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82" r:id="rId5"/>
    <p:sldMasterId id="2147483767" r:id="rId6"/>
    <p:sldMasterId id="2147483750" r:id="rId7"/>
    <p:sldMasterId id="2147483719" r:id="rId8"/>
  </p:sldMasterIdLst>
  <p:notesMasterIdLst>
    <p:notesMasterId r:id="rId25"/>
  </p:notesMasterIdLst>
  <p:sldIdLst>
    <p:sldId id="291" r:id="rId9"/>
    <p:sldId id="297" r:id="rId10"/>
    <p:sldId id="292" r:id="rId11"/>
    <p:sldId id="308" r:id="rId12"/>
    <p:sldId id="309" r:id="rId13"/>
    <p:sldId id="300" r:id="rId14"/>
    <p:sldId id="299" r:id="rId15"/>
    <p:sldId id="353" r:id="rId16"/>
    <p:sldId id="270" r:id="rId17"/>
    <p:sldId id="354" r:id="rId18"/>
    <p:sldId id="282" r:id="rId19"/>
    <p:sldId id="281" r:id="rId20"/>
    <p:sldId id="280" r:id="rId21"/>
    <p:sldId id="279" r:id="rId22"/>
    <p:sldId id="258" r:id="rId23"/>
    <p:sldId id="26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22EBE00-A67F-BBE1-9D0B-1AC6F8480EFE}" name="Layne, Garrett W. (GSFC-LP020)" initials="L(" userId="S::gwlayne@ndc.nasa.gov::dd696a51-b7e7-4f93-be76-7c3bac484871" providerId="AD"/>
  <p188:author id="{D3052A57-F098-F573-C129-014F50F4F620}" name="Reed, Jacob B. (GSFC-617.0)[TELOPHASE CORP]" initials="RC" userId="S::jbreed@ndc.nasa.gov::9979c92b-68ab-4db9-ba72-2f141297e0af" providerId="AD"/>
  <p188:author id="{F7B2E5F3-7A1A-6685-144B-CC15A0857529}" name="Soobitsky, Rachel B. (GSFC-617.0)[SCIENCE SYSTEMS AND APPLICATIONS INC]" initials="SI" userId="S::rsoobits@ndc.nasa.gov::f9e61c10-34f9-44bf-939e-880f97974e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394F"/>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B129EB-D47D-443D-A760-21A78FBC3F8F}" v="1" dt="2023-03-21T21:44:50.978"/>
  </p1510:revLst>
</p1510:revInfo>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487" autoAdjust="0"/>
  </p:normalViewPr>
  <p:slideViewPr>
    <p:cSldViewPr snapToGrid="0">
      <p:cViewPr varScale="1">
        <p:scale>
          <a:sx n="50" d="100"/>
          <a:sy n="50" d="100"/>
        </p:scale>
        <p:origin x="118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obitsky, Rachel B. (GSFC-617.0)[SCIENCE SYSTEMS AND APPLICATIONS INC]" userId="f9e61c10-34f9-44bf-939e-880f97974e62" providerId="ADAL" clId="{61540932-0C45-4F01-8EF6-11681867DAEC}"/>
    <pc:docChg chg="undo custSel delSld modSld sldOrd">
      <pc:chgData name="Soobitsky, Rachel B. (GSFC-617.0)[SCIENCE SYSTEMS AND APPLICATIONS INC]" userId="f9e61c10-34f9-44bf-939e-880f97974e62" providerId="ADAL" clId="{61540932-0C45-4F01-8EF6-11681867DAEC}" dt="2023-03-17T20:47:51.454" v="199" actId="1076"/>
      <pc:docMkLst>
        <pc:docMk/>
      </pc:docMkLst>
      <pc:sldChg chg="del">
        <pc:chgData name="Soobitsky, Rachel B. (GSFC-617.0)[SCIENCE SYSTEMS AND APPLICATIONS INC]" userId="f9e61c10-34f9-44bf-939e-880f97974e62" providerId="ADAL" clId="{61540932-0C45-4F01-8EF6-11681867DAEC}" dt="2023-03-17T20:44:48.251" v="186" actId="2696"/>
        <pc:sldMkLst>
          <pc:docMk/>
          <pc:sldMk cId="3972258638" sldId="273"/>
        </pc:sldMkLst>
      </pc:sldChg>
      <pc:sldChg chg="modSp mod modNotesTx">
        <pc:chgData name="Soobitsky, Rachel B. (GSFC-617.0)[SCIENCE SYSTEMS AND APPLICATIONS INC]" userId="f9e61c10-34f9-44bf-939e-880f97974e62" providerId="ADAL" clId="{61540932-0C45-4F01-8EF6-11681867DAEC}" dt="2023-03-17T19:55:12.303" v="137" actId="14100"/>
        <pc:sldMkLst>
          <pc:docMk/>
          <pc:sldMk cId="1201134810" sldId="299"/>
        </pc:sldMkLst>
        <pc:spChg chg="mod">
          <ac:chgData name="Soobitsky, Rachel B. (GSFC-617.0)[SCIENCE SYSTEMS AND APPLICATIONS INC]" userId="f9e61c10-34f9-44bf-939e-880f97974e62" providerId="ADAL" clId="{61540932-0C45-4F01-8EF6-11681867DAEC}" dt="2023-03-17T19:54:29.979" v="125" actId="20577"/>
          <ac:spMkLst>
            <pc:docMk/>
            <pc:sldMk cId="1201134810" sldId="299"/>
            <ac:spMk id="5" creationId="{5E5A206E-033C-738D-6D7B-2162C214D88A}"/>
          </ac:spMkLst>
        </pc:spChg>
        <pc:spChg chg="mod">
          <ac:chgData name="Soobitsky, Rachel B. (GSFC-617.0)[SCIENCE SYSTEMS AND APPLICATIONS INC]" userId="f9e61c10-34f9-44bf-939e-880f97974e62" providerId="ADAL" clId="{61540932-0C45-4F01-8EF6-11681867DAEC}" dt="2023-03-17T19:55:04.186" v="136" actId="403"/>
          <ac:spMkLst>
            <pc:docMk/>
            <pc:sldMk cId="1201134810" sldId="299"/>
            <ac:spMk id="6" creationId="{DB6073EF-B032-BE90-16AE-8A67EF353B2F}"/>
          </ac:spMkLst>
        </pc:spChg>
        <pc:spChg chg="mod">
          <ac:chgData name="Soobitsky, Rachel B. (GSFC-617.0)[SCIENCE SYSTEMS AND APPLICATIONS INC]" userId="f9e61c10-34f9-44bf-939e-880f97974e62" providerId="ADAL" clId="{61540932-0C45-4F01-8EF6-11681867DAEC}" dt="2023-03-17T19:55:12.303" v="137" actId="14100"/>
          <ac:spMkLst>
            <pc:docMk/>
            <pc:sldMk cId="1201134810" sldId="299"/>
            <ac:spMk id="8" creationId="{E63FAF52-F5F6-7DF6-994F-4C3513DFCF24}"/>
          </ac:spMkLst>
        </pc:spChg>
        <pc:picChg chg="mod">
          <ac:chgData name="Soobitsky, Rachel B. (GSFC-617.0)[SCIENCE SYSTEMS AND APPLICATIONS INC]" userId="f9e61c10-34f9-44bf-939e-880f97974e62" providerId="ADAL" clId="{61540932-0C45-4F01-8EF6-11681867DAEC}" dt="2023-03-17T19:54:45.271" v="129" actId="14100"/>
          <ac:picMkLst>
            <pc:docMk/>
            <pc:sldMk cId="1201134810" sldId="299"/>
            <ac:picMk id="16" creationId="{53F5EBE9-971B-1497-C9C0-03948110045C}"/>
          </ac:picMkLst>
        </pc:picChg>
        <pc:picChg chg="mod">
          <ac:chgData name="Soobitsky, Rachel B. (GSFC-617.0)[SCIENCE SYSTEMS AND APPLICATIONS INC]" userId="f9e61c10-34f9-44bf-939e-880f97974e62" providerId="ADAL" clId="{61540932-0C45-4F01-8EF6-11681867DAEC}" dt="2023-03-17T19:54:39.955" v="127" actId="14100"/>
          <ac:picMkLst>
            <pc:docMk/>
            <pc:sldMk cId="1201134810" sldId="299"/>
            <ac:picMk id="3074" creationId="{42D81099-B2A7-F9A1-C11E-52D434E7155B}"/>
          </ac:picMkLst>
        </pc:picChg>
      </pc:sldChg>
      <pc:sldChg chg="ord">
        <pc:chgData name="Soobitsky, Rachel B. (GSFC-617.0)[SCIENCE SYSTEMS AND APPLICATIONS INC]" userId="f9e61c10-34f9-44bf-939e-880f97974e62" providerId="ADAL" clId="{61540932-0C45-4F01-8EF6-11681867DAEC}" dt="2023-03-17T19:48:16.006" v="72"/>
        <pc:sldMkLst>
          <pc:docMk/>
          <pc:sldMk cId="2078339974" sldId="300"/>
        </pc:sldMkLst>
      </pc:sldChg>
      <pc:sldChg chg="addSp delSp modSp mod addAnim delAnim modAnim delCm">
        <pc:chgData name="Soobitsky, Rachel B. (GSFC-617.0)[SCIENCE SYSTEMS AND APPLICATIONS INC]" userId="f9e61c10-34f9-44bf-939e-880f97974e62" providerId="ADAL" clId="{61540932-0C45-4F01-8EF6-11681867DAEC}" dt="2023-03-17T19:53:41.485" v="123" actId="14100"/>
        <pc:sldMkLst>
          <pc:docMk/>
          <pc:sldMk cId="2591479444" sldId="309"/>
        </pc:sldMkLst>
        <pc:spChg chg="mod">
          <ac:chgData name="Soobitsky, Rachel B. (GSFC-617.0)[SCIENCE SYSTEMS AND APPLICATIONS INC]" userId="f9e61c10-34f9-44bf-939e-880f97974e62" providerId="ADAL" clId="{61540932-0C45-4F01-8EF6-11681867DAEC}" dt="2023-03-17T19:50:09.535" v="81" actId="120"/>
          <ac:spMkLst>
            <pc:docMk/>
            <pc:sldMk cId="2591479444" sldId="309"/>
            <ac:spMk id="2" creationId="{63AC0121-792F-192E-5AF5-2C4F22BF43B2}"/>
          </ac:spMkLst>
        </pc:spChg>
        <pc:spChg chg="mod">
          <ac:chgData name="Soobitsky, Rachel B. (GSFC-617.0)[SCIENCE SYSTEMS AND APPLICATIONS INC]" userId="f9e61c10-34f9-44bf-939e-880f97974e62" providerId="ADAL" clId="{61540932-0C45-4F01-8EF6-11681867DAEC}" dt="2023-03-17T19:52:09.235" v="114" actId="6549"/>
          <ac:spMkLst>
            <pc:docMk/>
            <pc:sldMk cId="2591479444" sldId="309"/>
            <ac:spMk id="3" creationId="{8D994FFB-D658-D2CB-A20F-263942E0A13E}"/>
          </ac:spMkLst>
        </pc:spChg>
        <pc:spChg chg="mod ord">
          <ac:chgData name="Soobitsky, Rachel B. (GSFC-617.0)[SCIENCE SYSTEMS AND APPLICATIONS INC]" userId="f9e61c10-34f9-44bf-939e-880f97974e62" providerId="ADAL" clId="{61540932-0C45-4F01-8EF6-11681867DAEC}" dt="2023-03-17T19:50:29.079" v="84" actId="1076"/>
          <ac:spMkLst>
            <pc:docMk/>
            <pc:sldMk cId="2591479444" sldId="309"/>
            <ac:spMk id="11" creationId="{9BF2582E-FE79-1F7A-D54F-11933AC48F14}"/>
          </ac:spMkLst>
        </pc:spChg>
        <pc:grpChg chg="add mod">
          <ac:chgData name="Soobitsky, Rachel B. (GSFC-617.0)[SCIENCE SYSTEMS AND APPLICATIONS INC]" userId="f9e61c10-34f9-44bf-939e-880f97974e62" providerId="ADAL" clId="{61540932-0C45-4F01-8EF6-11681867DAEC}" dt="2023-03-17T19:53:22.307" v="122" actId="1076"/>
          <ac:grpSpMkLst>
            <pc:docMk/>
            <pc:sldMk cId="2591479444" sldId="309"/>
            <ac:grpSpMk id="8" creationId="{C0FA8E5E-40EB-B19A-4034-F04E92449F3A}"/>
          </ac:grpSpMkLst>
        </pc:grpChg>
        <pc:picChg chg="del mod">
          <ac:chgData name="Soobitsky, Rachel B. (GSFC-617.0)[SCIENCE SYSTEMS AND APPLICATIONS INC]" userId="f9e61c10-34f9-44bf-939e-880f97974e62" providerId="ADAL" clId="{61540932-0C45-4F01-8EF6-11681867DAEC}" dt="2023-03-17T19:48:14.594" v="70" actId="478"/>
          <ac:picMkLst>
            <pc:docMk/>
            <pc:sldMk cId="2591479444" sldId="309"/>
            <ac:picMk id="4" creationId="{D4179C3F-CB07-5A95-BAC2-370D4E4351FE}"/>
          </ac:picMkLst>
        </pc:picChg>
        <pc:picChg chg="add del mod">
          <ac:chgData name="Soobitsky, Rachel B. (GSFC-617.0)[SCIENCE SYSTEMS AND APPLICATIONS INC]" userId="f9e61c10-34f9-44bf-939e-880f97974e62" providerId="ADAL" clId="{61540932-0C45-4F01-8EF6-11681867DAEC}" dt="2023-03-17T19:52:49.174" v="119" actId="208"/>
          <ac:picMkLst>
            <pc:docMk/>
            <pc:sldMk cId="2591479444" sldId="309"/>
            <ac:picMk id="5" creationId="{A30978FA-1B6B-31D9-197D-AE060DD17997}"/>
          </ac:picMkLst>
        </pc:picChg>
        <pc:picChg chg="add mod modCrop">
          <ac:chgData name="Soobitsky, Rachel B. (GSFC-617.0)[SCIENCE SYSTEMS AND APPLICATIONS INC]" userId="f9e61c10-34f9-44bf-939e-880f97974e62" providerId="ADAL" clId="{61540932-0C45-4F01-8EF6-11681867DAEC}" dt="2023-03-17T19:50:47.684" v="88" actId="1076"/>
          <ac:picMkLst>
            <pc:docMk/>
            <pc:sldMk cId="2591479444" sldId="309"/>
            <ac:picMk id="6" creationId="{641D8545-A512-5CEF-D1E1-BC8D7FD13A2A}"/>
          </ac:picMkLst>
        </pc:picChg>
        <pc:picChg chg="add del mod">
          <ac:chgData name="Soobitsky, Rachel B. (GSFC-617.0)[SCIENCE SYSTEMS AND APPLICATIONS INC]" userId="f9e61c10-34f9-44bf-939e-880f97974e62" providerId="ADAL" clId="{61540932-0C45-4F01-8EF6-11681867DAEC}" dt="2023-03-17T19:53:10.575" v="120" actId="14100"/>
          <ac:picMkLst>
            <pc:docMk/>
            <pc:sldMk cId="2591479444" sldId="309"/>
            <ac:picMk id="7" creationId="{2D92F9DA-9828-A614-3687-6C3E0A9CEAD7}"/>
          </ac:picMkLst>
        </pc:picChg>
        <pc:picChg chg="add del mod">
          <ac:chgData name="Soobitsky, Rachel B. (GSFC-617.0)[SCIENCE SYSTEMS AND APPLICATIONS INC]" userId="f9e61c10-34f9-44bf-939e-880f97974e62" providerId="ADAL" clId="{61540932-0C45-4F01-8EF6-11681867DAEC}" dt="2023-03-17T19:53:41.485" v="123" actId="14100"/>
          <ac:picMkLst>
            <pc:docMk/>
            <pc:sldMk cId="2591479444" sldId="309"/>
            <ac:picMk id="9" creationId="{46703DE5-26EE-2CFC-5DC2-453F01D40202}"/>
          </ac:picMkLst>
        </pc:picChg>
        <pc:extLst>
          <p:ext xmlns:p="http://schemas.openxmlformats.org/presentationml/2006/main" uri="{D6D511B9-2390-475A-947B-AFAB55BFBCF1}">
            <pc226:cmChg xmlns:pc226="http://schemas.microsoft.com/office/powerpoint/2022/06/main/command" chg="del">
              <pc226:chgData name="Soobitsky, Rachel B. (GSFC-617.0)[SCIENCE SYSTEMS AND APPLICATIONS INC]" userId="f9e61c10-34f9-44bf-939e-880f97974e62" providerId="ADAL" clId="{61540932-0C45-4F01-8EF6-11681867DAEC}" dt="2023-03-17T19:44:15.873" v="0"/>
              <pc2:cmMkLst xmlns:pc2="http://schemas.microsoft.com/office/powerpoint/2019/9/main/command">
                <pc:docMk/>
                <pc:sldMk cId="2591479444" sldId="309"/>
                <pc2:cmMk id="{5AA1E9DE-D31C-4096-955F-2F5032B49D17}"/>
              </pc2:cmMkLst>
            </pc226:cmChg>
          </p:ext>
        </pc:extLst>
      </pc:sldChg>
      <pc:sldChg chg="addSp modSp mod">
        <pc:chgData name="Soobitsky, Rachel B. (GSFC-617.0)[SCIENCE SYSTEMS AND APPLICATIONS INC]" userId="f9e61c10-34f9-44bf-939e-880f97974e62" providerId="ADAL" clId="{61540932-0C45-4F01-8EF6-11681867DAEC}" dt="2023-03-17T19:55:26.437" v="138" actId="1076"/>
        <pc:sldMkLst>
          <pc:docMk/>
          <pc:sldMk cId="3042554966" sldId="353"/>
        </pc:sldMkLst>
        <pc:spChg chg="mod">
          <ac:chgData name="Soobitsky, Rachel B. (GSFC-617.0)[SCIENCE SYSTEMS AND APPLICATIONS INC]" userId="f9e61c10-34f9-44bf-939e-880f97974e62" providerId="ADAL" clId="{61540932-0C45-4F01-8EF6-11681867DAEC}" dt="2023-03-17T19:55:26.437" v="138" actId="1076"/>
          <ac:spMkLst>
            <pc:docMk/>
            <pc:sldMk cId="3042554966" sldId="353"/>
            <ac:spMk id="3" creationId="{00000000-0000-0000-0000-000000000000}"/>
          </ac:spMkLst>
        </pc:spChg>
        <pc:picChg chg="add mod">
          <ac:chgData name="Soobitsky, Rachel B. (GSFC-617.0)[SCIENCE SYSTEMS AND APPLICATIONS INC]" userId="f9e61c10-34f9-44bf-939e-880f97974e62" providerId="ADAL" clId="{61540932-0C45-4F01-8EF6-11681867DAEC}" dt="2023-03-17T19:48:26.334" v="74" actId="1036"/>
          <ac:picMkLst>
            <pc:docMk/>
            <pc:sldMk cId="3042554966" sldId="353"/>
            <ac:picMk id="5" creationId="{6448D77B-BAE7-6996-C610-3CD775E61714}"/>
          </ac:picMkLst>
        </pc:picChg>
      </pc:sldChg>
      <pc:sldChg chg="addSp modSp mod">
        <pc:chgData name="Soobitsky, Rachel B. (GSFC-617.0)[SCIENCE SYSTEMS AND APPLICATIONS INC]" userId="f9e61c10-34f9-44bf-939e-880f97974e62" providerId="ADAL" clId="{61540932-0C45-4F01-8EF6-11681867DAEC}" dt="2023-03-17T20:47:51.454" v="199" actId="1076"/>
        <pc:sldMkLst>
          <pc:docMk/>
          <pc:sldMk cId="2036234182" sldId="354"/>
        </pc:sldMkLst>
        <pc:spChg chg="mod">
          <ac:chgData name="Soobitsky, Rachel B. (GSFC-617.0)[SCIENCE SYSTEMS AND APPLICATIONS INC]" userId="f9e61c10-34f9-44bf-939e-880f97974e62" providerId="ADAL" clId="{61540932-0C45-4F01-8EF6-11681867DAEC}" dt="2023-03-17T20:47:35.777" v="196" actId="403"/>
          <ac:spMkLst>
            <pc:docMk/>
            <pc:sldMk cId="2036234182" sldId="354"/>
            <ac:spMk id="7" creationId="{00000000-0000-0000-0000-000000000000}"/>
          </ac:spMkLst>
        </pc:spChg>
        <pc:spChg chg="mod">
          <ac:chgData name="Soobitsky, Rachel B. (GSFC-617.0)[SCIENCE SYSTEMS AND APPLICATIONS INC]" userId="f9e61c10-34f9-44bf-939e-880f97974e62" providerId="ADAL" clId="{61540932-0C45-4F01-8EF6-11681867DAEC}" dt="2023-03-17T20:45:20.830" v="188" actId="1076"/>
          <ac:spMkLst>
            <pc:docMk/>
            <pc:sldMk cId="2036234182" sldId="354"/>
            <ac:spMk id="9" creationId="{885E8AB8-3F94-4980-8319-EA5BCB586797}"/>
          </ac:spMkLst>
        </pc:spChg>
        <pc:picChg chg="add mod">
          <ac:chgData name="Soobitsky, Rachel B. (GSFC-617.0)[SCIENCE SYSTEMS AND APPLICATIONS INC]" userId="f9e61c10-34f9-44bf-939e-880f97974e62" providerId="ADAL" clId="{61540932-0C45-4F01-8EF6-11681867DAEC}" dt="2023-03-17T20:47:51.454" v="199" actId="1076"/>
          <ac:picMkLst>
            <pc:docMk/>
            <pc:sldMk cId="2036234182" sldId="354"/>
            <ac:picMk id="2" creationId="{C276491B-8AC1-3B83-8B65-5B36ABBCF1A5}"/>
          </ac:picMkLst>
        </pc:picChg>
        <pc:picChg chg="mod">
          <ac:chgData name="Soobitsky, Rachel B. (GSFC-617.0)[SCIENCE SYSTEMS AND APPLICATIONS INC]" userId="f9e61c10-34f9-44bf-939e-880f97974e62" providerId="ADAL" clId="{61540932-0C45-4F01-8EF6-11681867DAEC}" dt="2023-03-17T20:47:16.813" v="193" actId="1076"/>
          <ac:picMkLst>
            <pc:docMk/>
            <pc:sldMk cId="2036234182" sldId="354"/>
            <ac:picMk id="4" creationId="{1AF4C20C-61C3-64BF-E7FA-5E99B395114D}"/>
          </ac:picMkLst>
        </pc:picChg>
      </pc:sldChg>
    </pc:docChg>
  </pc:docChgLst>
  <pc:docChgLst>
    <pc:chgData name="Soobitsky, Rachel B. (GSFC-617.0)[SCIENCE SYSTEMS AND APPLICATIONS INC]" userId="S::rsoobits@ndc.nasa.gov::f9e61c10-34f9-44bf-939e-880f97974e62" providerId="AD" clId="Web-{B5CA749B-138B-F1FC-4802-1A2413D93233}"/>
    <pc:docChg chg="delSld">
      <pc:chgData name="Soobitsky, Rachel B. (GSFC-617.0)[SCIENCE SYSTEMS AND APPLICATIONS INC]" userId="S::rsoobits@ndc.nasa.gov::f9e61c10-34f9-44bf-939e-880f97974e62" providerId="AD" clId="Web-{B5CA749B-138B-F1FC-4802-1A2413D93233}" dt="2023-03-17T17:18:01.355" v="2"/>
      <pc:docMkLst>
        <pc:docMk/>
      </pc:docMkLst>
      <pc:sldChg chg="del">
        <pc:chgData name="Soobitsky, Rachel B. (GSFC-617.0)[SCIENCE SYSTEMS AND APPLICATIONS INC]" userId="S::rsoobits@ndc.nasa.gov::f9e61c10-34f9-44bf-939e-880f97974e62" providerId="AD" clId="Web-{B5CA749B-138B-F1FC-4802-1A2413D93233}" dt="2023-03-17T17:18:01.339" v="1"/>
        <pc:sldMkLst>
          <pc:docMk/>
          <pc:sldMk cId="2448083347" sldId="269"/>
        </pc:sldMkLst>
      </pc:sldChg>
      <pc:sldChg chg="del">
        <pc:chgData name="Soobitsky, Rachel B. (GSFC-617.0)[SCIENCE SYSTEMS AND APPLICATIONS INC]" userId="S::rsoobits@ndc.nasa.gov::f9e61c10-34f9-44bf-939e-880f97974e62" providerId="AD" clId="Web-{B5CA749B-138B-F1FC-4802-1A2413D93233}" dt="2023-03-17T17:18:01.355" v="2"/>
        <pc:sldMkLst>
          <pc:docMk/>
          <pc:sldMk cId="1407441583" sldId="272"/>
        </pc:sldMkLst>
      </pc:sldChg>
      <pc:sldChg chg="del">
        <pc:chgData name="Soobitsky, Rachel B. (GSFC-617.0)[SCIENCE SYSTEMS AND APPLICATIONS INC]" userId="S::rsoobits@ndc.nasa.gov::f9e61c10-34f9-44bf-939e-880f97974e62" providerId="AD" clId="Web-{B5CA749B-138B-F1FC-4802-1A2413D93233}" dt="2023-03-17T17:18:01.339" v="0"/>
        <pc:sldMkLst>
          <pc:docMk/>
          <pc:sldMk cId="1276536072" sldId="305"/>
        </pc:sldMkLst>
      </pc:sldChg>
    </pc:docChg>
  </pc:docChgLst>
  <pc:docChgLst>
    <pc:chgData name="Rachel Soobitsky" userId="f9e61c10-34f9-44bf-939e-880f97974e62" providerId="ADAL" clId="{DFBCCD80-1262-4C1D-BDAD-D5B47D5B1DEC}"/>
    <pc:docChg chg="undo custSel modSld">
      <pc:chgData name="Rachel Soobitsky" userId="f9e61c10-34f9-44bf-939e-880f97974e62" providerId="ADAL" clId="{DFBCCD80-1262-4C1D-BDAD-D5B47D5B1DEC}" dt="2023-03-17T16:08:30.416" v="1944" actId="20577"/>
      <pc:docMkLst>
        <pc:docMk/>
      </pc:docMkLst>
      <pc:sldChg chg="modSp">
        <pc:chgData name="Rachel Soobitsky" userId="f9e61c10-34f9-44bf-939e-880f97974e62" providerId="ADAL" clId="{DFBCCD80-1262-4C1D-BDAD-D5B47D5B1DEC}" dt="2023-03-17T16:04:54.024" v="1794" actId="14100"/>
        <pc:sldMkLst>
          <pc:docMk/>
          <pc:sldMk cId="1201134810" sldId="299"/>
        </pc:sldMkLst>
        <pc:picChg chg="mod">
          <ac:chgData name="Rachel Soobitsky" userId="f9e61c10-34f9-44bf-939e-880f97974e62" providerId="ADAL" clId="{DFBCCD80-1262-4C1D-BDAD-D5B47D5B1DEC}" dt="2023-03-17T16:04:54.024" v="1794" actId="14100"/>
          <ac:picMkLst>
            <pc:docMk/>
            <pc:sldMk cId="1201134810" sldId="299"/>
            <ac:picMk id="1028" creationId="{7F601CFB-425F-7725-F06E-F264F83D5C20}"/>
          </ac:picMkLst>
        </pc:picChg>
      </pc:sldChg>
      <pc:sldChg chg="modSp mod modNotesTx">
        <pc:chgData name="Rachel Soobitsky" userId="f9e61c10-34f9-44bf-939e-880f97974e62" providerId="ADAL" clId="{DFBCCD80-1262-4C1D-BDAD-D5B47D5B1DEC}" dt="2023-03-17T16:08:30.416" v="1944" actId="20577"/>
        <pc:sldMkLst>
          <pc:docMk/>
          <pc:sldMk cId="2078339974" sldId="300"/>
        </pc:sldMkLst>
        <pc:spChg chg="mod">
          <ac:chgData name="Rachel Soobitsky" userId="f9e61c10-34f9-44bf-939e-880f97974e62" providerId="ADAL" clId="{DFBCCD80-1262-4C1D-BDAD-D5B47D5B1DEC}" dt="2023-03-17T16:05:33.923" v="1800" actId="122"/>
          <ac:spMkLst>
            <pc:docMk/>
            <pc:sldMk cId="2078339974" sldId="300"/>
            <ac:spMk id="5" creationId="{5E5A206E-033C-738D-6D7B-2162C214D88A}"/>
          </ac:spMkLst>
        </pc:spChg>
        <pc:spChg chg="mod">
          <ac:chgData name="Rachel Soobitsky" userId="f9e61c10-34f9-44bf-939e-880f97974e62" providerId="ADAL" clId="{DFBCCD80-1262-4C1D-BDAD-D5B47D5B1DEC}" dt="2023-03-17T16:08:30.416" v="1944" actId="20577"/>
          <ac:spMkLst>
            <pc:docMk/>
            <pc:sldMk cId="2078339974" sldId="300"/>
            <ac:spMk id="7" creationId="{B83C0EF8-7CD9-C7A4-88D9-D11150972B76}"/>
          </ac:spMkLst>
        </pc:spChg>
        <pc:spChg chg="mod">
          <ac:chgData name="Rachel Soobitsky" userId="f9e61c10-34f9-44bf-939e-880f97974e62" providerId="ADAL" clId="{DFBCCD80-1262-4C1D-BDAD-D5B47D5B1DEC}" dt="2023-03-17T16:05:09.274" v="1795" actId="1076"/>
          <ac:spMkLst>
            <pc:docMk/>
            <pc:sldMk cId="2078339974" sldId="300"/>
            <ac:spMk id="12" creationId="{21DF4AE4-60A0-F73B-FD85-81EE207BB3D5}"/>
          </ac:spMkLst>
        </pc:spChg>
        <pc:picChg chg="mod">
          <ac:chgData name="Rachel Soobitsky" userId="f9e61c10-34f9-44bf-939e-880f97974e62" providerId="ADAL" clId="{DFBCCD80-1262-4C1D-BDAD-D5B47D5B1DEC}" dt="2023-03-17T16:05:09.274" v="1795" actId="1076"/>
          <ac:picMkLst>
            <pc:docMk/>
            <pc:sldMk cId="2078339974" sldId="300"/>
            <ac:picMk id="2" creationId="{EE5EC014-1EEF-02D8-71BA-E8962A978DBB}"/>
          </ac:picMkLst>
        </pc:picChg>
        <pc:picChg chg="mod">
          <ac:chgData name="Rachel Soobitsky" userId="f9e61c10-34f9-44bf-939e-880f97974e62" providerId="ADAL" clId="{DFBCCD80-1262-4C1D-BDAD-D5B47D5B1DEC}" dt="2023-03-17T16:05:09.274" v="1795" actId="1076"/>
          <ac:picMkLst>
            <pc:docMk/>
            <pc:sldMk cId="2078339974" sldId="300"/>
            <ac:picMk id="6" creationId="{A3C909D2-8AD7-C8C6-C7F6-59835A69F8F9}"/>
          </ac:picMkLst>
        </pc:picChg>
        <pc:picChg chg="mod">
          <ac:chgData name="Rachel Soobitsky" userId="f9e61c10-34f9-44bf-939e-880f97974e62" providerId="ADAL" clId="{DFBCCD80-1262-4C1D-BDAD-D5B47D5B1DEC}" dt="2023-03-17T16:04:45.086" v="1793" actId="1076"/>
          <ac:picMkLst>
            <pc:docMk/>
            <pc:sldMk cId="2078339974" sldId="300"/>
            <ac:picMk id="15" creationId="{28FD37E3-3583-02F3-288C-13578F9242B8}"/>
          </ac:picMkLst>
        </pc:picChg>
      </pc:sldChg>
      <pc:sldChg chg="addSp delSp modSp mod modAnim modNotesTx">
        <pc:chgData name="Rachel Soobitsky" userId="f9e61c10-34f9-44bf-939e-880f97974e62" providerId="ADAL" clId="{DFBCCD80-1262-4C1D-BDAD-D5B47D5B1DEC}" dt="2023-03-16T20:53:46.216" v="253" actId="1076"/>
        <pc:sldMkLst>
          <pc:docMk/>
          <pc:sldMk cId="2379871658" sldId="308"/>
        </pc:sldMkLst>
        <pc:spChg chg="mod">
          <ac:chgData name="Rachel Soobitsky" userId="f9e61c10-34f9-44bf-939e-880f97974e62" providerId="ADAL" clId="{DFBCCD80-1262-4C1D-BDAD-D5B47D5B1DEC}" dt="2023-03-16T20:53:46.216" v="253" actId="1076"/>
          <ac:spMkLst>
            <pc:docMk/>
            <pc:sldMk cId="2379871658" sldId="308"/>
            <ac:spMk id="2" creationId="{F5525BD8-076B-C218-1DD4-2295AFBDD6F5}"/>
          </ac:spMkLst>
        </pc:spChg>
        <pc:spChg chg="add del mod">
          <ac:chgData name="Rachel Soobitsky" userId="f9e61c10-34f9-44bf-939e-880f97974e62" providerId="ADAL" clId="{DFBCCD80-1262-4C1D-BDAD-D5B47D5B1DEC}" dt="2023-03-16T20:53:42.850" v="252" actId="1076"/>
          <ac:spMkLst>
            <pc:docMk/>
            <pc:sldMk cId="2379871658" sldId="308"/>
            <ac:spMk id="3" creationId="{DC2D315A-5131-E5F6-E91C-4AA7C6441BDF}"/>
          </ac:spMkLst>
        </pc:spChg>
        <pc:spChg chg="add del">
          <ac:chgData name="Rachel Soobitsky" userId="f9e61c10-34f9-44bf-939e-880f97974e62" providerId="ADAL" clId="{DFBCCD80-1262-4C1D-BDAD-D5B47D5B1DEC}" dt="2023-03-16T19:14:26.180" v="8" actId="478"/>
          <ac:spMkLst>
            <pc:docMk/>
            <pc:sldMk cId="2379871658" sldId="308"/>
            <ac:spMk id="6" creationId="{9C4B32FC-3B7F-A237-A713-706201C3C879}"/>
          </ac:spMkLst>
        </pc:spChg>
        <pc:spChg chg="add del">
          <ac:chgData name="Rachel Soobitsky" userId="f9e61c10-34f9-44bf-939e-880f97974e62" providerId="ADAL" clId="{DFBCCD80-1262-4C1D-BDAD-D5B47D5B1DEC}" dt="2023-03-16T19:14:33.367" v="10" actId="478"/>
          <ac:spMkLst>
            <pc:docMk/>
            <pc:sldMk cId="2379871658" sldId="308"/>
            <ac:spMk id="8" creationId="{9FF156D6-7881-DE51-DA65-CA41E6DE96D5}"/>
          </ac:spMkLst>
        </pc:spChg>
        <pc:spChg chg="add del">
          <ac:chgData name="Rachel Soobitsky" userId="f9e61c10-34f9-44bf-939e-880f97974e62" providerId="ADAL" clId="{DFBCCD80-1262-4C1D-BDAD-D5B47D5B1DEC}" dt="2023-03-16T19:14:58.162" v="12" actId="478"/>
          <ac:spMkLst>
            <pc:docMk/>
            <pc:sldMk cId="2379871658" sldId="308"/>
            <ac:spMk id="10" creationId="{4A1ACC1B-32B2-E78B-B957-B6F68DC448F7}"/>
          </ac:spMkLst>
        </pc:spChg>
        <pc:spChg chg="add del">
          <ac:chgData name="Rachel Soobitsky" userId="f9e61c10-34f9-44bf-939e-880f97974e62" providerId="ADAL" clId="{DFBCCD80-1262-4C1D-BDAD-D5B47D5B1DEC}" dt="2023-03-16T19:24:04.219" v="32" actId="478"/>
          <ac:spMkLst>
            <pc:docMk/>
            <pc:sldMk cId="2379871658" sldId="308"/>
            <ac:spMk id="13" creationId="{DBA673F3-B2EE-B5AE-1432-8C9C8695D2D2}"/>
          </ac:spMkLst>
        </pc:spChg>
        <pc:spChg chg="add del">
          <ac:chgData name="Rachel Soobitsky" userId="f9e61c10-34f9-44bf-939e-880f97974e62" providerId="ADAL" clId="{DFBCCD80-1262-4C1D-BDAD-D5B47D5B1DEC}" dt="2023-03-16T19:15:15.794" v="15" actId="478"/>
          <ac:spMkLst>
            <pc:docMk/>
            <pc:sldMk cId="2379871658" sldId="308"/>
            <ac:spMk id="15" creationId="{11617382-7FE2-912C-779F-C4800B3320E0}"/>
          </ac:spMkLst>
        </pc:spChg>
        <pc:spChg chg="add del mod">
          <ac:chgData name="Rachel Soobitsky" userId="f9e61c10-34f9-44bf-939e-880f97974e62" providerId="ADAL" clId="{DFBCCD80-1262-4C1D-BDAD-D5B47D5B1DEC}" dt="2023-03-16T19:44:08.772" v="123" actId="478"/>
          <ac:spMkLst>
            <pc:docMk/>
            <pc:sldMk cId="2379871658" sldId="308"/>
            <ac:spMk id="18" creationId="{A4F0B611-B716-8651-3E63-C56341685DEB}"/>
          </ac:spMkLst>
        </pc:spChg>
        <pc:picChg chg="mod">
          <ac:chgData name="Rachel Soobitsky" userId="f9e61c10-34f9-44bf-939e-880f97974e62" providerId="ADAL" clId="{DFBCCD80-1262-4C1D-BDAD-D5B47D5B1DEC}" dt="2023-03-16T19:23:59.028" v="31" actId="14100"/>
          <ac:picMkLst>
            <pc:docMk/>
            <pc:sldMk cId="2379871658" sldId="308"/>
            <ac:picMk id="12" creationId="{125B9A92-07C9-FA56-3AD0-C789A81F3824}"/>
          </ac:picMkLst>
        </pc:picChg>
        <pc:picChg chg="add mod">
          <ac:chgData name="Rachel Soobitsky" userId="f9e61c10-34f9-44bf-939e-880f97974e62" providerId="ADAL" clId="{DFBCCD80-1262-4C1D-BDAD-D5B47D5B1DEC}" dt="2023-03-16T19:23:49.836" v="29" actId="14100"/>
          <ac:picMkLst>
            <pc:docMk/>
            <pc:sldMk cId="2379871658" sldId="308"/>
            <ac:picMk id="16" creationId="{5F058029-47F5-E15A-8F9F-0205F8510787}"/>
          </ac:picMkLst>
        </pc:picChg>
        <pc:picChg chg="add del mod">
          <ac:chgData name="Rachel Soobitsky" userId="f9e61c10-34f9-44bf-939e-880f97974e62" providerId="ADAL" clId="{DFBCCD80-1262-4C1D-BDAD-D5B47D5B1DEC}" dt="2023-03-16T19:14:01.159" v="6" actId="478"/>
          <ac:picMkLst>
            <pc:docMk/>
            <pc:sldMk cId="2379871658" sldId="308"/>
            <ac:picMk id="1026" creationId="{F60712B9-2C81-B769-552F-9E4556663AFA}"/>
          </ac:picMkLst>
        </pc:picChg>
      </pc:sldChg>
      <pc:sldChg chg="addSp modSp mod setBg modNotesTx">
        <pc:chgData name="Rachel Soobitsky" userId="f9e61c10-34f9-44bf-939e-880f97974e62" providerId="ADAL" clId="{DFBCCD80-1262-4C1D-BDAD-D5B47D5B1DEC}" dt="2023-03-17T16:01:12.158" v="1792" actId="20577"/>
        <pc:sldMkLst>
          <pc:docMk/>
          <pc:sldMk cId="2591479444" sldId="309"/>
        </pc:sldMkLst>
        <pc:spChg chg="mod">
          <ac:chgData name="Rachel Soobitsky" userId="f9e61c10-34f9-44bf-939e-880f97974e62" providerId="ADAL" clId="{DFBCCD80-1262-4C1D-BDAD-D5B47D5B1DEC}" dt="2023-03-17T15:52:26.843" v="1635" actId="207"/>
          <ac:spMkLst>
            <pc:docMk/>
            <pc:sldMk cId="2591479444" sldId="309"/>
            <ac:spMk id="2" creationId="{63AC0121-792F-192E-5AF5-2C4F22BF43B2}"/>
          </ac:spMkLst>
        </pc:spChg>
        <pc:spChg chg="mod ord">
          <ac:chgData name="Rachel Soobitsky" userId="f9e61c10-34f9-44bf-939e-880f97974e62" providerId="ADAL" clId="{DFBCCD80-1262-4C1D-BDAD-D5B47D5B1DEC}" dt="2023-03-17T15:59:44.879" v="1642" actId="20577"/>
          <ac:spMkLst>
            <pc:docMk/>
            <pc:sldMk cId="2591479444" sldId="309"/>
            <ac:spMk id="3" creationId="{8D994FFB-D658-D2CB-A20F-263942E0A13E}"/>
          </ac:spMkLst>
        </pc:spChg>
        <pc:spChg chg="add mod">
          <ac:chgData name="Rachel Soobitsky" userId="f9e61c10-34f9-44bf-939e-880f97974e62" providerId="ADAL" clId="{DFBCCD80-1262-4C1D-BDAD-D5B47D5B1DEC}" dt="2023-03-17T16:01:12.158" v="1792" actId="20577"/>
          <ac:spMkLst>
            <pc:docMk/>
            <pc:sldMk cId="2591479444" sldId="309"/>
            <ac:spMk id="11" creationId="{9BF2582E-FE79-1F7A-D54F-11933AC48F14}"/>
          </ac:spMkLst>
        </pc:spChg>
        <pc:spChg chg="add">
          <ac:chgData name="Rachel Soobitsky" userId="f9e61c10-34f9-44bf-939e-880f97974e62" providerId="ADAL" clId="{DFBCCD80-1262-4C1D-BDAD-D5B47D5B1DEC}" dt="2023-03-17T15:51:51.223" v="1633" actId="26606"/>
          <ac:spMkLst>
            <pc:docMk/>
            <pc:sldMk cId="2591479444" sldId="309"/>
            <ac:spMk id="15" creationId="{2ABE1108-6423-4E53-85A1-817683043C77}"/>
          </ac:spMkLst>
        </pc:spChg>
        <pc:picChg chg="mod ord">
          <ac:chgData name="Rachel Soobitsky" userId="f9e61c10-34f9-44bf-939e-880f97974e62" providerId="ADAL" clId="{DFBCCD80-1262-4C1D-BDAD-D5B47D5B1DEC}" dt="2023-03-17T15:52:07.663" v="1634" actId="1076"/>
          <ac:picMkLst>
            <pc:docMk/>
            <pc:sldMk cId="2591479444" sldId="309"/>
            <ac:picMk id="4" creationId="{D4179C3F-CB07-5A95-BAC2-370D4E4351FE}"/>
          </ac:picMkLst>
        </pc:picChg>
        <pc:picChg chg="add mod">
          <ac:chgData name="Rachel Soobitsky" userId="f9e61c10-34f9-44bf-939e-880f97974e62" providerId="ADAL" clId="{DFBCCD80-1262-4C1D-BDAD-D5B47D5B1DEC}" dt="2023-03-17T15:51:51.223" v="1633" actId="26606"/>
          <ac:picMkLst>
            <pc:docMk/>
            <pc:sldMk cId="2591479444" sldId="309"/>
            <ac:picMk id="6" creationId="{4AC7E2D0-A4FD-F109-AE05-734B11B4E59F}"/>
          </ac:picMkLst>
        </pc:picChg>
        <pc:picChg chg="add mod">
          <ac:chgData name="Rachel Soobitsky" userId="f9e61c10-34f9-44bf-939e-880f97974e62" providerId="ADAL" clId="{DFBCCD80-1262-4C1D-BDAD-D5B47D5B1DEC}" dt="2023-03-17T15:51:51.223" v="1633" actId="26606"/>
          <ac:picMkLst>
            <pc:docMk/>
            <pc:sldMk cId="2591479444" sldId="309"/>
            <ac:picMk id="8" creationId="{7A040960-601E-B462-C04F-3840A8BE7F0F}"/>
          </ac:picMkLst>
        </pc:picChg>
        <pc:picChg chg="add mod ord">
          <ac:chgData name="Rachel Soobitsky" userId="f9e61c10-34f9-44bf-939e-880f97974e62" providerId="ADAL" clId="{DFBCCD80-1262-4C1D-BDAD-D5B47D5B1DEC}" dt="2023-03-17T15:51:51.223" v="1633" actId="26606"/>
          <ac:picMkLst>
            <pc:docMk/>
            <pc:sldMk cId="2591479444" sldId="309"/>
            <ac:picMk id="10" creationId="{509A14BA-D556-0201-6BC3-36CC14F2A284}"/>
          </ac:picMkLst>
        </pc:picChg>
      </pc:sldChg>
    </pc:docChg>
  </pc:docChgLst>
  <pc:docChgLst>
    <pc:chgData name="Rachel Soobitsky" userId="f9e61c10-34f9-44bf-939e-880f97974e62" providerId="ADAL" clId="{38B129EB-D47D-443D-A760-21A78FBC3F8F}"/>
    <pc:docChg chg="undo custSel modSld">
      <pc:chgData name="Rachel Soobitsky" userId="f9e61c10-34f9-44bf-939e-880f97974e62" providerId="ADAL" clId="{38B129EB-D47D-443D-A760-21A78FBC3F8F}" dt="2023-03-23T15:13:32.552" v="45" actId="20577"/>
      <pc:docMkLst>
        <pc:docMk/>
      </pc:docMkLst>
      <pc:sldChg chg="modNotesTx">
        <pc:chgData name="Rachel Soobitsky" userId="f9e61c10-34f9-44bf-939e-880f97974e62" providerId="ADAL" clId="{38B129EB-D47D-443D-A760-21A78FBC3F8F}" dt="2023-03-23T15:13:32.552" v="45" actId="20577"/>
        <pc:sldMkLst>
          <pc:docMk/>
          <pc:sldMk cId="1467074854" sldId="279"/>
        </pc:sldMkLst>
      </pc:sldChg>
      <pc:sldChg chg="modSp mod">
        <pc:chgData name="Rachel Soobitsky" userId="f9e61c10-34f9-44bf-939e-880f97974e62" providerId="ADAL" clId="{38B129EB-D47D-443D-A760-21A78FBC3F8F}" dt="2023-03-21T21:31:12.558" v="1" actId="1076"/>
        <pc:sldMkLst>
          <pc:docMk/>
          <pc:sldMk cId="1087609516" sldId="291"/>
        </pc:sldMkLst>
        <pc:picChg chg="mod">
          <ac:chgData name="Rachel Soobitsky" userId="f9e61c10-34f9-44bf-939e-880f97974e62" providerId="ADAL" clId="{38B129EB-D47D-443D-A760-21A78FBC3F8F}" dt="2023-03-21T21:31:12.558" v="1" actId="1076"/>
          <ac:picMkLst>
            <pc:docMk/>
            <pc:sldMk cId="1087609516" sldId="291"/>
            <ac:picMk id="173" creationId="{00000000-0000-0000-0000-000000000000}"/>
          </ac:picMkLst>
        </pc:picChg>
      </pc:sldChg>
      <pc:sldChg chg="modNotesTx">
        <pc:chgData name="Rachel Soobitsky" userId="f9e61c10-34f9-44bf-939e-880f97974e62" providerId="ADAL" clId="{38B129EB-D47D-443D-A760-21A78FBC3F8F}" dt="2023-03-23T15:12:58.995" v="38" actId="20577"/>
        <pc:sldMkLst>
          <pc:docMk/>
          <pc:sldMk cId="2374218960" sldId="292"/>
        </pc:sldMkLst>
      </pc:sldChg>
      <pc:sldChg chg="modNotesTx">
        <pc:chgData name="Rachel Soobitsky" userId="f9e61c10-34f9-44bf-939e-880f97974e62" providerId="ADAL" clId="{38B129EB-D47D-443D-A760-21A78FBC3F8F}" dt="2023-03-23T15:12:51.637" v="37" actId="20577"/>
        <pc:sldMkLst>
          <pc:docMk/>
          <pc:sldMk cId="3655735226" sldId="297"/>
        </pc:sldMkLst>
      </pc:sldChg>
      <pc:sldChg chg="modSp mod modNotesTx">
        <pc:chgData name="Rachel Soobitsky" userId="f9e61c10-34f9-44bf-939e-880f97974e62" providerId="ADAL" clId="{38B129EB-D47D-443D-A760-21A78FBC3F8F}" dt="2023-03-23T15:13:16.497" v="43" actId="20577"/>
        <pc:sldMkLst>
          <pc:docMk/>
          <pc:sldMk cId="1201134810" sldId="299"/>
        </pc:sldMkLst>
        <pc:spChg chg="mod">
          <ac:chgData name="Rachel Soobitsky" userId="f9e61c10-34f9-44bf-939e-880f97974e62" providerId="ADAL" clId="{38B129EB-D47D-443D-A760-21A78FBC3F8F}" dt="2023-03-21T21:45:02.570" v="8" actId="20577"/>
          <ac:spMkLst>
            <pc:docMk/>
            <pc:sldMk cId="1201134810" sldId="299"/>
            <ac:spMk id="8" creationId="{E63FAF52-F5F6-7DF6-994F-4C3513DFCF24}"/>
          </ac:spMkLst>
        </pc:spChg>
      </pc:sldChg>
      <pc:sldChg chg="delCm modNotesTx">
        <pc:chgData name="Rachel Soobitsky" userId="f9e61c10-34f9-44bf-939e-880f97974e62" providerId="ADAL" clId="{38B129EB-D47D-443D-A760-21A78FBC3F8F}" dt="2023-03-23T15:13:12.211" v="42"/>
        <pc:sldMkLst>
          <pc:docMk/>
          <pc:sldMk cId="2078339974" sldId="300"/>
        </pc:sldMkLst>
        <pc:extLst>
          <p:ext xmlns:p="http://schemas.openxmlformats.org/presentationml/2006/main" uri="{D6D511B9-2390-475A-947B-AFAB55BFBCF1}">
            <pc226:cmChg xmlns:pc226="http://schemas.microsoft.com/office/powerpoint/2022/06/main/command" chg="del">
              <pc226:chgData name="Rachel Soobitsky" userId="f9e61c10-34f9-44bf-939e-880f97974e62" providerId="ADAL" clId="{38B129EB-D47D-443D-A760-21A78FBC3F8F}" dt="2023-03-23T15:13:12.211" v="42"/>
              <pc2:cmMkLst xmlns:pc2="http://schemas.microsoft.com/office/powerpoint/2019/9/main/command">
                <pc:docMk/>
                <pc:sldMk cId="2078339974" sldId="300"/>
                <pc2:cmMk id="{C36FCF8D-76FD-4488-96F2-CB81450E7509}"/>
              </pc2:cmMkLst>
            </pc226:cmChg>
          </p:ext>
        </pc:extLst>
      </pc:sldChg>
      <pc:sldChg chg="modNotesTx">
        <pc:chgData name="Rachel Soobitsky" userId="f9e61c10-34f9-44bf-939e-880f97974e62" providerId="ADAL" clId="{38B129EB-D47D-443D-A760-21A78FBC3F8F}" dt="2023-03-23T15:13:02.132" v="39" actId="20577"/>
        <pc:sldMkLst>
          <pc:docMk/>
          <pc:sldMk cId="2379871658" sldId="308"/>
        </pc:sldMkLst>
      </pc:sldChg>
      <pc:sldChg chg="modNotesTx">
        <pc:chgData name="Rachel Soobitsky" userId="f9e61c10-34f9-44bf-939e-880f97974e62" providerId="ADAL" clId="{38B129EB-D47D-443D-A760-21A78FBC3F8F}" dt="2023-03-23T15:13:04.799" v="40" actId="20577"/>
        <pc:sldMkLst>
          <pc:docMk/>
          <pc:sldMk cId="2591479444" sldId="309"/>
        </pc:sldMkLst>
      </pc:sldChg>
      <pc:sldChg chg="addSp modSp mod modNotesTx">
        <pc:chgData name="Rachel Soobitsky" userId="f9e61c10-34f9-44bf-939e-880f97974e62" providerId="ADAL" clId="{38B129EB-D47D-443D-A760-21A78FBC3F8F}" dt="2023-03-23T15:13:19.294" v="44" actId="20577"/>
        <pc:sldMkLst>
          <pc:docMk/>
          <pc:sldMk cId="3042554966" sldId="353"/>
        </pc:sldMkLst>
        <pc:spChg chg="mod">
          <ac:chgData name="Rachel Soobitsky" userId="f9e61c10-34f9-44bf-939e-880f97974e62" providerId="ADAL" clId="{38B129EB-D47D-443D-A760-21A78FBC3F8F}" dt="2023-03-23T15:06:13.013" v="27" actId="20577"/>
          <ac:spMkLst>
            <pc:docMk/>
            <pc:sldMk cId="3042554966" sldId="353"/>
            <ac:spMk id="2" creationId="{00000000-0000-0000-0000-000000000000}"/>
          </ac:spMkLst>
        </pc:spChg>
        <pc:spChg chg="add mod">
          <ac:chgData name="Rachel Soobitsky" userId="f9e61c10-34f9-44bf-939e-880f97974e62" providerId="ADAL" clId="{38B129EB-D47D-443D-A760-21A78FBC3F8F}" dt="2023-03-21T21:44:54.878" v="3" actId="1076"/>
          <ac:spMkLst>
            <pc:docMk/>
            <pc:sldMk cId="3042554966" sldId="353"/>
            <ac:spMk id="7" creationId="{2FB76169-EAEF-29B6-9903-89EB30236406}"/>
          </ac:spMkLst>
        </pc:spChg>
      </pc:sldChg>
      <pc:sldChg chg="modSp mod">
        <pc:chgData name="Rachel Soobitsky" userId="f9e61c10-34f9-44bf-939e-880f97974e62" providerId="ADAL" clId="{38B129EB-D47D-443D-A760-21A78FBC3F8F}" dt="2023-03-23T15:08:31.297" v="36" actId="20577"/>
        <pc:sldMkLst>
          <pc:docMk/>
          <pc:sldMk cId="2036234182" sldId="354"/>
        </pc:sldMkLst>
        <pc:spChg chg="mod">
          <ac:chgData name="Rachel Soobitsky" userId="f9e61c10-34f9-44bf-939e-880f97974e62" providerId="ADAL" clId="{38B129EB-D47D-443D-A760-21A78FBC3F8F}" dt="2023-03-23T15:08:31.297" v="36" actId="20577"/>
          <ac:spMkLst>
            <pc:docMk/>
            <pc:sldMk cId="2036234182" sldId="354"/>
            <ac:spMk id="7" creationId="{00000000-0000-0000-0000-000000000000}"/>
          </ac:spMkLst>
        </pc:spChg>
      </pc:sldChg>
    </pc:docChg>
  </pc:docChgLst>
  <pc:docChgLst>
    <pc:chgData name="Layne, Garrett W. (GSFC-LP020)" userId="S::gwlayne@ndc.nasa.gov::dd696a51-b7e7-4f93-be76-7c3bac484871" providerId="AD" clId="Web-{5E6011E9-A748-9B9E-5E9A-B6CD8D14BA2A}"/>
    <pc:docChg chg="modSld">
      <pc:chgData name="Layne, Garrett W. (GSFC-LP020)" userId="S::gwlayne@ndc.nasa.gov::dd696a51-b7e7-4f93-be76-7c3bac484871" providerId="AD" clId="Web-{5E6011E9-A748-9B9E-5E9A-B6CD8D14BA2A}" dt="2023-03-17T17:18:45.569" v="20"/>
      <pc:docMkLst>
        <pc:docMk/>
      </pc:docMkLst>
      <pc:sldChg chg="addCm">
        <pc:chgData name="Layne, Garrett W. (GSFC-LP020)" userId="S::gwlayne@ndc.nasa.gov::dd696a51-b7e7-4f93-be76-7c3bac484871" providerId="AD" clId="Web-{5E6011E9-A748-9B9E-5E9A-B6CD8D14BA2A}" dt="2023-03-17T17:05:12.923" v="5"/>
        <pc:sldMkLst>
          <pc:docMk/>
          <pc:sldMk cId="3972258638" sldId="273"/>
        </pc:sldMkLst>
      </pc:sldChg>
      <pc:sldChg chg="addCm">
        <pc:chgData name="Layne, Garrett W. (GSFC-LP020)" userId="S::gwlayne@ndc.nasa.gov::dd696a51-b7e7-4f93-be76-7c3bac484871" providerId="AD" clId="Web-{5E6011E9-A748-9B9E-5E9A-B6CD8D14BA2A}" dt="2023-03-17T17:10:15.847" v="19"/>
        <pc:sldMkLst>
          <pc:docMk/>
          <pc:sldMk cId="2078339974" sldId="300"/>
        </pc:sldMkLst>
      </pc:sldChg>
      <pc:sldChg chg="modSp addCm modCm">
        <pc:chgData name="Layne, Garrett W. (GSFC-LP020)" userId="S::gwlayne@ndc.nasa.gov::dd696a51-b7e7-4f93-be76-7c3bac484871" providerId="AD" clId="Web-{5E6011E9-A748-9B9E-5E9A-B6CD8D14BA2A}" dt="2023-03-17T17:18:45.569" v="20"/>
        <pc:sldMkLst>
          <pc:docMk/>
          <pc:sldMk cId="2591479444" sldId="309"/>
        </pc:sldMkLst>
        <pc:spChg chg="mod">
          <ac:chgData name="Layne, Garrett W. (GSFC-LP020)" userId="S::gwlayne@ndc.nasa.gov::dd696a51-b7e7-4f93-be76-7c3bac484871" providerId="AD" clId="Web-{5E6011E9-A748-9B9E-5E9A-B6CD8D14BA2A}" dt="2023-03-17T17:03:17.547" v="4" actId="20577"/>
          <ac:spMkLst>
            <pc:docMk/>
            <pc:sldMk cId="2591479444" sldId="309"/>
            <ac:spMk id="3" creationId="{8D994FFB-D658-D2CB-A20F-263942E0A13E}"/>
          </ac:spMkLst>
        </pc:spChg>
      </pc:sldChg>
      <pc:sldChg chg="addSp delSp modSp addCm">
        <pc:chgData name="Layne, Garrett W. (GSFC-LP020)" userId="S::gwlayne@ndc.nasa.gov::dd696a51-b7e7-4f93-be76-7c3bac484871" providerId="AD" clId="Web-{5E6011E9-A748-9B9E-5E9A-B6CD8D14BA2A}" dt="2023-03-17T17:09:32.612" v="18"/>
        <pc:sldMkLst>
          <pc:docMk/>
          <pc:sldMk cId="2036234182" sldId="354"/>
        </pc:sldMkLst>
        <pc:picChg chg="add del mod">
          <ac:chgData name="Layne, Garrett W. (GSFC-LP020)" userId="S::gwlayne@ndc.nasa.gov::dd696a51-b7e7-4f93-be76-7c3bac484871" providerId="AD" clId="Web-{5E6011E9-A748-9B9E-5E9A-B6CD8D14BA2A}" dt="2023-03-17T17:08:13.893" v="12"/>
          <ac:picMkLst>
            <pc:docMk/>
            <pc:sldMk cId="2036234182" sldId="354"/>
            <ac:picMk id="2" creationId="{0A764A3A-B160-34CF-DFFB-E4017074191A}"/>
          </ac:picMkLst>
        </pc:picChg>
        <pc:picChg chg="del">
          <ac:chgData name="Layne, Garrett W. (GSFC-LP020)" userId="S::gwlayne@ndc.nasa.gov::dd696a51-b7e7-4f93-be76-7c3bac484871" providerId="AD" clId="Web-{5E6011E9-A748-9B9E-5E9A-B6CD8D14BA2A}" dt="2023-03-17T17:07:06.877" v="6"/>
          <ac:picMkLst>
            <pc:docMk/>
            <pc:sldMk cId="2036234182" sldId="354"/>
            <ac:picMk id="3" creationId="{86285CDE-F7BD-EAC3-A946-43018941CC64}"/>
          </ac:picMkLst>
        </pc:picChg>
        <pc:picChg chg="add mod">
          <ac:chgData name="Layne, Garrett W. (GSFC-LP020)" userId="S::gwlayne@ndc.nasa.gov::dd696a51-b7e7-4f93-be76-7c3bac484871" providerId="AD" clId="Web-{5E6011E9-A748-9B9E-5E9A-B6CD8D14BA2A}" dt="2023-03-17T17:08:32.643" v="17" actId="1076"/>
          <ac:picMkLst>
            <pc:docMk/>
            <pc:sldMk cId="2036234182" sldId="354"/>
            <ac:picMk id="4" creationId="{1AF4C20C-61C3-64BF-E7FA-5E99B395114D}"/>
          </ac:picMkLst>
        </pc:picChg>
      </pc:sldChg>
    </pc:docChg>
  </pc:docChgLst>
  <pc:docChgLst>
    <pc:chgData name="Soobitsky, Rachel B. (GSFC-617.0)[SCIENCE SYSTEMS AND APPLICATIONS INC]" userId="S::rsoobits@ndc.nasa.gov::f9e61c10-34f9-44bf-939e-880f97974e62" providerId="AD" clId="Web-{D1359B3A-D34F-4D0A-AACD-7CDADAB5B32B}"/>
    <pc:docChg chg="delSld modSld">
      <pc:chgData name="Soobitsky, Rachel B. (GSFC-617.0)[SCIENCE SYSTEMS AND APPLICATIONS INC]" userId="S::rsoobits@ndc.nasa.gov::f9e61c10-34f9-44bf-939e-880f97974e62" providerId="AD" clId="Web-{D1359B3A-D34F-4D0A-AACD-7CDADAB5B32B}" dt="2023-03-20T13:42:16.082" v="18" actId="20577"/>
      <pc:docMkLst>
        <pc:docMk/>
      </pc:docMkLst>
      <pc:sldChg chg="del">
        <pc:chgData name="Soobitsky, Rachel B. (GSFC-617.0)[SCIENCE SYSTEMS AND APPLICATIONS INC]" userId="S::rsoobits@ndc.nasa.gov::f9e61c10-34f9-44bf-939e-880f97974e62" providerId="AD" clId="Web-{D1359B3A-D34F-4D0A-AACD-7CDADAB5B32B}" dt="2023-03-20T13:39:15.283" v="0"/>
        <pc:sldMkLst>
          <pc:docMk/>
          <pc:sldMk cId="338711685" sldId="278"/>
        </pc:sldMkLst>
      </pc:sldChg>
      <pc:sldChg chg="modSp">
        <pc:chgData name="Soobitsky, Rachel B. (GSFC-617.0)[SCIENCE SYSTEMS AND APPLICATIONS INC]" userId="S::rsoobits@ndc.nasa.gov::f9e61c10-34f9-44bf-939e-880f97974e62" providerId="AD" clId="Web-{D1359B3A-D34F-4D0A-AACD-7CDADAB5B32B}" dt="2023-03-20T13:41:29.863" v="8" actId="20577"/>
        <pc:sldMkLst>
          <pc:docMk/>
          <pc:sldMk cId="2374218960" sldId="292"/>
        </pc:sldMkLst>
        <pc:spChg chg="mod">
          <ac:chgData name="Soobitsky, Rachel B. (GSFC-617.0)[SCIENCE SYSTEMS AND APPLICATIONS INC]" userId="S::rsoobits@ndc.nasa.gov::f9e61c10-34f9-44bf-939e-880f97974e62" providerId="AD" clId="Web-{D1359B3A-D34F-4D0A-AACD-7CDADAB5B32B}" dt="2023-03-20T13:41:29.863" v="8" actId="20577"/>
          <ac:spMkLst>
            <pc:docMk/>
            <pc:sldMk cId="2374218960" sldId="292"/>
            <ac:spMk id="6" creationId="{0962A48D-0680-827D-35DA-04CB5FF05F1D}"/>
          </ac:spMkLst>
        </pc:spChg>
        <pc:spChg chg="mod">
          <ac:chgData name="Soobitsky, Rachel B. (GSFC-617.0)[SCIENCE SYSTEMS AND APPLICATIONS INC]" userId="S::rsoobits@ndc.nasa.gov::f9e61c10-34f9-44bf-939e-880f97974e62" providerId="AD" clId="Web-{D1359B3A-D34F-4D0A-AACD-7CDADAB5B32B}" dt="2023-03-20T13:41:25.769" v="7" actId="20577"/>
          <ac:spMkLst>
            <pc:docMk/>
            <pc:sldMk cId="2374218960" sldId="292"/>
            <ac:spMk id="7" creationId="{2126FD2D-BCB7-4DE9-970F-B5E26AA9FFCD}"/>
          </ac:spMkLst>
        </pc:spChg>
      </pc:sldChg>
      <pc:sldChg chg="modSp">
        <pc:chgData name="Soobitsky, Rachel B. (GSFC-617.0)[SCIENCE SYSTEMS AND APPLICATIONS INC]" userId="S::rsoobits@ndc.nasa.gov::f9e61c10-34f9-44bf-939e-880f97974e62" providerId="AD" clId="Web-{D1359B3A-D34F-4D0A-AACD-7CDADAB5B32B}" dt="2023-03-20T13:42:10.144" v="16" actId="20577"/>
        <pc:sldMkLst>
          <pc:docMk/>
          <pc:sldMk cId="1201134810" sldId="299"/>
        </pc:sldMkLst>
        <pc:spChg chg="mod">
          <ac:chgData name="Soobitsky, Rachel B. (GSFC-617.0)[SCIENCE SYSTEMS AND APPLICATIONS INC]" userId="S::rsoobits@ndc.nasa.gov::f9e61c10-34f9-44bf-939e-880f97974e62" providerId="AD" clId="Web-{D1359B3A-D34F-4D0A-AACD-7CDADAB5B32B}" dt="2023-03-20T13:41:59.988" v="14" actId="20577"/>
          <ac:spMkLst>
            <pc:docMk/>
            <pc:sldMk cId="1201134810" sldId="299"/>
            <ac:spMk id="5" creationId="{5E5A206E-033C-738D-6D7B-2162C214D88A}"/>
          </ac:spMkLst>
        </pc:spChg>
        <pc:spChg chg="mod">
          <ac:chgData name="Soobitsky, Rachel B. (GSFC-617.0)[SCIENCE SYSTEMS AND APPLICATIONS INC]" userId="S::rsoobits@ndc.nasa.gov::f9e61c10-34f9-44bf-939e-880f97974e62" providerId="AD" clId="Web-{D1359B3A-D34F-4D0A-AACD-7CDADAB5B32B}" dt="2023-03-20T13:42:10.144" v="16" actId="20577"/>
          <ac:spMkLst>
            <pc:docMk/>
            <pc:sldMk cId="1201134810" sldId="299"/>
            <ac:spMk id="6" creationId="{DB6073EF-B032-BE90-16AE-8A67EF353B2F}"/>
          </ac:spMkLst>
        </pc:spChg>
        <pc:spChg chg="mod">
          <ac:chgData name="Soobitsky, Rachel B. (GSFC-617.0)[SCIENCE SYSTEMS AND APPLICATIONS INC]" userId="S::rsoobits@ndc.nasa.gov::f9e61c10-34f9-44bf-939e-880f97974e62" providerId="AD" clId="Web-{D1359B3A-D34F-4D0A-AACD-7CDADAB5B32B}" dt="2023-03-20T13:42:03.691" v="15" actId="20577"/>
          <ac:spMkLst>
            <pc:docMk/>
            <pc:sldMk cId="1201134810" sldId="299"/>
            <ac:spMk id="8" creationId="{E63FAF52-F5F6-7DF6-994F-4C3513DFCF24}"/>
          </ac:spMkLst>
        </pc:spChg>
      </pc:sldChg>
      <pc:sldChg chg="modSp">
        <pc:chgData name="Soobitsky, Rachel B. (GSFC-617.0)[SCIENCE SYSTEMS AND APPLICATIONS INC]" userId="S::rsoobits@ndc.nasa.gov::f9e61c10-34f9-44bf-939e-880f97974e62" providerId="AD" clId="Web-{D1359B3A-D34F-4D0A-AACD-7CDADAB5B32B}" dt="2023-03-20T13:41:56.285" v="13" actId="20577"/>
        <pc:sldMkLst>
          <pc:docMk/>
          <pc:sldMk cId="2078339974" sldId="300"/>
        </pc:sldMkLst>
        <pc:spChg chg="mod">
          <ac:chgData name="Soobitsky, Rachel B. (GSFC-617.0)[SCIENCE SYSTEMS AND APPLICATIONS INC]" userId="S::rsoobits@ndc.nasa.gov::f9e61c10-34f9-44bf-939e-880f97974e62" providerId="AD" clId="Web-{D1359B3A-D34F-4D0A-AACD-7CDADAB5B32B}" dt="2023-03-20T13:41:48.425" v="11" actId="20577"/>
          <ac:spMkLst>
            <pc:docMk/>
            <pc:sldMk cId="2078339974" sldId="300"/>
            <ac:spMk id="5" creationId="{5E5A206E-033C-738D-6D7B-2162C214D88A}"/>
          </ac:spMkLst>
        </pc:spChg>
        <pc:spChg chg="mod">
          <ac:chgData name="Soobitsky, Rachel B. (GSFC-617.0)[SCIENCE SYSTEMS AND APPLICATIONS INC]" userId="S::rsoobits@ndc.nasa.gov::f9e61c10-34f9-44bf-939e-880f97974e62" providerId="AD" clId="Web-{D1359B3A-D34F-4D0A-AACD-7CDADAB5B32B}" dt="2023-03-20T13:41:53.816" v="12" actId="20577"/>
          <ac:spMkLst>
            <pc:docMk/>
            <pc:sldMk cId="2078339974" sldId="300"/>
            <ac:spMk id="7" creationId="{B83C0EF8-7CD9-C7A4-88D9-D11150972B76}"/>
          </ac:spMkLst>
        </pc:spChg>
        <pc:spChg chg="mod">
          <ac:chgData name="Soobitsky, Rachel B. (GSFC-617.0)[SCIENCE SYSTEMS AND APPLICATIONS INC]" userId="S::rsoobits@ndc.nasa.gov::f9e61c10-34f9-44bf-939e-880f97974e62" providerId="AD" clId="Web-{D1359B3A-D34F-4D0A-AACD-7CDADAB5B32B}" dt="2023-03-20T13:41:56.285" v="13" actId="20577"/>
          <ac:spMkLst>
            <pc:docMk/>
            <pc:sldMk cId="2078339974" sldId="300"/>
            <ac:spMk id="12" creationId="{21DF4AE4-60A0-F73B-FD85-81EE207BB3D5}"/>
          </ac:spMkLst>
        </pc:spChg>
      </pc:sldChg>
      <pc:sldChg chg="modSp">
        <pc:chgData name="Soobitsky, Rachel B. (GSFC-617.0)[SCIENCE SYSTEMS AND APPLICATIONS INC]" userId="S::rsoobits@ndc.nasa.gov::f9e61c10-34f9-44bf-939e-880f97974e62" providerId="AD" clId="Web-{D1359B3A-D34F-4D0A-AACD-7CDADAB5B32B}" dt="2023-03-20T13:41:36.347" v="9" actId="20577"/>
        <pc:sldMkLst>
          <pc:docMk/>
          <pc:sldMk cId="2379871658" sldId="308"/>
        </pc:sldMkLst>
        <pc:spChg chg="mod">
          <ac:chgData name="Soobitsky, Rachel B. (GSFC-617.0)[SCIENCE SYSTEMS AND APPLICATIONS INC]" userId="S::rsoobits@ndc.nasa.gov::f9e61c10-34f9-44bf-939e-880f97974e62" providerId="AD" clId="Web-{D1359B3A-D34F-4D0A-AACD-7CDADAB5B32B}" dt="2023-03-20T13:41:36.347" v="9" actId="20577"/>
          <ac:spMkLst>
            <pc:docMk/>
            <pc:sldMk cId="2379871658" sldId="308"/>
            <ac:spMk id="3" creationId="{DC2D315A-5131-E5F6-E91C-4AA7C6441BDF}"/>
          </ac:spMkLst>
        </pc:spChg>
      </pc:sldChg>
      <pc:sldChg chg="modSp">
        <pc:chgData name="Soobitsky, Rachel B. (GSFC-617.0)[SCIENCE SYSTEMS AND APPLICATIONS INC]" userId="S::rsoobits@ndc.nasa.gov::f9e61c10-34f9-44bf-939e-880f97974e62" providerId="AD" clId="Web-{D1359B3A-D34F-4D0A-AACD-7CDADAB5B32B}" dt="2023-03-20T13:41:42.316" v="10" actId="20577"/>
        <pc:sldMkLst>
          <pc:docMk/>
          <pc:sldMk cId="2591479444" sldId="309"/>
        </pc:sldMkLst>
        <pc:spChg chg="mod">
          <ac:chgData name="Soobitsky, Rachel B. (GSFC-617.0)[SCIENCE SYSTEMS AND APPLICATIONS INC]" userId="S::rsoobits@ndc.nasa.gov::f9e61c10-34f9-44bf-939e-880f97974e62" providerId="AD" clId="Web-{D1359B3A-D34F-4D0A-AACD-7CDADAB5B32B}" dt="2023-03-20T13:41:42.316" v="10" actId="20577"/>
          <ac:spMkLst>
            <pc:docMk/>
            <pc:sldMk cId="2591479444" sldId="309"/>
            <ac:spMk id="3" creationId="{8D994FFB-D658-D2CB-A20F-263942E0A13E}"/>
          </ac:spMkLst>
        </pc:spChg>
      </pc:sldChg>
      <pc:sldChg chg="modSp">
        <pc:chgData name="Soobitsky, Rachel B. (GSFC-617.0)[SCIENCE SYSTEMS AND APPLICATIONS INC]" userId="S::rsoobits@ndc.nasa.gov::f9e61c10-34f9-44bf-939e-880f97974e62" providerId="AD" clId="Web-{D1359B3A-D34F-4D0A-AACD-7CDADAB5B32B}" dt="2023-03-20T13:42:16.082" v="18" actId="20577"/>
        <pc:sldMkLst>
          <pc:docMk/>
          <pc:sldMk cId="3042554966" sldId="353"/>
        </pc:sldMkLst>
        <pc:spChg chg="mod">
          <ac:chgData name="Soobitsky, Rachel B. (GSFC-617.0)[SCIENCE SYSTEMS AND APPLICATIONS INC]" userId="S::rsoobits@ndc.nasa.gov::f9e61c10-34f9-44bf-939e-880f97974e62" providerId="AD" clId="Web-{D1359B3A-D34F-4D0A-AACD-7CDADAB5B32B}" dt="2023-03-20T13:42:16.082" v="18" actId="20577"/>
          <ac:spMkLst>
            <pc:docMk/>
            <pc:sldMk cId="3042554966" sldId="353"/>
            <ac:spMk id="3" creationId="{00000000-0000-0000-0000-000000000000}"/>
          </ac:spMkLst>
        </pc:spChg>
      </pc:sldChg>
      <pc:sldChg chg="modSp delCm">
        <pc:chgData name="Soobitsky, Rachel B. (GSFC-617.0)[SCIENCE SYSTEMS AND APPLICATIONS INC]" userId="S::rsoobits@ndc.nasa.gov::f9e61c10-34f9-44bf-939e-880f97974e62" providerId="AD" clId="Web-{D1359B3A-D34F-4D0A-AACD-7CDADAB5B32B}" dt="2023-03-20T13:39:28.955" v="2"/>
        <pc:sldMkLst>
          <pc:docMk/>
          <pc:sldMk cId="2036234182" sldId="354"/>
        </pc:sldMkLst>
        <pc:picChg chg="mod">
          <ac:chgData name="Soobitsky, Rachel B. (GSFC-617.0)[SCIENCE SYSTEMS AND APPLICATIONS INC]" userId="S::rsoobits@ndc.nasa.gov::f9e61c10-34f9-44bf-939e-880f97974e62" providerId="AD" clId="Web-{D1359B3A-D34F-4D0A-AACD-7CDADAB5B32B}" dt="2023-03-20T13:39:26.096" v="1" actId="1076"/>
          <ac:picMkLst>
            <pc:docMk/>
            <pc:sldMk cId="2036234182" sldId="354"/>
            <ac:picMk id="2" creationId="{C276491B-8AC1-3B83-8B65-5B36ABBCF1A5}"/>
          </ac:picMkLst>
        </pc:picChg>
      </pc:sldChg>
    </pc:docChg>
  </pc:docChgLst>
  <pc:docChgLst>
    <pc:chgData name="Rachel Soobitsky" userId="f9e61c10-34f9-44bf-939e-880f97974e62" providerId="ADAL" clId="{22743BA7-254E-4045-92A8-F62A43214969}"/>
    <pc:docChg chg="undo custSel addSld delSld modSld sldOrd">
      <pc:chgData name="Rachel Soobitsky" userId="f9e61c10-34f9-44bf-939e-880f97974e62" providerId="ADAL" clId="{22743BA7-254E-4045-92A8-F62A43214969}" dt="2023-03-16T14:08:11.877" v="3438"/>
      <pc:docMkLst>
        <pc:docMk/>
      </pc:docMkLst>
      <pc:sldChg chg="delSp modSp add del mod">
        <pc:chgData name="Rachel Soobitsky" userId="f9e61c10-34f9-44bf-939e-880f97974e62" providerId="ADAL" clId="{22743BA7-254E-4045-92A8-F62A43214969}" dt="2023-03-06T18:24:07.307" v="719" actId="2696"/>
        <pc:sldMkLst>
          <pc:docMk/>
          <pc:sldMk cId="109857222" sldId="256"/>
        </pc:sldMkLst>
        <pc:spChg chg="mod">
          <ac:chgData name="Rachel Soobitsky" userId="f9e61c10-34f9-44bf-939e-880f97974e62" providerId="ADAL" clId="{22743BA7-254E-4045-92A8-F62A43214969}" dt="2023-03-06T15:18:43.920" v="175" actId="114"/>
          <ac:spMkLst>
            <pc:docMk/>
            <pc:sldMk cId="109857222" sldId="256"/>
            <ac:spMk id="5" creationId="{5E5A206E-033C-738D-6D7B-2162C214D88A}"/>
          </ac:spMkLst>
        </pc:spChg>
        <pc:picChg chg="del mod">
          <ac:chgData name="Rachel Soobitsky" userId="f9e61c10-34f9-44bf-939e-880f97974e62" providerId="ADAL" clId="{22743BA7-254E-4045-92A8-F62A43214969}" dt="2023-03-03T21:36:30.981" v="173" actId="478"/>
          <ac:picMkLst>
            <pc:docMk/>
            <pc:sldMk cId="109857222" sldId="256"/>
            <ac:picMk id="6" creationId="{08A2DFDB-235F-BB93-63DD-09F9B9A3D0D9}"/>
          </ac:picMkLst>
        </pc:picChg>
        <pc:picChg chg="del">
          <ac:chgData name="Rachel Soobitsky" userId="f9e61c10-34f9-44bf-939e-880f97974e62" providerId="ADAL" clId="{22743BA7-254E-4045-92A8-F62A43214969}" dt="2023-03-03T21:36:28.085" v="171" actId="478"/>
          <ac:picMkLst>
            <pc:docMk/>
            <pc:sldMk cId="109857222" sldId="256"/>
            <ac:picMk id="7" creationId="{C2604A11-7C40-1571-3398-8C6F7DEB22C6}"/>
          </ac:picMkLst>
        </pc:picChg>
      </pc:sldChg>
      <pc:sldChg chg="del">
        <pc:chgData name="Rachel Soobitsky" userId="f9e61c10-34f9-44bf-939e-880f97974e62" providerId="ADAL" clId="{22743BA7-254E-4045-92A8-F62A43214969}" dt="2023-03-03T20:32:41.377" v="119" actId="2696"/>
        <pc:sldMkLst>
          <pc:docMk/>
          <pc:sldMk cId="221537205" sldId="257"/>
        </pc:sldMkLst>
      </pc:sldChg>
      <pc:sldChg chg="ord">
        <pc:chgData name="Rachel Soobitsky" userId="f9e61c10-34f9-44bf-939e-880f97974e62" providerId="ADAL" clId="{22743BA7-254E-4045-92A8-F62A43214969}" dt="2023-03-16T14:08:11.877" v="3438"/>
        <pc:sldMkLst>
          <pc:docMk/>
          <pc:sldMk cId="3587645741" sldId="258"/>
        </pc:sldMkLst>
      </pc:sldChg>
      <pc:sldChg chg="del">
        <pc:chgData name="Rachel Soobitsky" userId="f9e61c10-34f9-44bf-939e-880f97974e62" providerId="ADAL" clId="{22743BA7-254E-4045-92A8-F62A43214969}" dt="2023-03-03T20:39:32.570" v="121" actId="2696"/>
        <pc:sldMkLst>
          <pc:docMk/>
          <pc:sldMk cId="2132669610" sldId="259"/>
        </pc:sldMkLst>
      </pc:sldChg>
      <pc:sldChg chg="del">
        <pc:chgData name="Rachel Soobitsky" userId="f9e61c10-34f9-44bf-939e-880f97974e62" providerId="ADAL" clId="{22743BA7-254E-4045-92A8-F62A43214969}" dt="2023-03-16T14:07:49.972" v="3436" actId="2696"/>
        <pc:sldMkLst>
          <pc:docMk/>
          <pc:sldMk cId="3670818063" sldId="261"/>
        </pc:sldMkLst>
      </pc:sldChg>
      <pc:sldChg chg="del">
        <pc:chgData name="Rachel Soobitsky" userId="f9e61c10-34f9-44bf-939e-880f97974e62" providerId="ADAL" clId="{22743BA7-254E-4045-92A8-F62A43214969}" dt="2023-03-03T20:40:50.773" v="125" actId="2696"/>
        <pc:sldMkLst>
          <pc:docMk/>
          <pc:sldMk cId="145137977" sldId="262"/>
        </pc:sldMkLst>
      </pc:sldChg>
      <pc:sldChg chg="del">
        <pc:chgData name="Rachel Soobitsky" userId="f9e61c10-34f9-44bf-939e-880f97974e62" providerId="ADAL" clId="{22743BA7-254E-4045-92A8-F62A43214969}" dt="2023-03-08T17:08:45.820" v="1382" actId="2696"/>
        <pc:sldMkLst>
          <pc:docMk/>
          <pc:sldMk cId="1766667766" sldId="265"/>
        </pc:sldMkLst>
      </pc:sldChg>
      <pc:sldChg chg="addSp delSp modSp mod ord">
        <pc:chgData name="Rachel Soobitsky" userId="f9e61c10-34f9-44bf-939e-880f97974e62" providerId="ADAL" clId="{22743BA7-254E-4045-92A8-F62A43214969}" dt="2023-03-08T17:09:10.270" v="1384"/>
        <pc:sldMkLst>
          <pc:docMk/>
          <pc:sldMk cId="2692102423" sldId="266"/>
        </pc:sldMkLst>
        <pc:spChg chg="add mod">
          <ac:chgData name="Rachel Soobitsky" userId="f9e61c10-34f9-44bf-939e-880f97974e62" providerId="ADAL" clId="{22743BA7-254E-4045-92A8-F62A43214969}" dt="2023-03-03T20:54:14.548" v="169" actId="20577"/>
          <ac:spMkLst>
            <pc:docMk/>
            <pc:sldMk cId="2692102423" sldId="266"/>
            <ac:spMk id="6" creationId="{D36250C4-6976-547C-AACA-DE76BA6ACE1F}"/>
          </ac:spMkLst>
        </pc:spChg>
        <pc:spChg chg="mod">
          <ac:chgData name="Rachel Soobitsky" userId="f9e61c10-34f9-44bf-939e-880f97974e62" providerId="ADAL" clId="{22743BA7-254E-4045-92A8-F62A43214969}" dt="2023-03-03T20:53:11.293" v="140" actId="1076"/>
          <ac:spMkLst>
            <pc:docMk/>
            <pc:sldMk cId="2692102423" sldId="266"/>
            <ac:spMk id="7" creationId="{00000000-0000-0000-0000-000000000000}"/>
          </ac:spMkLst>
        </pc:spChg>
        <pc:spChg chg="mod">
          <ac:chgData name="Rachel Soobitsky" userId="f9e61c10-34f9-44bf-939e-880f97974e62" providerId="ADAL" clId="{22743BA7-254E-4045-92A8-F62A43214969}" dt="2023-03-03T20:51:42.309" v="134" actId="1076"/>
          <ac:spMkLst>
            <pc:docMk/>
            <pc:sldMk cId="2692102423" sldId="266"/>
            <ac:spMk id="9" creationId="{8C264A9D-08A9-2B8E-D7CC-0F093DB4BC96}"/>
          </ac:spMkLst>
        </pc:spChg>
        <pc:spChg chg="del">
          <ac:chgData name="Rachel Soobitsky" userId="f9e61c10-34f9-44bf-939e-880f97974e62" providerId="ADAL" clId="{22743BA7-254E-4045-92A8-F62A43214969}" dt="2023-03-03T20:31:54.295" v="100" actId="478"/>
          <ac:spMkLst>
            <pc:docMk/>
            <pc:sldMk cId="2692102423" sldId="266"/>
            <ac:spMk id="10" creationId="{5962FCDD-E145-E2C3-D391-D390E9FADB21}"/>
          </ac:spMkLst>
        </pc:spChg>
        <pc:picChg chg="del">
          <ac:chgData name="Rachel Soobitsky" userId="f9e61c10-34f9-44bf-939e-880f97974e62" providerId="ADAL" clId="{22743BA7-254E-4045-92A8-F62A43214969}" dt="2023-03-03T20:31:50.127" v="99" actId="478"/>
          <ac:picMkLst>
            <pc:docMk/>
            <pc:sldMk cId="2692102423" sldId="266"/>
            <ac:picMk id="2" creationId="{50678E6E-C03B-A683-8FCD-0C8DCDBC8824}"/>
          </ac:picMkLst>
        </pc:picChg>
        <pc:picChg chg="add mod">
          <ac:chgData name="Rachel Soobitsky" userId="f9e61c10-34f9-44bf-939e-880f97974e62" providerId="ADAL" clId="{22743BA7-254E-4045-92A8-F62A43214969}" dt="2023-03-03T20:53:33.306" v="145" actId="1076"/>
          <ac:picMkLst>
            <pc:docMk/>
            <pc:sldMk cId="2692102423" sldId="266"/>
            <ac:picMk id="4" creationId="{2694D11B-1FDD-6518-845C-7872F705DC4D}"/>
          </ac:picMkLst>
        </pc:picChg>
      </pc:sldChg>
      <pc:sldChg chg="del">
        <pc:chgData name="Rachel Soobitsky" userId="f9e61c10-34f9-44bf-939e-880f97974e62" providerId="ADAL" clId="{22743BA7-254E-4045-92A8-F62A43214969}" dt="2023-03-03T20:39:47.976" v="123" actId="2696"/>
        <pc:sldMkLst>
          <pc:docMk/>
          <pc:sldMk cId="516142245" sldId="267"/>
        </pc:sldMkLst>
      </pc:sldChg>
      <pc:sldChg chg="add del modTransition">
        <pc:chgData name="Rachel Soobitsky" userId="f9e61c10-34f9-44bf-939e-880f97974e62" providerId="ADAL" clId="{22743BA7-254E-4045-92A8-F62A43214969}" dt="2023-03-10T17:54:37.017" v="3004" actId="2696"/>
        <pc:sldMkLst>
          <pc:docMk/>
          <pc:sldMk cId="2951307777" sldId="268"/>
        </pc:sldMkLst>
      </pc:sldChg>
      <pc:sldChg chg="add del modTransition">
        <pc:chgData name="Rachel Soobitsky" userId="f9e61c10-34f9-44bf-939e-880f97974e62" providerId="ADAL" clId="{22743BA7-254E-4045-92A8-F62A43214969}" dt="2023-03-08T16:33:56.621" v="1381"/>
        <pc:sldMkLst>
          <pc:docMk/>
          <pc:sldMk cId="2448083347" sldId="269"/>
        </pc:sldMkLst>
      </pc:sldChg>
      <pc:sldChg chg="add del modTransition">
        <pc:chgData name="Rachel Soobitsky" userId="f9e61c10-34f9-44bf-939e-880f97974e62" providerId="ADAL" clId="{22743BA7-254E-4045-92A8-F62A43214969}" dt="2023-03-08T16:33:56.621" v="1381"/>
        <pc:sldMkLst>
          <pc:docMk/>
          <pc:sldMk cId="465565667" sldId="270"/>
        </pc:sldMkLst>
      </pc:sldChg>
      <pc:sldChg chg="add del modTransition">
        <pc:chgData name="Rachel Soobitsky" userId="f9e61c10-34f9-44bf-939e-880f97974e62" providerId="ADAL" clId="{22743BA7-254E-4045-92A8-F62A43214969}" dt="2023-03-08T16:33:56.621" v="1381"/>
        <pc:sldMkLst>
          <pc:docMk/>
          <pc:sldMk cId="1407441583" sldId="272"/>
        </pc:sldMkLst>
      </pc:sldChg>
      <pc:sldChg chg="modSp add del mod modTransition">
        <pc:chgData name="Rachel Soobitsky" userId="f9e61c10-34f9-44bf-939e-880f97974e62" providerId="ADAL" clId="{22743BA7-254E-4045-92A8-F62A43214969}" dt="2023-03-08T16:16:52.557" v="1379" actId="113"/>
        <pc:sldMkLst>
          <pc:docMk/>
          <pc:sldMk cId="3972258638" sldId="273"/>
        </pc:sldMkLst>
        <pc:spChg chg="mod">
          <ac:chgData name="Rachel Soobitsky" userId="f9e61c10-34f9-44bf-939e-880f97974e62" providerId="ADAL" clId="{22743BA7-254E-4045-92A8-F62A43214969}" dt="2023-03-08T16:16:52.557" v="1379" actId="113"/>
          <ac:spMkLst>
            <pc:docMk/>
            <pc:sldMk cId="3972258638" sldId="273"/>
            <ac:spMk id="3" creationId="{00000000-0000-0000-0000-000000000000}"/>
          </ac:spMkLst>
        </pc:spChg>
      </pc:sldChg>
      <pc:sldChg chg="add del modTransition">
        <pc:chgData name="Rachel Soobitsky" userId="f9e61c10-34f9-44bf-939e-880f97974e62" providerId="ADAL" clId="{22743BA7-254E-4045-92A8-F62A43214969}" dt="2023-03-10T18:01:49.239" v="3308" actId="2696"/>
        <pc:sldMkLst>
          <pc:docMk/>
          <pc:sldMk cId="2290972765" sldId="274"/>
        </pc:sldMkLst>
      </pc:sldChg>
      <pc:sldChg chg="add del modTransition">
        <pc:chgData name="Rachel Soobitsky" userId="f9e61c10-34f9-44bf-939e-880f97974e62" providerId="ADAL" clId="{22743BA7-254E-4045-92A8-F62A43214969}" dt="2023-03-10T17:55:34.845" v="3044" actId="2696"/>
        <pc:sldMkLst>
          <pc:docMk/>
          <pc:sldMk cId="2223089884" sldId="276"/>
        </pc:sldMkLst>
      </pc:sldChg>
      <pc:sldChg chg="add del modTransition">
        <pc:chgData name="Rachel Soobitsky" userId="f9e61c10-34f9-44bf-939e-880f97974e62" providerId="ADAL" clId="{22743BA7-254E-4045-92A8-F62A43214969}" dt="2023-03-10T17:55:34.845" v="3044" actId="2696"/>
        <pc:sldMkLst>
          <pc:docMk/>
          <pc:sldMk cId="1079197341" sldId="277"/>
        </pc:sldMkLst>
      </pc:sldChg>
      <pc:sldChg chg="del">
        <pc:chgData name="Rachel Soobitsky" userId="f9e61c10-34f9-44bf-939e-880f97974e62" providerId="ADAL" clId="{22743BA7-254E-4045-92A8-F62A43214969}" dt="2023-03-09T23:04:57.299" v="2999" actId="2696"/>
        <pc:sldMkLst>
          <pc:docMk/>
          <pc:sldMk cId="282371062" sldId="283"/>
        </pc:sldMkLst>
      </pc:sldChg>
      <pc:sldChg chg="del">
        <pc:chgData name="Rachel Soobitsky" userId="f9e61c10-34f9-44bf-939e-880f97974e62" providerId="ADAL" clId="{22743BA7-254E-4045-92A8-F62A43214969}" dt="2023-03-09T23:04:34.788" v="2997" actId="2696"/>
        <pc:sldMkLst>
          <pc:docMk/>
          <pc:sldMk cId="671834240" sldId="284"/>
        </pc:sldMkLst>
      </pc:sldChg>
      <pc:sldChg chg="del">
        <pc:chgData name="Rachel Soobitsky" userId="f9e61c10-34f9-44bf-939e-880f97974e62" providerId="ADAL" clId="{22743BA7-254E-4045-92A8-F62A43214969}" dt="2023-03-09T23:04:34.788" v="2997" actId="2696"/>
        <pc:sldMkLst>
          <pc:docMk/>
          <pc:sldMk cId="1035456546" sldId="285"/>
        </pc:sldMkLst>
      </pc:sldChg>
      <pc:sldChg chg="del">
        <pc:chgData name="Rachel Soobitsky" userId="f9e61c10-34f9-44bf-939e-880f97974e62" providerId="ADAL" clId="{22743BA7-254E-4045-92A8-F62A43214969}" dt="2023-03-09T23:04:46.662" v="2998" actId="2696"/>
        <pc:sldMkLst>
          <pc:docMk/>
          <pc:sldMk cId="4259809293" sldId="286"/>
        </pc:sldMkLst>
      </pc:sldChg>
      <pc:sldChg chg="del">
        <pc:chgData name="Rachel Soobitsky" userId="f9e61c10-34f9-44bf-939e-880f97974e62" providerId="ADAL" clId="{22743BA7-254E-4045-92A8-F62A43214969}" dt="2023-03-09T23:04:20.352" v="2996" actId="2696"/>
        <pc:sldMkLst>
          <pc:docMk/>
          <pc:sldMk cId="3660042748" sldId="288"/>
        </pc:sldMkLst>
      </pc:sldChg>
      <pc:sldChg chg="del">
        <pc:chgData name="Rachel Soobitsky" userId="f9e61c10-34f9-44bf-939e-880f97974e62" providerId="ADAL" clId="{22743BA7-254E-4045-92A8-F62A43214969}" dt="2023-03-09T23:04:20.352" v="2996" actId="2696"/>
        <pc:sldMkLst>
          <pc:docMk/>
          <pc:sldMk cId="1035919425" sldId="289"/>
        </pc:sldMkLst>
      </pc:sldChg>
      <pc:sldChg chg="addSp delSp modSp mod">
        <pc:chgData name="Rachel Soobitsky" userId="f9e61c10-34f9-44bf-939e-880f97974e62" providerId="ADAL" clId="{22743BA7-254E-4045-92A8-F62A43214969}" dt="2023-03-03T20:30:42.478" v="98" actId="1076"/>
        <pc:sldMkLst>
          <pc:docMk/>
          <pc:sldMk cId="1087609516" sldId="291"/>
        </pc:sldMkLst>
        <pc:spChg chg="add mod">
          <ac:chgData name="Rachel Soobitsky" userId="f9e61c10-34f9-44bf-939e-880f97974e62" providerId="ADAL" clId="{22743BA7-254E-4045-92A8-F62A43214969}" dt="2023-03-03T20:30:42.478" v="98" actId="1076"/>
          <ac:spMkLst>
            <pc:docMk/>
            <pc:sldMk cId="1087609516" sldId="291"/>
            <ac:spMk id="6" creationId="{9616CF0C-DF7D-08B1-C904-7CA4AFDC0ACE}"/>
          </ac:spMkLst>
        </pc:spChg>
        <pc:spChg chg="del">
          <ac:chgData name="Rachel Soobitsky" userId="f9e61c10-34f9-44bf-939e-880f97974e62" providerId="ADAL" clId="{22743BA7-254E-4045-92A8-F62A43214969}" dt="2023-03-03T20:29:53.436" v="73" actId="478"/>
          <ac:spMkLst>
            <pc:docMk/>
            <pc:sldMk cId="1087609516" sldId="291"/>
            <ac:spMk id="8" creationId="{6624B0B5-12E2-E82B-EBF6-E67D6FAD35DE}"/>
          </ac:spMkLst>
        </pc:spChg>
        <pc:spChg chg="mod">
          <ac:chgData name="Rachel Soobitsky" userId="f9e61c10-34f9-44bf-939e-880f97974e62" providerId="ADAL" clId="{22743BA7-254E-4045-92A8-F62A43214969}" dt="2023-03-03T20:29:50.962" v="71" actId="27636"/>
          <ac:spMkLst>
            <pc:docMk/>
            <pc:sldMk cId="1087609516" sldId="291"/>
            <ac:spMk id="168" creationId="{00000000-0000-0000-0000-000000000000}"/>
          </ac:spMkLst>
        </pc:spChg>
        <pc:spChg chg="mod">
          <ac:chgData name="Rachel Soobitsky" userId="f9e61c10-34f9-44bf-939e-880f97974e62" providerId="ADAL" clId="{22743BA7-254E-4045-92A8-F62A43214969}" dt="2023-03-03T20:30:27.449" v="92" actId="14100"/>
          <ac:spMkLst>
            <pc:docMk/>
            <pc:sldMk cId="1087609516" sldId="291"/>
            <ac:spMk id="172" creationId="{00000000-0000-0000-0000-000000000000}"/>
          </ac:spMkLst>
        </pc:spChg>
        <pc:picChg chg="del">
          <ac:chgData name="Rachel Soobitsky" userId="f9e61c10-34f9-44bf-939e-880f97974e62" providerId="ADAL" clId="{22743BA7-254E-4045-92A8-F62A43214969}" dt="2023-03-03T20:29:52.339" v="72" actId="478"/>
          <ac:picMkLst>
            <pc:docMk/>
            <pc:sldMk cId="1087609516" sldId="291"/>
            <ac:picMk id="5" creationId="{9F5224BF-6CE9-8160-5763-84B64B3A9186}"/>
          </ac:picMkLst>
        </pc:picChg>
      </pc:sldChg>
      <pc:sldChg chg="addSp delSp modSp del mod">
        <pc:chgData name="Rachel Soobitsky" userId="f9e61c10-34f9-44bf-939e-880f97974e62" providerId="ADAL" clId="{22743BA7-254E-4045-92A8-F62A43214969}" dt="2023-03-09T23:04:20.352" v="2996" actId="2696"/>
        <pc:sldMkLst>
          <pc:docMk/>
          <pc:sldMk cId="2932393580" sldId="293"/>
        </pc:sldMkLst>
        <pc:graphicFrameChg chg="add del mod modGraphic">
          <ac:chgData name="Rachel Soobitsky" userId="f9e61c10-34f9-44bf-939e-880f97974e62" providerId="ADAL" clId="{22743BA7-254E-4045-92A8-F62A43214969}" dt="2023-03-08T15:43:02.138" v="1331" actId="478"/>
          <ac:graphicFrameMkLst>
            <pc:docMk/>
            <pc:sldMk cId="2932393580" sldId="293"/>
            <ac:graphicFrameMk id="6" creationId="{1D24FB4C-FD5E-B405-04D0-BA615FC62399}"/>
          </ac:graphicFrameMkLst>
        </pc:graphicFrameChg>
      </pc:sldChg>
      <pc:sldChg chg="del">
        <pc:chgData name="Rachel Soobitsky" userId="f9e61c10-34f9-44bf-939e-880f97974e62" providerId="ADAL" clId="{22743BA7-254E-4045-92A8-F62A43214969}" dt="2023-03-09T23:04:20.352" v="2996" actId="2696"/>
        <pc:sldMkLst>
          <pc:docMk/>
          <pc:sldMk cId="2669344464" sldId="294"/>
        </pc:sldMkLst>
      </pc:sldChg>
      <pc:sldChg chg="modSp add del mod">
        <pc:chgData name="Rachel Soobitsky" userId="f9e61c10-34f9-44bf-939e-880f97974e62" providerId="ADAL" clId="{22743BA7-254E-4045-92A8-F62A43214969}" dt="2023-03-06T18:24:27.149" v="720" actId="2696"/>
        <pc:sldMkLst>
          <pc:docMk/>
          <pc:sldMk cId="57999233" sldId="298"/>
        </pc:sldMkLst>
        <pc:spChg chg="mod">
          <ac:chgData name="Rachel Soobitsky" userId="f9e61c10-34f9-44bf-939e-880f97974e62" providerId="ADAL" clId="{22743BA7-254E-4045-92A8-F62A43214969}" dt="2023-03-06T15:19:28.184" v="239" actId="1076"/>
          <ac:spMkLst>
            <pc:docMk/>
            <pc:sldMk cId="57999233" sldId="298"/>
            <ac:spMk id="4" creationId="{33122742-1D06-7A04-1BCA-A66F0ED829BF}"/>
          </ac:spMkLst>
        </pc:spChg>
        <pc:spChg chg="mod">
          <ac:chgData name="Rachel Soobitsky" userId="f9e61c10-34f9-44bf-939e-880f97974e62" providerId="ADAL" clId="{22743BA7-254E-4045-92A8-F62A43214969}" dt="2023-03-06T15:20:37.237" v="718" actId="6549"/>
          <ac:spMkLst>
            <pc:docMk/>
            <pc:sldMk cId="57999233" sldId="298"/>
            <ac:spMk id="5" creationId="{5E5A206E-033C-738D-6D7B-2162C214D88A}"/>
          </ac:spMkLst>
        </pc:spChg>
      </pc:sldChg>
      <pc:sldChg chg="del">
        <pc:chgData name="Rachel Soobitsky" userId="f9e61c10-34f9-44bf-939e-880f97974e62" providerId="ADAL" clId="{22743BA7-254E-4045-92A8-F62A43214969}" dt="2023-03-03T20:32:38.586" v="118" actId="2696"/>
        <pc:sldMkLst>
          <pc:docMk/>
          <pc:sldMk cId="2112256491" sldId="298"/>
        </pc:sldMkLst>
      </pc:sldChg>
      <pc:sldChg chg="del">
        <pc:chgData name="Rachel Soobitsky" userId="f9e61c10-34f9-44bf-939e-880f97974e62" providerId="ADAL" clId="{22743BA7-254E-4045-92A8-F62A43214969}" dt="2023-03-03T20:32:38.586" v="118" actId="2696"/>
        <pc:sldMkLst>
          <pc:docMk/>
          <pc:sldMk cId="947322379" sldId="299"/>
        </pc:sldMkLst>
      </pc:sldChg>
      <pc:sldChg chg="addSp delSp modSp mod modNotesTx">
        <pc:chgData name="Rachel Soobitsky" userId="f9e61c10-34f9-44bf-939e-880f97974e62" providerId="ADAL" clId="{22743BA7-254E-4045-92A8-F62A43214969}" dt="2023-03-13T19:36:40.779" v="3410" actId="478"/>
        <pc:sldMkLst>
          <pc:docMk/>
          <pc:sldMk cId="1201134810" sldId="299"/>
        </pc:sldMkLst>
        <pc:spChg chg="del mod">
          <ac:chgData name="Rachel Soobitsky" userId="f9e61c10-34f9-44bf-939e-880f97974e62" providerId="ADAL" clId="{22743BA7-254E-4045-92A8-F62A43214969}" dt="2023-03-13T18:10:26.477" v="3316" actId="478"/>
          <ac:spMkLst>
            <pc:docMk/>
            <pc:sldMk cId="1201134810" sldId="299"/>
            <ac:spMk id="3" creationId="{BEF82FC3-9738-B472-6155-A3820A272C04}"/>
          </ac:spMkLst>
        </pc:spChg>
        <pc:spChg chg="mod">
          <ac:chgData name="Rachel Soobitsky" userId="f9e61c10-34f9-44bf-939e-880f97974e62" providerId="ADAL" clId="{22743BA7-254E-4045-92A8-F62A43214969}" dt="2023-03-09T22:54:03.484" v="2950" actId="2711"/>
          <ac:spMkLst>
            <pc:docMk/>
            <pc:sldMk cId="1201134810" sldId="299"/>
            <ac:spMk id="4" creationId="{33122742-1D06-7A04-1BCA-A66F0ED829BF}"/>
          </ac:spMkLst>
        </pc:spChg>
        <pc:spChg chg="mod">
          <ac:chgData name="Rachel Soobitsky" userId="f9e61c10-34f9-44bf-939e-880f97974e62" providerId="ADAL" clId="{22743BA7-254E-4045-92A8-F62A43214969}" dt="2023-03-13T19:31:07.309" v="3319" actId="1076"/>
          <ac:spMkLst>
            <pc:docMk/>
            <pc:sldMk cId="1201134810" sldId="299"/>
            <ac:spMk id="5" creationId="{5E5A206E-033C-738D-6D7B-2162C214D88A}"/>
          </ac:spMkLst>
        </pc:spChg>
        <pc:spChg chg="add mod">
          <ac:chgData name="Rachel Soobitsky" userId="f9e61c10-34f9-44bf-939e-880f97974e62" providerId="ADAL" clId="{22743BA7-254E-4045-92A8-F62A43214969}" dt="2023-03-13T19:36:36.536" v="3408" actId="1076"/>
          <ac:spMkLst>
            <pc:docMk/>
            <pc:sldMk cId="1201134810" sldId="299"/>
            <ac:spMk id="6" creationId="{DB6073EF-B032-BE90-16AE-8A67EF353B2F}"/>
          </ac:spMkLst>
        </pc:spChg>
        <pc:spChg chg="add del mod">
          <ac:chgData name="Rachel Soobitsky" userId="f9e61c10-34f9-44bf-939e-880f97974e62" providerId="ADAL" clId="{22743BA7-254E-4045-92A8-F62A43214969}" dt="2023-03-13T19:36:40.779" v="3410" actId="478"/>
          <ac:spMkLst>
            <pc:docMk/>
            <pc:sldMk cId="1201134810" sldId="299"/>
            <ac:spMk id="7" creationId="{B504AC29-2ABE-8AFA-3C2B-3EC99E51209F}"/>
          </ac:spMkLst>
        </pc:spChg>
        <pc:spChg chg="mod">
          <ac:chgData name="Rachel Soobitsky" userId="f9e61c10-34f9-44bf-939e-880f97974e62" providerId="ADAL" clId="{22743BA7-254E-4045-92A8-F62A43214969}" dt="2023-03-13T19:36:39.315" v="3409" actId="20577"/>
          <ac:spMkLst>
            <pc:docMk/>
            <pc:sldMk cId="1201134810" sldId="299"/>
            <ac:spMk id="8" creationId="{E63FAF52-F5F6-7DF6-994F-4C3513DFCF24}"/>
          </ac:spMkLst>
        </pc:spChg>
        <pc:spChg chg="del mod">
          <ac:chgData name="Rachel Soobitsky" userId="f9e61c10-34f9-44bf-939e-880f97974e62" providerId="ADAL" clId="{22743BA7-254E-4045-92A8-F62A43214969}" dt="2023-03-09T23:03:18.717" v="2989" actId="478"/>
          <ac:spMkLst>
            <pc:docMk/>
            <pc:sldMk cId="1201134810" sldId="299"/>
            <ac:spMk id="14" creationId="{AB024F65-5EAD-49A4-686F-A35A32EE1FE0}"/>
          </ac:spMkLst>
        </pc:spChg>
        <pc:picChg chg="add mod">
          <ac:chgData name="Rachel Soobitsky" userId="f9e61c10-34f9-44bf-939e-880f97974e62" providerId="ADAL" clId="{22743BA7-254E-4045-92A8-F62A43214969}" dt="2023-03-09T22:52:36.195" v="2937" actId="1076"/>
          <ac:picMkLst>
            <pc:docMk/>
            <pc:sldMk cId="1201134810" sldId="299"/>
            <ac:picMk id="2" creationId="{7BBAD888-3946-26AD-C52C-9D5BE8D4C92A}"/>
          </ac:picMkLst>
        </pc:picChg>
        <pc:picChg chg="del">
          <ac:chgData name="Rachel Soobitsky" userId="f9e61c10-34f9-44bf-939e-880f97974e62" providerId="ADAL" clId="{22743BA7-254E-4045-92A8-F62A43214969}" dt="2023-03-09T22:52:33.345" v="2936" actId="478"/>
          <ac:picMkLst>
            <pc:docMk/>
            <pc:sldMk cId="1201134810" sldId="299"/>
            <ac:picMk id="9" creationId="{5C4B13B5-A58A-7DA3-B52D-1162D213D704}"/>
          </ac:picMkLst>
        </pc:picChg>
        <pc:picChg chg="del">
          <ac:chgData name="Rachel Soobitsky" userId="f9e61c10-34f9-44bf-939e-880f97974e62" providerId="ADAL" clId="{22743BA7-254E-4045-92A8-F62A43214969}" dt="2023-03-06T18:24:43.318" v="740" actId="478"/>
          <ac:picMkLst>
            <pc:docMk/>
            <pc:sldMk cId="1201134810" sldId="299"/>
            <ac:picMk id="10" creationId="{B07AAB6C-EBB9-0C87-1C23-54DEF2DBB339}"/>
          </ac:picMkLst>
        </pc:picChg>
        <pc:picChg chg="del mod">
          <ac:chgData name="Rachel Soobitsky" userId="f9e61c10-34f9-44bf-939e-880f97974e62" providerId="ADAL" clId="{22743BA7-254E-4045-92A8-F62A43214969}" dt="2023-03-13T18:10:24.934" v="3315" actId="478"/>
          <ac:picMkLst>
            <pc:docMk/>
            <pc:sldMk cId="1201134810" sldId="299"/>
            <ac:picMk id="11" creationId="{C3CDCFF8-C178-761A-E779-ACAFFA7DEAF7}"/>
          </ac:picMkLst>
        </pc:picChg>
        <pc:picChg chg="mod">
          <ac:chgData name="Rachel Soobitsky" userId="f9e61c10-34f9-44bf-939e-880f97974e62" providerId="ADAL" clId="{22743BA7-254E-4045-92A8-F62A43214969}" dt="2023-03-13T19:33:59.218" v="3336" actId="1076"/>
          <ac:picMkLst>
            <pc:docMk/>
            <pc:sldMk cId="1201134810" sldId="299"/>
            <ac:picMk id="16" creationId="{53F5EBE9-971B-1497-C9C0-03948110045C}"/>
          </ac:picMkLst>
        </pc:picChg>
        <pc:picChg chg="mod">
          <ac:chgData name="Rachel Soobitsky" userId="f9e61c10-34f9-44bf-939e-880f97974e62" providerId="ADAL" clId="{22743BA7-254E-4045-92A8-F62A43214969}" dt="2023-03-13T19:34:07.569" v="3338" actId="1076"/>
          <ac:picMkLst>
            <pc:docMk/>
            <pc:sldMk cId="1201134810" sldId="299"/>
            <ac:picMk id="1028" creationId="{7F601CFB-425F-7725-F06E-F264F83D5C20}"/>
          </ac:picMkLst>
        </pc:picChg>
        <pc:picChg chg="add mod">
          <ac:chgData name="Rachel Soobitsky" userId="f9e61c10-34f9-44bf-939e-880f97974e62" providerId="ADAL" clId="{22743BA7-254E-4045-92A8-F62A43214969}" dt="2023-03-13T19:33:57.104" v="3335" actId="1076"/>
          <ac:picMkLst>
            <pc:docMk/>
            <pc:sldMk cId="1201134810" sldId="299"/>
            <ac:picMk id="3074" creationId="{42D81099-B2A7-F9A1-C11E-52D434E7155B}"/>
          </ac:picMkLst>
        </pc:picChg>
      </pc:sldChg>
      <pc:sldChg chg="del">
        <pc:chgData name="Rachel Soobitsky" userId="f9e61c10-34f9-44bf-939e-880f97974e62" providerId="ADAL" clId="{22743BA7-254E-4045-92A8-F62A43214969}" dt="2023-03-03T20:39:35.718" v="122" actId="2696"/>
        <pc:sldMkLst>
          <pc:docMk/>
          <pc:sldMk cId="434551672" sldId="300"/>
        </pc:sldMkLst>
      </pc:sldChg>
      <pc:sldChg chg="addSp delSp modSp add mod modNotesTx">
        <pc:chgData name="Rachel Soobitsky" userId="f9e61c10-34f9-44bf-939e-880f97974e62" providerId="ADAL" clId="{22743BA7-254E-4045-92A8-F62A43214969}" dt="2023-03-09T23:03:23.714" v="2990" actId="478"/>
        <pc:sldMkLst>
          <pc:docMk/>
          <pc:sldMk cId="2078339974" sldId="300"/>
        </pc:sldMkLst>
        <pc:spChg chg="del">
          <ac:chgData name="Rachel Soobitsky" userId="f9e61c10-34f9-44bf-939e-880f97974e62" providerId="ADAL" clId="{22743BA7-254E-4045-92A8-F62A43214969}" dt="2023-03-06T18:26:29.738" v="1325" actId="478"/>
          <ac:spMkLst>
            <pc:docMk/>
            <pc:sldMk cId="2078339974" sldId="300"/>
            <ac:spMk id="3" creationId="{BEF82FC3-9738-B472-6155-A3820A272C04}"/>
          </ac:spMkLst>
        </pc:spChg>
        <pc:spChg chg="mod">
          <ac:chgData name="Rachel Soobitsky" userId="f9e61c10-34f9-44bf-939e-880f97974e62" providerId="ADAL" clId="{22743BA7-254E-4045-92A8-F62A43214969}" dt="2023-03-09T22:53:39.175" v="2949" actId="2711"/>
          <ac:spMkLst>
            <pc:docMk/>
            <pc:sldMk cId="2078339974" sldId="300"/>
            <ac:spMk id="4" creationId="{33122742-1D06-7A04-1BCA-A66F0ED829BF}"/>
          </ac:spMkLst>
        </pc:spChg>
        <pc:spChg chg="mod">
          <ac:chgData name="Rachel Soobitsky" userId="f9e61c10-34f9-44bf-939e-880f97974e62" providerId="ADAL" clId="{22743BA7-254E-4045-92A8-F62A43214969}" dt="2023-03-09T22:53:28.154" v="2948" actId="403"/>
          <ac:spMkLst>
            <pc:docMk/>
            <pc:sldMk cId="2078339974" sldId="300"/>
            <ac:spMk id="5" creationId="{5E5A206E-033C-738D-6D7B-2162C214D88A}"/>
          </ac:spMkLst>
        </pc:spChg>
        <pc:spChg chg="add mod">
          <ac:chgData name="Rachel Soobitsky" userId="f9e61c10-34f9-44bf-939e-880f97974e62" providerId="ADAL" clId="{22743BA7-254E-4045-92A8-F62A43214969}" dt="2023-03-09T22:54:54.747" v="2960" actId="207"/>
          <ac:spMkLst>
            <pc:docMk/>
            <pc:sldMk cId="2078339974" sldId="300"/>
            <ac:spMk id="7" creationId="{B83C0EF8-7CD9-C7A4-88D9-D11150972B76}"/>
          </ac:spMkLst>
        </pc:spChg>
        <pc:spChg chg="del">
          <ac:chgData name="Rachel Soobitsky" userId="f9e61c10-34f9-44bf-939e-880f97974e62" providerId="ADAL" clId="{22743BA7-254E-4045-92A8-F62A43214969}" dt="2023-03-06T18:26:32.067" v="1327" actId="478"/>
          <ac:spMkLst>
            <pc:docMk/>
            <pc:sldMk cId="2078339974" sldId="300"/>
            <ac:spMk id="8" creationId="{E63FAF52-F5F6-7DF6-994F-4C3513DFCF24}"/>
          </ac:spMkLst>
        </pc:spChg>
        <pc:spChg chg="add mod">
          <ac:chgData name="Rachel Soobitsky" userId="f9e61c10-34f9-44bf-939e-880f97974e62" providerId="ADAL" clId="{22743BA7-254E-4045-92A8-F62A43214969}" dt="2023-03-09T22:54:58.921" v="2961" actId="207"/>
          <ac:spMkLst>
            <pc:docMk/>
            <pc:sldMk cId="2078339974" sldId="300"/>
            <ac:spMk id="12" creationId="{21DF4AE4-60A0-F73B-FD85-81EE207BB3D5}"/>
          </ac:spMkLst>
        </pc:spChg>
        <pc:spChg chg="del mod">
          <ac:chgData name="Rachel Soobitsky" userId="f9e61c10-34f9-44bf-939e-880f97974e62" providerId="ADAL" clId="{22743BA7-254E-4045-92A8-F62A43214969}" dt="2023-03-09T23:03:23.714" v="2990" actId="478"/>
          <ac:spMkLst>
            <pc:docMk/>
            <pc:sldMk cId="2078339974" sldId="300"/>
            <ac:spMk id="14" creationId="{AB024F65-5EAD-49A4-686F-A35A32EE1FE0}"/>
          </ac:spMkLst>
        </pc:spChg>
        <pc:picChg chg="add mod">
          <ac:chgData name="Rachel Soobitsky" userId="f9e61c10-34f9-44bf-939e-880f97974e62" providerId="ADAL" clId="{22743BA7-254E-4045-92A8-F62A43214969}" dt="2023-03-08T18:42:01.400" v="1708" actId="1076"/>
          <ac:picMkLst>
            <pc:docMk/>
            <pc:sldMk cId="2078339974" sldId="300"/>
            <ac:picMk id="2" creationId="{EE5EC014-1EEF-02D8-71BA-E8962A978DBB}"/>
          </ac:picMkLst>
        </pc:picChg>
        <pc:picChg chg="add mod">
          <ac:chgData name="Rachel Soobitsky" userId="f9e61c10-34f9-44bf-939e-880f97974e62" providerId="ADAL" clId="{22743BA7-254E-4045-92A8-F62A43214969}" dt="2023-03-08T18:42:05.272" v="1709" actId="1076"/>
          <ac:picMkLst>
            <pc:docMk/>
            <pc:sldMk cId="2078339974" sldId="300"/>
            <ac:picMk id="6" creationId="{A3C909D2-8AD7-C8C6-C7F6-59835A69F8F9}"/>
          </ac:picMkLst>
        </pc:picChg>
        <pc:picChg chg="del mod">
          <ac:chgData name="Rachel Soobitsky" userId="f9e61c10-34f9-44bf-939e-880f97974e62" providerId="ADAL" clId="{22743BA7-254E-4045-92A8-F62A43214969}" dt="2023-03-09T22:52:24.385" v="2934" actId="478"/>
          <ac:picMkLst>
            <pc:docMk/>
            <pc:sldMk cId="2078339974" sldId="300"/>
            <ac:picMk id="9" creationId="{5C4B13B5-A58A-7DA3-B52D-1162D213D704}"/>
          </ac:picMkLst>
        </pc:picChg>
        <pc:picChg chg="del">
          <ac:chgData name="Rachel Soobitsky" userId="f9e61c10-34f9-44bf-939e-880f97974e62" providerId="ADAL" clId="{22743BA7-254E-4045-92A8-F62A43214969}" dt="2023-03-06T18:24:41.138" v="739" actId="478"/>
          <ac:picMkLst>
            <pc:docMk/>
            <pc:sldMk cId="2078339974" sldId="300"/>
            <ac:picMk id="10" creationId="{B07AAB6C-EBB9-0C87-1C23-54DEF2DBB339}"/>
          </ac:picMkLst>
        </pc:picChg>
        <pc:picChg chg="del">
          <ac:chgData name="Rachel Soobitsky" userId="f9e61c10-34f9-44bf-939e-880f97974e62" providerId="ADAL" clId="{22743BA7-254E-4045-92A8-F62A43214969}" dt="2023-03-06T18:26:28.243" v="1324" actId="478"/>
          <ac:picMkLst>
            <pc:docMk/>
            <pc:sldMk cId="2078339974" sldId="300"/>
            <ac:picMk id="11" creationId="{C3CDCFF8-C178-761A-E779-ACAFFA7DEAF7}"/>
          </ac:picMkLst>
        </pc:picChg>
        <pc:picChg chg="add mod">
          <ac:chgData name="Rachel Soobitsky" userId="f9e61c10-34f9-44bf-939e-880f97974e62" providerId="ADAL" clId="{22743BA7-254E-4045-92A8-F62A43214969}" dt="2023-03-09T22:52:30.385" v="2935" actId="1076"/>
          <ac:picMkLst>
            <pc:docMk/>
            <pc:sldMk cId="2078339974" sldId="300"/>
            <ac:picMk id="13" creationId="{ED34552A-5350-D43A-BE8C-37502D7CF507}"/>
          </ac:picMkLst>
        </pc:picChg>
        <pc:picChg chg="add mod">
          <ac:chgData name="Rachel Soobitsky" userId="f9e61c10-34f9-44bf-939e-880f97974e62" providerId="ADAL" clId="{22743BA7-254E-4045-92A8-F62A43214969}" dt="2023-03-09T22:53:04.324" v="2944" actId="1076"/>
          <ac:picMkLst>
            <pc:docMk/>
            <pc:sldMk cId="2078339974" sldId="300"/>
            <ac:picMk id="15" creationId="{28FD37E3-3583-02F3-288C-13578F9242B8}"/>
          </ac:picMkLst>
        </pc:picChg>
        <pc:picChg chg="del">
          <ac:chgData name="Rachel Soobitsky" userId="f9e61c10-34f9-44bf-939e-880f97974e62" providerId="ADAL" clId="{22743BA7-254E-4045-92A8-F62A43214969}" dt="2023-03-06T18:26:30.928" v="1326" actId="478"/>
          <ac:picMkLst>
            <pc:docMk/>
            <pc:sldMk cId="2078339974" sldId="300"/>
            <ac:picMk id="16" creationId="{53F5EBE9-971B-1497-C9C0-03948110045C}"/>
          </ac:picMkLst>
        </pc:picChg>
        <pc:picChg chg="del">
          <ac:chgData name="Rachel Soobitsky" userId="f9e61c10-34f9-44bf-939e-880f97974e62" providerId="ADAL" clId="{22743BA7-254E-4045-92A8-F62A43214969}" dt="2023-03-06T18:26:26.909" v="1323" actId="478"/>
          <ac:picMkLst>
            <pc:docMk/>
            <pc:sldMk cId="2078339974" sldId="300"/>
            <ac:picMk id="1028" creationId="{7F601CFB-425F-7725-F06E-F264F83D5C20}"/>
          </ac:picMkLst>
        </pc:picChg>
      </pc:sldChg>
      <pc:sldChg chg="del">
        <pc:chgData name="Rachel Soobitsky" userId="f9e61c10-34f9-44bf-939e-880f97974e62" providerId="ADAL" clId="{22743BA7-254E-4045-92A8-F62A43214969}" dt="2023-03-03T20:39:29.324" v="120" actId="2696"/>
        <pc:sldMkLst>
          <pc:docMk/>
          <pc:sldMk cId="848024568" sldId="303"/>
        </pc:sldMkLst>
      </pc:sldChg>
      <pc:sldChg chg="modSp add del mod modTransition">
        <pc:chgData name="Rachel Soobitsky" userId="f9e61c10-34f9-44bf-939e-880f97974e62" providerId="ADAL" clId="{22743BA7-254E-4045-92A8-F62A43214969}" dt="2023-03-10T18:01:34.640" v="3307" actId="1076"/>
        <pc:sldMkLst>
          <pc:docMk/>
          <pc:sldMk cId="999429180" sldId="304"/>
        </pc:sldMkLst>
        <pc:spChg chg="mod">
          <ac:chgData name="Rachel Soobitsky" userId="f9e61c10-34f9-44bf-939e-880f97974e62" providerId="ADAL" clId="{22743BA7-254E-4045-92A8-F62A43214969}" dt="2023-03-10T18:01:34.640" v="3307" actId="1076"/>
          <ac:spMkLst>
            <pc:docMk/>
            <pc:sldMk cId="999429180" sldId="304"/>
            <ac:spMk id="12" creationId="{DA9D0573-EF81-45D4-8ABC-B33482292EA0}"/>
          </ac:spMkLst>
        </pc:spChg>
      </pc:sldChg>
      <pc:sldChg chg="modSp add del mod modTransition">
        <pc:chgData name="Rachel Soobitsky" userId="f9e61c10-34f9-44bf-939e-880f97974e62" providerId="ADAL" clId="{22743BA7-254E-4045-92A8-F62A43214969}" dt="2023-03-10T17:55:06.334" v="3006" actId="14100"/>
        <pc:sldMkLst>
          <pc:docMk/>
          <pc:sldMk cId="1276536072" sldId="305"/>
        </pc:sldMkLst>
        <pc:spChg chg="mod">
          <ac:chgData name="Rachel Soobitsky" userId="f9e61c10-34f9-44bf-939e-880f97974e62" providerId="ADAL" clId="{22743BA7-254E-4045-92A8-F62A43214969}" dt="2023-03-10T17:55:06.334" v="3006" actId="14100"/>
          <ac:spMkLst>
            <pc:docMk/>
            <pc:sldMk cId="1276536072" sldId="305"/>
            <ac:spMk id="21" creationId="{9B46EBA4-DBD5-4727-ACA8-C353830EA691}"/>
          </ac:spMkLst>
        </pc:spChg>
      </pc:sldChg>
      <pc:sldChg chg="add del modTransition">
        <pc:chgData name="Rachel Soobitsky" userId="f9e61c10-34f9-44bf-939e-880f97974e62" providerId="ADAL" clId="{22743BA7-254E-4045-92A8-F62A43214969}" dt="2023-03-10T17:54:37.017" v="3004" actId="2696"/>
        <pc:sldMkLst>
          <pc:docMk/>
          <pc:sldMk cId="1299135676" sldId="306"/>
        </pc:sldMkLst>
      </pc:sldChg>
      <pc:sldChg chg="add del modTransition">
        <pc:chgData name="Rachel Soobitsky" userId="f9e61c10-34f9-44bf-939e-880f97974e62" providerId="ADAL" clId="{22743BA7-254E-4045-92A8-F62A43214969}" dt="2023-03-10T17:54:37.017" v="3004" actId="2696"/>
        <pc:sldMkLst>
          <pc:docMk/>
          <pc:sldMk cId="551384807" sldId="307"/>
        </pc:sldMkLst>
      </pc:sldChg>
      <pc:sldChg chg="addSp delSp modSp new mod setBg">
        <pc:chgData name="Rachel Soobitsky" userId="f9e61c10-34f9-44bf-939e-880f97974e62" providerId="ADAL" clId="{22743BA7-254E-4045-92A8-F62A43214969}" dt="2023-03-16T14:07:25.942" v="3435" actId="26606"/>
        <pc:sldMkLst>
          <pc:docMk/>
          <pc:sldMk cId="2379871658" sldId="308"/>
        </pc:sldMkLst>
        <pc:spChg chg="mod">
          <ac:chgData name="Rachel Soobitsky" userId="f9e61c10-34f9-44bf-939e-880f97974e62" providerId="ADAL" clId="{22743BA7-254E-4045-92A8-F62A43214969}" dt="2023-03-16T14:07:25.942" v="3435" actId="26606"/>
          <ac:spMkLst>
            <pc:docMk/>
            <pc:sldMk cId="2379871658" sldId="308"/>
            <ac:spMk id="2" creationId="{F5525BD8-076B-C218-1DD4-2295AFBDD6F5}"/>
          </ac:spMkLst>
        </pc:spChg>
        <pc:spChg chg="mod">
          <ac:chgData name="Rachel Soobitsky" userId="f9e61c10-34f9-44bf-939e-880f97974e62" providerId="ADAL" clId="{22743BA7-254E-4045-92A8-F62A43214969}" dt="2023-03-16T14:07:25.942" v="3435" actId="26606"/>
          <ac:spMkLst>
            <pc:docMk/>
            <pc:sldMk cId="2379871658" sldId="308"/>
            <ac:spMk id="3" creationId="{DC2D315A-5131-E5F6-E91C-4AA7C6441BDF}"/>
          </ac:spMkLst>
        </pc:spChg>
        <pc:spChg chg="add del mod">
          <ac:chgData name="Rachel Soobitsky" userId="f9e61c10-34f9-44bf-939e-880f97974e62" providerId="ADAL" clId="{22743BA7-254E-4045-92A8-F62A43214969}" dt="2023-03-09T18:47:33.083" v="2727" actId="478"/>
          <ac:spMkLst>
            <pc:docMk/>
            <pc:sldMk cId="2379871658" sldId="308"/>
            <ac:spMk id="5" creationId="{C244BC5D-406E-9871-6E56-8875B3A2A6DB}"/>
          </ac:spMkLst>
        </pc:spChg>
        <pc:spChg chg="add del">
          <ac:chgData name="Rachel Soobitsky" userId="f9e61c10-34f9-44bf-939e-880f97974e62" providerId="ADAL" clId="{22743BA7-254E-4045-92A8-F62A43214969}" dt="2023-03-09T18:30:38.108" v="2272" actId="478"/>
          <ac:spMkLst>
            <pc:docMk/>
            <pc:sldMk cId="2379871658" sldId="308"/>
            <ac:spMk id="6" creationId="{E5E42648-90CA-6F79-DC42-A6EAD281D01A}"/>
          </ac:spMkLst>
        </pc:spChg>
        <pc:spChg chg="add del mod">
          <ac:chgData name="Rachel Soobitsky" userId="f9e61c10-34f9-44bf-939e-880f97974e62" providerId="ADAL" clId="{22743BA7-254E-4045-92A8-F62A43214969}" dt="2023-03-09T18:47:35.575" v="2728" actId="478"/>
          <ac:spMkLst>
            <pc:docMk/>
            <pc:sldMk cId="2379871658" sldId="308"/>
            <ac:spMk id="7" creationId="{E8D1D4A5-037A-3F78-935C-60CFA0D89754}"/>
          </ac:spMkLst>
        </pc:spChg>
        <pc:spChg chg="add del mod">
          <ac:chgData name="Rachel Soobitsky" userId="f9e61c10-34f9-44bf-939e-880f97974e62" providerId="ADAL" clId="{22743BA7-254E-4045-92A8-F62A43214969}" dt="2023-03-09T18:47:39.751" v="2730" actId="478"/>
          <ac:spMkLst>
            <pc:docMk/>
            <pc:sldMk cId="2379871658" sldId="308"/>
            <ac:spMk id="8" creationId="{A6D0C79B-8917-6BEC-2D1E-33749CE4602D}"/>
          </ac:spMkLst>
        </pc:spChg>
        <pc:spChg chg="add del mod">
          <ac:chgData name="Rachel Soobitsky" userId="f9e61c10-34f9-44bf-939e-880f97974e62" providerId="ADAL" clId="{22743BA7-254E-4045-92A8-F62A43214969}" dt="2023-03-09T18:47:38.037" v="2729" actId="478"/>
          <ac:spMkLst>
            <pc:docMk/>
            <pc:sldMk cId="2379871658" sldId="308"/>
            <ac:spMk id="9" creationId="{B18D1BA1-E630-8487-6E34-CA5306FEC963}"/>
          </ac:spMkLst>
        </pc:spChg>
        <pc:spChg chg="add del mod">
          <ac:chgData name="Rachel Soobitsky" userId="f9e61c10-34f9-44bf-939e-880f97974e62" providerId="ADAL" clId="{22743BA7-254E-4045-92A8-F62A43214969}" dt="2023-03-09T18:47:31.480" v="2726" actId="478"/>
          <ac:spMkLst>
            <pc:docMk/>
            <pc:sldMk cId="2379871658" sldId="308"/>
            <ac:spMk id="10" creationId="{C9A9E201-98A4-1140-BDE9-FDFF63F13C02}"/>
          </ac:spMkLst>
        </pc:spChg>
        <pc:spChg chg="add del">
          <ac:chgData name="Rachel Soobitsky" userId="f9e61c10-34f9-44bf-939e-880f97974e62" providerId="ADAL" clId="{22743BA7-254E-4045-92A8-F62A43214969}" dt="2023-03-16T14:07:25.942" v="3435" actId="26606"/>
          <ac:spMkLst>
            <pc:docMk/>
            <pc:sldMk cId="2379871658" sldId="308"/>
            <ac:spMk id="17" creationId="{2B97F24A-32CE-4C1C-A50D-3016B394DCFB}"/>
          </ac:spMkLst>
        </pc:spChg>
        <pc:spChg chg="add del">
          <ac:chgData name="Rachel Soobitsky" userId="f9e61c10-34f9-44bf-939e-880f97974e62" providerId="ADAL" clId="{22743BA7-254E-4045-92A8-F62A43214969}" dt="2023-03-16T14:07:25.942" v="3435" actId="26606"/>
          <ac:spMkLst>
            <pc:docMk/>
            <pc:sldMk cId="2379871658" sldId="308"/>
            <ac:spMk id="19" creationId="{CD8B4F24-440B-49E9-B85D-733523DC064B}"/>
          </ac:spMkLst>
        </pc:spChg>
        <pc:picChg chg="add mod ord">
          <ac:chgData name="Rachel Soobitsky" userId="f9e61c10-34f9-44bf-939e-880f97974e62" providerId="ADAL" clId="{22743BA7-254E-4045-92A8-F62A43214969}" dt="2023-03-16T14:07:25.942" v="3435" actId="26606"/>
          <ac:picMkLst>
            <pc:docMk/>
            <pc:sldMk cId="2379871658" sldId="308"/>
            <ac:picMk id="4" creationId="{1447F9F4-321E-1A43-3F60-6417563D0850}"/>
          </ac:picMkLst>
        </pc:picChg>
        <pc:picChg chg="add del mod">
          <ac:chgData name="Rachel Soobitsky" userId="f9e61c10-34f9-44bf-939e-880f97974e62" providerId="ADAL" clId="{22743BA7-254E-4045-92A8-F62A43214969}" dt="2023-03-16T14:06:17.952" v="3411" actId="478"/>
          <ac:picMkLst>
            <pc:docMk/>
            <pc:sldMk cId="2379871658" sldId="308"/>
            <ac:picMk id="11" creationId="{42453CA1-4A8D-4D7D-5C79-98090D8F8EF2}"/>
          </ac:picMkLst>
        </pc:picChg>
        <pc:picChg chg="add mod">
          <ac:chgData name="Rachel Soobitsky" userId="f9e61c10-34f9-44bf-939e-880f97974e62" providerId="ADAL" clId="{22743BA7-254E-4045-92A8-F62A43214969}" dt="2023-03-16T14:07:25.942" v="3435" actId="26606"/>
          <ac:picMkLst>
            <pc:docMk/>
            <pc:sldMk cId="2379871658" sldId="308"/>
            <ac:picMk id="12" creationId="{125B9A92-07C9-FA56-3AD0-C789A81F3824}"/>
          </ac:picMkLst>
        </pc:picChg>
        <pc:picChg chg="add del mod">
          <ac:chgData name="Rachel Soobitsky" userId="f9e61c10-34f9-44bf-939e-880f97974e62" providerId="ADAL" clId="{22743BA7-254E-4045-92A8-F62A43214969}" dt="2023-03-16T14:06:25.885" v="3419" actId="478"/>
          <ac:picMkLst>
            <pc:docMk/>
            <pc:sldMk cId="2379871658" sldId="308"/>
            <ac:picMk id="1026" creationId="{8F499F7E-5217-C484-A3F0-73ADA3CA1AC1}"/>
          </ac:picMkLst>
        </pc:picChg>
        <pc:picChg chg="add del mod">
          <ac:chgData name="Rachel Soobitsky" userId="f9e61c10-34f9-44bf-939e-880f97974e62" providerId="ADAL" clId="{22743BA7-254E-4045-92A8-F62A43214969}" dt="2023-03-16T14:06:20.486" v="3412" actId="478"/>
          <ac:picMkLst>
            <pc:docMk/>
            <pc:sldMk cId="2379871658" sldId="308"/>
            <ac:picMk id="1028" creationId="{392A7256-2562-3BAB-7313-6C72F7E7D90A}"/>
          </ac:picMkLst>
        </pc:picChg>
        <pc:picChg chg="add del mod">
          <ac:chgData name="Rachel Soobitsky" userId="f9e61c10-34f9-44bf-939e-880f97974e62" providerId="ADAL" clId="{22743BA7-254E-4045-92A8-F62A43214969}" dt="2023-03-16T14:06:21.358" v="3413" actId="478"/>
          <ac:picMkLst>
            <pc:docMk/>
            <pc:sldMk cId="2379871658" sldId="308"/>
            <ac:picMk id="1030" creationId="{476D436E-4DD3-1B37-24D7-7D5E784F1287}"/>
          </ac:picMkLst>
        </pc:picChg>
        <pc:picChg chg="add del mod">
          <ac:chgData name="Rachel Soobitsky" userId="f9e61c10-34f9-44bf-939e-880f97974e62" providerId="ADAL" clId="{22743BA7-254E-4045-92A8-F62A43214969}" dt="2023-03-16T14:06:23.858" v="3417" actId="478"/>
          <ac:picMkLst>
            <pc:docMk/>
            <pc:sldMk cId="2379871658" sldId="308"/>
            <ac:picMk id="1032" creationId="{B095726B-FFFF-3C8A-B483-710C2CC73B10}"/>
          </ac:picMkLst>
        </pc:picChg>
        <pc:picChg chg="add del mod">
          <ac:chgData name="Rachel Soobitsky" userId="f9e61c10-34f9-44bf-939e-880f97974e62" providerId="ADAL" clId="{22743BA7-254E-4045-92A8-F62A43214969}" dt="2023-03-16T14:06:23.266" v="3416" actId="478"/>
          <ac:picMkLst>
            <pc:docMk/>
            <pc:sldMk cId="2379871658" sldId="308"/>
            <ac:picMk id="1034" creationId="{AF2E80C1-F421-8CA8-BAAE-C197119F9DDA}"/>
          </ac:picMkLst>
        </pc:picChg>
        <pc:picChg chg="add del mod">
          <ac:chgData name="Rachel Soobitsky" userId="f9e61c10-34f9-44bf-939e-880f97974e62" providerId="ADAL" clId="{22743BA7-254E-4045-92A8-F62A43214969}" dt="2023-03-16T14:06:22.659" v="3415" actId="478"/>
          <ac:picMkLst>
            <pc:docMk/>
            <pc:sldMk cId="2379871658" sldId="308"/>
            <ac:picMk id="1036" creationId="{AE214788-ED17-A662-770D-4AAFA6024F6D}"/>
          </ac:picMkLst>
        </pc:picChg>
        <pc:picChg chg="add del mod">
          <ac:chgData name="Rachel Soobitsky" userId="f9e61c10-34f9-44bf-939e-880f97974e62" providerId="ADAL" clId="{22743BA7-254E-4045-92A8-F62A43214969}" dt="2023-03-16T14:06:21.960" v="3414" actId="478"/>
          <ac:picMkLst>
            <pc:docMk/>
            <pc:sldMk cId="2379871658" sldId="308"/>
            <ac:picMk id="1038" creationId="{E1C741C8-E9D1-7C30-90C5-B3EACBBEF595}"/>
          </ac:picMkLst>
        </pc:picChg>
        <pc:picChg chg="add del mod">
          <ac:chgData name="Rachel Soobitsky" userId="f9e61c10-34f9-44bf-939e-880f97974e62" providerId="ADAL" clId="{22743BA7-254E-4045-92A8-F62A43214969}" dt="2023-03-09T20:34:04.831" v="2823" actId="478"/>
          <ac:picMkLst>
            <pc:docMk/>
            <pc:sldMk cId="2379871658" sldId="308"/>
            <ac:picMk id="1040" creationId="{4908BFDD-5C81-A994-8BD7-6FF2765F056F}"/>
          </ac:picMkLst>
        </pc:picChg>
        <pc:picChg chg="add del mod">
          <ac:chgData name="Rachel Soobitsky" userId="f9e61c10-34f9-44bf-939e-880f97974e62" providerId="ADAL" clId="{22743BA7-254E-4045-92A8-F62A43214969}" dt="2023-03-16T14:06:25.240" v="3418" actId="478"/>
          <ac:picMkLst>
            <pc:docMk/>
            <pc:sldMk cId="2379871658" sldId="308"/>
            <ac:picMk id="1042" creationId="{3A8C61F5-10E3-F1BA-46DD-B3CEEED0EC8F}"/>
          </ac:picMkLst>
        </pc:picChg>
      </pc:sldChg>
      <pc:sldChg chg="addSp modSp new mod">
        <pc:chgData name="Rachel Soobitsky" userId="f9e61c10-34f9-44bf-939e-880f97974e62" providerId="ADAL" clId="{22743BA7-254E-4045-92A8-F62A43214969}" dt="2023-03-09T23:05:19.799" v="3003" actId="20577"/>
        <pc:sldMkLst>
          <pc:docMk/>
          <pc:sldMk cId="2591479444" sldId="309"/>
        </pc:sldMkLst>
        <pc:spChg chg="mod">
          <ac:chgData name="Rachel Soobitsky" userId="f9e61c10-34f9-44bf-939e-880f97974e62" providerId="ADAL" clId="{22743BA7-254E-4045-92A8-F62A43214969}" dt="2023-03-09T23:05:19.799" v="3003" actId="20577"/>
          <ac:spMkLst>
            <pc:docMk/>
            <pc:sldMk cId="2591479444" sldId="309"/>
            <ac:spMk id="2" creationId="{63AC0121-792F-192E-5AF5-2C4F22BF43B2}"/>
          </ac:spMkLst>
        </pc:spChg>
        <pc:spChg chg="mod">
          <ac:chgData name="Rachel Soobitsky" userId="f9e61c10-34f9-44bf-939e-880f97974e62" providerId="ADAL" clId="{22743BA7-254E-4045-92A8-F62A43214969}" dt="2023-03-09T18:05:02.094" v="2261" actId="1076"/>
          <ac:spMkLst>
            <pc:docMk/>
            <pc:sldMk cId="2591479444" sldId="309"/>
            <ac:spMk id="3" creationId="{8D994FFB-D658-D2CB-A20F-263942E0A13E}"/>
          </ac:spMkLst>
        </pc:spChg>
        <pc:picChg chg="add mod">
          <ac:chgData name="Rachel Soobitsky" userId="f9e61c10-34f9-44bf-939e-880f97974e62" providerId="ADAL" clId="{22743BA7-254E-4045-92A8-F62A43214969}" dt="2023-03-09T18:01:06.869" v="2162"/>
          <ac:picMkLst>
            <pc:docMk/>
            <pc:sldMk cId="2591479444" sldId="309"/>
            <ac:picMk id="4" creationId="{D4179C3F-CB07-5A95-BAC2-370D4E4351FE}"/>
          </ac:picMkLst>
        </pc:picChg>
      </pc:sldChg>
      <pc:sldChg chg="modSp del mod">
        <pc:chgData name="Rachel Soobitsky" userId="f9e61c10-34f9-44bf-939e-880f97974e62" providerId="ADAL" clId="{22743BA7-254E-4045-92A8-F62A43214969}" dt="2023-03-09T21:45:08.549" v="2920" actId="207"/>
        <pc:sldMkLst>
          <pc:docMk/>
          <pc:sldMk cId="3042554966" sldId="353"/>
        </pc:sldMkLst>
        <pc:spChg chg="mod">
          <ac:chgData name="Rachel Soobitsky" userId="f9e61c10-34f9-44bf-939e-880f97974e62" providerId="ADAL" clId="{22743BA7-254E-4045-92A8-F62A43214969}" dt="2023-03-09T21:45:00.811" v="2918" actId="1076"/>
          <ac:spMkLst>
            <pc:docMk/>
            <pc:sldMk cId="3042554966" sldId="353"/>
            <ac:spMk id="2" creationId="{00000000-0000-0000-0000-000000000000}"/>
          </ac:spMkLst>
        </pc:spChg>
        <pc:spChg chg="mod">
          <ac:chgData name="Rachel Soobitsky" userId="f9e61c10-34f9-44bf-939e-880f97974e62" providerId="ADAL" clId="{22743BA7-254E-4045-92A8-F62A43214969}" dt="2023-03-09T21:45:08.549" v="2920" actId="207"/>
          <ac:spMkLst>
            <pc:docMk/>
            <pc:sldMk cId="3042554966" sldId="353"/>
            <ac:spMk id="3" creationId="{00000000-0000-0000-0000-000000000000}"/>
          </ac:spMkLst>
        </pc:spChg>
      </pc:sldChg>
      <pc:sldChg chg="addSp delSp modSp add mod">
        <pc:chgData name="Rachel Soobitsky" userId="f9e61c10-34f9-44bf-939e-880f97974e62" providerId="ADAL" clId="{22743BA7-254E-4045-92A8-F62A43214969}" dt="2023-03-10T18:01:07.756" v="3303" actId="20577"/>
        <pc:sldMkLst>
          <pc:docMk/>
          <pc:sldMk cId="2036234182" sldId="354"/>
        </pc:sldMkLst>
        <pc:spChg chg="mod">
          <ac:chgData name="Rachel Soobitsky" userId="f9e61c10-34f9-44bf-939e-880f97974e62" providerId="ADAL" clId="{22743BA7-254E-4045-92A8-F62A43214969}" dt="2023-03-10T18:01:07.756" v="3303" actId="20577"/>
          <ac:spMkLst>
            <pc:docMk/>
            <pc:sldMk cId="2036234182" sldId="354"/>
            <ac:spMk id="7" creationId="{00000000-0000-0000-0000-000000000000}"/>
          </ac:spMkLst>
        </pc:spChg>
        <pc:spChg chg="mod">
          <ac:chgData name="Rachel Soobitsky" userId="f9e61c10-34f9-44bf-939e-880f97974e62" providerId="ADAL" clId="{22743BA7-254E-4045-92A8-F62A43214969}" dt="2023-03-10T17:55:28.804" v="3043" actId="6549"/>
          <ac:spMkLst>
            <pc:docMk/>
            <pc:sldMk cId="2036234182" sldId="354"/>
            <ac:spMk id="9" creationId="{885E8AB8-3F94-4980-8319-EA5BCB586797}"/>
          </ac:spMkLst>
        </pc:spChg>
        <pc:picChg chg="add mod">
          <ac:chgData name="Rachel Soobitsky" userId="f9e61c10-34f9-44bf-939e-880f97974e62" providerId="ADAL" clId="{22743BA7-254E-4045-92A8-F62A43214969}" dt="2023-03-10T17:59:27.071" v="3053" actId="1076"/>
          <ac:picMkLst>
            <pc:docMk/>
            <pc:sldMk cId="2036234182" sldId="354"/>
            <ac:picMk id="3" creationId="{86285CDE-F7BD-EAC3-A946-43018941CC64}"/>
          </ac:picMkLst>
        </pc:picChg>
        <pc:picChg chg="del">
          <ac:chgData name="Rachel Soobitsky" userId="f9e61c10-34f9-44bf-939e-880f97974e62" providerId="ADAL" clId="{22743BA7-254E-4045-92A8-F62A43214969}" dt="2023-03-10T17:55:37.556" v="3045" actId="478"/>
          <ac:picMkLst>
            <pc:docMk/>
            <pc:sldMk cId="2036234182" sldId="354"/>
            <ac:picMk id="6" creationId="{00000000-0000-0000-0000-000000000000}"/>
          </ac:picMkLst>
        </pc:picChg>
      </pc:sldChg>
      <pc:sldMasterChg chg="delSldLayout">
        <pc:chgData name="Rachel Soobitsky" userId="f9e61c10-34f9-44bf-939e-880f97974e62" providerId="ADAL" clId="{22743BA7-254E-4045-92A8-F62A43214969}" dt="2023-03-08T17:08:45.820" v="1382" actId="2696"/>
        <pc:sldMasterMkLst>
          <pc:docMk/>
          <pc:sldMasterMk cId="2249735777" sldId="2147483684"/>
        </pc:sldMasterMkLst>
        <pc:sldLayoutChg chg="del">
          <pc:chgData name="Rachel Soobitsky" userId="f9e61c10-34f9-44bf-939e-880f97974e62" providerId="ADAL" clId="{22743BA7-254E-4045-92A8-F62A43214969}" dt="2023-03-08T17:08:45.820" v="1382" actId="2696"/>
          <pc:sldLayoutMkLst>
            <pc:docMk/>
            <pc:sldMasterMk cId="2249735777" sldId="2147483684"/>
            <pc:sldLayoutMk cId="93123917" sldId="2147483696"/>
          </pc:sldLayoutMkLst>
        </pc:sldLayoutChg>
      </pc:sldMasterChg>
    </pc:docChg>
  </pc:docChgLst>
  <pc:docChgLst>
    <pc:chgData name="Soobitsky, Rachel B. (GSFC-617.0)[SCIENCE SYSTEMS AND APPLICATIONS INC]" userId="S::rsoobits@ndc.nasa.gov::f9e61c10-34f9-44bf-939e-880f97974e62" providerId="AD" clId="Web-{936FC5FA-F056-5978-F2F3-D73880D1D5E7}"/>
    <pc:docChg chg="addSld delSld modSld sldOrd">
      <pc:chgData name="Soobitsky, Rachel B. (GSFC-617.0)[SCIENCE SYSTEMS AND APPLICATIONS INC]" userId="S::rsoobits@ndc.nasa.gov::f9e61c10-34f9-44bf-939e-880f97974e62" providerId="AD" clId="Web-{936FC5FA-F056-5978-F2F3-D73880D1D5E7}" dt="2023-03-17T19:41:57.727" v="171"/>
      <pc:docMkLst>
        <pc:docMk/>
      </pc:docMkLst>
      <pc:sldChg chg="modSp delCm modNotes">
        <pc:chgData name="Soobitsky, Rachel B. (GSFC-617.0)[SCIENCE SYSTEMS AND APPLICATIONS INC]" userId="S::rsoobits@ndc.nasa.gov::f9e61c10-34f9-44bf-939e-880f97974e62" providerId="AD" clId="Web-{936FC5FA-F056-5978-F2F3-D73880D1D5E7}" dt="2023-03-17T18:27:40.335" v="97"/>
        <pc:sldMkLst>
          <pc:docMk/>
          <pc:sldMk cId="3972258638" sldId="273"/>
        </pc:sldMkLst>
        <pc:spChg chg="mod">
          <ac:chgData name="Soobitsky, Rachel B. (GSFC-617.0)[SCIENCE SYSTEMS AND APPLICATIONS INC]" userId="S::rsoobits@ndc.nasa.gov::f9e61c10-34f9-44bf-939e-880f97974e62" providerId="AD" clId="Web-{936FC5FA-F056-5978-F2F3-D73880D1D5E7}" dt="2023-03-17T18:27:38.132" v="96" actId="20577"/>
          <ac:spMkLst>
            <pc:docMk/>
            <pc:sldMk cId="3972258638" sldId="273"/>
            <ac:spMk id="3" creationId="{00000000-0000-0000-0000-000000000000}"/>
          </ac:spMkLst>
        </pc:spChg>
      </pc:sldChg>
      <pc:sldChg chg="del">
        <pc:chgData name="Soobitsky, Rachel B. (GSFC-617.0)[SCIENCE SYSTEMS AND APPLICATIONS INC]" userId="S::rsoobits@ndc.nasa.gov::f9e61c10-34f9-44bf-939e-880f97974e62" providerId="AD" clId="Web-{936FC5FA-F056-5978-F2F3-D73880D1D5E7}" dt="2023-03-17T17:22:34.406" v="0"/>
        <pc:sldMkLst>
          <pc:docMk/>
          <pc:sldMk cId="3497691260" sldId="287"/>
        </pc:sldMkLst>
      </pc:sldChg>
      <pc:sldChg chg="del">
        <pc:chgData name="Soobitsky, Rachel B. (GSFC-617.0)[SCIENCE SYSTEMS AND APPLICATIONS INC]" userId="S::rsoobits@ndc.nasa.gov::f9e61c10-34f9-44bf-939e-880f97974e62" providerId="AD" clId="Web-{936FC5FA-F056-5978-F2F3-D73880D1D5E7}" dt="2023-03-17T17:22:34.406" v="1"/>
        <pc:sldMkLst>
          <pc:docMk/>
          <pc:sldMk cId="223411034" sldId="296"/>
        </pc:sldMkLst>
      </pc:sldChg>
      <pc:sldChg chg="modSp">
        <pc:chgData name="Soobitsky, Rachel B. (GSFC-617.0)[SCIENCE SYSTEMS AND APPLICATIONS INC]" userId="S::rsoobits@ndc.nasa.gov::f9e61c10-34f9-44bf-939e-880f97974e62" providerId="AD" clId="Web-{936FC5FA-F056-5978-F2F3-D73880D1D5E7}" dt="2023-03-17T17:24:40.205" v="63" actId="20577"/>
        <pc:sldMkLst>
          <pc:docMk/>
          <pc:sldMk cId="1201134810" sldId="299"/>
        </pc:sldMkLst>
        <pc:spChg chg="mod">
          <ac:chgData name="Soobitsky, Rachel B. (GSFC-617.0)[SCIENCE SYSTEMS AND APPLICATIONS INC]" userId="S::rsoobits@ndc.nasa.gov::f9e61c10-34f9-44bf-939e-880f97974e62" providerId="AD" clId="Web-{936FC5FA-F056-5978-F2F3-D73880D1D5E7}" dt="2023-03-17T17:24:40.205" v="63" actId="20577"/>
          <ac:spMkLst>
            <pc:docMk/>
            <pc:sldMk cId="1201134810" sldId="299"/>
            <ac:spMk id="4" creationId="{33122742-1D06-7A04-1BCA-A66F0ED829BF}"/>
          </ac:spMkLst>
        </pc:spChg>
      </pc:sldChg>
      <pc:sldChg chg="modSp ord modCm">
        <pc:chgData name="Soobitsky, Rachel B. (GSFC-617.0)[SCIENCE SYSTEMS AND APPLICATIONS INC]" userId="S::rsoobits@ndc.nasa.gov::f9e61c10-34f9-44bf-939e-880f97974e62" providerId="AD" clId="Web-{936FC5FA-F056-5978-F2F3-D73880D1D5E7}" dt="2023-03-17T18:27:58.914" v="98"/>
        <pc:sldMkLst>
          <pc:docMk/>
          <pc:sldMk cId="2078339974" sldId="300"/>
        </pc:sldMkLst>
        <pc:spChg chg="mod">
          <ac:chgData name="Soobitsky, Rachel B. (GSFC-617.0)[SCIENCE SYSTEMS AND APPLICATIONS INC]" userId="S::rsoobits@ndc.nasa.gov::f9e61c10-34f9-44bf-939e-880f97974e62" providerId="AD" clId="Web-{936FC5FA-F056-5978-F2F3-D73880D1D5E7}" dt="2023-03-17T17:24:34.580" v="55" actId="20577"/>
          <ac:spMkLst>
            <pc:docMk/>
            <pc:sldMk cId="2078339974" sldId="300"/>
            <ac:spMk id="4" creationId="{33122742-1D06-7A04-1BCA-A66F0ED829BF}"/>
          </ac:spMkLst>
        </pc:spChg>
      </pc:sldChg>
      <pc:sldChg chg="del">
        <pc:chgData name="Soobitsky, Rachel B. (GSFC-617.0)[SCIENCE SYSTEMS AND APPLICATIONS INC]" userId="S::rsoobits@ndc.nasa.gov::f9e61c10-34f9-44bf-939e-880f97974e62" providerId="AD" clId="Web-{936FC5FA-F056-5978-F2F3-D73880D1D5E7}" dt="2023-03-17T17:25:59.691" v="64"/>
        <pc:sldMkLst>
          <pc:docMk/>
          <pc:sldMk cId="999429180" sldId="304"/>
        </pc:sldMkLst>
      </pc:sldChg>
      <pc:sldChg chg="addSp delSp modSp add del addAnim modAnim delCm modCm">
        <pc:chgData name="Soobitsky, Rachel B. (GSFC-617.0)[SCIENCE SYSTEMS AND APPLICATIONS INC]" userId="S::rsoobits@ndc.nasa.gov::f9e61c10-34f9-44bf-939e-880f97974e62" providerId="AD" clId="Web-{936FC5FA-F056-5978-F2F3-D73880D1D5E7}" dt="2023-03-17T19:41:57.727" v="171"/>
        <pc:sldMkLst>
          <pc:docMk/>
          <pc:sldMk cId="2591479444" sldId="309"/>
        </pc:sldMkLst>
        <pc:spChg chg="mod">
          <ac:chgData name="Soobitsky, Rachel B. (GSFC-617.0)[SCIENCE SYSTEMS AND APPLICATIONS INC]" userId="S::rsoobits@ndc.nasa.gov::f9e61c10-34f9-44bf-939e-880f97974e62" providerId="AD" clId="Web-{936FC5FA-F056-5978-F2F3-D73880D1D5E7}" dt="2023-03-17T19:40:15.132" v="129" actId="1076"/>
          <ac:spMkLst>
            <pc:docMk/>
            <pc:sldMk cId="2591479444" sldId="309"/>
            <ac:spMk id="2" creationId="{63AC0121-792F-192E-5AF5-2C4F22BF43B2}"/>
          </ac:spMkLst>
        </pc:spChg>
        <pc:spChg chg="mod">
          <ac:chgData name="Soobitsky, Rachel B. (GSFC-617.0)[SCIENCE SYSTEMS AND APPLICATIONS INC]" userId="S::rsoobits@ndc.nasa.gov::f9e61c10-34f9-44bf-939e-880f97974e62" providerId="AD" clId="Web-{936FC5FA-F056-5978-F2F3-D73880D1D5E7}" dt="2023-03-17T17:27:18.645" v="93" actId="20577"/>
          <ac:spMkLst>
            <pc:docMk/>
            <pc:sldMk cId="2591479444" sldId="309"/>
            <ac:spMk id="3" creationId="{8D994FFB-D658-D2CB-A20F-263942E0A13E}"/>
          </ac:spMkLst>
        </pc:spChg>
        <pc:spChg chg="mod">
          <ac:chgData name="Soobitsky, Rachel B. (GSFC-617.0)[SCIENCE SYSTEMS AND APPLICATIONS INC]" userId="S::rsoobits@ndc.nasa.gov::f9e61c10-34f9-44bf-939e-880f97974e62" providerId="AD" clId="Web-{936FC5FA-F056-5978-F2F3-D73880D1D5E7}" dt="2023-03-17T19:41:06.289" v="159" actId="1076"/>
          <ac:spMkLst>
            <pc:docMk/>
            <pc:sldMk cId="2591479444" sldId="309"/>
            <ac:spMk id="11" creationId="{9BF2582E-FE79-1F7A-D54F-11933AC48F14}"/>
          </ac:spMkLst>
        </pc:spChg>
        <pc:picChg chg="add mod">
          <ac:chgData name="Soobitsky, Rachel B. (GSFC-617.0)[SCIENCE SYSTEMS AND APPLICATIONS INC]" userId="S::rsoobits@ndc.nasa.gov::f9e61c10-34f9-44bf-939e-880f97974e62" providerId="AD" clId="Web-{936FC5FA-F056-5978-F2F3-D73880D1D5E7}" dt="2023-03-17T19:40:07.491" v="128" actId="1076"/>
          <ac:picMkLst>
            <pc:docMk/>
            <pc:sldMk cId="2591479444" sldId="309"/>
            <ac:picMk id="5" creationId="{A30978FA-1B6B-31D9-197D-AE060DD17997}"/>
          </ac:picMkLst>
        </pc:picChg>
        <pc:picChg chg="del">
          <ac:chgData name="Soobitsky, Rachel B. (GSFC-617.0)[SCIENCE SYSTEMS AND APPLICATIONS INC]" userId="S::rsoobits@ndc.nasa.gov::f9e61c10-34f9-44bf-939e-880f97974e62" providerId="AD" clId="Web-{936FC5FA-F056-5978-F2F3-D73880D1D5E7}" dt="2023-03-17T19:38:13.224" v="104"/>
          <ac:picMkLst>
            <pc:docMk/>
            <pc:sldMk cId="2591479444" sldId="309"/>
            <ac:picMk id="6" creationId="{4AC7E2D0-A4FD-F109-AE05-734B11B4E59F}"/>
          </ac:picMkLst>
        </pc:picChg>
        <pc:picChg chg="add mod">
          <ac:chgData name="Soobitsky, Rachel B. (GSFC-617.0)[SCIENCE SYSTEMS AND APPLICATIONS INC]" userId="S::rsoobits@ndc.nasa.gov::f9e61c10-34f9-44bf-939e-880f97974e62" providerId="AD" clId="Web-{936FC5FA-F056-5978-F2F3-D73880D1D5E7}" dt="2023-03-17T19:41:35.758" v="165" actId="14100"/>
          <ac:picMkLst>
            <pc:docMk/>
            <pc:sldMk cId="2591479444" sldId="309"/>
            <ac:picMk id="7" creationId="{2D92F9DA-9828-A614-3687-6C3E0A9CEAD7}"/>
          </ac:picMkLst>
        </pc:picChg>
        <pc:picChg chg="del">
          <ac:chgData name="Soobitsky, Rachel B. (GSFC-617.0)[SCIENCE SYSTEMS AND APPLICATIONS INC]" userId="S::rsoobits@ndc.nasa.gov::f9e61c10-34f9-44bf-939e-880f97974e62" providerId="AD" clId="Web-{936FC5FA-F056-5978-F2F3-D73880D1D5E7}" dt="2023-03-17T19:38:39.146" v="107"/>
          <ac:picMkLst>
            <pc:docMk/>
            <pc:sldMk cId="2591479444" sldId="309"/>
            <ac:picMk id="8" creationId="{7A040960-601E-B462-C04F-3840A8BE7F0F}"/>
          </ac:picMkLst>
        </pc:picChg>
        <pc:picChg chg="add mod">
          <ac:chgData name="Soobitsky, Rachel B. (GSFC-617.0)[SCIENCE SYSTEMS AND APPLICATIONS INC]" userId="S::rsoobits@ndc.nasa.gov::f9e61c10-34f9-44bf-939e-880f97974e62" providerId="AD" clId="Web-{936FC5FA-F056-5978-F2F3-D73880D1D5E7}" dt="2023-03-17T19:41:54.696" v="169" actId="14100"/>
          <ac:picMkLst>
            <pc:docMk/>
            <pc:sldMk cId="2591479444" sldId="309"/>
            <ac:picMk id="9" creationId="{46703DE5-26EE-2CFC-5DC2-453F01D40202}"/>
          </ac:picMkLst>
        </pc:picChg>
        <pc:picChg chg="del">
          <ac:chgData name="Soobitsky, Rachel B. (GSFC-617.0)[SCIENCE SYSTEMS AND APPLICATIONS INC]" userId="S::rsoobits@ndc.nasa.gov::f9e61c10-34f9-44bf-939e-880f97974e62" providerId="AD" clId="Web-{936FC5FA-F056-5978-F2F3-D73880D1D5E7}" dt="2023-03-17T19:37:39.973" v="101"/>
          <ac:picMkLst>
            <pc:docMk/>
            <pc:sldMk cId="2591479444" sldId="309"/>
            <ac:picMk id="10" creationId="{509A14BA-D556-0201-6BC3-36CC14F2A28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0BD228-219B-4512-BE89-EB8E7BAF4740}" type="datetimeFigureOut">
              <a:t>3/23/2023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431C49-688F-428E-9DC3-C78B23E765C8}" type="slidenum">
              <a:t>‹#›</a:t>
            </a:fld>
            <a:endParaRPr lang="en-US"/>
          </a:p>
        </p:txBody>
      </p:sp>
    </p:spTree>
    <p:extLst>
      <p:ext uri="{BB962C8B-B14F-4D97-AF65-F5344CB8AC3E}">
        <p14:creationId xmlns:p14="http://schemas.microsoft.com/office/powerpoint/2010/main" val="2601530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228984-1782-44F5-B04F-F1019077136D}" type="slidenum">
              <a:rPr lang="en-US" smtClean="0"/>
              <a:t>2</a:t>
            </a:fld>
            <a:endParaRPr lang="en-US"/>
          </a:p>
        </p:txBody>
      </p:sp>
    </p:spTree>
    <p:extLst>
      <p:ext uri="{BB962C8B-B14F-4D97-AF65-F5344CB8AC3E}">
        <p14:creationId xmlns:p14="http://schemas.microsoft.com/office/powerpoint/2010/main" val="1088481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1431C49-688F-428E-9DC3-C78B23E765C8}" type="slidenum">
              <a:rPr lang="en-US"/>
              <a:t>3</a:t>
            </a:fld>
            <a:endParaRPr lang="en-US"/>
          </a:p>
        </p:txBody>
      </p:sp>
    </p:spTree>
    <p:extLst>
      <p:ext uri="{BB962C8B-B14F-4D97-AF65-F5344CB8AC3E}">
        <p14:creationId xmlns:p14="http://schemas.microsoft.com/office/powerpoint/2010/main" val="1959181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431C49-688F-428E-9DC3-C78B23E765C8}" type="slidenum">
              <a:rPr lang="en-US" smtClean="0"/>
              <a:t>4</a:t>
            </a:fld>
            <a:endParaRPr lang="en-US"/>
          </a:p>
        </p:txBody>
      </p:sp>
    </p:spTree>
    <p:extLst>
      <p:ext uri="{BB962C8B-B14F-4D97-AF65-F5344CB8AC3E}">
        <p14:creationId xmlns:p14="http://schemas.microsoft.com/office/powerpoint/2010/main" val="2154612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431C49-688F-428E-9DC3-C78B23E765C8}" type="slidenum">
              <a:rPr lang="en-US" smtClean="0"/>
              <a:t>5</a:t>
            </a:fld>
            <a:endParaRPr lang="en-US"/>
          </a:p>
        </p:txBody>
      </p:sp>
    </p:spTree>
    <p:extLst>
      <p:ext uri="{BB962C8B-B14F-4D97-AF65-F5344CB8AC3E}">
        <p14:creationId xmlns:p14="http://schemas.microsoft.com/office/powerpoint/2010/main" val="4285107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75ABFD0-955D-ED45-9525-383409DA27B8}" type="slidenum">
              <a:rPr lang="en-US" smtClean="0"/>
              <a:t>6</a:t>
            </a:fld>
            <a:endParaRPr lang="en-US"/>
          </a:p>
        </p:txBody>
      </p:sp>
    </p:spTree>
    <p:extLst>
      <p:ext uri="{BB962C8B-B14F-4D97-AF65-F5344CB8AC3E}">
        <p14:creationId xmlns:p14="http://schemas.microsoft.com/office/powerpoint/2010/main" val="1386023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5ABFD0-955D-ED45-9525-383409DA27B8}" type="slidenum">
              <a:rPr lang="en-US" smtClean="0"/>
              <a:t>7</a:t>
            </a:fld>
            <a:endParaRPr lang="en-US"/>
          </a:p>
        </p:txBody>
      </p:sp>
    </p:spTree>
    <p:extLst>
      <p:ext uri="{BB962C8B-B14F-4D97-AF65-F5344CB8AC3E}">
        <p14:creationId xmlns:p14="http://schemas.microsoft.com/office/powerpoint/2010/main" val="273858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8</a:t>
            </a:fld>
            <a:endParaRPr lang="en-US"/>
          </a:p>
        </p:txBody>
      </p:sp>
    </p:spTree>
    <p:extLst>
      <p:ext uri="{BB962C8B-B14F-4D97-AF65-F5344CB8AC3E}">
        <p14:creationId xmlns:p14="http://schemas.microsoft.com/office/powerpoint/2010/main" val="105186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0367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14</a:t>
            </a:fld>
            <a:endParaRPr lang="en-US"/>
          </a:p>
        </p:txBody>
      </p:sp>
    </p:spTree>
    <p:extLst>
      <p:ext uri="{BB962C8B-B14F-4D97-AF65-F5344CB8AC3E}">
        <p14:creationId xmlns:p14="http://schemas.microsoft.com/office/powerpoint/2010/main" val="31690077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emf"/><Relationship Id="rId1" Type="http://schemas.openxmlformats.org/officeDocument/2006/relationships/slideMaster" Target="../slideMasters/slideMaster4.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emf"/><Relationship Id="rId1" Type="http://schemas.openxmlformats.org/officeDocument/2006/relationships/slideMaster" Target="../slideMasters/slideMaster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16.svg"/><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15.png"/><Relationship Id="rId5" Type="http://schemas.openxmlformats.org/officeDocument/2006/relationships/image" Target="../media/image27.jpeg"/><Relationship Id="rId4" Type="http://schemas.openxmlformats.org/officeDocument/2006/relationships/image" Target="../media/image2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emf"/><Relationship Id="rId1" Type="http://schemas.openxmlformats.org/officeDocument/2006/relationships/slideMaster" Target="../slideMasters/slideMaster4.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emf"/><Relationship Id="rId1" Type="http://schemas.openxmlformats.org/officeDocument/2006/relationships/slideMaster" Target="../slideMasters/slideMaster4.xml"/><Relationship Id="rId5" Type="http://schemas.openxmlformats.org/officeDocument/2006/relationships/image" Target="../media/image32.jpeg"/><Relationship Id="rId4" Type="http://schemas.openxmlformats.org/officeDocument/2006/relationships/image" Target="../media/image31.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appliedsciences.nasa.gov/" TargetMode="External"/><Relationship Id="rId1" Type="http://schemas.openxmlformats.org/officeDocument/2006/relationships/slideMaster" Target="../slideMasters/slideMaster4.xml"/><Relationship Id="rId5" Type="http://schemas.openxmlformats.org/officeDocument/2006/relationships/image" Target="../media/image40.jpeg"/><Relationship Id="rId4" Type="http://schemas.openxmlformats.org/officeDocument/2006/relationships/image" Target="../media/image18.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5.xml"/><Relationship Id="rId6" Type="http://schemas.openxmlformats.org/officeDocument/2006/relationships/image" Target="../media/image24.jpeg"/><Relationship Id="rId5" Type="http://schemas.openxmlformats.org/officeDocument/2006/relationships/image" Target="../media/image44.jpeg"/><Relationship Id="rId4" Type="http://schemas.openxmlformats.org/officeDocument/2006/relationships/image" Target="../media/image43.jpe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appliedsciences.nasa.gov/" TargetMode="External"/><Relationship Id="rId1" Type="http://schemas.openxmlformats.org/officeDocument/2006/relationships/slideMaster" Target="../slideMasters/slideMaster5.xml"/><Relationship Id="rId5" Type="http://schemas.openxmlformats.org/officeDocument/2006/relationships/image" Target="../media/image45.jpeg"/><Relationship Id="rId4" Type="http://schemas.openxmlformats.org/officeDocument/2006/relationships/image" Target="../media/image4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2.png"/><Relationship Id="rId1" Type="http://schemas.openxmlformats.org/officeDocument/2006/relationships/slideMaster" Target="../slideMasters/slideMaster5.xml"/><Relationship Id="rId6" Type="http://schemas.openxmlformats.org/officeDocument/2006/relationships/image" Target="../media/image47.png"/><Relationship Id="rId5" Type="http://schemas.openxmlformats.org/officeDocument/2006/relationships/image" Target="../media/image10.png"/><Relationship Id="rId4" Type="http://schemas.openxmlformats.org/officeDocument/2006/relationships/image" Target="../media/image9.jpe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2.png"/><Relationship Id="rId1" Type="http://schemas.openxmlformats.org/officeDocument/2006/relationships/slideMaster" Target="../slideMasters/slideMaster5.xml"/><Relationship Id="rId6" Type="http://schemas.openxmlformats.org/officeDocument/2006/relationships/image" Target="../media/image17.jpeg"/><Relationship Id="rId5" Type="http://schemas.openxmlformats.org/officeDocument/2006/relationships/image" Target="../media/image49.png"/><Relationship Id="rId4" Type="http://schemas.openxmlformats.org/officeDocument/2006/relationships/image" Target="../media/image14.jpe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5.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2.png"/><Relationship Id="rId1" Type="http://schemas.openxmlformats.org/officeDocument/2006/relationships/slideMaster" Target="../slideMasters/slideMaster5.xml"/><Relationship Id="rId6" Type="http://schemas.openxmlformats.org/officeDocument/2006/relationships/image" Target="../media/image49.png"/><Relationship Id="rId5" Type="http://schemas.openxmlformats.org/officeDocument/2006/relationships/image" Target="../media/image27.jpeg"/><Relationship Id="rId4" Type="http://schemas.openxmlformats.org/officeDocument/2006/relationships/image" Target="../media/image51.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5.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5.xml"/><Relationship Id="rId5" Type="http://schemas.openxmlformats.org/officeDocument/2006/relationships/image" Target="../media/image53.jpeg"/><Relationship Id="rId4" Type="http://schemas.openxmlformats.org/officeDocument/2006/relationships/image" Target="../media/image52.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6.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9048" r="37440"/>
          <a:stretch/>
        </p:blipFill>
        <p:spPr>
          <a:xfrm>
            <a:off x="90152" y="-3115"/>
            <a:ext cx="5396248" cy="6861115"/>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lvl1pPr>
              <a:defRPr>
                <a:solidFill>
                  <a:srgbClr val="65CBF9"/>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9CFF0D17-06AD-DA41-87BA-1C5318120BAC}" type="datetime1">
              <a:rPr lang="en-US" smtClean="0"/>
              <a:pPr/>
              <a:t>3/23/2023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690718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4" name="Content Placeholder 3"/>
          <p:cNvPicPr>
            <a:picLocks noChangeAspect="1"/>
          </p:cNvPicPr>
          <p:nvPr userDrawn="1"/>
        </p:nvPicPr>
        <p:blipFill rotWithShape="1">
          <a:blip r:embed="rId2">
            <a:extLst>
              <a:ext uri="{28A0092B-C50C-407E-A947-70E740481C1C}">
                <a14:useLocalDpi xmlns:a14="http://schemas.microsoft.com/office/drawing/2010/main" val="0"/>
              </a:ext>
            </a:extLst>
          </a:blip>
          <a:srcRect t="26957" r="-2" b="16224"/>
          <a:stretch/>
        </p:blipFill>
        <p:spPr>
          <a:xfrm>
            <a:off x="-77637" y="-8842"/>
            <a:ext cx="12269637" cy="6927011"/>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372CC95E-30A4-D744-8BC0-DDA2BE0BB564}" type="datetime1">
              <a:rPr lang="en-US" smtClean="0"/>
              <a:pPr/>
              <a:t>3/23/2023</a:t>
            </a:fld>
            <a:endParaRPr lang="en-US"/>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848100" y="4152900"/>
            <a:ext cx="3428126"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a:t>PRESENTER NAME</a:t>
            </a:r>
          </a:p>
          <a:p>
            <a:pPr>
              <a:spcBef>
                <a:spcPts val="400"/>
              </a:spcBef>
            </a:pPr>
            <a:r>
              <a:rPr lang="en-US"/>
              <a:t>Title</a:t>
            </a:r>
          </a:p>
          <a:p>
            <a:pPr>
              <a:spcBef>
                <a:spcPts val="400"/>
              </a:spcBef>
            </a:pPr>
            <a:r>
              <a:rPr lang="en-US"/>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6B3B1C91-BB5E-7549-BF43-9056C639C58D}"/>
              </a:ext>
            </a:extLst>
          </p:cNvPr>
          <p:cNvGrpSpPr/>
          <p:nvPr userDrawn="1"/>
        </p:nvGrpSpPr>
        <p:grpSpPr>
          <a:xfrm>
            <a:off x="516442" y="-8842"/>
            <a:ext cx="4621246" cy="6873373"/>
            <a:chOff x="516442" y="-8842"/>
            <a:chExt cx="4621246" cy="6873373"/>
          </a:xfrm>
        </p:grpSpPr>
        <p:sp>
          <p:nvSpPr>
            <p:cNvPr id="10" name="Freeform 16">
              <a:extLst>
                <a:ext uri="{FF2B5EF4-FFF2-40B4-BE49-F238E27FC236}">
                  <a16:creationId xmlns:a16="http://schemas.microsoft.com/office/drawing/2014/main" id="{466EF3C0-A624-FF4C-B066-35DA0432468B}"/>
                </a:ext>
              </a:extLst>
            </p:cNvPr>
            <p:cNvSpPr>
              <a:spLocks noEditPoints="1"/>
            </p:cNvSpPr>
            <p:nvPr/>
          </p:nvSpPr>
          <p:spPr bwMode="auto">
            <a:xfrm>
              <a:off x="2484060" y="-8842"/>
              <a:ext cx="2653628" cy="6147482"/>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7">
              <a:extLst>
                <a:ext uri="{FF2B5EF4-FFF2-40B4-BE49-F238E27FC236}">
                  <a16:creationId xmlns:a16="http://schemas.microsoft.com/office/drawing/2014/main" id="{E4464884-B9BC-9244-A3A6-12B093B11AB8}"/>
                </a:ext>
              </a:extLst>
            </p:cNvPr>
            <p:cNvSpPr>
              <a:spLocks/>
            </p:cNvSpPr>
            <p:nvPr/>
          </p:nvSpPr>
          <p:spPr bwMode="auto">
            <a:xfrm>
              <a:off x="580255" y="4814485"/>
              <a:ext cx="909359" cy="204738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8">
              <a:extLst>
                <a:ext uri="{FF2B5EF4-FFF2-40B4-BE49-F238E27FC236}">
                  <a16:creationId xmlns:a16="http://schemas.microsoft.com/office/drawing/2014/main" id="{4EF31946-1FF7-F04F-9C80-5220859231D6}"/>
                </a:ext>
              </a:extLst>
            </p:cNvPr>
            <p:cNvSpPr>
              <a:spLocks noEditPoints="1"/>
            </p:cNvSpPr>
            <p:nvPr/>
          </p:nvSpPr>
          <p:spPr bwMode="auto">
            <a:xfrm>
              <a:off x="516442" y="1794"/>
              <a:ext cx="3799633" cy="68627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5" name="Group 14">
            <a:extLst>
              <a:ext uri="{FF2B5EF4-FFF2-40B4-BE49-F238E27FC236}">
                <a16:creationId xmlns:a16="http://schemas.microsoft.com/office/drawing/2014/main" id="{DC118577-8B85-3F4F-9790-2C71FDDC11D4}"/>
              </a:ext>
            </a:extLst>
          </p:cNvPr>
          <p:cNvGrpSpPr/>
          <p:nvPr userDrawn="1"/>
        </p:nvGrpSpPr>
        <p:grpSpPr>
          <a:xfrm>
            <a:off x="537288" y="3187693"/>
            <a:ext cx="5746781" cy="702502"/>
            <a:chOff x="537288" y="3187693"/>
            <a:chExt cx="5746781" cy="702502"/>
          </a:xfrm>
        </p:grpSpPr>
        <p:grpSp>
          <p:nvGrpSpPr>
            <p:cNvPr id="16" name="Group 15">
              <a:extLst>
                <a:ext uri="{FF2B5EF4-FFF2-40B4-BE49-F238E27FC236}">
                  <a16:creationId xmlns:a16="http://schemas.microsoft.com/office/drawing/2014/main" id="{9244B96F-49FA-CD44-BEE0-1499E040FDB0}"/>
                </a:ext>
              </a:extLst>
            </p:cNvPr>
            <p:cNvGrpSpPr/>
            <p:nvPr userDrawn="1"/>
          </p:nvGrpSpPr>
          <p:grpSpPr>
            <a:xfrm>
              <a:off x="537288" y="3187693"/>
              <a:ext cx="3254927" cy="702502"/>
              <a:chOff x="339725" y="371475"/>
              <a:chExt cx="2647951" cy="571500"/>
            </a:xfrm>
            <a:solidFill>
              <a:srgbClr val="33CDFF"/>
            </a:solidFill>
          </p:grpSpPr>
          <p:sp>
            <p:nvSpPr>
              <p:cNvPr id="23" name="Freeform 55">
                <a:extLst>
                  <a:ext uri="{FF2B5EF4-FFF2-40B4-BE49-F238E27FC236}">
                    <a16:creationId xmlns:a16="http://schemas.microsoft.com/office/drawing/2014/main" id="{16A3A0A8-720F-1B46-B3EA-96E6D9CFB96E}"/>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56">
                <a:extLst>
                  <a:ext uri="{FF2B5EF4-FFF2-40B4-BE49-F238E27FC236}">
                    <a16:creationId xmlns:a16="http://schemas.microsoft.com/office/drawing/2014/main" id="{5C54C28F-34FE-3E41-8A4D-F839F1047467}"/>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57">
                <a:extLst>
                  <a:ext uri="{FF2B5EF4-FFF2-40B4-BE49-F238E27FC236}">
                    <a16:creationId xmlns:a16="http://schemas.microsoft.com/office/drawing/2014/main" id="{4AF1F7D9-2AC0-BD4E-BFFC-85C9A3AD7B29}"/>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58">
                <a:extLst>
                  <a:ext uri="{FF2B5EF4-FFF2-40B4-BE49-F238E27FC236}">
                    <a16:creationId xmlns:a16="http://schemas.microsoft.com/office/drawing/2014/main" id="{F09E0884-9AE8-4745-8D65-C93120C7215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59">
                <a:extLst>
                  <a:ext uri="{FF2B5EF4-FFF2-40B4-BE49-F238E27FC236}">
                    <a16:creationId xmlns:a16="http://schemas.microsoft.com/office/drawing/2014/main" id="{5433AF6A-2277-1842-9086-DF7BB63AC072}"/>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60">
                <a:extLst>
                  <a:ext uri="{FF2B5EF4-FFF2-40B4-BE49-F238E27FC236}">
                    <a16:creationId xmlns:a16="http://schemas.microsoft.com/office/drawing/2014/main" id="{66E611AD-144C-FD42-96F9-F3F396C96341}"/>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61">
                <a:extLst>
                  <a:ext uri="{FF2B5EF4-FFF2-40B4-BE49-F238E27FC236}">
                    <a16:creationId xmlns:a16="http://schemas.microsoft.com/office/drawing/2014/main" id="{5F5D40F7-D7AB-314B-A318-0894DE1FE2B5}"/>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7" name="Group 16">
              <a:extLst>
                <a:ext uri="{FF2B5EF4-FFF2-40B4-BE49-F238E27FC236}">
                  <a16:creationId xmlns:a16="http://schemas.microsoft.com/office/drawing/2014/main" id="{3E152E86-8DD8-A34F-8D39-CB56DFC8C590}"/>
                </a:ext>
              </a:extLst>
            </p:cNvPr>
            <p:cNvGrpSpPr/>
            <p:nvPr userDrawn="1"/>
          </p:nvGrpSpPr>
          <p:grpSpPr>
            <a:xfrm>
              <a:off x="3974660" y="3232202"/>
              <a:ext cx="2309409" cy="613029"/>
              <a:chOff x="3138488" y="420688"/>
              <a:chExt cx="1824038" cy="484188"/>
            </a:xfrm>
            <a:solidFill>
              <a:schemeClr val="bg1"/>
            </a:solidFill>
          </p:grpSpPr>
          <p:sp>
            <p:nvSpPr>
              <p:cNvPr id="18" name="Freeform 50">
                <a:extLst>
                  <a:ext uri="{FF2B5EF4-FFF2-40B4-BE49-F238E27FC236}">
                    <a16:creationId xmlns:a16="http://schemas.microsoft.com/office/drawing/2014/main" id="{C3B57C69-0B75-3747-A5AA-13C9B56B7D0F}"/>
                  </a:ext>
                </a:extLst>
              </p:cNvPr>
              <p:cNvSpPr>
                <a:spLocks/>
              </p:cNvSpPr>
              <p:nvPr/>
            </p:nvSpPr>
            <p:spPr bwMode="auto">
              <a:xfrm>
                <a:off x="3138488" y="420688"/>
                <a:ext cx="265113" cy="484188"/>
              </a:xfrm>
              <a:custGeom>
                <a:avLst/>
                <a:gdLst>
                  <a:gd name="T0" fmla="*/ 0 w 167"/>
                  <a:gd name="T1" fmla="*/ 0 h 305"/>
                  <a:gd name="T2" fmla="*/ 167 w 167"/>
                  <a:gd name="T3" fmla="*/ 0 h 305"/>
                  <a:gd name="T4" fmla="*/ 167 w 167"/>
                  <a:gd name="T5" fmla="*/ 29 h 305"/>
                  <a:gd name="T6" fmla="*/ 33 w 167"/>
                  <a:gd name="T7" fmla="*/ 29 h 305"/>
                  <a:gd name="T8" fmla="*/ 33 w 167"/>
                  <a:gd name="T9" fmla="*/ 137 h 305"/>
                  <a:gd name="T10" fmla="*/ 165 w 167"/>
                  <a:gd name="T11" fmla="*/ 137 h 305"/>
                  <a:gd name="T12" fmla="*/ 165 w 167"/>
                  <a:gd name="T13" fmla="*/ 166 h 305"/>
                  <a:gd name="T14" fmla="*/ 33 w 167"/>
                  <a:gd name="T15" fmla="*/ 166 h 305"/>
                  <a:gd name="T16" fmla="*/ 33 w 167"/>
                  <a:gd name="T17" fmla="*/ 276 h 305"/>
                  <a:gd name="T18" fmla="*/ 167 w 167"/>
                  <a:gd name="T19" fmla="*/ 276 h 305"/>
                  <a:gd name="T20" fmla="*/ 167 w 167"/>
                  <a:gd name="T21" fmla="*/ 305 h 305"/>
                  <a:gd name="T22" fmla="*/ 0 w 167"/>
                  <a:gd name="T23" fmla="*/ 305 h 305"/>
                  <a:gd name="T24" fmla="*/ 0 w 167"/>
                  <a:gd name="T25"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5">
                    <a:moveTo>
                      <a:pt x="0" y="0"/>
                    </a:moveTo>
                    <a:lnTo>
                      <a:pt x="167" y="0"/>
                    </a:lnTo>
                    <a:lnTo>
                      <a:pt x="167" y="29"/>
                    </a:lnTo>
                    <a:lnTo>
                      <a:pt x="33" y="29"/>
                    </a:lnTo>
                    <a:lnTo>
                      <a:pt x="33" y="137"/>
                    </a:lnTo>
                    <a:lnTo>
                      <a:pt x="165" y="137"/>
                    </a:lnTo>
                    <a:lnTo>
                      <a:pt x="165" y="166"/>
                    </a:lnTo>
                    <a:lnTo>
                      <a:pt x="33" y="166"/>
                    </a:lnTo>
                    <a:lnTo>
                      <a:pt x="33" y="276"/>
                    </a:lnTo>
                    <a:lnTo>
                      <a:pt x="167" y="276"/>
                    </a:lnTo>
                    <a:lnTo>
                      <a:pt x="167" y="305"/>
                    </a:lnTo>
                    <a:lnTo>
                      <a:pt x="0" y="305"/>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51">
                <a:extLst>
                  <a:ext uri="{FF2B5EF4-FFF2-40B4-BE49-F238E27FC236}">
                    <a16:creationId xmlns:a16="http://schemas.microsoft.com/office/drawing/2014/main" id="{D8F3F598-DB9E-EA42-90E2-78619B784148}"/>
                  </a:ext>
                </a:extLst>
              </p:cNvPr>
              <p:cNvSpPr>
                <a:spLocks noEditPoints="1"/>
              </p:cNvSpPr>
              <p:nvPr/>
            </p:nvSpPr>
            <p:spPr bwMode="auto">
              <a:xfrm>
                <a:off x="3444875" y="420688"/>
                <a:ext cx="449263" cy="484188"/>
              </a:xfrm>
              <a:custGeom>
                <a:avLst/>
                <a:gdLst>
                  <a:gd name="T0" fmla="*/ 35 w 283"/>
                  <a:gd name="T1" fmla="*/ 305 h 305"/>
                  <a:gd name="T2" fmla="*/ 0 w 283"/>
                  <a:gd name="T3" fmla="*/ 305 h 305"/>
                  <a:gd name="T4" fmla="*/ 125 w 283"/>
                  <a:gd name="T5" fmla="*/ 0 h 305"/>
                  <a:gd name="T6" fmla="*/ 158 w 283"/>
                  <a:gd name="T7" fmla="*/ 0 h 305"/>
                  <a:gd name="T8" fmla="*/ 283 w 283"/>
                  <a:gd name="T9" fmla="*/ 305 h 305"/>
                  <a:gd name="T10" fmla="*/ 246 w 283"/>
                  <a:gd name="T11" fmla="*/ 305 h 305"/>
                  <a:gd name="T12" fmla="*/ 210 w 283"/>
                  <a:gd name="T13" fmla="*/ 219 h 305"/>
                  <a:gd name="T14" fmla="*/ 71 w 283"/>
                  <a:gd name="T15" fmla="*/ 219 h 305"/>
                  <a:gd name="T16" fmla="*/ 35 w 283"/>
                  <a:gd name="T17" fmla="*/ 305 h 305"/>
                  <a:gd name="T18" fmla="*/ 142 w 283"/>
                  <a:gd name="T19" fmla="*/ 39 h 305"/>
                  <a:gd name="T20" fmla="*/ 80 w 283"/>
                  <a:gd name="T21" fmla="*/ 192 h 305"/>
                  <a:gd name="T22" fmla="*/ 201 w 283"/>
                  <a:gd name="T23" fmla="*/ 192 h 305"/>
                  <a:gd name="T24" fmla="*/ 142 w 283"/>
                  <a:gd name="T25" fmla="*/ 3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5">
                    <a:moveTo>
                      <a:pt x="35" y="305"/>
                    </a:moveTo>
                    <a:lnTo>
                      <a:pt x="0" y="305"/>
                    </a:lnTo>
                    <a:lnTo>
                      <a:pt x="125" y="0"/>
                    </a:lnTo>
                    <a:lnTo>
                      <a:pt x="158" y="0"/>
                    </a:lnTo>
                    <a:lnTo>
                      <a:pt x="283" y="305"/>
                    </a:lnTo>
                    <a:lnTo>
                      <a:pt x="246" y="305"/>
                    </a:lnTo>
                    <a:lnTo>
                      <a:pt x="210" y="219"/>
                    </a:lnTo>
                    <a:lnTo>
                      <a:pt x="71" y="219"/>
                    </a:lnTo>
                    <a:lnTo>
                      <a:pt x="35" y="305"/>
                    </a:lnTo>
                    <a:close/>
                    <a:moveTo>
                      <a:pt x="142" y="39"/>
                    </a:moveTo>
                    <a:lnTo>
                      <a:pt x="80" y="192"/>
                    </a:lnTo>
                    <a:lnTo>
                      <a:pt x="201" y="192"/>
                    </a:lnTo>
                    <a:lnTo>
                      <a:pt x="142" y="3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52">
                <a:extLst>
                  <a:ext uri="{FF2B5EF4-FFF2-40B4-BE49-F238E27FC236}">
                    <a16:creationId xmlns:a16="http://schemas.microsoft.com/office/drawing/2014/main" id="{1F8BD926-655F-D14B-92F0-F04370A0F615}"/>
                  </a:ext>
                </a:extLst>
              </p:cNvPr>
              <p:cNvSpPr>
                <a:spLocks/>
              </p:cNvSpPr>
              <p:nvPr/>
            </p:nvSpPr>
            <p:spPr bwMode="auto">
              <a:xfrm>
                <a:off x="3943350" y="420688"/>
                <a:ext cx="322263" cy="484188"/>
              </a:xfrm>
              <a:custGeom>
                <a:avLst/>
                <a:gdLst>
                  <a:gd name="T0" fmla="*/ 0 w 86"/>
                  <a:gd name="T1" fmla="*/ 0 h 127"/>
                  <a:gd name="T2" fmla="*/ 33 w 86"/>
                  <a:gd name="T3" fmla="*/ 0 h 127"/>
                  <a:gd name="T4" fmla="*/ 69 w 86"/>
                  <a:gd name="T5" fmla="*/ 6 h 127"/>
                  <a:gd name="T6" fmla="*/ 86 w 86"/>
                  <a:gd name="T7" fmla="*/ 40 h 127"/>
                  <a:gd name="T8" fmla="*/ 79 w 86"/>
                  <a:gd name="T9" fmla="*/ 65 h 127"/>
                  <a:gd name="T10" fmla="*/ 50 w 86"/>
                  <a:gd name="T11" fmla="*/ 79 h 127"/>
                  <a:gd name="T12" fmla="*/ 82 w 86"/>
                  <a:gd name="T13" fmla="*/ 127 h 127"/>
                  <a:gd name="T14" fmla="*/ 66 w 86"/>
                  <a:gd name="T15" fmla="*/ 127 h 127"/>
                  <a:gd name="T16" fmla="*/ 30 w 86"/>
                  <a:gd name="T17" fmla="*/ 72 h 127"/>
                  <a:gd name="T18" fmla="*/ 35 w 86"/>
                  <a:gd name="T19" fmla="*/ 72 h 127"/>
                  <a:gd name="T20" fmla="*/ 63 w 86"/>
                  <a:gd name="T21" fmla="*/ 65 h 127"/>
                  <a:gd name="T22" fmla="*/ 72 w 86"/>
                  <a:gd name="T23" fmla="*/ 42 h 127"/>
                  <a:gd name="T24" fmla="*/ 60 w 86"/>
                  <a:gd name="T25" fmla="*/ 17 h 127"/>
                  <a:gd name="T26" fmla="*/ 34 w 86"/>
                  <a:gd name="T27" fmla="*/ 12 h 127"/>
                  <a:gd name="T28" fmla="*/ 14 w 86"/>
                  <a:gd name="T29" fmla="*/ 12 h 127"/>
                  <a:gd name="T30" fmla="*/ 14 w 86"/>
                  <a:gd name="T31" fmla="*/ 127 h 127"/>
                  <a:gd name="T32" fmla="*/ 0 w 86"/>
                  <a:gd name="T33" fmla="*/ 127 h 127"/>
                  <a:gd name="T34" fmla="*/ 0 w 86"/>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27">
                    <a:moveTo>
                      <a:pt x="0" y="0"/>
                    </a:moveTo>
                    <a:cubicBezTo>
                      <a:pt x="33" y="0"/>
                      <a:pt x="33" y="0"/>
                      <a:pt x="33" y="0"/>
                    </a:cubicBezTo>
                    <a:cubicBezTo>
                      <a:pt x="53" y="0"/>
                      <a:pt x="62" y="2"/>
                      <a:pt x="69" y="6"/>
                    </a:cubicBezTo>
                    <a:cubicBezTo>
                      <a:pt x="79" y="12"/>
                      <a:pt x="86" y="26"/>
                      <a:pt x="86" y="40"/>
                    </a:cubicBezTo>
                    <a:cubicBezTo>
                      <a:pt x="86" y="49"/>
                      <a:pt x="84" y="58"/>
                      <a:pt x="79" y="65"/>
                    </a:cubicBezTo>
                    <a:cubicBezTo>
                      <a:pt x="71" y="76"/>
                      <a:pt x="62" y="78"/>
                      <a:pt x="50" y="79"/>
                    </a:cubicBezTo>
                    <a:cubicBezTo>
                      <a:pt x="82" y="127"/>
                      <a:pt x="82" y="127"/>
                      <a:pt x="82" y="127"/>
                    </a:cubicBezTo>
                    <a:cubicBezTo>
                      <a:pt x="66" y="127"/>
                      <a:pt x="66" y="127"/>
                      <a:pt x="66" y="127"/>
                    </a:cubicBezTo>
                    <a:cubicBezTo>
                      <a:pt x="30" y="72"/>
                      <a:pt x="30" y="72"/>
                      <a:pt x="30" y="72"/>
                    </a:cubicBezTo>
                    <a:cubicBezTo>
                      <a:pt x="35" y="72"/>
                      <a:pt x="35" y="72"/>
                      <a:pt x="35" y="72"/>
                    </a:cubicBezTo>
                    <a:cubicBezTo>
                      <a:pt x="43" y="72"/>
                      <a:pt x="56" y="71"/>
                      <a:pt x="63" y="65"/>
                    </a:cubicBezTo>
                    <a:cubicBezTo>
                      <a:pt x="70" y="58"/>
                      <a:pt x="72" y="51"/>
                      <a:pt x="72" y="42"/>
                    </a:cubicBezTo>
                    <a:cubicBezTo>
                      <a:pt x="72" y="32"/>
                      <a:pt x="68" y="22"/>
                      <a:pt x="60" y="17"/>
                    </a:cubicBezTo>
                    <a:cubicBezTo>
                      <a:pt x="53" y="13"/>
                      <a:pt x="46" y="12"/>
                      <a:pt x="34" y="12"/>
                    </a:cubicBezTo>
                    <a:cubicBezTo>
                      <a:pt x="14" y="12"/>
                      <a:pt x="14" y="12"/>
                      <a:pt x="14" y="12"/>
                    </a:cubicBezTo>
                    <a:cubicBezTo>
                      <a:pt x="14" y="127"/>
                      <a:pt x="14" y="127"/>
                      <a:pt x="14" y="127"/>
                    </a:cubicBezTo>
                    <a:cubicBezTo>
                      <a:pt x="0" y="127"/>
                      <a:pt x="0" y="127"/>
                      <a:pt x="0" y="127"/>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53">
                <a:extLst>
                  <a:ext uri="{FF2B5EF4-FFF2-40B4-BE49-F238E27FC236}">
                    <a16:creationId xmlns:a16="http://schemas.microsoft.com/office/drawing/2014/main" id="{CC86B5C8-0453-9146-AF16-96DCA59379F6}"/>
                  </a:ext>
                </a:extLst>
              </p:cNvPr>
              <p:cNvSpPr>
                <a:spLocks/>
              </p:cNvSpPr>
              <p:nvPr/>
            </p:nvSpPr>
            <p:spPr bwMode="auto">
              <a:xfrm>
                <a:off x="4284663" y="420688"/>
                <a:ext cx="287338" cy="484188"/>
              </a:xfrm>
              <a:custGeom>
                <a:avLst/>
                <a:gdLst>
                  <a:gd name="T0" fmla="*/ 73 w 181"/>
                  <a:gd name="T1" fmla="*/ 29 h 305"/>
                  <a:gd name="T2" fmla="*/ 0 w 181"/>
                  <a:gd name="T3" fmla="*/ 29 h 305"/>
                  <a:gd name="T4" fmla="*/ 0 w 181"/>
                  <a:gd name="T5" fmla="*/ 0 h 305"/>
                  <a:gd name="T6" fmla="*/ 181 w 181"/>
                  <a:gd name="T7" fmla="*/ 0 h 305"/>
                  <a:gd name="T8" fmla="*/ 181 w 181"/>
                  <a:gd name="T9" fmla="*/ 29 h 305"/>
                  <a:gd name="T10" fmla="*/ 106 w 181"/>
                  <a:gd name="T11" fmla="*/ 29 h 305"/>
                  <a:gd name="T12" fmla="*/ 106 w 181"/>
                  <a:gd name="T13" fmla="*/ 305 h 305"/>
                  <a:gd name="T14" fmla="*/ 73 w 181"/>
                  <a:gd name="T15" fmla="*/ 305 h 305"/>
                  <a:gd name="T16" fmla="*/ 73 w 181"/>
                  <a:gd name="T17" fmla="*/ 2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305">
                    <a:moveTo>
                      <a:pt x="73" y="29"/>
                    </a:moveTo>
                    <a:lnTo>
                      <a:pt x="0" y="29"/>
                    </a:lnTo>
                    <a:lnTo>
                      <a:pt x="0" y="0"/>
                    </a:lnTo>
                    <a:lnTo>
                      <a:pt x="181" y="0"/>
                    </a:lnTo>
                    <a:lnTo>
                      <a:pt x="181" y="29"/>
                    </a:lnTo>
                    <a:lnTo>
                      <a:pt x="106" y="29"/>
                    </a:lnTo>
                    <a:lnTo>
                      <a:pt x="106" y="305"/>
                    </a:lnTo>
                    <a:lnTo>
                      <a:pt x="73" y="305"/>
                    </a:lnTo>
                    <a:lnTo>
                      <a:pt x="73" y="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4">
                <a:extLst>
                  <a:ext uri="{FF2B5EF4-FFF2-40B4-BE49-F238E27FC236}">
                    <a16:creationId xmlns:a16="http://schemas.microsoft.com/office/drawing/2014/main" id="{8BAD797F-D4CD-434D-8198-9DEC1DA4E9E7}"/>
                  </a:ext>
                </a:extLst>
              </p:cNvPr>
              <p:cNvSpPr>
                <a:spLocks/>
              </p:cNvSpPr>
              <p:nvPr/>
            </p:nvSpPr>
            <p:spPr bwMode="auto">
              <a:xfrm>
                <a:off x="4624388" y="420688"/>
                <a:ext cx="338138" cy="484188"/>
              </a:xfrm>
              <a:custGeom>
                <a:avLst/>
                <a:gdLst>
                  <a:gd name="T0" fmla="*/ 0 w 213"/>
                  <a:gd name="T1" fmla="*/ 305 h 305"/>
                  <a:gd name="T2" fmla="*/ 0 w 213"/>
                  <a:gd name="T3" fmla="*/ 0 h 305"/>
                  <a:gd name="T4" fmla="*/ 34 w 213"/>
                  <a:gd name="T5" fmla="*/ 0 h 305"/>
                  <a:gd name="T6" fmla="*/ 34 w 213"/>
                  <a:gd name="T7" fmla="*/ 135 h 305"/>
                  <a:gd name="T8" fmla="*/ 178 w 213"/>
                  <a:gd name="T9" fmla="*/ 135 h 305"/>
                  <a:gd name="T10" fmla="*/ 178 w 213"/>
                  <a:gd name="T11" fmla="*/ 0 h 305"/>
                  <a:gd name="T12" fmla="*/ 213 w 213"/>
                  <a:gd name="T13" fmla="*/ 0 h 305"/>
                  <a:gd name="T14" fmla="*/ 213 w 213"/>
                  <a:gd name="T15" fmla="*/ 305 h 305"/>
                  <a:gd name="T16" fmla="*/ 178 w 213"/>
                  <a:gd name="T17" fmla="*/ 305 h 305"/>
                  <a:gd name="T18" fmla="*/ 178 w 213"/>
                  <a:gd name="T19" fmla="*/ 166 h 305"/>
                  <a:gd name="T20" fmla="*/ 34 w 213"/>
                  <a:gd name="T21" fmla="*/ 166 h 305"/>
                  <a:gd name="T22" fmla="*/ 34 w 213"/>
                  <a:gd name="T23" fmla="*/ 305 h 305"/>
                  <a:gd name="T24" fmla="*/ 0 w 213"/>
                  <a:gd name="T25"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3" h="305">
                    <a:moveTo>
                      <a:pt x="0" y="305"/>
                    </a:moveTo>
                    <a:lnTo>
                      <a:pt x="0" y="0"/>
                    </a:lnTo>
                    <a:lnTo>
                      <a:pt x="34" y="0"/>
                    </a:lnTo>
                    <a:lnTo>
                      <a:pt x="34" y="135"/>
                    </a:lnTo>
                    <a:lnTo>
                      <a:pt x="178" y="135"/>
                    </a:lnTo>
                    <a:lnTo>
                      <a:pt x="178" y="0"/>
                    </a:lnTo>
                    <a:lnTo>
                      <a:pt x="213" y="0"/>
                    </a:lnTo>
                    <a:lnTo>
                      <a:pt x="213" y="305"/>
                    </a:lnTo>
                    <a:lnTo>
                      <a:pt x="178" y="305"/>
                    </a:lnTo>
                    <a:lnTo>
                      <a:pt x="178" y="166"/>
                    </a:lnTo>
                    <a:lnTo>
                      <a:pt x="34" y="166"/>
                    </a:lnTo>
                    <a:lnTo>
                      <a:pt x="34" y="305"/>
                    </a:lnTo>
                    <a:lnTo>
                      <a:pt x="0" y="30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423270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24">
          <p15:clr>
            <a:srgbClr val="FBAE40"/>
          </p15:clr>
        </p15:guide>
        <p15:guide id="2" pos="2424">
          <p15:clr>
            <a:srgbClr val="FBAE40"/>
          </p15:clr>
        </p15:guide>
        <p15:guide id="3" pos="336">
          <p15:clr>
            <a:srgbClr val="FBAE40"/>
          </p15:clr>
        </p15:guide>
        <p15:guide id="4" orient="horz" pos="2040">
          <p15:clr>
            <a:srgbClr val="FBAE40"/>
          </p15:clr>
        </p15:guide>
        <p15:guide id="5" orient="horz" pos="261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0C8A8-E257-41E4-9B23-53F608040D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C502A5-0FBB-44F8-9DE9-461197765C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1846D0-BFF4-4FC6-BF25-F25A7B2BF639}"/>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5" name="Footer Placeholder 4">
            <a:extLst>
              <a:ext uri="{FF2B5EF4-FFF2-40B4-BE49-F238E27FC236}">
                <a16:creationId xmlns:a16="http://schemas.microsoft.com/office/drawing/2014/main" id="{8EC5E073-0B7A-4764-9C58-74FB41D41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B756C4-CEC0-43E9-ABD7-2AE7FEA54C38}"/>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393688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BAFD-E878-418C-9186-AE51B165B2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3443E2-D989-47CB-BC81-B44FC4D819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270BE0-C036-4A5B-BCB3-ACCE7033F35B}"/>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5" name="Footer Placeholder 4">
            <a:extLst>
              <a:ext uri="{FF2B5EF4-FFF2-40B4-BE49-F238E27FC236}">
                <a16:creationId xmlns:a16="http://schemas.microsoft.com/office/drawing/2014/main" id="{804F5A40-3F99-4767-BEC7-9B0E16D35E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2441F3-B421-44BF-B7D4-945568E43B97}"/>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797321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EABF9-F34E-4BDF-BA2E-9F05959D9E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FEBFB4-D573-4303-BB07-35865E6E67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DBAE85-9DC5-4C10-A7E9-5ED434EFB2DF}"/>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5" name="Footer Placeholder 4">
            <a:extLst>
              <a:ext uri="{FF2B5EF4-FFF2-40B4-BE49-F238E27FC236}">
                <a16:creationId xmlns:a16="http://schemas.microsoft.com/office/drawing/2014/main" id="{0E99E3CC-AEFB-4962-8DFE-52FC9ADB26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EF143D-1C84-40EA-A426-28B23C4D3B23}"/>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365387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EBC0-83E8-44A2-8F39-80E21BD4CD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F8B386-2C75-4DCE-8CE5-9529ADB9CD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DD2424-748A-47EC-9FFD-3FA127FA28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8E445E-411D-4C0F-BDD3-1AE17B9D7489}"/>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6" name="Footer Placeholder 5">
            <a:extLst>
              <a:ext uri="{FF2B5EF4-FFF2-40B4-BE49-F238E27FC236}">
                <a16:creationId xmlns:a16="http://schemas.microsoft.com/office/drawing/2014/main" id="{4042C377-5FCC-48F3-9688-6D2971271D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453BF8-5D1B-4E03-B90F-AAC8AC911855}"/>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2029539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21D59-4CCF-4F8B-9752-DC65409365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41C295-6EF6-4D53-8A37-35FCD01863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7F8B02-F114-4A11-B659-E42535AE8A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948E41-1428-4C7E-97DF-F7CF4309B2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7FE746-8CB2-41D0-941E-CCBCA17CD9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2F59C0-82F6-4669-81D5-ABA406245C4F}"/>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8" name="Footer Placeholder 7">
            <a:extLst>
              <a:ext uri="{FF2B5EF4-FFF2-40B4-BE49-F238E27FC236}">
                <a16:creationId xmlns:a16="http://schemas.microsoft.com/office/drawing/2014/main" id="{66119E8F-C33A-4773-AC27-EDC2F37E75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A37C02-4155-4A5E-A400-9AB8217971FD}"/>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196960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BFF8-7802-48A2-B3C1-E786D7BBEB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6C28CA-8871-423A-A31B-6BC6D1B6222F}"/>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4" name="Footer Placeholder 3">
            <a:extLst>
              <a:ext uri="{FF2B5EF4-FFF2-40B4-BE49-F238E27FC236}">
                <a16:creationId xmlns:a16="http://schemas.microsoft.com/office/drawing/2014/main" id="{971E5E87-9F6E-442B-B099-6A2D855D6B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875738-EB7A-4576-9B4F-B495964EC4FF}"/>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6785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AC643F-83F8-41E5-BECF-39764B74F3BA}"/>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3" name="Footer Placeholder 2">
            <a:extLst>
              <a:ext uri="{FF2B5EF4-FFF2-40B4-BE49-F238E27FC236}">
                <a16:creationId xmlns:a16="http://schemas.microsoft.com/office/drawing/2014/main" id="{F2EFB9E4-B993-4595-9DBC-1E3DD513EF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0206783-DC92-4F09-A607-01448E85D732}"/>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3423749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FE819-1BB8-441A-B23A-FC0AA94AB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69009E-13F2-4483-B254-27FE7B1FEC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AE19E1-AE9F-4BC3-9637-466AFACAA5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C1E9B0-A328-468B-BA50-52F8A085BDC3}"/>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6" name="Footer Placeholder 5">
            <a:extLst>
              <a:ext uri="{FF2B5EF4-FFF2-40B4-BE49-F238E27FC236}">
                <a16:creationId xmlns:a16="http://schemas.microsoft.com/office/drawing/2014/main" id="{D00EF1C8-40F0-4D64-8D98-B948E3B9FA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44B66F-C548-4725-896F-6D11275B6CFA}"/>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1979873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D3C79-B8C8-45DC-9F5F-4C5CD9108B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7903FF-E8A2-4B48-8C3C-9FA95D4228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A758BA-3792-43E2-A294-DAC2CF38E7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071B67-ED02-4B83-BEBE-CF98C746E4E6}"/>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6" name="Footer Placeholder 5">
            <a:extLst>
              <a:ext uri="{FF2B5EF4-FFF2-40B4-BE49-F238E27FC236}">
                <a16:creationId xmlns:a16="http://schemas.microsoft.com/office/drawing/2014/main" id="{8827038D-BEE5-49B3-B61C-88F6298B1E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9D4A16-FC09-4501-9FE5-0A01190DEDEB}"/>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1678917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6DE30-A84C-4A0E-AE91-2A68A8FEB3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B4A96A-69C0-416D-85B7-2FB2E0242E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C708E2-6F7D-49B1-9901-8DFD1E6B7F82}"/>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5" name="Footer Placeholder 4">
            <a:extLst>
              <a:ext uri="{FF2B5EF4-FFF2-40B4-BE49-F238E27FC236}">
                <a16:creationId xmlns:a16="http://schemas.microsoft.com/office/drawing/2014/main" id="{9E37B594-B48B-4370-95EE-45241F20E6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6EAA3F-E308-47C3-90A6-DB48B49B28A7}"/>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1811712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191823-F757-41F8-8E25-C058BF4AFB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4D81F4-E603-4923-9840-4BEE183C95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0A810E-B437-4E32-B6F2-8B2B4CA42B6A}"/>
              </a:ext>
            </a:extLst>
          </p:cNvPr>
          <p:cNvSpPr>
            <a:spLocks noGrp="1"/>
          </p:cNvSpPr>
          <p:nvPr>
            <p:ph type="dt" sz="half" idx="10"/>
          </p:nvPr>
        </p:nvSpPr>
        <p:spPr/>
        <p:txBody>
          <a:bodyPr/>
          <a:lstStyle/>
          <a:p>
            <a:fld id="{E18EC611-C456-4593-A130-44182CD520E3}" type="datetimeFigureOut">
              <a:rPr lang="en-US" smtClean="0"/>
              <a:t>3/23/2023</a:t>
            </a:fld>
            <a:endParaRPr lang="en-US"/>
          </a:p>
        </p:txBody>
      </p:sp>
      <p:sp>
        <p:nvSpPr>
          <p:cNvPr id="5" name="Footer Placeholder 4">
            <a:extLst>
              <a:ext uri="{FF2B5EF4-FFF2-40B4-BE49-F238E27FC236}">
                <a16:creationId xmlns:a16="http://schemas.microsoft.com/office/drawing/2014/main" id="{929B78C3-49CC-4561-AB50-234972F3B9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944FD3-3BC6-4717-9591-0218719DEF7A}"/>
              </a:ext>
            </a:extLst>
          </p:cNvPr>
          <p:cNvSpPr>
            <a:spLocks noGrp="1"/>
          </p:cNvSpPr>
          <p:nvPr>
            <p:ph type="sldNum" sz="quarter" idx="12"/>
          </p:nvPr>
        </p:nvSpPr>
        <p:spPr/>
        <p:txBody>
          <a:bodyPr/>
          <a:lstStyle/>
          <a:p>
            <a:fld id="{D478B4A2-557A-4388-9D92-8B23BE8D888A}" type="slidenum">
              <a:rPr lang="en-US" smtClean="0"/>
              <a:t>‹#›</a:t>
            </a:fld>
            <a:endParaRPr lang="en-US"/>
          </a:p>
        </p:txBody>
      </p:sp>
    </p:spTree>
    <p:extLst>
      <p:ext uri="{BB962C8B-B14F-4D97-AF65-F5344CB8AC3E}">
        <p14:creationId xmlns:p14="http://schemas.microsoft.com/office/powerpoint/2010/main" val="3149260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F01CAC-0CB4-4647-9BF0-77445B3E5E15}"/>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178FC00-62D8-E046-9751-ABF74CA246E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 name="Rectangle 16">
            <a:extLst>
              <a:ext uri="{FF2B5EF4-FFF2-40B4-BE49-F238E27FC236}">
                <a16:creationId xmlns:a16="http://schemas.microsoft.com/office/drawing/2014/main" id="{C0BBE337-6FE4-F74A-8847-969FD40E7926}"/>
              </a:ext>
            </a:extLst>
          </p:cNvPr>
          <p:cNvSpPr/>
          <p:nvPr userDrawn="1"/>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71845CE6-C3BF-264D-A66F-F22221B4F103}" type="datetime1">
              <a:rPr lang="en-US" smtClean="0"/>
              <a:pPr/>
              <a:t>3/23/2023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389068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userDrawn="1"/>
        </p:nvPicPr>
        <p:blipFill>
          <a:blip r:embed="rId2"/>
          <a:stretch>
            <a:fillRect/>
          </a:stretch>
        </p:blipFill>
        <p:spPr>
          <a:xfrm>
            <a:off x="0" y="17167"/>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fld id="{372CC95E-30A4-D744-8BC0-DDA2BE0BB564}" type="datetime1">
              <a:rPr lang="en-US" smtClean="0"/>
              <a:pPr/>
              <a:t>3/23/2023</a:t>
            </a:fld>
            <a:endParaRPr lang="en-US"/>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2"/>
                </a:solidFill>
              </a:defRPr>
            </a:lvl1pPr>
          </a:lstStyle>
          <a:p>
            <a:endParaRPr lang="en-US"/>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848100" y="4152900"/>
            <a:ext cx="3428126"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a:t>PRESENTER NAME</a:t>
            </a:r>
          </a:p>
          <a:p>
            <a:pPr>
              <a:spcBef>
                <a:spcPts val="400"/>
              </a:spcBef>
            </a:pPr>
            <a:r>
              <a:rPr lang="en-US"/>
              <a:t>Title</a:t>
            </a:r>
          </a:p>
          <a:p>
            <a:pPr>
              <a:spcBef>
                <a:spcPts val="400"/>
              </a:spcBef>
            </a:pPr>
            <a:r>
              <a:rPr lang="en-US"/>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6B3B1C91-BB5E-7549-BF43-9056C639C58D}"/>
              </a:ext>
            </a:extLst>
          </p:cNvPr>
          <p:cNvGrpSpPr/>
          <p:nvPr userDrawn="1"/>
        </p:nvGrpSpPr>
        <p:grpSpPr>
          <a:xfrm>
            <a:off x="516442" y="-8842"/>
            <a:ext cx="4621246" cy="6873373"/>
            <a:chOff x="516442" y="-8842"/>
            <a:chExt cx="4621246" cy="6873373"/>
          </a:xfrm>
        </p:grpSpPr>
        <p:sp>
          <p:nvSpPr>
            <p:cNvPr id="10" name="Freeform 16">
              <a:extLst>
                <a:ext uri="{FF2B5EF4-FFF2-40B4-BE49-F238E27FC236}">
                  <a16:creationId xmlns:a16="http://schemas.microsoft.com/office/drawing/2014/main" id="{466EF3C0-A624-FF4C-B066-35DA0432468B}"/>
                </a:ext>
              </a:extLst>
            </p:cNvPr>
            <p:cNvSpPr>
              <a:spLocks noEditPoints="1"/>
            </p:cNvSpPr>
            <p:nvPr/>
          </p:nvSpPr>
          <p:spPr bwMode="auto">
            <a:xfrm>
              <a:off x="2484060" y="-8842"/>
              <a:ext cx="2653628" cy="6147482"/>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7">
              <a:extLst>
                <a:ext uri="{FF2B5EF4-FFF2-40B4-BE49-F238E27FC236}">
                  <a16:creationId xmlns:a16="http://schemas.microsoft.com/office/drawing/2014/main" id="{E4464884-B9BC-9244-A3A6-12B093B11AB8}"/>
                </a:ext>
              </a:extLst>
            </p:cNvPr>
            <p:cNvSpPr>
              <a:spLocks/>
            </p:cNvSpPr>
            <p:nvPr/>
          </p:nvSpPr>
          <p:spPr bwMode="auto">
            <a:xfrm>
              <a:off x="580255" y="4814485"/>
              <a:ext cx="909359" cy="204738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8">
              <a:extLst>
                <a:ext uri="{FF2B5EF4-FFF2-40B4-BE49-F238E27FC236}">
                  <a16:creationId xmlns:a16="http://schemas.microsoft.com/office/drawing/2014/main" id="{4EF31946-1FF7-F04F-9C80-5220859231D6}"/>
                </a:ext>
              </a:extLst>
            </p:cNvPr>
            <p:cNvSpPr>
              <a:spLocks noEditPoints="1"/>
            </p:cNvSpPr>
            <p:nvPr/>
          </p:nvSpPr>
          <p:spPr bwMode="auto">
            <a:xfrm>
              <a:off x="516442" y="1794"/>
              <a:ext cx="3799633" cy="68627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1705542"/>
      </p:ext>
    </p:extLst>
  </p:cSld>
  <p:clrMapOvr>
    <a:masterClrMapping/>
  </p:clrMapOvr>
  <p:extLst>
    <p:ext uri="{DCECCB84-F9BA-43D5-87BE-67443E8EF086}">
      <p15:sldGuideLst xmlns:p15="http://schemas.microsoft.com/office/powerpoint/2012/main">
        <p15:guide id="1" orient="horz" pos="2424">
          <p15:clr>
            <a:srgbClr val="FBAE40"/>
          </p15:clr>
        </p15:guide>
        <p15:guide id="2" pos="2424">
          <p15:clr>
            <a:srgbClr val="FBAE40"/>
          </p15:clr>
        </p15:guide>
        <p15:guide id="3" pos="336">
          <p15:clr>
            <a:srgbClr val="FBAE40"/>
          </p15:clr>
        </p15:guide>
        <p15:guide id="4" orient="horz" pos="2040">
          <p15:clr>
            <a:srgbClr val="FBAE40"/>
          </p15:clr>
        </p15:guide>
        <p15:guide id="5" orient="horz" pos="26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3/23/2023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356350"/>
            <a:ext cx="4114800" cy="365125"/>
          </a:xfrm>
          <a:prstGeom prst="rect">
            <a:avLst/>
          </a:prstGeom>
        </p:spPr>
        <p:txBody>
          <a:bodyPr/>
          <a:lstStyle>
            <a:lvl1pPr>
              <a:defRPr>
                <a:solidFill>
                  <a:srgbClr val="65CBF9"/>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535282665"/>
      </p:ext>
    </p:extLst>
  </p:cSld>
  <p:clrMapOvr>
    <a:masterClrMapping/>
  </p:clrMapOvr>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9FBF5F-05D9-5E4C-A888-FF03AE1EE3F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2463616"/>
            <a:ext cx="12192000" cy="1713654"/>
          </a:xfrm>
          <a:prstGeom prst="rect">
            <a:avLst/>
          </a:prstGeom>
          <a:gradFill flip="none" rotWithShape="1">
            <a:gsLst>
              <a:gs pos="98000">
                <a:srgbClr val="032939"/>
              </a:gs>
              <a:gs pos="51000">
                <a:srgbClr val="1D4E66"/>
              </a:gs>
              <a:gs pos="0">
                <a:srgbClr val="032939"/>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016567"/>
            <a:ext cx="10515600" cy="646331"/>
          </a:xfrm>
        </p:spPr>
        <p:txBody>
          <a:bodyPr anchor="ctr">
            <a:spAutoFit/>
          </a:bodyPr>
          <a:lstStyle>
            <a:lvl1pPr algn="ctr">
              <a:defRPr sz="4000">
                <a:solidFill>
                  <a:srgbClr val="65CBF9"/>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defRPr>
            </a:lvl1pPr>
          </a:lstStyle>
          <a:p>
            <a:fld id="{68579981-7D75-EE44-A0A2-D2EA4FC6E387}" type="datetime1">
              <a:rPr lang="en-US" smtClean="0"/>
              <a:pPr/>
              <a:t>3/23/2023</a:t>
            </a:fld>
            <a:endParaRPr lang="en-US"/>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a:xfrm>
            <a:off x="4038600" y="6356350"/>
            <a:ext cx="4114800" cy="365125"/>
          </a:xfrm>
          <a:prstGeom prst="rect">
            <a:avLst/>
          </a:prstGeom>
        </p:spPr>
        <p:txBody>
          <a:bodyPr/>
          <a:lstStyle>
            <a:lvl1pPr>
              <a:defRPr>
                <a:solidFill>
                  <a:srgbClr val="65CBF9"/>
                </a:solidFill>
              </a:defRPr>
            </a:lvl1pPr>
          </a:lstStyle>
          <a:p>
            <a:endParaRPr lang="en-US"/>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657482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rgbClr val="244D60"/>
                </a:solidFill>
              </a:defRPr>
            </a:lvl1pPr>
          </a:lstStyle>
          <a:p>
            <a:pPr lvl="0"/>
            <a:endParaRPr lang="en-US"/>
          </a:p>
        </p:txBody>
      </p:sp>
      <p:sp>
        <p:nvSpPr>
          <p:cNvPr id="14" name="Text Placeholder 13">
            <a:extLst>
              <a:ext uri="{FF2B5EF4-FFF2-40B4-BE49-F238E27FC236}">
                <a16:creationId xmlns:a16="http://schemas.microsoft.com/office/drawing/2014/main" id="{821650E7-F972-C745-9B24-6C5DDDFC009C}"/>
              </a:ext>
            </a:extLst>
          </p:cNvPr>
          <p:cNvSpPr>
            <a:spLocks noGrp="1"/>
          </p:cNvSpPr>
          <p:nvPr>
            <p:ph type="body" sz="quarter" idx="12"/>
          </p:nvPr>
        </p:nvSpPr>
        <p:spPr>
          <a:xfrm>
            <a:off x="577607" y="5517944"/>
            <a:ext cx="5337703" cy="717550"/>
          </a:xfrm>
        </p:spPr>
        <p:txBody>
          <a:bodyPr/>
          <a:lstStyle>
            <a:lvl1pPr marL="0" indent="0">
              <a:buNone/>
              <a:defRPr/>
            </a:lvl1pPr>
          </a:lstStyle>
          <a:p>
            <a:pPr lvl="0"/>
            <a:endParaRPr lang="en-US"/>
          </a:p>
        </p:txBody>
      </p:sp>
      <p:pic>
        <p:nvPicPr>
          <p:cNvPr id="9" name="Picture 8" descr="A picture containing man, black, photo, player&#10;&#10;Description automatically generated">
            <a:extLst>
              <a:ext uri="{FF2B5EF4-FFF2-40B4-BE49-F238E27FC236}">
                <a16:creationId xmlns:a16="http://schemas.microsoft.com/office/drawing/2014/main" id="{820A9E02-E455-654D-8A62-FAAAE069648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43161" r="9198"/>
          <a:stretch/>
        </p:blipFill>
        <p:spPr>
          <a:xfrm>
            <a:off x="0" y="-1468"/>
            <a:ext cx="6625078" cy="4147127"/>
          </a:xfrm>
          <a:prstGeom prst="rect">
            <a:avLst/>
          </a:prstGeom>
        </p:spPr>
      </p:pic>
      <p:grpSp>
        <p:nvGrpSpPr>
          <p:cNvPr id="10" name="Group 9">
            <a:extLst>
              <a:ext uri="{FF2B5EF4-FFF2-40B4-BE49-F238E27FC236}">
                <a16:creationId xmlns:a16="http://schemas.microsoft.com/office/drawing/2014/main" id="{362467B1-DDC1-704A-AB5F-4939D932C6A3}"/>
              </a:ext>
            </a:extLst>
          </p:cNvPr>
          <p:cNvGrpSpPr>
            <a:grpSpLocks noChangeAspect="1"/>
          </p:cNvGrpSpPr>
          <p:nvPr userDrawn="1"/>
        </p:nvGrpSpPr>
        <p:grpSpPr>
          <a:xfrm>
            <a:off x="3151356" y="-1468"/>
            <a:ext cx="9040644" cy="6858000"/>
            <a:chOff x="3269318" y="-1"/>
            <a:chExt cx="9040644" cy="6858001"/>
          </a:xfrm>
        </p:grpSpPr>
        <p:pic>
          <p:nvPicPr>
            <p:cNvPr id="11" name="Picture 16" descr="Fire Consumes Large Swaths of Greece">
              <a:extLst>
                <a:ext uri="{FF2B5EF4-FFF2-40B4-BE49-F238E27FC236}">
                  <a16:creationId xmlns:a16="http://schemas.microsoft.com/office/drawing/2014/main" id="{029B982B-A169-5848-8734-A8D1280129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729" r="8731"/>
            <a:stretch/>
          </p:blipFill>
          <p:spPr bwMode="auto">
            <a:xfrm>
              <a:off x="6287971" y="1"/>
              <a:ext cx="6021991" cy="685799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Fire Consumes Large Swaths of Greece">
              <a:extLst>
                <a:ext uri="{FF2B5EF4-FFF2-40B4-BE49-F238E27FC236}">
                  <a16:creationId xmlns:a16="http://schemas.microsoft.com/office/drawing/2014/main" id="{C8859A77-9295-D340-9DDF-6A43D55DA6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16"/>
            <a:stretch/>
          </p:blipFill>
          <p:spPr bwMode="auto">
            <a:xfrm rot="5400000">
              <a:off x="5869967" y="418004"/>
              <a:ext cx="6857999" cy="602199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hoto of Nevada Denise Moyle in her alfalfa field">
              <a:extLst>
                <a:ext uri="{FF2B5EF4-FFF2-40B4-BE49-F238E27FC236}">
                  <a16:creationId xmlns:a16="http://schemas.microsoft.com/office/drawing/2014/main" id="{6F49C223-05E7-8A4A-B2CE-72A65D8C52A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9318" y="1"/>
              <a:ext cx="4513261" cy="3008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two men looking at a computer">
              <a:extLst>
                <a:ext uri="{FF2B5EF4-FFF2-40B4-BE49-F238E27FC236}">
                  <a16:creationId xmlns:a16="http://schemas.microsoft.com/office/drawing/2014/main" id="{99F2A85D-9C43-BC40-8BE6-1DA4E5F37C0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3301"/>
            <a:stretch/>
          </p:blipFill>
          <p:spPr bwMode="auto">
            <a:xfrm>
              <a:off x="6276692" y="3006091"/>
              <a:ext cx="3575969" cy="2246699"/>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a:extLst>
                <a:ext uri="{FF2B5EF4-FFF2-40B4-BE49-F238E27FC236}">
                  <a16:creationId xmlns:a16="http://schemas.microsoft.com/office/drawing/2014/main" id="{162D395A-C8C4-E84A-9A24-D3C7C98BE58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660820" y="5819569"/>
              <a:ext cx="2280761" cy="665799"/>
            </a:xfrm>
            <a:prstGeom prst="rect">
              <a:avLst/>
            </a:prstGeom>
          </p:spPr>
        </p:pic>
      </p:grpSp>
    </p:spTree>
    <p:extLst>
      <p:ext uri="{BB962C8B-B14F-4D97-AF65-F5344CB8AC3E}">
        <p14:creationId xmlns:p14="http://schemas.microsoft.com/office/powerpoint/2010/main" val="131861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235187"/>
            <a:ext cx="5337703" cy="1372283"/>
          </a:xfrm>
        </p:spPr>
        <p:txBody>
          <a:bodyPr>
            <a:normAutofit/>
          </a:bodyPr>
          <a:lstStyle>
            <a:lvl1pPr marL="0" indent="0">
              <a:buNone/>
              <a:defRPr sz="4400" b="1">
                <a:solidFill>
                  <a:srgbClr val="244D60"/>
                </a:solidFill>
              </a:defRPr>
            </a:lvl1pPr>
          </a:lstStyle>
          <a:p>
            <a:pPr lvl="0"/>
            <a:endParaRPr lang="en-US"/>
          </a:p>
        </p:txBody>
      </p:sp>
      <p:pic>
        <p:nvPicPr>
          <p:cNvPr id="8" name="Picture 7" descr="A picture containing man, black, photo, player&#10;&#10;Description automatically generated">
            <a:extLst>
              <a:ext uri="{FF2B5EF4-FFF2-40B4-BE49-F238E27FC236}">
                <a16:creationId xmlns:a16="http://schemas.microsoft.com/office/drawing/2014/main" id="{EB6A4905-E47A-6E44-BC98-5044A29301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43161" r="9198"/>
          <a:stretch/>
        </p:blipFill>
        <p:spPr>
          <a:xfrm>
            <a:off x="0" y="0"/>
            <a:ext cx="6625078" cy="4147127"/>
          </a:xfrm>
          <a:prstGeom prst="rect">
            <a:avLst/>
          </a:prstGeom>
        </p:spPr>
      </p:pic>
      <p:grpSp>
        <p:nvGrpSpPr>
          <p:cNvPr id="10" name="Group 9">
            <a:extLst>
              <a:ext uri="{FF2B5EF4-FFF2-40B4-BE49-F238E27FC236}">
                <a16:creationId xmlns:a16="http://schemas.microsoft.com/office/drawing/2014/main" id="{7FA8C4CC-9A95-974E-9E93-B700625864AF}"/>
              </a:ext>
            </a:extLst>
          </p:cNvPr>
          <p:cNvGrpSpPr/>
          <p:nvPr userDrawn="1"/>
        </p:nvGrpSpPr>
        <p:grpSpPr>
          <a:xfrm>
            <a:off x="3252461" y="-3"/>
            <a:ext cx="8939539" cy="6858003"/>
            <a:chOff x="3252458" y="0"/>
            <a:chExt cx="8939539" cy="6858003"/>
          </a:xfrm>
        </p:grpSpPr>
        <p:pic>
          <p:nvPicPr>
            <p:cNvPr id="13" name="Picture 14" descr="Kjer Glacier, Then and Now">
              <a:extLst>
                <a:ext uri="{FF2B5EF4-FFF2-40B4-BE49-F238E27FC236}">
                  <a16:creationId xmlns:a16="http://schemas.microsoft.com/office/drawing/2014/main" id="{BECECB97-D513-A542-BD18-2DFBE61E1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805343" y="471350"/>
              <a:ext cx="6858001" cy="591530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Danielle Wood speaking at MIT">
              <a:extLst>
                <a:ext uri="{FF2B5EF4-FFF2-40B4-BE49-F238E27FC236}">
                  <a16:creationId xmlns:a16="http://schemas.microsoft.com/office/drawing/2014/main" id="{2A7D2219-EC64-B04F-A40A-00319739E0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2458" y="0"/>
              <a:ext cx="4525942" cy="3017295"/>
            </a:xfrm>
            <a:prstGeom prst="rect">
              <a:avLst/>
            </a:prstGeom>
            <a:noFill/>
            <a:extLst>
              <a:ext uri="{909E8E84-426E-40DD-AFC4-6F175D3DCCD1}">
                <a14:hiddenFill xmlns:a14="http://schemas.microsoft.com/office/drawing/2010/main">
                  <a:solidFill>
                    <a:srgbClr val="FFFFFF"/>
                  </a:solidFill>
                </a14:hiddenFill>
              </a:ext>
            </a:extLst>
          </p:spPr>
        </p:pic>
        <p:pic>
          <p:nvPicPr>
            <p:cNvPr id="15" name="Graphic 14">
              <a:extLst>
                <a:ext uri="{FF2B5EF4-FFF2-40B4-BE49-F238E27FC236}">
                  <a16:creationId xmlns:a16="http://schemas.microsoft.com/office/drawing/2014/main" id="{FBCE3D6F-8A48-C247-AFA1-59544E917D0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82047" y="6057120"/>
              <a:ext cx="2161783" cy="631068"/>
            </a:xfrm>
            <a:prstGeom prst="rect">
              <a:avLst/>
            </a:prstGeom>
          </p:spPr>
        </p:pic>
        <p:pic>
          <p:nvPicPr>
            <p:cNvPr id="17" name="Picture 36" descr="An air resource advisor setting up a temporary smoke monitor">
              <a:extLst>
                <a:ext uri="{FF2B5EF4-FFF2-40B4-BE49-F238E27FC236}">
                  <a16:creationId xmlns:a16="http://schemas.microsoft.com/office/drawing/2014/main" id="{8C5D5F1B-354C-6449-AC27-AC324EAD23E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76691" y="3006090"/>
              <a:ext cx="3384129" cy="225608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9684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Longer Titl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6" y="4229931"/>
            <a:ext cx="9373915" cy="1372283"/>
          </a:xfrm>
        </p:spPr>
        <p:txBody>
          <a:bodyPr>
            <a:normAutofit/>
          </a:bodyPr>
          <a:lstStyle>
            <a:lvl1pPr marL="0" indent="0">
              <a:buNone/>
              <a:defRPr sz="4400" b="1">
                <a:solidFill>
                  <a:srgbClr val="244D60"/>
                </a:solidFill>
              </a:defRPr>
            </a:lvl1pPr>
          </a:lstStyle>
          <a:p>
            <a:pPr lvl="0"/>
            <a:endParaRPr lang="en-US"/>
          </a:p>
        </p:txBody>
      </p:sp>
      <p:sp>
        <p:nvSpPr>
          <p:cNvPr id="14" name="Text Placeholder 13">
            <a:extLst>
              <a:ext uri="{FF2B5EF4-FFF2-40B4-BE49-F238E27FC236}">
                <a16:creationId xmlns:a16="http://schemas.microsoft.com/office/drawing/2014/main" id="{821650E7-F972-C745-9B24-6C5DDDFC009C}"/>
              </a:ext>
            </a:extLst>
          </p:cNvPr>
          <p:cNvSpPr>
            <a:spLocks noGrp="1"/>
          </p:cNvSpPr>
          <p:nvPr>
            <p:ph type="body" sz="quarter" idx="12"/>
          </p:nvPr>
        </p:nvSpPr>
        <p:spPr>
          <a:xfrm>
            <a:off x="577607" y="5602215"/>
            <a:ext cx="7473863" cy="717550"/>
          </a:xfrm>
        </p:spPr>
        <p:txBody>
          <a:bodyPr/>
          <a:lstStyle>
            <a:lvl1pPr marL="0" indent="0">
              <a:buNone/>
              <a:defRPr/>
            </a:lvl1pPr>
          </a:lstStyle>
          <a:p>
            <a:pPr lvl="0"/>
            <a:endParaRPr lang="en-US"/>
          </a:p>
        </p:txBody>
      </p:sp>
      <p:pic>
        <p:nvPicPr>
          <p:cNvPr id="13" name="Picture 12">
            <a:extLst>
              <a:ext uri="{FF2B5EF4-FFF2-40B4-BE49-F238E27FC236}">
                <a16:creationId xmlns:a16="http://schemas.microsoft.com/office/drawing/2014/main" id="{0BBF13CA-D323-884F-9BC9-4213352EF1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pic>
        <p:nvPicPr>
          <p:cNvPr id="9" name="Picture 8" descr="A picture containing man, black, photo, player&#10;&#10;Description automatically generated">
            <a:extLst>
              <a:ext uri="{FF2B5EF4-FFF2-40B4-BE49-F238E27FC236}">
                <a16:creationId xmlns:a16="http://schemas.microsoft.com/office/drawing/2014/main" id="{D0D2D26E-D690-904C-BC7A-616CB29EE7C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43161" r="17381"/>
          <a:stretch/>
        </p:blipFill>
        <p:spPr>
          <a:xfrm>
            <a:off x="6319804" y="1874649"/>
            <a:ext cx="6028030" cy="4147127"/>
          </a:xfrm>
          <a:prstGeom prst="rect">
            <a:avLst/>
          </a:prstGeom>
        </p:spPr>
      </p:pic>
      <p:grpSp>
        <p:nvGrpSpPr>
          <p:cNvPr id="10" name="Group 9">
            <a:extLst>
              <a:ext uri="{FF2B5EF4-FFF2-40B4-BE49-F238E27FC236}">
                <a16:creationId xmlns:a16="http://schemas.microsoft.com/office/drawing/2014/main" id="{87EAF3C2-B6B3-B743-8F39-C5428DB043A5}"/>
              </a:ext>
            </a:extLst>
          </p:cNvPr>
          <p:cNvGrpSpPr/>
          <p:nvPr userDrawn="1"/>
        </p:nvGrpSpPr>
        <p:grpSpPr>
          <a:xfrm>
            <a:off x="0" y="-66"/>
            <a:ext cx="12192000" cy="3670691"/>
            <a:chOff x="0" y="-66"/>
            <a:chExt cx="12192000" cy="3670691"/>
          </a:xfrm>
        </p:grpSpPr>
        <p:pic>
          <p:nvPicPr>
            <p:cNvPr id="15" name="Picture 12" descr="Photo of scientist showing instrument to government staff">
              <a:extLst>
                <a:ext uri="{FF2B5EF4-FFF2-40B4-BE49-F238E27FC236}">
                  <a16:creationId xmlns:a16="http://schemas.microsoft.com/office/drawing/2014/main" id="{B1303A05-F45F-F04D-8CB3-30AF398A08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5"/>
              <a:ext cx="5916931" cy="3670690"/>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35A94DAA-3B9D-EE45-970E-DCD729222E46}"/>
                </a:ext>
              </a:extLst>
            </p:cNvPr>
            <p:cNvGrpSpPr/>
            <p:nvPr/>
          </p:nvGrpSpPr>
          <p:grpSpPr>
            <a:xfrm>
              <a:off x="5916929" y="-66"/>
              <a:ext cx="6275071" cy="3670691"/>
              <a:chOff x="5916929" y="-66"/>
              <a:chExt cx="6275071" cy="3670691"/>
            </a:xfrm>
          </p:grpSpPr>
          <p:pic>
            <p:nvPicPr>
              <p:cNvPr id="17" name="Picture 18" descr="Photo of Utah showing drought">
                <a:extLst>
                  <a:ext uri="{FF2B5EF4-FFF2-40B4-BE49-F238E27FC236}">
                    <a16:creationId xmlns:a16="http://schemas.microsoft.com/office/drawing/2014/main" id="{E05FF4FF-868A-874D-BC39-555B3D7E41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6930" y="0"/>
                <a:ext cx="6275070" cy="36706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4" descr=" Kristin Laidre monitoring two three-month-old polar bear cubs in southeastern Greenland while the mother bear is being studied.">
                <a:extLst>
                  <a:ext uri="{FF2B5EF4-FFF2-40B4-BE49-F238E27FC236}">
                    <a16:creationId xmlns:a16="http://schemas.microsoft.com/office/drawing/2014/main" id="{FF4DFEA1-7A1F-AF41-9BB5-DB1E569962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16929" y="-66"/>
                <a:ext cx="2091689" cy="2080679"/>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298945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Longer Title 2">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621132" y="4471909"/>
            <a:ext cx="9373915" cy="1372283"/>
          </a:xfrm>
        </p:spPr>
        <p:txBody>
          <a:bodyPr>
            <a:normAutofit/>
          </a:bodyPr>
          <a:lstStyle>
            <a:lvl1pPr marL="0" indent="0">
              <a:buNone/>
              <a:defRPr sz="4400" b="1">
                <a:solidFill>
                  <a:srgbClr val="244D60"/>
                </a:solidFill>
              </a:defRPr>
            </a:lvl1pPr>
          </a:lstStyle>
          <a:p>
            <a:pPr lvl="0"/>
            <a:endParaRPr lang="en-US"/>
          </a:p>
        </p:txBody>
      </p:sp>
      <p:pic>
        <p:nvPicPr>
          <p:cNvPr id="9" name="Picture 8">
            <a:extLst>
              <a:ext uri="{FF2B5EF4-FFF2-40B4-BE49-F238E27FC236}">
                <a16:creationId xmlns:a16="http://schemas.microsoft.com/office/drawing/2014/main" id="{94B0EE05-E4D5-E84D-BD0E-FBBCA44331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pic>
        <p:nvPicPr>
          <p:cNvPr id="13" name="Picture 12" descr="A picture containing man, black, photo, player&#10;&#10;Description automatically generated">
            <a:extLst>
              <a:ext uri="{FF2B5EF4-FFF2-40B4-BE49-F238E27FC236}">
                <a16:creationId xmlns:a16="http://schemas.microsoft.com/office/drawing/2014/main" id="{7B3D399F-C95F-1146-B19D-03091C67E41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43161" r="17381"/>
          <a:stretch/>
        </p:blipFill>
        <p:spPr>
          <a:xfrm>
            <a:off x="6319804" y="1874649"/>
            <a:ext cx="6028030" cy="4147127"/>
          </a:xfrm>
          <a:prstGeom prst="rect">
            <a:avLst/>
          </a:prstGeom>
        </p:spPr>
      </p:pic>
      <p:grpSp>
        <p:nvGrpSpPr>
          <p:cNvPr id="10" name="Group 9">
            <a:extLst>
              <a:ext uri="{FF2B5EF4-FFF2-40B4-BE49-F238E27FC236}">
                <a16:creationId xmlns:a16="http://schemas.microsoft.com/office/drawing/2014/main" id="{7D4D1F71-DAA4-7944-BB13-0404B4BA60DC}"/>
              </a:ext>
            </a:extLst>
          </p:cNvPr>
          <p:cNvGrpSpPr/>
          <p:nvPr userDrawn="1"/>
        </p:nvGrpSpPr>
        <p:grpSpPr>
          <a:xfrm>
            <a:off x="-11430" y="-7620"/>
            <a:ext cx="12203430" cy="3685540"/>
            <a:chOff x="-11430" y="-7620"/>
            <a:chExt cx="12203430" cy="3685540"/>
          </a:xfrm>
        </p:grpSpPr>
        <p:pic>
          <p:nvPicPr>
            <p:cNvPr id="14" name="Picture 18" descr="The Fish Farms of Hainan Island">
              <a:extLst>
                <a:ext uri="{FF2B5EF4-FFF2-40B4-BE49-F238E27FC236}">
                  <a16:creationId xmlns:a16="http://schemas.microsoft.com/office/drawing/2014/main" id="{A5C8AC2A-D9B2-2E45-A296-B1FBF24029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5120" y="0"/>
              <a:ext cx="5516880" cy="36779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0" descr="Movie Mars on Earth">
              <a:extLst>
                <a:ext uri="{FF2B5EF4-FFF2-40B4-BE49-F238E27FC236}">
                  <a16:creationId xmlns:a16="http://schemas.microsoft.com/office/drawing/2014/main" id="{D1C8053E-61AD-F24F-B9A4-A78932BAE6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 y="-7620"/>
              <a:ext cx="6686549" cy="36855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6" descr="Penguin">
              <a:extLst>
                <a:ext uri="{FF2B5EF4-FFF2-40B4-BE49-F238E27FC236}">
                  <a16:creationId xmlns:a16="http://schemas.microsoft.com/office/drawing/2014/main" id="{20195299-EC9E-CF42-B510-890295E6BF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0170" y="1929806"/>
              <a:ext cx="2184949" cy="174795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2119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235187"/>
            <a:ext cx="5337703" cy="1372283"/>
          </a:xfrm>
        </p:spPr>
        <p:txBody>
          <a:bodyPr>
            <a:normAutofit/>
          </a:bodyPr>
          <a:lstStyle>
            <a:lvl1pPr marL="0" indent="0">
              <a:buNone/>
              <a:defRPr sz="4400" b="1">
                <a:solidFill>
                  <a:srgbClr val="244D60"/>
                </a:solidFill>
              </a:defRPr>
            </a:lvl1pPr>
          </a:lstStyle>
          <a:p>
            <a:pPr lvl="0"/>
            <a:endParaRPr lang="en-US"/>
          </a:p>
        </p:txBody>
      </p:sp>
      <p:pic>
        <p:nvPicPr>
          <p:cNvPr id="8" name="Picture 7" descr="A picture containing man, black, photo, player&#10;&#10;Description automatically generated">
            <a:extLst>
              <a:ext uri="{FF2B5EF4-FFF2-40B4-BE49-F238E27FC236}">
                <a16:creationId xmlns:a16="http://schemas.microsoft.com/office/drawing/2014/main" id="{EB6A4905-E47A-6E44-BC98-5044A29301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43161" r="9198"/>
          <a:stretch/>
        </p:blipFill>
        <p:spPr>
          <a:xfrm>
            <a:off x="0" y="0"/>
            <a:ext cx="6625078" cy="4147127"/>
          </a:xfrm>
          <a:prstGeom prst="rect">
            <a:avLst/>
          </a:prstGeom>
        </p:spPr>
      </p:pic>
      <p:grpSp>
        <p:nvGrpSpPr>
          <p:cNvPr id="20" name="Group 19">
            <a:extLst>
              <a:ext uri="{FF2B5EF4-FFF2-40B4-BE49-F238E27FC236}">
                <a16:creationId xmlns:a16="http://schemas.microsoft.com/office/drawing/2014/main" id="{563C9D57-1EDB-2448-AA1D-35685830A45F}"/>
              </a:ext>
            </a:extLst>
          </p:cNvPr>
          <p:cNvGrpSpPr/>
          <p:nvPr userDrawn="1"/>
        </p:nvGrpSpPr>
        <p:grpSpPr>
          <a:xfrm>
            <a:off x="3241027" y="0"/>
            <a:ext cx="8950973" cy="6858000"/>
            <a:chOff x="3241027" y="0"/>
            <a:chExt cx="8950973" cy="6858000"/>
          </a:xfrm>
        </p:grpSpPr>
        <p:pic>
          <p:nvPicPr>
            <p:cNvPr id="21" name="Picture 2" descr="Lake Powell Reaches New Low">
              <a:extLst>
                <a:ext uri="{FF2B5EF4-FFF2-40B4-BE49-F238E27FC236}">
                  <a16:creationId xmlns:a16="http://schemas.microsoft.com/office/drawing/2014/main" id="{BE9A652B-3BB3-3742-9074-6E78C86E59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4738"/>
            <a:stretch/>
          </p:blipFill>
          <p:spPr bwMode="auto">
            <a:xfrm rot="16200000">
              <a:off x="5805346" y="471346"/>
              <a:ext cx="6858000" cy="591530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Image of white man, Forrest Melton, adjusting a scientific instrument">
              <a:extLst>
                <a:ext uri="{FF2B5EF4-FFF2-40B4-BE49-F238E27FC236}">
                  <a16:creationId xmlns:a16="http://schemas.microsoft.com/office/drawing/2014/main" id="{4779FCD4-84AF-DC45-B4E0-079063FA955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41027" y="0"/>
              <a:ext cx="3752804" cy="30173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Photo of mosquitoes">
              <a:extLst>
                <a:ext uri="{FF2B5EF4-FFF2-40B4-BE49-F238E27FC236}">
                  <a16:creationId xmlns:a16="http://schemas.microsoft.com/office/drawing/2014/main" id="{79B783A2-7312-5148-8DA6-FCD20BDAE74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76692" y="3017331"/>
              <a:ext cx="2924458" cy="2339566"/>
            </a:xfrm>
            <a:prstGeom prst="rect">
              <a:avLst/>
            </a:prstGeom>
            <a:noFill/>
            <a:extLst>
              <a:ext uri="{909E8E84-426E-40DD-AFC4-6F175D3DCCD1}">
                <a14:hiddenFill xmlns:a14="http://schemas.microsoft.com/office/drawing/2010/main">
                  <a:solidFill>
                    <a:srgbClr val="FFFFFF"/>
                  </a:solidFill>
                </a14:hiddenFill>
              </a:ext>
            </a:extLst>
          </p:spPr>
        </p:pic>
        <p:pic>
          <p:nvPicPr>
            <p:cNvPr id="24" name="Graphic 23">
              <a:extLst>
                <a:ext uri="{FF2B5EF4-FFF2-40B4-BE49-F238E27FC236}">
                  <a16:creationId xmlns:a16="http://schemas.microsoft.com/office/drawing/2014/main" id="{7474CC2A-08C9-814B-82C1-3A4CEB67113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733457" y="6059443"/>
              <a:ext cx="2161783" cy="631068"/>
            </a:xfrm>
            <a:prstGeom prst="rect">
              <a:avLst/>
            </a:prstGeom>
          </p:spPr>
        </p:pic>
      </p:grpSp>
    </p:spTree>
    <p:extLst>
      <p:ext uri="{BB962C8B-B14F-4D97-AF65-F5344CB8AC3E}">
        <p14:creationId xmlns:p14="http://schemas.microsoft.com/office/powerpoint/2010/main" val="220752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Longer Titl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6" y="4229931"/>
            <a:ext cx="9373915" cy="1372283"/>
          </a:xfrm>
        </p:spPr>
        <p:txBody>
          <a:bodyPr>
            <a:normAutofit/>
          </a:bodyPr>
          <a:lstStyle>
            <a:lvl1pPr marL="0" indent="0">
              <a:buNone/>
              <a:defRPr sz="4400" b="1">
                <a:solidFill>
                  <a:srgbClr val="244D60"/>
                </a:solidFill>
              </a:defRPr>
            </a:lvl1pPr>
          </a:lstStyle>
          <a:p>
            <a:pPr lvl="0"/>
            <a:endParaRPr lang="en-US"/>
          </a:p>
        </p:txBody>
      </p:sp>
      <p:sp>
        <p:nvSpPr>
          <p:cNvPr id="14" name="Text Placeholder 13">
            <a:extLst>
              <a:ext uri="{FF2B5EF4-FFF2-40B4-BE49-F238E27FC236}">
                <a16:creationId xmlns:a16="http://schemas.microsoft.com/office/drawing/2014/main" id="{821650E7-F972-C745-9B24-6C5DDDFC009C}"/>
              </a:ext>
            </a:extLst>
          </p:cNvPr>
          <p:cNvSpPr>
            <a:spLocks noGrp="1"/>
          </p:cNvSpPr>
          <p:nvPr>
            <p:ph type="body" sz="quarter" idx="12"/>
          </p:nvPr>
        </p:nvSpPr>
        <p:spPr>
          <a:xfrm>
            <a:off x="577607" y="5602215"/>
            <a:ext cx="7473863" cy="717550"/>
          </a:xfrm>
        </p:spPr>
        <p:txBody>
          <a:bodyPr/>
          <a:lstStyle>
            <a:lvl1pPr marL="0" indent="0">
              <a:buNone/>
              <a:defRPr/>
            </a:lvl1pPr>
          </a:lstStyle>
          <a:p>
            <a:pPr lvl="0"/>
            <a:endParaRPr lang="en-US"/>
          </a:p>
        </p:txBody>
      </p:sp>
      <p:pic>
        <p:nvPicPr>
          <p:cNvPr id="13" name="Picture 12">
            <a:extLst>
              <a:ext uri="{FF2B5EF4-FFF2-40B4-BE49-F238E27FC236}">
                <a16:creationId xmlns:a16="http://schemas.microsoft.com/office/drawing/2014/main" id="{0BBF13CA-D323-884F-9BC9-4213352EF1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pic>
        <p:nvPicPr>
          <p:cNvPr id="9" name="Picture 8" descr="A picture containing man, black, photo, player&#10;&#10;Description automatically generated">
            <a:extLst>
              <a:ext uri="{FF2B5EF4-FFF2-40B4-BE49-F238E27FC236}">
                <a16:creationId xmlns:a16="http://schemas.microsoft.com/office/drawing/2014/main" id="{D0D2D26E-D690-904C-BC7A-616CB29EE7C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43161" r="17381"/>
          <a:stretch/>
        </p:blipFill>
        <p:spPr>
          <a:xfrm>
            <a:off x="6319804" y="1874649"/>
            <a:ext cx="6028030" cy="4147127"/>
          </a:xfrm>
          <a:prstGeom prst="rect">
            <a:avLst/>
          </a:prstGeom>
        </p:spPr>
      </p:pic>
      <p:grpSp>
        <p:nvGrpSpPr>
          <p:cNvPr id="11" name="Group 10">
            <a:extLst>
              <a:ext uri="{FF2B5EF4-FFF2-40B4-BE49-F238E27FC236}">
                <a16:creationId xmlns:a16="http://schemas.microsoft.com/office/drawing/2014/main" id="{F4EE6B82-6D9A-1646-A262-49AA6130D8F6}"/>
              </a:ext>
            </a:extLst>
          </p:cNvPr>
          <p:cNvGrpSpPr/>
          <p:nvPr userDrawn="1"/>
        </p:nvGrpSpPr>
        <p:grpSpPr>
          <a:xfrm>
            <a:off x="0" y="0"/>
            <a:ext cx="12192000" cy="3671940"/>
            <a:chOff x="0" y="0"/>
            <a:chExt cx="12192000" cy="3671940"/>
          </a:xfrm>
        </p:grpSpPr>
        <p:pic>
          <p:nvPicPr>
            <p:cNvPr id="19" name="Picture 4" descr="Smoke from the Beaver Creek Fire in Idaho on August 20, 2013. ">
              <a:extLst>
                <a:ext uri="{FF2B5EF4-FFF2-40B4-BE49-F238E27FC236}">
                  <a16:creationId xmlns:a16="http://schemas.microsoft.com/office/drawing/2014/main" id="{C60B2D3A-DDB0-8843-A513-7151DA8BBF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584520" cy="367194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8" descr="satellite image of algae bloom">
              <a:extLst>
                <a:ext uri="{FF2B5EF4-FFF2-40B4-BE49-F238E27FC236}">
                  <a16:creationId xmlns:a16="http://schemas.microsoft.com/office/drawing/2014/main" id="{DA1D83F8-E7F8-5240-8BF1-A9EAC3BC076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0674"/>
            <a:stretch/>
          </p:blipFill>
          <p:spPr bwMode="auto">
            <a:xfrm>
              <a:off x="6740690" y="357"/>
              <a:ext cx="5451310" cy="366674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Person with helicopter">
              <a:extLst>
                <a:ext uri="{FF2B5EF4-FFF2-40B4-BE49-F238E27FC236}">
                  <a16:creationId xmlns:a16="http://schemas.microsoft.com/office/drawing/2014/main" id="{1DDD2774-B4B0-7D47-BD3D-4F4F9551F66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74333" y="0"/>
              <a:ext cx="2753955" cy="36719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6485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Longer Titl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6" y="4229931"/>
            <a:ext cx="9373915" cy="1372283"/>
          </a:xfrm>
        </p:spPr>
        <p:txBody>
          <a:bodyPr>
            <a:normAutofit/>
          </a:bodyPr>
          <a:lstStyle>
            <a:lvl1pPr marL="0" indent="0">
              <a:buNone/>
              <a:defRPr sz="4400" b="1">
                <a:solidFill>
                  <a:srgbClr val="244D60"/>
                </a:solidFill>
              </a:defRPr>
            </a:lvl1pPr>
          </a:lstStyle>
          <a:p>
            <a:pPr lvl="0"/>
            <a:endParaRPr lang="en-US"/>
          </a:p>
        </p:txBody>
      </p:sp>
      <p:sp>
        <p:nvSpPr>
          <p:cNvPr id="14" name="Text Placeholder 13">
            <a:extLst>
              <a:ext uri="{FF2B5EF4-FFF2-40B4-BE49-F238E27FC236}">
                <a16:creationId xmlns:a16="http://schemas.microsoft.com/office/drawing/2014/main" id="{821650E7-F972-C745-9B24-6C5DDDFC009C}"/>
              </a:ext>
            </a:extLst>
          </p:cNvPr>
          <p:cNvSpPr>
            <a:spLocks noGrp="1"/>
          </p:cNvSpPr>
          <p:nvPr>
            <p:ph type="body" sz="quarter" idx="12"/>
          </p:nvPr>
        </p:nvSpPr>
        <p:spPr>
          <a:xfrm>
            <a:off x="577607" y="5602215"/>
            <a:ext cx="7473863" cy="717550"/>
          </a:xfrm>
        </p:spPr>
        <p:txBody>
          <a:bodyPr/>
          <a:lstStyle>
            <a:lvl1pPr marL="0" indent="0">
              <a:buNone/>
              <a:defRPr/>
            </a:lvl1pPr>
          </a:lstStyle>
          <a:p>
            <a:pPr lvl="0"/>
            <a:endParaRPr lang="en-US"/>
          </a:p>
        </p:txBody>
      </p:sp>
      <p:pic>
        <p:nvPicPr>
          <p:cNvPr id="13" name="Picture 12">
            <a:extLst>
              <a:ext uri="{FF2B5EF4-FFF2-40B4-BE49-F238E27FC236}">
                <a16:creationId xmlns:a16="http://schemas.microsoft.com/office/drawing/2014/main" id="{0BBF13CA-D323-884F-9BC9-4213352EF1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pic>
        <p:nvPicPr>
          <p:cNvPr id="9" name="Picture 8" descr="A picture containing man, black, photo, player&#10;&#10;Description automatically generated">
            <a:extLst>
              <a:ext uri="{FF2B5EF4-FFF2-40B4-BE49-F238E27FC236}">
                <a16:creationId xmlns:a16="http://schemas.microsoft.com/office/drawing/2014/main" id="{D0D2D26E-D690-904C-BC7A-616CB29EE7C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43161" r="17381"/>
          <a:stretch/>
        </p:blipFill>
        <p:spPr>
          <a:xfrm>
            <a:off x="6319804" y="1874649"/>
            <a:ext cx="6028030" cy="4147127"/>
          </a:xfrm>
          <a:prstGeom prst="rect">
            <a:avLst/>
          </a:prstGeom>
        </p:spPr>
      </p:pic>
      <p:grpSp>
        <p:nvGrpSpPr>
          <p:cNvPr id="10" name="Group 9">
            <a:extLst>
              <a:ext uri="{FF2B5EF4-FFF2-40B4-BE49-F238E27FC236}">
                <a16:creationId xmlns:a16="http://schemas.microsoft.com/office/drawing/2014/main" id="{288247C6-E21E-0948-B448-DCCD331F7CA6}"/>
              </a:ext>
            </a:extLst>
          </p:cNvPr>
          <p:cNvGrpSpPr/>
          <p:nvPr userDrawn="1"/>
        </p:nvGrpSpPr>
        <p:grpSpPr>
          <a:xfrm>
            <a:off x="0" y="-1"/>
            <a:ext cx="12192000" cy="3680749"/>
            <a:chOff x="0" y="-1"/>
            <a:chExt cx="12192000" cy="3680749"/>
          </a:xfrm>
        </p:grpSpPr>
        <p:pic>
          <p:nvPicPr>
            <p:cNvPr id="15" name="Picture 2" descr="Earthquake in Haiti Triggers Landslides">
              <a:extLst>
                <a:ext uri="{FF2B5EF4-FFF2-40B4-BE49-F238E27FC236}">
                  <a16:creationId xmlns:a16="http://schemas.microsoft.com/office/drawing/2014/main" id="{BCD7128F-3420-434A-B13B-A5B79991C0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5120" y="0"/>
              <a:ext cx="5516880" cy="367792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71E5BBF0-FCCE-3E41-9120-02F3E0E4D6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815332" cy="368074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9757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75B708-B6E6-D84F-B80D-64C2EBC50B01}"/>
              </a:ext>
            </a:extLst>
          </p:cNvPr>
          <p:cNvSpPr/>
          <p:nvPr userDrawn="1"/>
        </p:nvSpPr>
        <p:spPr>
          <a:xfrm>
            <a:off x="0" y="0"/>
            <a:ext cx="9029700" cy="6858000"/>
          </a:xfrm>
          <a:prstGeom prst="rect">
            <a:avLst/>
          </a:prstGeom>
          <a:solidFill>
            <a:srgbClr val="53585D"/>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man, black, photo, player&#10;&#10;Description automatically generated">
            <a:extLst>
              <a:ext uri="{FF2B5EF4-FFF2-40B4-BE49-F238E27FC236}">
                <a16:creationId xmlns:a16="http://schemas.microsoft.com/office/drawing/2014/main" id="{66C45073-E5F9-FD49-834C-5AB98672CB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43161" r="9198"/>
          <a:stretch/>
        </p:blipFill>
        <p:spPr>
          <a:xfrm>
            <a:off x="2413000" y="0"/>
            <a:ext cx="9779000" cy="6121400"/>
          </a:xfrm>
          <a:prstGeom prst="rect">
            <a:avLst/>
          </a:prstGeom>
        </p:spPr>
      </p:pic>
      <p:pic>
        <p:nvPicPr>
          <p:cNvPr id="16" name="Picture 15">
            <a:extLst>
              <a:ext uri="{FF2B5EF4-FFF2-40B4-BE49-F238E27FC236}">
                <a16:creationId xmlns:a16="http://schemas.microsoft.com/office/drawing/2014/main" id="{15655B2F-D905-674A-864A-0506674070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sp>
        <p:nvSpPr>
          <p:cNvPr id="17" name="Text Placeholder 11">
            <a:extLst>
              <a:ext uri="{FF2B5EF4-FFF2-40B4-BE49-F238E27FC236}">
                <a16:creationId xmlns:a16="http://schemas.microsoft.com/office/drawing/2014/main" id="{7F51F50F-2536-724B-8DB7-CB0E696E42FA}"/>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chemeClr val="bg1"/>
                </a:solidFill>
              </a:defRPr>
            </a:lvl1pPr>
          </a:lstStyle>
          <a:p>
            <a:pPr lvl="0"/>
            <a:endParaRPr lang="en-US"/>
          </a:p>
        </p:txBody>
      </p:sp>
      <p:sp>
        <p:nvSpPr>
          <p:cNvPr id="18" name="Text Placeholder 13">
            <a:extLst>
              <a:ext uri="{FF2B5EF4-FFF2-40B4-BE49-F238E27FC236}">
                <a16:creationId xmlns:a16="http://schemas.microsoft.com/office/drawing/2014/main" id="{0E5C2E71-44AF-094E-B24B-6F88BE3C4BB4}"/>
              </a:ext>
            </a:extLst>
          </p:cNvPr>
          <p:cNvSpPr>
            <a:spLocks noGrp="1"/>
          </p:cNvSpPr>
          <p:nvPr>
            <p:ph type="body" sz="quarter" idx="12"/>
          </p:nvPr>
        </p:nvSpPr>
        <p:spPr>
          <a:xfrm>
            <a:off x="577607" y="5517944"/>
            <a:ext cx="5337703" cy="717550"/>
          </a:xfrm>
        </p:spPr>
        <p:txBody>
          <a:bodyPr/>
          <a:lstStyle>
            <a:lvl1pPr marL="0" indent="0">
              <a:buNone/>
              <a:defRPr>
                <a:solidFill>
                  <a:srgbClr val="5595AC"/>
                </a:solidFill>
              </a:defRPr>
            </a:lvl1pPr>
          </a:lstStyle>
          <a:p>
            <a:pPr lvl="0"/>
            <a:endParaRPr lang="en-US"/>
          </a:p>
        </p:txBody>
      </p:sp>
    </p:spTree>
    <p:extLst>
      <p:ext uri="{BB962C8B-B14F-4D97-AF65-F5344CB8AC3E}">
        <p14:creationId xmlns:p14="http://schemas.microsoft.com/office/powerpoint/2010/main" val="1124232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ighlight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38EEC9-4E56-AD43-9ABD-0EF7C06118A3}"/>
              </a:ext>
            </a:extLst>
          </p:cNvPr>
          <p:cNvSpPr>
            <a:spLocks noGrp="1"/>
          </p:cNvSpPr>
          <p:nvPr>
            <p:ph type="sldNum" sz="quarter" idx="10"/>
          </p:nvPr>
        </p:nvSpPr>
        <p:spPr/>
        <p:txBody>
          <a:bodyPr/>
          <a:lstStyle/>
          <a:p>
            <a:fld id="{170862A5-B9BF-49AD-B48A-0A94CACC0B01}" type="slidenum">
              <a:rPr lang="en-US" smtClean="0"/>
              <a:t>‹#›</a:t>
            </a:fld>
            <a:endParaRPr lang="en-US"/>
          </a:p>
        </p:txBody>
      </p:sp>
      <p:sp>
        <p:nvSpPr>
          <p:cNvPr id="7" name="Title Placeholder 1">
            <a:extLst>
              <a:ext uri="{FF2B5EF4-FFF2-40B4-BE49-F238E27FC236}">
                <a16:creationId xmlns:a16="http://schemas.microsoft.com/office/drawing/2014/main" id="{A864187F-0EF2-F04A-B5CB-FB635B8737A6}"/>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8" name="Text Placeholder 2">
            <a:extLst>
              <a:ext uri="{FF2B5EF4-FFF2-40B4-BE49-F238E27FC236}">
                <a16:creationId xmlns:a16="http://schemas.microsoft.com/office/drawing/2014/main" id="{442F5FE6-3095-084A-83B6-986F6A3E47D6}"/>
              </a:ext>
            </a:extLst>
          </p:cNvPr>
          <p:cNvSpPr>
            <a:spLocks noGrp="1"/>
          </p:cNvSpPr>
          <p:nvPr>
            <p:ph idx="1" hasCustomPrompt="1"/>
          </p:nvPr>
        </p:nvSpPr>
        <p:spPr>
          <a:xfrm>
            <a:off x="824846" y="1147023"/>
            <a:ext cx="4346378" cy="4726651"/>
          </a:xfrm>
          <a:prstGeom prst="rect">
            <a:avLst/>
          </a:prstGeom>
        </p:spPr>
        <p:txBody>
          <a:bodyPr vert="horz" lIns="91440" tIns="45720" rIns="91440" bIns="45720" rtlCol="0">
            <a:normAutofit/>
          </a:bodyPr>
          <a:lstStyle>
            <a:lvl1pPr marL="0" indent="0">
              <a:lnSpc>
                <a:spcPct val="100000"/>
              </a:lnSpc>
              <a:buNone/>
              <a:defRPr/>
            </a:lvl1pPr>
            <a:lvl2pPr marL="457200" indent="0">
              <a:buNone/>
              <a:defRPr/>
            </a:lvl2pPr>
          </a:lstStyle>
          <a:p>
            <a:pPr lvl="0"/>
            <a:r>
              <a:rPr lang="en-US"/>
              <a:t>Click to edit Master text styles</a:t>
            </a:r>
          </a:p>
        </p:txBody>
      </p:sp>
      <p:sp>
        <p:nvSpPr>
          <p:cNvPr id="9" name="Text Placeholder 2">
            <a:extLst>
              <a:ext uri="{FF2B5EF4-FFF2-40B4-BE49-F238E27FC236}">
                <a16:creationId xmlns:a16="http://schemas.microsoft.com/office/drawing/2014/main" id="{122C73DE-2B98-1E43-9745-F92A04E47B3F}"/>
              </a:ext>
            </a:extLst>
          </p:cNvPr>
          <p:cNvSpPr>
            <a:spLocks noGrp="1"/>
          </p:cNvSpPr>
          <p:nvPr>
            <p:ph idx="11" hasCustomPrompt="1"/>
          </p:nvPr>
        </p:nvSpPr>
        <p:spPr>
          <a:xfrm>
            <a:off x="5728136" y="1147023"/>
            <a:ext cx="5625663" cy="4726650"/>
          </a:xfrm>
          <a:prstGeom prst="rect">
            <a:avLst/>
          </a:prstGeom>
        </p:spPr>
        <p:txBody>
          <a:bodyPr vert="horz" lIns="91440" tIns="45720" rIns="91440" bIns="45720" rtlCol="0">
            <a:normAutofit/>
          </a:bodyPr>
          <a:lstStyle>
            <a:lvl1pPr marL="0" indent="0">
              <a:lnSpc>
                <a:spcPct val="120000"/>
              </a:lnSpc>
              <a:buFont typeface="Arial" panose="020B0604020202020204" pitchFamily="34" charset="0"/>
              <a:buNone/>
              <a:defRPr sz="1600">
                <a:solidFill>
                  <a:srgbClr val="6A7278"/>
                </a:solidFill>
              </a:defRPr>
            </a:lvl1pPr>
            <a:lvl2pPr>
              <a:defRPr sz="1800">
                <a:solidFill>
                  <a:srgbClr val="6A7278"/>
                </a:solidFill>
              </a:defRPr>
            </a:lvl2pPr>
            <a:lvl3pPr>
              <a:defRPr sz="1800">
                <a:solidFill>
                  <a:srgbClr val="6A7278"/>
                </a:solidFill>
              </a:defRPr>
            </a:lvl3pPr>
            <a:lvl4pPr>
              <a:defRPr sz="1800">
                <a:solidFill>
                  <a:srgbClr val="6A7278"/>
                </a:solidFill>
              </a:defRPr>
            </a:lvl4pPr>
            <a:lvl5pPr>
              <a:defRPr sz="1800">
                <a:solidFill>
                  <a:srgbClr val="6A7278"/>
                </a:solidFill>
              </a:defRPr>
            </a:lvl5pPr>
          </a:lstStyle>
          <a:p>
            <a:pPr lvl="0"/>
            <a:r>
              <a:rPr lang="en-US"/>
              <a:t>Click to edit Master text styles</a:t>
            </a:r>
          </a:p>
          <a:p>
            <a:pPr lvl="0"/>
            <a:endParaRPr lang="en-US"/>
          </a:p>
        </p:txBody>
      </p:sp>
    </p:spTree>
    <p:extLst>
      <p:ext uri="{BB962C8B-B14F-4D97-AF65-F5344CB8AC3E}">
        <p14:creationId xmlns:p14="http://schemas.microsoft.com/office/powerpoint/2010/main" val="2656500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a:p>
        </p:txBody>
      </p:sp>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15" name="Text Placeholder 4">
            <a:extLst>
              <a:ext uri="{FF2B5EF4-FFF2-40B4-BE49-F238E27FC236}">
                <a16:creationId xmlns:a16="http://schemas.microsoft.com/office/drawing/2014/main" id="{144644FA-7648-0A43-A345-7A5EA5DA2C3C}"/>
              </a:ext>
            </a:extLst>
          </p:cNvPr>
          <p:cNvSpPr>
            <a:spLocks noGrp="1"/>
          </p:cNvSpPr>
          <p:nvPr>
            <p:ph type="body" sz="quarter" idx="13"/>
          </p:nvPr>
        </p:nvSpPr>
        <p:spPr>
          <a:xfrm>
            <a:off x="838200" y="1057522"/>
            <a:ext cx="5741275" cy="1733179"/>
          </a:xfrm>
        </p:spPr>
        <p:txBody>
          <a:bodyPr>
            <a:normAutofit/>
          </a:bodyPr>
          <a:lstStyle>
            <a:lvl1pPr marL="0" indent="0">
              <a:lnSpc>
                <a:spcPct val="100000"/>
              </a:lnSpc>
              <a:buNone/>
              <a:defRPr sz="2000">
                <a:solidFill>
                  <a:srgbClr val="5595AC"/>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p:txBody>
      </p:sp>
      <p:sp>
        <p:nvSpPr>
          <p:cNvPr id="16" name="Text Placeholder 4">
            <a:extLst>
              <a:ext uri="{FF2B5EF4-FFF2-40B4-BE49-F238E27FC236}">
                <a16:creationId xmlns:a16="http://schemas.microsoft.com/office/drawing/2014/main" id="{3FB4D0CD-B341-D548-9B4D-961A92CD42C0}"/>
              </a:ext>
            </a:extLst>
          </p:cNvPr>
          <p:cNvSpPr>
            <a:spLocks noGrp="1"/>
          </p:cNvSpPr>
          <p:nvPr>
            <p:ph type="body" sz="quarter" idx="16"/>
          </p:nvPr>
        </p:nvSpPr>
        <p:spPr>
          <a:xfrm>
            <a:off x="838200" y="2913042"/>
            <a:ext cx="5741275" cy="3072124"/>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FB8D763E-D6E0-774D-AF19-B140909726E4}"/>
              </a:ext>
            </a:extLst>
          </p:cNvPr>
          <p:cNvSpPr>
            <a:spLocks noGrp="1"/>
          </p:cNvSpPr>
          <p:nvPr>
            <p:ph type="pic" sz="quarter" idx="17"/>
          </p:nvPr>
        </p:nvSpPr>
        <p:spPr>
          <a:xfrm>
            <a:off x="7010400" y="1057522"/>
            <a:ext cx="4800600" cy="2371478"/>
          </a:xfrm>
        </p:spPr>
        <p:txBody>
          <a:bodyPr/>
          <a:lstStyle/>
          <a:p>
            <a:endParaRPr lang="en-US"/>
          </a:p>
        </p:txBody>
      </p:sp>
      <p:sp>
        <p:nvSpPr>
          <p:cNvPr id="17" name="Picture Placeholder 6">
            <a:extLst>
              <a:ext uri="{FF2B5EF4-FFF2-40B4-BE49-F238E27FC236}">
                <a16:creationId xmlns:a16="http://schemas.microsoft.com/office/drawing/2014/main" id="{40D73DB1-CCC9-CC44-99C6-DEA8015D8013}"/>
              </a:ext>
            </a:extLst>
          </p:cNvPr>
          <p:cNvSpPr>
            <a:spLocks noGrp="1"/>
          </p:cNvSpPr>
          <p:nvPr>
            <p:ph type="pic" sz="quarter" idx="18"/>
          </p:nvPr>
        </p:nvSpPr>
        <p:spPr>
          <a:xfrm>
            <a:off x="7010400" y="3613688"/>
            <a:ext cx="4800600" cy="2371478"/>
          </a:xfrm>
        </p:spPr>
        <p:txBody>
          <a:bodyPr/>
          <a:lstStyle/>
          <a:p>
            <a:endParaRPr lang="en-US"/>
          </a:p>
        </p:txBody>
      </p:sp>
      <p:grpSp>
        <p:nvGrpSpPr>
          <p:cNvPr id="9" name="Group 8">
            <a:extLst>
              <a:ext uri="{FF2B5EF4-FFF2-40B4-BE49-F238E27FC236}">
                <a16:creationId xmlns:a16="http://schemas.microsoft.com/office/drawing/2014/main" id="{8C59CE73-863D-7A47-82BA-400F31D8A7A6}"/>
              </a:ext>
            </a:extLst>
          </p:cNvPr>
          <p:cNvGrpSpPr/>
          <p:nvPr userDrawn="1"/>
        </p:nvGrpSpPr>
        <p:grpSpPr>
          <a:xfrm>
            <a:off x="7355996" y="601686"/>
            <a:ext cx="3997804" cy="5654627"/>
            <a:chOff x="7444738" y="763798"/>
            <a:chExt cx="3997804" cy="5654627"/>
          </a:xfrm>
        </p:grpSpPr>
        <p:pic>
          <p:nvPicPr>
            <p:cNvPr id="10" name="Picture 2" descr="A Meeting of Ice and Dunes">
              <a:extLst>
                <a:ext uri="{FF2B5EF4-FFF2-40B4-BE49-F238E27FC236}">
                  <a16:creationId xmlns:a16="http://schemas.microsoft.com/office/drawing/2014/main" id="{19868932-B8BA-0949-8580-10A9DC0A37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4739" y="763798"/>
              <a:ext cx="3997803" cy="26652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Summer Color in Northern Seas">
              <a:extLst>
                <a:ext uri="{FF2B5EF4-FFF2-40B4-BE49-F238E27FC236}">
                  <a16:creationId xmlns:a16="http://schemas.microsoft.com/office/drawing/2014/main" id="{9D71B4B1-5875-884D-B3CE-50666D722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4738" y="3753222"/>
              <a:ext cx="3997804" cy="266520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1003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4" name="Picture Placeholder 3">
            <a:extLst>
              <a:ext uri="{FF2B5EF4-FFF2-40B4-BE49-F238E27FC236}">
                <a16:creationId xmlns:a16="http://schemas.microsoft.com/office/drawing/2014/main" id="{0E7DED79-22D7-D84F-90B3-9DFB203CEF1D}"/>
              </a:ext>
            </a:extLst>
          </p:cNvPr>
          <p:cNvSpPr>
            <a:spLocks noGrp="1"/>
          </p:cNvSpPr>
          <p:nvPr>
            <p:ph type="pic" sz="quarter" idx="11"/>
          </p:nvPr>
        </p:nvSpPr>
        <p:spPr>
          <a:xfrm>
            <a:off x="0" y="1181100"/>
            <a:ext cx="12192000" cy="5676900"/>
          </a:xfrm>
        </p:spPr>
        <p:txBody>
          <a:bodyPr/>
          <a:lstStyle/>
          <a:p>
            <a:endParaRPr lang="en-US"/>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a:p>
        </p:txBody>
      </p:sp>
      <p:pic>
        <p:nvPicPr>
          <p:cNvPr id="5" name="Picture 58" descr="Hurricane Ida is pictured as a category two storm from the International Space Station as it orbited 263 miles above the Gulf of Mexico. At left, from top to bottom, are the Nauka multipurpose laboratory module, the Soyuz MS-18 crew ship and the Northrop Grumman Cygnus space freighter. Credits: NASA, International Space Station">
            <a:extLst>
              <a:ext uri="{FF2B5EF4-FFF2-40B4-BE49-F238E27FC236}">
                <a16:creationId xmlns:a16="http://schemas.microsoft.com/office/drawing/2014/main" id="{F4B92895-24FE-CA4C-A97B-B0301C4EB4B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15106" b="15106"/>
          <a:stretch>
            <a:fillRect/>
          </a:stretch>
        </p:blipFill>
        <p:spPr bwMode="auto">
          <a:xfrm>
            <a:off x="0" y="1181100"/>
            <a:ext cx="12192000" cy="567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6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and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46E0496-166A-A840-A52D-EADC6C0B6BEB}"/>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5B4E5AE-096A-064B-870D-E50A40B4907D}"/>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12" name="Text Placeholder 4">
            <a:extLst>
              <a:ext uri="{FF2B5EF4-FFF2-40B4-BE49-F238E27FC236}">
                <a16:creationId xmlns:a16="http://schemas.microsoft.com/office/drawing/2014/main" id="{191B24EB-CE46-A340-BA32-23749E8CCB9E}"/>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693F66B3-61B6-0E49-A27C-9956438549BE}"/>
              </a:ext>
            </a:extLst>
          </p:cNvPr>
          <p:cNvGrpSpPr/>
          <p:nvPr userDrawn="1"/>
        </p:nvGrpSpPr>
        <p:grpSpPr>
          <a:xfrm>
            <a:off x="7395391" y="801316"/>
            <a:ext cx="4411614" cy="5536619"/>
            <a:chOff x="7395391" y="801316"/>
            <a:chExt cx="4411614" cy="5536619"/>
          </a:xfrm>
        </p:grpSpPr>
        <p:pic>
          <p:nvPicPr>
            <p:cNvPr id="8" name="Picture 2" descr="Landsat-8 collects frequent global multispectral imagery of Earth’s surface, adding to the continuous Earth remote sensing data set created by previous Landsat missions. The data from Landsat spacecraft constitute the longest existing record of Earth’s continental surface on a global basis. Credits: NASA">
              <a:extLst>
                <a:ext uri="{FF2B5EF4-FFF2-40B4-BE49-F238E27FC236}">
                  <a16:creationId xmlns:a16="http://schemas.microsoft.com/office/drawing/2014/main" id="{C19B5569-44B3-CD47-82A6-B63BCAF95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5391" y="3829658"/>
              <a:ext cx="4411613" cy="2508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dragonfly on a plant&#10;&#10;Description automatically generated with medium confidence">
              <a:extLst>
                <a:ext uri="{FF2B5EF4-FFF2-40B4-BE49-F238E27FC236}">
                  <a16:creationId xmlns:a16="http://schemas.microsoft.com/office/drawing/2014/main" id="{E46DCAEC-0DC2-F848-A0C5-353E0EF3588F}"/>
                </a:ext>
              </a:extLst>
            </p:cNvPr>
            <p:cNvPicPr>
              <a:picLocks noChangeAspect="1"/>
            </p:cNvPicPr>
            <p:nvPr/>
          </p:nvPicPr>
          <p:blipFill rotWithShape="1">
            <a:blip r:embed="rId3">
              <a:extLst>
                <a:ext uri="{28A0092B-C50C-407E-A947-70E740481C1C}">
                  <a14:useLocalDpi xmlns:a14="http://schemas.microsoft.com/office/drawing/2010/main" val="0"/>
                </a:ext>
              </a:extLst>
            </a:blip>
            <a:srcRect t="4987" b="9200"/>
            <a:stretch/>
          </p:blipFill>
          <p:spPr>
            <a:xfrm>
              <a:off x="7395392" y="801316"/>
              <a:ext cx="4411613" cy="2508277"/>
            </a:xfrm>
            <a:prstGeom prst="rect">
              <a:avLst/>
            </a:prstGeom>
          </p:spPr>
        </p:pic>
      </p:grpSp>
    </p:spTree>
    <p:extLst>
      <p:ext uri="{BB962C8B-B14F-4D97-AF65-F5344CB8AC3E}">
        <p14:creationId xmlns:p14="http://schemas.microsoft.com/office/powerpoint/2010/main" val="10883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and Placehol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AAF1D2-79BC-294B-BCF7-80E46F303888}"/>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1">
            <a:extLst>
              <a:ext uri="{FF2B5EF4-FFF2-40B4-BE49-F238E27FC236}">
                <a16:creationId xmlns:a16="http://schemas.microsoft.com/office/drawing/2014/main" id="{3589BC40-3C89-364B-815C-9DCBAA3B8162}"/>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a:p>
        </p:txBody>
      </p:sp>
      <p:sp>
        <p:nvSpPr>
          <p:cNvPr id="14" name="Text Placeholder 4">
            <a:extLst>
              <a:ext uri="{FF2B5EF4-FFF2-40B4-BE49-F238E27FC236}">
                <a16:creationId xmlns:a16="http://schemas.microsoft.com/office/drawing/2014/main" id="{697144B4-FDBF-344C-B88E-9BAB1FDCC4E5}"/>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F02C818C-4FFE-B442-9A5F-B9671860FC5C}"/>
              </a:ext>
            </a:extLst>
          </p:cNvPr>
          <p:cNvGrpSpPr/>
          <p:nvPr userDrawn="1"/>
        </p:nvGrpSpPr>
        <p:grpSpPr>
          <a:xfrm>
            <a:off x="7696702" y="650153"/>
            <a:ext cx="3808996" cy="5641318"/>
            <a:chOff x="7696702" y="650153"/>
            <a:chExt cx="3808996" cy="5641318"/>
          </a:xfrm>
        </p:grpSpPr>
        <p:pic>
          <p:nvPicPr>
            <p:cNvPr id="8" name="Picture 4" descr="photo of woman rock climbing">
              <a:extLst>
                <a:ext uri="{FF2B5EF4-FFF2-40B4-BE49-F238E27FC236}">
                  <a16:creationId xmlns:a16="http://schemas.microsoft.com/office/drawing/2014/main" id="{75CFD3FB-0F7C-9F41-9FF6-0F764D1E16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702" y="3481735"/>
              <a:ext cx="3808996" cy="28097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usaid">
              <a:extLst>
                <a:ext uri="{FF2B5EF4-FFF2-40B4-BE49-F238E27FC236}">
                  <a16:creationId xmlns:a16="http://schemas.microsoft.com/office/drawing/2014/main" id="{3C7006E8-9F2E-C149-835B-C53A93EC80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6702" y="650153"/>
              <a:ext cx="3808996" cy="253541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4604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101D92-2E8A-3E47-8A47-F4061B4D227D}"/>
              </a:ext>
            </a:extLst>
          </p:cNvPr>
          <p:cNvSpPr/>
          <p:nvPr userDrawn="1"/>
        </p:nvSpPr>
        <p:spPr>
          <a:xfrm>
            <a:off x="0" y="1828800"/>
            <a:ext cx="7366000" cy="3263900"/>
          </a:xfrm>
          <a:prstGeom prst="rect">
            <a:avLst/>
          </a:prstGeom>
          <a:solidFill>
            <a:schemeClr val="bg1"/>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B0676A5-AA79-2F40-ADF3-2F033A99CBB3}"/>
              </a:ext>
            </a:extLst>
          </p:cNvPr>
          <p:cNvSpPr txBox="1"/>
          <p:nvPr userDrawn="1"/>
        </p:nvSpPr>
        <p:spPr>
          <a:xfrm>
            <a:off x="671248" y="2403120"/>
            <a:ext cx="5337703" cy="769441"/>
          </a:xfrm>
          <a:prstGeom prst="rect">
            <a:avLst/>
          </a:prstGeom>
          <a:noFill/>
        </p:spPr>
        <p:txBody>
          <a:bodyPr wrap="square" rtlCol="0">
            <a:spAutoFit/>
          </a:bodyPr>
          <a:lstStyle/>
          <a:p>
            <a:r>
              <a:rPr lang="en-US" sz="4400" b="1">
                <a:solidFill>
                  <a:srgbClr val="244D60"/>
                </a:solidFill>
                <a:latin typeface="Georgia" panose="02040502050405020303" pitchFamily="18" charset="0"/>
              </a:rPr>
              <a:t>Thank You.</a:t>
            </a:r>
          </a:p>
        </p:txBody>
      </p:sp>
      <p:sp>
        <p:nvSpPr>
          <p:cNvPr id="15" name="TextBox 14">
            <a:extLst>
              <a:ext uri="{FF2B5EF4-FFF2-40B4-BE49-F238E27FC236}">
                <a16:creationId xmlns:a16="http://schemas.microsoft.com/office/drawing/2014/main" id="{A9549BFC-7EC3-214E-A900-80804E80CD03}"/>
              </a:ext>
            </a:extLst>
          </p:cNvPr>
          <p:cNvSpPr txBox="1"/>
          <p:nvPr userDrawn="1"/>
        </p:nvSpPr>
        <p:spPr>
          <a:xfrm>
            <a:off x="671248" y="3223361"/>
            <a:ext cx="5831152" cy="1323439"/>
          </a:xfrm>
          <a:prstGeom prst="rect">
            <a:avLst/>
          </a:prstGeom>
          <a:noFill/>
        </p:spPr>
        <p:txBody>
          <a:bodyPr wrap="square" rtlCol="0">
            <a:spAutoFit/>
          </a:bodyPr>
          <a:lstStyle/>
          <a:p>
            <a:r>
              <a:rPr lang="en-US" sz="2000" b="0">
                <a:solidFill>
                  <a:srgbClr val="5595AC"/>
                </a:solidFill>
                <a:latin typeface="Georgia" panose="02040502050405020303" pitchFamily="18" charset="0"/>
              </a:rPr>
              <a:t>For further questions, please contact </a:t>
            </a:r>
            <a:br>
              <a:rPr lang="en-US" sz="2000" b="0">
                <a:solidFill>
                  <a:srgbClr val="5595AC"/>
                </a:solidFill>
                <a:latin typeface="Georgia" panose="02040502050405020303" pitchFamily="18" charset="0"/>
              </a:rPr>
            </a:br>
            <a:r>
              <a:rPr lang="en-US" sz="2000" b="0">
                <a:solidFill>
                  <a:srgbClr val="5595AC"/>
                </a:solidFill>
                <a:latin typeface="Georgia" panose="02040502050405020303" pitchFamily="18" charset="0"/>
              </a:rPr>
              <a:t>us at 301.995.7519</a:t>
            </a:r>
            <a:br>
              <a:rPr lang="en-US" sz="2000" b="0">
                <a:solidFill>
                  <a:srgbClr val="5595AC"/>
                </a:solidFill>
                <a:latin typeface="Georgia" panose="02040502050405020303" pitchFamily="18" charset="0"/>
              </a:rPr>
            </a:br>
            <a:endParaRPr lang="en-US" sz="2000" b="0">
              <a:solidFill>
                <a:srgbClr val="5595AC"/>
              </a:solidFill>
              <a:latin typeface="Georgia" panose="02040502050405020303" pitchFamily="18" charset="0"/>
            </a:endParaRPr>
          </a:p>
          <a:p>
            <a:r>
              <a:rPr lang="en-US" sz="2000" b="0">
                <a:solidFill>
                  <a:srgbClr val="5595AC"/>
                </a:solidFill>
                <a:latin typeface="Georgia" panose="02040502050405020303" pitchFamily="18" charset="0"/>
                <a:hlinkClick r:id="rId2">
                  <a:extLst>
                    <a:ext uri="{A12FA001-AC4F-418D-AE19-62706E023703}">
                      <ahyp:hlinkClr xmlns:ahyp="http://schemas.microsoft.com/office/drawing/2018/hyperlinkcolor" val="tx"/>
                    </a:ext>
                  </a:extLst>
                </a:hlinkClick>
              </a:rPr>
              <a:t>https://appliedsciences.nasa.gov/</a:t>
            </a:r>
            <a:endParaRPr lang="en-US" sz="2000" b="0">
              <a:solidFill>
                <a:srgbClr val="5595AC"/>
              </a:solidFill>
              <a:latin typeface="Georgia" panose="02040502050405020303" pitchFamily="18" charset="0"/>
            </a:endParaRPr>
          </a:p>
        </p:txBody>
      </p:sp>
      <p:pic>
        <p:nvPicPr>
          <p:cNvPr id="8" name="Picture 7" descr="A picture containing man, black, photo, player&#10;&#10;Description automatically generated">
            <a:extLst>
              <a:ext uri="{FF2B5EF4-FFF2-40B4-BE49-F238E27FC236}">
                <a16:creationId xmlns:a16="http://schemas.microsoft.com/office/drawing/2014/main" id="{43DF6B86-5239-2340-ABE1-8DB7A96BE0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968" t="56994" b="8336"/>
          <a:stretch/>
        </p:blipFill>
        <p:spPr>
          <a:xfrm>
            <a:off x="246194" y="88900"/>
            <a:ext cx="5707216" cy="2222500"/>
          </a:xfrm>
          <a:prstGeom prst="rect">
            <a:avLst/>
          </a:prstGeom>
        </p:spPr>
      </p:pic>
      <p:pic>
        <p:nvPicPr>
          <p:cNvPr id="21" name="Picture 20">
            <a:extLst>
              <a:ext uri="{FF2B5EF4-FFF2-40B4-BE49-F238E27FC236}">
                <a16:creationId xmlns:a16="http://schemas.microsoft.com/office/drawing/2014/main" id="{2481820D-9068-8D4C-97F2-A2BEEA596EB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71248" y="5930303"/>
            <a:ext cx="2138508" cy="556958"/>
          </a:xfrm>
          <a:prstGeom prst="rect">
            <a:avLst/>
          </a:prstGeom>
        </p:spPr>
      </p:pic>
      <p:pic>
        <p:nvPicPr>
          <p:cNvPr id="9" name="Picture 60" descr="Storms Churn Around North America">
            <a:extLst>
              <a:ext uri="{FF2B5EF4-FFF2-40B4-BE49-F238E27FC236}">
                <a16:creationId xmlns:a16="http://schemas.microsoft.com/office/drawing/2014/main" id="{0A113031-77E9-6849-8657-FD6D9F3003B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rot="16200000">
            <a:off x="5781675" y="447675"/>
            <a:ext cx="6858000" cy="596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34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3/23/2023</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13971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647700"/>
            <a:ext cx="10515600" cy="646331"/>
          </a:xfrm>
        </p:spPr>
        <p:txBody>
          <a:bodyPr anchor="t" anchorCtr="0">
            <a:spAutoFit/>
          </a:bodyPr>
          <a:lstStyle>
            <a:lvl1pPr>
              <a:defRPr sz="4000"/>
            </a:lvl1pPr>
          </a:lstStyle>
          <a:p>
            <a:r>
              <a:rPr lang="en-US"/>
              <a:t>Click to edit Master title style</a:t>
            </a:r>
          </a:p>
        </p:txBody>
      </p:sp>
      <p:sp>
        <p:nvSpPr>
          <p:cNvPr id="5" name="Slide Number Placeholder 4"/>
          <p:cNvSpPr>
            <a:spLocks noGrp="1"/>
          </p:cNvSpPr>
          <p:nvPr>
            <p:ph type="sldNum" sz="quarter" idx="12"/>
          </p:nvPr>
        </p:nvSpPr>
        <p:spPr>
          <a:xfrm>
            <a:off x="9067800" y="6356350"/>
            <a:ext cx="2743200" cy="365125"/>
          </a:xfrm>
          <a:prstGeom prst="rect">
            <a:avLst/>
          </a:prstGeom>
        </p:spPr>
        <p:txBody>
          <a:bodyPr/>
          <a:lstStyle>
            <a:lvl1pPr algn="r">
              <a:defRPr sz="1200">
                <a:solidFill>
                  <a:srgbClr val="39699C"/>
                </a:solidFill>
              </a:defRPr>
            </a:lvl1pPr>
          </a:lstStyle>
          <a:p>
            <a:fld id="{170862A5-B9BF-49AD-B48A-0A94CACC0B01}" type="slidenum">
              <a:rPr lang="en-US" smtClean="0"/>
              <a:t>‹#›</a:t>
            </a:fld>
            <a:endParaRPr lang="en-US"/>
          </a:p>
        </p:txBody>
      </p:sp>
      <p:sp>
        <p:nvSpPr>
          <p:cNvPr id="4" name="Content Placeholder 2"/>
          <p:cNvSpPr>
            <a:spLocks noGrp="1"/>
          </p:cNvSpPr>
          <p:nvPr>
            <p:ph idx="1"/>
          </p:nvPr>
        </p:nvSpPr>
        <p:spPr>
          <a:xfrm>
            <a:off x="838200" y="1825625"/>
            <a:ext cx="10515600" cy="4351338"/>
          </a:xfrm>
        </p:spPr>
        <p:txBody>
          <a:bodyPr/>
          <a:lstStyle>
            <a:lvl1pPr>
              <a:defRPr>
                <a:solidFill>
                  <a:srgbClr val="244D60"/>
                </a:solidFill>
              </a:defRPr>
            </a:lvl1pPr>
            <a:lvl2pPr>
              <a:defRPr>
                <a:solidFill>
                  <a:srgbClr val="244D60"/>
                </a:solidFill>
              </a:defRPr>
            </a:lvl2pPr>
            <a:lvl3pPr>
              <a:defRPr>
                <a:solidFill>
                  <a:srgbClr val="244D60"/>
                </a:solidFill>
              </a:defRPr>
            </a:lvl3pPr>
            <a:lvl4pPr>
              <a:defRPr b="0">
                <a:solidFill>
                  <a:srgbClr val="244D60"/>
                </a:solidFill>
              </a:defRPr>
            </a:lvl4pPr>
            <a:lvl5pPr>
              <a:defRPr b="0">
                <a:solidFill>
                  <a:srgbClr val="244D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6351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8">
          <p15:clr>
            <a:srgbClr val="FBAE40"/>
          </p15:clr>
        </p15:guide>
        <p15:guide id="2" pos="52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Longer Title 2">
  <p:cSld name="Title Slide Longer Title 2">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621132" y="4471909"/>
            <a:ext cx="9373915"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5" name="Google Shape;15;p28"/>
          <p:cNvPicPr preferRelativeResize="0"/>
          <p:nvPr/>
        </p:nvPicPr>
        <p:blipFill rotWithShape="1">
          <a:blip r:embed="rId2">
            <a:alphaModFix/>
          </a:blip>
          <a:srcRect/>
          <a:stretch/>
        </p:blipFill>
        <p:spPr>
          <a:xfrm>
            <a:off x="9666142" y="5993792"/>
            <a:ext cx="2138508" cy="556958"/>
          </a:xfrm>
          <a:prstGeom prst="rect">
            <a:avLst/>
          </a:prstGeom>
          <a:noFill/>
          <a:ln>
            <a:noFill/>
          </a:ln>
        </p:spPr>
      </p:pic>
      <p:pic>
        <p:nvPicPr>
          <p:cNvPr id="16" name="Google Shape;16;p28" descr="A picture containing man, black, photo, player&#10;&#10;Description automatically generated"/>
          <p:cNvPicPr preferRelativeResize="0"/>
          <p:nvPr/>
        </p:nvPicPr>
        <p:blipFill rotWithShape="1">
          <a:blip r:embed="rId3">
            <a:alphaModFix/>
          </a:blip>
          <a:srcRect t="43161" r="17380"/>
          <a:stretch/>
        </p:blipFill>
        <p:spPr>
          <a:xfrm>
            <a:off x="6319804" y="1874649"/>
            <a:ext cx="6028030" cy="4147127"/>
          </a:xfrm>
          <a:prstGeom prst="rect">
            <a:avLst/>
          </a:prstGeom>
          <a:noFill/>
          <a:ln>
            <a:noFill/>
          </a:ln>
        </p:spPr>
      </p:pic>
      <p:grpSp>
        <p:nvGrpSpPr>
          <p:cNvPr id="17" name="Google Shape;17;p28"/>
          <p:cNvGrpSpPr/>
          <p:nvPr/>
        </p:nvGrpSpPr>
        <p:grpSpPr>
          <a:xfrm>
            <a:off x="-11430" y="-7620"/>
            <a:ext cx="12203430" cy="3685540"/>
            <a:chOff x="-11430" y="-7620"/>
            <a:chExt cx="12203430" cy="3685540"/>
          </a:xfrm>
        </p:grpSpPr>
        <p:pic>
          <p:nvPicPr>
            <p:cNvPr id="18" name="Google Shape;18;p28" descr="The Fish Farms of Hainan Island"/>
            <p:cNvPicPr preferRelativeResize="0"/>
            <p:nvPr/>
          </p:nvPicPr>
          <p:blipFill rotWithShape="1">
            <a:blip r:embed="rId4">
              <a:alphaModFix/>
            </a:blip>
            <a:srcRect/>
            <a:stretch/>
          </p:blipFill>
          <p:spPr>
            <a:xfrm>
              <a:off x="6675120" y="0"/>
              <a:ext cx="5516880" cy="3677920"/>
            </a:xfrm>
            <a:prstGeom prst="rect">
              <a:avLst/>
            </a:prstGeom>
            <a:noFill/>
            <a:ln>
              <a:noFill/>
            </a:ln>
          </p:spPr>
        </p:pic>
        <p:pic>
          <p:nvPicPr>
            <p:cNvPr id="19" name="Google Shape;19;p28" descr="Movie Mars on Earth"/>
            <p:cNvPicPr preferRelativeResize="0"/>
            <p:nvPr/>
          </p:nvPicPr>
          <p:blipFill rotWithShape="1">
            <a:blip r:embed="rId5">
              <a:alphaModFix/>
            </a:blip>
            <a:srcRect/>
            <a:stretch/>
          </p:blipFill>
          <p:spPr>
            <a:xfrm>
              <a:off x="-11430" y="-7620"/>
              <a:ext cx="6686549" cy="3685540"/>
            </a:xfrm>
            <a:prstGeom prst="rect">
              <a:avLst/>
            </a:prstGeom>
            <a:noFill/>
            <a:ln>
              <a:noFill/>
            </a:ln>
          </p:spPr>
        </p:pic>
        <p:pic>
          <p:nvPicPr>
            <p:cNvPr id="20" name="Google Shape;20;p28" descr="Penguin"/>
            <p:cNvPicPr preferRelativeResize="0"/>
            <p:nvPr/>
          </p:nvPicPr>
          <p:blipFill rotWithShape="1">
            <a:blip r:embed="rId6">
              <a:alphaModFix/>
            </a:blip>
            <a:srcRect/>
            <a:stretch/>
          </p:blipFill>
          <p:spPr>
            <a:xfrm>
              <a:off x="4490170" y="1929806"/>
              <a:ext cx="2184949" cy="1747958"/>
            </a:xfrm>
            <a:prstGeom prst="rect">
              <a:avLst/>
            </a:prstGeom>
            <a:noFill/>
            <a:ln>
              <a:noFill/>
            </a:ln>
          </p:spPr>
        </p:pic>
      </p:grpSp>
    </p:spTree>
    <p:extLst>
      <p:ext uri="{BB962C8B-B14F-4D97-AF65-F5344CB8AC3E}">
        <p14:creationId xmlns:p14="http://schemas.microsoft.com/office/powerpoint/2010/main" val="2940699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29"/>
          <p:cNvSpPr txBox="1">
            <a:spLocks noGrp="1"/>
          </p:cNvSpPr>
          <p:nvPr>
            <p:ph type="title"/>
          </p:nvPr>
        </p:nvSpPr>
        <p:spPr>
          <a:xfrm>
            <a:off x="838200" y="365125"/>
            <a:ext cx="10515600"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9"/>
          <p:cNvSpPr txBox="1">
            <a:spLocks noGrp="1"/>
          </p:cNvSpPr>
          <p:nvPr>
            <p:ph type="body" idx="1"/>
          </p:nvPr>
        </p:nvSpPr>
        <p:spPr>
          <a:xfrm>
            <a:off x="838200" y="1253331"/>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595AC"/>
              </a:buClr>
              <a:buSzPts val="1800"/>
              <a:buChar char="•"/>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9"/>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29"/>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29"/>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66905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Highlight and Content">
  <p:cSld name="Highlight and Content">
    <p:spTree>
      <p:nvGrpSpPr>
        <p:cNvPr id="1" name="Shape 27"/>
        <p:cNvGrpSpPr/>
        <p:nvPr/>
      </p:nvGrpSpPr>
      <p:grpSpPr>
        <a:xfrm>
          <a:off x="0" y="0"/>
          <a:ext cx="0" cy="0"/>
          <a:chOff x="0" y="0"/>
          <a:chExt cx="0" cy="0"/>
        </a:xfrm>
      </p:grpSpPr>
      <p:sp>
        <p:nvSpPr>
          <p:cNvPr id="28" name="Google Shape;28;p30"/>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9" name="Google Shape;29;p30"/>
          <p:cNvSpPr txBox="1">
            <a:spLocks noGrp="1"/>
          </p:cNvSpPr>
          <p:nvPr>
            <p:ph type="title"/>
          </p:nvPr>
        </p:nvSpPr>
        <p:spPr>
          <a:xfrm>
            <a:off x="838200" y="365125"/>
            <a:ext cx="10515600"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0"/>
          <p:cNvSpPr txBox="1">
            <a:spLocks noGrp="1"/>
          </p:cNvSpPr>
          <p:nvPr>
            <p:ph type="body" idx="1"/>
          </p:nvPr>
        </p:nvSpPr>
        <p:spPr>
          <a:xfrm>
            <a:off x="824846" y="1147023"/>
            <a:ext cx="4346378" cy="472665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5595AC"/>
              </a:buClr>
              <a:buSzPts val="2400"/>
              <a:buNone/>
              <a:defRPr/>
            </a:lvl1pPr>
            <a:lvl2pPr marL="914400" lvl="1" indent="-228600" algn="l">
              <a:lnSpc>
                <a:spcPct val="90000"/>
              </a:lnSpc>
              <a:spcBef>
                <a:spcPts val="500"/>
              </a:spcBef>
              <a:spcAft>
                <a:spcPts val="0"/>
              </a:spcAft>
              <a:buClr>
                <a:srgbClr val="6A7278"/>
              </a:buClr>
              <a:buSzPts val="2000"/>
              <a:buNone/>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30"/>
          <p:cNvSpPr txBox="1">
            <a:spLocks noGrp="1"/>
          </p:cNvSpPr>
          <p:nvPr>
            <p:ph type="body" idx="2"/>
          </p:nvPr>
        </p:nvSpPr>
        <p:spPr>
          <a:xfrm>
            <a:off x="5728136" y="1147023"/>
            <a:ext cx="5625663" cy="4726650"/>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rgbClr val="6A7278"/>
              </a:buClr>
              <a:buSzPts val="1600"/>
              <a:buFont typeface="Arial"/>
              <a:buNone/>
              <a:defRPr sz="1600">
                <a:solidFill>
                  <a:srgbClr val="6A7278"/>
                </a:solidFill>
              </a:defRPr>
            </a:lvl1pPr>
            <a:lvl2pPr marL="914400" lvl="1" indent="-342900" algn="l">
              <a:lnSpc>
                <a:spcPct val="90000"/>
              </a:lnSpc>
              <a:spcBef>
                <a:spcPts val="500"/>
              </a:spcBef>
              <a:spcAft>
                <a:spcPts val="0"/>
              </a:spcAft>
              <a:buClr>
                <a:srgbClr val="6A7278"/>
              </a:buClr>
              <a:buSzPts val="1800"/>
              <a:buChar char="•"/>
              <a:defRPr sz="1800">
                <a:solidFill>
                  <a:srgbClr val="6A7278"/>
                </a:solidFill>
              </a:defRPr>
            </a:lvl2pPr>
            <a:lvl3pPr marL="1371600" lvl="2" indent="-342900" algn="l">
              <a:lnSpc>
                <a:spcPct val="90000"/>
              </a:lnSpc>
              <a:spcBef>
                <a:spcPts val="500"/>
              </a:spcBef>
              <a:spcAft>
                <a:spcPts val="0"/>
              </a:spcAft>
              <a:buClr>
                <a:srgbClr val="6A7278"/>
              </a:buClr>
              <a:buSzPts val="1800"/>
              <a:buChar char="•"/>
              <a:defRPr sz="1800">
                <a:solidFill>
                  <a:srgbClr val="6A7278"/>
                </a:solidFill>
              </a:defRPr>
            </a:lvl3pPr>
            <a:lvl4pPr marL="1828800" lvl="3" indent="-342900" algn="l">
              <a:lnSpc>
                <a:spcPct val="90000"/>
              </a:lnSpc>
              <a:spcBef>
                <a:spcPts val="500"/>
              </a:spcBef>
              <a:spcAft>
                <a:spcPts val="0"/>
              </a:spcAft>
              <a:buClr>
                <a:srgbClr val="6A7278"/>
              </a:buClr>
              <a:buSzPts val="1800"/>
              <a:buChar char="•"/>
              <a:defRPr sz="1800">
                <a:solidFill>
                  <a:srgbClr val="6A7278"/>
                </a:solidFill>
              </a:defRPr>
            </a:lvl4pPr>
            <a:lvl5pPr marL="2286000" lvl="4" indent="-342900" algn="l">
              <a:lnSpc>
                <a:spcPct val="90000"/>
              </a:lnSpc>
              <a:spcBef>
                <a:spcPts val="500"/>
              </a:spcBef>
              <a:spcAft>
                <a:spcPts val="0"/>
              </a:spcAft>
              <a:buClr>
                <a:srgbClr val="6A7278"/>
              </a:buClr>
              <a:buSzPts val="1800"/>
              <a:buChar char="•"/>
              <a:defRPr sz="18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867482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Grey">
  <p:cSld name="Title Slide Grey">
    <p:spTree>
      <p:nvGrpSpPr>
        <p:cNvPr id="1" name="Shape 55"/>
        <p:cNvGrpSpPr/>
        <p:nvPr/>
      </p:nvGrpSpPr>
      <p:grpSpPr>
        <a:xfrm>
          <a:off x="0" y="0"/>
          <a:ext cx="0" cy="0"/>
          <a:chOff x="0" y="0"/>
          <a:chExt cx="0" cy="0"/>
        </a:xfrm>
      </p:grpSpPr>
      <p:sp>
        <p:nvSpPr>
          <p:cNvPr id="56" name="Google Shape;56;p33"/>
          <p:cNvSpPr/>
          <p:nvPr/>
        </p:nvSpPr>
        <p:spPr>
          <a:xfrm>
            <a:off x="0" y="0"/>
            <a:ext cx="9029700" cy="6858000"/>
          </a:xfrm>
          <a:prstGeom prst="rect">
            <a:avLst/>
          </a:prstGeom>
          <a:solidFill>
            <a:srgbClr val="53585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7" name="Google Shape;57;p33" descr="A picture containing man, black, photo, player&#10;&#10;Description automatically generated"/>
          <p:cNvPicPr preferRelativeResize="0"/>
          <p:nvPr/>
        </p:nvPicPr>
        <p:blipFill rotWithShape="1">
          <a:blip r:embed="rId2">
            <a:alphaModFix/>
          </a:blip>
          <a:srcRect t="43161" r="9197"/>
          <a:stretch/>
        </p:blipFill>
        <p:spPr>
          <a:xfrm>
            <a:off x="2413000" y="0"/>
            <a:ext cx="9779000" cy="6121400"/>
          </a:xfrm>
          <a:prstGeom prst="rect">
            <a:avLst/>
          </a:prstGeom>
          <a:noFill/>
          <a:ln>
            <a:noFill/>
          </a:ln>
        </p:spPr>
      </p:pic>
      <p:pic>
        <p:nvPicPr>
          <p:cNvPr id="58" name="Google Shape;58;p33"/>
          <p:cNvPicPr preferRelativeResize="0"/>
          <p:nvPr/>
        </p:nvPicPr>
        <p:blipFill rotWithShape="1">
          <a:blip r:embed="rId3">
            <a:alphaModFix/>
          </a:blip>
          <a:srcRect/>
          <a:stretch/>
        </p:blipFill>
        <p:spPr>
          <a:xfrm>
            <a:off x="9666142" y="5993792"/>
            <a:ext cx="2138508" cy="556958"/>
          </a:xfrm>
          <a:prstGeom prst="rect">
            <a:avLst/>
          </a:prstGeom>
          <a:noFill/>
          <a:ln>
            <a:noFill/>
          </a:ln>
        </p:spPr>
      </p:pic>
      <p:sp>
        <p:nvSpPr>
          <p:cNvPr id="59" name="Google Shape;59;p33"/>
          <p:cNvSpPr txBox="1">
            <a:spLocks noGrp="1"/>
          </p:cNvSpPr>
          <p:nvPr>
            <p:ph type="body" idx="1"/>
          </p:nvPr>
        </p:nvSpPr>
        <p:spPr>
          <a:xfrm>
            <a:off x="577607" y="4145660"/>
            <a:ext cx="5337703"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4400"/>
              <a:buNone/>
              <a:defRPr sz="4400" b="1">
                <a:solidFill>
                  <a:schemeClr val="lt1"/>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33"/>
          <p:cNvSpPr txBox="1">
            <a:spLocks noGrp="1"/>
          </p:cNvSpPr>
          <p:nvPr>
            <p:ph type="body" idx="2"/>
          </p:nvPr>
        </p:nvSpPr>
        <p:spPr>
          <a:xfrm>
            <a:off x="577607" y="5517944"/>
            <a:ext cx="5337703" cy="717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595AC"/>
              </a:buClr>
              <a:buSzPts val="2400"/>
              <a:buNone/>
              <a:defRPr>
                <a:solidFill>
                  <a:srgbClr val="5595AC"/>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3467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61"/>
        <p:cNvGrpSpPr/>
        <p:nvPr/>
      </p:nvGrpSpPr>
      <p:grpSpPr>
        <a:xfrm>
          <a:off x="0" y="0"/>
          <a:ext cx="0" cy="0"/>
          <a:chOff x="0" y="0"/>
          <a:chExt cx="0" cy="0"/>
        </a:xfrm>
      </p:grpSpPr>
      <p:sp>
        <p:nvSpPr>
          <p:cNvPr id="62" name="Google Shape;62;p34"/>
          <p:cNvSpPr txBox="1">
            <a:spLocks noGrp="1"/>
          </p:cNvSpPr>
          <p:nvPr>
            <p:ph type="title"/>
          </p:nvPr>
        </p:nvSpPr>
        <p:spPr>
          <a:xfrm>
            <a:off x="838200" y="365125"/>
            <a:ext cx="10515600"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595AC"/>
              </a:buClr>
              <a:buSzPts val="1800"/>
              <a:buChar char="•"/>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3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5595AC"/>
              </a:buClr>
              <a:buSzPts val="1800"/>
              <a:buChar char="•"/>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4"/>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34"/>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34"/>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017990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68"/>
        <p:cNvGrpSpPr/>
        <p:nvPr/>
      </p:nvGrpSpPr>
      <p:grpSpPr>
        <a:xfrm>
          <a:off x="0" y="0"/>
          <a:ext cx="0" cy="0"/>
          <a:chOff x="0" y="0"/>
          <a:chExt cx="0" cy="0"/>
        </a:xfrm>
      </p:grpSpPr>
      <p:sp>
        <p:nvSpPr>
          <p:cNvPr id="69" name="Google Shape;69;p35"/>
          <p:cNvSpPr/>
          <p:nvPr/>
        </p:nvSpPr>
        <p:spPr>
          <a:xfrm>
            <a:off x="0" y="1828800"/>
            <a:ext cx="7366000" cy="3263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0" name="Google Shape;70;p35"/>
          <p:cNvSpPr txBox="1"/>
          <p:nvPr/>
        </p:nvSpPr>
        <p:spPr>
          <a:xfrm>
            <a:off x="671248" y="2403120"/>
            <a:ext cx="5337703"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a:solidFill>
                  <a:srgbClr val="244D60"/>
                </a:solidFill>
                <a:latin typeface="Georgia"/>
                <a:ea typeface="Georgia"/>
                <a:cs typeface="Georgia"/>
                <a:sym typeface="Georgia"/>
              </a:rPr>
              <a:t>Thank You.</a:t>
            </a:r>
            <a:endParaRPr/>
          </a:p>
        </p:txBody>
      </p:sp>
      <p:sp>
        <p:nvSpPr>
          <p:cNvPr id="71" name="Google Shape;71;p35"/>
          <p:cNvSpPr txBox="1"/>
          <p:nvPr/>
        </p:nvSpPr>
        <p:spPr>
          <a:xfrm>
            <a:off x="671248" y="3223361"/>
            <a:ext cx="5831152"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0">
                <a:solidFill>
                  <a:srgbClr val="5595AC"/>
                </a:solidFill>
                <a:latin typeface="Georgia"/>
                <a:ea typeface="Georgia"/>
                <a:cs typeface="Georgia"/>
                <a:sym typeface="Georgia"/>
              </a:rPr>
              <a:t>For further questions, please contact </a:t>
            </a:r>
            <a:br>
              <a:rPr lang="en-US" sz="2000" b="0">
                <a:solidFill>
                  <a:srgbClr val="5595AC"/>
                </a:solidFill>
                <a:latin typeface="Georgia"/>
                <a:ea typeface="Georgia"/>
                <a:cs typeface="Georgia"/>
                <a:sym typeface="Georgia"/>
              </a:rPr>
            </a:br>
            <a:r>
              <a:rPr lang="en-US" sz="2000" b="0">
                <a:solidFill>
                  <a:srgbClr val="5595AC"/>
                </a:solidFill>
                <a:latin typeface="Georgia"/>
                <a:ea typeface="Georgia"/>
                <a:cs typeface="Georgia"/>
                <a:sym typeface="Georgia"/>
              </a:rPr>
              <a:t>us at 301.995.7519</a:t>
            </a:r>
            <a:br>
              <a:rPr lang="en-US" sz="2000" b="0">
                <a:solidFill>
                  <a:srgbClr val="5595AC"/>
                </a:solidFill>
                <a:latin typeface="Georgia"/>
                <a:ea typeface="Georgia"/>
                <a:cs typeface="Georgia"/>
                <a:sym typeface="Georgia"/>
              </a:rPr>
            </a:br>
            <a:endParaRPr sz="2000" b="0">
              <a:solidFill>
                <a:srgbClr val="5595AC"/>
              </a:solidFill>
              <a:latin typeface="Georgia"/>
              <a:ea typeface="Georgia"/>
              <a:cs typeface="Georgia"/>
              <a:sym typeface="Georgia"/>
            </a:endParaRPr>
          </a:p>
          <a:p>
            <a:pPr marL="0" marR="0" lvl="0" indent="0" algn="l" rtl="0">
              <a:spcBef>
                <a:spcPts val="0"/>
              </a:spcBef>
              <a:spcAft>
                <a:spcPts val="0"/>
              </a:spcAft>
              <a:buNone/>
            </a:pPr>
            <a:r>
              <a:rPr lang="en-US" sz="2000" b="0" u="sng">
                <a:solidFill>
                  <a:srgbClr val="5595AC"/>
                </a:solidFill>
                <a:latin typeface="Georgia"/>
                <a:ea typeface="Georgia"/>
                <a:cs typeface="Georgia"/>
                <a:sym typeface="Georgia"/>
                <a:hlinkClick r:id="rId2">
                  <a:extLst>
                    <a:ext uri="{A12FA001-AC4F-418D-AE19-62706E023703}">
                      <ahyp:hlinkClr xmlns:ahyp="http://schemas.microsoft.com/office/drawing/2018/hyperlinkcolor" val="tx"/>
                    </a:ext>
                  </a:extLst>
                </a:hlinkClick>
              </a:rPr>
              <a:t>https://appliedsciences.nasa.gov/</a:t>
            </a:r>
            <a:endParaRPr sz="2000" b="0">
              <a:solidFill>
                <a:srgbClr val="5595AC"/>
              </a:solidFill>
              <a:latin typeface="Georgia"/>
              <a:ea typeface="Georgia"/>
              <a:cs typeface="Georgia"/>
              <a:sym typeface="Georgia"/>
            </a:endParaRPr>
          </a:p>
        </p:txBody>
      </p:sp>
      <p:pic>
        <p:nvPicPr>
          <p:cNvPr id="72" name="Google Shape;72;p35" descr="A picture containing man, black, photo, player&#10;&#10;Description automatically generated"/>
          <p:cNvPicPr preferRelativeResize="0"/>
          <p:nvPr/>
        </p:nvPicPr>
        <p:blipFill rotWithShape="1">
          <a:blip r:embed="rId3">
            <a:alphaModFix/>
          </a:blip>
          <a:srcRect l="10968" t="56993" b="8336"/>
          <a:stretch/>
        </p:blipFill>
        <p:spPr>
          <a:xfrm>
            <a:off x="246194" y="88900"/>
            <a:ext cx="5707216" cy="2222500"/>
          </a:xfrm>
          <a:prstGeom prst="rect">
            <a:avLst/>
          </a:prstGeom>
          <a:noFill/>
          <a:ln>
            <a:noFill/>
          </a:ln>
        </p:spPr>
      </p:pic>
      <p:pic>
        <p:nvPicPr>
          <p:cNvPr id="73" name="Google Shape;73;p35"/>
          <p:cNvPicPr preferRelativeResize="0"/>
          <p:nvPr/>
        </p:nvPicPr>
        <p:blipFill rotWithShape="1">
          <a:blip r:embed="rId4">
            <a:alphaModFix/>
          </a:blip>
          <a:srcRect/>
          <a:stretch/>
        </p:blipFill>
        <p:spPr>
          <a:xfrm>
            <a:off x="671248" y="5930303"/>
            <a:ext cx="2138508" cy="556958"/>
          </a:xfrm>
          <a:prstGeom prst="rect">
            <a:avLst/>
          </a:prstGeom>
          <a:noFill/>
          <a:ln>
            <a:noFill/>
          </a:ln>
        </p:spPr>
      </p:pic>
      <p:pic>
        <p:nvPicPr>
          <p:cNvPr id="74" name="Google Shape;74;p35" descr="Storms Churn Around North America"/>
          <p:cNvPicPr preferRelativeResize="0"/>
          <p:nvPr/>
        </p:nvPicPr>
        <p:blipFill rotWithShape="1">
          <a:blip r:embed="rId5">
            <a:alphaModFix/>
          </a:blip>
          <a:srcRect/>
          <a:stretch/>
        </p:blipFill>
        <p:spPr>
          <a:xfrm rot="-5400000">
            <a:off x="5781675" y="447675"/>
            <a:ext cx="6858000" cy="5962650"/>
          </a:xfrm>
          <a:prstGeom prst="rect">
            <a:avLst/>
          </a:prstGeom>
          <a:noFill/>
          <a:ln>
            <a:noFill/>
          </a:ln>
        </p:spPr>
      </p:pic>
    </p:spTree>
    <p:extLst>
      <p:ext uri="{BB962C8B-B14F-4D97-AF65-F5344CB8AC3E}">
        <p14:creationId xmlns:p14="http://schemas.microsoft.com/office/powerpoint/2010/main" val="464424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5"/>
        <p:cNvGrpSpPr/>
        <p:nvPr/>
      </p:nvGrpSpPr>
      <p:grpSpPr>
        <a:xfrm>
          <a:off x="0" y="0"/>
          <a:ext cx="0" cy="0"/>
          <a:chOff x="0" y="0"/>
          <a:chExt cx="0" cy="0"/>
        </a:xfrm>
      </p:grpSpPr>
      <p:sp>
        <p:nvSpPr>
          <p:cNvPr id="76" name="Google Shape;76;p36"/>
          <p:cNvSpPr txBox="1">
            <a:spLocks noGrp="1"/>
          </p:cNvSpPr>
          <p:nvPr>
            <p:ph type="body" idx="1"/>
          </p:nvPr>
        </p:nvSpPr>
        <p:spPr>
          <a:xfrm>
            <a:off x="577607" y="4145660"/>
            <a:ext cx="5337703"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6"/>
          <p:cNvSpPr txBox="1">
            <a:spLocks noGrp="1"/>
          </p:cNvSpPr>
          <p:nvPr>
            <p:ph type="body" idx="2"/>
          </p:nvPr>
        </p:nvSpPr>
        <p:spPr>
          <a:xfrm>
            <a:off x="577607" y="5517944"/>
            <a:ext cx="5337703" cy="717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595AC"/>
              </a:buClr>
              <a:buSzPts val="2400"/>
              <a:buNone/>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8" name="Google Shape;78;p36" descr="A picture containing man, black, photo, player&#10;&#10;Description automatically generated"/>
          <p:cNvPicPr preferRelativeResize="0"/>
          <p:nvPr/>
        </p:nvPicPr>
        <p:blipFill rotWithShape="1">
          <a:blip r:embed="rId2">
            <a:alphaModFix/>
          </a:blip>
          <a:srcRect t="43161" r="9197"/>
          <a:stretch/>
        </p:blipFill>
        <p:spPr>
          <a:xfrm>
            <a:off x="0" y="-1468"/>
            <a:ext cx="6625078" cy="4147127"/>
          </a:xfrm>
          <a:prstGeom prst="rect">
            <a:avLst/>
          </a:prstGeom>
          <a:noFill/>
          <a:ln>
            <a:noFill/>
          </a:ln>
        </p:spPr>
      </p:pic>
      <p:grpSp>
        <p:nvGrpSpPr>
          <p:cNvPr id="79" name="Google Shape;79;p36"/>
          <p:cNvGrpSpPr/>
          <p:nvPr/>
        </p:nvGrpSpPr>
        <p:grpSpPr>
          <a:xfrm>
            <a:off x="3151356" y="-1468"/>
            <a:ext cx="9040644" cy="6858000"/>
            <a:chOff x="3269318" y="-1"/>
            <a:chExt cx="9040644" cy="6858000"/>
          </a:xfrm>
        </p:grpSpPr>
        <p:pic>
          <p:nvPicPr>
            <p:cNvPr id="80" name="Google Shape;80;p36" descr="Fire Consumes Large Swaths of Greece"/>
            <p:cNvPicPr preferRelativeResize="0"/>
            <p:nvPr/>
          </p:nvPicPr>
          <p:blipFill rotWithShape="1">
            <a:blip r:embed="rId3">
              <a:alphaModFix/>
            </a:blip>
            <a:srcRect l="32729" r="8730"/>
            <a:stretch/>
          </p:blipFill>
          <p:spPr>
            <a:xfrm>
              <a:off x="6287971" y="1"/>
              <a:ext cx="6021991" cy="6857999"/>
            </a:xfrm>
            <a:prstGeom prst="rect">
              <a:avLst/>
            </a:prstGeom>
            <a:noFill/>
            <a:ln>
              <a:noFill/>
            </a:ln>
          </p:spPr>
        </p:pic>
        <p:pic>
          <p:nvPicPr>
            <p:cNvPr id="81" name="Google Shape;81;p36" descr="Fire Consumes Large Swaths of Greece"/>
            <p:cNvPicPr preferRelativeResize="0"/>
            <p:nvPr/>
          </p:nvPicPr>
          <p:blipFill rotWithShape="1">
            <a:blip r:embed="rId3">
              <a:alphaModFix/>
            </a:blip>
            <a:srcRect l="24016"/>
            <a:stretch/>
          </p:blipFill>
          <p:spPr>
            <a:xfrm rot="5400000">
              <a:off x="5869967" y="418004"/>
              <a:ext cx="6857999" cy="6021990"/>
            </a:xfrm>
            <a:prstGeom prst="rect">
              <a:avLst/>
            </a:prstGeom>
            <a:noFill/>
            <a:ln>
              <a:noFill/>
            </a:ln>
          </p:spPr>
        </p:pic>
        <p:pic>
          <p:nvPicPr>
            <p:cNvPr id="82" name="Google Shape;82;p36" descr="Photo of Nevada Denise Moyle in her alfalfa field"/>
            <p:cNvPicPr preferRelativeResize="0"/>
            <p:nvPr/>
          </p:nvPicPr>
          <p:blipFill rotWithShape="1">
            <a:blip r:embed="rId4">
              <a:alphaModFix/>
            </a:blip>
            <a:srcRect/>
            <a:stretch/>
          </p:blipFill>
          <p:spPr>
            <a:xfrm>
              <a:off x="3269318" y="1"/>
              <a:ext cx="4513261" cy="3008376"/>
            </a:xfrm>
            <a:prstGeom prst="rect">
              <a:avLst/>
            </a:prstGeom>
            <a:noFill/>
            <a:ln>
              <a:noFill/>
            </a:ln>
          </p:spPr>
        </p:pic>
        <p:pic>
          <p:nvPicPr>
            <p:cNvPr id="83" name="Google Shape;83;p36" descr="two men looking at a computer"/>
            <p:cNvPicPr preferRelativeResize="0"/>
            <p:nvPr/>
          </p:nvPicPr>
          <p:blipFill rotWithShape="1">
            <a:blip r:embed="rId5">
              <a:alphaModFix/>
            </a:blip>
            <a:srcRect r="13301"/>
            <a:stretch/>
          </p:blipFill>
          <p:spPr>
            <a:xfrm>
              <a:off x="6276692" y="3006091"/>
              <a:ext cx="3575969" cy="2246699"/>
            </a:xfrm>
            <a:prstGeom prst="rect">
              <a:avLst/>
            </a:prstGeom>
            <a:noFill/>
            <a:ln>
              <a:noFill/>
            </a:ln>
          </p:spPr>
        </p:pic>
        <p:pic>
          <p:nvPicPr>
            <p:cNvPr id="84" name="Google Shape;84;p36"/>
            <p:cNvPicPr preferRelativeResize="0"/>
            <p:nvPr/>
          </p:nvPicPr>
          <p:blipFill rotWithShape="1">
            <a:blip r:embed="rId6">
              <a:alphaModFix/>
            </a:blip>
            <a:srcRect/>
            <a:stretch/>
          </p:blipFill>
          <p:spPr>
            <a:xfrm>
              <a:off x="9660820" y="5819569"/>
              <a:ext cx="2280761" cy="665799"/>
            </a:xfrm>
            <a:prstGeom prst="rect">
              <a:avLst/>
            </a:prstGeom>
            <a:noFill/>
            <a:ln>
              <a:noFill/>
            </a:ln>
          </p:spPr>
        </p:pic>
      </p:grpSp>
    </p:spTree>
    <p:extLst>
      <p:ext uri="{BB962C8B-B14F-4D97-AF65-F5344CB8AC3E}">
        <p14:creationId xmlns:p14="http://schemas.microsoft.com/office/powerpoint/2010/main" val="267321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85"/>
        <p:cNvGrpSpPr/>
        <p:nvPr/>
      </p:nvGrpSpPr>
      <p:grpSpPr>
        <a:xfrm>
          <a:off x="0" y="0"/>
          <a:ext cx="0" cy="0"/>
          <a:chOff x="0" y="0"/>
          <a:chExt cx="0" cy="0"/>
        </a:xfrm>
      </p:grpSpPr>
      <p:sp>
        <p:nvSpPr>
          <p:cNvPr id="86" name="Google Shape;86;p37"/>
          <p:cNvSpPr txBox="1">
            <a:spLocks noGrp="1"/>
          </p:cNvSpPr>
          <p:nvPr>
            <p:ph type="body" idx="1"/>
          </p:nvPr>
        </p:nvSpPr>
        <p:spPr>
          <a:xfrm>
            <a:off x="577607" y="4235187"/>
            <a:ext cx="5337703"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7" name="Google Shape;87;p37" descr="A picture containing man, black, photo, player&#10;&#10;Description automatically generated"/>
          <p:cNvPicPr preferRelativeResize="0"/>
          <p:nvPr/>
        </p:nvPicPr>
        <p:blipFill rotWithShape="1">
          <a:blip r:embed="rId2">
            <a:alphaModFix/>
          </a:blip>
          <a:srcRect t="43161" r="9197"/>
          <a:stretch/>
        </p:blipFill>
        <p:spPr>
          <a:xfrm>
            <a:off x="0" y="0"/>
            <a:ext cx="6625078" cy="4147127"/>
          </a:xfrm>
          <a:prstGeom prst="rect">
            <a:avLst/>
          </a:prstGeom>
          <a:noFill/>
          <a:ln>
            <a:noFill/>
          </a:ln>
        </p:spPr>
      </p:pic>
      <p:grpSp>
        <p:nvGrpSpPr>
          <p:cNvPr id="88" name="Google Shape;88;p37"/>
          <p:cNvGrpSpPr/>
          <p:nvPr/>
        </p:nvGrpSpPr>
        <p:grpSpPr>
          <a:xfrm>
            <a:off x="3252461" y="-3"/>
            <a:ext cx="8939539" cy="6858004"/>
            <a:chOff x="3252458" y="0"/>
            <a:chExt cx="8939539" cy="6858004"/>
          </a:xfrm>
        </p:grpSpPr>
        <p:pic>
          <p:nvPicPr>
            <p:cNvPr id="89" name="Google Shape;89;p37" descr="Kjer Glacier, Then and Now"/>
            <p:cNvPicPr preferRelativeResize="0"/>
            <p:nvPr/>
          </p:nvPicPr>
          <p:blipFill rotWithShape="1">
            <a:blip r:embed="rId3">
              <a:alphaModFix/>
            </a:blip>
            <a:srcRect/>
            <a:stretch/>
          </p:blipFill>
          <p:spPr>
            <a:xfrm rot="5400000">
              <a:off x="5805343" y="471350"/>
              <a:ext cx="6858001" cy="5915306"/>
            </a:xfrm>
            <a:prstGeom prst="rect">
              <a:avLst/>
            </a:prstGeom>
            <a:noFill/>
            <a:ln>
              <a:noFill/>
            </a:ln>
          </p:spPr>
        </p:pic>
        <p:pic>
          <p:nvPicPr>
            <p:cNvPr id="90" name="Google Shape;90;p37" descr="Danielle Wood speaking at MIT"/>
            <p:cNvPicPr preferRelativeResize="0"/>
            <p:nvPr/>
          </p:nvPicPr>
          <p:blipFill rotWithShape="1">
            <a:blip r:embed="rId4">
              <a:alphaModFix/>
            </a:blip>
            <a:srcRect/>
            <a:stretch/>
          </p:blipFill>
          <p:spPr>
            <a:xfrm>
              <a:off x="3252458" y="0"/>
              <a:ext cx="4525942" cy="3017295"/>
            </a:xfrm>
            <a:prstGeom prst="rect">
              <a:avLst/>
            </a:prstGeom>
            <a:noFill/>
            <a:ln>
              <a:noFill/>
            </a:ln>
          </p:spPr>
        </p:pic>
        <p:pic>
          <p:nvPicPr>
            <p:cNvPr id="91" name="Google Shape;91;p37"/>
            <p:cNvPicPr preferRelativeResize="0"/>
            <p:nvPr/>
          </p:nvPicPr>
          <p:blipFill rotWithShape="1">
            <a:blip r:embed="rId5">
              <a:alphaModFix/>
            </a:blip>
            <a:srcRect/>
            <a:stretch/>
          </p:blipFill>
          <p:spPr>
            <a:xfrm>
              <a:off x="9882047" y="6057120"/>
              <a:ext cx="2161783" cy="631068"/>
            </a:xfrm>
            <a:prstGeom prst="rect">
              <a:avLst/>
            </a:prstGeom>
            <a:noFill/>
            <a:ln>
              <a:noFill/>
            </a:ln>
          </p:spPr>
        </p:pic>
        <p:pic>
          <p:nvPicPr>
            <p:cNvPr id="92" name="Google Shape;92;p37" descr="An air resource advisor setting up a temporary smoke monitor"/>
            <p:cNvPicPr preferRelativeResize="0"/>
            <p:nvPr/>
          </p:nvPicPr>
          <p:blipFill rotWithShape="1">
            <a:blip r:embed="rId6">
              <a:alphaModFix/>
            </a:blip>
            <a:srcRect/>
            <a:stretch/>
          </p:blipFill>
          <p:spPr>
            <a:xfrm>
              <a:off x="6276691" y="3006090"/>
              <a:ext cx="3384129" cy="2256086"/>
            </a:xfrm>
            <a:prstGeom prst="rect">
              <a:avLst/>
            </a:prstGeom>
            <a:noFill/>
            <a:ln>
              <a:noFill/>
            </a:ln>
          </p:spPr>
        </p:pic>
      </p:grpSp>
    </p:spTree>
    <p:extLst>
      <p:ext uri="{BB962C8B-B14F-4D97-AF65-F5344CB8AC3E}">
        <p14:creationId xmlns:p14="http://schemas.microsoft.com/office/powerpoint/2010/main" val="340212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Longer Title">
  <p:cSld name="Title Slide Longer Title">
    <p:spTree>
      <p:nvGrpSpPr>
        <p:cNvPr id="1" name="Shape 93"/>
        <p:cNvGrpSpPr/>
        <p:nvPr/>
      </p:nvGrpSpPr>
      <p:grpSpPr>
        <a:xfrm>
          <a:off x="0" y="0"/>
          <a:ext cx="0" cy="0"/>
          <a:chOff x="0" y="0"/>
          <a:chExt cx="0" cy="0"/>
        </a:xfrm>
      </p:grpSpPr>
      <p:sp>
        <p:nvSpPr>
          <p:cNvPr id="94" name="Google Shape;94;p38"/>
          <p:cNvSpPr txBox="1">
            <a:spLocks noGrp="1"/>
          </p:cNvSpPr>
          <p:nvPr>
            <p:ph type="body" idx="1"/>
          </p:nvPr>
        </p:nvSpPr>
        <p:spPr>
          <a:xfrm>
            <a:off x="577606" y="4229931"/>
            <a:ext cx="9373915"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38"/>
          <p:cNvSpPr txBox="1">
            <a:spLocks noGrp="1"/>
          </p:cNvSpPr>
          <p:nvPr>
            <p:ph type="body" idx="2"/>
          </p:nvPr>
        </p:nvSpPr>
        <p:spPr>
          <a:xfrm>
            <a:off x="577607" y="5602215"/>
            <a:ext cx="7473863" cy="717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595AC"/>
              </a:buClr>
              <a:buSzPts val="2400"/>
              <a:buNone/>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6" name="Google Shape;96;p38"/>
          <p:cNvPicPr preferRelativeResize="0"/>
          <p:nvPr/>
        </p:nvPicPr>
        <p:blipFill rotWithShape="1">
          <a:blip r:embed="rId2">
            <a:alphaModFix/>
          </a:blip>
          <a:srcRect/>
          <a:stretch/>
        </p:blipFill>
        <p:spPr>
          <a:xfrm>
            <a:off x="9666142" y="5993792"/>
            <a:ext cx="2138508" cy="556958"/>
          </a:xfrm>
          <a:prstGeom prst="rect">
            <a:avLst/>
          </a:prstGeom>
          <a:noFill/>
          <a:ln>
            <a:noFill/>
          </a:ln>
        </p:spPr>
      </p:pic>
      <p:pic>
        <p:nvPicPr>
          <p:cNvPr id="97" name="Google Shape;97;p38" descr="A picture containing man, black, photo, player&#10;&#10;Description automatically generated"/>
          <p:cNvPicPr preferRelativeResize="0"/>
          <p:nvPr/>
        </p:nvPicPr>
        <p:blipFill rotWithShape="1">
          <a:blip r:embed="rId3">
            <a:alphaModFix/>
          </a:blip>
          <a:srcRect t="43161" r="17380"/>
          <a:stretch/>
        </p:blipFill>
        <p:spPr>
          <a:xfrm>
            <a:off x="6319804" y="1874649"/>
            <a:ext cx="6028030" cy="4147127"/>
          </a:xfrm>
          <a:prstGeom prst="rect">
            <a:avLst/>
          </a:prstGeom>
          <a:noFill/>
          <a:ln>
            <a:noFill/>
          </a:ln>
        </p:spPr>
      </p:pic>
      <p:grpSp>
        <p:nvGrpSpPr>
          <p:cNvPr id="98" name="Google Shape;98;p38"/>
          <p:cNvGrpSpPr/>
          <p:nvPr/>
        </p:nvGrpSpPr>
        <p:grpSpPr>
          <a:xfrm>
            <a:off x="0" y="-66"/>
            <a:ext cx="12192000" cy="3670691"/>
            <a:chOff x="0" y="-66"/>
            <a:chExt cx="12192000" cy="3670691"/>
          </a:xfrm>
        </p:grpSpPr>
        <p:pic>
          <p:nvPicPr>
            <p:cNvPr id="99" name="Google Shape;99;p38" descr="Photo of scientist showing instrument to government staff"/>
            <p:cNvPicPr preferRelativeResize="0"/>
            <p:nvPr/>
          </p:nvPicPr>
          <p:blipFill rotWithShape="1">
            <a:blip r:embed="rId4">
              <a:alphaModFix/>
            </a:blip>
            <a:srcRect/>
            <a:stretch/>
          </p:blipFill>
          <p:spPr>
            <a:xfrm>
              <a:off x="0" y="-65"/>
              <a:ext cx="5916931" cy="3670690"/>
            </a:xfrm>
            <a:prstGeom prst="rect">
              <a:avLst/>
            </a:prstGeom>
            <a:noFill/>
            <a:ln>
              <a:noFill/>
            </a:ln>
          </p:spPr>
        </p:pic>
        <p:grpSp>
          <p:nvGrpSpPr>
            <p:cNvPr id="100" name="Google Shape;100;p38"/>
            <p:cNvGrpSpPr/>
            <p:nvPr/>
          </p:nvGrpSpPr>
          <p:grpSpPr>
            <a:xfrm>
              <a:off x="5916929" y="-66"/>
              <a:ext cx="6275071" cy="3670691"/>
              <a:chOff x="5916929" y="-66"/>
              <a:chExt cx="6275071" cy="3670691"/>
            </a:xfrm>
          </p:grpSpPr>
          <p:pic>
            <p:nvPicPr>
              <p:cNvPr id="101" name="Google Shape;101;p38" descr="Photo of Utah showing drought"/>
              <p:cNvPicPr preferRelativeResize="0"/>
              <p:nvPr/>
            </p:nvPicPr>
            <p:blipFill rotWithShape="1">
              <a:blip r:embed="rId5">
                <a:alphaModFix/>
              </a:blip>
              <a:srcRect/>
              <a:stretch/>
            </p:blipFill>
            <p:spPr>
              <a:xfrm>
                <a:off x="5916930" y="0"/>
                <a:ext cx="6275070" cy="3670625"/>
              </a:xfrm>
              <a:prstGeom prst="rect">
                <a:avLst/>
              </a:prstGeom>
              <a:noFill/>
              <a:ln>
                <a:noFill/>
              </a:ln>
            </p:spPr>
          </p:pic>
          <p:pic>
            <p:nvPicPr>
              <p:cNvPr id="102" name="Google Shape;102;p38" descr=" Kristin Laidre monitoring two three-month-old polar bear cubs in southeastern Greenland while the mother bear is being studied."/>
              <p:cNvPicPr preferRelativeResize="0"/>
              <p:nvPr/>
            </p:nvPicPr>
            <p:blipFill rotWithShape="1">
              <a:blip r:embed="rId6">
                <a:alphaModFix/>
              </a:blip>
              <a:srcRect/>
              <a:stretch/>
            </p:blipFill>
            <p:spPr>
              <a:xfrm>
                <a:off x="5916929" y="-66"/>
                <a:ext cx="2091689" cy="2080679"/>
              </a:xfrm>
              <a:prstGeom prst="rect">
                <a:avLst/>
              </a:prstGeom>
              <a:noFill/>
              <a:ln>
                <a:noFill/>
              </a:ln>
            </p:spPr>
          </p:pic>
        </p:grpSp>
      </p:grpSp>
    </p:spTree>
    <p:extLst>
      <p:ext uri="{BB962C8B-B14F-4D97-AF65-F5344CB8AC3E}">
        <p14:creationId xmlns:p14="http://schemas.microsoft.com/office/powerpoint/2010/main" val="1612455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_Title Slide 2">
  <p:cSld name="1_Title Slide 2">
    <p:spTree>
      <p:nvGrpSpPr>
        <p:cNvPr id="1" name="Shape 103"/>
        <p:cNvGrpSpPr/>
        <p:nvPr/>
      </p:nvGrpSpPr>
      <p:grpSpPr>
        <a:xfrm>
          <a:off x="0" y="0"/>
          <a:ext cx="0" cy="0"/>
          <a:chOff x="0" y="0"/>
          <a:chExt cx="0" cy="0"/>
        </a:xfrm>
      </p:grpSpPr>
      <p:sp>
        <p:nvSpPr>
          <p:cNvPr id="104" name="Google Shape;104;p39"/>
          <p:cNvSpPr txBox="1">
            <a:spLocks noGrp="1"/>
          </p:cNvSpPr>
          <p:nvPr>
            <p:ph type="body" idx="1"/>
          </p:nvPr>
        </p:nvSpPr>
        <p:spPr>
          <a:xfrm>
            <a:off x="577607" y="4235187"/>
            <a:ext cx="5337703"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05" name="Google Shape;105;p39" descr="A picture containing man, black, photo, player&#10;&#10;Description automatically generated"/>
          <p:cNvPicPr preferRelativeResize="0"/>
          <p:nvPr/>
        </p:nvPicPr>
        <p:blipFill rotWithShape="1">
          <a:blip r:embed="rId2">
            <a:alphaModFix/>
          </a:blip>
          <a:srcRect t="43161" r="9197"/>
          <a:stretch/>
        </p:blipFill>
        <p:spPr>
          <a:xfrm>
            <a:off x="0" y="0"/>
            <a:ext cx="6625078" cy="4147127"/>
          </a:xfrm>
          <a:prstGeom prst="rect">
            <a:avLst/>
          </a:prstGeom>
          <a:noFill/>
          <a:ln>
            <a:noFill/>
          </a:ln>
        </p:spPr>
      </p:pic>
      <p:grpSp>
        <p:nvGrpSpPr>
          <p:cNvPr id="106" name="Google Shape;106;p39"/>
          <p:cNvGrpSpPr/>
          <p:nvPr/>
        </p:nvGrpSpPr>
        <p:grpSpPr>
          <a:xfrm>
            <a:off x="3241027" y="0"/>
            <a:ext cx="8950973" cy="6858000"/>
            <a:chOff x="3241027" y="0"/>
            <a:chExt cx="8950973" cy="6858000"/>
          </a:xfrm>
        </p:grpSpPr>
        <p:pic>
          <p:nvPicPr>
            <p:cNvPr id="107" name="Google Shape;107;p39" descr="Lake Powell Reaches New Low"/>
            <p:cNvPicPr preferRelativeResize="0"/>
            <p:nvPr/>
          </p:nvPicPr>
          <p:blipFill rotWithShape="1">
            <a:blip r:embed="rId3">
              <a:alphaModFix/>
            </a:blip>
            <a:srcRect r="24738"/>
            <a:stretch/>
          </p:blipFill>
          <p:spPr>
            <a:xfrm rot="-5400000">
              <a:off x="5805346" y="471346"/>
              <a:ext cx="6858000" cy="5915308"/>
            </a:xfrm>
            <a:prstGeom prst="rect">
              <a:avLst/>
            </a:prstGeom>
            <a:noFill/>
            <a:ln>
              <a:noFill/>
            </a:ln>
          </p:spPr>
        </p:pic>
        <p:pic>
          <p:nvPicPr>
            <p:cNvPr id="108" name="Google Shape;108;p39" descr="Image of white man, Forrest Melton, adjusting a scientific instrument"/>
            <p:cNvPicPr preferRelativeResize="0"/>
            <p:nvPr/>
          </p:nvPicPr>
          <p:blipFill rotWithShape="1">
            <a:blip r:embed="rId4">
              <a:alphaModFix/>
            </a:blip>
            <a:srcRect/>
            <a:stretch/>
          </p:blipFill>
          <p:spPr>
            <a:xfrm>
              <a:off x="3241027" y="0"/>
              <a:ext cx="3752804" cy="3017331"/>
            </a:xfrm>
            <a:prstGeom prst="rect">
              <a:avLst/>
            </a:prstGeom>
            <a:noFill/>
            <a:ln>
              <a:noFill/>
            </a:ln>
          </p:spPr>
        </p:pic>
        <p:pic>
          <p:nvPicPr>
            <p:cNvPr id="109" name="Google Shape;109;p39" descr="Photo of mosquitoes"/>
            <p:cNvPicPr preferRelativeResize="0"/>
            <p:nvPr/>
          </p:nvPicPr>
          <p:blipFill rotWithShape="1">
            <a:blip r:embed="rId5">
              <a:alphaModFix/>
            </a:blip>
            <a:srcRect/>
            <a:stretch/>
          </p:blipFill>
          <p:spPr>
            <a:xfrm>
              <a:off x="6276692" y="3017331"/>
              <a:ext cx="2924458" cy="2339566"/>
            </a:xfrm>
            <a:prstGeom prst="rect">
              <a:avLst/>
            </a:prstGeom>
            <a:noFill/>
            <a:ln>
              <a:noFill/>
            </a:ln>
          </p:spPr>
        </p:pic>
        <p:pic>
          <p:nvPicPr>
            <p:cNvPr id="110" name="Google Shape;110;p39"/>
            <p:cNvPicPr preferRelativeResize="0"/>
            <p:nvPr/>
          </p:nvPicPr>
          <p:blipFill rotWithShape="1">
            <a:blip r:embed="rId6">
              <a:alphaModFix/>
            </a:blip>
            <a:srcRect/>
            <a:stretch/>
          </p:blipFill>
          <p:spPr>
            <a:xfrm>
              <a:off x="9733457" y="6059443"/>
              <a:ext cx="2161783" cy="631068"/>
            </a:xfrm>
            <a:prstGeom prst="rect">
              <a:avLst/>
            </a:prstGeom>
            <a:noFill/>
            <a:ln>
              <a:noFill/>
            </a:ln>
          </p:spPr>
        </p:pic>
      </p:grpSp>
    </p:spTree>
    <p:extLst>
      <p:ext uri="{BB962C8B-B14F-4D97-AF65-F5344CB8AC3E}">
        <p14:creationId xmlns:p14="http://schemas.microsoft.com/office/powerpoint/2010/main" val="210532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_Title Slide Longer Title">
  <p:cSld name="1_Title Slide Longer Title">
    <p:spTree>
      <p:nvGrpSpPr>
        <p:cNvPr id="1" name="Shape 111"/>
        <p:cNvGrpSpPr/>
        <p:nvPr/>
      </p:nvGrpSpPr>
      <p:grpSpPr>
        <a:xfrm>
          <a:off x="0" y="0"/>
          <a:ext cx="0" cy="0"/>
          <a:chOff x="0" y="0"/>
          <a:chExt cx="0" cy="0"/>
        </a:xfrm>
      </p:grpSpPr>
      <p:sp>
        <p:nvSpPr>
          <p:cNvPr id="112" name="Google Shape;112;p40"/>
          <p:cNvSpPr txBox="1">
            <a:spLocks noGrp="1"/>
          </p:cNvSpPr>
          <p:nvPr>
            <p:ph type="body" idx="1"/>
          </p:nvPr>
        </p:nvSpPr>
        <p:spPr>
          <a:xfrm>
            <a:off x="577606" y="4229931"/>
            <a:ext cx="9373915"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40"/>
          <p:cNvSpPr txBox="1">
            <a:spLocks noGrp="1"/>
          </p:cNvSpPr>
          <p:nvPr>
            <p:ph type="body" idx="2"/>
          </p:nvPr>
        </p:nvSpPr>
        <p:spPr>
          <a:xfrm>
            <a:off x="577607" y="5602215"/>
            <a:ext cx="7473863" cy="717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595AC"/>
              </a:buClr>
              <a:buSzPts val="2400"/>
              <a:buNone/>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4" name="Google Shape;114;p40"/>
          <p:cNvPicPr preferRelativeResize="0"/>
          <p:nvPr/>
        </p:nvPicPr>
        <p:blipFill rotWithShape="1">
          <a:blip r:embed="rId2">
            <a:alphaModFix/>
          </a:blip>
          <a:srcRect/>
          <a:stretch/>
        </p:blipFill>
        <p:spPr>
          <a:xfrm>
            <a:off x="9666142" y="5993792"/>
            <a:ext cx="2138508" cy="556958"/>
          </a:xfrm>
          <a:prstGeom prst="rect">
            <a:avLst/>
          </a:prstGeom>
          <a:noFill/>
          <a:ln>
            <a:noFill/>
          </a:ln>
        </p:spPr>
      </p:pic>
      <p:pic>
        <p:nvPicPr>
          <p:cNvPr id="115" name="Google Shape;115;p40" descr="A picture containing man, black, photo, player&#10;&#10;Description automatically generated"/>
          <p:cNvPicPr preferRelativeResize="0"/>
          <p:nvPr/>
        </p:nvPicPr>
        <p:blipFill rotWithShape="1">
          <a:blip r:embed="rId3">
            <a:alphaModFix/>
          </a:blip>
          <a:srcRect t="43161" r="17380"/>
          <a:stretch/>
        </p:blipFill>
        <p:spPr>
          <a:xfrm>
            <a:off x="6319804" y="1874649"/>
            <a:ext cx="6028030" cy="4147127"/>
          </a:xfrm>
          <a:prstGeom prst="rect">
            <a:avLst/>
          </a:prstGeom>
          <a:noFill/>
          <a:ln>
            <a:noFill/>
          </a:ln>
        </p:spPr>
      </p:pic>
      <p:grpSp>
        <p:nvGrpSpPr>
          <p:cNvPr id="116" name="Google Shape;116;p40"/>
          <p:cNvGrpSpPr/>
          <p:nvPr/>
        </p:nvGrpSpPr>
        <p:grpSpPr>
          <a:xfrm>
            <a:off x="0" y="0"/>
            <a:ext cx="12192000" cy="3671940"/>
            <a:chOff x="0" y="0"/>
            <a:chExt cx="12192000" cy="3671940"/>
          </a:xfrm>
        </p:grpSpPr>
        <p:pic>
          <p:nvPicPr>
            <p:cNvPr id="117" name="Google Shape;117;p40" descr="Smoke from the Beaver Creek Fire in Idaho on August 20, 2013. "/>
            <p:cNvPicPr preferRelativeResize="0"/>
            <p:nvPr/>
          </p:nvPicPr>
          <p:blipFill rotWithShape="1">
            <a:blip r:embed="rId4">
              <a:alphaModFix/>
            </a:blip>
            <a:srcRect/>
            <a:stretch/>
          </p:blipFill>
          <p:spPr>
            <a:xfrm>
              <a:off x="0" y="0"/>
              <a:ext cx="5584520" cy="3671940"/>
            </a:xfrm>
            <a:prstGeom prst="rect">
              <a:avLst/>
            </a:prstGeom>
            <a:noFill/>
            <a:ln>
              <a:noFill/>
            </a:ln>
          </p:spPr>
        </p:pic>
        <p:pic>
          <p:nvPicPr>
            <p:cNvPr id="118" name="Google Shape;118;p40" descr="satellite image of algae bloom"/>
            <p:cNvPicPr preferRelativeResize="0"/>
            <p:nvPr/>
          </p:nvPicPr>
          <p:blipFill rotWithShape="1">
            <a:blip r:embed="rId5">
              <a:alphaModFix/>
            </a:blip>
            <a:srcRect r="10674"/>
            <a:stretch/>
          </p:blipFill>
          <p:spPr>
            <a:xfrm>
              <a:off x="6740690" y="357"/>
              <a:ext cx="5451310" cy="3666744"/>
            </a:xfrm>
            <a:prstGeom prst="rect">
              <a:avLst/>
            </a:prstGeom>
            <a:noFill/>
            <a:ln>
              <a:noFill/>
            </a:ln>
          </p:spPr>
        </p:pic>
        <p:pic>
          <p:nvPicPr>
            <p:cNvPr id="119" name="Google Shape;119;p40" descr="Person with helicopter"/>
            <p:cNvPicPr preferRelativeResize="0"/>
            <p:nvPr/>
          </p:nvPicPr>
          <p:blipFill rotWithShape="1">
            <a:blip r:embed="rId6">
              <a:alphaModFix/>
            </a:blip>
            <a:srcRect/>
            <a:stretch/>
          </p:blipFill>
          <p:spPr>
            <a:xfrm>
              <a:off x="4074333" y="0"/>
              <a:ext cx="2753955" cy="3671940"/>
            </a:xfrm>
            <a:prstGeom prst="rect">
              <a:avLst/>
            </a:prstGeom>
            <a:noFill/>
            <a:ln>
              <a:noFill/>
            </a:ln>
          </p:spPr>
        </p:pic>
      </p:grpSp>
    </p:spTree>
    <p:extLst>
      <p:ext uri="{BB962C8B-B14F-4D97-AF65-F5344CB8AC3E}">
        <p14:creationId xmlns:p14="http://schemas.microsoft.com/office/powerpoint/2010/main" val="279465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_Title Slide Longer Title">
  <p:cSld name="2_Title Slide Longer Title">
    <p:spTree>
      <p:nvGrpSpPr>
        <p:cNvPr id="1" name="Shape 120"/>
        <p:cNvGrpSpPr/>
        <p:nvPr/>
      </p:nvGrpSpPr>
      <p:grpSpPr>
        <a:xfrm>
          <a:off x="0" y="0"/>
          <a:ext cx="0" cy="0"/>
          <a:chOff x="0" y="0"/>
          <a:chExt cx="0" cy="0"/>
        </a:xfrm>
      </p:grpSpPr>
      <p:sp>
        <p:nvSpPr>
          <p:cNvPr id="121" name="Google Shape;121;p41"/>
          <p:cNvSpPr txBox="1">
            <a:spLocks noGrp="1"/>
          </p:cNvSpPr>
          <p:nvPr>
            <p:ph type="body" idx="1"/>
          </p:nvPr>
        </p:nvSpPr>
        <p:spPr>
          <a:xfrm>
            <a:off x="577606" y="4229931"/>
            <a:ext cx="9373915"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41"/>
          <p:cNvSpPr txBox="1">
            <a:spLocks noGrp="1"/>
          </p:cNvSpPr>
          <p:nvPr>
            <p:ph type="body" idx="2"/>
          </p:nvPr>
        </p:nvSpPr>
        <p:spPr>
          <a:xfrm>
            <a:off x="577607" y="5602215"/>
            <a:ext cx="7473863" cy="717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595AC"/>
              </a:buClr>
              <a:buSzPts val="2400"/>
              <a:buNone/>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23" name="Google Shape;123;p41"/>
          <p:cNvPicPr preferRelativeResize="0"/>
          <p:nvPr/>
        </p:nvPicPr>
        <p:blipFill rotWithShape="1">
          <a:blip r:embed="rId2">
            <a:alphaModFix/>
          </a:blip>
          <a:srcRect/>
          <a:stretch/>
        </p:blipFill>
        <p:spPr>
          <a:xfrm>
            <a:off x="9666142" y="5993792"/>
            <a:ext cx="2138508" cy="556958"/>
          </a:xfrm>
          <a:prstGeom prst="rect">
            <a:avLst/>
          </a:prstGeom>
          <a:noFill/>
          <a:ln>
            <a:noFill/>
          </a:ln>
        </p:spPr>
      </p:pic>
      <p:pic>
        <p:nvPicPr>
          <p:cNvPr id="124" name="Google Shape;124;p41" descr="A picture containing man, black, photo, player&#10;&#10;Description automatically generated"/>
          <p:cNvPicPr preferRelativeResize="0"/>
          <p:nvPr/>
        </p:nvPicPr>
        <p:blipFill rotWithShape="1">
          <a:blip r:embed="rId3">
            <a:alphaModFix/>
          </a:blip>
          <a:srcRect t="43161" r="17380"/>
          <a:stretch/>
        </p:blipFill>
        <p:spPr>
          <a:xfrm>
            <a:off x="6319804" y="1874649"/>
            <a:ext cx="6028030" cy="4147127"/>
          </a:xfrm>
          <a:prstGeom prst="rect">
            <a:avLst/>
          </a:prstGeom>
          <a:noFill/>
          <a:ln>
            <a:noFill/>
          </a:ln>
        </p:spPr>
      </p:pic>
      <p:grpSp>
        <p:nvGrpSpPr>
          <p:cNvPr id="125" name="Google Shape;125;p41"/>
          <p:cNvGrpSpPr/>
          <p:nvPr/>
        </p:nvGrpSpPr>
        <p:grpSpPr>
          <a:xfrm>
            <a:off x="0" y="-1"/>
            <a:ext cx="12192000" cy="3680749"/>
            <a:chOff x="0" y="-1"/>
            <a:chExt cx="12192000" cy="3680749"/>
          </a:xfrm>
        </p:grpSpPr>
        <p:pic>
          <p:nvPicPr>
            <p:cNvPr id="126" name="Google Shape;126;p41" descr="Earthquake in Haiti Triggers Landslides"/>
            <p:cNvPicPr preferRelativeResize="0"/>
            <p:nvPr/>
          </p:nvPicPr>
          <p:blipFill rotWithShape="1">
            <a:blip r:embed="rId4">
              <a:alphaModFix/>
            </a:blip>
            <a:srcRect/>
            <a:stretch/>
          </p:blipFill>
          <p:spPr>
            <a:xfrm>
              <a:off x="6675120" y="0"/>
              <a:ext cx="5516880" cy="3677920"/>
            </a:xfrm>
            <a:prstGeom prst="rect">
              <a:avLst/>
            </a:prstGeom>
            <a:noFill/>
            <a:ln>
              <a:noFill/>
            </a:ln>
          </p:spPr>
        </p:pic>
        <p:pic>
          <p:nvPicPr>
            <p:cNvPr id="127" name="Google Shape;127;p41"/>
            <p:cNvPicPr preferRelativeResize="0"/>
            <p:nvPr/>
          </p:nvPicPr>
          <p:blipFill rotWithShape="1">
            <a:blip r:embed="rId5">
              <a:alphaModFix/>
            </a:blip>
            <a:srcRect/>
            <a:stretch/>
          </p:blipFill>
          <p:spPr>
            <a:xfrm>
              <a:off x="0" y="-1"/>
              <a:ext cx="9815332" cy="3680749"/>
            </a:xfrm>
            <a:prstGeom prst="rect">
              <a:avLst/>
            </a:prstGeom>
            <a:noFill/>
            <a:ln>
              <a:noFill/>
            </a:ln>
          </p:spPr>
        </p:pic>
      </p:grpSp>
    </p:spTree>
    <p:extLst>
      <p:ext uri="{BB962C8B-B14F-4D97-AF65-F5344CB8AC3E}">
        <p14:creationId xmlns:p14="http://schemas.microsoft.com/office/powerpoint/2010/main" val="479385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ntent and Photos">
  <p:cSld name="Content and Photos">
    <p:spTree>
      <p:nvGrpSpPr>
        <p:cNvPr id="1" name="Shape 128"/>
        <p:cNvGrpSpPr/>
        <p:nvPr/>
      </p:nvGrpSpPr>
      <p:grpSpPr>
        <a:xfrm>
          <a:off x="0" y="0"/>
          <a:ext cx="0" cy="0"/>
          <a:chOff x="0" y="0"/>
          <a:chExt cx="0" cy="0"/>
        </a:xfrm>
      </p:grpSpPr>
      <p:sp>
        <p:nvSpPr>
          <p:cNvPr id="129" name="Google Shape;129;p42"/>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30" name="Google Shape;130;p42"/>
          <p:cNvSpPr txBox="1">
            <a:spLocks noGrp="1"/>
          </p:cNvSpPr>
          <p:nvPr>
            <p:ph type="title"/>
          </p:nvPr>
        </p:nvSpPr>
        <p:spPr>
          <a:xfrm>
            <a:off x="838200" y="365125"/>
            <a:ext cx="5741275"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42"/>
          <p:cNvSpPr txBox="1">
            <a:spLocks noGrp="1"/>
          </p:cNvSpPr>
          <p:nvPr>
            <p:ph type="body" idx="1"/>
          </p:nvPr>
        </p:nvSpPr>
        <p:spPr>
          <a:xfrm>
            <a:off x="838200" y="1057522"/>
            <a:ext cx="5741275" cy="173317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5595AC"/>
              </a:buClr>
              <a:buSzPts val="2000"/>
              <a:buNone/>
              <a:defRPr sz="2000">
                <a:solidFill>
                  <a:srgbClr val="5595AC"/>
                </a:solidFill>
              </a:defRPr>
            </a:lvl1pPr>
            <a:lvl2pPr marL="914400" lvl="1" indent="-330200" algn="l">
              <a:lnSpc>
                <a:spcPct val="100000"/>
              </a:lnSpc>
              <a:spcBef>
                <a:spcPts val="500"/>
              </a:spcBef>
              <a:spcAft>
                <a:spcPts val="0"/>
              </a:spcAft>
              <a:buClr>
                <a:srgbClr val="6A7278"/>
              </a:buClr>
              <a:buSzPts val="1600"/>
              <a:buChar char="•"/>
              <a:defRPr sz="1600">
                <a:solidFill>
                  <a:srgbClr val="6A7278"/>
                </a:solidFill>
              </a:defRPr>
            </a:lvl2pPr>
            <a:lvl3pPr marL="1371600" lvl="2" indent="-330200" algn="l">
              <a:lnSpc>
                <a:spcPct val="100000"/>
              </a:lnSpc>
              <a:spcBef>
                <a:spcPts val="500"/>
              </a:spcBef>
              <a:spcAft>
                <a:spcPts val="0"/>
              </a:spcAft>
              <a:buClr>
                <a:srgbClr val="6A7278"/>
              </a:buClr>
              <a:buSzPts val="1600"/>
              <a:buChar char="•"/>
              <a:defRPr sz="1600">
                <a:solidFill>
                  <a:srgbClr val="6A7278"/>
                </a:solidFill>
              </a:defRPr>
            </a:lvl3pPr>
            <a:lvl4pPr marL="1828800" lvl="3" indent="-330200" algn="l">
              <a:lnSpc>
                <a:spcPct val="100000"/>
              </a:lnSpc>
              <a:spcBef>
                <a:spcPts val="500"/>
              </a:spcBef>
              <a:spcAft>
                <a:spcPts val="0"/>
              </a:spcAft>
              <a:buClr>
                <a:srgbClr val="6A7278"/>
              </a:buClr>
              <a:buSzPts val="1600"/>
              <a:buChar char="•"/>
              <a:defRPr sz="1600">
                <a:solidFill>
                  <a:srgbClr val="6A7278"/>
                </a:solidFill>
              </a:defRPr>
            </a:lvl4pPr>
            <a:lvl5pPr marL="2286000" lvl="4" indent="-330200" algn="l">
              <a:lnSpc>
                <a:spcPct val="100000"/>
              </a:lnSpc>
              <a:spcBef>
                <a:spcPts val="500"/>
              </a:spcBef>
              <a:spcAft>
                <a:spcPts val="0"/>
              </a:spcAft>
              <a:buClr>
                <a:srgbClr val="6A7278"/>
              </a:buClr>
              <a:buSzPts val="1600"/>
              <a:buChar char="•"/>
              <a:defRPr sz="16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42"/>
          <p:cNvSpPr txBox="1">
            <a:spLocks noGrp="1"/>
          </p:cNvSpPr>
          <p:nvPr>
            <p:ph type="body" idx="2"/>
          </p:nvPr>
        </p:nvSpPr>
        <p:spPr>
          <a:xfrm>
            <a:off x="838200" y="2913042"/>
            <a:ext cx="5741275" cy="3072124"/>
          </a:xfrm>
          <a:prstGeom prst="rect">
            <a:avLst/>
          </a:prstGeom>
          <a:noFill/>
          <a:ln>
            <a:noFill/>
          </a:ln>
        </p:spPr>
        <p:txBody>
          <a:bodyPr spcFirstLastPara="1" wrap="square" lIns="91425" tIns="45700" rIns="91425" bIns="45700" anchor="t" anchorCtr="0">
            <a:normAutofit/>
          </a:bodyPr>
          <a:lstStyle>
            <a:lvl1pPr marL="457200" lvl="0" indent="-330200" algn="l">
              <a:lnSpc>
                <a:spcPct val="100000"/>
              </a:lnSpc>
              <a:spcBef>
                <a:spcPts val="1000"/>
              </a:spcBef>
              <a:spcAft>
                <a:spcPts val="0"/>
              </a:spcAft>
              <a:buClr>
                <a:srgbClr val="6A7278"/>
              </a:buClr>
              <a:buSzPts val="1600"/>
              <a:buChar char="•"/>
              <a:defRPr sz="1600">
                <a:solidFill>
                  <a:srgbClr val="6A7278"/>
                </a:solidFill>
              </a:defRPr>
            </a:lvl1pPr>
            <a:lvl2pPr marL="914400" lvl="1" indent="-330200" algn="l">
              <a:lnSpc>
                <a:spcPct val="100000"/>
              </a:lnSpc>
              <a:spcBef>
                <a:spcPts val="500"/>
              </a:spcBef>
              <a:spcAft>
                <a:spcPts val="0"/>
              </a:spcAft>
              <a:buClr>
                <a:srgbClr val="6A7278"/>
              </a:buClr>
              <a:buSzPts val="1600"/>
              <a:buChar char="•"/>
              <a:defRPr sz="1600">
                <a:solidFill>
                  <a:srgbClr val="6A7278"/>
                </a:solidFill>
              </a:defRPr>
            </a:lvl2pPr>
            <a:lvl3pPr marL="1371600" lvl="2" indent="-330200" algn="l">
              <a:lnSpc>
                <a:spcPct val="100000"/>
              </a:lnSpc>
              <a:spcBef>
                <a:spcPts val="500"/>
              </a:spcBef>
              <a:spcAft>
                <a:spcPts val="0"/>
              </a:spcAft>
              <a:buClr>
                <a:srgbClr val="6A7278"/>
              </a:buClr>
              <a:buSzPts val="1600"/>
              <a:buChar char="•"/>
              <a:defRPr sz="1600">
                <a:solidFill>
                  <a:srgbClr val="6A7278"/>
                </a:solidFill>
              </a:defRPr>
            </a:lvl3pPr>
            <a:lvl4pPr marL="1828800" lvl="3" indent="-330200" algn="l">
              <a:lnSpc>
                <a:spcPct val="100000"/>
              </a:lnSpc>
              <a:spcBef>
                <a:spcPts val="500"/>
              </a:spcBef>
              <a:spcAft>
                <a:spcPts val="0"/>
              </a:spcAft>
              <a:buClr>
                <a:srgbClr val="6A7278"/>
              </a:buClr>
              <a:buSzPts val="1600"/>
              <a:buChar char="•"/>
              <a:defRPr sz="1600">
                <a:solidFill>
                  <a:srgbClr val="6A7278"/>
                </a:solidFill>
              </a:defRPr>
            </a:lvl4pPr>
            <a:lvl5pPr marL="2286000" lvl="4" indent="-330200" algn="l">
              <a:lnSpc>
                <a:spcPct val="100000"/>
              </a:lnSpc>
              <a:spcBef>
                <a:spcPts val="500"/>
              </a:spcBef>
              <a:spcAft>
                <a:spcPts val="0"/>
              </a:spcAft>
              <a:buClr>
                <a:srgbClr val="6A7278"/>
              </a:buClr>
              <a:buSzPts val="1600"/>
              <a:buChar char="•"/>
              <a:defRPr sz="16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42"/>
          <p:cNvSpPr>
            <a:spLocks noGrp="1"/>
          </p:cNvSpPr>
          <p:nvPr>
            <p:ph type="pic" idx="3"/>
          </p:nvPr>
        </p:nvSpPr>
        <p:spPr>
          <a:xfrm>
            <a:off x="7010400" y="1057522"/>
            <a:ext cx="4800600" cy="2371478"/>
          </a:xfrm>
          <a:prstGeom prst="rect">
            <a:avLst/>
          </a:prstGeom>
          <a:noFill/>
          <a:ln>
            <a:noFill/>
          </a:ln>
        </p:spPr>
      </p:sp>
      <p:sp>
        <p:nvSpPr>
          <p:cNvPr id="134" name="Google Shape;134;p42"/>
          <p:cNvSpPr>
            <a:spLocks noGrp="1"/>
          </p:cNvSpPr>
          <p:nvPr>
            <p:ph type="pic" idx="4"/>
          </p:nvPr>
        </p:nvSpPr>
        <p:spPr>
          <a:xfrm>
            <a:off x="7010400" y="3613688"/>
            <a:ext cx="4800600" cy="2371478"/>
          </a:xfrm>
          <a:prstGeom prst="rect">
            <a:avLst/>
          </a:prstGeom>
          <a:noFill/>
          <a:ln>
            <a:noFill/>
          </a:ln>
        </p:spPr>
      </p:sp>
      <p:grpSp>
        <p:nvGrpSpPr>
          <p:cNvPr id="135" name="Google Shape;135;p42"/>
          <p:cNvGrpSpPr/>
          <p:nvPr/>
        </p:nvGrpSpPr>
        <p:grpSpPr>
          <a:xfrm>
            <a:off x="7355996" y="601686"/>
            <a:ext cx="3997804" cy="5654627"/>
            <a:chOff x="7444738" y="763798"/>
            <a:chExt cx="3997804" cy="5654627"/>
          </a:xfrm>
        </p:grpSpPr>
        <p:pic>
          <p:nvPicPr>
            <p:cNvPr id="136" name="Google Shape;136;p42" descr="A Meeting of Ice and Dunes"/>
            <p:cNvPicPr preferRelativeResize="0"/>
            <p:nvPr/>
          </p:nvPicPr>
          <p:blipFill rotWithShape="1">
            <a:blip r:embed="rId2">
              <a:alphaModFix/>
            </a:blip>
            <a:srcRect/>
            <a:stretch/>
          </p:blipFill>
          <p:spPr>
            <a:xfrm>
              <a:off x="7444739" y="763798"/>
              <a:ext cx="3997803" cy="2665202"/>
            </a:xfrm>
            <a:prstGeom prst="rect">
              <a:avLst/>
            </a:prstGeom>
            <a:noFill/>
            <a:ln>
              <a:noFill/>
            </a:ln>
          </p:spPr>
        </p:pic>
        <p:pic>
          <p:nvPicPr>
            <p:cNvPr id="137" name="Google Shape;137;p42" descr="Summer Color in Northern Seas"/>
            <p:cNvPicPr preferRelativeResize="0"/>
            <p:nvPr/>
          </p:nvPicPr>
          <p:blipFill rotWithShape="1">
            <a:blip r:embed="rId3">
              <a:alphaModFix/>
            </a:blip>
            <a:srcRect/>
            <a:stretch/>
          </p:blipFill>
          <p:spPr>
            <a:xfrm>
              <a:off x="7444738" y="3753222"/>
              <a:ext cx="3997804" cy="2665203"/>
            </a:xfrm>
            <a:prstGeom prst="rect">
              <a:avLst/>
            </a:prstGeom>
            <a:noFill/>
            <a:ln>
              <a:noFill/>
            </a:ln>
          </p:spPr>
        </p:pic>
      </p:grpSp>
    </p:spTree>
    <p:extLst>
      <p:ext uri="{BB962C8B-B14F-4D97-AF65-F5344CB8AC3E}">
        <p14:creationId xmlns:p14="http://schemas.microsoft.com/office/powerpoint/2010/main" val="2050150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Large Photo">
  <p:cSld name="Large Photo">
    <p:spTree>
      <p:nvGrpSpPr>
        <p:cNvPr id="1" name="Shape 138"/>
        <p:cNvGrpSpPr/>
        <p:nvPr/>
      </p:nvGrpSpPr>
      <p:grpSpPr>
        <a:xfrm>
          <a:off x="0" y="0"/>
          <a:ext cx="0" cy="0"/>
          <a:chOff x="0" y="0"/>
          <a:chExt cx="0" cy="0"/>
        </a:xfrm>
      </p:grpSpPr>
      <p:sp>
        <p:nvSpPr>
          <p:cNvPr id="139" name="Google Shape;139;p43"/>
          <p:cNvSpPr txBox="1">
            <a:spLocks noGrp="1"/>
          </p:cNvSpPr>
          <p:nvPr>
            <p:ph type="title"/>
          </p:nvPr>
        </p:nvSpPr>
        <p:spPr>
          <a:xfrm>
            <a:off x="838200" y="365125"/>
            <a:ext cx="5741275"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43"/>
          <p:cNvSpPr>
            <a:spLocks noGrp="1"/>
          </p:cNvSpPr>
          <p:nvPr>
            <p:ph type="pic" idx="2"/>
          </p:nvPr>
        </p:nvSpPr>
        <p:spPr>
          <a:xfrm>
            <a:off x="0" y="1181100"/>
            <a:ext cx="12192000" cy="5676900"/>
          </a:xfrm>
          <a:prstGeom prst="rect">
            <a:avLst/>
          </a:prstGeom>
          <a:noFill/>
          <a:ln>
            <a:noFill/>
          </a:ln>
        </p:spPr>
      </p:sp>
      <p:sp>
        <p:nvSpPr>
          <p:cNvPr id="141" name="Google Shape;141;p43"/>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42" name="Google Shape;142;p43" descr="Hurricane Ida is pictured as a category two storm from the International Space Station as it orbited 263 miles above the Gulf of Mexico. At left, from top to bottom, are the Nauka multipurpose laboratory module, the Soyuz MS-18 crew ship and the Northrop Grumman Cygnus space freighter. Credits: NASA, International Space Station"/>
          <p:cNvPicPr preferRelativeResize="0"/>
          <p:nvPr/>
        </p:nvPicPr>
        <p:blipFill rotWithShape="1">
          <a:blip r:embed="rId2">
            <a:alphaModFix/>
          </a:blip>
          <a:srcRect t="15106" b="15105"/>
          <a:stretch/>
        </p:blipFill>
        <p:spPr>
          <a:xfrm>
            <a:off x="0" y="1181100"/>
            <a:ext cx="12192000" cy="5676900"/>
          </a:xfrm>
          <a:prstGeom prst="rect">
            <a:avLst/>
          </a:prstGeom>
          <a:noFill/>
          <a:ln>
            <a:noFill/>
          </a:ln>
        </p:spPr>
      </p:pic>
    </p:spTree>
    <p:extLst>
      <p:ext uri="{BB962C8B-B14F-4D97-AF65-F5344CB8AC3E}">
        <p14:creationId xmlns:p14="http://schemas.microsoft.com/office/powerpoint/2010/main" val="2628065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ntent and Blue">
  <p:cSld name="Content and Blue">
    <p:spTree>
      <p:nvGrpSpPr>
        <p:cNvPr id="1" name="Shape 143"/>
        <p:cNvGrpSpPr/>
        <p:nvPr/>
      </p:nvGrpSpPr>
      <p:grpSpPr>
        <a:xfrm>
          <a:off x="0" y="0"/>
          <a:ext cx="0" cy="0"/>
          <a:chOff x="0" y="0"/>
          <a:chExt cx="0" cy="0"/>
        </a:xfrm>
      </p:grpSpPr>
      <p:sp>
        <p:nvSpPr>
          <p:cNvPr id="144" name="Google Shape;144;p44"/>
          <p:cNvSpPr/>
          <p:nvPr/>
        </p:nvSpPr>
        <p:spPr>
          <a:xfrm>
            <a:off x="7010400" y="0"/>
            <a:ext cx="5181600" cy="6858000"/>
          </a:xfrm>
          <a:prstGeom prst="rect">
            <a:avLst/>
          </a:prstGeom>
          <a:solidFill>
            <a:srgbClr val="5595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44"/>
          <p:cNvSpPr txBox="1">
            <a:spLocks noGrp="1"/>
          </p:cNvSpPr>
          <p:nvPr>
            <p:ph type="title"/>
          </p:nvPr>
        </p:nvSpPr>
        <p:spPr>
          <a:xfrm>
            <a:off x="838200" y="365125"/>
            <a:ext cx="5741275"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44"/>
          <p:cNvSpPr txBox="1">
            <a:spLocks noGrp="1"/>
          </p:cNvSpPr>
          <p:nvPr>
            <p:ph type="body" idx="1"/>
          </p:nvPr>
        </p:nvSpPr>
        <p:spPr>
          <a:xfrm>
            <a:off x="838200" y="1057522"/>
            <a:ext cx="5741275" cy="4848426"/>
          </a:xfrm>
          <a:prstGeom prst="rect">
            <a:avLst/>
          </a:prstGeom>
          <a:noFill/>
          <a:ln>
            <a:noFill/>
          </a:ln>
        </p:spPr>
        <p:txBody>
          <a:bodyPr spcFirstLastPara="1" wrap="square" lIns="91425" tIns="45700" rIns="91425" bIns="45700" anchor="t" anchorCtr="0">
            <a:normAutofit/>
          </a:bodyPr>
          <a:lstStyle>
            <a:lvl1pPr marL="457200" lvl="0" indent="-330200" algn="l">
              <a:lnSpc>
                <a:spcPct val="100000"/>
              </a:lnSpc>
              <a:spcBef>
                <a:spcPts val="1000"/>
              </a:spcBef>
              <a:spcAft>
                <a:spcPts val="0"/>
              </a:spcAft>
              <a:buClr>
                <a:srgbClr val="6A7278"/>
              </a:buClr>
              <a:buSzPts val="1600"/>
              <a:buChar char="•"/>
              <a:defRPr sz="1600">
                <a:solidFill>
                  <a:srgbClr val="6A7278"/>
                </a:solidFill>
              </a:defRPr>
            </a:lvl1pPr>
            <a:lvl2pPr marL="914400" lvl="1" indent="-330200" algn="l">
              <a:lnSpc>
                <a:spcPct val="100000"/>
              </a:lnSpc>
              <a:spcBef>
                <a:spcPts val="500"/>
              </a:spcBef>
              <a:spcAft>
                <a:spcPts val="0"/>
              </a:spcAft>
              <a:buClr>
                <a:srgbClr val="6A7278"/>
              </a:buClr>
              <a:buSzPts val="1600"/>
              <a:buChar char="•"/>
              <a:defRPr sz="1600">
                <a:solidFill>
                  <a:srgbClr val="6A7278"/>
                </a:solidFill>
              </a:defRPr>
            </a:lvl2pPr>
            <a:lvl3pPr marL="1371600" lvl="2" indent="-330200" algn="l">
              <a:lnSpc>
                <a:spcPct val="100000"/>
              </a:lnSpc>
              <a:spcBef>
                <a:spcPts val="500"/>
              </a:spcBef>
              <a:spcAft>
                <a:spcPts val="0"/>
              </a:spcAft>
              <a:buClr>
                <a:srgbClr val="6A7278"/>
              </a:buClr>
              <a:buSzPts val="1600"/>
              <a:buChar char="•"/>
              <a:defRPr sz="1600">
                <a:solidFill>
                  <a:srgbClr val="6A7278"/>
                </a:solidFill>
              </a:defRPr>
            </a:lvl3pPr>
            <a:lvl4pPr marL="1828800" lvl="3" indent="-330200" algn="l">
              <a:lnSpc>
                <a:spcPct val="100000"/>
              </a:lnSpc>
              <a:spcBef>
                <a:spcPts val="500"/>
              </a:spcBef>
              <a:spcAft>
                <a:spcPts val="0"/>
              </a:spcAft>
              <a:buClr>
                <a:srgbClr val="6A7278"/>
              </a:buClr>
              <a:buSzPts val="1600"/>
              <a:buChar char="•"/>
              <a:defRPr sz="1600">
                <a:solidFill>
                  <a:srgbClr val="6A7278"/>
                </a:solidFill>
              </a:defRPr>
            </a:lvl4pPr>
            <a:lvl5pPr marL="2286000" lvl="4" indent="-330200" algn="l">
              <a:lnSpc>
                <a:spcPct val="100000"/>
              </a:lnSpc>
              <a:spcBef>
                <a:spcPts val="500"/>
              </a:spcBef>
              <a:spcAft>
                <a:spcPts val="0"/>
              </a:spcAft>
              <a:buClr>
                <a:srgbClr val="6A7278"/>
              </a:buClr>
              <a:buSzPts val="1600"/>
              <a:buChar char="•"/>
              <a:defRPr sz="16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47" name="Google Shape;147;p44"/>
          <p:cNvGrpSpPr/>
          <p:nvPr/>
        </p:nvGrpSpPr>
        <p:grpSpPr>
          <a:xfrm>
            <a:off x="7395391" y="801316"/>
            <a:ext cx="4411614" cy="5536619"/>
            <a:chOff x="7395391" y="801316"/>
            <a:chExt cx="4411614" cy="5536619"/>
          </a:xfrm>
        </p:grpSpPr>
        <p:pic>
          <p:nvPicPr>
            <p:cNvPr id="148" name="Google Shape;148;p44" descr="Landsat-8 collects frequent global multispectral imagery of Earth’s surface, adding to the continuous Earth remote sensing data set created by previous Landsat missions. The data from Landsat spacecraft constitute the longest existing record of Earth’s continental surface on a global basis. Credits: NASA"/>
            <p:cNvPicPr preferRelativeResize="0"/>
            <p:nvPr/>
          </p:nvPicPr>
          <p:blipFill rotWithShape="1">
            <a:blip r:embed="rId2">
              <a:alphaModFix/>
            </a:blip>
            <a:srcRect/>
            <a:stretch/>
          </p:blipFill>
          <p:spPr>
            <a:xfrm>
              <a:off x="7395391" y="3829658"/>
              <a:ext cx="4411613" cy="2508277"/>
            </a:xfrm>
            <a:prstGeom prst="rect">
              <a:avLst/>
            </a:prstGeom>
            <a:noFill/>
            <a:ln>
              <a:noFill/>
            </a:ln>
          </p:spPr>
        </p:pic>
        <p:pic>
          <p:nvPicPr>
            <p:cNvPr id="149" name="Google Shape;149;p44" descr="A dragonfly on a plant&#10;&#10;Description automatically generated with medium confidence"/>
            <p:cNvPicPr preferRelativeResize="0"/>
            <p:nvPr/>
          </p:nvPicPr>
          <p:blipFill rotWithShape="1">
            <a:blip r:embed="rId3">
              <a:alphaModFix/>
            </a:blip>
            <a:srcRect t="4986" b="9200"/>
            <a:stretch/>
          </p:blipFill>
          <p:spPr>
            <a:xfrm>
              <a:off x="7395392" y="801316"/>
              <a:ext cx="4411613" cy="2508277"/>
            </a:xfrm>
            <a:prstGeom prst="rect">
              <a:avLst/>
            </a:prstGeom>
            <a:noFill/>
            <a:ln>
              <a:noFill/>
            </a:ln>
          </p:spPr>
        </p:pic>
      </p:grpSp>
    </p:spTree>
    <p:extLst>
      <p:ext uri="{BB962C8B-B14F-4D97-AF65-F5344CB8AC3E}">
        <p14:creationId xmlns:p14="http://schemas.microsoft.com/office/powerpoint/2010/main" val="77693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ntent and Placeholder">
  <p:cSld name="Content and Placeholder">
    <p:spTree>
      <p:nvGrpSpPr>
        <p:cNvPr id="1" name="Shape 150"/>
        <p:cNvGrpSpPr/>
        <p:nvPr/>
      </p:nvGrpSpPr>
      <p:grpSpPr>
        <a:xfrm>
          <a:off x="0" y="0"/>
          <a:ext cx="0" cy="0"/>
          <a:chOff x="0" y="0"/>
          <a:chExt cx="0" cy="0"/>
        </a:xfrm>
      </p:grpSpPr>
      <p:sp>
        <p:nvSpPr>
          <p:cNvPr id="151" name="Google Shape;151;p45"/>
          <p:cNvSpPr/>
          <p:nvPr/>
        </p:nvSpPr>
        <p:spPr>
          <a:xfrm>
            <a:off x="7010400" y="0"/>
            <a:ext cx="5181600" cy="6858000"/>
          </a:xfrm>
          <a:prstGeom prst="rect">
            <a:avLst/>
          </a:prstGeom>
          <a:solidFill>
            <a:srgbClr val="5595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2" name="Google Shape;152;p45"/>
          <p:cNvSpPr txBox="1">
            <a:spLocks noGrp="1"/>
          </p:cNvSpPr>
          <p:nvPr>
            <p:ph type="title"/>
          </p:nvPr>
        </p:nvSpPr>
        <p:spPr>
          <a:xfrm>
            <a:off x="838200" y="365125"/>
            <a:ext cx="5741275"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45"/>
          <p:cNvSpPr txBox="1">
            <a:spLocks noGrp="1"/>
          </p:cNvSpPr>
          <p:nvPr>
            <p:ph type="body" idx="1"/>
          </p:nvPr>
        </p:nvSpPr>
        <p:spPr>
          <a:xfrm>
            <a:off x="838200" y="1057522"/>
            <a:ext cx="5741275" cy="4848426"/>
          </a:xfrm>
          <a:prstGeom prst="rect">
            <a:avLst/>
          </a:prstGeom>
          <a:noFill/>
          <a:ln>
            <a:noFill/>
          </a:ln>
        </p:spPr>
        <p:txBody>
          <a:bodyPr spcFirstLastPara="1" wrap="square" lIns="91425" tIns="45700" rIns="91425" bIns="45700" anchor="t" anchorCtr="0">
            <a:normAutofit/>
          </a:bodyPr>
          <a:lstStyle>
            <a:lvl1pPr marL="457200" lvl="0" indent="-330200" algn="l">
              <a:lnSpc>
                <a:spcPct val="100000"/>
              </a:lnSpc>
              <a:spcBef>
                <a:spcPts val="1000"/>
              </a:spcBef>
              <a:spcAft>
                <a:spcPts val="0"/>
              </a:spcAft>
              <a:buClr>
                <a:srgbClr val="6A7278"/>
              </a:buClr>
              <a:buSzPts val="1600"/>
              <a:buChar char="•"/>
              <a:defRPr sz="1600">
                <a:solidFill>
                  <a:srgbClr val="6A7278"/>
                </a:solidFill>
              </a:defRPr>
            </a:lvl1pPr>
            <a:lvl2pPr marL="914400" lvl="1" indent="-330200" algn="l">
              <a:lnSpc>
                <a:spcPct val="100000"/>
              </a:lnSpc>
              <a:spcBef>
                <a:spcPts val="500"/>
              </a:spcBef>
              <a:spcAft>
                <a:spcPts val="0"/>
              </a:spcAft>
              <a:buClr>
                <a:srgbClr val="6A7278"/>
              </a:buClr>
              <a:buSzPts val="1600"/>
              <a:buChar char="•"/>
              <a:defRPr sz="1600">
                <a:solidFill>
                  <a:srgbClr val="6A7278"/>
                </a:solidFill>
              </a:defRPr>
            </a:lvl2pPr>
            <a:lvl3pPr marL="1371600" lvl="2" indent="-330200" algn="l">
              <a:lnSpc>
                <a:spcPct val="100000"/>
              </a:lnSpc>
              <a:spcBef>
                <a:spcPts val="500"/>
              </a:spcBef>
              <a:spcAft>
                <a:spcPts val="0"/>
              </a:spcAft>
              <a:buClr>
                <a:srgbClr val="6A7278"/>
              </a:buClr>
              <a:buSzPts val="1600"/>
              <a:buChar char="•"/>
              <a:defRPr sz="1600">
                <a:solidFill>
                  <a:srgbClr val="6A7278"/>
                </a:solidFill>
              </a:defRPr>
            </a:lvl3pPr>
            <a:lvl4pPr marL="1828800" lvl="3" indent="-330200" algn="l">
              <a:lnSpc>
                <a:spcPct val="100000"/>
              </a:lnSpc>
              <a:spcBef>
                <a:spcPts val="500"/>
              </a:spcBef>
              <a:spcAft>
                <a:spcPts val="0"/>
              </a:spcAft>
              <a:buClr>
                <a:srgbClr val="6A7278"/>
              </a:buClr>
              <a:buSzPts val="1600"/>
              <a:buChar char="•"/>
              <a:defRPr sz="1600">
                <a:solidFill>
                  <a:srgbClr val="6A7278"/>
                </a:solidFill>
              </a:defRPr>
            </a:lvl4pPr>
            <a:lvl5pPr marL="2286000" lvl="4" indent="-330200" algn="l">
              <a:lnSpc>
                <a:spcPct val="100000"/>
              </a:lnSpc>
              <a:spcBef>
                <a:spcPts val="500"/>
              </a:spcBef>
              <a:spcAft>
                <a:spcPts val="0"/>
              </a:spcAft>
              <a:buClr>
                <a:srgbClr val="6A7278"/>
              </a:buClr>
              <a:buSzPts val="1600"/>
              <a:buChar char="•"/>
              <a:defRPr sz="16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54" name="Google Shape;154;p45"/>
          <p:cNvGrpSpPr/>
          <p:nvPr/>
        </p:nvGrpSpPr>
        <p:grpSpPr>
          <a:xfrm>
            <a:off x="7696702" y="650153"/>
            <a:ext cx="3808996" cy="5641318"/>
            <a:chOff x="7696702" y="650153"/>
            <a:chExt cx="3808996" cy="5641318"/>
          </a:xfrm>
        </p:grpSpPr>
        <p:pic>
          <p:nvPicPr>
            <p:cNvPr id="155" name="Google Shape;155;p45" descr="photo of woman rock climbing"/>
            <p:cNvPicPr preferRelativeResize="0"/>
            <p:nvPr/>
          </p:nvPicPr>
          <p:blipFill rotWithShape="1">
            <a:blip r:embed="rId2">
              <a:alphaModFix/>
            </a:blip>
            <a:srcRect/>
            <a:stretch/>
          </p:blipFill>
          <p:spPr>
            <a:xfrm>
              <a:off x="7696702" y="3481735"/>
              <a:ext cx="3808996" cy="2809736"/>
            </a:xfrm>
            <a:prstGeom prst="rect">
              <a:avLst/>
            </a:prstGeom>
            <a:noFill/>
            <a:ln>
              <a:noFill/>
            </a:ln>
          </p:spPr>
        </p:pic>
        <p:pic>
          <p:nvPicPr>
            <p:cNvPr id="156" name="Google Shape;156;p45" descr="usaid"/>
            <p:cNvPicPr preferRelativeResize="0"/>
            <p:nvPr/>
          </p:nvPicPr>
          <p:blipFill rotWithShape="1">
            <a:blip r:embed="rId3">
              <a:alphaModFix/>
            </a:blip>
            <a:srcRect/>
            <a:stretch/>
          </p:blipFill>
          <p:spPr>
            <a:xfrm>
              <a:off x="7696702" y="650153"/>
              <a:ext cx="3808996" cy="2535418"/>
            </a:xfrm>
            <a:prstGeom prst="rect">
              <a:avLst/>
            </a:prstGeom>
            <a:noFill/>
            <a:ln>
              <a:noFill/>
            </a:ln>
          </p:spPr>
        </p:pic>
      </p:grpSp>
    </p:spTree>
    <p:extLst>
      <p:ext uri="{BB962C8B-B14F-4D97-AF65-F5344CB8AC3E}">
        <p14:creationId xmlns:p14="http://schemas.microsoft.com/office/powerpoint/2010/main" val="204703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5.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9048" r="37440"/>
          <a:stretch/>
        </p:blipFill>
        <p:spPr>
          <a:xfrm>
            <a:off x="90152" y="-3115"/>
            <a:ext cx="5396248" cy="6861115"/>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Arial" panose="020B0604020202020204" pitchFamily="34" charset="0"/>
                <a:cs typeface="Arial" panose="020B0604020202020204" pitchFamily="34" charset="0"/>
              </a:defRPr>
            </a:lvl1pPr>
          </a:lstStyle>
          <a:p>
            <a:fld id="{FD1EBD71-4233-C14F-980D-3CAEF44976C6}" type="datetime1">
              <a:rPr lang="en-US" smtClean="0"/>
              <a:pPr/>
              <a:t>3/23/2023</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249735777"/>
      </p:ext>
    </p:extLst>
  </p:cSld>
  <p:clrMap bg1="lt1" tx1="dk1" bg2="lt2" tx2="dk2" accent1="accent1" accent2="accent2" accent3="accent3" accent4="accent4" accent5="accent5" accent6="accent6" hlink="hlink" folHlink="folHlink"/>
  <p:sldLayoutIdLst>
    <p:sldLayoutId id="2147483685"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970607F-EC1F-2145-9FD3-42E83D41B61D}"/>
              </a:ext>
            </a:extLst>
          </p:cNvPr>
          <p:cNvPicPr>
            <a:picLocks noChangeAspect="1"/>
          </p:cNvPicPr>
          <p:nvPr userDrawn="1"/>
        </p:nvPicPr>
        <p:blipFill>
          <a:blip r:embed="rId3">
            <a:alphaModFix amt="60000"/>
          </a:blip>
          <a:stretch>
            <a:fillRect/>
          </a:stretch>
        </p:blipFill>
        <p:spPr>
          <a:xfrm>
            <a:off x="0" y="0"/>
            <a:ext cx="5181600" cy="6858000"/>
          </a:xfrm>
          <a:prstGeom prst="rect">
            <a:avLst/>
          </a:prstGeom>
        </p:spPr>
      </p:pic>
      <p:sp>
        <p:nvSpPr>
          <p:cNvPr id="14" name="Freeform 9">
            <a:extLst>
              <a:ext uri="{FF2B5EF4-FFF2-40B4-BE49-F238E27FC236}">
                <a16:creationId xmlns:a16="http://schemas.microsoft.com/office/drawing/2014/main" id="{C933AE0C-1EDE-D449-A351-7100D4F7E282}"/>
              </a:ext>
            </a:extLst>
          </p:cNvPr>
          <p:cNvSpPr>
            <a:spLocks/>
          </p:cNvSpPr>
          <p:nvPr/>
        </p:nvSpPr>
        <p:spPr bwMode="auto">
          <a:xfrm>
            <a:off x="-400554" y="-1287"/>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1B4C8"/>
              </a:gs>
              <a:gs pos="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0">
            <a:extLst>
              <a:ext uri="{FF2B5EF4-FFF2-40B4-BE49-F238E27FC236}">
                <a16:creationId xmlns:a16="http://schemas.microsoft.com/office/drawing/2014/main" id="{F211CE53-6617-F84F-8461-D49BCC6327EC}"/>
              </a:ext>
            </a:extLst>
          </p:cNvPr>
          <p:cNvSpPr>
            <a:spLocks/>
          </p:cNvSpPr>
          <p:nvPr/>
        </p:nvSpPr>
        <p:spPr bwMode="auto">
          <a:xfrm>
            <a:off x="1513028"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3/23/2023</a:t>
            </a:fld>
            <a:endParaRPr lang="en-US"/>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33CDFF"/>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00BEEF"/>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304449508"/>
      </p:ext>
    </p:extLst>
  </p:cSld>
  <p:clrMap bg1="lt1" tx1="dk1" bg2="lt2" tx2="dk2" accent1="accent1" accent2="accent2" accent3="accent3" accent4="accent4" accent5="accent5" accent6="accent6" hlink="hlink" folHlink="folHlink"/>
  <p:sldLayoutIdLst>
    <p:sldLayoutId id="2147483683"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F51B63-10D8-4F3E-94A4-375648F232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741ED4-565B-485A-98D0-C49B4C25E5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D9464-9A3D-4202-9B1D-DFB32967A5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8EC611-C456-4593-A130-44182CD520E3}" type="datetimeFigureOut">
              <a:rPr lang="en-US" smtClean="0"/>
              <a:t>3/23/2023</a:t>
            </a:fld>
            <a:endParaRPr lang="en-US"/>
          </a:p>
        </p:txBody>
      </p:sp>
      <p:sp>
        <p:nvSpPr>
          <p:cNvPr id="5" name="Footer Placeholder 4">
            <a:extLst>
              <a:ext uri="{FF2B5EF4-FFF2-40B4-BE49-F238E27FC236}">
                <a16:creationId xmlns:a16="http://schemas.microsoft.com/office/drawing/2014/main" id="{6D0DA2A6-0C36-42BF-B079-7A2B6A7C6F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1055FF3-DB57-409A-946E-6432A612A4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8B4A2-557A-4388-9D92-8B23BE8D888A}" type="slidenum">
              <a:rPr lang="en-US" smtClean="0"/>
              <a:t>‹#›</a:t>
            </a:fld>
            <a:endParaRPr lang="en-US"/>
          </a:p>
        </p:txBody>
      </p:sp>
    </p:spTree>
    <p:extLst>
      <p:ext uri="{BB962C8B-B14F-4D97-AF65-F5344CB8AC3E}">
        <p14:creationId xmlns:p14="http://schemas.microsoft.com/office/powerpoint/2010/main" val="1201601208"/>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805" r:id="rId12"/>
    <p:sldLayoutId id="2147483674" r:id="rId13"/>
    <p:sldLayoutId id="2147483673" r:id="rId14"/>
    <p:sldLayoutId id="2147483670"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a:solidFill>
                  <a:srgbClr val="6A7278"/>
                </a:solidFill>
                <a:latin typeface="Arial" panose="020B0604020202020204" pitchFamily="34" charset="0"/>
                <a:cs typeface="Arial" panose="020B0604020202020204" pitchFamily="34" charset="0"/>
              </a:defRPr>
            </a:lvl1pPr>
          </a:lstStyle>
          <a:p>
            <a:fld id="{170862A5-B9BF-49AD-B48A-0A94CACC0B01}" type="slidenum">
              <a:rPr lang="en-US" smtClean="0"/>
              <a:pPr/>
              <a:t>‹#›</a:t>
            </a:fld>
            <a:endParaRPr lang="en-US"/>
          </a:p>
        </p:txBody>
      </p:sp>
      <p:sp>
        <p:nvSpPr>
          <p:cNvPr id="7" name="Title Placeholder 1">
            <a:extLst>
              <a:ext uri="{FF2B5EF4-FFF2-40B4-BE49-F238E27FC236}">
                <a16:creationId xmlns:a16="http://schemas.microsoft.com/office/drawing/2014/main" id="{2CD91EEC-B729-894E-9069-D1575E1B3C84}"/>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88932295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1200" b="1" i="0" kern="1200">
          <a:solidFill>
            <a:srgbClr val="6A7278"/>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body" idx="1"/>
          </p:nvPr>
        </p:nvSpPr>
        <p:spPr>
          <a:xfrm>
            <a:off x="838200" y="1253331"/>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L="914400" marR="0" lvl="1" indent="-355600"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L="1371600" marR="0" lvl="2" indent="-342900"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L="1828800" marR="0" lvl="3" indent="-330200"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L="2286000" marR="0" lvl="4" indent="-330200"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 name="Google Shape;11;p27"/>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b="0" i="0" u="none" strike="noStrike" cap="none">
                <a:solidFill>
                  <a:srgbClr val="6A7278"/>
                </a:solidFill>
                <a:latin typeface="Arial"/>
                <a:ea typeface="Arial"/>
                <a:cs typeface="Arial"/>
                <a:sym typeface="Arial"/>
              </a:defRPr>
            </a:lvl1pPr>
            <a:lvl2pPr marL="0" marR="0" lvl="1" indent="0" algn="r" rtl="0">
              <a:spcBef>
                <a:spcPts val="0"/>
              </a:spcBef>
              <a:buNone/>
              <a:defRPr sz="1200" b="0" i="0" u="none" strike="noStrike" cap="none">
                <a:solidFill>
                  <a:srgbClr val="6A7278"/>
                </a:solidFill>
                <a:latin typeface="Arial"/>
                <a:ea typeface="Arial"/>
                <a:cs typeface="Arial"/>
                <a:sym typeface="Arial"/>
              </a:defRPr>
            </a:lvl2pPr>
            <a:lvl3pPr marL="0" marR="0" lvl="2" indent="0" algn="r" rtl="0">
              <a:spcBef>
                <a:spcPts val="0"/>
              </a:spcBef>
              <a:buNone/>
              <a:defRPr sz="1200" b="0" i="0" u="none" strike="noStrike" cap="none">
                <a:solidFill>
                  <a:srgbClr val="6A7278"/>
                </a:solidFill>
                <a:latin typeface="Arial"/>
                <a:ea typeface="Arial"/>
                <a:cs typeface="Arial"/>
                <a:sym typeface="Arial"/>
              </a:defRPr>
            </a:lvl3pPr>
            <a:lvl4pPr marL="0" marR="0" lvl="3" indent="0" algn="r" rtl="0">
              <a:spcBef>
                <a:spcPts val="0"/>
              </a:spcBef>
              <a:buNone/>
              <a:defRPr sz="1200" b="0" i="0" u="none" strike="noStrike" cap="none">
                <a:solidFill>
                  <a:srgbClr val="6A7278"/>
                </a:solidFill>
                <a:latin typeface="Arial"/>
                <a:ea typeface="Arial"/>
                <a:cs typeface="Arial"/>
                <a:sym typeface="Arial"/>
              </a:defRPr>
            </a:lvl4pPr>
            <a:lvl5pPr marL="0" marR="0" lvl="4" indent="0" algn="r" rtl="0">
              <a:spcBef>
                <a:spcPts val="0"/>
              </a:spcBef>
              <a:buNone/>
              <a:defRPr sz="1200" b="0" i="0" u="none" strike="noStrike" cap="none">
                <a:solidFill>
                  <a:srgbClr val="6A7278"/>
                </a:solidFill>
                <a:latin typeface="Arial"/>
                <a:ea typeface="Arial"/>
                <a:cs typeface="Arial"/>
                <a:sym typeface="Arial"/>
              </a:defRPr>
            </a:lvl5pPr>
            <a:lvl6pPr marL="0" marR="0" lvl="5" indent="0" algn="r" rtl="0">
              <a:spcBef>
                <a:spcPts val="0"/>
              </a:spcBef>
              <a:buNone/>
              <a:defRPr sz="1200" b="0" i="0" u="none" strike="noStrike" cap="none">
                <a:solidFill>
                  <a:srgbClr val="6A7278"/>
                </a:solidFill>
                <a:latin typeface="Arial"/>
                <a:ea typeface="Arial"/>
                <a:cs typeface="Arial"/>
                <a:sym typeface="Arial"/>
              </a:defRPr>
            </a:lvl6pPr>
            <a:lvl7pPr marL="0" marR="0" lvl="6" indent="0" algn="r" rtl="0">
              <a:spcBef>
                <a:spcPts val="0"/>
              </a:spcBef>
              <a:buNone/>
              <a:defRPr sz="1200" b="0" i="0" u="none" strike="noStrike" cap="none">
                <a:solidFill>
                  <a:srgbClr val="6A7278"/>
                </a:solidFill>
                <a:latin typeface="Arial"/>
                <a:ea typeface="Arial"/>
                <a:cs typeface="Arial"/>
                <a:sym typeface="Arial"/>
              </a:defRPr>
            </a:lvl7pPr>
            <a:lvl8pPr marL="0" marR="0" lvl="7" indent="0" algn="r" rtl="0">
              <a:spcBef>
                <a:spcPts val="0"/>
              </a:spcBef>
              <a:buNone/>
              <a:defRPr sz="1200" b="0" i="0" u="none" strike="noStrike" cap="none">
                <a:solidFill>
                  <a:srgbClr val="6A7278"/>
                </a:solidFill>
                <a:latin typeface="Arial"/>
                <a:ea typeface="Arial"/>
                <a:cs typeface="Arial"/>
                <a:sym typeface="Arial"/>
              </a:defRPr>
            </a:lvl8pPr>
            <a:lvl9pPr marL="0" marR="0" lvl="8" indent="0" algn="r" rtl="0">
              <a:spcBef>
                <a:spcPts val="0"/>
              </a:spcBef>
              <a:buNone/>
              <a:defRPr sz="1200" b="0" i="0" u="none" strike="noStrike" cap="none">
                <a:solidFill>
                  <a:srgbClr val="6A727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2" name="Google Shape;12;p27"/>
          <p:cNvSpPr txBox="1">
            <a:spLocks noGrp="1"/>
          </p:cNvSpPr>
          <p:nvPr>
            <p:ph type="title"/>
          </p:nvPr>
        </p:nvSpPr>
        <p:spPr>
          <a:xfrm>
            <a:off x="838200" y="365125"/>
            <a:ext cx="10515600" cy="57005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6A7278"/>
              </a:buClr>
              <a:buSzPts val="1200"/>
              <a:buFont typeface="Arial"/>
              <a:buNone/>
              <a:defRPr sz="1200" b="1" i="0" u="none" strike="noStrike" cap="none">
                <a:solidFill>
                  <a:srgbClr val="6A727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4286676959"/>
      </p:ext>
    </p:extLst>
  </p:cSld>
  <p:clrMap bg1="lt1" tx1="dk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xml"/><Relationship Id="rId1" Type="http://schemas.openxmlformats.org/officeDocument/2006/relationships/slideLayout" Target="../slideLayouts/slideLayout34.xml"/><Relationship Id="rId5" Type="http://schemas.openxmlformats.org/officeDocument/2006/relationships/image" Target="../media/image59.png"/><Relationship Id="rId4" Type="http://schemas.openxmlformats.org/officeDocument/2006/relationships/image" Target="../media/image58.png"/></Relationships>
</file>

<file path=ppt/slides/_rels/slide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jpeg"/><Relationship Id="rId9" Type="http://schemas.openxmlformats.org/officeDocument/2006/relationships/image" Target="../media/image58.png"/></Relationships>
</file>

<file path=ppt/slides/_rels/slide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xml"/><Relationship Id="rId1" Type="http://schemas.openxmlformats.org/officeDocument/2006/relationships/slideLayout" Target="../slideLayouts/slideLayout33.xml"/><Relationship Id="rId4" Type="http://schemas.openxmlformats.org/officeDocument/2006/relationships/image" Target="../media/image6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72.png"/><Relationship Id="rId4" Type="http://schemas.openxmlformats.org/officeDocument/2006/relationships/image" Target="../media/image71.png"/></Relationships>
</file>

<file path=ppt/slides/_rels/slide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5.png"/><Relationship Id="rId5" Type="http://schemas.openxmlformats.org/officeDocument/2006/relationships/image" Target="../media/image67.png"/><Relationship Id="rId4" Type="http://schemas.openxmlformats.org/officeDocument/2006/relationships/image" Target="../media/image74.png"/></Relationships>
</file>

<file path=ppt/slides/_rels/slide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78.png"/><Relationship Id="rId5" Type="http://schemas.openxmlformats.org/officeDocument/2006/relationships/image" Target="../media/image67.png"/><Relationship Id="rId4" Type="http://schemas.openxmlformats.org/officeDocument/2006/relationships/image" Target="../media/image77.png"/></Relationships>
</file>

<file path=ppt/slides/_rels/slide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image" Target="../media/image80.png"/></Relationships>
</file>

<file path=ppt/slides/_rels/slide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7.png"/></Relationships>
</file>

<file path=ppt/slides/_rels/slide1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67.png"/><Relationship Id="rId1" Type="http://schemas.openxmlformats.org/officeDocument/2006/relationships/slideLayout" Target="../slideLayouts/slideLayout4.xml"/><Relationship Id="rId4" Type="http://schemas.openxmlformats.org/officeDocument/2006/relationships/image" Target="../media/image8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7.png"/><Relationship Id="rId4" Type="http://schemas.openxmlformats.org/officeDocument/2006/relationships/image" Target="../media/image8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67.png"/><Relationship Id="rId4" Type="http://schemas.openxmlformats.org/officeDocument/2006/relationships/image" Target="../media/image8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67.png"/><Relationship Id="rId4" Type="http://schemas.openxmlformats.org/officeDocument/2006/relationships/image" Target="../media/image8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67.png"/><Relationship Id="rId5" Type="http://schemas.openxmlformats.org/officeDocument/2006/relationships/image" Target="../media/image87.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91.png"/><Relationship Id="rId4" Type="http://schemas.openxmlformats.org/officeDocument/2006/relationships/image" Target="../media/image90.png"/></Relationships>
</file>

<file path=ppt/slides/_rels/slide1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6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
          <p:cNvSpPr txBox="1">
            <a:spLocks noGrp="1"/>
          </p:cNvSpPr>
          <p:nvPr>
            <p:ph type="body" idx="4294967295"/>
          </p:nvPr>
        </p:nvSpPr>
        <p:spPr>
          <a:xfrm>
            <a:off x="57610" y="4709014"/>
            <a:ext cx="7203161" cy="733318"/>
          </a:xfrm>
          <a:prstGeom prst="rect">
            <a:avLst/>
          </a:prstGeom>
          <a:noFill/>
          <a:ln w="9525" cap="flat" cmpd="sng">
            <a:solidFill>
              <a:srgbClr val="FFFFFF"/>
            </a:solidFill>
            <a:prstDash val="solid"/>
            <a:round/>
            <a:headEnd type="none" w="sm" len="sm"/>
            <a:tailEnd type="none" w="sm" len="sm"/>
          </a:ln>
        </p:spPr>
        <p:txBody>
          <a:bodyPr spcFirstLastPara="1" wrap="square" lIns="91425" tIns="45700" rIns="91425" bIns="45700" anchor="t" anchorCtr="0">
            <a:normAutofit fontScale="92500" lnSpcReduction="10000"/>
          </a:bodyPr>
          <a:lstStyle/>
          <a:p>
            <a:pPr marL="0" indent="0">
              <a:lnSpc>
                <a:spcPct val="100000"/>
              </a:lnSpc>
              <a:spcBef>
                <a:spcPts val="0"/>
              </a:spcBef>
              <a:buClr>
                <a:srgbClr val="244D60"/>
              </a:buClr>
              <a:buNone/>
            </a:pPr>
            <a:r>
              <a:rPr lang="en-US">
                <a:solidFill>
                  <a:schemeClr val="accent1">
                    <a:lumMod val="75000"/>
                  </a:schemeClr>
                </a:solidFill>
                <a:highlight>
                  <a:schemeClr val="lt1"/>
                </a:highlight>
                <a:latin typeface="Calibri"/>
                <a:cs typeface="Calibri"/>
              </a:rPr>
              <a:t>Rachel Soobitsky </a:t>
            </a:r>
          </a:p>
          <a:p>
            <a:pPr marL="0" indent="0">
              <a:lnSpc>
                <a:spcPct val="100000"/>
              </a:lnSpc>
              <a:spcBef>
                <a:spcPts val="0"/>
              </a:spcBef>
              <a:buClr>
                <a:srgbClr val="244D60"/>
              </a:buClr>
              <a:buNone/>
            </a:pPr>
            <a:r>
              <a:rPr lang="en-US">
                <a:solidFill>
                  <a:schemeClr val="accent1">
                    <a:lumMod val="75000"/>
                  </a:schemeClr>
                </a:solidFill>
                <a:highlight>
                  <a:schemeClr val="lt1"/>
                </a:highlight>
                <a:latin typeface="Calibri"/>
                <a:cs typeface="Calibri"/>
              </a:rPr>
              <a:t>Rachel.b.Soobitsky@nasa.gov</a:t>
            </a:r>
            <a:endParaRPr lang="en-US">
              <a:solidFill>
                <a:schemeClr val="accent1">
                  <a:lumMod val="75000"/>
                </a:schemeClr>
              </a:solidFill>
              <a:highlight>
                <a:srgbClr val="FFFFFF"/>
              </a:highlight>
              <a:latin typeface="Calibri"/>
              <a:cs typeface="Calibri"/>
            </a:endParaRPr>
          </a:p>
        </p:txBody>
      </p:sp>
      <p:sp>
        <p:nvSpPr>
          <p:cNvPr id="169" name="Google Shape;169;p1"/>
          <p:cNvSpPr/>
          <p:nvPr/>
        </p:nvSpPr>
        <p:spPr>
          <a:xfrm>
            <a:off x="10431624" y="6055567"/>
            <a:ext cx="1539552" cy="43853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1" name="Google Shape;171;p1"/>
          <p:cNvSpPr/>
          <p:nvPr/>
        </p:nvSpPr>
        <p:spPr>
          <a:xfrm>
            <a:off x="0" y="-1"/>
            <a:ext cx="12192000" cy="37462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72" name="Google Shape;172;p1"/>
          <p:cNvSpPr txBox="1">
            <a:spLocks noGrp="1"/>
          </p:cNvSpPr>
          <p:nvPr>
            <p:ph type="body" idx="1"/>
          </p:nvPr>
        </p:nvSpPr>
        <p:spPr>
          <a:xfrm>
            <a:off x="57610" y="3223883"/>
            <a:ext cx="12885504" cy="685697"/>
          </a:xfrm>
          <a:prstGeom prst="rect">
            <a:avLst/>
          </a:prstGeom>
          <a:noFill/>
          <a:ln>
            <a:noFill/>
          </a:ln>
        </p:spPr>
        <p:txBody>
          <a:bodyPr spcFirstLastPara="1" wrap="square" lIns="91425" tIns="45700" rIns="91425" bIns="45700" anchor="t" anchorCtr="0">
            <a:normAutofit/>
          </a:bodyPr>
          <a:lstStyle/>
          <a:p>
            <a:pPr marL="0" indent="0">
              <a:spcBef>
                <a:spcPts val="0"/>
              </a:spcBef>
              <a:buClr>
                <a:srgbClr val="69A478"/>
              </a:buClr>
              <a:buSzPct val="100000"/>
            </a:pPr>
            <a:r>
              <a:rPr lang="en-US" sz="3000" dirty="0">
                <a:solidFill>
                  <a:srgbClr val="C00000"/>
                </a:solidFill>
                <a:latin typeface="Calibri" panose="020F0502020204030204" pitchFamily="34" charset="0"/>
                <a:cs typeface="Calibri" panose="020F0502020204030204" pitchFamily="34" charset="0"/>
              </a:rPr>
              <a:t>End-User Engagement to Understand NRT and Low Latency EO Data Needs</a:t>
            </a:r>
          </a:p>
        </p:txBody>
      </p:sp>
      <p:pic>
        <p:nvPicPr>
          <p:cNvPr id="173" name="Google Shape;173;p1"/>
          <p:cNvPicPr preferRelativeResize="0"/>
          <p:nvPr/>
        </p:nvPicPr>
        <p:blipFill>
          <a:blip r:embed="rId3">
            <a:extLst>
              <a:ext uri="{28A0092B-C50C-407E-A947-70E740481C1C}">
                <a14:useLocalDpi xmlns:a14="http://schemas.microsoft.com/office/drawing/2010/main" val="0"/>
              </a:ext>
            </a:extLst>
          </a:blip>
          <a:srcRect t="34686" b="34686"/>
          <a:stretch/>
        </p:blipFill>
        <p:spPr>
          <a:xfrm>
            <a:off x="0" y="-1"/>
            <a:ext cx="12192000" cy="3111801"/>
          </a:xfrm>
          <a:prstGeom prst="rect">
            <a:avLst/>
          </a:prstGeom>
          <a:noFill/>
          <a:ln>
            <a:noFill/>
          </a:ln>
        </p:spPr>
      </p:pic>
      <p:sp>
        <p:nvSpPr>
          <p:cNvPr id="2" name="Rectangle 1">
            <a:extLst>
              <a:ext uri="{FF2B5EF4-FFF2-40B4-BE49-F238E27FC236}">
                <a16:creationId xmlns:a16="http://schemas.microsoft.com/office/drawing/2014/main" id="{57A1EEF1-F84C-4DCF-A20D-7A6A33B42688}"/>
              </a:ext>
            </a:extLst>
          </p:cNvPr>
          <p:cNvSpPr/>
          <p:nvPr/>
        </p:nvSpPr>
        <p:spPr>
          <a:xfrm>
            <a:off x="9553575" y="5962650"/>
            <a:ext cx="878049" cy="6457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9" name="Google Shape;230;p1" descr="Logo&#10;&#10;Description automatically generated">
            <a:extLst>
              <a:ext uri="{FF2B5EF4-FFF2-40B4-BE49-F238E27FC236}">
                <a16:creationId xmlns:a16="http://schemas.microsoft.com/office/drawing/2014/main" id="{2DAE8026-B94C-45F8-A247-6D8349854D62}"/>
              </a:ext>
            </a:extLst>
          </p:cNvPr>
          <p:cNvPicPr preferRelativeResize="0"/>
          <p:nvPr/>
        </p:nvPicPr>
        <p:blipFill rotWithShape="1">
          <a:blip r:embed="rId4">
            <a:alphaModFix/>
          </a:blip>
          <a:srcRect/>
          <a:stretch/>
        </p:blipFill>
        <p:spPr>
          <a:xfrm>
            <a:off x="11087867" y="5960051"/>
            <a:ext cx="1046523" cy="847774"/>
          </a:xfrm>
          <a:prstGeom prst="rect">
            <a:avLst/>
          </a:prstGeom>
          <a:noFill/>
          <a:ln>
            <a:noFill/>
          </a:ln>
        </p:spPr>
      </p:pic>
      <p:pic>
        <p:nvPicPr>
          <p:cNvPr id="4" name="Picture 4" descr="NASA_DISASTERS_LOGO_GRAY_TYPE_half.png">
            <a:extLst>
              <a:ext uri="{FF2B5EF4-FFF2-40B4-BE49-F238E27FC236}">
                <a16:creationId xmlns:a16="http://schemas.microsoft.com/office/drawing/2014/main" id="{C820BA07-ADD9-C895-BDDE-B98385871DE8}"/>
              </a:ext>
            </a:extLst>
          </p:cNvPr>
          <p:cNvPicPr>
            <a:picLocks noChangeAspect="1"/>
          </p:cNvPicPr>
          <p:nvPr/>
        </p:nvPicPr>
        <p:blipFill>
          <a:blip r:embed="rId5"/>
          <a:stretch>
            <a:fillRect/>
          </a:stretch>
        </p:blipFill>
        <p:spPr>
          <a:xfrm>
            <a:off x="57610" y="5926581"/>
            <a:ext cx="2362201" cy="597792"/>
          </a:xfrm>
          <a:prstGeom prst="rect">
            <a:avLst/>
          </a:prstGeom>
        </p:spPr>
      </p:pic>
      <p:sp>
        <p:nvSpPr>
          <p:cNvPr id="7" name="TextBox 6">
            <a:extLst>
              <a:ext uri="{FF2B5EF4-FFF2-40B4-BE49-F238E27FC236}">
                <a16:creationId xmlns:a16="http://schemas.microsoft.com/office/drawing/2014/main" id="{F4C47CFB-FECB-E16A-7B8B-B1F25C5D6E8C}"/>
              </a:ext>
            </a:extLst>
          </p:cNvPr>
          <p:cNvSpPr txBox="1"/>
          <p:nvPr/>
        </p:nvSpPr>
        <p:spPr>
          <a:xfrm>
            <a:off x="-1694" y="6508369"/>
            <a:ext cx="3873082" cy="307777"/>
          </a:xfrm>
          <a:prstGeom prst="rect">
            <a:avLst/>
          </a:prstGeom>
          <a:noFill/>
        </p:spPr>
        <p:txBody>
          <a:bodyPr wrap="square" lIns="91440" tIns="45720" rIns="91440" bIns="45720" anchor="t">
            <a:spAutoFit/>
          </a:bodyPr>
          <a:lstStyle/>
          <a:p>
            <a:pPr>
              <a:spcBef>
                <a:spcPts val="400"/>
              </a:spcBef>
            </a:pPr>
            <a:r>
              <a:rPr lang="en-US" sz="1400" b="1">
                <a:solidFill>
                  <a:srgbClr val="B7394F"/>
                </a:solidFill>
                <a:latin typeface="Calibri"/>
                <a:ea typeface="+mn-lt"/>
                <a:cs typeface="+mn-lt"/>
              </a:rPr>
              <a:t>maps.disasters.nasa.gov</a:t>
            </a:r>
            <a:endParaRPr lang="en-US" sz="1400">
              <a:solidFill>
                <a:srgbClr val="B7394F"/>
              </a:solidFill>
              <a:latin typeface="Calibri"/>
              <a:ea typeface="Calibri"/>
              <a:cs typeface="Calibri Light"/>
            </a:endParaRPr>
          </a:p>
        </p:txBody>
      </p:sp>
      <p:sp>
        <p:nvSpPr>
          <p:cNvPr id="3" name="Rectangle 2">
            <a:extLst>
              <a:ext uri="{FF2B5EF4-FFF2-40B4-BE49-F238E27FC236}">
                <a16:creationId xmlns:a16="http://schemas.microsoft.com/office/drawing/2014/main" id="{501F7949-42A5-D28E-4DDB-BC5DAB907EE0}"/>
              </a:ext>
            </a:extLst>
          </p:cNvPr>
          <p:cNvSpPr/>
          <p:nvPr/>
        </p:nvSpPr>
        <p:spPr>
          <a:xfrm>
            <a:off x="8791460" y="5442332"/>
            <a:ext cx="1698433" cy="449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616CF0C-DF7D-08B1-C904-7CA4AFDC0ACE}"/>
              </a:ext>
            </a:extLst>
          </p:cNvPr>
          <p:cNvSpPr txBox="1"/>
          <p:nvPr/>
        </p:nvSpPr>
        <p:spPr>
          <a:xfrm>
            <a:off x="57610" y="3691149"/>
            <a:ext cx="2474908" cy="800219"/>
          </a:xfrm>
          <a:prstGeom prst="rect">
            <a:avLst/>
          </a:prstGeom>
          <a:noFill/>
        </p:spPr>
        <p:txBody>
          <a:bodyPr wrap="none" rtlCol="0">
            <a:spAutoFit/>
          </a:bodyPr>
          <a:lstStyle/>
          <a:p>
            <a:r>
              <a:rPr lang="en-US" sz="2800" dirty="0">
                <a:solidFill>
                  <a:schemeClr val="accent1">
                    <a:lumMod val="75000"/>
                  </a:schemeClr>
                </a:solidFill>
                <a:latin typeface="Calibri"/>
                <a:cs typeface="Calibri"/>
              </a:rPr>
              <a:t>March 26, 2023</a:t>
            </a:r>
          </a:p>
          <a:p>
            <a:endParaRPr lang="en-US" dirty="0"/>
          </a:p>
        </p:txBody>
      </p:sp>
    </p:spTree>
    <p:extLst>
      <p:ext uri="{BB962C8B-B14F-4D97-AF65-F5344CB8AC3E}">
        <p14:creationId xmlns:p14="http://schemas.microsoft.com/office/powerpoint/2010/main" val="108760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9CD93E8D-0C52-4081-918E-98393739E46B}"/>
              </a:ext>
            </a:extLst>
          </p:cNvPr>
          <p:cNvSpPr/>
          <p:nvPr/>
        </p:nvSpPr>
        <p:spPr>
          <a:xfrm>
            <a:off x="3380679" y="6422859"/>
            <a:ext cx="3858321" cy="4311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a:extLst>
              <a:ext uri="{FF2B5EF4-FFF2-40B4-BE49-F238E27FC236}">
                <a16:creationId xmlns:a16="http://schemas.microsoft.com/office/drawing/2014/main" id="{B13056E7-99A7-47A7-9409-B30AAB9CA0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500"/>
          <a:stretch/>
        </p:blipFill>
        <p:spPr bwMode="auto">
          <a:xfrm>
            <a:off x="7134405" y="3581400"/>
            <a:ext cx="3038475"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CF544140-4A9B-4A09-8F64-070D700919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4404" y="2038350"/>
            <a:ext cx="3048000" cy="1428750"/>
          </a:xfrm>
          <a:prstGeom prst="rect">
            <a:avLst/>
          </a:prstGeom>
          <a:noFill/>
          <a:extLst>
            <a:ext uri="{909E8E84-426E-40DD-AFC4-6F175D3DCCD1}">
              <a14:hiddenFill xmlns:a14="http://schemas.microsoft.com/office/drawing/2010/main">
                <a:solidFill>
                  <a:srgbClr val="FFFFFF"/>
                </a:solidFill>
              </a14:hiddenFill>
            </a:ext>
          </a:extLst>
        </p:spPr>
      </p:pic>
      <p:sp>
        <p:nvSpPr>
          <p:cNvPr id="14" name="Arrow: Down 13">
            <a:extLst>
              <a:ext uri="{FF2B5EF4-FFF2-40B4-BE49-F238E27FC236}">
                <a16:creationId xmlns:a16="http://schemas.microsoft.com/office/drawing/2014/main" id="{FF46A085-ED28-4A87-999D-E1CCDE2038F7}"/>
              </a:ext>
            </a:extLst>
          </p:cNvPr>
          <p:cNvSpPr/>
          <p:nvPr/>
        </p:nvSpPr>
        <p:spPr>
          <a:xfrm>
            <a:off x="8439419" y="3505200"/>
            <a:ext cx="418921" cy="466724"/>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9" name="TextBox 28">
            <a:extLst>
              <a:ext uri="{FF2B5EF4-FFF2-40B4-BE49-F238E27FC236}">
                <a16:creationId xmlns:a16="http://schemas.microsoft.com/office/drawing/2014/main" id="{1909A9F8-D9E1-43D4-B8F0-405A82F1D87A}"/>
              </a:ext>
            </a:extLst>
          </p:cNvPr>
          <p:cNvSpPr txBox="1"/>
          <p:nvPr/>
        </p:nvSpPr>
        <p:spPr>
          <a:xfrm>
            <a:off x="1627743" y="394418"/>
            <a:ext cx="8936515" cy="523220"/>
          </a:xfrm>
          <a:prstGeom prst="rect">
            <a:avLst/>
          </a:prstGeom>
          <a:noFill/>
        </p:spPr>
        <p:txBody>
          <a:bodyPr wrap="square" lIns="91440" tIns="45720" rIns="91440" bIns="45720" anchor="t">
            <a:spAutoFit/>
          </a:bodyPr>
          <a:lstStyle/>
          <a:p>
            <a:pPr algn="ctr"/>
            <a:r>
              <a:rPr lang="en-US" sz="2800" b="1">
                <a:solidFill>
                  <a:srgbClr val="B7394F"/>
                </a:solidFill>
              </a:rPr>
              <a:t>NASA’S EARTH APPLIED SCIENCES DISASTERS PROGRAM</a:t>
            </a:r>
            <a:endParaRPr lang="en-US" sz="2800" b="1">
              <a:solidFill>
                <a:srgbClr val="B7394F"/>
              </a:solidFill>
              <a:cs typeface="Calibri"/>
            </a:endParaRPr>
          </a:p>
        </p:txBody>
      </p:sp>
      <p:sp>
        <p:nvSpPr>
          <p:cNvPr id="31" name="TextBox 30">
            <a:extLst>
              <a:ext uri="{FF2B5EF4-FFF2-40B4-BE49-F238E27FC236}">
                <a16:creationId xmlns:a16="http://schemas.microsoft.com/office/drawing/2014/main" id="{2053D1BA-03A9-4819-B68B-D174BEAB70A9}"/>
              </a:ext>
            </a:extLst>
          </p:cNvPr>
          <p:cNvSpPr txBox="1"/>
          <p:nvPr/>
        </p:nvSpPr>
        <p:spPr>
          <a:xfrm>
            <a:off x="1788339" y="1919560"/>
            <a:ext cx="5196535" cy="2410916"/>
          </a:xfrm>
          <a:prstGeom prst="rect">
            <a:avLst/>
          </a:prstGeom>
          <a:noFill/>
        </p:spPr>
        <p:txBody>
          <a:bodyPr wrap="square">
            <a:spAutoFit/>
          </a:bodyPr>
          <a:lstStyle/>
          <a:p>
            <a:pPr marL="285750" indent="-285750" fontAlgn="base">
              <a:spcAft>
                <a:spcPts val="400"/>
              </a:spcAft>
              <a:buFont typeface="Arial" panose="020B0604020202020204" pitchFamily="34" charset="0"/>
              <a:buChar char="•"/>
            </a:pPr>
            <a:r>
              <a:rPr lang="en-US" sz="1600">
                <a:solidFill>
                  <a:schemeClr val="accent1">
                    <a:lumMod val="75000"/>
                  </a:schemeClr>
                </a:solidFill>
              </a:rPr>
              <a:t>We advance the field of disaster science and build tools to help communities make smarter decisions for disaster planning. ​</a:t>
            </a:r>
          </a:p>
          <a:p>
            <a:pPr marL="285750" indent="-285750" fontAlgn="base">
              <a:spcAft>
                <a:spcPts val="400"/>
              </a:spcAft>
              <a:buFont typeface="Arial" panose="020B0604020202020204" pitchFamily="34" charset="0"/>
              <a:buChar char="•"/>
            </a:pPr>
            <a:r>
              <a:rPr lang="en-US" sz="1600">
                <a:solidFill>
                  <a:schemeClr val="accent1">
                    <a:lumMod val="75000"/>
                  </a:schemeClr>
                </a:solidFill>
              </a:rPr>
              <a:t>We work directly with local governments and response teams to support disaster response efforts with Earth observing data and expertise. ​</a:t>
            </a:r>
          </a:p>
          <a:p>
            <a:pPr marL="285750" indent="-285750" fontAlgn="base">
              <a:spcAft>
                <a:spcPts val="400"/>
              </a:spcAft>
              <a:buFont typeface="Arial" panose="020B0604020202020204" pitchFamily="34" charset="0"/>
              <a:buChar char="•"/>
            </a:pPr>
            <a:r>
              <a:rPr lang="en-US" sz="1600">
                <a:solidFill>
                  <a:schemeClr val="accent1">
                    <a:lumMod val="75000"/>
                  </a:schemeClr>
                </a:solidFill>
              </a:rPr>
              <a:t>We foster partnerships around the world to build capacity and strengthen global disaster management efforts. </a:t>
            </a:r>
          </a:p>
        </p:txBody>
      </p:sp>
      <p:sp>
        <p:nvSpPr>
          <p:cNvPr id="21" name="TextBox 20">
            <a:extLst>
              <a:ext uri="{FF2B5EF4-FFF2-40B4-BE49-F238E27FC236}">
                <a16:creationId xmlns:a16="http://schemas.microsoft.com/office/drawing/2014/main" id="{DA75EB44-008F-4B4C-AC0F-BD5E820AD0D3}"/>
              </a:ext>
            </a:extLst>
          </p:cNvPr>
          <p:cNvSpPr txBox="1"/>
          <p:nvPr/>
        </p:nvSpPr>
        <p:spPr>
          <a:xfrm>
            <a:off x="3503144" y="1083343"/>
            <a:ext cx="5196535" cy="400110"/>
          </a:xfrm>
          <a:prstGeom prst="rect">
            <a:avLst/>
          </a:prstGeom>
          <a:noFill/>
        </p:spPr>
        <p:txBody>
          <a:bodyPr wrap="square" rtlCol="0">
            <a:spAutoFit/>
          </a:bodyPr>
          <a:lstStyle/>
          <a:p>
            <a:r>
              <a:rPr lang="en-US" sz="2000" b="1" i="1">
                <a:solidFill>
                  <a:schemeClr val="accent1">
                    <a:lumMod val="75000"/>
                  </a:schemeClr>
                </a:solidFill>
                <a:latin typeface="+mj-lt"/>
              </a:rPr>
              <a:t>“Advancing Science to Build Disaster Resilience”</a:t>
            </a:r>
            <a:endParaRPr lang="en-US" sz="2000">
              <a:solidFill>
                <a:schemeClr val="accent1">
                  <a:lumMod val="75000"/>
                </a:schemeClr>
              </a:solidFill>
            </a:endParaRPr>
          </a:p>
        </p:txBody>
      </p:sp>
      <p:grpSp>
        <p:nvGrpSpPr>
          <p:cNvPr id="33" name="Group 32">
            <a:extLst>
              <a:ext uri="{FF2B5EF4-FFF2-40B4-BE49-F238E27FC236}">
                <a16:creationId xmlns:a16="http://schemas.microsoft.com/office/drawing/2014/main" id="{C7E7BFD8-9C59-48AA-AD6F-EC19BC37C107}"/>
              </a:ext>
            </a:extLst>
          </p:cNvPr>
          <p:cNvGrpSpPr/>
          <p:nvPr/>
        </p:nvGrpSpPr>
        <p:grpSpPr>
          <a:xfrm>
            <a:off x="2019121" y="4669072"/>
            <a:ext cx="4876800" cy="1698664"/>
            <a:chOff x="460443" y="1958936"/>
            <a:chExt cx="4876800" cy="1698664"/>
          </a:xfrm>
        </p:grpSpPr>
        <p:sp>
          <p:nvSpPr>
            <p:cNvPr id="24" name="TextBox 23">
              <a:extLst>
                <a:ext uri="{FF2B5EF4-FFF2-40B4-BE49-F238E27FC236}">
                  <a16:creationId xmlns:a16="http://schemas.microsoft.com/office/drawing/2014/main" id="{DB5A6060-6A16-4B04-8367-5F9BF40CCB3F}"/>
                </a:ext>
              </a:extLst>
            </p:cNvPr>
            <p:cNvSpPr txBox="1"/>
            <p:nvPr/>
          </p:nvSpPr>
          <p:spPr>
            <a:xfrm>
              <a:off x="2020728" y="1958936"/>
              <a:ext cx="1676400" cy="369332"/>
            </a:xfrm>
            <a:prstGeom prst="rect">
              <a:avLst/>
            </a:prstGeom>
            <a:noFill/>
          </p:spPr>
          <p:txBody>
            <a:bodyPr wrap="square" rtlCol="0">
              <a:spAutoFit/>
            </a:bodyPr>
            <a:lstStyle/>
            <a:p>
              <a:pPr algn="ctr"/>
              <a:r>
                <a:rPr lang="en-US" b="1">
                  <a:solidFill>
                    <a:schemeClr val="accent1">
                      <a:lumMod val="75000"/>
                    </a:schemeClr>
                  </a:solidFill>
                </a:rPr>
                <a:t>Core Elements </a:t>
              </a:r>
            </a:p>
          </p:txBody>
        </p:sp>
        <p:pic>
          <p:nvPicPr>
            <p:cNvPr id="36" name="Picture 4" descr="Sat_82821804_l.png">
              <a:extLst>
                <a:ext uri="{FF2B5EF4-FFF2-40B4-BE49-F238E27FC236}">
                  <a16:creationId xmlns:a16="http://schemas.microsoft.com/office/drawing/2014/main" id="{7DA2AF59-8780-46BB-8725-A1A9F260B98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3990" y="2398611"/>
              <a:ext cx="731520" cy="731520"/>
            </a:xfrm>
            <a:prstGeom prst="rect">
              <a:avLst/>
            </a:prstGeom>
          </p:spPr>
        </p:pic>
        <p:pic>
          <p:nvPicPr>
            <p:cNvPr id="37" name="Picture 5" descr="coordination system icon.png">
              <a:extLst>
                <a:ext uri="{FF2B5EF4-FFF2-40B4-BE49-F238E27FC236}">
                  <a16:creationId xmlns:a16="http://schemas.microsoft.com/office/drawing/2014/main" id="{776A32D5-4AB1-476B-9ED9-FE79A553BC0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59315" y="2408849"/>
              <a:ext cx="731520" cy="731520"/>
            </a:xfrm>
            <a:prstGeom prst="rect">
              <a:avLst/>
            </a:prstGeom>
          </p:spPr>
        </p:pic>
        <p:pic>
          <p:nvPicPr>
            <p:cNvPr id="38" name="Picture 6" descr="portal icon.png">
              <a:extLst>
                <a:ext uri="{FF2B5EF4-FFF2-40B4-BE49-F238E27FC236}">
                  <a16:creationId xmlns:a16="http://schemas.microsoft.com/office/drawing/2014/main" id="{8DBD6764-BD93-4E00-9F85-E7C6F289E74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84076" y="2413098"/>
              <a:ext cx="731520" cy="731520"/>
            </a:xfrm>
            <a:prstGeom prst="rect">
              <a:avLst/>
            </a:prstGeom>
          </p:spPr>
        </p:pic>
        <p:sp>
          <p:nvSpPr>
            <p:cNvPr id="26" name="TextBox 25">
              <a:extLst>
                <a:ext uri="{FF2B5EF4-FFF2-40B4-BE49-F238E27FC236}">
                  <a16:creationId xmlns:a16="http://schemas.microsoft.com/office/drawing/2014/main" id="{30785DA4-0A57-4D47-888E-D29EA2412A1F}"/>
                </a:ext>
              </a:extLst>
            </p:cNvPr>
            <p:cNvSpPr txBox="1"/>
            <p:nvPr/>
          </p:nvSpPr>
          <p:spPr>
            <a:xfrm>
              <a:off x="460443" y="3130131"/>
              <a:ext cx="1478611" cy="523220"/>
            </a:xfrm>
            <a:prstGeom prst="rect">
              <a:avLst/>
            </a:prstGeom>
            <a:noFill/>
          </p:spPr>
          <p:txBody>
            <a:bodyPr wrap="square" rtlCol="0">
              <a:spAutoFit/>
            </a:bodyPr>
            <a:lstStyle/>
            <a:p>
              <a:pPr algn="ctr"/>
              <a:r>
                <a:rPr lang="en-US" sz="1400">
                  <a:solidFill>
                    <a:schemeClr val="accent1">
                      <a:lumMod val="75000"/>
                    </a:schemeClr>
                  </a:solidFill>
                </a:rPr>
                <a:t>Disaster Applications</a:t>
              </a:r>
            </a:p>
          </p:txBody>
        </p:sp>
        <p:sp>
          <p:nvSpPr>
            <p:cNvPr id="40" name="TextBox 39">
              <a:extLst>
                <a:ext uri="{FF2B5EF4-FFF2-40B4-BE49-F238E27FC236}">
                  <a16:creationId xmlns:a16="http://schemas.microsoft.com/office/drawing/2014/main" id="{980E8FF7-7954-4ECF-B7E0-BB1FEC0BD108}"/>
                </a:ext>
              </a:extLst>
            </p:cNvPr>
            <p:cNvSpPr txBox="1"/>
            <p:nvPr/>
          </p:nvSpPr>
          <p:spPr>
            <a:xfrm>
              <a:off x="1890413" y="3134380"/>
              <a:ext cx="1869324" cy="523220"/>
            </a:xfrm>
            <a:prstGeom prst="rect">
              <a:avLst/>
            </a:prstGeom>
            <a:noFill/>
          </p:spPr>
          <p:txBody>
            <a:bodyPr wrap="square" rtlCol="0">
              <a:spAutoFit/>
            </a:bodyPr>
            <a:lstStyle/>
            <a:p>
              <a:pPr algn="ctr"/>
              <a:r>
                <a:rPr lang="en-US" sz="1400">
                  <a:solidFill>
                    <a:schemeClr val="accent1">
                      <a:lumMod val="75000"/>
                    </a:schemeClr>
                  </a:solidFill>
                </a:rPr>
                <a:t>Disaster Response Coordination System</a:t>
              </a:r>
            </a:p>
          </p:txBody>
        </p:sp>
        <p:sp>
          <p:nvSpPr>
            <p:cNvPr id="41" name="TextBox 40">
              <a:extLst>
                <a:ext uri="{FF2B5EF4-FFF2-40B4-BE49-F238E27FC236}">
                  <a16:creationId xmlns:a16="http://schemas.microsoft.com/office/drawing/2014/main" id="{7B9954D2-CD44-4552-A838-B2D225DE691D}"/>
                </a:ext>
              </a:extLst>
            </p:cNvPr>
            <p:cNvSpPr txBox="1"/>
            <p:nvPr/>
          </p:nvSpPr>
          <p:spPr>
            <a:xfrm>
              <a:off x="3562428" y="3134380"/>
              <a:ext cx="1774815" cy="523220"/>
            </a:xfrm>
            <a:prstGeom prst="rect">
              <a:avLst/>
            </a:prstGeom>
            <a:noFill/>
          </p:spPr>
          <p:txBody>
            <a:bodyPr wrap="square" rtlCol="0">
              <a:spAutoFit/>
            </a:bodyPr>
            <a:lstStyle/>
            <a:p>
              <a:pPr algn="ctr"/>
              <a:r>
                <a:rPr lang="en-US" sz="1400">
                  <a:solidFill>
                    <a:schemeClr val="accent1">
                      <a:lumMod val="75000"/>
                    </a:schemeClr>
                  </a:solidFill>
                </a:rPr>
                <a:t>Disaster</a:t>
              </a:r>
            </a:p>
            <a:p>
              <a:pPr algn="ctr"/>
              <a:r>
                <a:rPr lang="en-US" sz="1400">
                  <a:solidFill>
                    <a:schemeClr val="accent1">
                      <a:lumMod val="75000"/>
                    </a:schemeClr>
                  </a:solidFill>
                </a:rPr>
                <a:t>Open Access Portal</a:t>
              </a:r>
            </a:p>
          </p:txBody>
        </p:sp>
      </p:grpSp>
      <p:cxnSp>
        <p:nvCxnSpPr>
          <p:cNvPr id="32" name="Straight Connector 31">
            <a:extLst>
              <a:ext uri="{FF2B5EF4-FFF2-40B4-BE49-F238E27FC236}">
                <a16:creationId xmlns:a16="http://schemas.microsoft.com/office/drawing/2014/main" id="{37AA1428-55BC-422B-A6B5-B972F53F984C}"/>
              </a:ext>
            </a:extLst>
          </p:cNvPr>
          <p:cNvCxnSpPr>
            <a:cxnSpLocks/>
          </p:cNvCxnSpPr>
          <p:nvPr/>
        </p:nvCxnSpPr>
        <p:spPr>
          <a:xfrm>
            <a:off x="2247721" y="4495800"/>
            <a:ext cx="4419600" cy="0"/>
          </a:xfrm>
          <a:prstGeom prst="line">
            <a:avLst/>
          </a:prstGeom>
          <a:ln w="19050" cmpd="sng">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Picture 7">
            <a:extLst>
              <a:ext uri="{FF2B5EF4-FFF2-40B4-BE49-F238E27FC236}">
                <a16:creationId xmlns:a16="http://schemas.microsoft.com/office/drawing/2014/main" id="{46965042-C5AF-B7F0-EFDE-53EF70CEB1EC}"/>
              </a:ext>
            </a:extLst>
          </p:cNvPr>
          <p:cNvPicPr>
            <a:picLocks noChangeAspect="1"/>
          </p:cNvPicPr>
          <p:nvPr/>
        </p:nvPicPr>
        <p:blipFill>
          <a:blip r:embed="rId8"/>
          <a:stretch>
            <a:fillRect/>
          </a:stretch>
        </p:blipFill>
        <p:spPr>
          <a:xfrm>
            <a:off x="10375135" y="324945"/>
            <a:ext cx="604093" cy="618884"/>
          </a:xfrm>
          <a:prstGeom prst="rect">
            <a:avLst/>
          </a:prstGeom>
        </p:spPr>
      </p:pic>
      <p:pic>
        <p:nvPicPr>
          <p:cNvPr id="9" name="Google Shape;230;p1" descr="Logo&#10;&#10;Description automatically generated">
            <a:extLst>
              <a:ext uri="{FF2B5EF4-FFF2-40B4-BE49-F238E27FC236}">
                <a16:creationId xmlns:a16="http://schemas.microsoft.com/office/drawing/2014/main" id="{2E14F94E-5C76-74B5-0BC4-0D4965BD02BB}"/>
              </a:ext>
            </a:extLst>
          </p:cNvPr>
          <p:cNvPicPr preferRelativeResize="0"/>
          <p:nvPr/>
        </p:nvPicPr>
        <p:blipFill rotWithShape="1">
          <a:blip r:embed="rId9">
            <a:alphaModFix/>
          </a:blip>
          <a:srcRect/>
          <a:stretch/>
        </p:blipFill>
        <p:spPr>
          <a:xfrm>
            <a:off x="1085468" y="333186"/>
            <a:ext cx="761921" cy="618257"/>
          </a:xfrm>
          <a:prstGeom prst="rect">
            <a:avLst/>
          </a:prstGeom>
          <a:noFill/>
          <a:ln>
            <a:noFill/>
          </a:ln>
        </p:spPr>
      </p:pic>
    </p:spTree>
    <p:extLst>
      <p:ext uri="{BB962C8B-B14F-4D97-AF65-F5344CB8AC3E}">
        <p14:creationId xmlns:p14="http://schemas.microsoft.com/office/powerpoint/2010/main" val="3655735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C9A9DA9-7DC8-488B-A882-123947B0F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5C4B1D-01D7-4F20-8D27-0E520B7F2F11}"/>
              </a:ext>
            </a:extLst>
          </p:cNvPr>
          <p:cNvSpPr>
            <a:spLocks noGrp="1"/>
          </p:cNvSpPr>
          <p:nvPr>
            <p:ph type="title"/>
          </p:nvPr>
        </p:nvSpPr>
        <p:spPr>
          <a:xfrm>
            <a:off x="469318" y="815333"/>
            <a:ext cx="3954997" cy="1115495"/>
          </a:xfrm>
        </p:spPr>
        <p:txBody>
          <a:bodyPr vert="horz" lIns="91440" tIns="45720" rIns="91440" bIns="45720" rtlCol="0" anchor="ctr">
            <a:noAutofit/>
          </a:bodyPr>
          <a:lstStyle/>
          <a:p>
            <a:pPr>
              <a:lnSpc>
                <a:spcPct val="100000"/>
              </a:lnSpc>
              <a:spcBef>
                <a:spcPts val="0"/>
              </a:spcBef>
            </a:pPr>
            <a:r>
              <a:rPr lang="en-US" sz="2800" kern="1200" cap="all">
                <a:solidFill>
                  <a:srgbClr val="B7394F"/>
                </a:solidFill>
                <a:latin typeface="+mn-lt"/>
                <a:ea typeface="+mj-ea"/>
                <a:cs typeface="Arial"/>
              </a:rPr>
              <a:t>Disasters </a:t>
            </a:r>
            <a:r>
              <a:rPr lang="en-US" sz="2800" cap="all">
                <a:solidFill>
                  <a:srgbClr val="B7394F"/>
                </a:solidFill>
                <a:latin typeface="+mn-lt"/>
                <a:ea typeface="+mj-ea"/>
                <a:cs typeface="Arial"/>
              </a:rPr>
              <a:t>OPEN-ACCESS</a:t>
            </a:r>
            <a:r>
              <a:rPr lang="en-US" sz="2800" kern="1200" cap="all">
                <a:solidFill>
                  <a:srgbClr val="B7394F"/>
                </a:solidFill>
                <a:latin typeface="+mn-lt"/>
                <a:ea typeface="+mj-ea"/>
                <a:cs typeface="Arial"/>
              </a:rPr>
              <a:t> </a:t>
            </a:r>
            <a:r>
              <a:rPr lang="en-US" sz="2800" cap="all">
                <a:solidFill>
                  <a:srgbClr val="B7394F"/>
                </a:solidFill>
                <a:latin typeface="+mn-lt"/>
                <a:ea typeface="+mj-ea"/>
                <a:cs typeface="Arial"/>
              </a:rPr>
              <a:t>MAPPING Portal</a:t>
            </a:r>
            <a:endParaRPr lang="en-US" sz="2800">
              <a:solidFill>
                <a:srgbClr val="B7394F"/>
              </a:solidFill>
              <a:latin typeface="+mn-lt"/>
              <a:ea typeface="+mj-ea"/>
            </a:endParaRPr>
          </a:p>
        </p:txBody>
      </p:sp>
      <p:sp>
        <p:nvSpPr>
          <p:cNvPr id="16" name="Rectangle 15">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1300"/>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093976"/>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TextBox 6">
            <a:extLst>
              <a:ext uri="{FF2B5EF4-FFF2-40B4-BE49-F238E27FC236}">
                <a16:creationId xmlns:a16="http://schemas.microsoft.com/office/drawing/2014/main" id="{2126FD2D-BCB7-4DE9-970F-B5E26AA9FFCD}"/>
              </a:ext>
            </a:extLst>
          </p:cNvPr>
          <p:cNvSpPr txBox="1"/>
          <p:nvPr/>
        </p:nvSpPr>
        <p:spPr>
          <a:xfrm>
            <a:off x="407086" y="2252870"/>
            <a:ext cx="4276179" cy="3608223"/>
          </a:xfrm>
          <a:prstGeom prst="rect">
            <a:avLst/>
          </a:prstGeom>
        </p:spPr>
        <p:txBody>
          <a:bodyPr vert="horz" lIns="91440" tIns="45720" rIns="91440" bIns="45720" rtlCol="0" anchor="t">
            <a:noAutofit/>
          </a:bodyPr>
          <a:lstStyle/>
          <a:p>
            <a:endParaRPr lang="en-US" sz="1600" dirty="0">
              <a:solidFill>
                <a:schemeClr val="accent1">
                  <a:lumMod val="75000"/>
                </a:schemeClr>
              </a:solidFill>
              <a:cs typeface="Calibri" panose="020F0502020204030204"/>
            </a:endParaRPr>
          </a:p>
          <a:p>
            <a:pPr marL="285750" indent="-285750">
              <a:buFont typeface="Arial"/>
              <a:buChar char="•"/>
            </a:pPr>
            <a:r>
              <a:rPr lang="en-US" sz="1600" dirty="0">
                <a:solidFill>
                  <a:schemeClr val="accent1">
                    <a:lumMod val="75000"/>
                  </a:schemeClr>
                </a:solidFill>
                <a:cs typeface="Calibri" panose="020F0502020204030204"/>
              </a:rPr>
              <a:t>Free and open data</a:t>
            </a:r>
          </a:p>
          <a:p>
            <a:pPr marL="285750" indent="-285750">
              <a:buFont typeface="Arial"/>
              <a:buChar char="•"/>
            </a:pPr>
            <a:r>
              <a:rPr lang="en-US" sz="1600" dirty="0">
                <a:solidFill>
                  <a:schemeClr val="accent1">
                    <a:lumMod val="75000"/>
                  </a:schemeClr>
                </a:solidFill>
                <a:cs typeface="Calibri" panose="020F0502020204030204"/>
              </a:rPr>
              <a:t>REST and WMS endpoints for easy ingestion into response team workflows</a:t>
            </a:r>
          </a:p>
          <a:p>
            <a:pPr marL="285750" indent="-285750">
              <a:buFont typeface="Arial"/>
              <a:buChar char="•"/>
            </a:pPr>
            <a:r>
              <a:rPr lang="en-US" sz="1600" dirty="0">
                <a:solidFill>
                  <a:schemeClr val="accent1">
                    <a:lumMod val="75000"/>
                  </a:schemeClr>
                </a:solidFill>
                <a:cs typeface="Calibri" panose="020F0502020204030204"/>
              </a:rPr>
              <a:t>Combines NASA Earth data with population &amp; </a:t>
            </a:r>
            <a:r>
              <a:rPr lang="en-US" sz="1600" dirty="0">
                <a:solidFill>
                  <a:schemeClr val="accent1">
                    <a:lumMod val="75000"/>
                  </a:schemeClr>
                </a:solidFill>
                <a:ea typeface="+mn-lt"/>
                <a:cs typeface="+mn-lt"/>
              </a:rPr>
              <a:t>infrastructure for an integrated view of risk &amp; vulnerability </a:t>
            </a:r>
            <a:endParaRPr lang="en-US" sz="1600" dirty="0">
              <a:solidFill>
                <a:schemeClr val="accent1">
                  <a:lumMod val="75000"/>
                </a:schemeClr>
              </a:solidFill>
              <a:cs typeface="Calibri"/>
            </a:endParaRPr>
          </a:p>
          <a:p>
            <a:pPr marL="285750" indent="-285750">
              <a:buFont typeface="Arial"/>
              <a:buChar char="•"/>
            </a:pPr>
            <a:r>
              <a:rPr lang="en-US" sz="1600" dirty="0">
                <a:solidFill>
                  <a:schemeClr val="accent1">
                    <a:lumMod val="75000"/>
                  </a:schemeClr>
                </a:solidFill>
                <a:cs typeface="Calibri"/>
              </a:rPr>
              <a:t>Two types of products</a:t>
            </a:r>
          </a:p>
          <a:p>
            <a:pPr marL="742950" lvl="1" indent="-285750">
              <a:buFont typeface="Arial"/>
              <a:buChar char="•"/>
            </a:pPr>
            <a:r>
              <a:rPr lang="en-US" sz="1600" dirty="0">
                <a:solidFill>
                  <a:schemeClr val="accent1">
                    <a:lumMod val="75000"/>
                  </a:schemeClr>
                </a:solidFill>
                <a:cs typeface="Calibri"/>
              </a:rPr>
              <a:t>Event-based</a:t>
            </a:r>
          </a:p>
          <a:p>
            <a:pPr marL="742950" lvl="1" indent="-285750">
              <a:buFont typeface="Arial"/>
              <a:buChar char="•"/>
            </a:pPr>
            <a:r>
              <a:rPr lang="en-US" sz="1600" dirty="0">
                <a:solidFill>
                  <a:schemeClr val="accent1">
                    <a:lumMod val="75000"/>
                  </a:schemeClr>
                </a:solidFill>
                <a:cs typeface="Calibri"/>
              </a:rPr>
              <a:t>Near Real-Time</a:t>
            </a:r>
          </a:p>
          <a:p>
            <a:pPr marL="285750" indent="-285750">
              <a:buFont typeface="Arial"/>
              <a:buChar char="•"/>
            </a:pPr>
            <a:r>
              <a:rPr lang="en-US" sz="1600" dirty="0">
                <a:solidFill>
                  <a:schemeClr val="accent1">
                    <a:lumMod val="75000"/>
                  </a:schemeClr>
                </a:solidFill>
                <a:latin typeface="Calibri" panose="020F0502020204030204"/>
                <a:cs typeface="Calibri" panose="020F0502020204030204"/>
              </a:rPr>
              <a:t>ArcGIS Enterprise 10.9.1 hosted at the NASA Center for Climate Simulations (NCCS) at GSFC</a:t>
            </a:r>
          </a:p>
          <a:p>
            <a:pPr marL="285750">
              <a:buFont typeface="Arial"/>
              <a:buChar char="•"/>
            </a:pPr>
            <a:endParaRPr lang="en-US" sz="1400">
              <a:solidFill>
                <a:srgbClr val="335DA3"/>
              </a:solidFill>
              <a:latin typeface="Georgia"/>
              <a:cs typeface="Calibri" panose="020F0502020204030204"/>
            </a:endParaRPr>
          </a:p>
          <a:p>
            <a:pPr marL="285750">
              <a:buFont typeface="Arial"/>
              <a:buChar char="•"/>
            </a:pPr>
            <a:endParaRPr lang="en-US" sz="1400">
              <a:solidFill>
                <a:srgbClr val="335DA3"/>
              </a:solidFill>
              <a:latin typeface="Georgia"/>
              <a:cs typeface="Calibri" panose="020F0502020204030204"/>
            </a:endParaRPr>
          </a:p>
          <a:p>
            <a:pPr marL="285750" indent="-285750">
              <a:lnSpc>
                <a:spcPct val="90000"/>
              </a:lnSpc>
              <a:spcAft>
                <a:spcPts val="600"/>
              </a:spcAft>
              <a:buFont typeface="Arial"/>
              <a:buChar char="•"/>
            </a:pPr>
            <a:endParaRPr lang="en-US">
              <a:solidFill>
                <a:srgbClr val="335DA3"/>
              </a:solidFill>
              <a:latin typeface="Calibri" panose="020F0502020204030204"/>
              <a:cs typeface="Calibri" panose="020F0502020204030204"/>
            </a:endParaRPr>
          </a:p>
          <a:p>
            <a:pPr>
              <a:lnSpc>
                <a:spcPct val="90000"/>
              </a:lnSpc>
              <a:spcAft>
                <a:spcPts val="600"/>
              </a:spcAft>
            </a:pPr>
            <a:endParaRPr lang="en-US" sz="1700">
              <a:solidFill>
                <a:srgbClr val="000000"/>
              </a:solidFill>
              <a:latin typeface="Calibri" panose="020F0502020204030204"/>
              <a:cs typeface="Calibri" panose="020F0502020204030204"/>
            </a:endParaRPr>
          </a:p>
        </p:txBody>
      </p:sp>
      <p:pic>
        <p:nvPicPr>
          <p:cNvPr id="3" name="Picture 3" descr="floods-dashboard.png">
            <a:extLst>
              <a:ext uri="{FF2B5EF4-FFF2-40B4-BE49-F238E27FC236}">
                <a16:creationId xmlns:a16="http://schemas.microsoft.com/office/drawing/2014/main" id="{7DFEA574-A812-6973-34F5-4373B8031F83}"/>
              </a:ext>
            </a:extLst>
          </p:cNvPr>
          <p:cNvPicPr>
            <a:picLocks noChangeAspect="1"/>
          </p:cNvPicPr>
          <p:nvPr/>
        </p:nvPicPr>
        <p:blipFill>
          <a:blip r:embed="rId3"/>
          <a:stretch>
            <a:fillRect/>
          </a:stretch>
        </p:blipFill>
        <p:spPr>
          <a:xfrm>
            <a:off x="4929116" y="982297"/>
            <a:ext cx="6939886" cy="4973018"/>
          </a:xfrm>
          <a:prstGeom prst="rect">
            <a:avLst/>
          </a:prstGeom>
        </p:spPr>
      </p:pic>
      <p:sp>
        <p:nvSpPr>
          <p:cNvPr id="4" name="TextBox 3">
            <a:extLst>
              <a:ext uri="{FF2B5EF4-FFF2-40B4-BE49-F238E27FC236}">
                <a16:creationId xmlns:a16="http://schemas.microsoft.com/office/drawing/2014/main" id="{6656F3DC-C0AD-2C25-D930-D22E9C91F9CD}"/>
              </a:ext>
            </a:extLst>
          </p:cNvPr>
          <p:cNvSpPr txBox="1"/>
          <p:nvPr/>
        </p:nvSpPr>
        <p:spPr>
          <a:xfrm>
            <a:off x="4983433" y="5913108"/>
            <a:ext cx="688258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335DA3"/>
                </a:solidFill>
                <a:latin typeface="Calibri" panose="020F0502020204030204" pitchFamily="34" charset="0"/>
                <a:cs typeface="Calibri" panose="020F0502020204030204" pitchFamily="34" charset="0"/>
              </a:rPr>
              <a:t>Flood dashboard visualizes multiple datasets for situational awareness across the U.S.</a:t>
            </a:r>
            <a:endParaRPr lang="en-US"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0962A48D-0680-827D-35DA-04CB5FF05F1D}"/>
              </a:ext>
            </a:extLst>
          </p:cNvPr>
          <p:cNvSpPr txBox="1"/>
          <p:nvPr/>
        </p:nvSpPr>
        <p:spPr>
          <a:xfrm>
            <a:off x="499666" y="1705479"/>
            <a:ext cx="2314819" cy="347625"/>
          </a:xfrm>
          <a:prstGeom prst="rect">
            <a:avLst/>
          </a:prstGeom>
          <a:noFill/>
        </p:spPr>
        <p:txBody>
          <a:bodyPr wrap="square" lIns="91440" tIns="45720" rIns="91440" bIns="45720" anchor="t">
            <a:spAutoFit/>
          </a:bodyPr>
          <a:lstStyle/>
          <a:p>
            <a:r>
              <a:rPr lang="en-US" sz="1600" b="1" dirty="0">
                <a:solidFill>
                  <a:schemeClr val="accent1">
                    <a:lumMod val="75000"/>
                  </a:schemeClr>
                </a:solidFill>
              </a:rPr>
              <a:t>maps.disasters.nasa.gov</a:t>
            </a:r>
            <a:endParaRPr lang="en-US" sz="1600" dirty="0">
              <a:solidFill>
                <a:schemeClr val="accent1">
                  <a:lumMod val="75000"/>
                </a:schemeClr>
              </a:solidFill>
              <a:cs typeface="Calibri"/>
            </a:endParaRPr>
          </a:p>
        </p:txBody>
      </p:sp>
      <p:pic>
        <p:nvPicPr>
          <p:cNvPr id="8" name="Picture 7" descr="A picture containing text&#10;&#10;Description automatically generated">
            <a:extLst>
              <a:ext uri="{FF2B5EF4-FFF2-40B4-BE49-F238E27FC236}">
                <a16:creationId xmlns:a16="http://schemas.microsoft.com/office/drawing/2014/main" id="{44351C6F-4C85-6A8A-AA22-7ED1B42ED5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221685"/>
            <a:ext cx="2188633" cy="615553"/>
          </a:xfrm>
          <a:prstGeom prst="rect">
            <a:avLst/>
          </a:prstGeom>
        </p:spPr>
      </p:pic>
    </p:spTree>
    <p:extLst>
      <p:ext uri="{BB962C8B-B14F-4D97-AF65-F5344CB8AC3E}">
        <p14:creationId xmlns:p14="http://schemas.microsoft.com/office/powerpoint/2010/main" val="237421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25BD8-076B-C218-1DD4-2295AFBDD6F5}"/>
              </a:ext>
            </a:extLst>
          </p:cNvPr>
          <p:cNvSpPr>
            <a:spLocks noGrp="1"/>
          </p:cNvSpPr>
          <p:nvPr>
            <p:ph type="title"/>
          </p:nvPr>
        </p:nvSpPr>
        <p:spPr>
          <a:xfrm>
            <a:off x="618670" y="393914"/>
            <a:ext cx="4093029" cy="816655"/>
          </a:xfrm>
        </p:spPr>
        <p:txBody>
          <a:bodyPr>
            <a:normAutofit fontScale="90000"/>
          </a:bodyPr>
          <a:lstStyle/>
          <a:p>
            <a:r>
              <a:rPr lang="en-US" sz="3200" b="1">
                <a:solidFill>
                  <a:srgbClr val="C00000"/>
                </a:solidFill>
                <a:latin typeface="+mn-lt"/>
              </a:rPr>
              <a:t>END-USER ENGAGEMENT</a:t>
            </a:r>
          </a:p>
        </p:txBody>
      </p:sp>
      <p:sp>
        <p:nvSpPr>
          <p:cNvPr id="3" name="Content Placeholder 2">
            <a:extLst>
              <a:ext uri="{FF2B5EF4-FFF2-40B4-BE49-F238E27FC236}">
                <a16:creationId xmlns:a16="http://schemas.microsoft.com/office/drawing/2014/main" id="{DC2D315A-5131-E5F6-E91C-4AA7C6441BDF}"/>
              </a:ext>
            </a:extLst>
          </p:cNvPr>
          <p:cNvSpPr>
            <a:spLocks noGrp="1"/>
          </p:cNvSpPr>
          <p:nvPr>
            <p:ph idx="1"/>
          </p:nvPr>
        </p:nvSpPr>
        <p:spPr>
          <a:xfrm>
            <a:off x="618670" y="1387152"/>
            <a:ext cx="4423229" cy="4015593"/>
          </a:xfrm>
        </p:spPr>
        <p:txBody>
          <a:bodyPr vert="horz" lIns="91440" tIns="45720" rIns="91440" bIns="45720" rtlCol="0" anchor="t">
            <a:normAutofit/>
          </a:bodyPr>
          <a:lstStyle/>
          <a:p>
            <a:r>
              <a:rPr lang="en-US" sz="2400" dirty="0">
                <a:solidFill>
                  <a:schemeClr val="accent1">
                    <a:lumMod val="75000"/>
                  </a:schemeClr>
                </a:solidFill>
              </a:rPr>
              <a:t>Different end-users:</a:t>
            </a:r>
            <a:endParaRPr lang="en-US" sz="2400">
              <a:solidFill>
                <a:schemeClr val="accent1">
                  <a:lumMod val="75000"/>
                </a:schemeClr>
              </a:solidFill>
              <a:cs typeface="Calibri"/>
            </a:endParaRPr>
          </a:p>
          <a:p>
            <a:pPr lvl="1"/>
            <a:r>
              <a:rPr lang="en-US" sz="2400" dirty="0">
                <a:solidFill>
                  <a:schemeClr val="accent1">
                    <a:lumMod val="75000"/>
                  </a:schemeClr>
                </a:solidFill>
              </a:rPr>
              <a:t>NGOs</a:t>
            </a:r>
            <a:endParaRPr lang="en-US" sz="2400">
              <a:solidFill>
                <a:schemeClr val="accent1">
                  <a:lumMod val="75000"/>
                </a:schemeClr>
              </a:solidFill>
              <a:cs typeface="Calibri"/>
            </a:endParaRPr>
          </a:p>
          <a:p>
            <a:pPr lvl="1"/>
            <a:r>
              <a:rPr lang="en-US" sz="2400" dirty="0">
                <a:solidFill>
                  <a:schemeClr val="accent1">
                    <a:lumMod val="75000"/>
                  </a:schemeClr>
                </a:solidFill>
              </a:rPr>
              <a:t>Government (local/national)</a:t>
            </a:r>
            <a:endParaRPr lang="en-US" sz="2400">
              <a:solidFill>
                <a:schemeClr val="accent1">
                  <a:lumMod val="75000"/>
                </a:schemeClr>
              </a:solidFill>
              <a:cs typeface="Calibri"/>
            </a:endParaRPr>
          </a:p>
          <a:p>
            <a:pPr lvl="1"/>
            <a:r>
              <a:rPr lang="en-US" sz="2400" dirty="0">
                <a:solidFill>
                  <a:schemeClr val="accent1">
                    <a:lumMod val="75000"/>
                  </a:schemeClr>
                </a:solidFill>
              </a:rPr>
              <a:t>Private Sector</a:t>
            </a:r>
            <a:endParaRPr lang="en-US" sz="2400">
              <a:solidFill>
                <a:schemeClr val="accent1">
                  <a:lumMod val="75000"/>
                </a:schemeClr>
              </a:solidFill>
              <a:cs typeface="Calibri"/>
            </a:endParaRPr>
          </a:p>
          <a:p>
            <a:pPr lvl="1"/>
            <a:r>
              <a:rPr lang="en-US" sz="2400" dirty="0">
                <a:solidFill>
                  <a:schemeClr val="accent1">
                    <a:lumMod val="75000"/>
                  </a:schemeClr>
                </a:solidFill>
              </a:rPr>
              <a:t>International organizations</a:t>
            </a:r>
            <a:endParaRPr lang="en-US" sz="2400">
              <a:solidFill>
                <a:schemeClr val="accent1">
                  <a:lumMod val="75000"/>
                </a:schemeClr>
              </a:solidFill>
              <a:cs typeface="Calibri"/>
            </a:endParaRPr>
          </a:p>
          <a:p>
            <a:pPr lvl="1"/>
            <a:r>
              <a:rPr lang="en-US" sz="2400" dirty="0">
                <a:solidFill>
                  <a:schemeClr val="accent1">
                    <a:lumMod val="75000"/>
                  </a:schemeClr>
                </a:solidFill>
              </a:rPr>
              <a:t>Academia</a:t>
            </a:r>
            <a:endParaRPr lang="en-US" sz="2400">
              <a:solidFill>
                <a:schemeClr val="accent1">
                  <a:lumMod val="75000"/>
                </a:schemeClr>
              </a:solidFill>
              <a:cs typeface="Calibri"/>
            </a:endParaRPr>
          </a:p>
          <a:p>
            <a:r>
              <a:rPr lang="en-US" sz="2400" dirty="0">
                <a:solidFill>
                  <a:schemeClr val="accent1">
                    <a:lumMod val="75000"/>
                  </a:schemeClr>
                </a:solidFill>
              </a:rPr>
              <a:t>Determine needs</a:t>
            </a:r>
            <a:endParaRPr lang="en-US" sz="2400">
              <a:solidFill>
                <a:schemeClr val="accent1">
                  <a:lumMod val="75000"/>
                </a:schemeClr>
              </a:solidFill>
              <a:cs typeface="Calibri"/>
            </a:endParaRPr>
          </a:p>
          <a:p>
            <a:r>
              <a:rPr lang="en-US" sz="2400" dirty="0">
                <a:solidFill>
                  <a:schemeClr val="accent1">
                    <a:lumMod val="75000"/>
                  </a:schemeClr>
                </a:solidFill>
              </a:rPr>
              <a:t>Provide support if available</a:t>
            </a:r>
            <a:endParaRPr lang="en-US" sz="2000">
              <a:solidFill>
                <a:schemeClr val="accent1">
                  <a:lumMod val="75000"/>
                </a:schemeClr>
              </a:solidFill>
              <a:cs typeface="Calibri"/>
            </a:endParaRPr>
          </a:p>
          <a:p>
            <a:pPr lvl="1"/>
            <a:r>
              <a:rPr lang="en-US" sz="2000" dirty="0">
                <a:solidFill>
                  <a:schemeClr val="accent1">
                    <a:lumMod val="75000"/>
                  </a:schemeClr>
                </a:solidFill>
              </a:rPr>
              <a:t>Depends on NRT data and satellite passes; program capacity</a:t>
            </a:r>
            <a:endParaRPr lang="en-US" sz="2000" dirty="0">
              <a:solidFill>
                <a:schemeClr val="accent1">
                  <a:lumMod val="75000"/>
                </a:schemeClr>
              </a:solidFill>
              <a:cs typeface="Calibri"/>
            </a:endParaRPr>
          </a:p>
        </p:txBody>
      </p:sp>
      <p:pic>
        <p:nvPicPr>
          <p:cNvPr id="4" name="Picture 3" descr="A picture containing text&#10;&#10;Description automatically generated">
            <a:extLst>
              <a:ext uri="{FF2B5EF4-FFF2-40B4-BE49-F238E27FC236}">
                <a16:creationId xmlns:a16="http://schemas.microsoft.com/office/drawing/2014/main" id="{1447F9F4-321E-1A43-3F60-6417563D085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221685"/>
            <a:ext cx="2188633" cy="615553"/>
          </a:xfrm>
          <a:prstGeom prst="rect">
            <a:avLst/>
          </a:prstGeom>
        </p:spPr>
      </p:pic>
      <p:pic>
        <p:nvPicPr>
          <p:cNvPr id="12" name="Picture 5">
            <a:extLst>
              <a:ext uri="{FF2B5EF4-FFF2-40B4-BE49-F238E27FC236}">
                <a16:creationId xmlns:a16="http://schemas.microsoft.com/office/drawing/2014/main" id="{125B9A92-07C9-FA56-3AD0-C789A81F3824}"/>
              </a:ext>
            </a:extLst>
          </p:cNvPr>
          <p:cNvPicPr>
            <a:picLocks noChangeAspect="1"/>
          </p:cNvPicPr>
          <p:nvPr/>
        </p:nvPicPr>
        <p:blipFill>
          <a:blip r:embed="rId6"/>
          <a:stretch>
            <a:fillRect/>
          </a:stretch>
        </p:blipFill>
        <p:spPr>
          <a:xfrm>
            <a:off x="5353050" y="159040"/>
            <a:ext cx="6419850" cy="3235909"/>
          </a:xfrm>
          <a:prstGeom prst="rect">
            <a:avLst/>
          </a:prstGeom>
        </p:spPr>
      </p:pic>
      <p:pic>
        <p:nvPicPr>
          <p:cNvPr id="16" name="650BA84">
            <a:hlinkClick r:id="" action="ppaction://media"/>
            <a:extLst>
              <a:ext uri="{FF2B5EF4-FFF2-40B4-BE49-F238E27FC236}">
                <a16:creationId xmlns:a16="http://schemas.microsoft.com/office/drawing/2014/main" id="{5F058029-47F5-E15A-8F9F-0205F8510787}"/>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353050" y="3559618"/>
            <a:ext cx="6419850" cy="3139341"/>
          </a:xfrm>
          <a:prstGeom prst="rect">
            <a:avLst/>
          </a:prstGeom>
        </p:spPr>
      </p:pic>
    </p:spTree>
    <p:extLst>
      <p:ext uri="{BB962C8B-B14F-4D97-AF65-F5344CB8AC3E}">
        <p14:creationId xmlns:p14="http://schemas.microsoft.com/office/powerpoint/2010/main" val="237987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986"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p:cTn id="12" repeatCount="indefinite" fill="hold" display="0">
                  <p:stCondLst>
                    <p:cond delay="indefinite"/>
                  </p:stCondLst>
                </p:cTn>
                <p:tgtEl>
                  <p:spTgt spid="1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ABE1108-6423-4E53-85A1-817683043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AC0121-792F-192E-5AF5-2C4F22BF43B2}"/>
              </a:ext>
            </a:extLst>
          </p:cNvPr>
          <p:cNvSpPr>
            <a:spLocks noGrp="1"/>
          </p:cNvSpPr>
          <p:nvPr>
            <p:ph type="title"/>
          </p:nvPr>
        </p:nvSpPr>
        <p:spPr>
          <a:xfrm>
            <a:off x="4548" y="122879"/>
            <a:ext cx="11968713" cy="1076981"/>
          </a:xfrm>
        </p:spPr>
        <p:txBody>
          <a:bodyPr>
            <a:normAutofit/>
          </a:bodyPr>
          <a:lstStyle/>
          <a:p>
            <a:pPr algn="ctr"/>
            <a:r>
              <a:rPr lang="en-US" sz="3200" b="1">
                <a:solidFill>
                  <a:srgbClr val="C00000"/>
                </a:solidFill>
                <a:latin typeface="+mn-lt"/>
              </a:rPr>
              <a:t>NEAR REAL-TIME AND LOW LATENCY EARTH OBSERVATION DATA NEEDS IN DISASTER RESPONSE</a:t>
            </a:r>
          </a:p>
        </p:txBody>
      </p:sp>
      <p:sp>
        <p:nvSpPr>
          <p:cNvPr id="3" name="Content Placeholder 2">
            <a:extLst>
              <a:ext uri="{FF2B5EF4-FFF2-40B4-BE49-F238E27FC236}">
                <a16:creationId xmlns:a16="http://schemas.microsoft.com/office/drawing/2014/main" id="{8D994FFB-D658-D2CB-A20F-263942E0A13E}"/>
              </a:ext>
            </a:extLst>
          </p:cNvPr>
          <p:cNvSpPr>
            <a:spLocks noGrp="1"/>
          </p:cNvSpPr>
          <p:nvPr>
            <p:ph idx="1"/>
          </p:nvPr>
        </p:nvSpPr>
        <p:spPr>
          <a:xfrm>
            <a:off x="4548" y="1176269"/>
            <a:ext cx="12182903" cy="2977872"/>
          </a:xfrm>
        </p:spPr>
        <p:txBody>
          <a:bodyPr vert="horz" lIns="91440" tIns="45720" rIns="91440" bIns="45720" rtlCol="0" anchor="t">
            <a:normAutofit/>
          </a:bodyPr>
          <a:lstStyle/>
          <a:p>
            <a:pPr marL="0" indent="0">
              <a:buNone/>
            </a:pPr>
            <a:r>
              <a:rPr lang="en-US" sz="2000" dirty="0">
                <a:solidFill>
                  <a:schemeClr val="accent1">
                    <a:lumMod val="75000"/>
                  </a:schemeClr>
                </a:solidFill>
              </a:rPr>
              <a:t>Response organizations need data as soon as possible to help guide efforts in the aftermath of a disaster. While Near Real-Time datasets are often coarser resolution, the quick and high-frequency access to information is vital to making decisions in the early stages of a response. NRT data can help with:</a:t>
            </a:r>
            <a:endParaRPr lang="en-US" sz="2000">
              <a:solidFill>
                <a:schemeClr val="accent1">
                  <a:lumMod val="75000"/>
                </a:schemeClr>
              </a:solidFill>
              <a:cs typeface="Calibri"/>
            </a:endParaRPr>
          </a:p>
          <a:p>
            <a:pPr lvl="1"/>
            <a:r>
              <a:rPr lang="en-US" sz="1800" dirty="0">
                <a:solidFill>
                  <a:schemeClr val="accent1">
                    <a:lumMod val="75000"/>
                  </a:schemeClr>
                </a:solidFill>
              </a:rPr>
              <a:t>Identifying which roads may be blocked </a:t>
            </a:r>
            <a:endParaRPr lang="en-US" sz="1800">
              <a:solidFill>
                <a:schemeClr val="accent1">
                  <a:lumMod val="75000"/>
                </a:schemeClr>
              </a:solidFill>
              <a:cs typeface="Calibri"/>
            </a:endParaRPr>
          </a:p>
          <a:p>
            <a:pPr lvl="1"/>
            <a:r>
              <a:rPr lang="en-US" sz="1800" dirty="0">
                <a:solidFill>
                  <a:schemeClr val="accent1">
                    <a:lumMod val="75000"/>
                  </a:schemeClr>
                </a:solidFill>
              </a:rPr>
              <a:t>Identifying which neighborhoods may have lost power</a:t>
            </a:r>
            <a:endParaRPr lang="en-US" sz="1800">
              <a:solidFill>
                <a:schemeClr val="accent1">
                  <a:lumMod val="75000"/>
                </a:schemeClr>
              </a:solidFill>
              <a:cs typeface="Calibri"/>
            </a:endParaRPr>
          </a:p>
          <a:p>
            <a:pPr lvl="1"/>
            <a:r>
              <a:rPr lang="en-US" sz="1800" dirty="0">
                <a:solidFill>
                  <a:schemeClr val="accent1">
                    <a:lumMod val="75000"/>
                  </a:schemeClr>
                </a:solidFill>
                <a:ea typeface="+mn-lt"/>
                <a:cs typeface="+mn-lt"/>
              </a:rPr>
              <a:t>Identifying which areas may have been impacted the most (can be particularly useful with large-scale disasters)</a:t>
            </a:r>
            <a:endParaRPr lang="en-US" sz="1800">
              <a:solidFill>
                <a:schemeClr val="accent1">
                  <a:lumMod val="75000"/>
                </a:schemeClr>
              </a:solidFill>
              <a:cs typeface="Calibri"/>
            </a:endParaRPr>
          </a:p>
          <a:p>
            <a:pPr lvl="1"/>
            <a:r>
              <a:rPr lang="en-US" sz="1800" dirty="0">
                <a:solidFill>
                  <a:schemeClr val="accent1">
                    <a:lumMod val="75000"/>
                  </a:schemeClr>
                </a:solidFill>
              </a:rPr>
              <a:t>High-frequency of NRT products helps organizations know where access may now be available to areas previously not</a:t>
            </a:r>
            <a:endParaRPr lang="en-US" sz="1800" dirty="0">
              <a:solidFill>
                <a:schemeClr val="accent1">
                  <a:lumMod val="75000"/>
                </a:schemeClr>
              </a:solidFill>
              <a:cs typeface="Calibri"/>
            </a:endParaRPr>
          </a:p>
        </p:txBody>
      </p:sp>
      <p:grpSp>
        <p:nvGrpSpPr>
          <p:cNvPr id="8" name="Group 7">
            <a:extLst>
              <a:ext uri="{FF2B5EF4-FFF2-40B4-BE49-F238E27FC236}">
                <a16:creationId xmlns:a16="http://schemas.microsoft.com/office/drawing/2014/main" id="{C0FA8E5E-40EB-B19A-4034-F04E92449F3A}"/>
              </a:ext>
            </a:extLst>
          </p:cNvPr>
          <p:cNvGrpSpPr/>
          <p:nvPr/>
        </p:nvGrpSpPr>
        <p:grpSpPr>
          <a:xfrm>
            <a:off x="850041" y="3378638"/>
            <a:ext cx="9847068" cy="3450463"/>
            <a:chOff x="880259" y="3341914"/>
            <a:chExt cx="9847068" cy="3450463"/>
          </a:xfrm>
        </p:grpSpPr>
        <p:pic>
          <p:nvPicPr>
            <p:cNvPr id="5" name="Picture 6">
              <a:extLst>
                <a:ext uri="{FF2B5EF4-FFF2-40B4-BE49-F238E27FC236}">
                  <a16:creationId xmlns:a16="http://schemas.microsoft.com/office/drawing/2014/main" id="{A30978FA-1B6B-31D9-197D-AE060DD17997}"/>
                </a:ext>
              </a:extLst>
            </p:cNvPr>
            <p:cNvPicPr>
              <a:picLocks noChangeAspect="1"/>
            </p:cNvPicPr>
            <p:nvPr/>
          </p:nvPicPr>
          <p:blipFill>
            <a:blip r:embed="rId3"/>
            <a:stretch>
              <a:fillRect/>
            </a:stretch>
          </p:blipFill>
          <p:spPr>
            <a:xfrm>
              <a:off x="880259" y="3341914"/>
              <a:ext cx="3344409" cy="3450463"/>
            </a:xfrm>
            <a:prstGeom prst="rect">
              <a:avLst/>
            </a:prstGeom>
            <a:ln>
              <a:solidFill>
                <a:schemeClr val="accent1">
                  <a:lumMod val="50000"/>
                </a:schemeClr>
              </a:solidFill>
            </a:ln>
          </p:spPr>
        </p:pic>
        <p:pic>
          <p:nvPicPr>
            <p:cNvPr id="7" name="Picture 8">
              <a:extLst>
                <a:ext uri="{FF2B5EF4-FFF2-40B4-BE49-F238E27FC236}">
                  <a16:creationId xmlns:a16="http://schemas.microsoft.com/office/drawing/2014/main" id="{2D92F9DA-9828-A614-3687-6C3E0A9CEAD7}"/>
                </a:ext>
              </a:extLst>
            </p:cNvPr>
            <p:cNvPicPr>
              <a:picLocks noChangeAspect="1"/>
            </p:cNvPicPr>
            <p:nvPr/>
          </p:nvPicPr>
          <p:blipFill>
            <a:blip r:embed="rId4"/>
            <a:stretch>
              <a:fillRect/>
            </a:stretch>
          </p:blipFill>
          <p:spPr>
            <a:xfrm>
              <a:off x="4162303" y="3341915"/>
              <a:ext cx="3331369" cy="3450462"/>
            </a:xfrm>
            <a:prstGeom prst="rect">
              <a:avLst/>
            </a:prstGeom>
            <a:ln>
              <a:solidFill>
                <a:schemeClr val="accent1">
                  <a:lumMod val="50000"/>
                </a:schemeClr>
              </a:solidFill>
            </a:ln>
          </p:spPr>
        </p:pic>
        <p:pic>
          <p:nvPicPr>
            <p:cNvPr id="9" name="Picture 11">
              <a:extLst>
                <a:ext uri="{FF2B5EF4-FFF2-40B4-BE49-F238E27FC236}">
                  <a16:creationId xmlns:a16="http://schemas.microsoft.com/office/drawing/2014/main" id="{46703DE5-26EE-2CFC-5DC2-453F01D40202}"/>
                </a:ext>
              </a:extLst>
            </p:cNvPr>
            <p:cNvPicPr>
              <a:picLocks noChangeAspect="1"/>
            </p:cNvPicPr>
            <p:nvPr/>
          </p:nvPicPr>
          <p:blipFill>
            <a:blip r:embed="rId5"/>
            <a:stretch>
              <a:fillRect/>
            </a:stretch>
          </p:blipFill>
          <p:spPr>
            <a:xfrm>
              <a:off x="7421249" y="3341914"/>
              <a:ext cx="3306078" cy="3450462"/>
            </a:xfrm>
            <a:prstGeom prst="rect">
              <a:avLst/>
            </a:prstGeom>
            <a:ln>
              <a:solidFill>
                <a:schemeClr val="accent1">
                  <a:lumMod val="50000"/>
                </a:schemeClr>
              </a:solidFill>
            </a:ln>
          </p:spPr>
        </p:pic>
      </p:grpSp>
      <p:sp>
        <p:nvSpPr>
          <p:cNvPr id="11" name="TextBox 10">
            <a:extLst>
              <a:ext uri="{FF2B5EF4-FFF2-40B4-BE49-F238E27FC236}">
                <a16:creationId xmlns:a16="http://schemas.microsoft.com/office/drawing/2014/main" id="{9BF2582E-FE79-1F7A-D54F-11933AC48F14}"/>
              </a:ext>
            </a:extLst>
          </p:cNvPr>
          <p:cNvSpPr txBox="1"/>
          <p:nvPr/>
        </p:nvSpPr>
        <p:spPr>
          <a:xfrm>
            <a:off x="10697109" y="5998104"/>
            <a:ext cx="1520561" cy="830997"/>
          </a:xfrm>
          <a:prstGeom prst="rect">
            <a:avLst/>
          </a:prstGeom>
          <a:noFill/>
        </p:spPr>
        <p:txBody>
          <a:bodyPr wrap="square" lIns="91440" tIns="45720" rIns="91440" bIns="45720" rtlCol="0" anchor="t">
            <a:spAutoFit/>
          </a:bodyPr>
          <a:lstStyle/>
          <a:p>
            <a:r>
              <a:rPr lang="en-US" sz="1200" i="1">
                <a:solidFill>
                  <a:schemeClr val="accent1">
                    <a:lumMod val="50000"/>
                  </a:schemeClr>
                </a:solidFill>
              </a:rPr>
              <a:t>250 m MODIS flood data from 9/30/22, 10/2/22, 10/3/22 (left to right)</a:t>
            </a:r>
            <a:endParaRPr lang="en-US" sz="1200" i="1">
              <a:solidFill>
                <a:schemeClr val="accent1">
                  <a:lumMod val="50000"/>
                </a:schemeClr>
              </a:solidFill>
              <a:cs typeface="Calibri"/>
            </a:endParaRPr>
          </a:p>
        </p:txBody>
      </p:sp>
      <p:pic>
        <p:nvPicPr>
          <p:cNvPr id="6" name="Picture 5" descr="A picture containing text&#10;&#10;Description automatically generated">
            <a:extLst>
              <a:ext uri="{FF2B5EF4-FFF2-40B4-BE49-F238E27FC236}">
                <a16:creationId xmlns:a16="http://schemas.microsoft.com/office/drawing/2014/main" id="{641D8545-A512-5CEF-D1E1-BC8D7FD13A2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 r="63565" b="-13558"/>
          <a:stretch/>
        </p:blipFill>
        <p:spPr>
          <a:xfrm>
            <a:off x="0" y="6158993"/>
            <a:ext cx="797435" cy="699007"/>
          </a:xfrm>
          <a:prstGeom prst="rect">
            <a:avLst/>
          </a:prstGeom>
        </p:spPr>
      </p:pic>
    </p:spTree>
    <p:extLst>
      <p:ext uri="{BB962C8B-B14F-4D97-AF65-F5344CB8AC3E}">
        <p14:creationId xmlns:p14="http://schemas.microsoft.com/office/powerpoint/2010/main" val="2591479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122742-1D06-7A04-1BCA-A66F0ED829BF}"/>
              </a:ext>
            </a:extLst>
          </p:cNvPr>
          <p:cNvSpPr txBox="1"/>
          <p:nvPr/>
        </p:nvSpPr>
        <p:spPr>
          <a:xfrm>
            <a:off x="1056527" y="330522"/>
            <a:ext cx="958032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solidFill>
                  <a:srgbClr val="C00000"/>
                </a:solidFill>
              </a:rPr>
              <a:t>HURRICANE IAN</a:t>
            </a:r>
            <a:endParaRPr lang="en-US" sz="3200" b="1">
              <a:solidFill>
                <a:srgbClr val="C00000"/>
              </a:solidFill>
              <a:cs typeface="Calibri"/>
            </a:endParaRPr>
          </a:p>
        </p:txBody>
      </p:sp>
      <p:sp>
        <p:nvSpPr>
          <p:cNvPr id="5" name="TextBox 4">
            <a:extLst>
              <a:ext uri="{FF2B5EF4-FFF2-40B4-BE49-F238E27FC236}">
                <a16:creationId xmlns:a16="http://schemas.microsoft.com/office/drawing/2014/main" id="{5E5A206E-033C-738D-6D7B-2162C214D88A}"/>
              </a:ext>
            </a:extLst>
          </p:cNvPr>
          <p:cNvSpPr txBox="1"/>
          <p:nvPr/>
        </p:nvSpPr>
        <p:spPr>
          <a:xfrm>
            <a:off x="90280" y="912175"/>
            <a:ext cx="12011439"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a:r>
              <a:rPr lang="en-US" sz="2000" dirty="0">
                <a:solidFill>
                  <a:schemeClr val="accent1">
                    <a:lumMod val="75000"/>
                  </a:schemeClr>
                </a:solidFill>
                <a:ea typeface="+mn-lt"/>
                <a:cs typeface="+mn-lt"/>
              </a:rPr>
              <a:t>Team Rubicon is a non-profit that pairs the experience of military veterans with first responders, medical professionals, and technology solutions to provide relief to those affected by disasters. After Hurricane Ian made landfall in late September 2022, the NASA Disasters Program provided maps and imagery through the Disasters Mapping Portal to Team Rubicon for situational awareness to help them determine locations to send their response teams to. With the assistance of NASA’s products, Team Rubicon was able to provide relief efforts across Florida.  </a:t>
            </a:r>
            <a:endParaRPr lang="en-US" sz="2000">
              <a:solidFill>
                <a:schemeClr val="accent1">
                  <a:lumMod val="75000"/>
                </a:schemeClr>
              </a:solidFill>
              <a:cs typeface="Calibri"/>
            </a:endParaRPr>
          </a:p>
        </p:txBody>
      </p:sp>
      <p:pic>
        <p:nvPicPr>
          <p:cNvPr id="2" name="Picture 4">
            <a:extLst>
              <a:ext uri="{FF2B5EF4-FFF2-40B4-BE49-F238E27FC236}">
                <a16:creationId xmlns:a16="http://schemas.microsoft.com/office/drawing/2014/main" id="{EE5EC014-1EEF-02D8-71BA-E8962A978DBB}"/>
              </a:ext>
            </a:extLst>
          </p:cNvPr>
          <p:cNvPicPr>
            <a:picLocks noChangeAspect="1"/>
          </p:cNvPicPr>
          <p:nvPr/>
        </p:nvPicPr>
        <p:blipFill>
          <a:blip r:embed="rId3"/>
          <a:stretch>
            <a:fillRect/>
          </a:stretch>
        </p:blipFill>
        <p:spPr>
          <a:xfrm>
            <a:off x="288747" y="2851168"/>
            <a:ext cx="6435969" cy="3333261"/>
          </a:xfrm>
          <a:prstGeom prst="rect">
            <a:avLst/>
          </a:prstGeom>
        </p:spPr>
      </p:pic>
      <p:pic>
        <p:nvPicPr>
          <p:cNvPr id="6" name="Picture 5">
            <a:extLst>
              <a:ext uri="{FF2B5EF4-FFF2-40B4-BE49-F238E27FC236}">
                <a16:creationId xmlns:a16="http://schemas.microsoft.com/office/drawing/2014/main" id="{A3C909D2-8AD7-C8C6-C7F6-59835A69F8F9}"/>
              </a:ext>
            </a:extLst>
          </p:cNvPr>
          <p:cNvPicPr>
            <a:picLocks noChangeAspect="1"/>
          </p:cNvPicPr>
          <p:nvPr/>
        </p:nvPicPr>
        <p:blipFill>
          <a:blip r:embed="rId4"/>
          <a:stretch>
            <a:fillRect/>
          </a:stretch>
        </p:blipFill>
        <p:spPr>
          <a:xfrm>
            <a:off x="7092167" y="2934252"/>
            <a:ext cx="4755660" cy="3186722"/>
          </a:xfrm>
          <a:prstGeom prst="rect">
            <a:avLst/>
          </a:prstGeom>
        </p:spPr>
      </p:pic>
      <p:sp>
        <p:nvSpPr>
          <p:cNvPr id="7" name="TextBox 6">
            <a:extLst>
              <a:ext uri="{FF2B5EF4-FFF2-40B4-BE49-F238E27FC236}">
                <a16:creationId xmlns:a16="http://schemas.microsoft.com/office/drawing/2014/main" id="{B83C0EF8-7CD9-C7A4-88D9-D11150972B76}"/>
              </a:ext>
            </a:extLst>
          </p:cNvPr>
          <p:cNvSpPr txBox="1"/>
          <p:nvPr/>
        </p:nvSpPr>
        <p:spPr>
          <a:xfrm>
            <a:off x="216567" y="6139402"/>
            <a:ext cx="6834239" cy="461665"/>
          </a:xfrm>
          <a:prstGeom prst="rect">
            <a:avLst/>
          </a:prstGeom>
          <a:noFill/>
        </p:spPr>
        <p:txBody>
          <a:bodyPr wrap="square" lIns="91440" tIns="45720" rIns="91440" bIns="45720" rtlCol="0" anchor="t">
            <a:spAutoFit/>
          </a:bodyPr>
          <a:lstStyle/>
          <a:p>
            <a:r>
              <a:rPr lang="en-US" sz="1200" dirty="0" err="1">
                <a:solidFill>
                  <a:schemeClr val="accent1">
                    <a:lumMod val="75000"/>
                  </a:schemeClr>
                </a:solidFill>
                <a:ea typeface="+mn-lt"/>
                <a:cs typeface="+mn-lt"/>
              </a:rPr>
              <a:t>PlanetScope</a:t>
            </a:r>
            <a:r>
              <a:rPr lang="en-US" sz="1200" dirty="0">
                <a:solidFill>
                  <a:schemeClr val="accent1">
                    <a:lumMod val="75000"/>
                  </a:schemeClr>
                </a:solidFill>
                <a:ea typeface="+mn-lt"/>
                <a:cs typeface="+mn-lt"/>
              </a:rPr>
              <a:t> map of potentially flooded areas (red) before and after Hurricane Ian, developed in partnership with the Dartmouth Flood Observatory at University of Colorado</a:t>
            </a:r>
            <a:endParaRPr lang="en-US" sz="1200" dirty="0">
              <a:solidFill>
                <a:schemeClr val="accent1">
                  <a:lumMod val="75000"/>
                </a:schemeClr>
              </a:solidFill>
              <a:cs typeface="Calibri"/>
            </a:endParaRPr>
          </a:p>
        </p:txBody>
      </p:sp>
      <p:sp>
        <p:nvSpPr>
          <p:cNvPr id="12" name="TextBox 11">
            <a:extLst>
              <a:ext uri="{FF2B5EF4-FFF2-40B4-BE49-F238E27FC236}">
                <a16:creationId xmlns:a16="http://schemas.microsoft.com/office/drawing/2014/main" id="{21DF4AE4-60A0-F73B-FD85-81EE207BB3D5}"/>
              </a:ext>
            </a:extLst>
          </p:cNvPr>
          <p:cNvSpPr txBox="1"/>
          <p:nvPr/>
        </p:nvSpPr>
        <p:spPr>
          <a:xfrm>
            <a:off x="7050806" y="6120973"/>
            <a:ext cx="4961379" cy="461665"/>
          </a:xfrm>
          <a:prstGeom prst="rect">
            <a:avLst/>
          </a:prstGeom>
          <a:noFill/>
        </p:spPr>
        <p:txBody>
          <a:bodyPr wrap="square" lIns="91440" tIns="45720" rIns="91440" bIns="45720" rtlCol="0" anchor="t">
            <a:spAutoFit/>
          </a:bodyPr>
          <a:lstStyle/>
          <a:p>
            <a:r>
              <a:rPr lang="en-US" sz="1200" dirty="0">
                <a:solidFill>
                  <a:schemeClr val="accent1">
                    <a:lumMod val="75000"/>
                  </a:schemeClr>
                </a:solidFill>
                <a:cs typeface="Calibri" panose="020F0502020204030204"/>
              </a:rPr>
              <a:t>Black Marble imagery showing nighttime lights before (left) and after (right) the storm.</a:t>
            </a:r>
          </a:p>
        </p:txBody>
      </p:sp>
      <p:pic>
        <p:nvPicPr>
          <p:cNvPr id="13" name="Picture 12" descr="A picture containing text&#10;&#10;Description automatically generated">
            <a:extLst>
              <a:ext uri="{FF2B5EF4-FFF2-40B4-BE49-F238E27FC236}">
                <a16:creationId xmlns:a16="http://schemas.microsoft.com/office/drawing/2014/main" id="{ED34552A-5350-D43A-BE8C-37502D7CF5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47" y="141231"/>
            <a:ext cx="2188633" cy="615553"/>
          </a:xfrm>
          <a:prstGeom prst="rect">
            <a:avLst/>
          </a:prstGeom>
        </p:spPr>
      </p:pic>
      <p:pic>
        <p:nvPicPr>
          <p:cNvPr id="15" name="Picture 2" descr="Team Rubicon | Built To Serve">
            <a:extLst>
              <a:ext uri="{FF2B5EF4-FFF2-40B4-BE49-F238E27FC236}">
                <a16:creationId xmlns:a16="http://schemas.microsoft.com/office/drawing/2014/main" id="{28FD37E3-3583-02F3-288C-13578F9242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83115" y="1630"/>
            <a:ext cx="1441738" cy="687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339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122742-1D06-7A04-1BCA-A66F0ED829BF}"/>
              </a:ext>
            </a:extLst>
          </p:cNvPr>
          <p:cNvSpPr txBox="1"/>
          <p:nvPr/>
        </p:nvSpPr>
        <p:spPr>
          <a:xfrm>
            <a:off x="1344527" y="379918"/>
            <a:ext cx="958032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solidFill>
                  <a:srgbClr val="C00000"/>
                </a:solidFill>
              </a:rPr>
              <a:t>TÜRKIYE EARTHQUAKES</a:t>
            </a:r>
            <a:endParaRPr lang="en-US" sz="3200" b="1">
              <a:solidFill>
                <a:srgbClr val="C00000"/>
              </a:solidFill>
              <a:cs typeface="Calibri"/>
            </a:endParaRPr>
          </a:p>
        </p:txBody>
      </p:sp>
      <p:sp>
        <p:nvSpPr>
          <p:cNvPr id="5" name="TextBox 4">
            <a:extLst>
              <a:ext uri="{FF2B5EF4-FFF2-40B4-BE49-F238E27FC236}">
                <a16:creationId xmlns:a16="http://schemas.microsoft.com/office/drawing/2014/main" id="{5E5A206E-033C-738D-6D7B-2162C214D88A}"/>
              </a:ext>
            </a:extLst>
          </p:cNvPr>
          <p:cNvSpPr txBox="1"/>
          <p:nvPr/>
        </p:nvSpPr>
        <p:spPr>
          <a:xfrm>
            <a:off x="355148" y="1044825"/>
            <a:ext cx="1155908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accent1">
                    <a:lumMod val="75000"/>
                  </a:schemeClr>
                </a:solidFill>
                <a:ea typeface="+mn-lt"/>
                <a:cs typeface="+mn-lt"/>
              </a:rPr>
              <a:t>World Central Kitchen is a non-profit that provides meals and water to communities in crisis during a time when they may not have access to a working kitchen. After the February 6, 2023 earthquakes in Türkiye, the NASA Disasters Program provided maps and imagery through the Disasters Mapping Portal to World Central Kitchen for situational awareness to help them determine where to set up Relief Kitchens during their response. With the assistance of NASA’s products, World Central Kitchen identified communities affected by the earthquakes to help target their relief efforts. </a:t>
            </a:r>
            <a:endParaRPr lang="en-US" sz="1450">
              <a:solidFill>
                <a:schemeClr val="accent1">
                  <a:lumMod val="75000"/>
                </a:schemeClr>
              </a:solidFill>
              <a:latin typeface="Century Gothic" panose="020B0502020202020204" pitchFamily="34" charset="0"/>
              <a:cs typeface="Calibri"/>
            </a:endParaRPr>
          </a:p>
          <a:p>
            <a:endParaRPr lang="en-US" sz="1400">
              <a:latin typeface="Century Gothic" panose="020B0502020202020204" pitchFamily="34" charset="0"/>
              <a:ea typeface="+mn-lt"/>
              <a:cs typeface="+mn-lt"/>
            </a:endParaRPr>
          </a:p>
          <a:p>
            <a:endParaRPr lang="en-US" sz="1400">
              <a:latin typeface="Century Gothic" panose="020B0502020202020204" pitchFamily="34" charset="0"/>
              <a:ea typeface="+mn-lt"/>
              <a:cs typeface="+mn-lt"/>
            </a:endParaRPr>
          </a:p>
          <a:p>
            <a:endParaRPr lang="en-US" sz="1400">
              <a:latin typeface="Century Gothic" panose="020B0502020202020204" pitchFamily="34" charset="0"/>
            </a:endParaRPr>
          </a:p>
        </p:txBody>
      </p:sp>
      <p:sp>
        <p:nvSpPr>
          <p:cNvPr id="8" name="TextBox 7">
            <a:extLst>
              <a:ext uri="{FF2B5EF4-FFF2-40B4-BE49-F238E27FC236}">
                <a16:creationId xmlns:a16="http://schemas.microsoft.com/office/drawing/2014/main" id="{E63FAF52-F5F6-7DF6-994F-4C3513DFCF24}"/>
              </a:ext>
            </a:extLst>
          </p:cNvPr>
          <p:cNvSpPr txBox="1"/>
          <p:nvPr/>
        </p:nvSpPr>
        <p:spPr>
          <a:xfrm>
            <a:off x="1344527" y="5969098"/>
            <a:ext cx="451198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accent1">
                    <a:lumMod val="75000"/>
                  </a:schemeClr>
                </a:solidFill>
                <a:cs typeface="Calibri"/>
              </a:rPr>
              <a:t>Manually digitized landslides after the Türkiye earthquakes using </a:t>
            </a:r>
            <a:r>
              <a:rPr lang="en-US" sz="1000" dirty="0" err="1">
                <a:solidFill>
                  <a:schemeClr val="accent1">
                    <a:lumMod val="75000"/>
                  </a:schemeClr>
                </a:solidFill>
                <a:cs typeface="Calibri"/>
              </a:rPr>
              <a:t>PlanetScope</a:t>
            </a:r>
            <a:r>
              <a:rPr lang="en-US" sz="1000" dirty="0">
                <a:solidFill>
                  <a:schemeClr val="accent1">
                    <a:lumMod val="75000"/>
                  </a:schemeClr>
                </a:solidFill>
                <a:cs typeface="Calibri"/>
              </a:rPr>
              <a:t> imagery. Red and pink dots mark the locations of landslides mapped on February 10 and 17, 2023, respectively.  </a:t>
            </a:r>
          </a:p>
        </p:txBody>
      </p:sp>
      <p:pic>
        <p:nvPicPr>
          <p:cNvPr id="1028" name="Picture 4" descr="World Central Kitchen">
            <a:extLst>
              <a:ext uri="{FF2B5EF4-FFF2-40B4-BE49-F238E27FC236}">
                <a16:creationId xmlns:a16="http://schemas.microsoft.com/office/drawing/2014/main" id="{7F601CFB-425F-7725-F06E-F264F83D5C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06987" y="-1865"/>
            <a:ext cx="1485014" cy="84344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53F5EBE9-971B-1497-C9C0-03948110045C}"/>
              </a:ext>
            </a:extLst>
          </p:cNvPr>
          <p:cNvPicPr>
            <a:picLocks noChangeAspect="1"/>
          </p:cNvPicPr>
          <p:nvPr/>
        </p:nvPicPr>
        <p:blipFill rotWithShape="1">
          <a:blip r:embed="rId4"/>
          <a:srcRect l="8302"/>
          <a:stretch/>
        </p:blipFill>
        <p:spPr>
          <a:xfrm>
            <a:off x="1389306" y="2977352"/>
            <a:ext cx="4148952" cy="2991746"/>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7BBAD888-3946-26AD-C52C-9D5BE8D4C9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5" y="168624"/>
            <a:ext cx="2188633" cy="615553"/>
          </a:xfrm>
          <a:prstGeom prst="rect">
            <a:avLst/>
          </a:prstGeom>
        </p:spPr>
      </p:pic>
      <p:pic>
        <p:nvPicPr>
          <p:cNvPr id="3074" name="Picture 2">
            <a:extLst>
              <a:ext uri="{FF2B5EF4-FFF2-40B4-BE49-F238E27FC236}">
                <a16:creationId xmlns:a16="http://schemas.microsoft.com/office/drawing/2014/main" id="{42D81099-B2A7-F9A1-C11E-52D434E715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4687" y="2977352"/>
            <a:ext cx="4148952" cy="293538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B6073EF-B032-BE90-16AE-8A67EF353B2F}"/>
              </a:ext>
            </a:extLst>
          </p:cNvPr>
          <p:cNvSpPr txBox="1"/>
          <p:nvPr/>
        </p:nvSpPr>
        <p:spPr>
          <a:xfrm>
            <a:off x="6096000" y="5830598"/>
            <a:ext cx="4187639" cy="10618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eaLnBrk="0" fontAlgn="base" hangingPunct="0">
              <a:spcBef>
                <a:spcPct val="0"/>
              </a:spcBef>
              <a:spcAft>
                <a:spcPct val="0"/>
              </a:spcAft>
            </a:pPr>
            <a:r>
              <a:rPr kumimoji="0" lang="en-US" altLang="en-US" sz="900" b="0" i="0" u="none" strike="noStrike" cap="none" normalizeH="0" baseline="0" dirty="0">
                <a:ln>
                  <a:noFill/>
                </a:ln>
                <a:solidFill>
                  <a:schemeClr val="accent1">
                    <a:lumMod val="75000"/>
                  </a:schemeClr>
                </a:solidFill>
                <a:effectLst/>
              </a:rPr>
              <a:t>The Advanced Rapid Imaging and Analysis (ARIA) team at NASA's Jet Propulsion Laboratory and California Institute of Technology in Southern California created this Damage Proxy Map (DPM) depicting areas that are likely damaged by the large earthquakes (Feb. 06, 2023) in </a:t>
            </a:r>
            <a:r>
              <a:rPr lang="en-US" sz="900" dirty="0">
                <a:solidFill>
                  <a:schemeClr val="accent1">
                    <a:lumMod val="75000"/>
                  </a:schemeClr>
                </a:solidFill>
                <a:cs typeface="Calibri"/>
              </a:rPr>
              <a:t>Türkiye </a:t>
            </a:r>
            <a:r>
              <a:rPr kumimoji="0" lang="en-US" altLang="en-US" sz="900" b="0" i="0" u="none" strike="noStrike" cap="none" normalizeH="0" baseline="0" dirty="0">
                <a:ln>
                  <a:noFill/>
                </a:ln>
                <a:solidFill>
                  <a:schemeClr val="accent1">
                    <a:lumMod val="75000"/>
                  </a:schemeClr>
                </a:solidFill>
                <a:effectLst/>
              </a:rPr>
              <a:t>(Turkey) and Syria. The map was derived from synthetic aperture radar (SAR) images on Feb. 10, 2023 by the Copernicus Sentinel-1 satellites operated by the European Space Agency (ESA). The pre-event images were taken from Sep. 19, 2022 to Jan. 29, 2022).</a:t>
            </a:r>
            <a:r>
              <a:rPr lang="en-US" altLang="en-US" sz="700" dirty="0">
                <a:solidFill>
                  <a:schemeClr val="accent1">
                    <a:lumMod val="75000"/>
                  </a:schemeClr>
                </a:solidFill>
              </a:rPr>
              <a:t> </a:t>
            </a:r>
            <a:endParaRPr lang="en-US" altLang="en-US" sz="1600" b="0" i="0" u="none" strike="noStrike" cap="none" normalizeH="0" baseline="0">
              <a:ln>
                <a:noFill/>
              </a:ln>
              <a:solidFill>
                <a:schemeClr val="accent1">
                  <a:lumMod val="75000"/>
                </a:schemeClr>
              </a:solidFill>
              <a:effectLst/>
              <a:cs typeface="Calibri"/>
            </a:endParaRPr>
          </a:p>
        </p:txBody>
      </p:sp>
    </p:spTree>
    <p:extLst>
      <p:ext uri="{BB962C8B-B14F-4D97-AF65-F5344CB8AC3E}">
        <p14:creationId xmlns:p14="http://schemas.microsoft.com/office/powerpoint/2010/main" val="1201134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070F275-6FE7-40DD-9CE6-2E72B5E47FB0}"/>
              </a:ext>
            </a:extLst>
          </p:cNvPr>
          <p:cNvPicPr>
            <a:picLocks noChangeAspect="1"/>
          </p:cNvPicPr>
          <p:nvPr/>
        </p:nvPicPr>
        <p:blipFill>
          <a:blip r:embed="rId3"/>
          <a:stretch>
            <a:fillRect/>
          </a:stretch>
        </p:blipFill>
        <p:spPr>
          <a:xfrm>
            <a:off x="9115619" y="1853101"/>
            <a:ext cx="2417385" cy="4144089"/>
          </a:xfrm>
          <a:prstGeom prst="rect">
            <a:avLst/>
          </a:prstGeom>
          <a:ln>
            <a:solidFill>
              <a:schemeClr val="accent3"/>
            </a:solidFill>
          </a:ln>
        </p:spPr>
      </p:pic>
      <p:pic>
        <p:nvPicPr>
          <p:cNvPr id="6" name="Picture 5">
            <a:extLst>
              <a:ext uri="{FF2B5EF4-FFF2-40B4-BE49-F238E27FC236}">
                <a16:creationId xmlns:a16="http://schemas.microsoft.com/office/drawing/2014/main" id="{47F8DFE0-AC4F-4194-9093-DFA8DFE39D74}"/>
              </a:ext>
            </a:extLst>
          </p:cNvPr>
          <p:cNvPicPr>
            <a:picLocks noChangeAspect="1"/>
          </p:cNvPicPr>
          <p:nvPr/>
        </p:nvPicPr>
        <p:blipFill>
          <a:blip r:embed="rId4"/>
          <a:stretch>
            <a:fillRect/>
          </a:stretch>
        </p:blipFill>
        <p:spPr>
          <a:xfrm>
            <a:off x="6115538" y="409016"/>
            <a:ext cx="2926604" cy="4354675"/>
          </a:xfrm>
          <a:prstGeom prst="rect">
            <a:avLst/>
          </a:prstGeom>
          <a:ln>
            <a:solidFill>
              <a:schemeClr val="accent3"/>
            </a:solidFill>
          </a:ln>
        </p:spPr>
      </p:pic>
      <p:sp>
        <p:nvSpPr>
          <p:cNvPr id="2" name="Title 1"/>
          <p:cNvSpPr>
            <a:spLocks noGrp="1"/>
          </p:cNvSpPr>
          <p:nvPr>
            <p:ph type="title"/>
          </p:nvPr>
        </p:nvSpPr>
        <p:spPr>
          <a:xfrm>
            <a:off x="344078" y="227364"/>
            <a:ext cx="6169058" cy="646331"/>
          </a:xfrm>
        </p:spPr>
        <p:txBody>
          <a:bodyPr>
            <a:normAutofit fontScale="90000"/>
          </a:bodyPr>
          <a:lstStyle/>
          <a:p>
            <a:r>
              <a:rPr lang="en-US" sz="3200" b="1" dirty="0">
                <a:solidFill>
                  <a:srgbClr val="C00000"/>
                </a:solidFill>
                <a:latin typeface="+mn-lt"/>
              </a:rPr>
              <a:t>DISASTERS MAPPING PORTAL HOME</a:t>
            </a:r>
          </a:p>
        </p:txBody>
      </p:sp>
      <p:sp>
        <p:nvSpPr>
          <p:cNvPr id="3" name="Content Placeholder 2"/>
          <p:cNvSpPr>
            <a:spLocks noGrp="1"/>
          </p:cNvSpPr>
          <p:nvPr>
            <p:ph idx="1"/>
          </p:nvPr>
        </p:nvSpPr>
        <p:spPr>
          <a:xfrm>
            <a:off x="344078" y="764928"/>
            <a:ext cx="6169057" cy="5865708"/>
          </a:xfrm>
        </p:spPr>
        <p:txBody>
          <a:bodyPr vert="horz" lIns="91440" tIns="45720" rIns="91440" bIns="45720" rtlCol="0" anchor="t">
            <a:spAutoFit/>
          </a:bodyPr>
          <a:lstStyle/>
          <a:p>
            <a:pPr marL="285750" indent="-285750">
              <a:buFont typeface="Arial" panose="020B0604020202020204" pitchFamily="34" charset="0"/>
              <a:buChar char="•"/>
            </a:pPr>
            <a:r>
              <a:rPr lang="en-US" sz="2000" dirty="0">
                <a:solidFill>
                  <a:schemeClr val="accent1">
                    <a:lumMod val="75000"/>
                  </a:schemeClr>
                </a:solidFill>
                <a:cs typeface="Arial"/>
              </a:rPr>
              <a:t>Featured Story Maps</a:t>
            </a:r>
          </a:p>
          <a:p>
            <a:pPr marL="742950" lvl="1" indent="-285750">
              <a:buFont typeface="Arial" panose="020B0604020202020204" pitchFamily="34" charset="0"/>
              <a:buChar char="•"/>
            </a:pPr>
            <a:r>
              <a:rPr lang="en-US" sz="2000" dirty="0">
                <a:solidFill>
                  <a:schemeClr val="accent1">
                    <a:lumMod val="75000"/>
                  </a:schemeClr>
                </a:solidFill>
              </a:rPr>
              <a:t>Story Maps for recent or prominent events</a:t>
            </a:r>
            <a:endParaRPr lang="en-US" sz="2000" dirty="0">
              <a:solidFill>
                <a:schemeClr val="accent1">
                  <a:lumMod val="75000"/>
                </a:schemeClr>
              </a:solidFill>
              <a:cs typeface="Calibri"/>
            </a:endParaRPr>
          </a:p>
          <a:p>
            <a:pPr marL="285750" indent="-285750">
              <a:buFont typeface="Arial" panose="020B0604020202020204" pitchFamily="34" charset="0"/>
              <a:buChar char="•"/>
            </a:pPr>
            <a:r>
              <a:rPr lang="en-US" sz="2000" dirty="0">
                <a:solidFill>
                  <a:schemeClr val="accent1">
                    <a:lumMod val="75000"/>
                  </a:schemeClr>
                </a:solidFill>
              </a:rPr>
              <a:t>Home Page Story Map</a:t>
            </a:r>
            <a:endParaRPr lang="en-US" sz="2000" dirty="0">
              <a:solidFill>
                <a:schemeClr val="accent1">
                  <a:lumMod val="75000"/>
                </a:schemeClr>
              </a:solidFill>
              <a:cs typeface="Calibri"/>
            </a:endParaRPr>
          </a:p>
          <a:p>
            <a:pPr marL="742950" lvl="1" indent="-285750">
              <a:buFont typeface="Arial" panose="020B0604020202020204" pitchFamily="34" charset="0"/>
              <a:buChar char="•"/>
            </a:pPr>
            <a:r>
              <a:rPr lang="en-US" sz="2000" dirty="0">
                <a:solidFill>
                  <a:schemeClr val="accent1">
                    <a:lumMod val="75000"/>
                  </a:schemeClr>
                </a:solidFill>
              </a:rPr>
              <a:t>Near Real-Time Dashboard</a:t>
            </a:r>
            <a:endParaRPr lang="en-US" sz="2000" dirty="0">
              <a:solidFill>
                <a:schemeClr val="accent1">
                  <a:lumMod val="75000"/>
                </a:schemeClr>
              </a:solidFill>
              <a:cs typeface="Calibri"/>
            </a:endParaRPr>
          </a:p>
          <a:p>
            <a:pPr marL="1200150" lvl="2" indent="-285750">
              <a:buFont typeface="Arial" panose="020B0604020202020204" pitchFamily="34" charset="0"/>
              <a:buChar char="•"/>
            </a:pPr>
            <a:r>
              <a:rPr lang="en-US" sz="2000" dirty="0">
                <a:solidFill>
                  <a:schemeClr val="accent1">
                    <a:lumMod val="75000"/>
                  </a:schemeClr>
                </a:solidFill>
              </a:rPr>
              <a:t>Most recent image displayed</a:t>
            </a:r>
            <a:endParaRPr lang="en-US" sz="2000" dirty="0">
              <a:solidFill>
                <a:schemeClr val="accent1">
                  <a:lumMod val="75000"/>
                </a:schemeClr>
              </a:solidFill>
              <a:cs typeface="Calibri"/>
            </a:endParaRPr>
          </a:p>
          <a:p>
            <a:pPr marL="742950" lvl="1" indent="-285750">
              <a:buFont typeface="Arial" panose="020B0604020202020204" pitchFamily="34" charset="0"/>
              <a:buChar char="•"/>
            </a:pPr>
            <a:r>
              <a:rPr lang="en-US" sz="2000" dirty="0">
                <a:solidFill>
                  <a:schemeClr val="accent1">
                    <a:lumMod val="75000"/>
                  </a:schemeClr>
                </a:solidFill>
              </a:rPr>
              <a:t>Recent Products</a:t>
            </a:r>
            <a:endParaRPr lang="en-US" sz="2000" dirty="0">
              <a:solidFill>
                <a:schemeClr val="accent1">
                  <a:lumMod val="75000"/>
                </a:schemeClr>
              </a:solidFill>
              <a:cs typeface="Calibri"/>
            </a:endParaRPr>
          </a:p>
          <a:p>
            <a:pPr marL="742950" lvl="1" indent="-285750">
              <a:buFont typeface="Arial" panose="020B0604020202020204" pitchFamily="34" charset="0"/>
              <a:buChar char="•"/>
            </a:pPr>
            <a:r>
              <a:rPr lang="en-US" sz="2000" dirty="0">
                <a:solidFill>
                  <a:schemeClr val="accent1">
                    <a:lumMod val="75000"/>
                  </a:schemeClr>
                </a:solidFill>
              </a:rPr>
              <a:t>Tropical Cyclone Dashboard</a:t>
            </a:r>
            <a:endParaRPr lang="en-US" sz="2000" dirty="0">
              <a:solidFill>
                <a:schemeClr val="accent1">
                  <a:lumMod val="75000"/>
                </a:schemeClr>
              </a:solidFill>
              <a:cs typeface="Calibri"/>
            </a:endParaRPr>
          </a:p>
          <a:p>
            <a:pPr marL="742950" lvl="1" indent="-285750">
              <a:buFont typeface="Arial" panose="020B0604020202020204" pitchFamily="34" charset="0"/>
              <a:buChar char="•"/>
            </a:pPr>
            <a:r>
              <a:rPr lang="en-US" sz="2000" dirty="0">
                <a:solidFill>
                  <a:schemeClr val="accent1">
                    <a:lumMod val="75000"/>
                  </a:schemeClr>
                </a:solidFill>
              </a:rPr>
              <a:t>Response Locations Dashboard</a:t>
            </a:r>
            <a:endParaRPr lang="en-US" sz="2000" dirty="0">
              <a:solidFill>
                <a:schemeClr val="accent1">
                  <a:lumMod val="75000"/>
                </a:schemeClr>
              </a:solidFill>
              <a:cs typeface="Calibri"/>
            </a:endParaRPr>
          </a:p>
          <a:p>
            <a:pPr marL="285750" indent="-285750">
              <a:buFont typeface="Arial" panose="020B0604020202020204" pitchFamily="34" charset="0"/>
              <a:buChar char="•"/>
            </a:pPr>
            <a:r>
              <a:rPr lang="en-US" sz="2000" dirty="0">
                <a:solidFill>
                  <a:schemeClr val="accent1">
                    <a:lumMod val="75000"/>
                  </a:schemeClr>
                </a:solidFill>
              </a:rPr>
              <a:t>Recent Responses</a:t>
            </a:r>
            <a:endParaRPr lang="en-US" sz="2000" dirty="0">
              <a:solidFill>
                <a:schemeClr val="accent1">
                  <a:lumMod val="75000"/>
                </a:schemeClr>
              </a:solidFill>
              <a:cs typeface="Calibri"/>
            </a:endParaRPr>
          </a:p>
          <a:p>
            <a:pPr marL="742950" lvl="1" indent="-285750">
              <a:buFont typeface="Arial" panose="020B0604020202020204" pitchFamily="34" charset="0"/>
              <a:buChar char="•"/>
            </a:pPr>
            <a:r>
              <a:rPr lang="en-US" sz="2000" dirty="0">
                <a:solidFill>
                  <a:schemeClr val="accent1">
                    <a:lumMod val="75000"/>
                  </a:schemeClr>
                </a:solidFill>
              </a:rPr>
              <a:t>Direct link to event’s product gallery</a:t>
            </a:r>
            <a:endParaRPr lang="en-US" sz="2000" dirty="0">
              <a:solidFill>
                <a:schemeClr val="accent1">
                  <a:lumMod val="75000"/>
                </a:schemeClr>
              </a:solidFill>
              <a:cs typeface="Calibri"/>
            </a:endParaRPr>
          </a:p>
          <a:p>
            <a:pPr marL="285750" indent="-285750">
              <a:buFont typeface="Arial" panose="020B0604020202020204" pitchFamily="34" charset="0"/>
              <a:buChar char="•"/>
            </a:pPr>
            <a:r>
              <a:rPr lang="en-US" sz="2000" dirty="0">
                <a:solidFill>
                  <a:schemeClr val="accent1">
                    <a:lumMod val="75000"/>
                  </a:schemeClr>
                </a:solidFill>
              </a:rPr>
              <a:t>Disaster Category Tiles</a:t>
            </a:r>
            <a:endParaRPr lang="en-US" sz="2000" dirty="0">
              <a:solidFill>
                <a:schemeClr val="accent1">
                  <a:lumMod val="75000"/>
                </a:schemeClr>
              </a:solidFill>
              <a:cs typeface="Calibri"/>
            </a:endParaRPr>
          </a:p>
          <a:p>
            <a:pPr marL="742950" lvl="1" indent="-285750">
              <a:buFont typeface="Arial" panose="020B0604020202020204" pitchFamily="34" charset="0"/>
              <a:buChar char="•"/>
            </a:pPr>
            <a:r>
              <a:rPr lang="en-US" sz="2000" dirty="0">
                <a:solidFill>
                  <a:schemeClr val="accent1">
                    <a:lumMod val="75000"/>
                  </a:schemeClr>
                </a:solidFill>
              </a:rPr>
              <a:t>Event specific products by disaster type</a:t>
            </a:r>
            <a:endParaRPr lang="en-US" sz="2000" dirty="0">
              <a:solidFill>
                <a:schemeClr val="accent1">
                  <a:lumMod val="75000"/>
                </a:schemeClr>
              </a:solidFill>
              <a:cs typeface="Calibri"/>
            </a:endParaRPr>
          </a:p>
          <a:p>
            <a:pPr marL="742950" lvl="1" indent="-285750">
              <a:buFont typeface="Arial" panose="020B0604020202020204" pitchFamily="34" charset="0"/>
              <a:buChar char="•"/>
            </a:pPr>
            <a:r>
              <a:rPr lang="en-US" sz="2000" dirty="0">
                <a:solidFill>
                  <a:schemeClr val="accent1">
                    <a:lumMod val="75000"/>
                  </a:schemeClr>
                </a:solidFill>
              </a:rPr>
              <a:t>Risk Reduction</a:t>
            </a:r>
            <a:endParaRPr lang="en-US" sz="2000" dirty="0">
              <a:solidFill>
                <a:schemeClr val="accent1">
                  <a:lumMod val="75000"/>
                </a:schemeClr>
              </a:solidFill>
              <a:cs typeface="Calibri"/>
            </a:endParaRPr>
          </a:p>
          <a:p>
            <a:pPr marL="742950" lvl="1" indent="-285750">
              <a:buFont typeface="Arial" panose="020B0604020202020204" pitchFamily="34" charset="0"/>
              <a:buChar char="•"/>
            </a:pPr>
            <a:r>
              <a:rPr lang="en-US" sz="2000" dirty="0">
                <a:solidFill>
                  <a:schemeClr val="accent1">
                    <a:lumMod val="75000"/>
                  </a:schemeClr>
                </a:solidFill>
              </a:rPr>
              <a:t>External resources</a:t>
            </a:r>
            <a:endParaRPr lang="en-US" sz="2000" dirty="0">
              <a:solidFill>
                <a:schemeClr val="accent1">
                  <a:lumMod val="75000"/>
                </a:schemeClr>
              </a:solidFill>
              <a:cs typeface="Calibri"/>
            </a:endParaRPr>
          </a:p>
          <a:p>
            <a:pPr marL="742950" lvl="1" indent="-285750"/>
            <a:r>
              <a:rPr lang="en-US" sz="2000" dirty="0">
                <a:solidFill>
                  <a:schemeClr val="accent1">
                    <a:lumMod val="75000"/>
                  </a:schemeClr>
                </a:solidFill>
              </a:rPr>
              <a:t>Near Real-Time (NRT) Products </a:t>
            </a:r>
            <a:endParaRPr lang="en-US" sz="2000" dirty="0">
              <a:solidFill>
                <a:schemeClr val="accent1">
                  <a:lumMod val="75000"/>
                </a:schemeClr>
              </a:solidFill>
              <a:cs typeface="Calibri"/>
            </a:endParaRPr>
          </a:p>
          <a:p>
            <a:endParaRPr lang="en-US" dirty="0"/>
          </a:p>
        </p:txBody>
      </p:sp>
      <p:sp>
        <p:nvSpPr>
          <p:cNvPr id="4" name="Slide Number Placeholder 3"/>
          <p:cNvSpPr>
            <a:spLocks noGrp="1"/>
          </p:cNvSpPr>
          <p:nvPr>
            <p:ph type="sldNum" sz="quarter" idx="12"/>
          </p:nvPr>
        </p:nvSpPr>
        <p:spPr/>
        <p:txBody>
          <a:bodyPr/>
          <a:lstStyle/>
          <a:p>
            <a:fld id="{2E8C51FE-49D9-314D-9957-ABBF7DDE8782}" type="slidenum">
              <a:rPr lang="en-US" smtClean="0"/>
              <a:pPr/>
              <a:t>8</a:t>
            </a:fld>
            <a:endParaRPr lang="en-US"/>
          </a:p>
        </p:txBody>
      </p:sp>
      <p:pic>
        <p:nvPicPr>
          <p:cNvPr id="5" name="Picture 4" descr="A picture containing text&#10;&#10;Description automatically generated">
            <a:extLst>
              <a:ext uri="{FF2B5EF4-FFF2-40B4-BE49-F238E27FC236}">
                <a16:creationId xmlns:a16="http://schemas.microsoft.com/office/drawing/2014/main" id="{6448D77B-BAE7-6996-C610-3CD775E617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232571"/>
            <a:ext cx="2188633" cy="615553"/>
          </a:xfrm>
          <a:prstGeom prst="rect">
            <a:avLst/>
          </a:prstGeom>
        </p:spPr>
      </p:pic>
      <p:sp>
        <p:nvSpPr>
          <p:cNvPr id="7" name="TextBox 6">
            <a:extLst>
              <a:ext uri="{FF2B5EF4-FFF2-40B4-BE49-F238E27FC236}">
                <a16:creationId xmlns:a16="http://schemas.microsoft.com/office/drawing/2014/main" id="{2FB76169-EAEF-29B6-9903-89EB30236406}"/>
              </a:ext>
            </a:extLst>
          </p:cNvPr>
          <p:cNvSpPr txBox="1"/>
          <p:nvPr/>
        </p:nvSpPr>
        <p:spPr>
          <a:xfrm>
            <a:off x="9877181" y="0"/>
            <a:ext cx="2314819" cy="347625"/>
          </a:xfrm>
          <a:prstGeom prst="rect">
            <a:avLst/>
          </a:prstGeom>
          <a:noFill/>
        </p:spPr>
        <p:txBody>
          <a:bodyPr wrap="square" lIns="91440" tIns="45720" rIns="91440" bIns="45720" anchor="t">
            <a:spAutoFit/>
          </a:bodyPr>
          <a:lstStyle/>
          <a:p>
            <a:r>
              <a:rPr lang="en-US" sz="1600" b="1" dirty="0">
                <a:solidFill>
                  <a:schemeClr val="accent1">
                    <a:lumMod val="75000"/>
                  </a:schemeClr>
                </a:solidFill>
              </a:rPr>
              <a:t>maps.disasters.nasa.gov</a:t>
            </a:r>
            <a:endParaRPr lang="en-US" sz="1600" dirty="0">
              <a:solidFill>
                <a:schemeClr val="accent1">
                  <a:lumMod val="75000"/>
                </a:schemeClr>
              </a:solidFill>
              <a:cs typeface="Calibri"/>
            </a:endParaRPr>
          </a:p>
        </p:txBody>
      </p:sp>
    </p:spTree>
    <p:extLst>
      <p:ext uri="{BB962C8B-B14F-4D97-AF65-F5344CB8AC3E}">
        <p14:creationId xmlns:p14="http://schemas.microsoft.com/office/powerpoint/2010/main" val="3042554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5">
            <a:extLst>
              <a:ext uri="{FF2B5EF4-FFF2-40B4-BE49-F238E27FC236}">
                <a16:creationId xmlns:a16="http://schemas.microsoft.com/office/drawing/2014/main" id="{41E6AE0D-2041-9663-6C25-AF9CE4F7108B}"/>
              </a:ext>
            </a:extLst>
          </p:cNvPr>
          <p:cNvPicPr>
            <a:picLocks noChangeAspect="1"/>
          </p:cNvPicPr>
          <p:nvPr/>
        </p:nvPicPr>
        <p:blipFill>
          <a:blip r:embed="rId3"/>
          <a:stretch>
            <a:fillRect/>
          </a:stretch>
        </p:blipFill>
        <p:spPr>
          <a:xfrm>
            <a:off x="4848537" y="867637"/>
            <a:ext cx="7038109" cy="5749865"/>
          </a:xfrm>
          <a:prstGeom prst="rect">
            <a:avLst/>
          </a:prstGeom>
        </p:spPr>
      </p:pic>
      <p:sp>
        <p:nvSpPr>
          <p:cNvPr id="2" name="Title 1"/>
          <p:cNvSpPr>
            <a:spLocks noGrp="1"/>
          </p:cNvSpPr>
          <p:nvPr>
            <p:ph type="title"/>
          </p:nvPr>
        </p:nvSpPr>
        <p:spPr>
          <a:xfrm>
            <a:off x="251764" y="1821600"/>
            <a:ext cx="3914884" cy="615553"/>
          </a:xfrm>
        </p:spPr>
        <p:txBody>
          <a:bodyPr>
            <a:normAutofit/>
          </a:bodyPr>
          <a:lstStyle/>
          <a:p>
            <a:r>
              <a:rPr lang="en-US" sz="2200" b="1">
                <a:latin typeface="Arial"/>
                <a:cs typeface="Arial"/>
              </a:rPr>
              <a:t>Hurricane Ida, August 2021</a:t>
            </a:r>
            <a:endParaRPr lang="en-US" b="1"/>
          </a:p>
        </p:txBody>
      </p:sp>
      <p:sp>
        <p:nvSpPr>
          <p:cNvPr id="7" name="Title 1"/>
          <p:cNvSpPr txBox="1">
            <a:spLocks/>
          </p:cNvSpPr>
          <p:nvPr/>
        </p:nvSpPr>
        <p:spPr>
          <a:xfrm>
            <a:off x="251764" y="2346990"/>
            <a:ext cx="3859883" cy="2568717"/>
          </a:xfrm>
          <a:prstGeom prst="rect">
            <a:avLst/>
          </a:prstGeom>
          <a:ln>
            <a:noFill/>
          </a:ln>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FF0000"/>
                </a:solidFill>
                <a:effectLst/>
                <a:uLnTx/>
                <a:uFillTx/>
                <a:latin typeface="Arial"/>
                <a:ea typeface="+mj-ea"/>
                <a:cs typeface="Arial"/>
              </a:rPr>
              <a:t>Event-specific products</a:t>
            </a: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CC00CC"/>
                </a:solidFill>
                <a:effectLst/>
                <a:uLnTx/>
                <a:uFillTx/>
                <a:latin typeface="Arial"/>
                <a:ea typeface="+mj-ea"/>
                <a:cs typeface="Arial"/>
              </a:rPr>
              <a:t>Relevant Near Real-Time Products</a:t>
            </a: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070C0"/>
                </a:solidFill>
                <a:effectLst/>
                <a:uLnTx/>
                <a:uFillTx/>
                <a:latin typeface="Arial"/>
                <a:ea typeface="+mj-ea"/>
                <a:cs typeface="Arial"/>
              </a:rPr>
              <a:t>Relevant Dashboards</a:t>
            </a:r>
          </a:p>
          <a:p>
            <a:pPr marL="342900" marR="0" lvl="0" indent="-342900" algn="l" defTabSz="914400" rtl="0" eaLnBrk="1" fontAlgn="auto" latinLnBrk="0" hangingPunct="1">
              <a:lnSpc>
                <a:spcPct val="150000"/>
              </a:lnSpc>
              <a:spcBef>
                <a:spcPct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70AD47">
                    <a:lumMod val="75000"/>
                  </a:srgbClr>
                </a:solidFill>
                <a:effectLst/>
                <a:uLnTx/>
                <a:uFillTx/>
                <a:latin typeface="Arial"/>
                <a:ea typeface="+mj-ea"/>
                <a:cs typeface="Arial"/>
              </a:rPr>
              <a:t>Story Map (if created)</a:t>
            </a:r>
          </a:p>
        </p:txBody>
      </p:sp>
      <p:sp>
        <p:nvSpPr>
          <p:cNvPr id="9" name="Rectangle 8">
            <a:extLst>
              <a:ext uri="{FF2B5EF4-FFF2-40B4-BE49-F238E27FC236}">
                <a16:creationId xmlns:a16="http://schemas.microsoft.com/office/drawing/2014/main" id="{F5F72EC8-2DB9-5C41-5F12-E73A8AF32F8D}"/>
              </a:ext>
            </a:extLst>
          </p:cNvPr>
          <p:cNvSpPr/>
          <p:nvPr/>
        </p:nvSpPr>
        <p:spPr>
          <a:xfrm>
            <a:off x="6247845" y="4753084"/>
            <a:ext cx="5628409" cy="18270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D2283E3-30DF-80C6-6071-5B4D4E08AAEA}"/>
              </a:ext>
            </a:extLst>
          </p:cNvPr>
          <p:cNvSpPr/>
          <p:nvPr/>
        </p:nvSpPr>
        <p:spPr>
          <a:xfrm>
            <a:off x="9062049" y="3064561"/>
            <a:ext cx="2814205" cy="168852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B9E607F-64C6-1C6E-EA70-E3642FA17F06}"/>
              </a:ext>
            </a:extLst>
          </p:cNvPr>
          <p:cNvSpPr/>
          <p:nvPr/>
        </p:nvSpPr>
        <p:spPr>
          <a:xfrm>
            <a:off x="4784458" y="1237492"/>
            <a:ext cx="4234294" cy="181840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EDBB30E-11BC-9C22-5B33-45B66D4D194C}"/>
              </a:ext>
            </a:extLst>
          </p:cNvPr>
          <p:cNvSpPr/>
          <p:nvPr/>
        </p:nvSpPr>
        <p:spPr>
          <a:xfrm>
            <a:off x="9073595" y="1237491"/>
            <a:ext cx="2793421" cy="1783773"/>
          </a:xfrm>
          <a:prstGeom prst="rect">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CC15959E-45B0-1B14-C3A1-524F95012A38}"/>
              </a:ext>
            </a:extLst>
          </p:cNvPr>
          <p:cNvSpPr/>
          <p:nvPr/>
        </p:nvSpPr>
        <p:spPr>
          <a:xfrm>
            <a:off x="4784455" y="3099195"/>
            <a:ext cx="1411434" cy="1610592"/>
          </a:xfrm>
          <a:prstGeom prst="rect">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C00CC"/>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67A4656B-3FE6-B945-BCE2-F3B225DB9A3E}"/>
              </a:ext>
            </a:extLst>
          </p:cNvPr>
          <p:cNvSpPr/>
          <p:nvPr/>
        </p:nvSpPr>
        <p:spPr>
          <a:xfrm>
            <a:off x="7669668" y="3099194"/>
            <a:ext cx="1349083" cy="1610592"/>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D99FD098-4AB6-AB57-9E0D-D9EC3D5C4047}"/>
              </a:ext>
            </a:extLst>
          </p:cNvPr>
          <p:cNvSpPr/>
          <p:nvPr/>
        </p:nvSpPr>
        <p:spPr>
          <a:xfrm>
            <a:off x="4784455" y="4709786"/>
            <a:ext cx="1411434" cy="1870364"/>
          </a:xfrm>
          <a:prstGeom prst="rect">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B513B80-005F-DC30-A5C9-8598DB10DAFE}"/>
              </a:ext>
            </a:extLst>
          </p:cNvPr>
          <p:cNvSpPr/>
          <p:nvPr/>
        </p:nvSpPr>
        <p:spPr>
          <a:xfrm>
            <a:off x="6247840" y="3099193"/>
            <a:ext cx="1376798" cy="1610592"/>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158A5F1-CED3-5B36-C8AA-692910F05C66}"/>
              </a:ext>
            </a:extLst>
          </p:cNvPr>
          <p:cNvSpPr txBox="1"/>
          <p:nvPr/>
        </p:nvSpPr>
        <p:spPr>
          <a:xfrm>
            <a:off x="3371273" y="67156"/>
            <a:ext cx="5495636" cy="64633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B7394F"/>
                </a:solidFill>
                <a:effectLst/>
                <a:uLnTx/>
                <a:uFillTx/>
                <a:latin typeface="Calibri"/>
                <a:ea typeface="Calibri"/>
                <a:cs typeface="Calibri"/>
              </a:rPr>
              <a:t>PRODUCT GALLERY</a:t>
            </a:r>
            <a:endParaRPr kumimoji="0" lang="en-US" sz="3600" b="0" i="0" u="none" strike="noStrike" kern="1200" cap="none" spc="0" normalizeH="0" baseline="0" noProof="0">
              <a:ln>
                <a:noFill/>
              </a:ln>
              <a:solidFill>
                <a:srgbClr val="B7394F"/>
              </a:solidFill>
              <a:effectLst/>
              <a:uLnTx/>
              <a:uFillTx/>
              <a:latin typeface="Calibri"/>
              <a:ea typeface="Calibri"/>
              <a:cs typeface="Calibri"/>
            </a:endParaRPr>
          </a:p>
        </p:txBody>
      </p:sp>
      <p:pic>
        <p:nvPicPr>
          <p:cNvPr id="6" name="Picture 5" descr="A picture containing text&#10;&#10;Description automatically generated">
            <a:extLst>
              <a:ext uri="{FF2B5EF4-FFF2-40B4-BE49-F238E27FC236}">
                <a16:creationId xmlns:a16="http://schemas.microsoft.com/office/drawing/2014/main" id="{BABEF04A-1241-2EAA-8C45-1C7FBF4FAE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221685"/>
            <a:ext cx="2188633" cy="615553"/>
          </a:xfrm>
          <a:prstGeom prst="rect">
            <a:avLst/>
          </a:prstGeom>
        </p:spPr>
      </p:pic>
    </p:spTree>
    <p:extLst>
      <p:ext uri="{BB962C8B-B14F-4D97-AF65-F5344CB8AC3E}">
        <p14:creationId xmlns:p14="http://schemas.microsoft.com/office/powerpoint/2010/main" val="465565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82426" y="776903"/>
            <a:ext cx="7028917" cy="2862322"/>
          </a:xfrm>
          <a:prstGeom prst="rect">
            <a:avLst/>
          </a:prstGeom>
        </p:spPr>
        <p:txBody>
          <a:bodyPr wrap="square">
            <a:spAutoFit/>
          </a:bodyPr>
          <a:lstStyle/>
          <a:p>
            <a:pPr marL="285750" indent="-285750">
              <a:buFont typeface="Arial" panose="020B0604020202020204" pitchFamily="34" charset="0"/>
              <a:buChar char="•"/>
            </a:pPr>
            <a:r>
              <a:rPr lang="en-US" dirty="0">
                <a:solidFill>
                  <a:srgbClr val="2F5597"/>
                </a:solidFill>
              </a:rPr>
              <a:t>Global unless noted otherwise</a:t>
            </a:r>
            <a:endParaRPr lang="en-US" dirty="0">
              <a:solidFill>
                <a:srgbClr val="2F5597"/>
              </a:solidFill>
              <a:ea typeface="Calibri"/>
              <a:cs typeface="Calibri"/>
            </a:endParaRPr>
          </a:p>
          <a:p>
            <a:pPr marL="285750" indent="-285750">
              <a:buFont typeface="Arial" panose="020B0604020202020204" pitchFamily="34" charset="0"/>
              <a:buChar char="•"/>
            </a:pPr>
            <a:r>
              <a:rPr lang="en-US" dirty="0">
                <a:solidFill>
                  <a:srgbClr val="2F5597"/>
                </a:solidFill>
              </a:rPr>
              <a:t>Coarser resolution</a:t>
            </a:r>
            <a:endParaRPr lang="en-US" dirty="0">
              <a:solidFill>
                <a:srgbClr val="2F5597"/>
              </a:solidFill>
              <a:ea typeface="Calibri"/>
              <a:cs typeface="Calibri"/>
            </a:endParaRPr>
          </a:p>
          <a:p>
            <a:pPr marL="285750" indent="-285750">
              <a:buFont typeface="Arial" panose="020B0604020202020204" pitchFamily="34" charset="0"/>
              <a:buChar char="•"/>
            </a:pPr>
            <a:r>
              <a:rPr lang="en-US" dirty="0">
                <a:solidFill>
                  <a:srgbClr val="2F5597"/>
                </a:solidFill>
              </a:rPr>
              <a:t>Automatically updated every few hours to daily or weekly</a:t>
            </a:r>
            <a:endParaRPr lang="en-US" dirty="0">
              <a:solidFill>
                <a:srgbClr val="2F5597"/>
              </a:solidFill>
              <a:ea typeface="Calibri"/>
              <a:cs typeface="Calibri"/>
            </a:endParaRPr>
          </a:p>
          <a:p>
            <a:pPr marL="742950" lvl="1" indent="-285750">
              <a:buFont typeface="Arial" panose="020B0604020202020204" pitchFamily="34" charset="0"/>
              <a:buChar char="•"/>
            </a:pPr>
            <a:r>
              <a:rPr lang="en-US" dirty="0">
                <a:solidFill>
                  <a:srgbClr val="2F5597"/>
                </a:solidFill>
              </a:rPr>
              <a:t>Black Marble Nighttime Blue/Yellow Composite</a:t>
            </a:r>
            <a:endParaRPr lang="en-US" dirty="0">
              <a:solidFill>
                <a:srgbClr val="2F5597"/>
              </a:solidFill>
              <a:ea typeface="Calibri"/>
              <a:cs typeface="Calibri"/>
            </a:endParaRPr>
          </a:p>
          <a:p>
            <a:pPr marL="742950" lvl="1" indent="-285750">
              <a:buFont typeface="Arial" panose="020B0604020202020204" pitchFamily="34" charset="0"/>
              <a:buChar char="•"/>
            </a:pPr>
            <a:r>
              <a:rPr lang="en-US" dirty="0">
                <a:solidFill>
                  <a:srgbClr val="2F5597"/>
                </a:solidFill>
              </a:rPr>
              <a:t>Global Landslide Nowcast</a:t>
            </a:r>
            <a:endParaRPr lang="en-US" dirty="0">
              <a:solidFill>
                <a:srgbClr val="2F5597"/>
              </a:solidFill>
              <a:ea typeface="Calibri"/>
              <a:cs typeface="Calibri"/>
            </a:endParaRPr>
          </a:p>
          <a:p>
            <a:pPr marL="742950" lvl="1" indent="-285750">
              <a:buFont typeface="Arial" panose="020B0604020202020204" pitchFamily="34" charset="0"/>
              <a:buChar char="•"/>
            </a:pPr>
            <a:r>
              <a:rPr lang="en-US" dirty="0">
                <a:solidFill>
                  <a:srgbClr val="2F5597"/>
                </a:solidFill>
              </a:rPr>
              <a:t>Flood Detection – 1, 2, 3 day observations (MODIS)</a:t>
            </a:r>
            <a:endParaRPr lang="en-US" dirty="0">
              <a:solidFill>
                <a:srgbClr val="2F5597"/>
              </a:solidFill>
              <a:ea typeface="Calibri"/>
              <a:cs typeface="Calibri"/>
            </a:endParaRPr>
          </a:p>
          <a:p>
            <a:pPr marL="742950" lvl="1" indent="-285750">
              <a:buFont typeface="Arial" panose="020B0604020202020204" pitchFamily="34" charset="0"/>
              <a:buChar char="•"/>
            </a:pPr>
            <a:r>
              <a:rPr lang="en-US" dirty="0">
                <a:solidFill>
                  <a:srgbClr val="2F5597"/>
                </a:solidFill>
              </a:rPr>
              <a:t>Precipitation Accumulation – 30 min, 3 hour, 1 day (GPM IMERG)</a:t>
            </a:r>
            <a:endParaRPr lang="en-US" dirty="0">
              <a:solidFill>
                <a:srgbClr val="2F5597"/>
              </a:solidFill>
              <a:ea typeface="Calibri"/>
              <a:cs typeface="Calibri"/>
            </a:endParaRPr>
          </a:p>
          <a:p>
            <a:pPr marL="742950" lvl="1" indent="-285750">
              <a:buFont typeface="Arial" panose="020B0604020202020204" pitchFamily="34" charset="0"/>
              <a:buChar char="•"/>
            </a:pPr>
            <a:r>
              <a:rPr lang="en-US" dirty="0">
                <a:solidFill>
                  <a:srgbClr val="2F5597"/>
                </a:solidFill>
              </a:rPr>
              <a:t>Evaporative Stress Index – weekly</a:t>
            </a:r>
            <a:endParaRPr lang="en-US" dirty="0">
              <a:solidFill>
                <a:srgbClr val="2F5597"/>
              </a:solidFill>
              <a:ea typeface="Calibri"/>
              <a:cs typeface="Calibri"/>
            </a:endParaRPr>
          </a:p>
          <a:p>
            <a:pPr marL="742950" lvl="1" indent="-285750">
              <a:buFont typeface="Arial" panose="020B0604020202020204" pitchFamily="34" charset="0"/>
              <a:buChar char="•"/>
            </a:pPr>
            <a:r>
              <a:rPr lang="en-US" dirty="0">
                <a:solidFill>
                  <a:srgbClr val="2F5597"/>
                </a:solidFill>
              </a:rPr>
              <a:t>True Color Imagery – Daily (MODIS at 250m, VIIRS at 375m)</a:t>
            </a:r>
            <a:endParaRPr lang="en-US" dirty="0">
              <a:solidFill>
                <a:srgbClr val="2F5597"/>
              </a:solidFill>
              <a:ea typeface="Calibri"/>
              <a:cs typeface="Calibri"/>
            </a:endParaRPr>
          </a:p>
          <a:p>
            <a:pPr marL="742950" lvl="1" indent="-285750">
              <a:buFont typeface="Arial" panose="020B0604020202020204" pitchFamily="34" charset="0"/>
              <a:buChar char="•"/>
            </a:pPr>
            <a:r>
              <a:rPr lang="en-US" dirty="0">
                <a:solidFill>
                  <a:srgbClr val="2F5597"/>
                </a:solidFill>
              </a:rPr>
              <a:t>Natural Color Imagery – Daily (MODIS at 250m, VIIRS at 375m)</a:t>
            </a:r>
            <a:endParaRPr kumimoji="0" lang="en-US" b="0" i="0" u="none" strike="noStrike" kern="1200" cap="none" spc="0" normalizeH="0" baseline="0" noProof="0" dirty="0">
              <a:ln>
                <a:noFill/>
              </a:ln>
              <a:solidFill>
                <a:srgbClr val="4472C4">
                  <a:lumMod val="75000"/>
                </a:srgbClr>
              </a:solidFill>
              <a:effectLst/>
              <a:uLnTx/>
              <a:uFillTx/>
              <a:ea typeface="+mn-ea"/>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8C3DA2F9-AB15-F251-D6A5-6A4676883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221685"/>
            <a:ext cx="2188633" cy="615553"/>
          </a:xfrm>
          <a:prstGeom prst="rect">
            <a:avLst/>
          </a:prstGeom>
        </p:spPr>
      </p:pic>
      <p:sp>
        <p:nvSpPr>
          <p:cNvPr id="9" name="Title 1">
            <a:extLst>
              <a:ext uri="{FF2B5EF4-FFF2-40B4-BE49-F238E27FC236}">
                <a16:creationId xmlns:a16="http://schemas.microsoft.com/office/drawing/2014/main" id="{885E8AB8-3F94-4980-8319-EA5BCB586797}"/>
              </a:ext>
            </a:extLst>
          </p:cNvPr>
          <p:cNvSpPr>
            <a:spLocks noGrp="1"/>
          </p:cNvSpPr>
          <p:nvPr>
            <p:ph type="title"/>
          </p:nvPr>
        </p:nvSpPr>
        <p:spPr>
          <a:xfrm>
            <a:off x="1939837" y="71511"/>
            <a:ext cx="7287490" cy="705392"/>
          </a:xfrm>
        </p:spPr>
        <p:txBody>
          <a:bodyPr>
            <a:normAutofit fontScale="90000"/>
          </a:bodyPr>
          <a:lstStyle/>
          <a:p>
            <a:pPr algn="ctr"/>
            <a:r>
              <a:rPr lang="en-US" sz="3600" b="1">
                <a:solidFill>
                  <a:srgbClr val="B7394F"/>
                </a:solidFill>
                <a:latin typeface="+mn-lt"/>
              </a:rPr>
              <a:t>NEAR REAL-TIME DATA AND DASHBOARD</a:t>
            </a:r>
            <a:endParaRPr lang="en-US" sz="3600" b="1">
              <a:solidFill>
                <a:srgbClr val="B7394F"/>
              </a:solidFill>
              <a:latin typeface="+mn-lt"/>
              <a:ea typeface="Calibri"/>
              <a:cs typeface="Calibri"/>
            </a:endParaRPr>
          </a:p>
        </p:txBody>
      </p:sp>
      <p:pic>
        <p:nvPicPr>
          <p:cNvPr id="4" name="Picture 5">
            <a:extLst>
              <a:ext uri="{FF2B5EF4-FFF2-40B4-BE49-F238E27FC236}">
                <a16:creationId xmlns:a16="http://schemas.microsoft.com/office/drawing/2014/main" id="{1AF4C20C-61C3-64BF-E7FA-5E99B395114D}"/>
              </a:ext>
            </a:extLst>
          </p:cNvPr>
          <p:cNvPicPr>
            <a:picLocks noChangeAspect="1"/>
          </p:cNvPicPr>
          <p:nvPr/>
        </p:nvPicPr>
        <p:blipFill>
          <a:blip r:embed="rId3"/>
          <a:stretch>
            <a:fillRect/>
          </a:stretch>
        </p:blipFill>
        <p:spPr>
          <a:xfrm>
            <a:off x="2709922" y="3770287"/>
            <a:ext cx="5747320" cy="2982467"/>
          </a:xfrm>
          <a:prstGeom prst="rect">
            <a:avLst/>
          </a:prstGeom>
        </p:spPr>
      </p:pic>
      <p:pic>
        <p:nvPicPr>
          <p:cNvPr id="2" name="Picture 1">
            <a:extLst>
              <a:ext uri="{FF2B5EF4-FFF2-40B4-BE49-F238E27FC236}">
                <a16:creationId xmlns:a16="http://schemas.microsoft.com/office/drawing/2014/main" id="{C276491B-8AC1-3B83-8B65-5B36ABBCF1A5}"/>
              </a:ext>
            </a:extLst>
          </p:cNvPr>
          <p:cNvPicPr>
            <a:picLocks noChangeAspect="1"/>
          </p:cNvPicPr>
          <p:nvPr/>
        </p:nvPicPr>
        <p:blipFill>
          <a:blip r:embed="rId4"/>
          <a:stretch>
            <a:fillRect/>
          </a:stretch>
        </p:blipFill>
        <p:spPr>
          <a:xfrm>
            <a:off x="9312858" y="422401"/>
            <a:ext cx="2649438" cy="6200382"/>
          </a:xfrm>
          <a:prstGeom prst="rect">
            <a:avLst/>
          </a:prstGeom>
        </p:spPr>
      </p:pic>
    </p:spTree>
    <p:extLst>
      <p:ext uri="{BB962C8B-B14F-4D97-AF65-F5344CB8AC3E}">
        <p14:creationId xmlns:p14="http://schemas.microsoft.com/office/powerpoint/2010/main" val="2036234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1513396-92F3-43B4-B468-3E916BD4D152}"/>
              </a:ext>
            </a:extLst>
          </p:cNvPr>
          <p:cNvSpPr>
            <a:spLocks noGrp="1"/>
          </p:cNvSpPr>
          <p:nvPr>
            <p:ph type="title"/>
          </p:nvPr>
        </p:nvSpPr>
        <p:spPr>
          <a:xfrm>
            <a:off x="3989349" y="210588"/>
            <a:ext cx="4213302" cy="599154"/>
          </a:xfrm>
        </p:spPr>
        <p:txBody>
          <a:bodyPr>
            <a:normAutofit/>
          </a:bodyPr>
          <a:lstStyle/>
          <a:p>
            <a:r>
              <a:rPr lang="en-US" sz="3400" b="1">
                <a:solidFill>
                  <a:srgbClr val="B7394F"/>
                </a:solidFill>
                <a:latin typeface="+mn-lt"/>
              </a:rPr>
              <a:t>HURRICANE IDA 2021</a:t>
            </a:r>
            <a:endParaRPr lang="en-US" sz="3400" b="1">
              <a:solidFill>
                <a:srgbClr val="B7394F"/>
              </a:solidFill>
              <a:latin typeface="+mn-lt"/>
              <a:ea typeface="Calibri"/>
              <a:cs typeface="Calibri"/>
            </a:endParaRPr>
          </a:p>
        </p:txBody>
      </p:sp>
      <p:sp>
        <p:nvSpPr>
          <p:cNvPr id="10" name="Content Placeholder 9">
            <a:extLst>
              <a:ext uri="{FF2B5EF4-FFF2-40B4-BE49-F238E27FC236}">
                <a16:creationId xmlns:a16="http://schemas.microsoft.com/office/drawing/2014/main" id="{B345A71D-0C3E-4CF6-859E-4BD74F22AC04}"/>
              </a:ext>
            </a:extLst>
          </p:cNvPr>
          <p:cNvSpPr>
            <a:spLocks noGrp="1"/>
          </p:cNvSpPr>
          <p:nvPr>
            <p:ph idx="1"/>
          </p:nvPr>
        </p:nvSpPr>
        <p:spPr>
          <a:xfrm>
            <a:off x="291791" y="1091534"/>
            <a:ext cx="2562922" cy="4351338"/>
          </a:xfrm>
        </p:spPr>
        <p:txBody>
          <a:bodyPr>
            <a:normAutofit fontScale="92500" lnSpcReduction="10000"/>
          </a:bodyPr>
          <a:lstStyle/>
          <a:p>
            <a:pPr marL="285750" indent="-285750">
              <a:buFont typeface="Arial" panose="020B0604020202020204" pitchFamily="34" charset="0"/>
              <a:buChar char="•"/>
            </a:pPr>
            <a:r>
              <a:rPr lang="en-US" sz="2400">
                <a:solidFill>
                  <a:schemeClr val="accent1">
                    <a:lumMod val="75000"/>
                  </a:schemeClr>
                </a:solidFill>
              </a:rPr>
              <a:t>Black Marble Nighttime Blue/Yellow Composite</a:t>
            </a:r>
          </a:p>
          <a:p>
            <a:pPr marL="285750" indent="-285750">
              <a:buFont typeface="Arial" panose="020B0604020202020204" pitchFamily="34" charset="0"/>
              <a:buChar char="•"/>
            </a:pPr>
            <a:r>
              <a:rPr lang="en-US" sz="2400">
                <a:solidFill>
                  <a:schemeClr val="accent1">
                    <a:lumMod val="75000"/>
                  </a:schemeClr>
                </a:solidFill>
              </a:rPr>
              <a:t>VIIRS/Suomi-NPP</a:t>
            </a:r>
          </a:p>
          <a:p>
            <a:pPr marL="285750" indent="-285750">
              <a:buFont typeface="Arial" panose="020B0604020202020204" pitchFamily="34" charset="0"/>
              <a:buChar char="•"/>
            </a:pPr>
            <a:r>
              <a:rPr lang="en-US" sz="2400">
                <a:solidFill>
                  <a:schemeClr val="accent1">
                    <a:lumMod val="75000"/>
                  </a:schemeClr>
                </a:solidFill>
              </a:rPr>
              <a:t>Resolution: 750 meters</a:t>
            </a:r>
          </a:p>
          <a:p>
            <a:pPr marL="285750" indent="-285750">
              <a:buFont typeface="Arial" panose="020B0604020202020204" pitchFamily="34" charset="0"/>
              <a:buChar char="•"/>
            </a:pPr>
            <a:r>
              <a:rPr lang="en-US" sz="2400">
                <a:solidFill>
                  <a:schemeClr val="accent1">
                    <a:lumMod val="75000"/>
                  </a:schemeClr>
                </a:solidFill>
              </a:rPr>
              <a:t>Near Real-Time Product, Updates Daily</a:t>
            </a:r>
          </a:p>
          <a:p>
            <a:pPr marL="285750" indent="-285750">
              <a:buFont typeface="Arial" panose="020B0604020202020204" pitchFamily="34" charset="0"/>
              <a:buChar char="•"/>
            </a:pPr>
            <a:r>
              <a:rPr lang="en-US" sz="2400">
                <a:solidFill>
                  <a:schemeClr val="accent1">
                    <a:lumMod val="75000"/>
                  </a:schemeClr>
                </a:solidFill>
              </a:rPr>
              <a:t>Data available within 3 hours of satellite overpass</a:t>
            </a:r>
          </a:p>
        </p:txBody>
      </p:sp>
      <p:pic>
        <p:nvPicPr>
          <p:cNvPr id="8" name="Screen Recording 2">
            <a:hlinkClick r:id="" action="ppaction://media"/>
            <a:extLst>
              <a:ext uri="{FF2B5EF4-FFF2-40B4-BE49-F238E27FC236}">
                <a16:creationId xmlns:a16="http://schemas.microsoft.com/office/drawing/2014/main" id="{2219761B-42B9-44F5-B72B-7E05BC441A2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05960" y="1091534"/>
            <a:ext cx="8765523" cy="5067905"/>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C3604E7C-79A0-9462-BB26-AB37E300D4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221685"/>
            <a:ext cx="2188633" cy="615553"/>
          </a:xfrm>
          <a:prstGeom prst="rect">
            <a:avLst/>
          </a:prstGeom>
        </p:spPr>
      </p:pic>
    </p:spTree>
    <p:extLst>
      <p:ext uri="{BB962C8B-B14F-4D97-AF65-F5344CB8AC3E}">
        <p14:creationId xmlns:p14="http://schemas.microsoft.com/office/powerpoint/2010/main" val="37319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6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1513396-92F3-43B4-B468-3E916BD4D152}"/>
              </a:ext>
            </a:extLst>
          </p:cNvPr>
          <p:cNvSpPr>
            <a:spLocks noGrp="1"/>
          </p:cNvSpPr>
          <p:nvPr>
            <p:ph type="title"/>
          </p:nvPr>
        </p:nvSpPr>
        <p:spPr>
          <a:xfrm>
            <a:off x="3915936" y="159065"/>
            <a:ext cx="5257800" cy="765137"/>
          </a:xfrm>
        </p:spPr>
        <p:txBody>
          <a:bodyPr>
            <a:normAutofit/>
          </a:bodyPr>
          <a:lstStyle/>
          <a:p>
            <a:r>
              <a:rPr lang="en-US" sz="3400" b="1">
                <a:solidFill>
                  <a:srgbClr val="B7394F"/>
                </a:solidFill>
                <a:latin typeface="Calibri"/>
                <a:ea typeface="Calibri"/>
                <a:cs typeface="Calibri"/>
              </a:rPr>
              <a:t>HURRICANE IDA 2021</a:t>
            </a:r>
          </a:p>
        </p:txBody>
      </p:sp>
      <p:sp>
        <p:nvSpPr>
          <p:cNvPr id="10" name="Content Placeholder 9">
            <a:extLst>
              <a:ext uri="{FF2B5EF4-FFF2-40B4-BE49-F238E27FC236}">
                <a16:creationId xmlns:a16="http://schemas.microsoft.com/office/drawing/2014/main" id="{B345A71D-0C3E-4CF6-859E-4BD74F22AC04}"/>
              </a:ext>
            </a:extLst>
          </p:cNvPr>
          <p:cNvSpPr>
            <a:spLocks noGrp="1"/>
          </p:cNvSpPr>
          <p:nvPr>
            <p:ph idx="1"/>
          </p:nvPr>
        </p:nvSpPr>
        <p:spPr>
          <a:xfrm>
            <a:off x="191429" y="1102470"/>
            <a:ext cx="2897559" cy="4351338"/>
          </a:xfrm>
        </p:spPr>
        <p:txBody>
          <a:bodyPr>
            <a:normAutofit/>
          </a:bodyPr>
          <a:lstStyle/>
          <a:p>
            <a:pPr marL="285750" indent="-285750">
              <a:buFont typeface="Arial" panose="020B0604020202020204" pitchFamily="34" charset="0"/>
              <a:buChar char="•"/>
            </a:pPr>
            <a:r>
              <a:rPr lang="en-US" sz="2400">
                <a:solidFill>
                  <a:schemeClr val="accent1">
                    <a:lumMod val="75000"/>
                  </a:schemeClr>
                </a:solidFill>
              </a:rPr>
              <a:t>Black Marble High Definition</a:t>
            </a:r>
          </a:p>
          <a:p>
            <a:pPr marL="285750" indent="-285750">
              <a:buFont typeface="Arial" panose="020B0604020202020204" pitchFamily="34" charset="0"/>
              <a:buChar char="•"/>
            </a:pPr>
            <a:r>
              <a:rPr lang="en-US" sz="2400">
                <a:solidFill>
                  <a:schemeClr val="accent1">
                    <a:lumMod val="75000"/>
                  </a:schemeClr>
                </a:solidFill>
              </a:rPr>
              <a:t>Resolution: 30 meters</a:t>
            </a:r>
          </a:p>
          <a:p>
            <a:pPr marL="285750" indent="-285750">
              <a:buFont typeface="Arial" panose="020B0604020202020204" pitchFamily="34" charset="0"/>
              <a:buChar char="•"/>
            </a:pPr>
            <a:r>
              <a:rPr lang="en-US" sz="2400">
                <a:solidFill>
                  <a:schemeClr val="accent1">
                    <a:lumMod val="75000"/>
                  </a:schemeClr>
                </a:solidFill>
              </a:rPr>
              <a:t>Created for event</a:t>
            </a:r>
          </a:p>
          <a:p>
            <a:pPr marL="285750" indent="-285750">
              <a:buFont typeface="Arial" panose="020B0604020202020204" pitchFamily="34" charset="0"/>
              <a:buChar char="•"/>
            </a:pPr>
            <a:r>
              <a:rPr lang="en-US" sz="2400">
                <a:solidFill>
                  <a:schemeClr val="accent1">
                    <a:lumMod val="75000"/>
                  </a:schemeClr>
                </a:solidFill>
              </a:rPr>
              <a:t>Usually takes 3-5 days to get produced</a:t>
            </a:r>
          </a:p>
        </p:txBody>
      </p:sp>
      <p:pic>
        <p:nvPicPr>
          <p:cNvPr id="7" name="Screen Recording 12">
            <a:hlinkClick r:id="" action="ppaction://media"/>
            <a:extLst>
              <a:ext uri="{FF2B5EF4-FFF2-40B4-BE49-F238E27FC236}">
                <a16:creationId xmlns:a16="http://schemas.microsoft.com/office/drawing/2014/main" id="{03C1E09A-E537-4126-86AF-9826B8669B9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88988" y="1102470"/>
            <a:ext cx="9009531" cy="5213896"/>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E58D0DF8-F88A-41AF-C9B9-6076D2D603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221685"/>
            <a:ext cx="2188633" cy="615553"/>
          </a:xfrm>
          <a:prstGeom prst="rect">
            <a:avLst/>
          </a:prstGeom>
        </p:spPr>
      </p:pic>
    </p:spTree>
    <p:extLst>
      <p:ext uri="{BB962C8B-B14F-4D97-AF65-F5344CB8AC3E}">
        <p14:creationId xmlns:p14="http://schemas.microsoft.com/office/powerpoint/2010/main" val="159298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64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1513396-92F3-43B4-B468-3E916BD4D152}"/>
              </a:ext>
            </a:extLst>
          </p:cNvPr>
          <p:cNvSpPr>
            <a:spLocks noGrp="1"/>
          </p:cNvSpPr>
          <p:nvPr>
            <p:ph type="title"/>
          </p:nvPr>
        </p:nvSpPr>
        <p:spPr>
          <a:xfrm>
            <a:off x="4072983" y="215411"/>
            <a:ext cx="4046034" cy="622911"/>
          </a:xfrm>
        </p:spPr>
        <p:txBody>
          <a:bodyPr>
            <a:normAutofit/>
          </a:bodyPr>
          <a:lstStyle/>
          <a:p>
            <a:r>
              <a:rPr lang="en-US" sz="3400" b="1">
                <a:solidFill>
                  <a:srgbClr val="B7394F"/>
                </a:solidFill>
                <a:latin typeface="+mn-lt"/>
              </a:rPr>
              <a:t>HURRICANE IDA 2021</a:t>
            </a:r>
            <a:endParaRPr lang="en-US" sz="3400" b="1">
              <a:solidFill>
                <a:srgbClr val="B7394F"/>
              </a:solidFill>
              <a:latin typeface="+mn-lt"/>
              <a:ea typeface="Calibri"/>
              <a:cs typeface="Calibri"/>
            </a:endParaRPr>
          </a:p>
        </p:txBody>
      </p:sp>
      <p:sp>
        <p:nvSpPr>
          <p:cNvPr id="10" name="Content Placeholder 9">
            <a:extLst>
              <a:ext uri="{FF2B5EF4-FFF2-40B4-BE49-F238E27FC236}">
                <a16:creationId xmlns:a16="http://schemas.microsoft.com/office/drawing/2014/main" id="{B345A71D-0C3E-4CF6-859E-4BD74F22AC04}"/>
              </a:ext>
            </a:extLst>
          </p:cNvPr>
          <p:cNvSpPr>
            <a:spLocks noGrp="1"/>
          </p:cNvSpPr>
          <p:nvPr>
            <p:ph idx="1"/>
          </p:nvPr>
        </p:nvSpPr>
        <p:spPr>
          <a:xfrm>
            <a:off x="196334" y="1253331"/>
            <a:ext cx="2816422" cy="4351338"/>
          </a:xfrm>
        </p:spPr>
        <p:txBody>
          <a:bodyPr>
            <a:normAutofit lnSpcReduction="10000"/>
          </a:bodyPr>
          <a:lstStyle/>
          <a:p>
            <a:pPr marL="285750" indent="-285750">
              <a:buFont typeface="Arial" panose="020B0604020202020204" pitchFamily="34" charset="0"/>
              <a:buChar char="•"/>
            </a:pPr>
            <a:r>
              <a:rPr lang="en-US">
                <a:solidFill>
                  <a:schemeClr val="accent1">
                    <a:lumMod val="75000"/>
                  </a:schemeClr>
                </a:solidFill>
              </a:rPr>
              <a:t>Land Information System (LIS) Soil Moisture Percentile: </a:t>
            </a:r>
            <a:br>
              <a:rPr lang="en-US">
                <a:solidFill>
                  <a:schemeClr val="accent1">
                    <a:lumMod val="75000"/>
                  </a:schemeClr>
                </a:solidFill>
              </a:rPr>
            </a:br>
            <a:r>
              <a:rPr lang="en-US">
                <a:solidFill>
                  <a:schemeClr val="accent1">
                    <a:lumMod val="75000"/>
                  </a:schemeClr>
                </a:solidFill>
              </a:rPr>
              <a:t>0-100cm </a:t>
            </a:r>
          </a:p>
          <a:p>
            <a:pPr marL="285750" indent="-285750">
              <a:buFont typeface="Arial" panose="020B0604020202020204" pitchFamily="34" charset="0"/>
              <a:buChar char="•"/>
            </a:pPr>
            <a:r>
              <a:rPr lang="en-US">
                <a:solidFill>
                  <a:schemeClr val="accent1">
                    <a:lumMod val="75000"/>
                  </a:schemeClr>
                </a:solidFill>
              </a:rPr>
              <a:t>Resolution: 3 km</a:t>
            </a:r>
          </a:p>
          <a:p>
            <a:pPr marL="285750" indent="-285750">
              <a:buFont typeface="Arial" panose="020B0604020202020204" pitchFamily="34" charset="0"/>
              <a:buChar char="•"/>
            </a:pPr>
            <a:r>
              <a:rPr lang="en-US">
                <a:solidFill>
                  <a:schemeClr val="accent1">
                    <a:lumMod val="75000"/>
                  </a:schemeClr>
                </a:solidFill>
              </a:rPr>
              <a:t>Near Real-Time Product, Updates Daily</a:t>
            </a:r>
          </a:p>
          <a:p>
            <a:pPr marL="285750" indent="-285750">
              <a:buFont typeface="Arial" panose="020B0604020202020204" pitchFamily="34" charset="0"/>
              <a:buChar char="•"/>
            </a:pPr>
            <a:endParaRPr lang="en-US"/>
          </a:p>
        </p:txBody>
      </p:sp>
      <p:pic>
        <p:nvPicPr>
          <p:cNvPr id="6" name="Screen Recording 5">
            <a:hlinkClick r:id="" action="ppaction://media"/>
            <a:extLst>
              <a:ext uri="{FF2B5EF4-FFF2-40B4-BE49-F238E27FC236}">
                <a16:creationId xmlns:a16="http://schemas.microsoft.com/office/drawing/2014/main" id="{33CD5F41-BBF2-4729-99EB-35DF70659EA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84753" y="1286772"/>
            <a:ext cx="8572216" cy="4174947"/>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08FA31AD-5A4E-544B-C088-866E113296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221685"/>
            <a:ext cx="2188633" cy="615553"/>
          </a:xfrm>
          <a:prstGeom prst="rect">
            <a:avLst/>
          </a:prstGeom>
        </p:spPr>
      </p:pic>
    </p:spTree>
    <p:extLst>
      <p:ext uri="{BB962C8B-B14F-4D97-AF65-F5344CB8AC3E}">
        <p14:creationId xmlns:p14="http://schemas.microsoft.com/office/powerpoint/2010/main" val="192011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0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repeatCount="indefinite" fill="hold" display="0">
                  <p:stCondLst>
                    <p:cond delay="indefinite"/>
                  </p:st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408CD4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146675" y="1100931"/>
            <a:ext cx="6950075" cy="4656138"/>
          </a:xfrm>
        </p:spPr>
      </p:pic>
      <p:sp>
        <p:nvSpPr>
          <p:cNvPr id="5" name="Title 1"/>
          <p:cNvSpPr txBox="1">
            <a:spLocks/>
          </p:cNvSpPr>
          <p:nvPr/>
        </p:nvSpPr>
        <p:spPr>
          <a:xfrm>
            <a:off x="3375423" y="280056"/>
            <a:ext cx="5441153" cy="5632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a:lstStyle>
          <a:p>
            <a:r>
              <a:rPr lang="en-US" sz="3400" b="1">
                <a:solidFill>
                  <a:srgbClr val="B7394F"/>
                </a:solidFill>
                <a:latin typeface="+mn-lt"/>
                <a:cs typeface="Arial"/>
              </a:rPr>
              <a:t>CALIFORNIA WILDFIRES 2020</a:t>
            </a:r>
            <a:endParaRPr lang="en-US" sz="3400" b="1">
              <a:solidFill>
                <a:srgbClr val="B7394F"/>
              </a:solidFill>
              <a:latin typeface="+mn-lt"/>
              <a:ea typeface="Calibri"/>
              <a:cs typeface="Arial"/>
            </a:endParaRPr>
          </a:p>
        </p:txBody>
      </p:sp>
      <p:sp>
        <p:nvSpPr>
          <p:cNvPr id="6" name="Rectangle 5"/>
          <p:cNvSpPr/>
          <p:nvPr/>
        </p:nvSpPr>
        <p:spPr>
          <a:xfrm>
            <a:off x="115178" y="1159148"/>
            <a:ext cx="5031497" cy="4539704"/>
          </a:xfrm>
          <a:prstGeom prst="rect">
            <a:avLst/>
          </a:prstGeom>
        </p:spPr>
        <p:txBody>
          <a:bodyPr wrap="square">
            <a:spAutoFit/>
          </a:bodyPr>
          <a:lstStyle/>
          <a:p>
            <a:pPr marL="342900" indent="-342900">
              <a:spcAft>
                <a:spcPts val="600"/>
              </a:spcAft>
              <a:buFont typeface="Arial" panose="020B0604020202020204" pitchFamily="34" charset="0"/>
              <a:buChar char="•"/>
            </a:pPr>
            <a:r>
              <a:rPr lang="en-US" sz="2400">
                <a:solidFill>
                  <a:schemeClr val="accent1">
                    <a:lumMod val="75000"/>
                  </a:schemeClr>
                </a:solidFill>
                <a:latin typeface="Calibri" panose="020F0502020204030204" pitchFamily="34" charset="0"/>
                <a:cs typeface="Calibri" panose="020F0502020204030204" pitchFamily="34" charset="0"/>
              </a:rPr>
              <a:t>Using Near Real-Time data to monitor and track the evolution of wildfires</a:t>
            </a:r>
          </a:p>
          <a:p>
            <a:pPr marL="800100" lvl="1" indent="-342900">
              <a:spcAft>
                <a:spcPts val="600"/>
              </a:spcAft>
              <a:buFont typeface="Arial" panose="020B0604020202020204" pitchFamily="34" charset="0"/>
              <a:buChar char="•"/>
            </a:pPr>
            <a:r>
              <a:rPr lang="en-US" sz="2400">
                <a:solidFill>
                  <a:schemeClr val="accent1">
                    <a:lumMod val="75000"/>
                  </a:schemeClr>
                </a:solidFill>
                <a:latin typeface="Calibri" panose="020F0502020204030204" pitchFamily="34" charset="0"/>
                <a:cs typeface="Calibri" panose="020F0502020204030204" pitchFamily="34" charset="0"/>
              </a:rPr>
              <a:t>MODIS and VIIRS Natural Color Imagery</a:t>
            </a:r>
          </a:p>
          <a:p>
            <a:pPr marL="800100" lvl="1" indent="-342900">
              <a:spcAft>
                <a:spcPts val="600"/>
              </a:spcAft>
              <a:buFont typeface="Arial" panose="020B0604020202020204" pitchFamily="34" charset="0"/>
              <a:buChar char="•"/>
            </a:pPr>
            <a:r>
              <a:rPr lang="en-US" sz="2400">
                <a:solidFill>
                  <a:schemeClr val="accent1">
                    <a:lumMod val="75000"/>
                  </a:schemeClr>
                </a:solidFill>
                <a:latin typeface="Calibri" panose="020F0502020204030204" pitchFamily="34" charset="0"/>
                <a:cs typeface="Calibri" panose="020F0502020204030204" pitchFamily="34" charset="0"/>
              </a:rPr>
              <a:t>FIRMS Active Fires Points</a:t>
            </a:r>
          </a:p>
          <a:p>
            <a:pPr marL="342900" indent="-342900">
              <a:spcAft>
                <a:spcPts val="600"/>
              </a:spcAft>
              <a:buFont typeface="Arial" panose="020B0604020202020204" pitchFamily="34" charset="0"/>
              <a:buChar char="•"/>
            </a:pPr>
            <a:r>
              <a:rPr lang="en-US" sz="2400">
                <a:solidFill>
                  <a:schemeClr val="accent1">
                    <a:lumMod val="75000"/>
                  </a:schemeClr>
                </a:solidFill>
                <a:latin typeface="Calibri" panose="020F0502020204030204" pitchFamily="34" charset="0"/>
                <a:cs typeface="Calibri" panose="020F0502020204030204" pitchFamily="34" charset="0"/>
              </a:rPr>
              <a:t>Updates multiple times per day</a:t>
            </a:r>
          </a:p>
          <a:p>
            <a:pPr marL="342900" indent="-342900">
              <a:spcAft>
                <a:spcPts val="600"/>
              </a:spcAft>
              <a:buFont typeface="Arial" panose="020B0604020202020204" pitchFamily="34" charset="0"/>
              <a:buChar char="•"/>
            </a:pPr>
            <a:r>
              <a:rPr lang="en-US" sz="2400">
                <a:solidFill>
                  <a:schemeClr val="accent1">
                    <a:lumMod val="75000"/>
                  </a:schemeClr>
                </a:solidFill>
                <a:latin typeface="Calibri" panose="020F0502020204030204" pitchFamily="34" charset="0"/>
                <a:cs typeface="Calibri" panose="020F0502020204030204" pitchFamily="34" charset="0"/>
              </a:rPr>
              <a:t>Moderate resolution at 500-750 meters</a:t>
            </a:r>
          </a:p>
          <a:p>
            <a:pPr marL="342900" indent="-342900">
              <a:spcAft>
                <a:spcPts val="600"/>
              </a:spcAft>
              <a:buFont typeface="Arial" panose="020B0604020202020204" pitchFamily="34" charset="0"/>
              <a:buChar char="•"/>
            </a:pPr>
            <a:r>
              <a:rPr lang="en-US" sz="2400">
                <a:solidFill>
                  <a:schemeClr val="accent1">
                    <a:lumMod val="75000"/>
                  </a:schemeClr>
                </a:solidFill>
                <a:latin typeface="Calibri" panose="020F0502020204030204" pitchFamily="34" charset="0"/>
                <a:cs typeface="Calibri" panose="020F0502020204030204" pitchFamily="34" charset="0"/>
              </a:rPr>
              <a:t>Can see active hot spots, burn scars and smoke transport</a:t>
            </a:r>
          </a:p>
        </p:txBody>
      </p:sp>
      <p:sp>
        <p:nvSpPr>
          <p:cNvPr id="7" name="Rectangle 6"/>
          <p:cNvSpPr/>
          <p:nvPr/>
        </p:nvSpPr>
        <p:spPr>
          <a:xfrm>
            <a:off x="5525797" y="5779526"/>
            <a:ext cx="6191830" cy="292388"/>
          </a:xfrm>
          <a:prstGeom prst="rect">
            <a:avLst/>
          </a:prstGeom>
        </p:spPr>
        <p:txBody>
          <a:bodyPr wrap="square">
            <a:spAutoFit/>
          </a:bodyPr>
          <a:lstStyle/>
          <a:p>
            <a:pPr>
              <a:spcAft>
                <a:spcPts val="600"/>
              </a:spcAft>
            </a:pPr>
            <a:r>
              <a:rPr lang="en-US" sz="1300">
                <a:solidFill>
                  <a:schemeClr val="accent1">
                    <a:lumMod val="75000"/>
                  </a:schemeClr>
                </a:solidFill>
              </a:rPr>
              <a:t>FIRMS Active Fire Points and MODIS Terra Natural Color Imagery from 8/15/20 to 9/1/20</a:t>
            </a:r>
          </a:p>
        </p:txBody>
      </p:sp>
      <p:pic>
        <p:nvPicPr>
          <p:cNvPr id="3" name="Picture 2" descr="A picture containing text&#10;&#10;Description automatically generated">
            <a:extLst>
              <a:ext uri="{FF2B5EF4-FFF2-40B4-BE49-F238E27FC236}">
                <a16:creationId xmlns:a16="http://schemas.microsoft.com/office/drawing/2014/main" id="{B320504C-27E1-5D7E-98D3-E2F35A54F9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221685"/>
            <a:ext cx="2188633" cy="615553"/>
          </a:xfrm>
          <a:prstGeom prst="rect">
            <a:avLst/>
          </a:prstGeom>
        </p:spPr>
      </p:pic>
    </p:spTree>
    <p:extLst>
      <p:ext uri="{BB962C8B-B14F-4D97-AF65-F5344CB8AC3E}">
        <p14:creationId xmlns:p14="http://schemas.microsoft.com/office/powerpoint/2010/main" val="146707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109"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piece, slice, eaten, half&#10;&#10;Description automatically generated">
            <a:extLst>
              <a:ext uri="{FF2B5EF4-FFF2-40B4-BE49-F238E27FC236}">
                <a16:creationId xmlns:a16="http://schemas.microsoft.com/office/drawing/2014/main" id="{7C1FADD7-47E0-4D94-9975-19CBFF670255}"/>
              </a:ext>
            </a:extLst>
          </p:cNvPr>
          <p:cNvPicPr>
            <a:picLocks noChangeAspect="1"/>
          </p:cNvPicPr>
          <p:nvPr/>
        </p:nvPicPr>
        <p:blipFill>
          <a:blip r:embed="rId2"/>
          <a:stretch>
            <a:fillRect/>
          </a:stretch>
        </p:blipFill>
        <p:spPr>
          <a:xfrm>
            <a:off x="5794744" y="128043"/>
            <a:ext cx="6194809" cy="3777953"/>
          </a:xfrm>
          <a:prstGeom prst="rect">
            <a:avLst/>
          </a:prstGeom>
          <a:ln>
            <a:solidFill>
              <a:srgbClr val="4472C4"/>
            </a:solidFill>
          </a:ln>
        </p:spPr>
      </p:pic>
      <p:sp>
        <p:nvSpPr>
          <p:cNvPr id="2" name="Title 1">
            <a:extLst>
              <a:ext uri="{FF2B5EF4-FFF2-40B4-BE49-F238E27FC236}">
                <a16:creationId xmlns:a16="http://schemas.microsoft.com/office/drawing/2014/main" id="{C5AD0668-CE33-48C6-B422-FC453275883A}"/>
              </a:ext>
            </a:extLst>
          </p:cNvPr>
          <p:cNvSpPr>
            <a:spLocks noGrp="1"/>
          </p:cNvSpPr>
          <p:nvPr>
            <p:ph type="title"/>
          </p:nvPr>
        </p:nvSpPr>
        <p:spPr>
          <a:xfrm>
            <a:off x="587005" y="48150"/>
            <a:ext cx="4543107" cy="669039"/>
          </a:xfrm>
        </p:spPr>
        <p:txBody>
          <a:bodyPr>
            <a:normAutofit/>
          </a:bodyPr>
          <a:lstStyle/>
          <a:p>
            <a:r>
              <a:rPr lang="en-US" sz="3200" b="1">
                <a:solidFill>
                  <a:srgbClr val="B7394F"/>
                </a:solidFill>
                <a:latin typeface="+mn-lt"/>
              </a:rPr>
              <a:t>USING PLANET DATA</a:t>
            </a:r>
            <a:endParaRPr lang="en-US" sz="3200" b="1">
              <a:solidFill>
                <a:srgbClr val="B7394F"/>
              </a:solidFill>
              <a:latin typeface="+mn-lt"/>
              <a:ea typeface="Calibri"/>
              <a:cs typeface="Calibri"/>
            </a:endParaRPr>
          </a:p>
        </p:txBody>
      </p:sp>
      <p:grpSp>
        <p:nvGrpSpPr>
          <p:cNvPr id="3" name="Group 2">
            <a:extLst>
              <a:ext uri="{FF2B5EF4-FFF2-40B4-BE49-F238E27FC236}">
                <a16:creationId xmlns:a16="http://schemas.microsoft.com/office/drawing/2014/main" id="{EDD29B0E-D0AE-B3CA-F947-B2A3E71B07F0}"/>
              </a:ext>
            </a:extLst>
          </p:cNvPr>
          <p:cNvGrpSpPr/>
          <p:nvPr/>
        </p:nvGrpSpPr>
        <p:grpSpPr>
          <a:xfrm>
            <a:off x="102774" y="662058"/>
            <a:ext cx="5506479" cy="5427345"/>
            <a:chOff x="93481" y="1360119"/>
            <a:chExt cx="5506479" cy="5427345"/>
          </a:xfrm>
        </p:grpSpPr>
        <p:pic>
          <p:nvPicPr>
            <p:cNvPr id="6" name="Picture 5">
              <a:extLst>
                <a:ext uri="{FF2B5EF4-FFF2-40B4-BE49-F238E27FC236}">
                  <a16:creationId xmlns:a16="http://schemas.microsoft.com/office/drawing/2014/main" id="{5CAD5EB7-BAC3-4191-9058-2C040612F912}"/>
                </a:ext>
              </a:extLst>
            </p:cNvPr>
            <p:cNvPicPr>
              <a:picLocks noChangeAspect="1"/>
            </p:cNvPicPr>
            <p:nvPr/>
          </p:nvPicPr>
          <p:blipFill rotWithShape="1">
            <a:blip r:embed="rId3"/>
            <a:srcRect l="7370"/>
            <a:stretch/>
          </p:blipFill>
          <p:spPr>
            <a:xfrm>
              <a:off x="93481" y="1360119"/>
              <a:ext cx="5506479" cy="5427345"/>
            </a:xfrm>
            <a:prstGeom prst="rect">
              <a:avLst/>
            </a:prstGeom>
            <a:ln>
              <a:solidFill>
                <a:srgbClr val="4472C4"/>
              </a:solidFill>
            </a:ln>
          </p:spPr>
        </p:pic>
        <p:sp>
          <p:nvSpPr>
            <p:cNvPr id="9" name="Rectangle 8">
              <a:extLst>
                <a:ext uri="{FF2B5EF4-FFF2-40B4-BE49-F238E27FC236}">
                  <a16:creationId xmlns:a16="http://schemas.microsoft.com/office/drawing/2014/main" id="{1E04F535-9D78-4CD1-9BCF-87BFA2EED5F6}"/>
                </a:ext>
              </a:extLst>
            </p:cNvPr>
            <p:cNvSpPr/>
            <p:nvPr/>
          </p:nvSpPr>
          <p:spPr>
            <a:xfrm>
              <a:off x="2626242" y="5475767"/>
              <a:ext cx="255181" cy="2020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Content Placeholder 7" descr="A high angle view of a road&#10;&#10;Description automatically generated with low confidence">
            <a:extLst>
              <a:ext uri="{FF2B5EF4-FFF2-40B4-BE49-F238E27FC236}">
                <a16:creationId xmlns:a16="http://schemas.microsoft.com/office/drawing/2014/main" id="{201A0642-315E-460C-8E64-D6DA652BEA59}"/>
              </a:ext>
            </a:extLst>
          </p:cNvPr>
          <p:cNvPicPr>
            <a:picLocks noGrp="1" noChangeAspect="1"/>
          </p:cNvPicPr>
          <p:nvPr>
            <p:ph idx="1"/>
          </p:nvPr>
        </p:nvPicPr>
        <p:blipFill>
          <a:blip r:embed="rId4"/>
          <a:stretch>
            <a:fillRect/>
          </a:stretch>
        </p:blipFill>
        <p:spPr>
          <a:xfrm>
            <a:off x="3234235" y="3046737"/>
            <a:ext cx="3797411" cy="2552272"/>
          </a:xfrm>
          <a:ln w="28575">
            <a:solidFill>
              <a:srgbClr val="FF0000"/>
            </a:solidFill>
          </a:ln>
        </p:spPr>
      </p:pic>
      <p:sp>
        <p:nvSpPr>
          <p:cNvPr id="12" name="TextBox 11">
            <a:extLst>
              <a:ext uri="{FF2B5EF4-FFF2-40B4-BE49-F238E27FC236}">
                <a16:creationId xmlns:a16="http://schemas.microsoft.com/office/drawing/2014/main" id="{E102ED67-63DB-438D-97A5-F87766988529}"/>
              </a:ext>
            </a:extLst>
          </p:cNvPr>
          <p:cNvSpPr txBox="1"/>
          <p:nvPr/>
        </p:nvSpPr>
        <p:spPr>
          <a:xfrm>
            <a:off x="7129038" y="4203864"/>
            <a:ext cx="4969481" cy="2031325"/>
          </a:xfrm>
          <a:prstGeom prst="rect">
            <a:avLst/>
          </a:prstGeom>
          <a:noFill/>
        </p:spPr>
        <p:txBody>
          <a:bodyPr wrap="square" rtlCol="0">
            <a:spAutoFit/>
          </a:bodyPr>
          <a:lstStyle/>
          <a:p>
            <a:pPr marL="285750" indent="-285750">
              <a:buFont typeface="Arial" panose="020B0604020202020204" pitchFamily="34" charset="0"/>
              <a:buChar char="•"/>
            </a:pPr>
            <a:r>
              <a:rPr lang="en-US">
                <a:solidFill>
                  <a:schemeClr val="accent1">
                    <a:lumMod val="75000"/>
                  </a:schemeClr>
                </a:solidFill>
              </a:rPr>
              <a:t>Top: Ashfall and destroyed vegetation on an island in Tonga after the </a:t>
            </a:r>
            <a:r>
              <a:rPr lang="en-US" err="1">
                <a:solidFill>
                  <a:schemeClr val="accent1">
                    <a:lumMod val="75000"/>
                  </a:schemeClr>
                </a:solidFill>
              </a:rPr>
              <a:t>Hunga</a:t>
            </a:r>
            <a:r>
              <a:rPr lang="en-US">
                <a:solidFill>
                  <a:schemeClr val="accent1">
                    <a:lumMod val="75000"/>
                  </a:schemeClr>
                </a:solidFill>
              </a:rPr>
              <a:t> Tonga-</a:t>
            </a:r>
            <a:r>
              <a:rPr lang="en-US" err="1">
                <a:solidFill>
                  <a:schemeClr val="accent1">
                    <a:lumMod val="75000"/>
                  </a:schemeClr>
                </a:solidFill>
              </a:rPr>
              <a:t>Hunga</a:t>
            </a:r>
            <a:r>
              <a:rPr lang="en-US">
                <a:solidFill>
                  <a:schemeClr val="accent1">
                    <a:lumMod val="75000"/>
                  </a:schemeClr>
                </a:solidFill>
              </a:rPr>
              <a:t> </a:t>
            </a:r>
            <a:r>
              <a:rPr lang="en-US" err="1">
                <a:solidFill>
                  <a:schemeClr val="accent1">
                    <a:lumMod val="75000"/>
                  </a:schemeClr>
                </a:solidFill>
              </a:rPr>
              <a:t>Ha’apai</a:t>
            </a:r>
            <a:r>
              <a:rPr lang="en-US">
                <a:solidFill>
                  <a:schemeClr val="accent1">
                    <a:lumMod val="75000"/>
                  </a:schemeClr>
                </a:solidFill>
              </a:rPr>
              <a:t> Volcano Eruption</a:t>
            </a:r>
          </a:p>
          <a:p>
            <a:pPr marL="285750" indent="-285750">
              <a:buFont typeface="Arial" panose="020B0604020202020204" pitchFamily="34" charset="0"/>
              <a:buChar char="•"/>
            </a:pPr>
            <a:r>
              <a:rPr lang="en-US">
                <a:solidFill>
                  <a:schemeClr val="accent1">
                    <a:lumMod val="75000"/>
                  </a:schemeClr>
                </a:solidFill>
              </a:rPr>
              <a:t>Left: Planet data processed for the December 10-11, 2021 United States Tornado Outbreak</a:t>
            </a:r>
          </a:p>
          <a:p>
            <a:pPr marL="285750" indent="-285750">
              <a:buFont typeface="Arial" panose="020B0604020202020204" pitchFamily="34" charset="0"/>
              <a:buChar char="•"/>
            </a:pPr>
            <a:r>
              <a:rPr lang="en-US">
                <a:solidFill>
                  <a:schemeClr val="accent1">
                    <a:lumMod val="75000"/>
                  </a:schemeClr>
                </a:solidFill>
              </a:rPr>
              <a:t>Left Inset: Mayfield, KY Planet image with NWS Path and Damage Points</a:t>
            </a:r>
          </a:p>
        </p:txBody>
      </p:sp>
      <p:sp>
        <p:nvSpPr>
          <p:cNvPr id="5" name="Rectangle 4">
            <a:extLst>
              <a:ext uri="{FF2B5EF4-FFF2-40B4-BE49-F238E27FC236}">
                <a16:creationId xmlns:a16="http://schemas.microsoft.com/office/drawing/2014/main" id="{A8D8ACE2-CA7D-902B-9B40-3636EEB9908E}"/>
              </a:ext>
            </a:extLst>
          </p:cNvPr>
          <p:cNvSpPr/>
          <p:nvPr/>
        </p:nvSpPr>
        <p:spPr>
          <a:xfrm>
            <a:off x="11188389" y="3531220"/>
            <a:ext cx="799171" cy="371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Planet_logo_New.png">
            <a:extLst>
              <a:ext uri="{FF2B5EF4-FFF2-40B4-BE49-F238E27FC236}">
                <a16:creationId xmlns:a16="http://schemas.microsoft.com/office/drawing/2014/main" id="{A4051C6C-1B46-77A7-2968-ECA246C97F60}"/>
              </a:ext>
            </a:extLst>
          </p:cNvPr>
          <p:cNvPicPr>
            <a:picLocks noChangeAspect="1"/>
          </p:cNvPicPr>
          <p:nvPr/>
        </p:nvPicPr>
        <p:blipFill>
          <a:blip r:embed="rId5"/>
          <a:stretch>
            <a:fillRect/>
          </a:stretch>
        </p:blipFill>
        <p:spPr>
          <a:xfrm>
            <a:off x="11247863" y="3549081"/>
            <a:ext cx="680226" cy="345280"/>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4EDE11CC-7832-2C90-2027-AE541F782D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221685"/>
            <a:ext cx="2188633" cy="615553"/>
          </a:xfrm>
          <a:prstGeom prst="rect">
            <a:avLst/>
          </a:prstGeom>
        </p:spPr>
      </p:pic>
    </p:spTree>
    <p:extLst>
      <p:ext uri="{BB962C8B-B14F-4D97-AF65-F5344CB8AC3E}">
        <p14:creationId xmlns:p14="http://schemas.microsoft.com/office/powerpoint/2010/main" val="3587645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5"/>
          <p:cNvSpPr>
            <a:spLocks noGrp="1"/>
          </p:cNvSpPr>
          <p:nvPr>
            <p:ph idx="1"/>
          </p:nvPr>
        </p:nvSpPr>
        <p:spPr>
          <a:xfrm>
            <a:off x="6360218" y="1779317"/>
            <a:ext cx="5123451" cy="3299365"/>
          </a:xfrm>
        </p:spPr>
        <p:txBody>
          <a:bodyPr vert="horz" wrap="square" lIns="91440" tIns="45720" rIns="91440" bIns="45720" rtlCol="0" anchor="t">
            <a:spAutoFit/>
          </a:bodyPr>
          <a:lstStyle/>
          <a:p>
            <a:pPr marL="0" indent="0" algn="ctr">
              <a:buNone/>
            </a:pPr>
            <a:r>
              <a:rPr lang="en-US" b="1">
                <a:solidFill>
                  <a:srgbClr val="B7394F"/>
                </a:solidFill>
                <a:cs typeface="Arial"/>
              </a:rPr>
              <a:t>NASA Disasters Mapping Portal:</a:t>
            </a:r>
            <a:endParaRPr lang="en-US" b="1">
              <a:solidFill>
                <a:srgbClr val="B7394F"/>
              </a:solidFill>
              <a:ea typeface="Calibri"/>
              <a:cs typeface="Arial"/>
            </a:endParaRPr>
          </a:p>
          <a:p>
            <a:pPr marL="0" indent="0" algn="ctr">
              <a:buNone/>
            </a:pPr>
            <a:r>
              <a:rPr lang="en-US" sz="2400">
                <a:solidFill>
                  <a:schemeClr val="accent1">
                    <a:lumMod val="75000"/>
                  </a:schemeClr>
                </a:solidFill>
                <a:ea typeface="+mn-lt"/>
                <a:cs typeface="+mn-lt"/>
              </a:rPr>
              <a:t>maps.disasters.nasa.gov</a:t>
            </a:r>
            <a:endParaRPr lang="en-US" sz="2400">
              <a:solidFill>
                <a:schemeClr val="accent1">
                  <a:lumMod val="75000"/>
                </a:schemeClr>
              </a:solidFill>
              <a:ea typeface="Calibri"/>
              <a:cs typeface="Calibri"/>
            </a:endParaRPr>
          </a:p>
          <a:p>
            <a:pPr marL="0" indent="0" algn="ctr">
              <a:buNone/>
            </a:pPr>
            <a:r>
              <a:rPr lang="en-US" sz="2400">
                <a:solidFill>
                  <a:schemeClr val="accent1">
                    <a:lumMod val="75000"/>
                  </a:schemeClr>
                </a:solidFill>
                <a:cs typeface="Arial"/>
              </a:rPr>
              <a:t>HQ-Disasters-GIS@mail.nasa.gov</a:t>
            </a:r>
            <a:endParaRPr lang="en-US" sz="2400">
              <a:solidFill>
                <a:schemeClr val="accent1">
                  <a:lumMod val="75000"/>
                </a:schemeClr>
              </a:solidFill>
              <a:ea typeface="Calibri"/>
              <a:cs typeface="Arial"/>
            </a:endParaRPr>
          </a:p>
          <a:p>
            <a:pPr marL="0" indent="0" algn="ctr">
              <a:buNone/>
            </a:pPr>
            <a:endParaRPr lang="en-US" sz="2400">
              <a:solidFill>
                <a:schemeClr val="accent1">
                  <a:lumMod val="75000"/>
                </a:schemeClr>
              </a:solidFill>
              <a:cs typeface="Arial"/>
            </a:endParaRPr>
          </a:p>
          <a:p>
            <a:pPr marL="0" indent="0" algn="ctr">
              <a:buNone/>
            </a:pPr>
            <a:endParaRPr lang="en-US" sz="2400">
              <a:solidFill>
                <a:schemeClr val="accent1">
                  <a:lumMod val="75000"/>
                </a:schemeClr>
              </a:solidFill>
              <a:cs typeface="Arial"/>
            </a:endParaRPr>
          </a:p>
          <a:p>
            <a:pPr marL="0" indent="0" algn="ctr">
              <a:buNone/>
            </a:pPr>
            <a:r>
              <a:rPr lang="en-US" sz="2400">
                <a:solidFill>
                  <a:schemeClr val="accent1">
                    <a:lumMod val="75000"/>
                  </a:schemeClr>
                </a:solidFill>
                <a:cs typeface="Arial"/>
              </a:rPr>
              <a:t>Rachel.b.soobitsky@nasa.gov</a:t>
            </a:r>
            <a:endParaRPr lang="en-US" sz="2400">
              <a:solidFill>
                <a:schemeClr val="accent1">
                  <a:lumMod val="75000"/>
                </a:schemeClr>
              </a:solidFill>
              <a:ea typeface="Calibri"/>
              <a:cs typeface="Arial"/>
            </a:endParaRPr>
          </a:p>
          <a:p>
            <a:pPr marL="0" indent="0">
              <a:buNone/>
            </a:pPr>
            <a:endParaRPr lang="en-US" b="1" u="sng">
              <a:solidFill>
                <a:srgbClr val="000000"/>
              </a:solidFill>
              <a:cs typeface="Calibri" panose="020F0502020204030204"/>
            </a:endParaRPr>
          </a:p>
        </p:txBody>
      </p:sp>
      <p:pic>
        <p:nvPicPr>
          <p:cNvPr id="3" name="Picture 2" descr="A picture containing text&#10;&#10;Description automatically generated">
            <a:extLst>
              <a:ext uri="{FF2B5EF4-FFF2-40B4-BE49-F238E27FC236}">
                <a16:creationId xmlns:a16="http://schemas.microsoft.com/office/drawing/2014/main" id="{86D3B888-9CAB-8662-8F38-30070B16F1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02" y="6177383"/>
            <a:ext cx="2188633" cy="615553"/>
          </a:xfrm>
          <a:prstGeom prst="rect">
            <a:avLst/>
          </a:prstGeom>
        </p:spPr>
      </p:pic>
      <p:sp>
        <p:nvSpPr>
          <p:cNvPr id="9" name="Content Placeholder 4">
            <a:extLst>
              <a:ext uri="{FF2B5EF4-FFF2-40B4-BE49-F238E27FC236}">
                <a16:creationId xmlns:a16="http://schemas.microsoft.com/office/drawing/2014/main" id="{8C264A9D-08A9-2B8E-D7CC-0F093DB4BC96}"/>
              </a:ext>
            </a:extLst>
          </p:cNvPr>
          <p:cNvSpPr txBox="1">
            <a:spLocks/>
          </p:cNvSpPr>
          <p:nvPr/>
        </p:nvSpPr>
        <p:spPr>
          <a:xfrm>
            <a:off x="1167425" y="285978"/>
            <a:ext cx="9857150" cy="86790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400" b="1">
                <a:solidFill>
                  <a:srgbClr val="B7394F"/>
                </a:solidFill>
                <a:cs typeface="Calibri"/>
              </a:rPr>
              <a:t>Questions?</a:t>
            </a:r>
            <a:endParaRPr lang="en-US" sz="5400">
              <a:cs typeface="Calibri"/>
            </a:endParaRPr>
          </a:p>
        </p:txBody>
      </p:sp>
      <p:pic>
        <p:nvPicPr>
          <p:cNvPr id="4" name="Picture 5">
            <a:extLst>
              <a:ext uri="{FF2B5EF4-FFF2-40B4-BE49-F238E27FC236}">
                <a16:creationId xmlns:a16="http://schemas.microsoft.com/office/drawing/2014/main" id="{2694D11B-1FDD-6518-845C-7872F705DC4D}"/>
              </a:ext>
            </a:extLst>
          </p:cNvPr>
          <p:cNvPicPr>
            <a:picLocks noChangeAspect="1"/>
          </p:cNvPicPr>
          <p:nvPr/>
        </p:nvPicPr>
        <p:blipFill>
          <a:blip r:embed="rId3"/>
          <a:stretch>
            <a:fillRect/>
          </a:stretch>
        </p:blipFill>
        <p:spPr>
          <a:xfrm>
            <a:off x="261745" y="1295400"/>
            <a:ext cx="5951761" cy="3988218"/>
          </a:xfrm>
          <a:prstGeom prst="rect">
            <a:avLst/>
          </a:prstGeom>
        </p:spPr>
      </p:pic>
      <p:sp>
        <p:nvSpPr>
          <p:cNvPr id="6" name="TextBox 5">
            <a:extLst>
              <a:ext uri="{FF2B5EF4-FFF2-40B4-BE49-F238E27FC236}">
                <a16:creationId xmlns:a16="http://schemas.microsoft.com/office/drawing/2014/main" id="{D36250C4-6976-547C-AACA-DE76BA6ACE1F}"/>
              </a:ext>
            </a:extLst>
          </p:cNvPr>
          <p:cNvSpPr txBox="1"/>
          <p:nvPr/>
        </p:nvSpPr>
        <p:spPr>
          <a:xfrm>
            <a:off x="0" y="5283618"/>
            <a:ext cx="6096000" cy="276999"/>
          </a:xfrm>
          <a:prstGeom prst="rect">
            <a:avLst/>
          </a:prstGeom>
          <a:noFill/>
        </p:spPr>
        <p:txBody>
          <a:bodyPr wrap="square">
            <a:spAutoFit/>
          </a:bodyPr>
          <a:lstStyle/>
          <a:p>
            <a:pPr marL="285750"/>
            <a:r>
              <a:rPr lang="en-US" sz="1200">
                <a:solidFill>
                  <a:srgbClr val="335DA3"/>
                </a:solidFill>
                <a:cs typeface="Calibri" panose="020F0502020204030204"/>
              </a:rPr>
              <a:t>Black Marble imagery showing nighttime lights before (left) and after (right) Hurricane Ian.</a:t>
            </a:r>
          </a:p>
        </p:txBody>
      </p:sp>
    </p:spTree>
    <p:extLst>
      <p:ext uri="{BB962C8B-B14F-4D97-AF65-F5344CB8AC3E}">
        <p14:creationId xmlns:p14="http://schemas.microsoft.com/office/powerpoint/2010/main" val="2692102423"/>
      </p:ext>
    </p:extLst>
  </p:cSld>
  <p:clrMapOvr>
    <a:masterClrMapping/>
  </p:clrMapOvr>
</p:sld>
</file>

<file path=ppt/theme/theme1.xml><?xml version="1.0" encoding="utf-8"?>
<a:theme xmlns:a="http://schemas.openxmlformats.org/drawingml/2006/main" name="atmosphe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arth 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ervir Highlights_20191028" id="{A7FD4D31-B20B-B74B-82AF-C8AC2278C00A}" vid="{03EC6B61-F944-B646-B827-3DC62659C544}"/>
    </a:ext>
  </a:extLst>
</a:theme>
</file>

<file path=ppt/theme/theme5.xml><?xml version="1.0" encoding="utf-8"?>
<a:theme xmlns:a="http://schemas.openxmlformats.org/drawingml/2006/main" name="4_Theme2">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c7299a88-ecd7-4de5-b197-a80d50a0207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06EB3824AB90D448BA5C85A7B4140E1" ma:contentTypeVersion="14" ma:contentTypeDescription="Create a new document." ma:contentTypeScope="" ma:versionID="1c6af053a6f974a2f3ebfee7c0b6f7e4">
  <xsd:schema xmlns:xsd="http://www.w3.org/2001/XMLSchema" xmlns:xs="http://www.w3.org/2001/XMLSchema" xmlns:p="http://schemas.microsoft.com/office/2006/metadata/properties" xmlns:ns2="c7299a88-ecd7-4de5-b197-a80d50a0207d" xmlns:ns3="7388c593-baf8-415f-911c-cb184a0d5e36" xmlns:ns4="d900e117-17a0-4b24-9e47-511ef1d02c43" targetNamespace="http://schemas.microsoft.com/office/2006/metadata/properties" ma:root="true" ma:fieldsID="a3db1a304f72e25f8c7e66398c77da1b" ns2:_="" ns3:_="" ns4:_="">
    <xsd:import namespace="c7299a88-ecd7-4de5-b197-a80d50a0207d"/>
    <xsd:import namespace="7388c593-baf8-415f-911c-cb184a0d5e36"/>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299a88-ecd7-4de5-b197-a80d50a020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388c593-baf8-415f-911c-cb184a0d5e3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c1c3340f-62ca-4642-a47c-5be869ef01fc}" ma:internalName="TaxCatchAll" ma:showField="CatchAllData" ma:web="7388c593-baf8-415f-911c-cb184a0d5e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7AF371-F750-489F-BD79-DE65B8B07E68}">
  <ds:schemaRefs>
    <ds:schemaRef ds:uri="7388c593-baf8-415f-911c-cb184a0d5e36"/>
    <ds:schemaRef ds:uri="c7299a88-ecd7-4de5-b197-a80d50a0207d"/>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C9F0432-4032-4F60-9631-53A97C15C387}">
  <ds:schemaRefs>
    <ds:schemaRef ds:uri="7388c593-baf8-415f-911c-cb184a0d5e36"/>
    <ds:schemaRef ds:uri="c7299a88-ecd7-4de5-b197-a80d50a0207d"/>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C61A001-60A6-4451-B610-738FA00C22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1156</Words>
  <Application>Microsoft Office PowerPoint</Application>
  <PresentationFormat>Widescreen</PresentationFormat>
  <Paragraphs>133</Paragraphs>
  <Slides>16</Slides>
  <Notes>10</Notes>
  <HiddenSlides>0</HiddenSlides>
  <MMClips>5</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16</vt:i4>
      </vt:variant>
    </vt:vector>
  </HeadingPairs>
  <TitlesOfParts>
    <vt:vector size="26" baseType="lpstr">
      <vt:lpstr>Arial</vt:lpstr>
      <vt:lpstr>Calibri</vt:lpstr>
      <vt:lpstr>Calibri Light</vt:lpstr>
      <vt:lpstr>Century Gothic</vt:lpstr>
      <vt:lpstr>Georgia</vt:lpstr>
      <vt:lpstr>atmosphere</vt:lpstr>
      <vt:lpstr>earth title slide</vt:lpstr>
      <vt:lpstr>Office Theme</vt:lpstr>
      <vt:lpstr>3_Theme2</vt:lpstr>
      <vt:lpstr>4_Theme2</vt:lpstr>
      <vt:lpstr>PowerPoint Presentation</vt:lpstr>
      <vt:lpstr>PowerPoint Presentation</vt:lpstr>
      <vt:lpstr>Disasters OPEN-ACCESS MAPPING Portal</vt:lpstr>
      <vt:lpstr>END-USER ENGAGEMENT</vt:lpstr>
      <vt:lpstr>NEAR REAL-TIME AND LOW LATENCY EARTH OBSERVATION DATA NEEDS IN DISASTER RESPONSE</vt:lpstr>
      <vt:lpstr>PowerPoint Presentation</vt:lpstr>
      <vt:lpstr>PowerPoint Presentation</vt:lpstr>
      <vt:lpstr>DISASTERS MAPPING PORTAL HOME</vt:lpstr>
      <vt:lpstr>Hurricane Ida, August 2021</vt:lpstr>
      <vt:lpstr>NEAR REAL-TIME DATA AND DASHBOARD</vt:lpstr>
      <vt:lpstr>HURRICANE IDA 2021</vt:lpstr>
      <vt:lpstr>HURRICANE IDA 2021</vt:lpstr>
      <vt:lpstr>HURRICANE IDA 2021</vt:lpstr>
      <vt:lpstr>PowerPoint Presentation</vt:lpstr>
      <vt:lpstr>USING PLANET DATA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Soobitsky, Rachel B. (GSFC-617.0)[SCIENCE SYSTEMS AND APPLICATIONS INC]</dc:creator>
  <cp:lastModifiedBy>Rachel Soobitsky</cp:lastModifiedBy>
  <cp:revision>17</cp:revision>
  <dcterms:created xsi:type="dcterms:W3CDTF">2013-07-15T20:26:40Z</dcterms:created>
  <dcterms:modified xsi:type="dcterms:W3CDTF">2023-03-23T15:13:37Z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0x010100306EB3824AB90D448BA5C85A7B4140E1</vt:lpwstr>
  </property>
  <property fmtid="{D5CDD505-2E9C-101B-9397-08002B2CF9AE}" pid="3" name="MediaServiceImageTags">
    <vt:lpwstr/>
  </property>
</Properties>
</file>