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3" r:id="rId4"/>
  </p:sldMasterIdLst>
  <p:notesMasterIdLst>
    <p:notesMasterId r:id="rId25"/>
  </p:notesMasterIdLst>
  <p:handoutMasterIdLst>
    <p:handoutMasterId r:id="rId26"/>
  </p:handoutMasterIdLst>
  <p:sldIdLst>
    <p:sldId id="257" r:id="rId5"/>
    <p:sldId id="549" r:id="rId6"/>
    <p:sldId id="1378" r:id="rId7"/>
    <p:sldId id="1377" r:id="rId8"/>
    <p:sldId id="5135" r:id="rId9"/>
    <p:sldId id="5136" r:id="rId10"/>
    <p:sldId id="5137" r:id="rId11"/>
    <p:sldId id="5138" r:id="rId12"/>
    <p:sldId id="5139" r:id="rId13"/>
    <p:sldId id="5140" r:id="rId14"/>
    <p:sldId id="5141" r:id="rId15"/>
    <p:sldId id="5142" r:id="rId16"/>
    <p:sldId id="5144" r:id="rId17"/>
    <p:sldId id="5145" r:id="rId18"/>
    <p:sldId id="5146" r:id="rId19"/>
    <p:sldId id="5143" r:id="rId20"/>
    <p:sldId id="288" r:id="rId21"/>
    <p:sldId id="264" r:id="rId22"/>
    <p:sldId id="5134" r:id="rId23"/>
    <p:sldId id="161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1"/>
    <a:srgbClr val="0047BA"/>
    <a:srgbClr val="3DAE2B"/>
    <a:srgbClr val="0076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783BA4-A881-134C-80E5-F8714B965D48}" v="86" dt="2023-04-12T20:21:12.4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61"/>
    <p:restoredTop sz="94719"/>
  </p:normalViewPr>
  <p:slideViewPr>
    <p:cSldViewPr snapToGrid="0">
      <p:cViewPr varScale="1">
        <p:scale>
          <a:sx n="144" d="100"/>
          <a:sy n="144" d="100"/>
        </p:scale>
        <p:origin x="952" y="1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7DAF7B-CC20-8845-9345-D5ACF63098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84DB25-B132-5545-B81D-A204D75998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F79AD6-F708-9543-95DB-ED4FED9404CE}" type="datetimeFigureOut">
              <a:rPr lang="en-US" smtClean="0"/>
              <a:t>5/10/23</a:t>
            </a:fld>
            <a:endParaRPr lang="en-US"/>
          </a:p>
        </p:txBody>
      </p:sp>
      <p:sp>
        <p:nvSpPr>
          <p:cNvPr id="4" name="Footer Placeholder 3">
            <a:extLst>
              <a:ext uri="{FF2B5EF4-FFF2-40B4-BE49-F238E27FC236}">
                <a16:creationId xmlns:a16="http://schemas.microsoft.com/office/drawing/2014/main" id="{5514ED7D-DAE9-0C4C-BB19-29D0557BC2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EA3DA4D-A5B5-DB40-93E5-9293E27FC9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E2C1D-56A3-244C-999F-B15D08A53F36}" type="slidenum">
              <a:rPr lang="en-US" smtClean="0"/>
              <a:t>‹#›</a:t>
            </a:fld>
            <a:endParaRPr lang="en-US"/>
          </a:p>
        </p:txBody>
      </p:sp>
    </p:spTree>
    <p:extLst>
      <p:ext uri="{BB962C8B-B14F-4D97-AF65-F5344CB8AC3E}">
        <p14:creationId xmlns:p14="http://schemas.microsoft.com/office/powerpoint/2010/main" val="231954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EABA5-ED06-954E-B605-DF01EA6F404D}" type="datetimeFigureOut">
              <a:rPr lang="en-US" smtClean="0"/>
              <a:t>5/10/23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AD3F6-BB0F-7043-8FFD-0D82D4BC57D2}" type="slidenum">
              <a:rPr lang="en-US" smtClean="0"/>
              <a:t>‹#›</a:t>
            </a:fld>
            <a:endParaRPr lang="en-US"/>
          </a:p>
        </p:txBody>
      </p:sp>
    </p:spTree>
    <p:extLst>
      <p:ext uri="{BB962C8B-B14F-4D97-AF65-F5344CB8AC3E}">
        <p14:creationId xmlns:p14="http://schemas.microsoft.com/office/powerpoint/2010/main" val="3529361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sa.gov/aeroresearch/supercomputers-aid-quesst-researchers-in-predicting-x-59s-sound"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a:t>
            </a:fld>
            <a:endParaRPr lang="en-US"/>
          </a:p>
        </p:txBody>
      </p:sp>
    </p:spTree>
    <p:extLst>
      <p:ext uri="{BB962C8B-B14F-4D97-AF65-F5344CB8AC3E}">
        <p14:creationId xmlns:p14="http://schemas.microsoft.com/office/powerpoint/2010/main" val="554401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2</a:t>
            </a:fld>
            <a:endParaRPr lang="en-US"/>
          </a:p>
        </p:txBody>
      </p:sp>
    </p:spTree>
    <p:extLst>
      <p:ext uri="{BB962C8B-B14F-4D97-AF65-F5344CB8AC3E}">
        <p14:creationId xmlns:p14="http://schemas.microsoft.com/office/powerpoint/2010/main" val="1196428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images from 20220009074</a:t>
            </a:r>
          </a:p>
        </p:txBody>
      </p:sp>
      <p:sp>
        <p:nvSpPr>
          <p:cNvPr id="4" name="Slide Number Placeholder 3"/>
          <p:cNvSpPr>
            <a:spLocks noGrp="1"/>
          </p:cNvSpPr>
          <p:nvPr>
            <p:ph type="sldNum" sz="quarter" idx="5"/>
          </p:nvPr>
        </p:nvSpPr>
        <p:spPr/>
        <p:txBody>
          <a:bodyPr/>
          <a:lstStyle/>
          <a:p>
            <a:fld id="{6C3AD3F6-BB0F-7043-8FFD-0D82D4BC57D2}" type="slidenum">
              <a:rPr lang="en-US" smtClean="0"/>
              <a:t>3</a:t>
            </a:fld>
            <a:endParaRPr lang="en-US"/>
          </a:p>
        </p:txBody>
      </p:sp>
    </p:spTree>
    <p:extLst>
      <p:ext uri="{BB962C8B-B14F-4D97-AF65-F5344CB8AC3E}">
        <p14:creationId xmlns:p14="http://schemas.microsoft.com/office/powerpoint/2010/main" val="2044131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part of Left image: </a:t>
            </a:r>
            <a:r>
              <a:rPr lang="en-US" dirty="0">
                <a:hlinkClick r:id="rId3"/>
              </a:rPr>
              <a:t>Supercomputers Aid Quesst Researchers in Predicting X-59’s Sound | NASA</a:t>
            </a:r>
            <a:r>
              <a:rPr lang="en-US" dirty="0"/>
              <a:t> and approved by Export. Right image 20220009074</a:t>
            </a:r>
          </a:p>
        </p:txBody>
      </p:sp>
      <p:sp>
        <p:nvSpPr>
          <p:cNvPr id="4" name="Slide Number Placeholder 3"/>
          <p:cNvSpPr>
            <a:spLocks noGrp="1"/>
          </p:cNvSpPr>
          <p:nvPr>
            <p:ph type="sldNum" sz="quarter" idx="5"/>
          </p:nvPr>
        </p:nvSpPr>
        <p:spPr/>
        <p:txBody>
          <a:bodyPr/>
          <a:lstStyle/>
          <a:p>
            <a:fld id="{6C3AD3F6-BB0F-7043-8FFD-0D82D4BC57D2}" type="slidenum">
              <a:rPr lang="en-US" smtClean="0"/>
              <a:t>4</a:t>
            </a:fld>
            <a:endParaRPr lang="en-US"/>
          </a:p>
        </p:txBody>
      </p:sp>
    </p:spTree>
    <p:extLst>
      <p:ext uri="{BB962C8B-B14F-4D97-AF65-F5344CB8AC3E}">
        <p14:creationId xmlns:p14="http://schemas.microsoft.com/office/powerpoint/2010/main" val="3304768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citation 20220009074</a:t>
            </a:r>
          </a:p>
        </p:txBody>
      </p:sp>
      <p:sp>
        <p:nvSpPr>
          <p:cNvPr id="4" name="Slide Number Placeholder 3"/>
          <p:cNvSpPr>
            <a:spLocks noGrp="1"/>
          </p:cNvSpPr>
          <p:nvPr>
            <p:ph type="sldNum" sz="quarter" idx="5"/>
          </p:nvPr>
        </p:nvSpPr>
        <p:spPr/>
        <p:txBody>
          <a:bodyPr/>
          <a:lstStyle/>
          <a:p>
            <a:fld id="{6C3AD3F6-BB0F-7043-8FFD-0D82D4BC57D2}" type="slidenum">
              <a:rPr lang="en-US" smtClean="0"/>
              <a:t>5</a:t>
            </a:fld>
            <a:endParaRPr lang="en-US"/>
          </a:p>
        </p:txBody>
      </p:sp>
    </p:spTree>
    <p:extLst>
      <p:ext uri="{BB962C8B-B14F-4D97-AF65-F5344CB8AC3E}">
        <p14:creationId xmlns:p14="http://schemas.microsoft.com/office/powerpoint/2010/main" val="2724011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17</a:t>
            </a:fld>
            <a:endParaRPr lang="en-US"/>
          </a:p>
        </p:txBody>
      </p:sp>
    </p:spTree>
    <p:extLst>
      <p:ext uri="{BB962C8B-B14F-4D97-AF65-F5344CB8AC3E}">
        <p14:creationId xmlns:p14="http://schemas.microsoft.com/office/powerpoint/2010/main" val="4242540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18</a:t>
            </a:fld>
            <a:endParaRPr lang="en-US"/>
          </a:p>
        </p:txBody>
      </p:sp>
    </p:spTree>
    <p:extLst>
      <p:ext uri="{BB962C8B-B14F-4D97-AF65-F5344CB8AC3E}">
        <p14:creationId xmlns:p14="http://schemas.microsoft.com/office/powerpoint/2010/main" val="2296106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images been used in NASA Public Outreach</a:t>
            </a:r>
          </a:p>
        </p:txBody>
      </p:sp>
      <p:sp>
        <p:nvSpPr>
          <p:cNvPr id="4" name="Slide Number Placeholder 3"/>
          <p:cNvSpPr>
            <a:spLocks noGrp="1"/>
          </p:cNvSpPr>
          <p:nvPr>
            <p:ph type="sldNum" sz="quarter" idx="5"/>
          </p:nvPr>
        </p:nvSpPr>
        <p:spPr/>
        <p:txBody>
          <a:bodyPr/>
          <a:lstStyle/>
          <a:p>
            <a:fld id="{6C3AD3F6-BB0F-7043-8FFD-0D82D4BC57D2}" type="slidenum">
              <a:rPr lang="en-US" smtClean="0"/>
              <a:t>19</a:t>
            </a:fld>
            <a:endParaRPr lang="en-US"/>
          </a:p>
        </p:txBody>
      </p:sp>
    </p:spTree>
    <p:extLst>
      <p:ext uri="{BB962C8B-B14F-4D97-AF65-F5344CB8AC3E}">
        <p14:creationId xmlns:p14="http://schemas.microsoft.com/office/powerpoint/2010/main" val="112862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1" y="0"/>
            <a:ext cx="12192001" cy="68580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7" name="Text Placeholder 62" descr="NASA Logo">
            <a:extLst>
              <a:ext uri="{FF2B5EF4-FFF2-40B4-BE49-F238E27FC236}">
                <a16:creationId xmlns:a16="http://schemas.microsoft.com/office/drawing/2014/main" id="{F558A1E3-D5D9-4F40-AFB0-E21B2583E358}"/>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a:t> </a:t>
            </a:r>
          </a:p>
        </p:txBody>
      </p:sp>
      <p:sp>
        <p:nvSpPr>
          <p:cNvPr id="2" name="Slide Number Placeholder 5">
            <a:extLst>
              <a:ext uri="{FF2B5EF4-FFF2-40B4-BE49-F238E27FC236}">
                <a16:creationId xmlns:a16="http://schemas.microsoft.com/office/drawing/2014/main" id="{88B703A2-E9AE-F1C6-BD01-5B33235F8619}"/>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163226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C028DFED-802E-8643-9720-987B0F4950C4}"/>
              </a:ext>
            </a:extLst>
          </p:cNvPr>
          <p:cNvSpPr>
            <a:spLocks noGrp="1"/>
          </p:cNvSpPr>
          <p:nvPr>
            <p:ph type="dt" sz="half" idx="10"/>
          </p:nvPr>
        </p:nvSpPr>
        <p:spPr>
          <a:xfrm>
            <a:off x="152400" y="6492874"/>
            <a:ext cx="1040673" cy="365125"/>
          </a:xfrm>
          <a:prstGeom prst="rect">
            <a:avLst/>
          </a:prstGeom>
        </p:spPr>
        <p:txBody>
          <a:bodyPr/>
          <a:lstStyle>
            <a:lvl1pPr>
              <a:defRPr sz="800" b="1">
                <a:solidFill>
                  <a:srgbClr val="0047BA"/>
                </a:solidFill>
                <a:latin typeface="Arial" panose="020B0604020202020204" pitchFamily="34" charset="0"/>
                <a:cs typeface="Arial" panose="020B0604020202020204" pitchFamily="34" charset="0"/>
              </a:defRPr>
            </a:lvl1pPr>
          </a:lstStyle>
          <a:p>
            <a:endParaRPr lang="en-US"/>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BF8BFFC3-43B3-6040-EB15-A3731BAA4766}"/>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81828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3805084" y="362229"/>
            <a:ext cx="4581832" cy="5801032"/>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 name="Title 1">
            <a:extLst>
              <a:ext uri="{FF2B5EF4-FFF2-40B4-BE49-F238E27FC236}">
                <a16:creationId xmlns:a16="http://schemas.microsoft.com/office/drawing/2014/main" id="{E08A3252-98C9-5500-225B-028B1802FB13}"/>
              </a:ext>
            </a:extLst>
          </p:cNvPr>
          <p:cNvSpPr>
            <a:spLocks noGrp="1"/>
          </p:cNvSpPr>
          <p:nvPr>
            <p:ph type="title"/>
          </p:nvPr>
        </p:nvSpPr>
        <p:spPr>
          <a:xfrm>
            <a:off x="3794679" y="6267950"/>
            <a:ext cx="4601176" cy="437650"/>
          </a:xfrm>
        </p:spPr>
        <p:txBody>
          <a:bodyPr/>
          <a:lstStyle>
            <a:lvl1pPr>
              <a:defRPr>
                <a:solidFill>
                  <a:schemeClr val="bg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6165AF0-287F-80E2-7BF0-5456245954DD}"/>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654392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4-Grid-Images-Tex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311936"/>
            <a:ext cx="8385976"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261768" y="985270"/>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509026" y="982691"/>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261768" y="3724434"/>
            <a:ext cx="4138719"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1" name="Picture Placeholder 4">
            <a:extLst>
              <a:ext uri="{FF2B5EF4-FFF2-40B4-BE49-F238E27FC236}">
                <a16:creationId xmlns:a16="http://schemas.microsoft.com/office/drawing/2014/main" id="{DC1C2CDB-F455-6F4E-9267-DE15D73A5A62}"/>
              </a:ext>
            </a:extLst>
          </p:cNvPr>
          <p:cNvSpPr>
            <a:spLocks noGrp="1"/>
          </p:cNvSpPr>
          <p:nvPr>
            <p:ph type="pic" sz="quarter" idx="16" hasCustomPrompt="1"/>
          </p:nvPr>
        </p:nvSpPr>
        <p:spPr>
          <a:xfrm>
            <a:off x="4509024" y="3721856"/>
            <a:ext cx="4138720" cy="26227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2" name="Slide Number Placeholder 5">
            <a:extLst>
              <a:ext uri="{FF2B5EF4-FFF2-40B4-BE49-F238E27FC236}">
                <a16:creationId xmlns:a16="http://schemas.microsoft.com/office/drawing/2014/main" id="{C66B83D7-F05A-1005-2708-1ECF5E150E99}"/>
              </a:ext>
            </a:extLst>
          </p:cNvPr>
          <p:cNvSpPr>
            <a:spLocks noGrp="1"/>
          </p:cNvSpPr>
          <p:nvPr>
            <p:ph type="sldNum" sz="quarter" idx="17"/>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51268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E950-A272-7B40-80EE-0134CFA82302}"/>
              </a:ext>
            </a:extLst>
          </p:cNvPr>
          <p:cNvSpPr>
            <a:spLocks noGrp="1"/>
          </p:cNvSpPr>
          <p:nvPr>
            <p:ph type="title"/>
          </p:nvPr>
        </p:nvSpPr>
        <p:spPr>
          <a:xfrm>
            <a:off x="340976" y="2843591"/>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9" name="Picture Placeholder 5">
            <a:extLst>
              <a:ext uri="{FF2B5EF4-FFF2-40B4-BE49-F238E27FC236}">
                <a16:creationId xmlns:a16="http://schemas.microsoft.com/office/drawing/2014/main" id="{0914BD9B-73DA-0249-AA28-9716AEDB6336}"/>
              </a:ext>
            </a:extLst>
          </p:cNvPr>
          <p:cNvSpPr>
            <a:spLocks noGrp="1"/>
          </p:cNvSpPr>
          <p:nvPr>
            <p:ph type="pic" sz="quarter" idx="13" hasCustomPrompt="1"/>
          </p:nvPr>
        </p:nvSpPr>
        <p:spPr>
          <a:xfrm>
            <a:off x="-500611" y="0"/>
            <a:ext cx="10748782" cy="6858000"/>
          </a:xfrm>
          <a:custGeom>
            <a:avLst/>
            <a:gdLst>
              <a:gd name="connsiteX0" fmla="*/ 0 w 10748782"/>
              <a:gd name="connsiteY0" fmla="*/ 0 h 6858000"/>
              <a:gd name="connsiteX1" fmla="*/ 3890782 w 10748782"/>
              <a:gd name="connsiteY1" fmla="*/ 0 h 6858000"/>
              <a:gd name="connsiteX2" fmla="*/ 10748782 w 10748782"/>
              <a:gd name="connsiteY2" fmla="*/ 6858000 h 6858000"/>
              <a:gd name="connsiteX3" fmla="*/ 6858000 w 107487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48782" h="6858000">
                <a:moveTo>
                  <a:pt x="0" y="0"/>
                </a:moveTo>
                <a:lnTo>
                  <a:pt x="3890782" y="0"/>
                </a:lnTo>
                <a:lnTo>
                  <a:pt x="10748782" y="6858000"/>
                </a:lnTo>
                <a:lnTo>
                  <a:pt x="6858000" y="685800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3" name="Slide Number Placeholder 5">
            <a:extLst>
              <a:ext uri="{FF2B5EF4-FFF2-40B4-BE49-F238E27FC236}">
                <a16:creationId xmlns:a16="http://schemas.microsoft.com/office/drawing/2014/main" id="{7A61640D-896D-305A-3622-3EB6E071EC40}"/>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99430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14" name="Title 12">
            <a:extLst>
              <a:ext uri="{FF2B5EF4-FFF2-40B4-BE49-F238E27FC236}">
                <a16:creationId xmlns:a16="http://schemas.microsoft.com/office/drawing/2014/main" id="{B7F72C18-9CCB-3D4A-86E8-98494039FC03}"/>
              </a:ext>
            </a:extLst>
          </p:cNvPr>
          <p:cNvSpPr>
            <a:spLocks noGrp="1"/>
          </p:cNvSpPr>
          <p:nvPr>
            <p:ph type="title"/>
          </p:nvPr>
        </p:nvSpPr>
        <p:spPr>
          <a:xfrm>
            <a:off x="261768" y="311936"/>
            <a:ext cx="997951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7" name="Picture Placeholder 4">
            <a:extLst>
              <a:ext uri="{FF2B5EF4-FFF2-40B4-BE49-F238E27FC236}">
                <a16:creationId xmlns:a16="http://schemas.microsoft.com/office/drawing/2014/main" id="{EF209F94-4825-2C4B-9EF7-B131B4BD1292}"/>
              </a:ext>
            </a:extLst>
          </p:cNvPr>
          <p:cNvSpPr>
            <a:spLocks noGrp="1"/>
          </p:cNvSpPr>
          <p:nvPr>
            <p:ph type="pic" sz="quarter" idx="20" hasCustomPrompt="1"/>
          </p:nvPr>
        </p:nvSpPr>
        <p:spPr>
          <a:xfrm>
            <a:off x="6137833" y="4593775"/>
            <a:ext cx="2964332"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9" name="Picture Placeholder 4">
            <a:extLst>
              <a:ext uri="{FF2B5EF4-FFF2-40B4-BE49-F238E27FC236}">
                <a16:creationId xmlns:a16="http://schemas.microsoft.com/office/drawing/2014/main" id="{3543A7DF-22B3-1348-BCBF-08156A864BFD}"/>
              </a:ext>
            </a:extLst>
          </p:cNvPr>
          <p:cNvSpPr>
            <a:spLocks noGrp="1"/>
          </p:cNvSpPr>
          <p:nvPr>
            <p:ph type="pic" sz="quarter" idx="18" hasCustomPrompt="1"/>
          </p:nvPr>
        </p:nvSpPr>
        <p:spPr>
          <a:xfrm>
            <a:off x="-1" y="4593775"/>
            <a:ext cx="2943411"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0" name="Picture Placeholder 4">
            <a:extLst>
              <a:ext uri="{FF2B5EF4-FFF2-40B4-BE49-F238E27FC236}">
                <a16:creationId xmlns:a16="http://schemas.microsoft.com/office/drawing/2014/main" id="{747E8177-E151-8445-9BA3-4FF29F2A1F89}"/>
              </a:ext>
            </a:extLst>
          </p:cNvPr>
          <p:cNvSpPr>
            <a:spLocks noGrp="1"/>
          </p:cNvSpPr>
          <p:nvPr>
            <p:ph type="pic" sz="quarter" idx="19" hasCustomPrompt="1"/>
          </p:nvPr>
        </p:nvSpPr>
        <p:spPr>
          <a:xfrm>
            <a:off x="3080863" y="4593775"/>
            <a:ext cx="2931464"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1" name="Picture Placeholder 4">
            <a:extLst>
              <a:ext uri="{FF2B5EF4-FFF2-40B4-BE49-F238E27FC236}">
                <a16:creationId xmlns:a16="http://schemas.microsoft.com/office/drawing/2014/main" id="{D1907836-E2D6-534A-A24B-A99CABD72B96}"/>
              </a:ext>
            </a:extLst>
          </p:cNvPr>
          <p:cNvSpPr>
            <a:spLocks noGrp="1"/>
          </p:cNvSpPr>
          <p:nvPr>
            <p:ph type="pic" sz="quarter" idx="10" hasCustomPrompt="1"/>
          </p:nvPr>
        </p:nvSpPr>
        <p:spPr>
          <a:xfrm>
            <a:off x="-1" y="941294"/>
            <a:ext cx="2943411"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2" name="Picture Placeholder 4">
            <a:extLst>
              <a:ext uri="{FF2B5EF4-FFF2-40B4-BE49-F238E27FC236}">
                <a16:creationId xmlns:a16="http://schemas.microsoft.com/office/drawing/2014/main" id="{1367309D-BFC4-8645-B10A-0D9D1C81CF3C}"/>
              </a:ext>
            </a:extLst>
          </p:cNvPr>
          <p:cNvSpPr>
            <a:spLocks noGrp="1"/>
          </p:cNvSpPr>
          <p:nvPr>
            <p:ph type="pic" sz="quarter" idx="11" hasCustomPrompt="1"/>
          </p:nvPr>
        </p:nvSpPr>
        <p:spPr>
          <a:xfrm>
            <a:off x="3080863" y="941294"/>
            <a:ext cx="2931464"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3" name="Picture Placeholder 4">
            <a:extLst>
              <a:ext uri="{FF2B5EF4-FFF2-40B4-BE49-F238E27FC236}">
                <a16:creationId xmlns:a16="http://schemas.microsoft.com/office/drawing/2014/main" id="{D9F4E471-A1DE-C14C-96DA-543CB3A30136}"/>
              </a:ext>
            </a:extLst>
          </p:cNvPr>
          <p:cNvSpPr>
            <a:spLocks noGrp="1"/>
          </p:cNvSpPr>
          <p:nvPr>
            <p:ph type="pic" sz="quarter" idx="12" hasCustomPrompt="1"/>
          </p:nvPr>
        </p:nvSpPr>
        <p:spPr>
          <a:xfrm>
            <a:off x="6137832"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4" name="Picture Placeholder 4">
            <a:extLst>
              <a:ext uri="{FF2B5EF4-FFF2-40B4-BE49-F238E27FC236}">
                <a16:creationId xmlns:a16="http://schemas.microsoft.com/office/drawing/2014/main" id="{744E3AB2-A9B9-0046-ADB2-598B2A1E867E}"/>
              </a:ext>
            </a:extLst>
          </p:cNvPr>
          <p:cNvSpPr>
            <a:spLocks noGrp="1"/>
          </p:cNvSpPr>
          <p:nvPr>
            <p:ph type="pic" sz="quarter" idx="13" hasCustomPrompt="1"/>
          </p:nvPr>
        </p:nvSpPr>
        <p:spPr>
          <a:xfrm>
            <a:off x="9227669"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 name="Slide Number Placeholder 5">
            <a:extLst>
              <a:ext uri="{FF2B5EF4-FFF2-40B4-BE49-F238E27FC236}">
                <a16:creationId xmlns:a16="http://schemas.microsoft.com/office/drawing/2014/main" id="{3BF4508D-5978-A5A9-1ECD-05A3FE598D3D}"/>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041962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2" name="Slide Number Placeholder 5">
            <a:extLst>
              <a:ext uri="{FF2B5EF4-FFF2-40B4-BE49-F238E27FC236}">
                <a16:creationId xmlns:a16="http://schemas.microsoft.com/office/drawing/2014/main" id="{62A19F26-5B9A-8173-25EF-F7D3965E329C}"/>
              </a:ext>
            </a:extLst>
          </p:cNvPr>
          <p:cNvSpPr>
            <a:spLocks noGrp="1"/>
          </p:cNvSpPr>
          <p:nvPr>
            <p:ph type="sldNum" sz="quarter" idx="18"/>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24346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298524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9" name="Picture Placeholder 4">
            <a:extLst>
              <a:ext uri="{FF2B5EF4-FFF2-40B4-BE49-F238E27FC236}">
                <a16:creationId xmlns:a16="http://schemas.microsoft.com/office/drawing/2014/main" id="{7E2FC91E-2A82-9A45-8BEF-3D10335EF113}"/>
              </a:ext>
            </a:extLst>
          </p:cNvPr>
          <p:cNvSpPr>
            <a:spLocks noGrp="1"/>
          </p:cNvSpPr>
          <p:nvPr>
            <p:ph type="pic" sz="quarter" idx="14" hasCustomPrompt="1"/>
          </p:nvPr>
        </p:nvSpPr>
        <p:spPr>
          <a:xfrm>
            <a:off x="3119460"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0" name="Picture Placeholder 4">
            <a:extLst>
              <a:ext uri="{FF2B5EF4-FFF2-40B4-BE49-F238E27FC236}">
                <a16:creationId xmlns:a16="http://schemas.microsoft.com/office/drawing/2014/main" id="{ABA04352-04C5-1D4B-817F-B6A74C63143F}"/>
              </a:ext>
            </a:extLst>
          </p:cNvPr>
          <p:cNvSpPr>
            <a:spLocks noGrp="1"/>
          </p:cNvSpPr>
          <p:nvPr>
            <p:ph type="pic" sz="quarter" idx="15" hasCustomPrompt="1"/>
          </p:nvPr>
        </p:nvSpPr>
        <p:spPr>
          <a:xfrm>
            <a:off x="6191111"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Picture Placeholder 4">
            <a:extLst>
              <a:ext uri="{FF2B5EF4-FFF2-40B4-BE49-F238E27FC236}">
                <a16:creationId xmlns:a16="http://schemas.microsoft.com/office/drawing/2014/main" id="{DC9E02CD-FE8E-6A48-8FF7-D0BC2CBDAE74}"/>
              </a:ext>
            </a:extLst>
          </p:cNvPr>
          <p:cNvSpPr>
            <a:spLocks noGrp="1"/>
          </p:cNvSpPr>
          <p:nvPr>
            <p:ph type="pic" sz="quarter" idx="16" hasCustomPrompt="1"/>
          </p:nvPr>
        </p:nvSpPr>
        <p:spPr>
          <a:xfrm>
            <a:off x="9262761" y="0"/>
            <a:ext cx="293743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6" name="Title 5">
            <a:extLst>
              <a:ext uri="{FF2B5EF4-FFF2-40B4-BE49-F238E27FC236}">
                <a16:creationId xmlns:a16="http://schemas.microsoft.com/office/drawing/2014/main" id="{A12991D6-D5C3-83C7-9EDF-788C9E97D88E}"/>
              </a:ext>
            </a:extLst>
          </p:cNvPr>
          <p:cNvSpPr>
            <a:spLocks noGrp="1"/>
          </p:cNvSpPr>
          <p:nvPr>
            <p:ph type="title"/>
          </p:nvPr>
        </p:nvSpPr>
        <p:spPr>
          <a:xfrm>
            <a:off x="261769" y="4883936"/>
            <a:ext cx="9979511" cy="437650"/>
          </a:xfrm>
        </p:spPr>
        <p:txBody>
          <a:bodyPr/>
          <a:lstStyle/>
          <a:p>
            <a:r>
              <a:rPr lang="en-US"/>
              <a:t>Click to edit Master title style</a:t>
            </a:r>
          </a:p>
        </p:txBody>
      </p:sp>
      <p:sp>
        <p:nvSpPr>
          <p:cNvPr id="2" name="Slide Number Placeholder 5">
            <a:extLst>
              <a:ext uri="{FF2B5EF4-FFF2-40B4-BE49-F238E27FC236}">
                <a16:creationId xmlns:a16="http://schemas.microsoft.com/office/drawing/2014/main" id="{3CBE5168-BCD6-DB98-905D-0D0CAC4DA952}"/>
              </a:ext>
            </a:extLst>
          </p:cNvPr>
          <p:cNvSpPr>
            <a:spLocks noGrp="1"/>
          </p:cNvSpPr>
          <p:nvPr>
            <p:ph type="sldNum" sz="quarter" idx="17"/>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495206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16300"/>
            <a:ext cx="6033247"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3416300"/>
            <a:ext cx="6033248"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9D6C19ED-A111-1BCF-5A7B-613FFB64BB58}"/>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92595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1993285"/>
            <a:ext cx="6033247"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1993285"/>
            <a:ext cx="6033248"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8B2F762B-FD4F-B345-9373-3B946D199291}"/>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131999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41522"/>
            <a:ext cx="6096000" cy="3416478"/>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0"/>
            <a:ext cx="6096000" cy="344152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15B4452C-7DAC-8511-D392-FAEA94391408}"/>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91692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6158752" y="0"/>
            <a:ext cx="6033248" cy="6858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B140136D-117B-641E-4E51-CC109DDF0BE6}"/>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69332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6096000" y="3416806"/>
            <a:ext cx="6096000" cy="3441193"/>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12193"/>
            <a:ext cx="6096000" cy="34289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Title 12">
            <a:extLst>
              <a:ext uri="{FF2B5EF4-FFF2-40B4-BE49-F238E27FC236}">
                <a16:creationId xmlns:a16="http://schemas.microsoft.com/office/drawing/2014/main" id="{F8B22D28-EA51-E54E-ACEE-8C29F8A5D1C4}"/>
              </a:ext>
            </a:extLst>
          </p:cNvPr>
          <p:cNvSpPr>
            <a:spLocks noGrp="1"/>
          </p:cNvSpPr>
          <p:nvPr>
            <p:ph type="title"/>
          </p:nvPr>
        </p:nvSpPr>
        <p:spPr>
          <a:xfrm>
            <a:off x="261768" y="311936"/>
            <a:ext cx="5433638"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3" name="Straight Connector 12">
            <a:extLst>
              <a:ext uri="{FF2B5EF4-FFF2-40B4-BE49-F238E27FC236}">
                <a16:creationId xmlns:a16="http://schemas.microsoft.com/office/drawing/2014/main" id="{CA111385-1464-9349-BF04-A88AEB56BD1B}"/>
              </a:ext>
            </a:extLst>
          </p:cNvPr>
          <p:cNvCxnSpPr/>
          <p:nvPr userDrawn="1"/>
        </p:nvCxnSpPr>
        <p:spPr>
          <a:xfrm>
            <a:off x="-121920" y="3416808"/>
            <a:ext cx="6217920" cy="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59114D30-277C-C8F2-B1FE-39E92F4A2D06}"/>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792026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2369864"/>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2367285"/>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2367285"/>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2" name="Slide Number Placeholder 5">
            <a:extLst>
              <a:ext uri="{FF2B5EF4-FFF2-40B4-BE49-F238E27FC236}">
                <a16:creationId xmlns:a16="http://schemas.microsoft.com/office/drawing/2014/main" id="{65C0F89A-AA0C-B2F5-0850-C3C580DF377C}"/>
              </a:ext>
            </a:extLst>
          </p:cNvPr>
          <p:cNvSpPr>
            <a:spLocks noGrp="1"/>
          </p:cNvSpPr>
          <p:nvPr>
            <p:ph type="sldNum" sz="quarter" idx="16"/>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668042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1406586"/>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2" name="Slide Number Placeholder 5">
            <a:extLst>
              <a:ext uri="{FF2B5EF4-FFF2-40B4-BE49-F238E27FC236}">
                <a16:creationId xmlns:a16="http://schemas.microsoft.com/office/drawing/2014/main" id="{FAB3E5FD-05FE-8DF0-DD3F-9226EF9CD869}"/>
              </a:ext>
            </a:extLst>
          </p:cNvPr>
          <p:cNvSpPr>
            <a:spLocks noGrp="1"/>
          </p:cNvSpPr>
          <p:nvPr>
            <p:ph type="sldNum" sz="quarter" idx="16"/>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91266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2" name="Slide Number Placeholder 5">
            <a:extLst>
              <a:ext uri="{FF2B5EF4-FFF2-40B4-BE49-F238E27FC236}">
                <a16:creationId xmlns:a16="http://schemas.microsoft.com/office/drawing/2014/main" id="{A9C1AE4A-51C8-2A79-8190-65FE52CB2533}"/>
              </a:ext>
            </a:extLst>
          </p:cNvPr>
          <p:cNvSpPr>
            <a:spLocks noGrp="1"/>
          </p:cNvSpPr>
          <p:nvPr>
            <p:ph type="sldNum" sz="quarter" idx="18"/>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084120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1" name="Picture Placeholder 2">
            <a:extLst>
              <a:ext uri="{FF2B5EF4-FFF2-40B4-BE49-F238E27FC236}">
                <a16:creationId xmlns:a16="http://schemas.microsoft.com/office/drawing/2014/main" id="{C72BCA80-0D0F-8243-ACCE-583D86FE36DF}"/>
              </a:ext>
            </a:extLst>
          </p:cNvPr>
          <p:cNvSpPr>
            <a:spLocks noGrp="1"/>
          </p:cNvSpPr>
          <p:nvPr>
            <p:ph type="pic" sz="quarter" idx="17" hasCustomPrompt="1"/>
          </p:nvPr>
        </p:nvSpPr>
        <p:spPr>
          <a:xfrm>
            <a:off x="218755" y="1314459"/>
            <a:ext cx="2231534" cy="2114541"/>
          </a:xfrm>
          <a:prstGeom prst="rect">
            <a:avLst/>
          </a:prstGeom>
          <a:pattFill prst="pct5">
            <a:fgClr>
              <a:schemeClr val="bg1">
                <a:lumMod val="75000"/>
              </a:schemeClr>
            </a:fgClr>
            <a:bgClr>
              <a:schemeClr val="bg1"/>
            </a:bgClr>
          </a:pattFill>
        </p:spPr>
        <p:txBody>
          <a:bodyPr anchor="ctr">
            <a:normAutofit/>
          </a:bodyPr>
          <a:lstStyle>
            <a:lvl1pPr marL="0" indent="0" algn="ctr">
              <a:buNone/>
              <a:defRPr sz="1200" b="0" i="0">
                <a:latin typeface="+mn-lt"/>
                <a:ea typeface="Source Sans Pro" charset="0"/>
                <a:cs typeface="Source Sans Pro" charset="0"/>
              </a:defRPr>
            </a:lvl1pPr>
          </a:lstStyle>
          <a:p>
            <a:r>
              <a:rPr lang="en-US"/>
              <a:t>Drag &amp; Drop Image</a:t>
            </a:r>
          </a:p>
        </p:txBody>
      </p:sp>
      <p:sp>
        <p:nvSpPr>
          <p:cNvPr id="22" name="Picture Placeholder 4">
            <a:extLst>
              <a:ext uri="{FF2B5EF4-FFF2-40B4-BE49-F238E27FC236}">
                <a16:creationId xmlns:a16="http://schemas.microsoft.com/office/drawing/2014/main" id="{73466889-280E-584A-876A-E06E0DB703DC}"/>
              </a:ext>
            </a:extLst>
          </p:cNvPr>
          <p:cNvSpPr>
            <a:spLocks noGrp="1"/>
          </p:cNvSpPr>
          <p:nvPr>
            <p:ph type="pic" sz="quarter" idx="26" hasCustomPrompt="1"/>
          </p:nvPr>
        </p:nvSpPr>
        <p:spPr>
          <a:xfrm>
            <a:off x="219075"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3" name="Picture Placeholder 7">
            <a:extLst>
              <a:ext uri="{FF2B5EF4-FFF2-40B4-BE49-F238E27FC236}">
                <a16:creationId xmlns:a16="http://schemas.microsoft.com/office/drawing/2014/main" id="{22525E9D-B246-0A41-A345-FBB179232454}"/>
              </a:ext>
            </a:extLst>
          </p:cNvPr>
          <p:cNvSpPr>
            <a:spLocks noGrp="1"/>
          </p:cNvSpPr>
          <p:nvPr>
            <p:ph type="pic" sz="quarter" idx="27" hasCustomPrompt="1"/>
          </p:nvPr>
        </p:nvSpPr>
        <p:spPr>
          <a:xfrm>
            <a:off x="5505691" y="1314450"/>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4" name="Picture Placeholder 9">
            <a:extLst>
              <a:ext uri="{FF2B5EF4-FFF2-40B4-BE49-F238E27FC236}">
                <a16:creationId xmlns:a16="http://schemas.microsoft.com/office/drawing/2014/main" id="{1A6A5BAE-124E-274B-B501-C0381C06F9A3}"/>
              </a:ext>
            </a:extLst>
          </p:cNvPr>
          <p:cNvSpPr>
            <a:spLocks noGrp="1"/>
          </p:cNvSpPr>
          <p:nvPr>
            <p:ph type="pic" sz="quarter" idx="28" hasCustomPrompt="1"/>
          </p:nvPr>
        </p:nvSpPr>
        <p:spPr>
          <a:xfrm>
            <a:off x="5505691"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 name="Slide Number Placeholder 5">
            <a:extLst>
              <a:ext uri="{FF2B5EF4-FFF2-40B4-BE49-F238E27FC236}">
                <a16:creationId xmlns:a16="http://schemas.microsoft.com/office/drawing/2014/main" id="{A2E259CB-720F-F4D5-F383-0D13373A7302}"/>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57421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34" name="Picture Placeholder 4">
            <a:extLst>
              <a:ext uri="{FF2B5EF4-FFF2-40B4-BE49-F238E27FC236}">
                <a16:creationId xmlns:a16="http://schemas.microsoft.com/office/drawing/2014/main" id="{953BA53D-B2FB-EF47-B528-30F6D348626D}"/>
              </a:ext>
            </a:extLst>
          </p:cNvPr>
          <p:cNvSpPr>
            <a:spLocks noGrp="1"/>
          </p:cNvSpPr>
          <p:nvPr>
            <p:ph type="pic" sz="quarter" idx="23" hasCustomPrompt="1"/>
          </p:nvPr>
        </p:nvSpPr>
        <p:spPr>
          <a:xfrm>
            <a:off x="0" y="1395413"/>
            <a:ext cx="2420938"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5" name="Picture Placeholder 7">
            <a:extLst>
              <a:ext uri="{FF2B5EF4-FFF2-40B4-BE49-F238E27FC236}">
                <a16:creationId xmlns:a16="http://schemas.microsoft.com/office/drawing/2014/main" id="{9F74CF5E-37FA-B44A-8A14-808B6B48C45F}"/>
              </a:ext>
            </a:extLst>
          </p:cNvPr>
          <p:cNvSpPr>
            <a:spLocks noGrp="1"/>
          </p:cNvSpPr>
          <p:nvPr>
            <p:ph type="pic" sz="quarter" idx="24" hasCustomPrompt="1"/>
          </p:nvPr>
        </p:nvSpPr>
        <p:spPr>
          <a:xfrm>
            <a:off x="0" y="3246438"/>
            <a:ext cx="2420938"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6" name="Picture Placeholder 9">
            <a:extLst>
              <a:ext uri="{FF2B5EF4-FFF2-40B4-BE49-F238E27FC236}">
                <a16:creationId xmlns:a16="http://schemas.microsoft.com/office/drawing/2014/main" id="{EBCA32FE-1DA4-184A-A766-B617D368C0FF}"/>
              </a:ext>
            </a:extLst>
          </p:cNvPr>
          <p:cNvSpPr>
            <a:spLocks noGrp="1"/>
          </p:cNvSpPr>
          <p:nvPr>
            <p:ph type="pic" sz="quarter" idx="25" hasCustomPrompt="1"/>
          </p:nvPr>
        </p:nvSpPr>
        <p:spPr>
          <a:xfrm>
            <a:off x="2470150" y="1395413"/>
            <a:ext cx="2376488" cy="26479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7" name="Picture Placeholder 13">
            <a:extLst>
              <a:ext uri="{FF2B5EF4-FFF2-40B4-BE49-F238E27FC236}">
                <a16:creationId xmlns:a16="http://schemas.microsoft.com/office/drawing/2014/main" id="{27C74342-77D6-EF4A-A912-DD5D133FEB69}"/>
              </a:ext>
            </a:extLst>
          </p:cNvPr>
          <p:cNvSpPr>
            <a:spLocks noGrp="1"/>
          </p:cNvSpPr>
          <p:nvPr>
            <p:ph type="pic" sz="quarter" idx="26" hasCustomPrompt="1"/>
          </p:nvPr>
        </p:nvSpPr>
        <p:spPr>
          <a:xfrm>
            <a:off x="2470150" y="4087813"/>
            <a:ext cx="2376488" cy="17033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8" name="Picture Placeholder 16">
            <a:extLst>
              <a:ext uri="{FF2B5EF4-FFF2-40B4-BE49-F238E27FC236}">
                <a16:creationId xmlns:a16="http://schemas.microsoft.com/office/drawing/2014/main" id="{07B46007-BEC9-984E-BD93-D780E1D1D230}"/>
              </a:ext>
            </a:extLst>
          </p:cNvPr>
          <p:cNvSpPr>
            <a:spLocks noGrp="1"/>
          </p:cNvSpPr>
          <p:nvPr>
            <p:ph type="pic" sz="quarter" idx="27" hasCustomPrompt="1"/>
          </p:nvPr>
        </p:nvSpPr>
        <p:spPr>
          <a:xfrm>
            <a:off x="4902200" y="1395413"/>
            <a:ext cx="4816475"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9" name="Picture Placeholder 26">
            <a:extLst>
              <a:ext uri="{FF2B5EF4-FFF2-40B4-BE49-F238E27FC236}">
                <a16:creationId xmlns:a16="http://schemas.microsoft.com/office/drawing/2014/main" id="{6F3FC6E6-AA7F-2242-93FB-3DF24F9EE1B9}"/>
              </a:ext>
            </a:extLst>
          </p:cNvPr>
          <p:cNvSpPr>
            <a:spLocks noGrp="1"/>
          </p:cNvSpPr>
          <p:nvPr>
            <p:ph type="pic" sz="quarter" idx="28" hasCustomPrompt="1"/>
          </p:nvPr>
        </p:nvSpPr>
        <p:spPr>
          <a:xfrm>
            <a:off x="490220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0" name="Picture Placeholder 28">
            <a:extLst>
              <a:ext uri="{FF2B5EF4-FFF2-40B4-BE49-F238E27FC236}">
                <a16:creationId xmlns:a16="http://schemas.microsoft.com/office/drawing/2014/main" id="{5A9A26DD-717C-9249-98F5-D444FE2CA5C0}"/>
              </a:ext>
            </a:extLst>
          </p:cNvPr>
          <p:cNvSpPr>
            <a:spLocks noGrp="1"/>
          </p:cNvSpPr>
          <p:nvPr>
            <p:ph type="pic" sz="quarter" idx="29" hasCustomPrompt="1"/>
          </p:nvPr>
        </p:nvSpPr>
        <p:spPr>
          <a:xfrm>
            <a:off x="733425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1" name="Picture Placeholder 32">
            <a:extLst>
              <a:ext uri="{FF2B5EF4-FFF2-40B4-BE49-F238E27FC236}">
                <a16:creationId xmlns:a16="http://schemas.microsoft.com/office/drawing/2014/main" id="{97E365EF-0C6E-F84E-BC9B-D504A2E3D0ED}"/>
              </a:ext>
            </a:extLst>
          </p:cNvPr>
          <p:cNvSpPr>
            <a:spLocks noGrp="1"/>
          </p:cNvSpPr>
          <p:nvPr>
            <p:ph type="pic" sz="quarter" idx="30" hasCustomPrompt="1"/>
          </p:nvPr>
        </p:nvSpPr>
        <p:spPr>
          <a:xfrm>
            <a:off x="9766300" y="1395413"/>
            <a:ext cx="2433638" cy="43957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a:t>
            </a:r>
          </a:p>
        </p:txBody>
      </p:sp>
      <p:sp>
        <p:nvSpPr>
          <p:cNvPr id="2" name="Slide Number Placeholder 5">
            <a:extLst>
              <a:ext uri="{FF2B5EF4-FFF2-40B4-BE49-F238E27FC236}">
                <a16:creationId xmlns:a16="http://schemas.microsoft.com/office/drawing/2014/main" id="{CA75E257-B789-2877-49C6-691302432101}"/>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159636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8" name="Picture Placeholder 4">
            <a:extLst>
              <a:ext uri="{FF2B5EF4-FFF2-40B4-BE49-F238E27FC236}">
                <a16:creationId xmlns:a16="http://schemas.microsoft.com/office/drawing/2014/main" id="{3AD19956-7A4E-DD46-90E3-38C391870C64}"/>
              </a:ext>
            </a:extLst>
          </p:cNvPr>
          <p:cNvSpPr>
            <a:spLocks noGrp="1"/>
          </p:cNvSpPr>
          <p:nvPr>
            <p:ph type="pic" sz="quarter" idx="20" hasCustomPrompt="1"/>
          </p:nvPr>
        </p:nvSpPr>
        <p:spPr>
          <a:xfrm>
            <a:off x="218435" y="1288252"/>
            <a:ext cx="5739454" cy="3369473"/>
          </a:xfrm>
          <a:pattFill prst="pct5">
            <a:fgClr>
              <a:schemeClr val="bg1">
                <a:lumMod val="75000"/>
              </a:schemeClr>
            </a:fgClr>
            <a:bgClr>
              <a:schemeClr val="bg1"/>
            </a:bgClr>
          </a:pattFill>
        </p:spPr>
        <p:txBody>
          <a:bodyPr anchor="ctr">
            <a:normAutofit/>
          </a:bodyPr>
          <a:lstStyle>
            <a:lvl1pPr algn="ctr">
              <a:defRPr sz="1200"/>
            </a:lvl1pPr>
          </a:lstStyle>
          <a:p>
            <a:r>
              <a:rPr lang="en-US"/>
              <a:t>Drag &amp; Drop Image</a:t>
            </a:r>
          </a:p>
        </p:txBody>
      </p:sp>
      <p:sp>
        <p:nvSpPr>
          <p:cNvPr id="19" name="Picture Placeholder 7">
            <a:extLst>
              <a:ext uri="{FF2B5EF4-FFF2-40B4-BE49-F238E27FC236}">
                <a16:creationId xmlns:a16="http://schemas.microsoft.com/office/drawing/2014/main" id="{D1BEF55A-DA03-344E-90AD-F756D5432A3A}"/>
              </a:ext>
            </a:extLst>
          </p:cNvPr>
          <p:cNvSpPr>
            <a:spLocks noGrp="1"/>
          </p:cNvSpPr>
          <p:nvPr>
            <p:ph type="pic" sz="quarter" idx="21" hasCustomPrompt="1"/>
          </p:nvPr>
        </p:nvSpPr>
        <p:spPr>
          <a:xfrm>
            <a:off x="6175375" y="1287463"/>
            <a:ext cx="5738813" cy="3370262"/>
          </a:xfrm>
          <a:pattFill prst="pct5">
            <a:fgClr>
              <a:schemeClr val="bg1">
                <a:lumMod val="75000"/>
              </a:schemeClr>
            </a:fgClr>
            <a:bgClr>
              <a:schemeClr val="bg1"/>
            </a:bgClr>
          </a:patt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Tx/>
              <a:buNone/>
              <a:tabLst/>
              <a:defRPr sz="12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a:t>Drag &amp; Drop Image</a:t>
            </a:r>
          </a:p>
        </p:txBody>
      </p:sp>
      <p:sp>
        <p:nvSpPr>
          <p:cNvPr id="2" name="Slide Number Placeholder 5">
            <a:extLst>
              <a:ext uri="{FF2B5EF4-FFF2-40B4-BE49-F238E27FC236}">
                <a16:creationId xmlns:a16="http://schemas.microsoft.com/office/drawing/2014/main" id="{F9563326-1B7A-6077-839D-5930B6AFD89F}"/>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545712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Text-Circle-Img">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F96DF84F-06F0-104A-87A0-770F3FF41106}"/>
              </a:ext>
            </a:extLst>
          </p:cNvPr>
          <p:cNvSpPr>
            <a:spLocks noGrp="1"/>
          </p:cNvSpPr>
          <p:nvPr>
            <p:ph type="pic" sz="quarter" idx="13" hasCustomPrompt="1"/>
          </p:nvPr>
        </p:nvSpPr>
        <p:spPr>
          <a:xfrm>
            <a:off x="6096000" y="1086477"/>
            <a:ext cx="5143500" cy="5143500"/>
          </a:xfrm>
          <a:prstGeom prst="ellipse">
            <a:avLst/>
          </a:prstGeom>
          <a:pattFill prst="pct5">
            <a:fgClr>
              <a:schemeClr val="bg1">
                <a:lumMod val="75000"/>
              </a:schemeClr>
            </a:fgClr>
            <a:bgClr>
              <a:schemeClr val="bg1"/>
            </a:bgClr>
          </a:pattFill>
        </p:spPr>
        <p:txBody>
          <a:bodyPr anchor="ctr"/>
          <a:lstStyle>
            <a:lvl1pPr marL="0" indent="0" algn="ctr">
              <a:buFontTx/>
              <a:buNone/>
              <a:defRPr sz="1200"/>
            </a:lvl1pPr>
          </a:lstStyle>
          <a:p>
            <a:r>
              <a:rPr lang="en-US"/>
              <a:t>Drag and Drop image</a:t>
            </a:r>
          </a:p>
        </p:txBody>
      </p:sp>
      <p:sp>
        <p:nvSpPr>
          <p:cNvPr id="3" name="Title 2">
            <a:extLst>
              <a:ext uri="{FF2B5EF4-FFF2-40B4-BE49-F238E27FC236}">
                <a16:creationId xmlns:a16="http://schemas.microsoft.com/office/drawing/2014/main" id="{B1EF6319-2109-56D8-8671-36E2A844CCC5}"/>
              </a:ext>
            </a:extLst>
          </p:cNvPr>
          <p:cNvSpPr>
            <a:spLocks noGrp="1"/>
          </p:cNvSpPr>
          <p:nvPr>
            <p:ph type="title"/>
          </p:nvPr>
        </p:nvSpPr>
        <p:spPr>
          <a:xfrm>
            <a:off x="261769" y="367355"/>
            <a:ext cx="9979511" cy="437650"/>
          </a:xfrm>
        </p:spPr>
        <p:txBody>
          <a:bodyPr/>
          <a:lstStyle/>
          <a:p>
            <a:r>
              <a:rPr lang="en-US"/>
              <a:t>Click to edit Master title style</a:t>
            </a:r>
          </a:p>
        </p:txBody>
      </p:sp>
      <p:sp>
        <p:nvSpPr>
          <p:cNvPr id="2" name="Slide Number Placeholder 5">
            <a:extLst>
              <a:ext uri="{FF2B5EF4-FFF2-40B4-BE49-F238E27FC236}">
                <a16:creationId xmlns:a16="http://schemas.microsoft.com/office/drawing/2014/main" id="{BE7E4CB4-F55A-0CBD-FC79-FA6C98F46E50}"/>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10409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hasCustomPrompt="1"/>
          </p:nvPr>
        </p:nvSpPr>
        <p:spPr>
          <a:xfrm>
            <a:off x="2668686" y="1"/>
            <a:ext cx="8231633" cy="5835739"/>
          </a:xfrm>
          <a:custGeom>
            <a:avLst/>
            <a:gdLst>
              <a:gd name="connsiteX0" fmla="*/ 0 w 8231633"/>
              <a:gd name="connsiteY0" fmla="*/ 0 h 5835739"/>
              <a:gd name="connsiteX1" fmla="*/ 4791789 w 8231633"/>
              <a:gd name="connsiteY1" fmla="*/ 0 h 5835739"/>
              <a:gd name="connsiteX2" fmla="*/ 8231633 w 8231633"/>
              <a:gd name="connsiteY2" fmla="*/ 3439845 h 5835739"/>
              <a:gd name="connsiteX3" fmla="*/ 5835739 w 8231633"/>
              <a:gd name="connsiteY3" fmla="*/ 5835739 h 5835739"/>
            </a:gdLst>
            <a:ahLst/>
            <a:cxnLst>
              <a:cxn ang="0">
                <a:pos x="connsiteX0" y="connsiteY0"/>
              </a:cxn>
              <a:cxn ang="0">
                <a:pos x="connsiteX1" y="connsiteY1"/>
              </a:cxn>
              <a:cxn ang="0">
                <a:pos x="connsiteX2" y="connsiteY2"/>
              </a:cxn>
              <a:cxn ang="0">
                <a:pos x="connsiteX3" y="connsiteY3"/>
              </a:cxn>
            </a:cxnLst>
            <a:rect l="l" t="t" r="r" b="b"/>
            <a:pathLst>
              <a:path w="8231633" h="5835739">
                <a:moveTo>
                  <a:pt x="0" y="0"/>
                </a:moveTo>
                <a:lnTo>
                  <a:pt x="4791789" y="0"/>
                </a:lnTo>
                <a:lnTo>
                  <a:pt x="8231633" y="3439845"/>
                </a:lnTo>
                <a:lnTo>
                  <a:pt x="5835739" y="5835739"/>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1" name="Picture Placeholder 20"/>
          <p:cNvSpPr>
            <a:spLocks noGrp="1"/>
          </p:cNvSpPr>
          <p:nvPr>
            <p:ph type="pic" sz="quarter" idx="12" hasCustomPrompt="1"/>
          </p:nvPr>
        </p:nvSpPr>
        <p:spPr>
          <a:xfrm>
            <a:off x="8172118" y="0"/>
            <a:ext cx="4019883" cy="4062873"/>
          </a:xfrm>
          <a:custGeom>
            <a:avLst/>
            <a:gdLst>
              <a:gd name="connsiteX0" fmla="*/ 4019882 w 4019883"/>
              <a:gd name="connsiteY0" fmla="*/ 2818042 h 4062873"/>
              <a:gd name="connsiteX1" fmla="*/ 4019882 w 4019883"/>
              <a:gd name="connsiteY1" fmla="*/ 4062873 h 4062873"/>
              <a:gd name="connsiteX2" fmla="*/ 3397466 w 4019883"/>
              <a:gd name="connsiteY2" fmla="*/ 3440458 h 4062873"/>
              <a:gd name="connsiteX3" fmla="*/ 0 w 4019883"/>
              <a:gd name="connsiteY3" fmla="*/ 0 h 4062873"/>
              <a:gd name="connsiteX4" fmla="*/ 4019883 w 4019883"/>
              <a:gd name="connsiteY4" fmla="*/ 0 h 4062873"/>
              <a:gd name="connsiteX5" fmla="*/ 4019883 w 4019883"/>
              <a:gd name="connsiteY5" fmla="*/ 2131129 h 4062873"/>
              <a:gd name="connsiteX6" fmla="*/ 3075506 w 4019883"/>
              <a:gd name="connsiteY6" fmla="*/ 3075506 h 406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9883" h="4062873">
                <a:moveTo>
                  <a:pt x="4019882" y="2818042"/>
                </a:moveTo>
                <a:lnTo>
                  <a:pt x="4019882" y="4062873"/>
                </a:lnTo>
                <a:lnTo>
                  <a:pt x="3397466" y="3440458"/>
                </a:lnTo>
                <a:close/>
                <a:moveTo>
                  <a:pt x="0" y="0"/>
                </a:moveTo>
                <a:lnTo>
                  <a:pt x="4019883" y="0"/>
                </a:lnTo>
                <a:lnTo>
                  <a:pt x="4019883" y="2131129"/>
                </a:lnTo>
                <a:lnTo>
                  <a:pt x="3075506" y="3075506"/>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0" name="Picture Placeholder 19"/>
          <p:cNvSpPr>
            <a:spLocks noGrp="1"/>
          </p:cNvSpPr>
          <p:nvPr>
            <p:ph type="pic" sz="quarter" idx="13" hasCustomPrompt="1"/>
          </p:nvPr>
        </p:nvSpPr>
        <p:spPr>
          <a:xfrm>
            <a:off x="8852340" y="3776610"/>
            <a:ext cx="3339661" cy="3081391"/>
          </a:xfrm>
          <a:custGeom>
            <a:avLst/>
            <a:gdLst>
              <a:gd name="connsiteX0" fmla="*/ 2395894 w 3339661"/>
              <a:gd name="connsiteY0" fmla="*/ 0 h 3081391"/>
              <a:gd name="connsiteX1" fmla="*/ 3339661 w 3339661"/>
              <a:gd name="connsiteY1" fmla="*/ 943767 h 3081391"/>
              <a:gd name="connsiteX2" fmla="*/ 3339661 w 3339661"/>
              <a:gd name="connsiteY2" fmla="*/ 3081391 h 3081391"/>
              <a:gd name="connsiteX3" fmla="*/ 685497 w 3339661"/>
              <a:gd name="connsiteY3" fmla="*/ 3081391 h 3081391"/>
              <a:gd name="connsiteX4" fmla="*/ 0 w 3339661"/>
              <a:gd name="connsiteY4" fmla="*/ 2395894 h 3081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661" h="3081391">
                <a:moveTo>
                  <a:pt x="2395894" y="0"/>
                </a:moveTo>
                <a:lnTo>
                  <a:pt x="3339661" y="943767"/>
                </a:lnTo>
                <a:lnTo>
                  <a:pt x="3339661" y="3081391"/>
                </a:lnTo>
                <a:lnTo>
                  <a:pt x="685497" y="3081391"/>
                </a:lnTo>
                <a:lnTo>
                  <a:pt x="0" y="2395894"/>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Title 1">
            <a:extLst>
              <a:ext uri="{FF2B5EF4-FFF2-40B4-BE49-F238E27FC236}">
                <a16:creationId xmlns:a16="http://schemas.microsoft.com/office/drawing/2014/main" id="{23375192-57E0-C747-8C1B-BB00C5643011}"/>
              </a:ext>
            </a:extLst>
          </p:cNvPr>
          <p:cNvSpPr>
            <a:spLocks noGrp="1"/>
          </p:cNvSpPr>
          <p:nvPr>
            <p:ph type="title"/>
          </p:nvPr>
        </p:nvSpPr>
        <p:spPr>
          <a:xfrm>
            <a:off x="163598" y="1631182"/>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025EC101-2A42-2B30-2363-2C03DA0D70E1}"/>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613395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0" y="0"/>
            <a:ext cx="6096000" cy="6858000"/>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5" name="Title 4">
            <a:extLst>
              <a:ext uri="{FF2B5EF4-FFF2-40B4-BE49-F238E27FC236}">
                <a16:creationId xmlns:a16="http://schemas.microsoft.com/office/drawing/2014/main" id="{E9B11B0B-0500-ECD7-9657-490075CFDB8F}"/>
              </a:ext>
            </a:extLst>
          </p:cNvPr>
          <p:cNvSpPr>
            <a:spLocks noGrp="1"/>
          </p:cNvSpPr>
          <p:nvPr>
            <p:ph type="title"/>
          </p:nvPr>
        </p:nvSpPr>
        <p:spPr>
          <a:xfrm>
            <a:off x="6704773" y="1240404"/>
            <a:ext cx="4605652" cy="1038562"/>
          </a:xfrm>
        </p:spPr>
        <p:txBody>
          <a:bodyPr>
            <a:noAutofit/>
          </a:bodyPr>
          <a:lstStyle>
            <a:lvl1pPr>
              <a:defRPr sz="3600" b="0"/>
            </a:lvl1pPr>
          </a:lstStyle>
          <a:p>
            <a:r>
              <a:rPr lang="en-US"/>
              <a:t>Click to edit Master title style</a:t>
            </a:r>
          </a:p>
        </p:txBody>
      </p:sp>
      <p:sp>
        <p:nvSpPr>
          <p:cNvPr id="2" name="Slide Number Placeholder 5">
            <a:extLst>
              <a:ext uri="{FF2B5EF4-FFF2-40B4-BE49-F238E27FC236}">
                <a16:creationId xmlns:a16="http://schemas.microsoft.com/office/drawing/2014/main" id="{3EDDDD99-FB16-ADF9-6493-AC707BA0BA21}"/>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837194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1" y="1180618"/>
            <a:ext cx="8669439" cy="4978237"/>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507C6977-75BA-19A9-7F87-DD5C9B19634D}"/>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092403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8" y="273836"/>
            <a:ext cx="11347135"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Media Placeholder 3">
            <a:extLst>
              <a:ext uri="{FF2B5EF4-FFF2-40B4-BE49-F238E27FC236}">
                <a16:creationId xmlns:a16="http://schemas.microsoft.com/office/drawing/2014/main" id="{E6B1F634-1FF9-B759-AD40-A0BE3BB0A1E6}"/>
              </a:ext>
            </a:extLst>
          </p:cNvPr>
          <p:cNvSpPr>
            <a:spLocks noGrp="1"/>
          </p:cNvSpPr>
          <p:nvPr>
            <p:ph type="media" sz="quarter" idx="19" hasCustomPrompt="1"/>
          </p:nvPr>
        </p:nvSpPr>
        <p:spPr>
          <a:xfrm>
            <a:off x="3789680" y="1238491"/>
            <a:ext cx="8402320" cy="4305783"/>
          </a:xfrm>
          <a:pattFill prst="pct5">
            <a:fgClr>
              <a:schemeClr val="bg1">
                <a:lumMod val="75000"/>
              </a:schemeClr>
            </a:fgClr>
            <a:bgClr>
              <a:schemeClr val="bg1"/>
            </a:bgClr>
          </a:pattFill>
        </p:spPr>
        <p:txBody>
          <a:bodyPr anchor="ctr"/>
          <a:lstStyle>
            <a:lvl1pPr marL="0" indent="0" algn="ctr">
              <a:buFontTx/>
              <a:buNone/>
              <a:defRPr/>
            </a:lvl1pPr>
          </a:lstStyle>
          <a:p>
            <a:r>
              <a:rPr lang="en-US"/>
              <a:t>Drag and Drop Movie</a:t>
            </a:r>
          </a:p>
        </p:txBody>
      </p:sp>
      <p:sp>
        <p:nvSpPr>
          <p:cNvPr id="2" name="Slide Number Placeholder 5">
            <a:extLst>
              <a:ext uri="{FF2B5EF4-FFF2-40B4-BE49-F238E27FC236}">
                <a16:creationId xmlns:a16="http://schemas.microsoft.com/office/drawing/2014/main" id="{A8570D30-2795-13EF-9038-3675F572DAAD}"/>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117820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187987-B5BE-9BEB-D657-846993A7CC2B}"/>
              </a:ext>
            </a:extLst>
          </p:cNvPr>
          <p:cNvSpPr>
            <a:spLocks noGrp="1"/>
          </p:cNvSpPr>
          <p:nvPr>
            <p:ph type="title"/>
          </p:nvPr>
        </p:nvSpPr>
        <p:spPr>
          <a:xfrm>
            <a:off x="261769" y="367354"/>
            <a:ext cx="9979511" cy="437650"/>
          </a:xfrm>
        </p:spPr>
        <p:txBody>
          <a:bodyPr/>
          <a:lstStyle/>
          <a:p>
            <a:r>
              <a:rPr lang="en-US"/>
              <a:t>Click to edit Master title style</a:t>
            </a:r>
          </a:p>
        </p:txBody>
      </p:sp>
      <p:sp>
        <p:nvSpPr>
          <p:cNvPr id="2" name="Slide Number Placeholder 5">
            <a:extLst>
              <a:ext uri="{FF2B5EF4-FFF2-40B4-BE49-F238E27FC236}">
                <a16:creationId xmlns:a16="http://schemas.microsoft.com/office/drawing/2014/main" id="{815D4F1C-16A7-8B90-91AA-FDB6F43C05A3}"/>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946823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E5B4858B-3C65-F247-9586-7FC399F466E3}"/>
              </a:ext>
            </a:extLst>
          </p:cNvPr>
          <p:cNvSpPr>
            <a:spLocks noGrp="1"/>
          </p:cNvSpPr>
          <p:nvPr>
            <p:ph type="tbl" sz="quarter" idx="23" hasCustomPrompt="1"/>
          </p:nvPr>
        </p:nvSpPr>
        <p:spPr>
          <a:xfrm>
            <a:off x="261938" y="1081088"/>
            <a:ext cx="11596687" cy="4660900"/>
          </a:xfrm>
        </p:spPr>
        <p:txBody>
          <a:bodyPr anchor="ctr">
            <a:normAutofit/>
          </a:bodyPr>
          <a:lstStyle>
            <a:lvl1pPr marL="0" indent="0" algn="ctr">
              <a:buFontTx/>
              <a:buNone/>
              <a:defRPr sz="1200"/>
            </a:lvl1pPr>
          </a:lstStyle>
          <a:p>
            <a:r>
              <a:rPr lang="en-US"/>
              <a:t>Create Table</a:t>
            </a:r>
          </a:p>
        </p:txBody>
      </p:sp>
      <p:sp>
        <p:nvSpPr>
          <p:cNvPr id="4" name="Title 3">
            <a:extLst>
              <a:ext uri="{FF2B5EF4-FFF2-40B4-BE49-F238E27FC236}">
                <a16:creationId xmlns:a16="http://schemas.microsoft.com/office/drawing/2014/main" id="{11B084BC-FF2A-14D5-1507-08EC657FA91A}"/>
              </a:ext>
            </a:extLst>
          </p:cNvPr>
          <p:cNvSpPr>
            <a:spLocks noGrp="1"/>
          </p:cNvSpPr>
          <p:nvPr>
            <p:ph type="title"/>
          </p:nvPr>
        </p:nvSpPr>
        <p:spPr>
          <a:xfrm>
            <a:off x="261769" y="381209"/>
            <a:ext cx="9979511" cy="437650"/>
          </a:xfrm>
        </p:spPr>
        <p:txBody>
          <a:bodyPr/>
          <a:lstStyle/>
          <a:p>
            <a:r>
              <a:rPr lang="en-US"/>
              <a:t>Click to edit Master title style</a:t>
            </a:r>
          </a:p>
        </p:txBody>
      </p:sp>
      <p:sp>
        <p:nvSpPr>
          <p:cNvPr id="2" name="Slide Number Placeholder 5">
            <a:extLst>
              <a:ext uri="{FF2B5EF4-FFF2-40B4-BE49-F238E27FC236}">
                <a16:creationId xmlns:a16="http://schemas.microsoft.com/office/drawing/2014/main" id="{3CBE5A3D-9F30-804E-6F79-ECFAE2752EB0}"/>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348393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952500" y="1798984"/>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5" name="Picture Placeholder 4"/>
          <p:cNvSpPr>
            <a:spLocks noGrp="1"/>
          </p:cNvSpPr>
          <p:nvPr>
            <p:ph type="pic" sz="quarter" idx="13" hasCustomPrompt="1"/>
          </p:nvPr>
        </p:nvSpPr>
        <p:spPr>
          <a:xfrm>
            <a:off x="2728290" y="0"/>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Picture Placeholder 5"/>
          <p:cNvSpPr>
            <a:spLocks noGrp="1"/>
          </p:cNvSpPr>
          <p:nvPr>
            <p:ph type="pic" sz="quarter" idx="14" hasCustomPrompt="1"/>
          </p:nvPr>
        </p:nvSpPr>
        <p:spPr>
          <a:xfrm>
            <a:off x="2728290" y="3597968"/>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3" name="Title 2">
            <a:extLst>
              <a:ext uri="{FF2B5EF4-FFF2-40B4-BE49-F238E27FC236}">
                <a16:creationId xmlns:a16="http://schemas.microsoft.com/office/drawing/2014/main" id="{19918755-635A-E42E-2F1F-E8A86DA8BD47}"/>
              </a:ext>
            </a:extLst>
          </p:cNvPr>
          <p:cNvSpPr>
            <a:spLocks noGrp="1"/>
          </p:cNvSpPr>
          <p:nvPr>
            <p:ph type="title" hasCustomPrompt="1"/>
          </p:nvPr>
        </p:nvSpPr>
        <p:spPr>
          <a:xfrm>
            <a:off x="5514110" y="2909454"/>
            <a:ext cx="5281352" cy="818859"/>
          </a:xfrm>
        </p:spPr>
        <p:txBody>
          <a:bodyPr>
            <a:noAutofit/>
          </a:bodyPr>
          <a:lstStyle>
            <a:lvl1pPr>
              <a:defRPr sz="3200"/>
            </a:lvl1pPr>
          </a:lstStyle>
          <a:p>
            <a:r>
              <a:rPr lang="en-US"/>
              <a:t>CLICK TO EDIT MASTER TITLE STYLE</a:t>
            </a:r>
          </a:p>
        </p:txBody>
      </p:sp>
      <p:sp>
        <p:nvSpPr>
          <p:cNvPr id="2" name="Slide Number Placeholder 5">
            <a:extLst>
              <a:ext uri="{FF2B5EF4-FFF2-40B4-BE49-F238E27FC236}">
                <a16:creationId xmlns:a16="http://schemas.microsoft.com/office/drawing/2014/main" id="{0E34BC86-177B-4B46-27E6-EFAAE5F10DF2}"/>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1774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476398"/>
            <a:ext cx="12192000" cy="438160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75C7A567-17B6-0A10-8DCE-98288D504506}"/>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780786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022668"/>
            <a:ext cx="12192000" cy="483533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F5FEBB6B-137B-898A-A214-DBE0949E4A0B}"/>
              </a:ext>
            </a:extLst>
          </p:cNvPr>
          <p:cNvSpPr>
            <a:spLocks noGrp="1"/>
          </p:cNvSpPr>
          <p:nvPr>
            <p:ph type="sldNum" sz="quarter" idx="15"/>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882293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802774"/>
            <a:ext cx="12192000" cy="2638925"/>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DEDAE8D2-ED50-5857-7861-BF565D874531}"/>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243451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12192000" cy="34416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2" name="Slide Number Placeholder 5">
            <a:extLst>
              <a:ext uri="{FF2B5EF4-FFF2-40B4-BE49-F238E27FC236}">
                <a16:creationId xmlns:a16="http://schemas.microsoft.com/office/drawing/2014/main" id="{D0A7C580-BE08-E955-7909-4F0181C3AB73}"/>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9712709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A413882-A888-354B-BEAC-FDFFF0445325}"/>
              </a:ext>
            </a:extLst>
          </p:cNvPr>
          <p:cNvSpPr>
            <a:spLocks noGrp="1"/>
          </p:cNvSpPr>
          <p:nvPr>
            <p:ph type="body" sz="quarter" idx="22" hasCustomPrompt="1"/>
          </p:nvPr>
        </p:nvSpPr>
        <p:spPr>
          <a:xfrm>
            <a:off x="261769" y="373626"/>
            <a:ext cx="8485187" cy="450590"/>
          </a:xfrm>
        </p:spPr>
        <p:txBody>
          <a:bodyPr>
            <a:normAutofit/>
          </a:bodyPr>
          <a:lstStyle>
            <a:lvl1pPr marL="0" indent="0">
              <a:buFontTx/>
              <a:buNone/>
              <a:defRPr sz="2400" b="1">
                <a:solidFill>
                  <a:srgbClr val="0047BA"/>
                </a:solidFill>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en-US"/>
              <a:t>Click to edit Master title style</a:t>
            </a:r>
          </a:p>
        </p:txBody>
      </p:sp>
      <p:sp>
        <p:nvSpPr>
          <p:cNvPr id="2" name="Slide Number Placeholder 5">
            <a:extLst>
              <a:ext uri="{FF2B5EF4-FFF2-40B4-BE49-F238E27FC236}">
                <a16:creationId xmlns:a16="http://schemas.microsoft.com/office/drawing/2014/main" id="{EBA059A2-E581-3CE5-9633-17C31DDE7276}"/>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60272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6B0380-5975-1FE3-E490-02D785E792AC}"/>
              </a:ext>
            </a:extLst>
          </p:cNvPr>
          <p:cNvSpPr>
            <a:spLocks noGrp="1"/>
          </p:cNvSpPr>
          <p:nvPr>
            <p:ph type="title"/>
          </p:nvPr>
        </p:nvSpPr>
        <p:spPr/>
        <p:txBody>
          <a:bodyPr/>
          <a:lstStyle/>
          <a:p>
            <a:r>
              <a:rPr lang="en-US"/>
              <a:t>Click to edit Master title style</a:t>
            </a:r>
          </a:p>
        </p:txBody>
      </p:sp>
      <p:sp>
        <p:nvSpPr>
          <p:cNvPr id="2" name="Slide Number Placeholder 5">
            <a:extLst>
              <a:ext uri="{FF2B5EF4-FFF2-40B4-BE49-F238E27FC236}">
                <a16:creationId xmlns:a16="http://schemas.microsoft.com/office/drawing/2014/main" id="{EDE79E84-D665-0D93-EECF-D8499C557D5B}"/>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6326920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ack-Up">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5B4776-1920-73C0-DF32-5E1EDBDC3104}"/>
              </a:ext>
            </a:extLst>
          </p:cNvPr>
          <p:cNvSpPr>
            <a:spLocks noGrp="1"/>
          </p:cNvSpPr>
          <p:nvPr>
            <p:ph type="title"/>
          </p:nvPr>
        </p:nvSpPr>
        <p:spPr>
          <a:xfrm>
            <a:off x="261769" y="3526191"/>
            <a:ext cx="9979511" cy="437650"/>
          </a:xfrm>
        </p:spPr>
        <p:txBody>
          <a:bodyPr/>
          <a:lstStyle>
            <a:lvl1pPr>
              <a:defRPr>
                <a:solidFill>
                  <a:schemeClr val="bg1"/>
                </a:solidFill>
              </a:defRPr>
            </a:lvl1pPr>
          </a:lstStyle>
          <a:p>
            <a:r>
              <a:rPr lang="en-US"/>
              <a:t>Click to edit Master title style</a:t>
            </a:r>
          </a:p>
        </p:txBody>
      </p:sp>
      <p:sp>
        <p:nvSpPr>
          <p:cNvPr id="6" name="Picture Placeholder 47">
            <a:extLst>
              <a:ext uri="{FF2B5EF4-FFF2-40B4-BE49-F238E27FC236}">
                <a16:creationId xmlns:a16="http://schemas.microsoft.com/office/drawing/2014/main" id="{3E624431-41FE-7B4F-BBDC-CA8E1728C3C6}"/>
              </a:ext>
            </a:extLst>
          </p:cNvPr>
          <p:cNvSpPr>
            <a:spLocks noGrp="1"/>
          </p:cNvSpPr>
          <p:nvPr>
            <p:ph type="pic" sz="quarter" idx="16" hasCustomPrompt="1"/>
          </p:nvPr>
        </p:nvSpPr>
        <p:spPr>
          <a:xfrm>
            <a:off x="341146" y="2254685"/>
            <a:ext cx="11555274" cy="1741117"/>
          </a:xfrm>
          <a:custGeom>
            <a:avLst/>
            <a:gdLst/>
            <a:ahLst/>
            <a:cxnLst/>
            <a:rect l="l" t="t" r="r" b="b"/>
            <a:pathLst>
              <a:path w="9364897" h="1411077">
                <a:moveTo>
                  <a:pt x="425090" y="817625"/>
                </a:moveTo>
                <a:lnTo>
                  <a:pt x="425090" y="1093887"/>
                </a:lnTo>
                <a:lnTo>
                  <a:pt x="639961" y="1093887"/>
                </a:lnTo>
                <a:cubicBezTo>
                  <a:pt x="712514" y="1093887"/>
                  <a:pt x="763674" y="1081019"/>
                  <a:pt x="793440" y="1055285"/>
                </a:cubicBezTo>
                <a:cubicBezTo>
                  <a:pt x="823205" y="1029550"/>
                  <a:pt x="838088" y="994978"/>
                  <a:pt x="838088" y="951570"/>
                </a:cubicBezTo>
                <a:cubicBezTo>
                  <a:pt x="838088" y="911262"/>
                  <a:pt x="823360" y="878861"/>
                  <a:pt x="793904" y="854367"/>
                </a:cubicBezTo>
                <a:cubicBezTo>
                  <a:pt x="764449" y="829872"/>
                  <a:pt x="712824" y="817625"/>
                  <a:pt x="639030" y="817625"/>
                </a:cubicBezTo>
                <a:close/>
                <a:moveTo>
                  <a:pt x="5883101" y="743211"/>
                </a:moveTo>
                <a:lnTo>
                  <a:pt x="6433765" y="743211"/>
                </a:lnTo>
                <a:lnTo>
                  <a:pt x="6433765" y="1036216"/>
                </a:lnTo>
                <a:lnTo>
                  <a:pt x="5883101" y="1036216"/>
                </a:lnTo>
                <a:close/>
                <a:moveTo>
                  <a:pt x="2056358" y="376721"/>
                </a:moveTo>
                <a:lnTo>
                  <a:pt x="1906600" y="866924"/>
                </a:lnTo>
                <a:lnTo>
                  <a:pt x="2207046" y="866924"/>
                </a:lnTo>
                <a:close/>
                <a:moveTo>
                  <a:pt x="8630989" y="300447"/>
                </a:moveTo>
                <a:lnTo>
                  <a:pt x="8630989" y="604614"/>
                </a:lnTo>
                <a:lnTo>
                  <a:pt x="8734238" y="604614"/>
                </a:lnTo>
                <a:cubicBezTo>
                  <a:pt x="8815473" y="604614"/>
                  <a:pt x="8872524" y="590507"/>
                  <a:pt x="8905391" y="562291"/>
                </a:cubicBezTo>
                <a:cubicBezTo>
                  <a:pt x="8938257" y="534076"/>
                  <a:pt x="8954690" y="497954"/>
                  <a:pt x="8954690" y="453926"/>
                </a:cubicBezTo>
                <a:cubicBezTo>
                  <a:pt x="8954690" y="411138"/>
                  <a:pt x="8940427" y="374861"/>
                  <a:pt x="8911902" y="345095"/>
                </a:cubicBezTo>
                <a:cubicBezTo>
                  <a:pt x="8883376" y="315330"/>
                  <a:pt x="8829736" y="300447"/>
                  <a:pt x="8750981" y="300447"/>
                </a:cubicBezTo>
                <a:close/>
                <a:moveTo>
                  <a:pt x="425090" y="299517"/>
                </a:moveTo>
                <a:lnTo>
                  <a:pt x="425090" y="558106"/>
                </a:lnTo>
                <a:lnTo>
                  <a:pt x="608335" y="558106"/>
                </a:lnTo>
                <a:cubicBezTo>
                  <a:pt x="674067" y="558106"/>
                  <a:pt x="719800" y="546788"/>
                  <a:pt x="745536" y="524154"/>
                </a:cubicBezTo>
                <a:cubicBezTo>
                  <a:pt x="771270" y="501520"/>
                  <a:pt x="784138" y="468809"/>
                  <a:pt x="784138" y="426021"/>
                </a:cubicBezTo>
                <a:cubicBezTo>
                  <a:pt x="784138" y="386333"/>
                  <a:pt x="771270" y="355327"/>
                  <a:pt x="745536" y="333003"/>
                </a:cubicBezTo>
                <a:cubicBezTo>
                  <a:pt x="719800" y="310679"/>
                  <a:pt x="674997" y="299517"/>
                  <a:pt x="611125" y="299517"/>
                </a:cubicBezTo>
                <a:close/>
                <a:moveTo>
                  <a:pt x="8207759" y="23254"/>
                </a:moveTo>
                <a:lnTo>
                  <a:pt x="8908181" y="23254"/>
                </a:lnTo>
                <a:cubicBezTo>
                  <a:pt x="9060730" y="23254"/>
                  <a:pt x="9174986" y="59531"/>
                  <a:pt x="9250951" y="132085"/>
                </a:cubicBezTo>
                <a:cubicBezTo>
                  <a:pt x="9326915" y="204639"/>
                  <a:pt x="9364897" y="307888"/>
                  <a:pt x="9364897" y="441834"/>
                </a:cubicBezTo>
                <a:cubicBezTo>
                  <a:pt x="9364897" y="579500"/>
                  <a:pt x="9323505" y="687090"/>
                  <a:pt x="9240719" y="764605"/>
                </a:cubicBezTo>
                <a:cubicBezTo>
                  <a:pt x="9157933" y="842119"/>
                  <a:pt x="9031584" y="880877"/>
                  <a:pt x="8861672" y="880877"/>
                </a:cubicBezTo>
                <a:lnTo>
                  <a:pt x="8630989" y="880877"/>
                </a:lnTo>
                <a:lnTo>
                  <a:pt x="8630989" y="1386892"/>
                </a:lnTo>
                <a:lnTo>
                  <a:pt x="8207759" y="1386892"/>
                </a:lnTo>
                <a:close/>
                <a:moveTo>
                  <a:pt x="6619875" y="23254"/>
                </a:moveTo>
                <a:lnTo>
                  <a:pt x="7040314" y="23254"/>
                </a:lnTo>
                <a:lnTo>
                  <a:pt x="7040314" y="855762"/>
                </a:lnTo>
                <a:cubicBezTo>
                  <a:pt x="7040314" y="930176"/>
                  <a:pt x="7060932" y="988312"/>
                  <a:pt x="7102170" y="1030170"/>
                </a:cubicBezTo>
                <a:cubicBezTo>
                  <a:pt x="7143408" y="1072028"/>
                  <a:pt x="7200614" y="1092957"/>
                  <a:pt x="7273788" y="1092957"/>
                </a:cubicBezTo>
                <a:cubicBezTo>
                  <a:pt x="7346342" y="1092957"/>
                  <a:pt x="7403237" y="1072338"/>
                  <a:pt x="7444475" y="1031100"/>
                </a:cubicBezTo>
                <a:cubicBezTo>
                  <a:pt x="7485712" y="989862"/>
                  <a:pt x="7506332" y="931416"/>
                  <a:pt x="7506332" y="855762"/>
                </a:cubicBezTo>
                <a:lnTo>
                  <a:pt x="7506332" y="23254"/>
                </a:lnTo>
                <a:lnTo>
                  <a:pt x="7926772" y="23254"/>
                </a:lnTo>
                <a:lnTo>
                  <a:pt x="7926772" y="836228"/>
                </a:lnTo>
                <a:cubicBezTo>
                  <a:pt x="7926772" y="916843"/>
                  <a:pt x="7914214" y="992963"/>
                  <a:pt x="7889099" y="1064586"/>
                </a:cubicBezTo>
                <a:cubicBezTo>
                  <a:pt x="7863984" y="1136210"/>
                  <a:pt x="7824606" y="1198842"/>
                  <a:pt x="7770967" y="1252482"/>
                </a:cubicBezTo>
                <a:cubicBezTo>
                  <a:pt x="7717326" y="1306122"/>
                  <a:pt x="7661051" y="1343794"/>
                  <a:pt x="7602140" y="1365498"/>
                </a:cubicBezTo>
                <a:cubicBezTo>
                  <a:pt x="7520284" y="1395884"/>
                  <a:pt x="7421996" y="1411077"/>
                  <a:pt x="7307274" y="1411077"/>
                </a:cubicBezTo>
                <a:cubicBezTo>
                  <a:pt x="7240922" y="1411077"/>
                  <a:pt x="7168523" y="1406426"/>
                  <a:pt x="7090078" y="1397124"/>
                </a:cubicBezTo>
                <a:cubicBezTo>
                  <a:pt x="7011633" y="1387822"/>
                  <a:pt x="6946056" y="1369374"/>
                  <a:pt x="6893346" y="1341779"/>
                </a:cubicBezTo>
                <a:cubicBezTo>
                  <a:pt x="6840636" y="1314183"/>
                  <a:pt x="6792422" y="1274961"/>
                  <a:pt x="6748704" y="1224111"/>
                </a:cubicBezTo>
                <a:cubicBezTo>
                  <a:pt x="6704986" y="1173262"/>
                  <a:pt x="6675065" y="1120862"/>
                  <a:pt x="6658942" y="1066912"/>
                </a:cubicBezTo>
                <a:cubicBezTo>
                  <a:pt x="6632897" y="980095"/>
                  <a:pt x="6619875" y="903201"/>
                  <a:pt x="6619875" y="836228"/>
                </a:cubicBezTo>
                <a:close/>
                <a:moveTo>
                  <a:pt x="4391954" y="23254"/>
                </a:moveTo>
                <a:lnTo>
                  <a:pt x="4813324" y="23254"/>
                </a:lnTo>
                <a:lnTo>
                  <a:pt x="4813324" y="538572"/>
                </a:lnTo>
                <a:lnTo>
                  <a:pt x="5255157" y="23254"/>
                </a:lnTo>
                <a:lnTo>
                  <a:pt x="5815123" y="23254"/>
                </a:lnTo>
                <a:lnTo>
                  <a:pt x="5318409" y="537642"/>
                </a:lnTo>
                <a:lnTo>
                  <a:pt x="5837447" y="1386892"/>
                </a:lnTo>
                <a:lnTo>
                  <a:pt x="5318409" y="1386892"/>
                </a:lnTo>
                <a:lnTo>
                  <a:pt x="5030985" y="825996"/>
                </a:lnTo>
                <a:lnTo>
                  <a:pt x="4813324" y="1053889"/>
                </a:lnTo>
                <a:lnTo>
                  <a:pt x="4813324" y="1386892"/>
                </a:lnTo>
                <a:lnTo>
                  <a:pt x="4391954" y="1386892"/>
                </a:lnTo>
                <a:close/>
                <a:moveTo>
                  <a:pt x="1831255" y="23254"/>
                </a:moveTo>
                <a:lnTo>
                  <a:pt x="2290763" y="23254"/>
                </a:lnTo>
                <a:lnTo>
                  <a:pt x="2803289" y="1386892"/>
                </a:lnTo>
                <a:lnTo>
                  <a:pt x="2362385" y="1386892"/>
                </a:lnTo>
                <a:lnTo>
                  <a:pt x="2295413" y="1161790"/>
                </a:lnTo>
                <a:lnTo>
                  <a:pt x="1815442" y="1161790"/>
                </a:lnTo>
                <a:lnTo>
                  <a:pt x="1749400" y="1386892"/>
                </a:lnTo>
                <a:lnTo>
                  <a:pt x="1318729" y="1386892"/>
                </a:lnTo>
                <a:close/>
                <a:moveTo>
                  <a:pt x="0" y="23254"/>
                </a:moveTo>
                <a:lnTo>
                  <a:pt x="788789" y="23254"/>
                </a:lnTo>
                <a:cubicBezTo>
                  <a:pt x="920253" y="23254"/>
                  <a:pt x="1021178" y="55811"/>
                  <a:pt x="1091561" y="120923"/>
                </a:cubicBezTo>
                <a:cubicBezTo>
                  <a:pt x="1161944" y="186035"/>
                  <a:pt x="1197136" y="266651"/>
                  <a:pt x="1197136" y="362769"/>
                </a:cubicBezTo>
                <a:cubicBezTo>
                  <a:pt x="1197136" y="443384"/>
                  <a:pt x="1172021" y="512527"/>
                  <a:pt x="1121791" y="570198"/>
                </a:cubicBezTo>
                <a:cubicBezTo>
                  <a:pt x="1088305" y="608645"/>
                  <a:pt x="1039316" y="639031"/>
                  <a:pt x="974824" y="661355"/>
                </a:cubicBezTo>
                <a:cubicBezTo>
                  <a:pt x="1072802" y="684920"/>
                  <a:pt x="1144891" y="725382"/>
                  <a:pt x="1191090" y="782743"/>
                </a:cubicBezTo>
                <a:cubicBezTo>
                  <a:pt x="1237288" y="840104"/>
                  <a:pt x="1260388" y="912193"/>
                  <a:pt x="1260388" y="999009"/>
                </a:cubicBezTo>
                <a:cubicBezTo>
                  <a:pt x="1260388" y="1069702"/>
                  <a:pt x="1243955" y="1133264"/>
                  <a:pt x="1211088" y="1189695"/>
                </a:cubicBezTo>
                <a:cubicBezTo>
                  <a:pt x="1178222" y="1246126"/>
                  <a:pt x="1133264" y="1290774"/>
                  <a:pt x="1076213" y="1323640"/>
                </a:cubicBezTo>
                <a:cubicBezTo>
                  <a:pt x="1040867" y="1344104"/>
                  <a:pt x="987536" y="1358987"/>
                  <a:pt x="916223" y="1368289"/>
                </a:cubicBezTo>
                <a:cubicBezTo>
                  <a:pt x="821345" y="1380691"/>
                  <a:pt x="758403" y="1386892"/>
                  <a:pt x="727397" y="1386892"/>
                </a:cubicBezTo>
                <a:lnTo>
                  <a:pt x="0" y="1386892"/>
                </a:lnTo>
                <a:close/>
                <a:moveTo>
                  <a:pt x="3544155" y="0"/>
                </a:moveTo>
                <a:cubicBezTo>
                  <a:pt x="3715927" y="0"/>
                  <a:pt x="3850958" y="34727"/>
                  <a:pt x="3949247" y="104180"/>
                </a:cubicBezTo>
                <a:cubicBezTo>
                  <a:pt x="4047535" y="173633"/>
                  <a:pt x="4120554" y="280293"/>
                  <a:pt x="4168303" y="424160"/>
                </a:cubicBezTo>
                <a:lnTo>
                  <a:pt x="3796233" y="506946"/>
                </a:lnTo>
                <a:cubicBezTo>
                  <a:pt x="3783210" y="465398"/>
                  <a:pt x="3769567" y="435012"/>
                  <a:pt x="3755305" y="415789"/>
                </a:cubicBezTo>
                <a:cubicBezTo>
                  <a:pt x="3731740" y="383543"/>
                  <a:pt x="3702905" y="358738"/>
                  <a:pt x="3668798" y="341375"/>
                </a:cubicBezTo>
                <a:cubicBezTo>
                  <a:pt x="3634692" y="324011"/>
                  <a:pt x="3596555" y="315330"/>
                  <a:pt x="3554387" y="315330"/>
                </a:cubicBezTo>
                <a:cubicBezTo>
                  <a:pt x="3458889" y="315330"/>
                  <a:pt x="3385715" y="353777"/>
                  <a:pt x="3334865" y="430671"/>
                </a:cubicBezTo>
                <a:cubicBezTo>
                  <a:pt x="3296418" y="487722"/>
                  <a:pt x="3277194" y="577329"/>
                  <a:pt x="3277194" y="699492"/>
                </a:cubicBezTo>
                <a:cubicBezTo>
                  <a:pt x="3277194" y="850801"/>
                  <a:pt x="3300139" y="954516"/>
                  <a:pt x="3346027" y="1010636"/>
                </a:cubicBezTo>
                <a:cubicBezTo>
                  <a:pt x="3391916" y="1066757"/>
                  <a:pt x="3456408" y="1094817"/>
                  <a:pt x="3539504" y="1094817"/>
                </a:cubicBezTo>
                <a:cubicBezTo>
                  <a:pt x="3620119" y="1094817"/>
                  <a:pt x="3681045" y="1072183"/>
                  <a:pt x="3722284" y="1026914"/>
                </a:cubicBezTo>
                <a:cubicBezTo>
                  <a:pt x="3763521" y="981646"/>
                  <a:pt x="3793442" y="915913"/>
                  <a:pt x="3812046" y="829717"/>
                </a:cubicBezTo>
                <a:lnTo>
                  <a:pt x="4181326" y="941338"/>
                </a:lnTo>
                <a:cubicBezTo>
                  <a:pt x="4156521" y="1044898"/>
                  <a:pt x="4117453" y="1131404"/>
                  <a:pt x="4064124" y="1200857"/>
                </a:cubicBezTo>
                <a:cubicBezTo>
                  <a:pt x="4010793" y="1270310"/>
                  <a:pt x="3944596" y="1322710"/>
                  <a:pt x="3865531" y="1358057"/>
                </a:cubicBezTo>
                <a:cubicBezTo>
                  <a:pt x="3786466" y="1393403"/>
                  <a:pt x="3685851" y="1411077"/>
                  <a:pt x="3563689" y="1411077"/>
                </a:cubicBezTo>
                <a:cubicBezTo>
                  <a:pt x="3415480" y="1411077"/>
                  <a:pt x="3294403" y="1389528"/>
                  <a:pt x="3200455" y="1346430"/>
                </a:cubicBezTo>
                <a:cubicBezTo>
                  <a:pt x="3106507" y="1303331"/>
                  <a:pt x="3025427" y="1227522"/>
                  <a:pt x="2957214" y="1119002"/>
                </a:cubicBezTo>
                <a:cubicBezTo>
                  <a:pt x="2889001" y="1010481"/>
                  <a:pt x="2854894" y="871575"/>
                  <a:pt x="2854895" y="702283"/>
                </a:cubicBezTo>
                <a:cubicBezTo>
                  <a:pt x="2854894" y="476560"/>
                  <a:pt x="2914891" y="303082"/>
                  <a:pt x="3034884" y="181849"/>
                </a:cubicBezTo>
                <a:cubicBezTo>
                  <a:pt x="3154876" y="60617"/>
                  <a:pt x="3324633" y="0"/>
                  <a:pt x="3544155" y="0"/>
                </a:cubicBezTo>
                <a:close/>
              </a:path>
            </a:pathLst>
          </a:custGeom>
          <a:pattFill prst="pct5">
            <a:fgClr>
              <a:schemeClr val="bg1">
                <a:lumMod val="75000"/>
              </a:schemeClr>
            </a:fgClr>
            <a:bgClr>
              <a:schemeClr val="bg1"/>
            </a:bgClr>
          </a:pattFill>
        </p:spPr>
        <p:txBody>
          <a:bodyPr wrap="square" anchor="ctr">
            <a:noAutofit/>
          </a:bodyPr>
          <a:lstStyle>
            <a:lvl1pPr algn="ctr">
              <a:buFontTx/>
              <a:buNone/>
              <a:defRPr sz="1200">
                <a:latin typeface="+mn-lt"/>
                <a:cs typeface="Arial" panose="020B0604020202020204" pitchFamily="34" charset="0"/>
              </a:defRPr>
            </a:lvl1pPr>
          </a:lstStyle>
          <a:p>
            <a:r>
              <a:rPr lang="en-US"/>
              <a:t>Drag and Drop Picture</a:t>
            </a:r>
          </a:p>
        </p:txBody>
      </p:sp>
      <p:sp>
        <p:nvSpPr>
          <p:cNvPr id="2" name="Slide Number Placeholder 5">
            <a:extLst>
              <a:ext uri="{FF2B5EF4-FFF2-40B4-BE49-F238E27FC236}">
                <a16:creationId xmlns:a16="http://schemas.microsoft.com/office/drawing/2014/main" id="{653ECDCC-B452-A2B9-9624-7C14203D80FC}"/>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4425809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ack-Up">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725C2-FA8D-CE39-1160-AE82EDD967F5}"/>
              </a:ext>
            </a:extLst>
          </p:cNvPr>
          <p:cNvSpPr>
            <a:spLocks noGrp="1"/>
          </p:cNvSpPr>
          <p:nvPr>
            <p:ph type="title"/>
          </p:nvPr>
        </p:nvSpPr>
        <p:spPr>
          <a:xfrm>
            <a:off x="261769" y="3664736"/>
            <a:ext cx="9979511" cy="437650"/>
          </a:xfrm>
        </p:spPr>
        <p:txBody>
          <a:bodyPr/>
          <a:lstStyle>
            <a:lvl1pPr>
              <a:defRPr>
                <a:solidFill>
                  <a:schemeClr val="bg1"/>
                </a:solidFill>
              </a:defRPr>
            </a:lvl1pPr>
          </a:lstStyle>
          <a:p>
            <a:r>
              <a:rPr lang="en-US"/>
              <a:t>Click to edit Master title style</a:t>
            </a:r>
          </a:p>
        </p:txBody>
      </p:sp>
      <p:sp>
        <p:nvSpPr>
          <p:cNvPr id="35" name="Picture Placeholder 34">
            <a:extLst>
              <a:ext uri="{FF2B5EF4-FFF2-40B4-BE49-F238E27FC236}">
                <a16:creationId xmlns:a16="http://schemas.microsoft.com/office/drawing/2014/main" id="{B32DC2FF-5C2E-C146-B6A9-B5069169E85F}"/>
              </a:ext>
            </a:extLst>
          </p:cNvPr>
          <p:cNvSpPr>
            <a:spLocks noGrp="1"/>
          </p:cNvSpPr>
          <p:nvPr>
            <p:ph type="pic" sz="quarter" idx="22" hasCustomPrompt="1"/>
          </p:nvPr>
        </p:nvSpPr>
        <p:spPr>
          <a:xfrm>
            <a:off x="509481" y="2533135"/>
            <a:ext cx="11319517" cy="1466388"/>
          </a:xfrm>
          <a:custGeom>
            <a:avLst/>
            <a:gdLst>
              <a:gd name="connsiteX0" fmla="*/ 6436472 w 11319517"/>
              <a:gd name="connsiteY0" fmla="*/ 25078 h 1466388"/>
              <a:gd name="connsiteX1" fmla="*/ 7584209 w 11319517"/>
              <a:gd name="connsiteY1" fmla="*/ 25078 h 1466388"/>
              <a:gd name="connsiteX2" fmla="*/ 8351334 w 11319517"/>
              <a:gd name="connsiteY2" fmla="*/ 25078 h 1466388"/>
              <a:gd name="connsiteX3" fmla="*/ 8354284 w 11319517"/>
              <a:gd name="connsiteY3" fmla="*/ 25078 h 1466388"/>
              <a:gd name="connsiteX4" fmla="*/ 9488595 w 11319517"/>
              <a:gd name="connsiteY4" fmla="*/ 25078 h 1466388"/>
              <a:gd name="connsiteX5" fmla="*/ 9488595 w 11319517"/>
              <a:gd name="connsiteY5" fmla="*/ 39370 h 1466388"/>
              <a:gd name="connsiteX6" fmla="*/ 9319091 w 11319517"/>
              <a:gd name="connsiteY6" fmla="*/ 219810 h 1466388"/>
              <a:gd name="connsiteX7" fmla="*/ 8302651 w 11319517"/>
              <a:gd name="connsiteY7" fmla="*/ 219810 h 1466388"/>
              <a:gd name="connsiteX8" fmla="*/ 7933841 w 11319517"/>
              <a:gd name="connsiteY8" fmla="*/ 480927 h 1466388"/>
              <a:gd name="connsiteX9" fmla="*/ 8321829 w 11319517"/>
              <a:gd name="connsiteY9" fmla="*/ 646154 h 1466388"/>
              <a:gd name="connsiteX10" fmla="*/ 8897172 w 11319517"/>
              <a:gd name="connsiteY10" fmla="*/ 646154 h 1466388"/>
              <a:gd name="connsiteX11" fmla="*/ 9360398 w 11319517"/>
              <a:gd name="connsiteY11" fmla="*/ 961855 h 1466388"/>
              <a:gd name="connsiteX12" fmla="*/ 8717193 w 11319517"/>
              <a:gd name="connsiteY12" fmla="*/ 1442784 h 1466388"/>
              <a:gd name="connsiteX13" fmla="*/ 7469140 w 11319517"/>
              <a:gd name="connsiteY13" fmla="*/ 1442784 h 1466388"/>
              <a:gd name="connsiteX14" fmla="*/ 7653545 w 11319517"/>
              <a:gd name="connsiteY14" fmla="*/ 1249527 h 1466388"/>
              <a:gd name="connsiteX15" fmla="*/ 8767351 w 11319517"/>
              <a:gd name="connsiteY15" fmla="*/ 1249527 h 1466388"/>
              <a:gd name="connsiteX16" fmla="*/ 9136161 w 11319517"/>
              <a:gd name="connsiteY16" fmla="*/ 986935 h 1466388"/>
              <a:gd name="connsiteX17" fmla="*/ 8748173 w 11319517"/>
              <a:gd name="connsiteY17" fmla="*/ 815807 h 1466388"/>
              <a:gd name="connsiteX18" fmla="*/ 8175780 w 11319517"/>
              <a:gd name="connsiteY18" fmla="*/ 815807 h 1466388"/>
              <a:gd name="connsiteX19" fmla="*/ 7709604 w 11319517"/>
              <a:gd name="connsiteY19" fmla="*/ 495679 h 1466388"/>
              <a:gd name="connsiteX20" fmla="*/ 7795168 w 11319517"/>
              <a:gd name="connsiteY20" fmla="*/ 219810 h 1466388"/>
              <a:gd name="connsiteX21" fmla="*/ 7222775 w 11319517"/>
              <a:gd name="connsiteY21" fmla="*/ 219810 h 1466388"/>
              <a:gd name="connsiteX22" fmla="*/ 6386314 w 11319517"/>
              <a:gd name="connsiteY22" fmla="*/ 219810 h 1466388"/>
              <a:gd name="connsiteX23" fmla="*/ 6017504 w 11319517"/>
              <a:gd name="connsiteY23" fmla="*/ 480927 h 1466388"/>
              <a:gd name="connsiteX24" fmla="*/ 6405492 w 11319517"/>
              <a:gd name="connsiteY24" fmla="*/ 646154 h 1466388"/>
              <a:gd name="connsiteX25" fmla="*/ 6980836 w 11319517"/>
              <a:gd name="connsiteY25" fmla="*/ 646154 h 1466388"/>
              <a:gd name="connsiteX26" fmla="*/ 7442586 w 11319517"/>
              <a:gd name="connsiteY26" fmla="*/ 961855 h 1466388"/>
              <a:gd name="connsiteX27" fmla="*/ 6799381 w 11319517"/>
              <a:gd name="connsiteY27" fmla="*/ 1442784 h 1466388"/>
              <a:gd name="connsiteX28" fmla="*/ 5551328 w 11319517"/>
              <a:gd name="connsiteY28" fmla="*/ 1442784 h 1466388"/>
              <a:gd name="connsiteX29" fmla="*/ 5735733 w 11319517"/>
              <a:gd name="connsiteY29" fmla="*/ 1249527 h 1466388"/>
              <a:gd name="connsiteX30" fmla="*/ 6849539 w 11319517"/>
              <a:gd name="connsiteY30" fmla="*/ 1249527 h 1466388"/>
              <a:gd name="connsiteX31" fmla="*/ 7218349 w 11319517"/>
              <a:gd name="connsiteY31" fmla="*/ 986935 h 1466388"/>
              <a:gd name="connsiteX32" fmla="*/ 6830361 w 11319517"/>
              <a:gd name="connsiteY32" fmla="*/ 815807 h 1466388"/>
              <a:gd name="connsiteX33" fmla="*/ 6257968 w 11319517"/>
              <a:gd name="connsiteY33" fmla="*/ 815807 h 1466388"/>
              <a:gd name="connsiteX34" fmla="*/ 5791792 w 11319517"/>
              <a:gd name="connsiteY34" fmla="*/ 495679 h 1466388"/>
              <a:gd name="connsiteX35" fmla="*/ 6436472 w 11319517"/>
              <a:gd name="connsiteY35" fmla="*/ 25078 h 1466388"/>
              <a:gd name="connsiteX36" fmla="*/ 3757436 w 11319517"/>
              <a:gd name="connsiteY36" fmla="*/ 23603 h 1466388"/>
              <a:gd name="connsiteX37" fmla="*/ 3989049 w 11319517"/>
              <a:gd name="connsiteY37" fmla="*/ 23603 h 1466388"/>
              <a:gd name="connsiteX38" fmla="*/ 3847426 w 11319517"/>
              <a:gd name="connsiteY38" fmla="*/ 823183 h 1466388"/>
              <a:gd name="connsiteX39" fmla="*/ 2912124 w 11319517"/>
              <a:gd name="connsiteY39" fmla="*/ 1466388 h 1466388"/>
              <a:gd name="connsiteX40" fmla="*/ 2103692 w 11319517"/>
              <a:gd name="connsiteY40" fmla="*/ 966281 h 1466388"/>
              <a:gd name="connsiteX41" fmla="*/ 2116969 w 11319517"/>
              <a:gd name="connsiteY41" fmla="*/ 824659 h 1466388"/>
              <a:gd name="connsiteX42" fmla="*/ 2258592 w 11319517"/>
              <a:gd name="connsiteY42" fmla="*/ 25078 h 1466388"/>
              <a:gd name="connsiteX43" fmla="*/ 2487254 w 11319517"/>
              <a:gd name="connsiteY43" fmla="*/ 25078 h 1466388"/>
              <a:gd name="connsiteX44" fmla="*/ 2345631 w 11319517"/>
              <a:gd name="connsiteY44" fmla="*/ 824659 h 1466388"/>
              <a:gd name="connsiteX45" fmla="*/ 2335305 w 11319517"/>
              <a:gd name="connsiteY45" fmla="*/ 935302 h 1466388"/>
              <a:gd name="connsiteX46" fmla="*/ 2946054 w 11319517"/>
              <a:gd name="connsiteY46" fmla="*/ 1277557 h 1466388"/>
              <a:gd name="connsiteX47" fmla="*/ 3615813 w 11319517"/>
              <a:gd name="connsiteY47" fmla="*/ 826134 h 1466388"/>
              <a:gd name="connsiteX48" fmla="*/ 9677575 w 11319517"/>
              <a:gd name="connsiteY48" fmla="*/ 23602 h 1466388"/>
              <a:gd name="connsiteX49" fmla="*/ 11319517 w 11319517"/>
              <a:gd name="connsiteY49" fmla="*/ 23602 h 1466388"/>
              <a:gd name="connsiteX50" fmla="*/ 11135112 w 11319517"/>
              <a:gd name="connsiteY50" fmla="*/ 218334 h 1466388"/>
              <a:gd name="connsiteX51" fmla="*/ 10472729 w 11319517"/>
              <a:gd name="connsiteY51" fmla="*/ 218334 h 1466388"/>
              <a:gd name="connsiteX52" fmla="*/ 10255869 w 11319517"/>
              <a:gd name="connsiteY52" fmla="*/ 1442783 h 1466388"/>
              <a:gd name="connsiteX53" fmla="*/ 10025732 w 11319517"/>
              <a:gd name="connsiteY53" fmla="*/ 1442783 h 1466388"/>
              <a:gd name="connsiteX54" fmla="*/ 10242592 w 11319517"/>
              <a:gd name="connsiteY54" fmla="*/ 218334 h 1466388"/>
              <a:gd name="connsiteX55" fmla="*/ 9488744 w 11319517"/>
              <a:gd name="connsiteY55" fmla="*/ 218334 h 1466388"/>
              <a:gd name="connsiteX56" fmla="*/ 4223612 w 11319517"/>
              <a:gd name="connsiteY56" fmla="*/ 23602 h 1466388"/>
              <a:gd name="connsiteX57" fmla="*/ 5730982 w 11319517"/>
              <a:gd name="connsiteY57" fmla="*/ 23602 h 1466388"/>
              <a:gd name="connsiteX58" fmla="*/ 5730982 w 11319517"/>
              <a:gd name="connsiteY58" fmla="*/ 23945 h 1466388"/>
              <a:gd name="connsiteX59" fmla="*/ 5546902 w 11319517"/>
              <a:gd name="connsiteY59" fmla="*/ 218334 h 1466388"/>
              <a:gd name="connsiteX60" fmla="*/ 4419819 w 11319517"/>
              <a:gd name="connsiteY60" fmla="*/ 218334 h 1466388"/>
              <a:gd name="connsiteX61" fmla="*/ 4343106 w 11319517"/>
              <a:gd name="connsiteY61" fmla="*/ 644678 h 1466388"/>
              <a:gd name="connsiteX62" fmla="*/ 5552803 w 11319517"/>
              <a:gd name="connsiteY62" fmla="*/ 644678 h 1466388"/>
              <a:gd name="connsiteX63" fmla="*/ 5392002 w 11319517"/>
              <a:gd name="connsiteY63" fmla="*/ 814331 h 1466388"/>
              <a:gd name="connsiteX64" fmla="*/ 4313601 w 11319517"/>
              <a:gd name="connsiteY64" fmla="*/ 814331 h 1466388"/>
              <a:gd name="connsiteX65" fmla="*/ 4236889 w 11319517"/>
              <a:gd name="connsiteY65" fmla="*/ 1249527 h 1466388"/>
              <a:gd name="connsiteX66" fmla="*/ 5521823 w 11319517"/>
              <a:gd name="connsiteY66" fmla="*/ 1249527 h 1466388"/>
              <a:gd name="connsiteX67" fmla="*/ 5337418 w 11319517"/>
              <a:gd name="connsiteY67" fmla="*/ 1442783 h 1466388"/>
              <a:gd name="connsiteX68" fmla="*/ 3972821 w 11319517"/>
              <a:gd name="connsiteY68" fmla="*/ 1442783 h 1466388"/>
              <a:gd name="connsiteX69" fmla="*/ 1094627 w 11319517"/>
              <a:gd name="connsiteY69" fmla="*/ 0 h 1466388"/>
              <a:gd name="connsiteX70" fmla="*/ 1934040 w 11319517"/>
              <a:gd name="connsiteY70" fmla="*/ 590096 h 1466388"/>
              <a:gd name="connsiteX71" fmla="*/ 1818970 w 11319517"/>
              <a:gd name="connsiteY71" fmla="*/ 969233 h 1466388"/>
              <a:gd name="connsiteX72" fmla="*/ 1575556 w 11319517"/>
              <a:gd name="connsiteY72" fmla="*/ 969233 h 1466388"/>
              <a:gd name="connsiteX73" fmla="*/ 1700952 w 11319517"/>
              <a:gd name="connsiteY73" fmla="*/ 612225 h 1466388"/>
              <a:gd name="connsiteX74" fmla="*/ 1060698 w 11319517"/>
              <a:gd name="connsiteY74" fmla="*/ 191781 h 1466388"/>
              <a:gd name="connsiteX75" fmla="*/ 231613 w 11319517"/>
              <a:gd name="connsiteY75" fmla="*/ 830560 h 1466388"/>
              <a:gd name="connsiteX76" fmla="*/ 709590 w 11319517"/>
              <a:gd name="connsiteY76" fmla="*/ 1248053 h 1466388"/>
              <a:gd name="connsiteX77" fmla="*/ 1352795 w 11319517"/>
              <a:gd name="connsiteY77" fmla="*/ 1248053 h 1466388"/>
              <a:gd name="connsiteX78" fmla="*/ 964807 w 11319517"/>
              <a:gd name="connsiteY78" fmla="*/ 832036 h 1466388"/>
              <a:gd name="connsiteX79" fmla="*/ 1268707 w 11319517"/>
              <a:gd name="connsiteY79" fmla="*/ 832036 h 1466388"/>
              <a:gd name="connsiteX80" fmla="*/ 1841100 w 11319517"/>
              <a:gd name="connsiteY80" fmla="*/ 1441310 h 1466388"/>
              <a:gd name="connsiteX81" fmla="*/ 674185 w 11319517"/>
              <a:gd name="connsiteY81" fmla="*/ 1441310 h 1466388"/>
              <a:gd name="connsiteX82" fmla="*/ 674185 w 11319517"/>
              <a:gd name="connsiteY82" fmla="*/ 1442785 h 1466388"/>
              <a:gd name="connsiteX83" fmla="*/ 0 w 11319517"/>
              <a:gd name="connsiteY83" fmla="*/ 852689 h 1466388"/>
              <a:gd name="connsiteX84" fmla="*/ 1094627 w 11319517"/>
              <a:gd name="connsiteY84" fmla="*/ 0 h 146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1319517" h="1466388">
                <a:moveTo>
                  <a:pt x="6436472" y="25078"/>
                </a:moveTo>
                <a:lnTo>
                  <a:pt x="7584209" y="25078"/>
                </a:lnTo>
                <a:lnTo>
                  <a:pt x="8351334" y="25078"/>
                </a:lnTo>
                <a:cubicBezTo>
                  <a:pt x="8352808" y="25078"/>
                  <a:pt x="8352808" y="25078"/>
                  <a:pt x="8354284" y="25078"/>
                </a:cubicBezTo>
                <a:lnTo>
                  <a:pt x="9488595" y="25078"/>
                </a:lnTo>
                <a:lnTo>
                  <a:pt x="9488595" y="39370"/>
                </a:lnTo>
                <a:lnTo>
                  <a:pt x="9319091" y="219810"/>
                </a:lnTo>
                <a:lnTo>
                  <a:pt x="8302651" y="219810"/>
                </a:lnTo>
                <a:cubicBezTo>
                  <a:pt x="8056286" y="219810"/>
                  <a:pt x="7933841" y="311274"/>
                  <a:pt x="7933841" y="480927"/>
                </a:cubicBezTo>
                <a:cubicBezTo>
                  <a:pt x="7933841" y="626976"/>
                  <a:pt x="8078414" y="646154"/>
                  <a:pt x="8321829" y="646154"/>
                </a:cubicBezTo>
                <a:lnTo>
                  <a:pt x="8897172" y="646154"/>
                </a:lnTo>
                <a:cubicBezTo>
                  <a:pt x="9202547" y="646154"/>
                  <a:pt x="9358922" y="752371"/>
                  <a:pt x="9360398" y="961855"/>
                </a:cubicBezTo>
                <a:cubicBezTo>
                  <a:pt x="9360398" y="1259854"/>
                  <a:pt x="9171567" y="1442784"/>
                  <a:pt x="8717193" y="1442784"/>
                </a:cubicBezTo>
                <a:lnTo>
                  <a:pt x="7469140" y="1442784"/>
                </a:lnTo>
                <a:lnTo>
                  <a:pt x="7653545" y="1249527"/>
                </a:lnTo>
                <a:lnTo>
                  <a:pt x="8767351" y="1249527"/>
                </a:lnTo>
                <a:cubicBezTo>
                  <a:pt x="9015192" y="1249527"/>
                  <a:pt x="9136161" y="1156587"/>
                  <a:pt x="9136161" y="986935"/>
                </a:cubicBezTo>
                <a:cubicBezTo>
                  <a:pt x="9136161" y="834985"/>
                  <a:pt x="8990112" y="815807"/>
                  <a:pt x="8748173" y="815807"/>
                </a:cubicBezTo>
                <a:lnTo>
                  <a:pt x="8175780" y="815807"/>
                </a:lnTo>
                <a:cubicBezTo>
                  <a:pt x="7860079" y="815807"/>
                  <a:pt x="7709604" y="700738"/>
                  <a:pt x="7709604" y="495679"/>
                </a:cubicBezTo>
                <a:cubicBezTo>
                  <a:pt x="7709604" y="387987"/>
                  <a:pt x="7737634" y="293572"/>
                  <a:pt x="7795168" y="219810"/>
                </a:cubicBezTo>
                <a:lnTo>
                  <a:pt x="7222775" y="219810"/>
                </a:lnTo>
                <a:lnTo>
                  <a:pt x="6386314" y="219810"/>
                </a:lnTo>
                <a:cubicBezTo>
                  <a:pt x="6139949" y="219810"/>
                  <a:pt x="6017504" y="311274"/>
                  <a:pt x="6017504" y="480927"/>
                </a:cubicBezTo>
                <a:cubicBezTo>
                  <a:pt x="6017504" y="626976"/>
                  <a:pt x="6162077" y="646154"/>
                  <a:pt x="6405492" y="646154"/>
                </a:cubicBezTo>
                <a:lnTo>
                  <a:pt x="6980836" y="646154"/>
                </a:lnTo>
                <a:cubicBezTo>
                  <a:pt x="7286210" y="646154"/>
                  <a:pt x="7442586" y="752371"/>
                  <a:pt x="7442586" y="961855"/>
                </a:cubicBezTo>
                <a:cubicBezTo>
                  <a:pt x="7442586" y="1259854"/>
                  <a:pt x="7253755" y="1442784"/>
                  <a:pt x="6799381" y="1442784"/>
                </a:cubicBezTo>
                <a:lnTo>
                  <a:pt x="5551328" y="1442784"/>
                </a:lnTo>
                <a:lnTo>
                  <a:pt x="5735733" y="1249527"/>
                </a:lnTo>
                <a:lnTo>
                  <a:pt x="6849539" y="1249527"/>
                </a:lnTo>
                <a:cubicBezTo>
                  <a:pt x="7097379" y="1249527"/>
                  <a:pt x="7218349" y="1156587"/>
                  <a:pt x="7218349" y="986935"/>
                </a:cubicBezTo>
                <a:cubicBezTo>
                  <a:pt x="7218349" y="834985"/>
                  <a:pt x="7072300" y="815807"/>
                  <a:pt x="6830361" y="815807"/>
                </a:cubicBezTo>
                <a:lnTo>
                  <a:pt x="6257968" y="815807"/>
                </a:lnTo>
                <a:cubicBezTo>
                  <a:pt x="5942267" y="815807"/>
                  <a:pt x="5791792" y="700738"/>
                  <a:pt x="5791792" y="495679"/>
                </a:cubicBezTo>
                <a:cubicBezTo>
                  <a:pt x="5791792" y="208008"/>
                  <a:pt x="5989474" y="25078"/>
                  <a:pt x="6436472" y="25078"/>
                </a:cubicBezTo>
                <a:close/>
                <a:moveTo>
                  <a:pt x="3757436" y="23603"/>
                </a:moveTo>
                <a:lnTo>
                  <a:pt x="3989049" y="23603"/>
                </a:lnTo>
                <a:lnTo>
                  <a:pt x="3847426" y="823183"/>
                </a:lnTo>
                <a:cubicBezTo>
                  <a:pt x="3770713" y="1251003"/>
                  <a:pt x="3460913" y="1466388"/>
                  <a:pt x="2912124" y="1466388"/>
                </a:cubicBezTo>
                <a:cubicBezTo>
                  <a:pt x="2351532" y="1466388"/>
                  <a:pt x="2103692" y="1301161"/>
                  <a:pt x="2103692" y="966281"/>
                </a:cubicBezTo>
                <a:cubicBezTo>
                  <a:pt x="2103692" y="922024"/>
                  <a:pt x="2105167" y="873341"/>
                  <a:pt x="2116969" y="824659"/>
                </a:cubicBezTo>
                <a:lnTo>
                  <a:pt x="2258592" y="25078"/>
                </a:lnTo>
                <a:lnTo>
                  <a:pt x="2487254" y="25078"/>
                </a:lnTo>
                <a:lnTo>
                  <a:pt x="2345631" y="824659"/>
                </a:lnTo>
                <a:cubicBezTo>
                  <a:pt x="2336780" y="863015"/>
                  <a:pt x="2335305" y="901371"/>
                  <a:pt x="2335305" y="935302"/>
                </a:cubicBezTo>
                <a:cubicBezTo>
                  <a:pt x="2335305" y="1172815"/>
                  <a:pt x="2518235" y="1277557"/>
                  <a:pt x="2946054" y="1277557"/>
                </a:cubicBezTo>
                <a:cubicBezTo>
                  <a:pt x="3435834" y="1277557"/>
                  <a:pt x="3561229" y="1143310"/>
                  <a:pt x="3615813" y="826134"/>
                </a:cubicBezTo>
                <a:close/>
                <a:moveTo>
                  <a:pt x="9677575" y="23602"/>
                </a:moveTo>
                <a:lnTo>
                  <a:pt x="11319517" y="23602"/>
                </a:lnTo>
                <a:lnTo>
                  <a:pt x="11135112" y="218334"/>
                </a:lnTo>
                <a:lnTo>
                  <a:pt x="10472729" y="218334"/>
                </a:lnTo>
                <a:lnTo>
                  <a:pt x="10255869" y="1442783"/>
                </a:lnTo>
                <a:lnTo>
                  <a:pt x="10025732" y="1442783"/>
                </a:lnTo>
                <a:lnTo>
                  <a:pt x="10242592" y="218334"/>
                </a:lnTo>
                <a:lnTo>
                  <a:pt x="9488744" y="218334"/>
                </a:lnTo>
                <a:close/>
                <a:moveTo>
                  <a:pt x="4223612" y="23602"/>
                </a:moveTo>
                <a:lnTo>
                  <a:pt x="5730982" y="23602"/>
                </a:lnTo>
                <a:lnTo>
                  <a:pt x="5730982" y="23945"/>
                </a:lnTo>
                <a:lnTo>
                  <a:pt x="5546902" y="218334"/>
                </a:lnTo>
                <a:lnTo>
                  <a:pt x="4419819" y="218334"/>
                </a:lnTo>
                <a:lnTo>
                  <a:pt x="4343106" y="644678"/>
                </a:lnTo>
                <a:lnTo>
                  <a:pt x="5552803" y="644678"/>
                </a:lnTo>
                <a:lnTo>
                  <a:pt x="5392002" y="814331"/>
                </a:lnTo>
                <a:lnTo>
                  <a:pt x="4313601" y="814331"/>
                </a:lnTo>
                <a:lnTo>
                  <a:pt x="4236889" y="1249527"/>
                </a:lnTo>
                <a:lnTo>
                  <a:pt x="5521823" y="1249527"/>
                </a:lnTo>
                <a:lnTo>
                  <a:pt x="5337418" y="1442783"/>
                </a:lnTo>
                <a:lnTo>
                  <a:pt x="3972821" y="1442783"/>
                </a:lnTo>
                <a:close/>
                <a:moveTo>
                  <a:pt x="1094627" y="0"/>
                </a:moveTo>
                <a:cubicBezTo>
                  <a:pt x="1650794" y="0"/>
                  <a:pt x="1934040" y="187356"/>
                  <a:pt x="1934040" y="590096"/>
                </a:cubicBezTo>
                <a:cubicBezTo>
                  <a:pt x="1934040" y="770076"/>
                  <a:pt x="1882406" y="880719"/>
                  <a:pt x="1818970" y="969233"/>
                </a:cubicBezTo>
                <a:lnTo>
                  <a:pt x="1575556" y="969233"/>
                </a:lnTo>
                <a:cubicBezTo>
                  <a:pt x="1677348" y="863015"/>
                  <a:pt x="1700952" y="747947"/>
                  <a:pt x="1700952" y="612225"/>
                </a:cubicBezTo>
                <a:cubicBezTo>
                  <a:pt x="1700952" y="303900"/>
                  <a:pt x="1497369" y="191781"/>
                  <a:pt x="1060698" y="191781"/>
                </a:cubicBezTo>
                <a:cubicBezTo>
                  <a:pt x="449948" y="191781"/>
                  <a:pt x="231613" y="380612"/>
                  <a:pt x="231613" y="830560"/>
                </a:cubicBezTo>
                <a:cubicBezTo>
                  <a:pt x="231613" y="1116757"/>
                  <a:pt x="420443" y="1248053"/>
                  <a:pt x="709590" y="1248053"/>
                </a:cubicBezTo>
                <a:lnTo>
                  <a:pt x="1352795" y="1248053"/>
                </a:lnTo>
                <a:lnTo>
                  <a:pt x="964807" y="832036"/>
                </a:lnTo>
                <a:lnTo>
                  <a:pt x="1268707" y="832036"/>
                </a:lnTo>
                <a:lnTo>
                  <a:pt x="1841100" y="1441310"/>
                </a:lnTo>
                <a:lnTo>
                  <a:pt x="674185" y="1441310"/>
                </a:lnTo>
                <a:lnTo>
                  <a:pt x="674185" y="1442785"/>
                </a:lnTo>
                <a:cubicBezTo>
                  <a:pt x="280296" y="1442785"/>
                  <a:pt x="0" y="1237727"/>
                  <a:pt x="0" y="852689"/>
                </a:cubicBezTo>
                <a:cubicBezTo>
                  <a:pt x="0" y="286197"/>
                  <a:pt x="354058" y="0"/>
                  <a:pt x="1094627" y="0"/>
                </a:cubicBezTo>
                <a:close/>
              </a:path>
            </a:pathLst>
          </a:custGeom>
          <a:pattFill prst="pct5">
            <a:fgClr>
              <a:schemeClr val="bg1">
                <a:lumMod val="75000"/>
              </a:schemeClr>
            </a:fgClr>
            <a:bgClr>
              <a:schemeClr val="bg1"/>
            </a:bgClr>
          </a:pattFill>
        </p:spPr>
        <p:txBody>
          <a:bodyPr wrap="square" anchor="ctr">
            <a:noAutofit/>
          </a:bodyPr>
          <a:lstStyle>
            <a:lvl1pPr marL="0" indent="0" algn="ctr">
              <a:buFontTx/>
              <a:buNone/>
              <a:defRPr sz="1200"/>
            </a:lvl1pPr>
          </a:lstStyle>
          <a:p>
            <a:r>
              <a:rPr lang="en-US"/>
              <a:t>Drag and Drop Picture</a:t>
            </a:r>
          </a:p>
        </p:txBody>
      </p:sp>
      <p:sp>
        <p:nvSpPr>
          <p:cNvPr id="2" name="Slide Number Placeholder 5">
            <a:extLst>
              <a:ext uri="{FF2B5EF4-FFF2-40B4-BE49-F238E27FC236}">
                <a16:creationId xmlns:a16="http://schemas.microsoft.com/office/drawing/2014/main" id="{0EC99669-7FEA-53B5-0340-2150BB1A594D}"/>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7537868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Large-Image-Left-Half">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0" y="0"/>
            <a:ext cx="6096000" cy="6858000"/>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3" name="Date Placeholder 3">
            <a:extLst>
              <a:ext uri="{FF2B5EF4-FFF2-40B4-BE49-F238E27FC236}">
                <a16:creationId xmlns:a16="http://schemas.microsoft.com/office/drawing/2014/main" id="{80B77553-7D76-354B-A4BC-BB06F185071E}"/>
              </a:ext>
            </a:extLst>
          </p:cNvPr>
          <p:cNvSpPr>
            <a:spLocks noGrp="1"/>
          </p:cNvSpPr>
          <p:nvPr>
            <p:ph type="dt" sz="half" idx="13"/>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endParaRPr lang="en-US"/>
          </a:p>
        </p:txBody>
      </p:sp>
      <p:sp>
        <p:nvSpPr>
          <p:cNvPr id="24" name="Slide Number Placeholder 5">
            <a:extLst>
              <a:ext uri="{FF2B5EF4-FFF2-40B4-BE49-F238E27FC236}">
                <a16:creationId xmlns:a16="http://schemas.microsoft.com/office/drawing/2014/main" id="{48A18A08-E654-9A40-A281-E435A0158D0A}"/>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5" name="Title 4">
            <a:extLst>
              <a:ext uri="{FF2B5EF4-FFF2-40B4-BE49-F238E27FC236}">
                <a16:creationId xmlns:a16="http://schemas.microsoft.com/office/drawing/2014/main" id="{E9B11B0B-0500-ECD7-9657-490075CFDB8F}"/>
              </a:ext>
            </a:extLst>
          </p:cNvPr>
          <p:cNvSpPr>
            <a:spLocks noGrp="1"/>
          </p:cNvSpPr>
          <p:nvPr>
            <p:ph type="title"/>
          </p:nvPr>
        </p:nvSpPr>
        <p:spPr>
          <a:xfrm>
            <a:off x="6704773" y="1240404"/>
            <a:ext cx="4605652" cy="1038562"/>
          </a:xfrm>
        </p:spPr>
        <p:txBody>
          <a:bodyPr>
            <a:noAutofit/>
          </a:bodyPr>
          <a:lstStyle>
            <a:lvl1pPr>
              <a:defRPr sz="3600" b="0"/>
            </a:lvl1pPr>
          </a:lstStyle>
          <a:p>
            <a:r>
              <a:rPr lang="en-US"/>
              <a:t>Click to edit Master title style</a:t>
            </a:r>
          </a:p>
        </p:txBody>
      </p:sp>
    </p:spTree>
    <p:extLst>
      <p:ext uri="{BB962C8B-B14F-4D97-AF65-F5344CB8AC3E}">
        <p14:creationId xmlns:p14="http://schemas.microsoft.com/office/powerpoint/2010/main" val="42525668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8BCC12-5D92-0B42-9149-50A0C299C2CF}"/>
              </a:ext>
            </a:extLst>
          </p:cNvPr>
          <p:cNvSpPr>
            <a:spLocks noGrp="1"/>
          </p:cNvSpPr>
          <p:nvPr>
            <p:ph type="title"/>
          </p:nvPr>
        </p:nvSpPr>
        <p:spPr>
          <a:xfrm>
            <a:off x="304800" y="268083"/>
            <a:ext cx="10515600" cy="560564"/>
          </a:xfrm>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56137D5E-1E84-7875-A281-78865BCCF00B}"/>
              </a:ext>
            </a:extLst>
          </p:cNvPr>
          <p:cNvSpPr>
            <a:spLocks noGrp="1"/>
          </p:cNvSpPr>
          <p:nvPr>
            <p:ph type="sldNum" sz="quarter" idx="14"/>
          </p:nvPr>
        </p:nvSpPr>
        <p:spPr>
          <a:xfrm>
            <a:off x="11878777" y="6493509"/>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963627316"/>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3-Diamond-Images">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952500" y="1798984"/>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5" name="Picture Placeholder 4"/>
          <p:cNvSpPr>
            <a:spLocks noGrp="1"/>
          </p:cNvSpPr>
          <p:nvPr>
            <p:ph type="pic" sz="quarter" idx="13" hasCustomPrompt="1"/>
          </p:nvPr>
        </p:nvSpPr>
        <p:spPr>
          <a:xfrm>
            <a:off x="2728290" y="0"/>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Picture Placeholder 5"/>
          <p:cNvSpPr>
            <a:spLocks noGrp="1"/>
          </p:cNvSpPr>
          <p:nvPr>
            <p:ph type="pic" sz="quarter" idx="14" hasCustomPrompt="1"/>
          </p:nvPr>
        </p:nvSpPr>
        <p:spPr>
          <a:xfrm>
            <a:off x="2728290" y="3597968"/>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7" name="Date Placeholder 3">
            <a:extLst>
              <a:ext uri="{FF2B5EF4-FFF2-40B4-BE49-F238E27FC236}">
                <a16:creationId xmlns:a16="http://schemas.microsoft.com/office/drawing/2014/main" id="{80AA438C-F9DF-734C-8163-EDC30555A6A2}"/>
              </a:ext>
            </a:extLst>
          </p:cNvPr>
          <p:cNvSpPr>
            <a:spLocks noGrp="1"/>
          </p:cNvSpPr>
          <p:nvPr>
            <p:ph type="dt" sz="half" idx="15"/>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8" name="Slide Number Placeholder 5">
            <a:extLst>
              <a:ext uri="{FF2B5EF4-FFF2-40B4-BE49-F238E27FC236}">
                <a16:creationId xmlns:a16="http://schemas.microsoft.com/office/drawing/2014/main" id="{9E98B1CB-3B18-5F45-8832-AF60DACA4CD2}"/>
              </a:ext>
            </a:extLst>
          </p:cNvPr>
          <p:cNvSpPr>
            <a:spLocks noGrp="1"/>
          </p:cNvSpPr>
          <p:nvPr>
            <p:ph type="sldNum" sz="quarter" idx="16"/>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3" name="Title 2">
            <a:extLst>
              <a:ext uri="{FF2B5EF4-FFF2-40B4-BE49-F238E27FC236}">
                <a16:creationId xmlns:a16="http://schemas.microsoft.com/office/drawing/2014/main" id="{19918755-635A-E42E-2F1F-E8A86DA8BD47}"/>
              </a:ext>
            </a:extLst>
          </p:cNvPr>
          <p:cNvSpPr>
            <a:spLocks noGrp="1"/>
          </p:cNvSpPr>
          <p:nvPr>
            <p:ph type="title" hasCustomPrompt="1"/>
          </p:nvPr>
        </p:nvSpPr>
        <p:spPr>
          <a:xfrm>
            <a:off x="5514110" y="2909454"/>
            <a:ext cx="5281352" cy="818859"/>
          </a:xfrm>
        </p:spPr>
        <p:txBody>
          <a:bodyPr>
            <a:noAutofit/>
          </a:bodyPr>
          <a:lstStyle>
            <a:lvl1pPr>
              <a:defRPr sz="3200"/>
            </a:lvl1pPr>
          </a:lstStyle>
          <a:p>
            <a:r>
              <a:rPr lang="en-US"/>
              <a:t>CLICK TO EDIT MASTER TITLE STYLE</a:t>
            </a:r>
          </a:p>
        </p:txBody>
      </p:sp>
      <p:sp>
        <p:nvSpPr>
          <p:cNvPr id="2" name="Slide Number Placeholder 5">
            <a:extLst>
              <a:ext uri="{FF2B5EF4-FFF2-40B4-BE49-F238E27FC236}">
                <a16:creationId xmlns:a16="http://schemas.microsoft.com/office/drawing/2014/main" id="{069CC10F-7899-49B0-D9D9-5557B79D30F4}"/>
              </a:ext>
            </a:extLst>
          </p:cNvPr>
          <p:cNvSpPr txBox="1">
            <a:spLocks/>
          </p:cNvSpPr>
          <p:nvPr userDrawn="1"/>
        </p:nvSpPr>
        <p:spPr>
          <a:xfrm>
            <a:off x="11878777" y="6493509"/>
            <a:ext cx="321645" cy="365125"/>
          </a:xfrm>
          <a:prstGeom prst="rect">
            <a:avLst/>
          </a:prstGeom>
        </p:spPr>
        <p:txBody>
          <a:bodyPr anchor="b"/>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mtClean="0"/>
              <a:pPr/>
              <a:t>‹#›</a:t>
            </a:fld>
            <a:endParaRPr lang="en-US"/>
          </a:p>
        </p:txBody>
      </p:sp>
    </p:spTree>
    <p:extLst>
      <p:ext uri="{BB962C8B-B14F-4D97-AF65-F5344CB8AC3E}">
        <p14:creationId xmlns:p14="http://schemas.microsoft.com/office/powerpoint/2010/main" val="13838545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62A1AF-70C0-9641-B463-44F8D4AC646D}"/>
              </a:ext>
            </a:extLst>
          </p:cNvPr>
          <p:cNvSpPr>
            <a:spLocks noGrp="1"/>
          </p:cNvSpPr>
          <p:nvPr>
            <p:ph type="title"/>
          </p:nvPr>
        </p:nvSpPr>
        <p:spPr>
          <a:xfrm>
            <a:off x="261769" y="311936"/>
            <a:ext cx="9979511" cy="4376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A72807-630B-BF43-BDD9-0FDA4FE6CC1E}"/>
              </a:ext>
            </a:extLst>
          </p:cNvPr>
          <p:cNvSpPr>
            <a:spLocks noGrp="1"/>
          </p:cNvSpPr>
          <p:nvPr>
            <p:ph type="body" idx="1"/>
          </p:nvPr>
        </p:nvSpPr>
        <p:spPr>
          <a:xfrm>
            <a:off x="261768" y="941705"/>
            <a:ext cx="1160511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2C6C818-7246-6DE0-3B77-C9D6ABC887B7}"/>
              </a:ext>
            </a:extLst>
          </p:cNvPr>
          <p:cNvSpPr>
            <a:spLocks noGrp="1"/>
          </p:cNvSpPr>
          <p:nvPr>
            <p:ph type="sldNum" sz="quarter" idx="4"/>
          </p:nvPr>
        </p:nvSpPr>
        <p:spPr>
          <a:xfrm>
            <a:off x="11878777" y="6493509"/>
            <a:ext cx="321645" cy="365125"/>
          </a:xfrm>
          <a:prstGeom prst="rect">
            <a:avLst/>
          </a:prstGeom>
        </p:spPr>
        <p:txBody>
          <a:bodyPr anchor="b"/>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631478008"/>
      </p:ext>
    </p:extLst>
  </p:cSld>
  <p:clrMap bg1="lt1" tx1="dk1" bg2="lt2" tx2="dk2" accent1="accent1" accent2="accent2" accent3="accent3" accent4="accent4" accent5="accent5" accent6="accent6" hlink="hlink" folHlink="folHlink"/>
  <p:sldLayoutIdLst>
    <p:sldLayoutId id="2147483684" r:id="rId1"/>
    <p:sldLayoutId id="2147483718"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717"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16"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 id="2147483713" r:id="rId33"/>
    <p:sldLayoutId id="2147483714" r:id="rId34"/>
    <p:sldLayoutId id="2147483715" r:id="rId35"/>
    <p:sldLayoutId id="2147483720" r:id="rId36"/>
    <p:sldLayoutId id="2147483722" r:id="rId37"/>
    <p:sldLayoutId id="2147483723" r:id="rId38"/>
  </p:sldLayoutIdLst>
  <p:hf hdr="0" ftr="0" dt="0"/>
  <p:txStyles>
    <p:title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3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pn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38.xml"/><Relationship Id="rId6" Type="http://schemas.openxmlformats.org/officeDocument/2006/relationships/image" Target="../media/image6.png"/><Relationship Id="rId5" Type="http://schemas.openxmlformats.org/officeDocument/2006/relationships/image" Target="../media/image30.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Image of an artist illustration of the X-59 in flight over a community.">
            <a:extLst>
              <a:ext uri="{FF2B5EF4-FFF2-40B4-BE49-F238E27FC236}">
                <a16:creationId xmlns:a16="http://schemas.microsoft.com/office/drawing/2014/main" id="{CFC054B4-B6CE-DEC5-6FA8-47846D7A291C}"/>
              </a:ext>
            </a:extLst>
          </p:cNvPr>
          <p:cNvPicPr>
            <a:picLocks noGrp="1" noChangeAspect="1"/>
          </p:cNvPicPr>
          <p:nvPr>
            <p:ph type="pic" sz="quarter" idx="13"/>
          </p:nvPr>
        </p:nvPicPr>
        <p:blipFill rotWithShape="1">
          <a:blip r:embed="rId3"/>
          <a:srcRect l="9515" t="444" r="8292" b="19032"/>
          <a:stretch/>
        </p:blipFill>
        <p:spPr>
          <a:xfrm>
            <a:off x="0" y="1"/>
            <a:ext cx="12192000" cy="6857998"/>
          </a:xfrm>
        </p:spPr>
      </p:pic>
      <p:sp>
        <p:nvSpPr>
          <p:cNvPr id="6" name="Title 5">
            <a:extLst>
              <a:ext uri="{FF2B5EF4-FFF2-40B4-BE49-F238E27FC236}">
                <a16:creationId xmlns:a16="http://schemas.microsoft.com/office/drawing/2014/main" id="{8F5B53A1-9CDD-8D40-8AE7-84C5AEC9C0FD}"/>
              </a:ext>
            </a:extLst>
          </p:cNvPr>
          <p:cNvSpPr>
            <a:spLocks noGrp="1"/>
          </p:cNvSpPr>
          <p:nvPr>
            <p:ph type="title"/>
          </p:nvPr>
        </p:nvSpPr>
        <p:spPr>
          <a:xfrm>
            <a:off x="152400" y="4783563"/>
            <a:ext cx="11887200" cy="490839"/>
          </a:xfrm>
        </p:spPr>
        <p:txBody>
          <a:bodyPr/>
          <a:lstStyle/>
          <a:p>
            <a:pPr eaLnBrk="1" hangingPunct="1"/>
            <a:r>
              <a:rPr lang="en-US" altLang="en-US" sz="3200" b="1" dirty="0">
                <a:solidFill>
                  <a:schemeClr val="bg1"/>
                </a:solidFill>
                <a:latin typeface="Helvetica" pitchFamily="2" charset="0"/>
                <a:ea typeface="Helvetica" pitchFamily="2" charset="0"/>
                <a:cs typeface="Helvetica" pitchFamily="2" charset="0"/>
              </a:rPr>
              <a:t>Experimental and Computational Study for the X-59 Wind Tunnel Model at Glenn Research Center 8- by 6-Foot Supersonic Wind Tunnel</a:t>
            </a:r>
          </a:p>
        </p:txBody>
      </p:sp>
      <p:sp>
        <p:nvSpPr>
          <p:cNvPr id="22" name="Text Placeholder 5">
            <a:extLst>
              <a:ext uri="{FF2B5EF4-FFF2-40B4-BE49-F238E27FC236}">
                <a16:creationId xmlns:a16="http://schemas.microsoft.com/office/drawing/2014/main" id="{B83E714A-0200-924B-81E8-885D7F6F59D5}"/>
              </a:ext>
            </a:extLst>
          </p:cNvPr>
          <p:cNvSpPr txBox="1">
            <a:spLocks/>
          </p:cNvSpPr>
          <p:nvPr/>
        </p:nvSpPr>
        <p:spPr>
          <a:xfrm>
            <a:off x="152041" y="5742870"/>
            <a:ext cx="9804841" cy="646661"/>
          </a:xfrm>
          <a:prstGeom prst="rect">
            <a:avLst/>
          </a:prstGeom>
        </p:spPr>
        <p:txBody>
          <a:bodyPr/>
          <a:lstStyle>
            <a:lvl1pPr marL="0" indent="0" algn="l" defTabSz="914400" rtl="0" eaLnBrk="1" latinLnBrk="0" hangingPunct="1">
              <a:lnSpc>
                <a:spcPct val="100000"/>
              </a:lnSpc>
              <a:spcBef>
                <a:spcPts val="1000"/>
              </a:spcBef>
              <a:buFontTx/>
              <a:buNone/>
              <a:defRPr sz="1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400" b="1" dirty="0">
                <a:solidFill>
                  <a:schemeClr val="bg1"/>
                </a:solidFill>
                <a:latin typeface="Helvetica" pitchFamily="2" charset="0"/>
                <a:ea typeface="Helvetica" pitchFamily="2" charset="0"/>
                <a:cs typeface="Helvetica" pitchFamily="2" charset="0"/>
              </a:rPr>
              <a:t>Melissa Carter  </a:t>
            </a:r>
            <a:r>
              <a:rPr lang="en-US" dirty="0"/>
              <a:t>|  </a:t>
            </a:r>
            <a:r>
              <a:rPr lang="en-US" altLang="en-US" sz="1400" b="1" dirty="0">
                <a:solidFill>
                  <a:schemeClr val="bg1"/>
                </a:solidFill>
                <a:latin typeface="Helvetica" pitchFamily="2" charset="0"/>
                <a:ea typeface="Helvetica" pitchFamily="2" charset="0"/>
                <a:cs typeface="Helvetica" pitchFamily="2" charset="0"/>
              </a:rPr>
              <a:t>NASA CST Project Prediction Validation Tools (ProViT) Tech Lead</a:t>
            </a:r>
            <a:br>
              <a:rPr lang="en-US" dirty="0"/>
            </a:br>
            <a:r>
              <a:rPr lang="en-US" dirty="0"/>
              <a:t>NASA Langley Research Center |   June 15, 2023</a:t>
            </a:r>
          </a:p>
        </p:txBody>
      </p:sp>
      <p:pic>
        <p:nvPicPr>
          <p:cNvPr id="11" name="Picture 10" descr="NASA Logo (Black and White)">
            <a:extLst>
              <a:ext uri="{FF2B5EF4-FFF2-40B4-BE49-F238E27FC236}">
                <a16:creationId xmlns:a16="http://schemas.microsoft.com/office/drawing/2014/main" id="{B8BB3540-9591-C785-E2C5-CFEA98A0D378}"/>
              </a:ext>
            </a:extLst>
          </p:cNvPr>
          <p:cNvPicPr>
            <a:picLocks noChangeAspect="1"/>
          </p:cNvPicPr>
          <p:nvPr/>
        </p:nvPicPr>
        <p:blipFill>
          <a:blip r:embed="rId4"/>
          <a:stretch>
            <a:fillRect/>
          </a:stretch>
        </p:blipFill>
        <p:spPr>
          <a:xfrm>
            <a:off x="11202537" y="243122"/>
            <a:ext cx="721239" cy="596009"/>
          </a:xfrm>
          <a:prstGeom prst="rect">
            <a:avLst/>
          </a:prstGeom>
        </p:spPr>
      </p:pic>
      <p:sp>
        <p:nvSpPr>
          <p:cNvPr id="2" name="Date Placeholder 3">
            <a:extLst>
              <a:ext uri="{FF2B5EF4-FFF2-40B4-BE49-F238E27FC236}">
                <a16:creationId xmlns:a16="http://schemas.microsoft.com/office/drawing/2014/main" id="{E6283648-9B13-7349-7657-7177100DD91D}"/>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b="1" kern="1200">
                <a:solidFill>
                  <a:srgbClr val="0047B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www.nasa.gov</a:t>
            </a:r>
            <a:endParaRPr lang="en-US">
              <a:solidFill>
                <a:schemeClr val="bg1"/>
              </a:solidFill>
            </a:endParaRPr>
          </a:p>
        </p:txBody>
      </p:sp>
      <p:pic>
        <p:nvPicPr>
          <p:cNvPr id="4" name="Picture 3" descr="A close up of a person's face&#10;&#10;Description automatically generated with medium confidence">
            <a:extLst>
              <a:ext uri="{FF2B5EF4-FFF2-40B4-BE49-F238E27FC236}">
                <a16:creationId xmlns:a16="http://schemas.microsoft.com/office/drawing/2014/main" id="{C1127F37-742B-0E64-E833-87A72EC1F2B3}"/>
              </a:ext>
            </a:extLst>
          </p:cNvPr>
          <p:cNvPicPr>
            <a:picLocks noChangeAspect="1"/>
          </p:cNvPicPr>
          <p:nvPr/>
        </p:nvPicPr>
        <p:blipFill>
          <a:blip r:embed="rId5"/>
          <a:stretch>
            <a:fillRect/>
          </a:stretch>
        </p:blipFill>
        <p:spPr>
          <a:xfrm>
            <a:off x="10778110" y="6607629"/>
            <a:ext cx="1130862" cy="145966"/>
          </a:xfrm>
          <a:prstGeom prst="rect">
            <a:avLst/>
          </a:prstGeom>
        </p:spPr>
      </p:pic>
      <p:sp>
        <p:nvSpPr>
          <p:cNvPr id="3" name="TextBox 2">
            <a:extLst>
              <a:ext uri="{FF2B5EF4-FFF2-40B4-BE49-F238E27FC236}">
                <a16:creationId xmlns:a16="http://schemas.microsoft.com/office/drawing/2014/main" id="{1AE01CF4-F595-9350-B3CF-446EA91F8D27}"/>
              </a:ext>
            </a:extLst>
          </p:cNvPr>
          <p:cNvSpPr txBox="1"/>
          <p:nvPr/>
        </p:nvSpPr>
        <p:spPr>
          <a:xfrm>
            <a:off x="1690787" y="6287314"/>
            <a:ext cx="8810425" cy="307777"/>
          </a:xfrm>
          <a:prstGeom prst="rect">
            <a:avLst/>
          </a:prstGeom>
          <a:noFill/>
        </p:spPr>
        <p:txBody>
          <a:bodyPr wrap="none" rtlCol="0">
            <a:spAutoFit/>
          </a:bodyPr>
          <a:lstStyle/>
          <a:p>
            <a:r>
              <a:rPr lang="en-US" sz="1400" dirty="0">
                <a:solidFill>
                  <a:schemeClr val="bg1"/>
                </a:solidFill>
              </a:rPr>
              <a:t>This material is a work of the U.S. Government and is not subject to copyright protection in the United States.</a:t>
            </a:r>
          </a:p>
        </p:txBody>
      </p:sp>
    </p:spTree>
    <p:extLst>
      <p:ext uri="{BB962C8B-B14F-4D97-AF65-F5344CB8AC3E}">
        <p14:creationId xmlns:p14="http://schemas.microsoft.com/office/powerpoint/2010/main" val="624449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rtist illustration of the X-59 in flight over water and land.">
            <a:extLst>
              <a:ext uri="{FF2B5EF4-FFF2-40B4-BE49-F238E27FC236}">
                <a16:creationId xmlns:a16="http://schemas.microsoft.com/office/drawing/2014/main" id="{8A4FCA6F-8A01-F828-4F3A-2CB4CEECFD85}"/>
              </a:ext>
            </a:extLst>
          </p:cNvPr>
          <p:cNvPicPr>
            <a:picLocks noGrp="1" noChangeAspect="1"/>
          </p:cNvPicPr>
          <p:nvPr>
            <p:ph type="pic" sz="quarter" idx="10"/>
          </p:nvPr>
        </p:nvPicPr>
        <p:blipFill rotWithShape="1">
          <a:blip r:embed="rId3"/>
          <a:srcRect l="12609" r="20725"/>
          <a:stretch/>
        </p:blipFill>
        <p:spPr>
          <a:xfrm>
            <a:off x="0" y="-171323"/>
            <a:ext cx="6112820" cy="6876923"/>
          </a:xfrm>
        </p:spPr>
      </p:pic>
      <p:sp>
        <p:nvSpPr>
          <p:cNvPr id="4" name="Title 3">
            <a:extLst>
              <a:ext uri="{FF2B5EF4-FFF2-40B4-BE49-F238E27FC236}">
                <a16:creationId xmlns:a16="http://schemas.microsoft.com/office/drawing/2014/main" id="{1C1B565D-4FCF-F76B-97F9-925BFB4FAA15}"/>
              </a:ext>
            </a:extLst>
          </p:cNvPr>
          <p:cNvSpPr>
            <a:spLocks noGrp="1"/>
          </p:cNvSpPr>
          <p:nvPr>
            <p:ph type="title"/>
          </p:nvPr>
        </p:nvSpPr>
        <p:spPr>
          <a:xfrm>
            <a:off x="6423861" y="1229894"/>
            <a:ext cx="4605652" cy="1038562"/>
          </a:xfrm>
        </p:spPr>
        <p:txBody>
          <a:bodyPr/>
          <a:lstStyle/>
          <a:p>
            <a:r>
              <a:rPr lang="en-US"/>
              <a:t>Presentation Topics</a:t>
            </a:r>
            <a:endParaRPr lang="en-US">
              <a:solidFill>
                <a:srgbClr val="FF0000"/>
              </a:solidFill>
            </a:endParaRPr>
          </a:p>
        </p:txBody>
      </p:sp>
      <p:sp>
        <p:nvSpPr>
          <p:cNvPr id="28" name="TextBox 27">
            <a:extLst>
              <a:ext uri="{FF2B5EF4-FFF2-40B4-BE49-F238E27FC236}">
                <a16:creationId xmlns:a16="http://schemas.microsoft.com/office/drawing/2014/main" id="{43E96C36-30C4-4759-9D9C-05DA1E4A9FC4}"/>
              </a:ext>
            </a:extLst>
          </p:cNvPr>
          <p:cNvSpPr txBox="1"/>
          <p:nvPr/>
        </p:nvSpPr>
        <p:spPr>
          <a:xfrm>
            <a:off x="6423861" y="2268456"/>
            <a:ext cx="5485109" cy="1938992"/>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Motivation</a:t>
            </a:r>
          </a:p>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NASA CFD Codes Descriptions</a:t>
            </a:r>
          </a:p>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Cases Computed</a:t>
            </a:r>
          </a:p>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Results</a:t>
            </a:r>
          </a:p>
          <a:p>
            <a:pPr marL="285750" indent="-285750">
              <a:buFont typeface="Arial" panose="020B0604020202020204" pitchFamily="34" charset="0"/>
              <a:buChar char="•"/>
            </a:pPr>
            <a:r>
              <a:rPr lang="en-US" sz="2400" dirty="0">
                <a:latin typeface="Helvetica" panose="020B0604020202020204" pitchFamily="34" charset="0"/>
                <a:cs typeface="Helvetica" panose="020B0604020202020204" pitchFamily="34" charset="0"/>
              </a:rPr>
              <a:t>Concluding Remarks</a:t>
            </a:r>
          </a:p>
        </p:txBody>
      </p:sp>
      <p:pic>
        <p:nvPicPr>
          <p:cNvPr id="3" name="Picture 2" descr="Icon&#10;&#10;Description automatically generated with low confidence">
            <a:extLst>
              <a:ext uri="{FF2B5EF4-FFF2-40B4-BE49-F238E27FC236}">
                <a16:creationId xmlns:a16="http://schemas.microsoft.com/office/drawing/2014/main" id="{997E070C-57FD-2635-BE5C-6740B2DE8223}"/>
              </a:ext>
            </a:extLst>
          </p:cNvPr>
          <p:cNvPicPr>
            <a:picLocks noChangeAspect="1"/>
          </p:cNvPicPr>
          <p:nvPr/>
        </p:nvPicPr>
        <p:blipFill>
          <a:blip r:embed="rId4"/>
          <a:stretch>
            <a:fillRect/>
          </a:stretch>
        </p:blipFill>
        <p:spPr>
          <a:xfrm>
            <a:off x="10772321" y="6600516"/>
            <a:ext cx="1136649" cy="146712"/>
          </a:xfrm>
          <a:prstGeom prst="rect">
            <a:avLst/>
          </a:prstGeom>
        </p:spPr>
      </p:pic>
      <p:sp>
        <p:nvSpPr>
          <p:cNvPr id="6" name="TextBox 5">
            <a:extLst>
              <a:ext uri="{FF2B5EF4-FFF2-40B4-BE49-F238E27FC236}">
                <a16:creationId xmlns:a16="http://schemas.microsoft.com/office/drawing/2014/main" id="{9BDF9A2A-1C28-38F9-B6B0-40DCB78E8B55}"/>
              </a:ext>
            </a:extLst>
          </p:cNvPr>
          <p:cNvSpPr txBox="1"/>
          <p:nvPr/>
        </p:nvSpPr>
        <p:spPr>
          <a:xfrm>
            <a:off x="3956460" y="6553557"/>
            <a:ext cx="1967205" cy="230832"/>
          </a:xfrm>
          <a:prstGeom prst="rect">
            <a:avLst/>
          </a:prstGeom>
          <a:noFill/>
        </p:spPr>
        <p:txBody>
          <a:bodyPr wrap="none" rtlCol="0">
            <a:spAutoFit/>
          </a:bodyPr>
          <a:lstStyle/>
          <a:p>
            <a:r>
              <a:rPr lang="en-US" sz="900">
                <a:solidFill>
                  <a:schemeClr val="bg1"/>
                </a:solidFill>
                <a:latin typeface="Helvetica" pitchFamily="2" charset="0"/>
              </a:rPr>
              <a:t>Illustration Credit: Lockheed Martin</a:t>
            </a:r>
          </a:p>
        </p:txBody>
      </p:sp>
      <p:sp>
        <p:nvSpPr>
          <p:cNvPr id="2" name="Date Placeholder 3">
            <a:extLst>
              <a:ext uri="{FF2B5EF4-FFF2-40B4-BE49-F238E27FC236}">
                <a16:creationId xmlns:a16="http://schemas.microsoft.com/office/drawing/2014/main" id="{2B6EF064-48E9-8E98-CCEA-971748EFB045}"/>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b="1" kern="1200">
                <a:solidFill>
                  <a:srgbClr val="0047B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bg1"/>
                </a:solidFill>
              </a:rPr>
              <a:t>www.nasa.gov</a:t>
            </a:r>
            <a:endParaRPr lang="en-US" dirty="0">
              <a:solidFill>
                <a:schemeClr val="bg1"/>
              </a:solidFill>
            </a:endParaRPr>
          </a:p>
        </p:txBody>
      </p:sp>
      <p:sp>
        <p:nvSpPr>
          <p:cNvPr id="8" name="Slide Number Placeholder 7">
            <a:extLst>
              <a:ext uri="{FF2B5EF4-FFF2-40B4-BE49-F238E27FC236}">
                <a16:creationId xmlns:a16="http://schemas.microsoft.com/office/drawing/2014/main" id="{C9CF09F2-3200-3FB2-BF26-AF8482392BEA}"/>
              </a:ext>
            </a:extLst>
          </p:cNvPr>
          <p:cNvSpPr>
            <a:spLocks noGrp="1"/>
          </p:cNvSpPr>
          <p:nvPr>
            <p:ph type="sldNum" sz="quarter" idx="14"/>
          </p:nvPr>
        </p:nvSpPr>
        <p:spPr/>
        <p:txBody>
          <a:bodyPr/>
          <a:lstStyle/>
          <a:p>
            <a:fld id="{B8AA1CF0-2751-9942-BBAA-4C77DDDF2B1B}" type="slidenum">
              <a:rPr lang="en-US" smtClean="0"/>
              <a:pPr/>
              <a:t>2</a:t>
            </a:fld>
            <a:endParaRPr lang="en-US"/>
          </a:p>
        </p:txBody>
      </p:sp>
    </p:spTree>
    <p:extLst>
      <p:ext uri="{BB962C8B-B14F-4D97-AF65-F5344CB8AC3E}">
        <p14:creationId xmlns:p14="http://schemas.microsoft.com/office/powerpoint/2010/main" val="793801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92BE8A-FD9F-3D44-A360-F0EB69CAED2D}"/>
              </a:ext>
            </a:extLst>
          </p:cNvPr>
          <p:cNvSpPr txBox="1"/>
          <p:nvPr/>
        </p:nvSpPr>
        <p:spPr>
          <a:xfrm>
            <a:off x="9056915" y="1203851"/>
            <a:ext cx="2258404" cy="553998"/>
          </a:xfrm>
          <a:prstGeom prst="rect">
            <a:avLst/>
          </a:prstGeom>
          <a:noFill/>
        </p:spPr>
        <p:txBody>
          <a:bodyPr wrap="square" rtlCol="0">
            <a:spAutoFit/>
          </a:bodyPr>
          <a:lstStyle/>
          <a:p>
            <a:pPr algn="ctr"/>
            <a:r>
              <a:rPr lang="en-US" sz="1500">
                <a:solidFill>
                  <a:schemeClr val="accent1">
                    <a:lumMod val="75000"/>
                  </a:schemeClr>
                </a:solidFill>
                <a:latin typeface="Helvetica" pitchFamily="34" charset="0"/>
                <a:cs typeface="Arial"/>
              </a:rPr>
              <a:t>F-15 With Shock Sensing Probe</a:t>
            </a:r>
          </a:p>
        </p:txBody>
      </p:sp>
      <p:sp>
        <p:nvSpPr>
          <p:cNvPr id="8" name="TextBox 7">
            <a:extLst>
              <a:ext uri="{FF2B5EF4-FFF2-40B4-BE49-F238E27FC236}">
                <a16:creationId xmlns:a16="http://schemas.microsoft.com/office/drawing/2014/main" id="{D73DF1C8-B61B-FE4D-8799-C3F8B2549F31}"/>
              </a:ext>
            </a:extLst>
          </p:cNvPr>
          <p:cNvSpPr txBox="1"/>
          <p:nvPr/>
        </p:nvSpPr>
        <p:spPr>
          <a:xfrm>
            <a:off x="6763009" y="3532566"/>
            <a:ext cx="2308052" cy="553998"/>
          </a:xfrm>
          <a:prstGeom prst="rect">
            <a:avLst/>
          </a:prstGeom>
          <a:noFill/>
        </p:spPr>
        <p:txBody>
          <a:bodyPr wrap="square" rtlCol="0">
            <a:spAutoFit/>
          </a:bodyPr>
          <a:lstStyle/>
          <a:p>
            <a:pPr algn="ctr"/>
            <a:r>
              <a:rPr lang="en-US" sz="1500" dirty="0">
                <a:solidFill>
                  <a:schemeClr val="accent1">
                    <a:lumMod val="75000"/>
                  </a:schemeClr>
                </a:solidFill>
                <a:latin typeface="Helvetica" pitchFamily="34" charset="0"/>
                <a:cs typeface="Arial"/>
              </a:rPr>
              <a:t>Advanced Air-Air Schlieren Imaging</a:t>
            </a:r>
          </a:p>
        </p:txBody>
      </p:sp>
      <p:sp>
        <p:nvSpPr>
          <p:cNvPr id="10" name="Title 15">
            <a:extLst>
              <a:ext uri="{FF2B5EF4-FFF2-40B4-BE49-F238E27FC236}">
                <a16:creationId xmlns:a16="http://schemas.microsoft.com/office/drawing/2014/main" id="{53EC6480-5E91-D846-93DD-5EE00B064835}"/>
              </a:ext>
            </a:extLst>
          </p:cNvPr>
          <p:cNvSpPr>
            <a:spLocks noGrp="1"/>
          </p:cNvSpPr>
          <p:nvPr>
            <p:ph type="title"/>
          </p:nvPr>
        </p:nvSpPr>
        <p:spPr/>
        <p:txBody>
          <a:bodyPr>
            <a:normAutofit/>
          </a:bodyPr>
          <a:lstStyle/>
          <a:p>
            <a:r>
              <a:rPr lang="en-US" sz="2800" b="1"/>
              <a:t>Acoustic Validation Test Planning and Execution</a:t>
            </a:r>
          </a:p>
        </p:txBody>
      </p:sp>
      <p:sp>
        <p:nvSpPr>
          <p:cNvPr id="15" name="TextBox 14">
            <a:extLst>
              <a:ext uri="{FF2B5EF4-FFF2-40B4-BE49-F238E27FC236}">
                <a16:creationId xmlns:a16="http://schemas.microsoft.com/office/drawing/2014/main" id="{FC7F645A-DCCB-074B-B08D-6E89A9AA3DFE}"/>
              </a:ext>
            </a:extLst>
          </p:cNvPr>
          <p:cNvSpPr txBox="1"/>
          <p:nvPr/>
        </p:nvSpPr>
        <p:spPr>
          <a:xfrm>
            <a:off x="9492480" y="5610313"/>
            <a:ext cx="2559682" cy="323165"/>
          </a:xfrm>
          <a:prstGeom prst="rect">
            <a:avLst/>
          </a:prstGeom>
          <a:noFill/>
        </p:spPr>
        <p:txBody>
          <a:bodyPr wrap="square" rtlCol="0">
            <a:spAutoFit/>
          </a:bodyPr>
          <a:lstStyle/>
          <a:p>
            <a:pPr algn="ctr"/>
            <a:r>
              <a:rPr lang="en-US" sz="1500" dirty="0">
                <a:solidFill>
                  <a:schemeClr val="accent1">
                    <a:lumMod val="75000"/>
                  </a:schemeClr>
                </a:solidFill>
                <a:latin typeface="Helvetica" pitchFamily="34" charset="0"/>
                <a:cs typeface="Arial"/>
              </a:rPr>
              <a:t>Ground Recording Systems</a:t>
            </a:r>
          </a:p>
        </p:txBody>
      </p:sp>
      <p:pic>
        <p:nvPicPr>
          <p:cNvPr id="16" name="Picture 15">
            <a:extLst>
              <a:ext uri="{FF2B5EF4-FFF2-40B4-BE49-F238E27FC236}">
                <a16:creationId xmlns:a16="http://schemas.microsoft.com/office/drawing/2014/main" id="{C123CAB2-9C82-4548-8318-66D841220205}"/>
              </a:ext>
            </a:extLst>
          </p:cNvPr>
          <p:cNvPicPr>
            <a:picLocks noChangeAspect="1"/>
          </p:cNvPicPr>
          <p:nvPr/>
        </p:nvPicPr>
        <p:blipFill>
          <a:blip r:embed="rId3"/>
          <a:stretch>
            <a:fillRect/>
          </a:stretch>
        </p:blipFill>
        <p:spPr>
          <a:xfrm rot="5400000">
            <a:off x="9588709" y="2556497"/>
            <a:ext cx="1766931" cy="2708648"/>
          </a:xfrm>
          <a:prstGeom prst="rect">
            <a:avLst/>
          </a:prstGeom>
          <a:ln w="6350">
            <a:solidFill>
              <a:schemeClr val="tx1"/>
            </a:solidFill>
          </a:ln>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E34E1B90-079C-5640-8DBE-FD1F551F96A8}"/>
              </a:ext>
            </a:extLst>
          </p:cNvPr>
          <p:cNvPicPr>
            <a:picLocks noChangeAspect="1"/>
          </p:cNvPicPr>
          <p:nvPr/>
        </p:nvPicPr>
        <p:blipFill>
          <a:blip r:embed="rId4"/>
          <a:stretch>
            <a:fillRect/>
          </a:stretch>
        </p:blipFill>
        <p:spPr>
          <a:xfrm>
            <a:off x="6835412" y="5050284"/>
            <a:ext cx="2559682" cy="1443225"/>
          </a:xfrm>
          <a:prstGeom prst="rect">
            <a:avLst/>
          </a:prstGeom>
          <a:ln w="12700">
            <a:solidFill>
              <a:schemeClr val="tx1"/>
            </a:solidFill>
          </a:ln>
          <a:effectLst>
            <a:outerShdw blurRad="50800" dist="38100" dir="2700000" algn="tl" rotWithShape="0">
              <a:prstClr val="black">
                <a:alpha val="40000"/>
              </a:prstClr>
            </a:outerShdw>
          </a:effectLst>
        </p:spPr>
      </p:pic>
      <p:pic>
        <p:nvPicPr>
          <p:cNvPr id="18" name="Picture 17">
            <a:extLst>
              <a:ext uri="{FF2B5EF4-FFF2-40B4-BE49-F238E27FC236}">
                <a16:creationId xmlns:a16="http://schemas.microsoft.com/office/drawing/2014/main" id="{6E09E5F6-7FB5-EC4B-922C-06C62893011D}"/>
              </a:ext>
            </a:extLst>
          </p:cNvPr>
          <p:cNvPicPr>
            <a:picLocks noChangeAspect="1"/>
          </p:cNvPicPr>
          <p:nvPr/>
        </p:nvPicPr>
        <p:blipFill>
          <a:blip r:embed="rId5"/>
          <a:stretch>
            <a:fillRect/>
          </a:stretch>
        </p:blipFill>
        <p:spPr>
          <a:xfrm>
            <a:off x="6953001" y="1144878"/>
            <a:ext cx="2308052" cy="1626480"/>
          </a:xfrm>
          <a:prstGeom prst="rect">
            <a:avLst/>
          </a:prstGeom>
          <a:ln w="15875">
            <a:solidFill>
              <a:schemeClr val="tx1"/>
            </a:solidFill>
          </a:ln>
          <a:effectLst>
            <a:outerShdw blurRad="50800" dist="38100" dir="2700000" algn="tl" rotWithShape="0">
              <a:prstClr val="black">
                <a:alpha val="40000"/>
              </a:prstClr>
            </a:outerShdw>
          </a:effectLst>
        </p:spPr>
      </p:pic>
      <p:sp>
        <p:nvSpPr>
          <p:cNvPr id="7" name="Content Placeholder 2">
            <a:extLst>
              <a:ext uri="{FF2B5EF4-FFF2-40B4-BE49-F238E27FC236}">
                <a16:creationId xmlns:a16="http://schemas.microsoft.com/office/drawing/2014/main" id="{D7FAC53B-9CF9-06FE-351E-DD35310DFBE4}"/>
              </a:ext>
            </a:extLst>
          </p:cNvPr>
          <p:cNvSpPr txBox="1">
            <a:spLocks/>
          </p:cNvSpPr>
          <p:nvPr/>
        </p:nvSpPr>
        <p:spPr>
          <a:xfrm>
            <a:off x="520979" y="828647"/>
            <a:ext cx="6306207" cy="1942790"/>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1800"/>
              <a:t>Plan and execute a test series to validate ground acoustic signature loudness that is acceptable for community response testing and to gather airborne and ground data that will be used to anchor sonic boom propagation and acoustics models in a real atmosphere. Coordinate multiple ground and flight assets to efficiently gather multiple data types.</a:t>
            </a:r>
          </a:p>
          <a:p>
            <a:pPr marL="0" indent="0">
              <a:buNone/>
            </a:pPr>
            <a:endParaRPr lang="en-US" sz="1800"/>
          </a:p>
          <a:p>
            <a:pPr marL="0" indent="0">
              <a:buNone/>
            </a:pPr>
            <a:endParaRPr lang="en-US" sz="1800"/>
          </a:p>
        </p:txBody>
      </p:sp>
      <p:pic>
        <p:nvPicPr>
          <p:cNvPr id="2" name="Picture 1" descr="Icon&#10;&#10;Description automatically generated with low confidence">
            <a:extLst>
              <a:ext uri="{FF2B5EF4-FFF2-40B4-BE49-F238E27FC236}">
                <a16:creationId xmlns:a16="http://schemas.microsoft.com/office/drawing/2014/main" id="{D2C2C3D8-CECD-330A-2F80-426D97F0B790}"/>
              </a:ext>
            </a:extLst>
          </p:cNvPr>
          <p:cNvPicPr>
            <a:picLocks noChangeAspect="1"/>
          </p:cNvPicPr>
          <p:nvPr/>
        </p:nvPicPr>
        <p:blipFill>
          <a:blip r:embed="rId6"/>
          <a:stretch>
            <a:fillRect/>
          </a:stretch>
        </p:blipFill>
        <p:spPr>
          <a:xfrm>
            <a:off x="10772321" y="6600516"/>
            <a:ext cx="1136649" cy="146712"/>
          </a:xfrm>
          <a:prstGeom prst="rect">
            <a:avLst/>
          </a:prstGeom>
        </p:spPr>
      </p:pic>
      <p:pic>
        <p:nvPicPr>
          <p:cNvPr id="3" name="Picture 2">
            <a:extLst>
              <a:ext uri="{FF2B5EF4-FFF2-40B4-BE49-F238E27FC236}">
                <a16:creationId xmlns:a16="http://schemas.microsoft.com/office/drawing/2014/main" id="{56046AB9-D072-B5B8-BEBB-7ADF6DD23C01}"/>
              </a:ext>
            </a:extLst>
          </p:cNvPr>
          <p:cNvPicPr>
            <a:picLocks noChangeAspect="1"/>
          </p:cNvPicPr>
          <p:nvPr/>
        </p:nvPicPr>
        <p:blipFill rotWithShape="1">
          <a:blip r:embed="rId7"/>
          <a:srcRect t="7205"/>
          <a:stretch/>
        </p:blipFill>
        <p:spPr>
          <a:xfrm>
            <a:off x="594453" y="2573135"/>
            <a:ext cx="6022838" cy="4191675"/>
          </a:xfrm>
          <a:prstGeom prst="rect">
            <a:avLst/>
          </a:prstGeom>
          <a:ln>
            <a:solidFill>
              <a:schemeClr val="tx1"/>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B481B69D-8CA1-E58D-B6EA-0A6B3DE415E0}"/>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3</a:t>
            </a:fld>
            <a:endParaRPr lang="en-US"/>
          </a:p>
        </p:txBody>
      </p:sp>
    </p:spTree>
    <p:extLst>
      <p:ext uri="{BB962C8B-B14F-4D97-AF65-F5344CB8AC3E}">
        <p14:creationId xmlns:p14="http://schemas.microsoft.com/office/powerpoint/2010/main" val="3867574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0E6447F-9A1F-9244-BB1D-650D7EC2BB76}"/>
              </a:ext>
            </a:extLst>
          </p:cNvPr>
          <p:cNvSpPr txBox="1"/>
          <p:nvPr/>
        </p:nvSpPr>
        <p:spPr>
          <a:xfrm>
            <a:off x="4276106" y="6251294"/>
            <a:ext cx="4325223" cy="338554"/>
          </a:xfrm>
          <a:prstGeom prst="rect">
            <a:avLst/>
          </a:prstGeom>
          <a:noFill/>
        </p:spPr>
        <p:txBody>
          <a:bodyPr wrap="none" rtlCol="0">
            <a:spAutoFit/>
          </a:bodyPr>
          <a:lstStyle/>
          <a:p>
            <a:r>
              <a:rPr lang="en-US" sz="1600" b="1">
                <a:solidFill>
                  <a:srgbClr val="0070C0"/>
                </a:solidFill>
                <a:latin typeface="Helvetica" pitchFamily="2" charset="0"/>
              </a:rPr>
              <a:t>High Fidelity Computational Results (CFD)</a:t>
            </a:r>
          </a:p>
        </p:txBody>
      </p:sp>
      <p:pic>
        <p:nvPicPr>
          <p:cNvPr id="4" name="Picture 3">
            <a:extLst>
              <a:ext uri="{FF2B5EF4-FFF2-40B4-BE49-F238E27FC236}">
                <a16:creationId xmlns:a16="http://schemas.microsoft.com/office/drawing/2014/main" id="{4B8D0F80-C598-E093-8DAA-19846CDECC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145" y="9144"/>
            <a:ext cx="8601329" cy="6858000"/>
          </a:xfrm>
          <a:prstGeom prst="rect">
            <a:avLst/>
          </a:prstGeom>
        </p:spPr>
      </p:pic>
      <p:sp>
        <p:nvSpPr>
          <p:cNvPr id="10" name="Title 6">
            <a:extLst>
              <a:ext uri="{FF2B5EF4-FFF2-40B4-BE49-F238E27FC236}">
                <a16:creationId xmlns:a16="http://schemas.microsoft.com/office/drawing/2014/main" id="{EB0FB663-AD43-646C-D6AF-C4D8B6309622}"/>
              </a:ext>
            </a:extLst>
          </p:cNvPr>
          <p:cNvSpPr txBox="1">
            <a:spLocks/>
          </p:cNvSpPr>
          <p:nvPr/>
        </p:nvSpPr>
        <p:spPr>
          <a:xfrm>
            <a:off x="2147055" y="160434"/>
            <a:ext cx="10515600" cy="5605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b="1">
                <a:solidFill>
                  <a:schemeClr val="accent1"/>
                </a:solidFill>
              </a:rPr>
              <a:t>Prediction Tools and Validation</a:t>
            </a:r>
          </a:p>
        </p:txBody>
      </p:sp>
      <p:pic>
        <p:nvPicPr>
          <p:cNvPr id="19" name="Picture 18">
            <a:extLst>
              <a:ext uri="{FF2B5EF4-FFF2-40B4-BE49-F238E27FC236}">
                <a16:creationId xmlns:a16="http://schemas.microsoft.com/office/drawing/2014/main" id="{A17F0606-36C9-AC8D-84E6-82DCA06A453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53869" b="632"/>
          <a:stretch/>
        </p:blipFill>
        <p:spPr>
          <a:xfrm>
            <a:off x="8592184" y="9145"/>
            <a:ext cx="3608194" cy="6858000"/>
          </a:xfrm>
          <a:prstGeom prst="rect">
            <a:avLst/>
          </a:prstGeom>
        </p:spPr>
      </p:pic>
      <p:pic>
        <p:nvPicPr>
          <p:cNvPr id="20" name="Picture 19">
            <a:extLst>
              <a:ext uri="{FF2B5EF4-FFF2-40B4-BE49-F238E27FC236}">
                <a16:creationId xmlns:a16="http://schemas.microsoft.com/office/drawing/2014/main" id="{BFCFE31F-4341-4488-ED0E-1CE86B8FB4D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230637" y="3059379"/>
            <a:ext cx="4325223" cy="2276640"/>
          </a:xfrm>
          <a:prstGeom prst="rect">
            <a:avLst/>
          </a:prstGeom>
        </p:spPr>
      </p:pic>
      <p:sp>
        <p:nvSpPr>
          <p:cNvPr id="22" name="Content Placeholder 2">
            <a:extLst>
              <a:ext uri="{FF2B5EF4-FFF2-40B4-BE49-F238E27FC236}">
                <a16:creationId xmlns:a16="http://schemas.microsoft.com/office/drawing/2014/main" id="{6F80F3F5-51B2-11C9-14C0-1694C380D72D}"/>
              </a:ext>
            </a:extLst>
          </p:cNvPr>
          <p:cNvSpPr txBox="1">
            <a:spLocks/>
          </p:cNvSpPr>
          <p:nvPr/>
        </p:nvSpPr>
        <p:spPr>
          <a:xfrm>
            <a:off x="5090380" y="890696"/>
            <a:ext cx="6387990" cy="20911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800" dirty="0"/>
              <a:t>In preparation for community response testing, NASA is creating a suite of prediction tools to support timely and accurate validation of the acoustic performance of the X-59 aircraft, rapid preflight exposure planning for Community Testing, and provide a foundation for future configuration design and certification analysis of supersonic aircraft.</a:t>
            </a:r>
            <a:endParaRPr lang="en-US" sz="1000" dirty="0"/>
          </a:p>
          <a:p>
            <a:pPr marL="0" indent="0">
              <a:lnSpc>
                <a:spcPct val="70000"/>
              </a:lnSpc>
              <a:buNone/>
              <a:tabLst>
                <a:tab pos="1428750" algn="l"/>
              </a:tabLst>
            </a:pPr>
            <a:endParaRPr lang="en-US" sz="1000" dirty="0"/>
          </a:p>
        </p:txBody>
      </p:sp>
      <p:sp>
        <p:nvSpPr>
          <p:cNvPr id="24" name="Rounded Rectangle 23">
            <a:extLst>
              <a:ext uri="{FF2B5EF4-FFF2-40B4-BE49-F238E27FC236}">
                <a16:creationId xmlns:a16="http://schemas.microsoft.com/office/drawing/2014/main" id="{A01CE14A-F806-C3F1-9CE2-BA8AA06ABF7D}"/>
              </a:ext>
            </a:extLst>
          </p:cNvPr>
          <p:cNvSpPr/>
          <p:nvPr/>
        </p:nvSpPr>
        <p:spPr>
          <a:xfrm>
            <a:off x="2593817" y="5723838"/>
            <a:ext cx="2188496" cy="46257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latin typeface="Helvetica" pitchFamily="2" charset="0"/>
              </a:rPr>
              <a:t>Sonic Thump on the Ground</a:t>
            </a:r>
          </a:p>
          <a:p>
            <a:pPr algn="ctr"/>
            <a:r>
              <a:rPr lang="en-US" sz="1200">
                <a:solidFill>
                  <a:schemeClr val="tx1"/>
                </a:solidFill>
                <a:latin typeface="Helvetica" pitchFamily="2" charset="0"/>
              </a:rPr>
              <a:t>(75 </a:t>
            </a:r>
            <a:r>
              <a:rPr lang="en-US" sz="1200" err="1">
                <a:solidFill>
                  <a:schemeClr val="tx1"/>
                </a:solidFill>
                <a:latin typeface="Helvetica" pitchFamily="2" charset="0"/>
              </a:rPr>
              <a:t>PLdB</a:t>
            </a:r>
            <a:r>
              <a:rPr lang="en-US" sz="1200">
                <a:solidFill>
                  <a:schemeClr val="tx1"/>
                </a:solidFill>
                <a:latin typeface="Helvetica" pitchFamily="2" charset="0"/>
              </a:rPr>
              <a:t> Target)</a:t>
            </a:r>
          </a:p>
        </p:txBody>
      </p:sp>
      <p:pic>
        <p:nvPicPr>
          <p:cNvPr id="25" name="Picture 24">
            <a:extLst>
              <a:ext uri="{FF2B5EF4-FFF2-40B4-BE49-F238E27FC236}">
                <a16:creationId xmlns:a16="http://schemas.microsoft.com/office/drawing/2014/main" id="{AF95F51B-22A1-482C-F9E4-D44A0ADBA773}"/>
              </a:ext>
            </a:extLst>
          </p:cNvPr>
          <p:cNvPicPr>
            <a:picLocks noChangeAspect="1"/>
          </p:cNvPicPr>
          <p:nvPr/>
        </p:nvPicPr>
        <p:blipFill>
          <a:blip r:embed="rId6"/>
          <a:stretch>
            <a:fillRect/>
          </a:stretch>
        </p:blipFill>
        <p:spPr>
          <a:xfrm>
            <a:off x="10899228" y="6611218"/>
            <a:ext cx="1028530" cy="133922"/>
          </a:xfrm>
          <a:prstGeom prst="rect">
            <a:avLst/>
          </a:prstGeom>
        </p:spPr>
      </p:pic>
      <p:sp>
        <p:nvSpPr>
          <p:cNvPr id="2" name="Slide Number Placeholder 1">
            <a:extLst>
              <a:ext uri="{FF2B5EF4-FFF2-40B4-BE49-F238E27FC236}">
                <a16:creationId xmlns:a16="http://schemas.microsoft.com/office/drawing/2014/main" id="{D11650C7-BAE4-5877-C6A1-53A57E8CD9D8}"/>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4</a:t>
            </a:fld>
            <a:endParaRPr lang="en-US"/>
          </a:p>
        </p:txBody>
      </p:sp>
    </p:spTree>
    <p:extLst>
      <p:ext uri="{BB962C8B-B14F-4D97-AF65-F5344CB8AC3E}">
        <p14:creationId xmlns:p14="http://schemas.microsoft.com/office/powerpoint/2010/main" val="2565801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p:txBody>
          <a:bodyPr>
            <a:normAutofit/>
          </a:bodyPr>
          <a:lstStyle/>
          <a:p>
            <a:r>
              <a:rPr lang="en-US" sz="2800"/>
              <a:t>NASA CFD Codes</a:t>
            </a:r>
          </a:p>
        </p:txBody>
      </p:sp>
      <p:sp>
        <p:nvSpPr>
          <p:cNvPr id="4" name="Content Placeholder 4">
            <a:extLst>
              <a:ext uri="{FF2B5EF4-FFF2-40B4-BE49-F238E27FC236}">
                <a16:creationId xmlns:a16="http://schemas.microsoft.com/office/drawing/2014/main" id="{8434468A-6F6A-4793-C0F8-BBB3AC10B720}"/>
              </a:ext>
            </a:extLst>
          </p:cNvPr>
          <p:cNvSpPr txBox="1">
            <a:spLocks/>
          </p:cNvSpPr>
          <p:nvPr/>
        </p:nvSpPr>
        <p:spPr>
          <a:xfrm>
            <a:off x="1062800" y="1133085"/>
            <a:ext cx="813695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r>
              <a:rPr lang="en-US" dirty="0"/>
              <a:t>FUN3D</a:t>
            </a:r>
          </a:p>
          <a:p>
            <a:r>
              <a:rPr lang="en-US" dirty="0"/>
              <a:t>LAVA</a:t>
            </a:r>
          </a:p>
          <a:p>
            <a:r>
              <a:rPr lang="en-US" dirty="0"/>
              <a:t>USM3D-ME</a:t>
            </a:r>
          </a:p>
          <a:p>
            <a:r>
              <a:rPr lang="en-US" dirty="0"/>
              <a:t>Cart3D (not discussed)</a:t>
            </a:r>
          </a:p>
        </p:txBody>
      </p:sp>
      <p:pic>
        <p:nvPicPr>
          <p:cNvPr id="3" name="Picture Placeholder 16" descr="This computer simulation shows how shockwaves move away from the X-59 as it flies faster than sound. The pattern is different from the way shockwaves from a conventional&#10;supersonic aircraft come together to produce a sonic boom.">
            <a:extLst>
              <a:ext uri="{FF2B5EF4-FFF2-40B4-BE49-F238E27FC236}">
                <a16:creationId xmlns:a16="http://schemas.microsoft.com/office/drawing/2014/main" id="{34954FF5-00B9-B4F6-C0C4-222DDFAD96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5" b="85"/>
          <a:stretch/>
        </p:blipFill>
        <p:spPr>
          <a:xfrm>
            <a:off x="6096000" y="1643056"/>
            <a:ext cx="6033248" cy="3571887"/>
          </a:xfrm>
          <a:prstGeom prst="rect">
            <a:avLst/>
          </a:prstGeom>
        </p:spPr>
      </p:pic>
      <p:pic>
        <p:nvPicPr>
          <p:cNvPr id="5" name="Picture 4" descr="Icon&#10;&#10;Description automatically generated with low confidence">
            <a:extLst>
              <a:ext uri="{FF2B5EF4-FFF2-40B4-BE49-F238E27FC236}">
                <a16:creationId xmlns:a16="http://schemas.microsoft.com/office/drawing/2014/main" id="{B0AA2850-BB29-5BD8-5D6F-9DFCC2AA3377}"/>
              </a:ext>
            </a:extLst>
          </p:cNvPr>
          <p:cNvPicPr>
            <a:picLocks noChangeAspect="1"/>
          </p:cNvPicPr>
          <p:nvPr/>
        </p:nvPicPr>
        <p:blipFill>
          <a:blip r:embed="rId4"/>
          <a:stretch>
            <a:fillRect/>
          </a:stretch>
        </p:blipFill>
        <p:spPr>
          <a:xfrm>
            <a:off x="10772321" y="6600516"/>
            <a:ext cx="1136649" cy="146712"/>
          </a:xfrm>
          <a:prstGeom prst="rect">
            <a:avLst/>
          </a:prstGeom>
        </p:spPr>
      </p:pic>
      <p:sp>
        <p:nvSpPr>
          <p:cNvPr id="6" name="Slide Number Placeholder 5">
            <a:extLst>
              <a:ext uri="{FF2B5EF4-FFF2-40B4-BE49-F238E27FC236}">
                <a16:creationId xmlns:a16="http://schemas.microsoft.com/office/drawing/2014/main" id="{BDDD8799-B117-7BB3-1789-78EDF32C8DCF}"/>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5</a:t>
            </a:fld>
            <a:endParaRPr lang="en-US"/>
          </a:p>
        </p:txBody>
      </p:sp>
      <p:sp>
        <p:nvSpPr>
          <p:cNvPr id="8" name="Date Placeholder 3">
            <a:extLst>
              <a:ext uri="{FF2B5EF4-FFF2-40B4-BE49-F238E27FC236}">
                <a16:creationId xmlns:a16="http://schemas.microsoft.com/office/drawing/2014/main" id="{2F2FCEFF-CC55-B4DF-5FA4-91FC47CCC122}"/>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402970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4B3C95-D4C5-86C9-47B9-A76B43EFB91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838898" y="0"/>
            <a:ext cx="3353102" cy="2830286"/>
          </a:xfrm>
          <a:prstGeom prst="rect">
            <a:avLst/>
          </a:prstGeom>
        </p:spPr>
      </p:pic>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p:txBody>
          <a:bodyPr>
            <a:normAutofit/>
          </a:bodyPr>
          <a:lstStyle/>
          <a:p>
            <a:r>
              <a:rPr lang="en-US" sz="2800"/>
              <a:t>NASA FUN3D CFD Description</a:t>
            </a:r>
          </a:p>
        </p:txBody>
      </p:sp>
      <p:sp>
        <p:nvSpPr>
          <p:cNvPr id="4" name="Content Placeholder 4">
            <a:extLst>
              <a:ext uri="{FF2B5EF4-FFF2-40B4-BE49-F238E27FC236}">
                <a16:creationId xmlns:a16="http://schemas.microsoft.com/office/drawing/2014/main" id="{8434468A-6F6A-4793-C0F8-BBB3AC10B720}"/>
              </a:ext>
            </a:extLst>
          </p:cNvPr>
          <p:cNvSpPr txBox="1">
            <a:spLocks/>
          </p:cNvSpPr>
          <p:nvPr/>
        </p:nvSpPr>
        <p:spPr>
          <a:xfrm>
            <a:off x="1062800" y="1133084"/>
            <a:ext cx="9616086" cy="546743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effectLst/>
                <a:latin typeface="+mn-lt"/>
              </a:rPr>
              <a:t>Node based</a:t>
            </a:r>
          </a:p>
          <a:p>
            <a:r>
              <a:rPr lang="en-US" sz="2000">
                <a:solidFill>
                  <a:srgbClr val="000000"/>
                </a:solidFill>
                <a:effectLst/>
                <a:latin typeface="+mn-lt"/>
              </a:rPr>
              <a:t>Euler and </a:t>
            </a:r>
            <a:r>
              <a:rPr lang="en-US" sz="2000">
                <a:solidFill>
                  <a:srgbClr val="0070C1"/>
                </a:solidFill>
                <a:effectLst/>
                <a:latin typeface="+mn-lt"/>
              </a:rPr>
              <a:t>Navier-Stokes equations</a:t>
            </a:r>
          </a:p>
          <a:p>
            <a:r>
              <a:rPr lang="en-US" sz="2000">
                <a:effectLst/>
                <a:latin typeface="+mn-lt"/>
              </a:rPr>
              <a:t>Upwind spatial discretization</a:t>
            </a:r>
          </a:p>
          <a:p>
            <a:r>
              <a:rPr lang="en-US" sz="2000">
                <a:effectLst/>
                <a:latin typeface="+mn-lt"/>
              </a:rPr>
              <a:t>Local</a:t>
            </a:r>
            <a:r>
              <a:rPr lang="en-US" sz="2000">
                <a:solidFill>
                  <a:srgbClr val="0070C1"/>
                </a:solidFill>
                <a:effectLst/>
                <a:latin typeface="+mn-lt"/>
              </a:rPr>
              <a:t> </a:t>
            </a:r>
            <a:r>
              <a:rPr lang="en-US" sz="2000">
                <a:effectLst/>
                <a:latin typeface="+mn-lt"/>
              </a:rPr>
              <a:t>time stepping</a:t>
            </a:r>
          </a:p>
          <a:p>
            <a:r>
              <a:rPr lang="en-US" sz="2000">
                <a:effectLst/>
                <a:latin typeface="+mn-lt"/>
              </a:rPr>
              <a:t>Combination of </a:t>
            </a:r>
            <a:r>
              <a:rPr lang="en-US" sz="2000">
                <a:solidFill>
                  <a:srgbClr val="1380DC"/>
                </a:solidFill>
                <a:effectLst/>
                <a:latin typeface="+mn-lt"/>
              </a:rPr>
              <a:t>tetrahedral</a:t>
            </a:r>
            <a:r>
              <a:rPr lang="en-US" sz="2000">
                <a:effectLst/>
                <a:latin typeface="+mn-lt"/>
              </a:rPr>
              <a:t>, pyramidal, prismatic, and hexahedral grids</a:t>
            </a:r>
          </a:p>
          <a:p>
            <a:r>
              <a:rPr lang="en-US" sz="2000">
                <a:effectLst/>
                <a:latin typeface="+mn-lt"/>
              </a:rPr>
              <a:t>Limiters (</a:t>
            </a:r>
            <a:r>
              <a:rPr lang="en-US" sz="2000">
                <a:solidFill>
                  <a:srgbClr val="1380DC"/>
                </a:solidFill>
                <a:effectLst/>
                <a:latin typeface="+mn-lt"/>
              </a:rPr>
              <a:t>van Leer</a:t>
            </a:r>
            <a:r>
              <a:rPr lang="en-US" sz="2000">
                <a:effectLst/>
                <a:latin typeface="+mn-lt"/>
              </a:rPr>
              <a:t>)</a:t>
            </a:r>
          </a:p>
          <a:p>
            <a:r>
              <a:rPr lang="en-US" sz="2000">
                <a:solidFill>
                  <a:srgbClr val="000000"/>
                </a:solidFill>
                <a:effectLst/>
                <a:latin typeface="+mn-lt"/>
              </a:rPr>
              <a:t>Turbulence Model </a:t>
            </a:r>
            <a:r>
              <a:rPr lang="en-US" sz="2000" err="1">
                <a:solidFill>
                  <a:srgbClr val="0070C1"/>
                </a:solidFill>
                <a:effectLst/>
                <a:latin typeface="+mn-lt"/>
              </a:rPr>
              <a:t>Spalart-Allmaras</a:t>
            </a:r>
            <a:r>
              <a:rPr lang="en-US" sz="2000">
                <a:solidFill>
                  <a:srgbClr val="0070C1"/>
                </a:solidFill>
                <a:effectLst/>
                <a:latin typeface="+mn-lt"/>
              </a:rPr>
              <a:t> (SA)</a:t>
            </a:r>
          </a:p>
          <a:p>
            <a:r>
              <a:rPr lang="en-US" sz="2000">
                <a:effectLst/>
                <a:latin typeface="+mn-lt"/>
              </a:rPr>
              <a:t>For this study: </a:t>
            </a:r>
          </a:p>
          <a:p>
            <a:pPr lvl="1"/>
            <a:r>
              <a:rPr lang="en-US">
                <a:effectLst/>
                <a:latin typeface="+mn-lt"/>
              </a:rPr>
              <a:t>FUN3D feature-based mesh adaptation, utilizing three adaption cycles</a:t>
            </a:r>
          </a:p>
          <a:p>
            <a:pPr lvl="1"/>
            <a:r>
              <a:rPr lang="en-US">
                <a:effectLst/>
                <a:latin typeface="+mn-lt"/>
              </a:rPr>
              <a:t>The mesh is modified to conform to the metric with the boundary layer region frozen. </a:t>
            </a:r>
            <a:endParaRPr lang="en-US">
              <a:latin typeface="+mn-lt"/>
            </a:endParaRPr>
          </a:p>
        </p:txBody>
      </p:sp>
      <p:pic>
        <p:nvPicPr>
          <p:cNvPr id="3" name="Picture 2" descr="Icon&#10;&#10;Description automatically generated with low confidence">
            <a:extLst>
              <a:ext uri="{FF2B5EF4-FFF2-40B4-BE49-F238E27FC236}">
                <a16:creationId xmlns:a16="http://schemas.microsoft.com/office/drawing/2014/main" id="{355DA264-E1BC-05FF-E53E-598C024591DA}"/>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TextBox 4">
            <a:extLst>
              <a:ext uri="{FF2B5EF4-FFF2-40B4-BE49-F238E27FC236}">
                <a16:creationId xmlns:a16="http://schemas.microsoft.com/office/drawing/2014/main" id="{0D772BAD-DB91-D633-3891-8E05F29E67AE}"/>
              </a:ext>
            </a:extLst>
          </p:cNvPr>
          <p:cNvSpPr txBox="1"/>
          <p:nvPr/>
        </p:nvSpPr>
        <p:spPr>
          <a:xfrm>
            <a:off x="4502454" y="6273762"/>
            <a:ext cx="3187091" cy="400110"/>
          </a:xfrm>
          <a:prstGeom prst="rect">
            <a:avLst/>
          </a:prstGeom>
          <a:noFill/>
        </p:spPr>
        <p:txBody>
          <a:bodyPr wrap="none" rtlCol="0">
            <a:spAutoFit/>
          </a:bodyPr>
          <a:lstStyle/>
          <a:p>
            <a:r>
              <a:rPr lang="en-US" sz="2000"/>
              <a:t>https://fun3d.larc.nasa.gov</a:t>
            </a:r>
          </a:p>
        </p:txBody>
      </p:sp>
      <p:sp>
        <p:nvSpPr>
          <p:cNvPr id="7" name="Slide Number Placeholder 6">
            <a:extLst>
              <a:ext uri="{FF2B5EF4-FFF2-40B4-BE49-F238E27FC236}">
                <a16:creationId xmlns:a16="http://schemas.microsoft.com/office/drawing/2014/main" id="{694D7235-26CB-E9B3-75A6-E7B7B945EA7E}"/>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6</a:t>
            </a:fld>
            <a:endParaRPr lang="en-US"/>
          </a:p>
        </p:txBody>
      </p:sp>
      <p:sp>
        <p:nvSpPr>
          <p:cNvPr id="9" name="Date Placeholder 3">
            <a:extLst>
              <a:ext uri="{FF2B5EF4-FFF2-40B4-BE49-F238E27FC236}">
                <a16:creationId xmlns:a16="http://schemas.microsoft.com/office/drawing/2014/main" id="{E07E09AC-604A-7C5A-2944-4CEFCCE7F5F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1930103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p:txBody>
          <a:bodyPr>
            <a:normAutofit/>
          </a:bodyPr>
          <a:lstStyle/>
          <a:p>
            <a:r>
              <a:rPr lang="en-US" sz="2800"/>
              <a:t>NASA LAVA CFD Description</a:t>
            </a:r>
          </a:p>
        </p:txBody>
      </p:sp>
      <p:sp>
        <p:nvSpPr>
          <p:cNvPr id="4" name="Content Placeholder 4">
            <a:extLst>
              <a:ext uri="{FF2B5EF4-FFF2-40B4-BE49-F238E27FC236}">
                <a16:creationId xmlns:a16="http://schemas.microsoft.com/office/drawing/2014/main" id="{8434468A-6F6A-4793-C0F8-BBB3AC10B720}"/>
              </a:ext>
            </a:extLst>
          </p:cNvPr>
          <p:cNvSpPr txBox="1">
            <a:spLocks/>
          </p:cNvSpPr>
          <p:nvPr/>
        </p:nvSpPr>
        <p:spPr>
          <a:xfrm>
            <a:off x="1062800" y="1133085"/>
            <a:ext cx="813695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p:txBody>
      </p:sp>
      <p:pic>
        <p:nvPicPr>
          <p:cNvPr id="3" name="Picture 2" descr="Icon&#10;&#10;Description automatically generated with low confidence">
            <a:extLst>
              <a:ext uri="{FF2B5EF4-FFF2-40B4-BE49-F238E27FC236}">
                <a16:creationId xmlns:a16="http://schemas.microsoft.com/office/drawing/2014/main" id="{CB708879-A81F-163A-0833-69FDCA949659}"/>
              </a:ext>
            </a:extLst>
          </p:cNvPr>
          <p:cNvPicPr>
            <a:picLocks noChangeAspect="1"/>
          </p:cNvPicPr>
          <p:nvPr/>
        </p:nvPicPr>
        <p:blipFill>
          <a:blip r:embed="rId2"/>
          <a:stretch>
            <a:fillRect/>
          </a:stretch>
        </p:blipFill>
        <p:spPr>
          <a:xfrm>
            <a:off x="10772321" y="6600516"/>
            <a:ext cx="1136649" cy="146712"/>
          </a:xfrm>
          <a:prstGeom prst="rect">
            <a:avLst/>
          </a:prstGeom>
        </p:spPr>
      </p:pic>
      <p:pic>
        <p:nvPicPr>
          <p:cNvPr id="6" name="Picture 5" descr="A close-up of a space shuttle&#10;&#10;Description automatically generated with low confidence">
            <a:extLst>
              <a:ext uri="{FF2B5EF4-FFF2-40B4-BE49-F238E27FC236}">
                <a16:creationId xmlns:a16="http://schemas.microsoft.com/office/drawing/2014/main" id="{37D6080D-8F2A-B24E-46DC-9A275920C2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9756" y="15847"/>
            <a:ext cx="2992244" cy="2659772"/>
          </a:xfrm>
          <a:prstGeom prst="rect">
            <a:avLst/>
          </a:prstGeom>
          <a:ln>
            <a:solidFill>
              <a:schemeClr val="tx1"/>
            </a:solidFill>
          </a:ln>
        </p:spPr>
      </p:pic>
      <p:sp>
        <p:nvSpPr>
          <p:cNvPr id="5" name="Content Placeholder 4">
            <a:extLst>
              <a:ext uri="{FF2B5EF4-FFF2-40B4-BE49-F238E27FC236}">
                <a16:creationId xmlns:a16="http://schemas.microsoft.com/office/drawing/2014/main" id="{77909F4B-8159-8095-0AEE-A2102F95739C}"/>
              </a:ext>
            </a:extLst>
          </p:cNvPr>
          <p:cNvSpPr txBox="1">
            <a:spLocks/>
          </p:cNvSpPr>
          <p:nvPr/>
        </p:nvSpPr>
        <p:spPr>
          <a:xfrm>
            <a:off x="1062800" y="1133084"/>
            <a:ext cx="9616086" cy="546743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latin typeface="+mn-lt"/>
              </a:rPr>
              <a:t>LAVA Curvilinear</a:t>
            </a:r>
          </a:p>
          <a:p>
            <a:pPr lvl="1"/>
            <a:r>
              <a:rPr lang="en-US">
                <a:latin typeface="+mn-lt"/>
              </a:rPr>
              <a:t>Node based finite difference solver</a:t>
            </a:r>
          </a:p>
          <a:p>
            <a:pPr lvl="1"/>
            <a:r>
              <a:rPr lang="en-US">
                <a:solidFill>
                  <a:srgbClr val="0070C1"/>
                </a:solidFill>
                <a:effectLst/>
                <a:latin typeface="+mn-lt"/>
              </a:rPr>
              <a:t>Reynolds-averaged Navier-Stokes equations</a:t>
            </a:r>
          </a:p>
          <a:p>
            <a:pPr lvl="1"/>
            <a:r>
              <a:rPr lang="en-US">
                <a:latin typeface="+mn-lt"/>
              </a:rPr>
              <a:t>Modified Roe scheme</a:t>
            </a:r>
          </a:p>
          <a:p>
            <a:pPr lvl="1"/>
            <a:r>
              <a:rPr lang="en-US" err="1">
                <a:latin typeface="+mn-lt"/>
              </a:rPr>
              <a:t>Koren</a:t>
            </a:r>
            <a:r>
              <a:rPr lang="en-US">
                <a:latin typeface="+mn-lt"/>
              </a:rPr>
              <a:t> limiter</a:t>
            </a:r>
          </a:p>
          <a:p>
            <a:pPr lvl="1"/>
            <a:r>
              <a:rPr lang="en-US">
                <a:latin typeface="+mn-lt"/>
              </a:rPr>
              <a:t>Structured overset grids</a:t>
            </a:r>
          </a:p>
          <a:p>
            <a:pPr lvl="1"/>
            <a:r>
              <a:rPr lang="en-US">
                <a:solidFill>
                  <a:srgbClr val="000000"/>
                </a:solidFill>
                <a:effectLst/>
                <a:latin typeface="+mn-lt"/>
              </a:rPr>
              <a:t>Turbulence model </a:t>
            </a:r>
            <a:r>
              <a:rPr lang="en-US" err="1">
                <a:solidFill>
                  <a:srgbClr val="0070C1"/>
                </a:solidFill>
                <a:effectLst/>
                <a:latin typeface="+mn-lt"/>
              </a:rPr>
              <a:t>Spalart-Allmaras</a:t>
            </a:r>
            <a:r>
              <a:rPr lang="en-US">
                <a:solidFill>
                  <a:srgbClr val="0070C1"/>
                </a:solidFill>
                <a:effectLst/>
                <a:latin typeface="+mn-lt"/>
              </a:rPr>
              <a:t> (SA)</a:t>
            </a:r>
          </a:p>
          <a:p>
            <a:r>
              <a:rPr lang="en-US" sz="2000">
                <a:effectLst/>
                <a:latin typeface="+mn-lt"/>
              </a:rPr>
              <a:t>LAVA Unstructured</a:t>
            </a:r>
          </a:p>
          <a:p>
            <a:pPr lvl="1"/>
            <a:r>
              <a:rPr lang="en-US">
                <a:effectLst/>
                <a:latin typeface="+mn-lt"/>
              </a:rPr>
              <a:t>Cell-centered, finite volume</a:t>
            </a:r>
          </a:p>
          <a:p>
            <a:pPr lvl="1"/>
            <a:r>
              <a:rPr lang="en-US">
                <a:solidFill>
                  <a:srgbClr val="0070C1"/>
                </a:solidFill>
                <a:effectLst/>
                <a:latin typeface="+mn-lt"/>
              </a:rPr>
              <a:t>Reynolds-averaged Navier-Stokes equations</a:t>
            </a:r>
          </a:p>
          <a:p>
            <a:pPr lvl="1"/>
            <a:r>
              <a:rPr lang="en-US">
                <a:effectLst/>
                <a:latin typeface="+mn-lt"/>
              </a:rPr>
              <a:t>MUSCL scheme with fluxes using AUSMPW+</a:t>
            </a:r>
          </a:p>
          <a:p>
            <a:pPr lvl="1"/>
            <a:r>
              <a:rPr lang="en-US" err="1">
                <a:effectLst/>
                <a:latin typeface="+mn-lt"/>
              </a:rPr>
              <a:t>Minmod</a:t>
            </a:r>
            <a:r>
              <a:rPr lang="en-US">
                <a:effectLst/>
                <a:latin typeface="+mn-lt"/>
              </a:rPr>
              <a:t> limiter</a:t>
            </a:r>
          </a:p>
          <a:p>
            <a:pPr lvl="1"/>
            <a:r>
              <a:rPr lang="en-US">
                <a:effectLst/>
                <a:latin typeface="+mn-lt"/>
              </a:rPr>
              <a:t>Arbitrary polyhedral cells</a:t>
            </a:r>
          </a:p>
          <a:p>
            <a:pPr lvl="1"/>
            <a:r>
              <a:rPr lang="en-US">
                <a:solidFill>
                  <a:srgbClr val="000000"/>
                </a:solidFill>
                <a:effectLst/>
                <a:latin typeface="+mn-lt"/>
              </a:rPr>
              <a:t>Turbulence model </a:t>
            </a:r>
            <a:r>
              <a:rPr lang="en-US" err="1">
                <a:solidFill>
                  <a:srgbClr val="0070C1"/>
                </a:solidFill>
                <a:effectLst/>
                <a:latin typeface="+mn-lt"/>
              </a:rPr>
              <a:t>Spalart-Allmaras</a:t>
            </a:r>
            <a:r>
              <a:rPr lang="en-US">
                <a:solidFill>
                  <a:srgbClr val="0070C1"/>
                </a:solidFill>
                <a:effectLst/>
                <a:latin typeface="+mn-lt"/>
              </a:rPr>
              <a:t> (SA)</a:t>
            </a:r>
          </a:p>
          <a:p>
            <a:pPr lvl="1"/>
            <a:endParaRPr lang="en-US" sz="1600">
              <a:solidFill>
                <a:srgbClr val="0070C1"/>
              </a:solidFill>
              <a:effectLst/>
              <a:latin typeface="+mn-lt"/>
            </a:endParaRPr>
          </a:p>
        </p:txBody>
      </p:sp>
      <p:sp>
        <p:nvSpPr>
          <p:cNvPr id="7" name="Slide Number Placeholder 6">
            <a:extLst>
              <a:ext uri="{FF2B5EF4-FFF2-40B4-BE49-F238E27FC236}">
                <a16:creationId xmlns:a16="http://schemas.microsoft.com/office/drawing/2014/main" id="{0841D53C-5ACC-6CD6-1B76-8974DF35FFEE}"/>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7</a:t>
            </a:fld>
            <a:endParaRPr lang="en-US"/>
          </a:p>
        </p:txBody>
      </p:sp>
      <p:sp>
        <p:nvSpPr>
          <p:cNvPr id="9" name="Date Placeholder 3">
            <a:extLst>
              <a:ext uri="{FF2B5EF4-FFF2-40B4-BE49-F238E27FC236}">
                <a16:creationId xmlns:a16="http://schemas.microsoft.com/office/drawing/2014/main" id="{C8803439-31DB-F234-A901-9C04434ABD69}"/>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867355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p:txBody>
          <a:bodyPr>
            <a:normAutofit/>
          </a:bodyPr>
          <a:lstStyle/>
          <a:p>
            <a:r>
              <a:rPr lang="en-US" sz="2800" dirty="0"/>
              <a:t>NASA USM3D-ME CFD Description</a:t>
            </a:r>
          </a:p>
        </p:txBody>
      </p:sp>
      <p:sp>
        <p:nvSpPr>
          <p:cNvPr id="4" name="Content Placeholder 4">
            <a:extLst>
              <a:ext uri="{FF2B5EF4-FFF2-40B4-BE49-F238E27FC236}">
                <a16:creationId xmlns:a16="http://schemas.microsoft.com/office/drawing/2014/main" id="{8434468A-6F6A-4793-C0F8-BBB3AC10B720}"/>
              </a:ext>
            </a:extLst>
          </p:cNvPr>
          <p:cNvSpPr txBox="1">
            <a:spLocks/>
          </p:cNvSpPr>
          <p:nvPr/>
        </p:nvSpPr>
        <p:spPr>
          <a:xfrm>
            <a:off x="1062800" y="1133085"/>
            <a:ext cx="813695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effectLst/>
                <a:latin typeface="+mn-lt"/>
              </a:rPr>
              <a:t>Cell-centered, finite volume</a:t>
            </a:r>
          </a:p>
          <a:p>
            <a:r>
              <a:rPr lang="en-US" sz="2000" dirty="0">
                <a:effectLst/>
                <a:latin typeface="+mn-lt"/>
              </a:rPr>
              <a:t>Euler and </a:t>
            </a:r>
            <a:r>
              <a:rPr lang="en-US" sz="2000" dirty="0">
                <a:solidFill>
                  <a:srgbClr val="0070C1"/>
                </a:solidFill>
                <a:effectLst/>
                <a:latin typeface="+mn-lt"/>
              </a:rPr>
              <a:t>Navier-Stokes</a:t>
            </a:r>
            <a:r>
              <a:rPr lang="en-US" sz="2000" dirty="0">
                <a:effectLst/>
                <a:latin typeface="+mn-lt"/>
              </a:rPr>
              <a:t> equations</a:t>
            </a:r>
          </a:p>
          <a:p>
            <a:r>
              <a:rPr lang="en-US" sz="2000" dirty="0">
                <a:effectLst/>
                <a:latin typeface="+mn-lt"/>
              </a:rPr>
              <a:t>Upwind spatial discretization</a:t>
            </a:r>
          </a:p>
          <a:p>
            <a:r>
              <a:rPr lang="en-US" sz="2000" dirty="0">
                <a:effectLst/>
                <a:latin typeface="+mn-lt"/>
              </a:rPr>
              <a:t>Flux functions: FDS, AUSM, </a:t>
            </a:r>
            <a:r>
              <a:rPr lang="en-US" sz="2000" dirty="0">
                <a:solidFill>
                  <a:srgbClr val="0070C1"/>
                </a:solidFill>
                <a:effectLst/>
                <a:latin typeface="+mn-lt"/>
              </a:rPr>
              <a:t>HLLC</a:t>
            </a:r>
            <a:r>
              <a:rPr lang="en-US" sz="2000" dirty="0">
                <a:effectLst/>
                <a:latin typeface="+mn-lt"/>
              </a:rPr>
              <a:t>, LDFSS, FVS</a:t>
            </a:r>
          </a:p>
          <a:p>
            <a:r>
              <a:rPr lang="en-US" sz="2000" dirty="0">
                <a:effectLst/>
                <a:latin typeface="+mn-lt"/>
              </a:rPr>
              <a:t>LTS and 2nd-order time stepping</a:t>
            </a:r>
          </a:p>
          <a:p>
            <a:r>
              <a:rPr lang="en-US" sz="2000" dirty="0">
                <a:latin typeface="+mn-lt"/>
              </a:rPr>
              <a:t>Two different methods for nonlinear iterations (</a:t>
            </a:r>
            <a:r>
              <a:rPr lang="en-US" sz="2000" dirty="0">
                <a:solidFill>
                  <a:srgbClr val="0070C1"/>
                </a:solidFill>
                <a:latin typeface="+mn-lt"/>
              </a:rPr>
              <a:t>PA</a:t>
            </a:r>
            <a:r>
              <a:rPr lang="en-US" sz="2000" dirty="0">
                <a:latin typeface="+mn-lt"/>
              </a:rPr>
              <a:t> and HANIM)</a:t>
            </a:r>
          </a:p>
          <a:p>
            <a:r>
              <a:rPr lang="en-US" sz="2000" dirty="0">
                <a:latin typeface="+mn-lt"/>
              </a:rPr>
              <a:t>Combination of </a:t>
            </a:r>
            <a:r>
              <a:rPr lang="en-US" sz="2000" dirty="0">
                <a:solidFill>
                  <a:srgbClr val="0070C1"/>
                </a:solidFill>
                <a:latin typeface="+mn-lt"/>
              </a:rPr>
              <a:t>tetrahedral</a:t>
            </a:r>
            <a:r>
              <a:rPr lang="en-US" sz="2000" dirty="0">
                <a:latin typeface="+mn-lt"/>
              </a:rPr>
              <a:t>, pyramidal, prismatic, and hexahedral grids</a:t>
            </a:r>
          </a:p>
          <a:p>
            <a:r>
              <a:rPr lang="en-US" sz="2000" dirty="0">
                <a:latin typeface="+mn-lt"/>
              </a:rPr>
              <a:t>Barth-Jespersen limiter</a:t>
            </a:r>
          </a:p>
          <a:p>
            <a:r>
              <a:rPr lang="en-US" sz="2000" dirty="0">
                <a:latin typeface="+mn-lt"/>
              </a:rPr>
              <a:t>Turbulence Models </a:t>
            </a:r>
            <a:r>
              <a:rPr lang="en-US" sz="2000" dirty="0">
                <a:solidFill>
                  <a:srgbClr val="0070C1"/>
                </a:solidFill>
                <a:latin typeface="+mn-lt"/>
              </a:rPr>
              <a:t>SA</a:t>
            </a:r>
            <a:r>
              <a:rPr lang="en-US" sz="2000" dirty="0">
                <a:latin typeface="+mn-lt"/>
              </a:rPr>
              <a:t>, </a:t>
            </a:r>
            <a:r>
              <a:rPr lang="en-US" sz="2000" dirty="0">
                <a:solidFill>
                  <a:srgbClr val="0070C1"/>
                </a:solidFill>
                <a:latin typeface="+mn-lt"/>
              </a:rPr>
              <a:t>standard</a:t>
            </a:r>
            <a:r>
              <a:rPr lang="en-US" sz="2000" dirty="0">
                <a:latin typeface="+mn-lt"/>
              </a:rPr>
              <a:t> and negative</a:t>
            </a:r>
          </a:p>
        </p:txBody>
      </p:sp>
      <p:pic>
        <p:nvPicPr>
          <p:cNvPr id="3" name="Picture 2" descr="Icon&#10;&#10;Description automatically generated with low confidence">
            <a:extLst>
              <a:ext uri="{FF2B5EF4-FFF2-40B4-BE49-F238E27FC236}">
                <a16:creationId xmlns:a16="http://schemas.microsoft.com/office/drawing/2014/main" id="{CE17AB33-8DBD-2AF9-A198-728E23F5E840}"/>
              </a:ext>
            </a:extLst>
          </p:cNvPr>
          <p:cNvPicPr>
            <a:picLocks noChangeAspect="1"/>
          </p:cNvPicPr>
          <p:nvPr/>
        </p:nvPicPr>
        <p:blipFill>
          <a:blip r:embed="rId2"/>
          <a:stretch>
            <a:fillRect/>
          </a:stretch>
        </p:blipFill>
        <p:spPr>
          <a:xfrm>
            <a:off x="10772321" y="6600516"/>
            <a:ext cx="1136649" cy="146712"/>
          </a:xfrm>
          <a:prstGeom prst="rect">
            <a:avLst/>
          </a:prstGeom>
        </p:spPr>
      </p:pic>
      <p:pic>
        <p:nvPicPr>
          <p:cNvPr id="5" name="Picture 4">
            <a:extLst>
              <a:ext uri="{FF2B5EF4-FFF2-40B4-BE49-F238E27FC236}">
                <a16:creationId xmlns:a16="http://schemas.microsoft.com/office/drawing/2014/main" id="{F3ACA1C8-80B1-99AC-326A-82003F2B4A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2743" y="-1"/>
            <a:ext cx="3309257" cy="2877615"/>
          </a:xfrm>
          <a:prstGeom prst="rect">
            <a:avLst/>
          </a:prstGeom>
        </p:spPr>
      </p:pic>
      <p:sp>
        <p:nvSpPr>
          <p:cNvPr id="6" name="Slide Number Placeholder 5">
            <a:extLst>
              <a:ext uri="{FF2B5EF4-FFF2-40B4-BE49-F238E27FC236}">
                <a16:creationId xmlns:a16="http://schemas.microsoft.com/office/drawing/2014/main" id="{6BDDF090-FEE8-A5B6-0FE6-C28ECEABCB8A}"/>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8</a:t>
            </a:fld>
            <a:endParaRPr lang="en-US"/>
          </a:p>
        </p:txBody>
      </p:sp>
      <p:sp>
        <p:nvSpPr>
          <p:cNvPr id="8" name="Date Placeholder 3">
            <a:extLst>
              <a:ext uri="{FF2B5EF4-FFF2-40B4-BE49-F238E27FC236}">
                <a16:creationId xmlns:a16="http://schemas.microsoft.com/office/drawing/2014/main" id="{15D56341-A2C4-0286-A645-C67859B5FD45}"/>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137207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283028" y="147369"/>
            <a:ext cx="10515600" cy="560564"/>
          </a:xfrm>
        </p:spPr>
        <p:txBody>
          <a:bodyPr>
            <a:normAutofit/>
          </a:bodyPr>
          <a:lstStyle/>
          <a:p>
            <a:r>
              <a:rPr lang="en-US" sz="2800"/>
              <a:t>Cases Computed</a:t>
            </a:r>
          </a:p>
        </p:txBody>
      </p:sp>
      <p:pic>
        <p:nvPicPr>
          <p:cNvPr id="3" name="Picture 2" descr="A picture containing table&#10;&#10;Description automatically generated">
            <a:extLst>
              <a:ext uri="{FF2B5EF4-FFF2-40B4-BE49-F238E27FC236}">
                <a16:creationId xmlns:a16="http://schemas.microsoft.com/office/drawing/2014/main" id="{9286C41E-CD43-FC33-DE6A-95E1591A769A}"/>
              </a:ext>
            </a:extLst>
          </p:cNvPr>
          <p:cNvPicPr>
            <a:picLocks noChangeAspect="1"/>
          </p:cNvPicPr>
          <p:nvPr/>
        </p:nvPicPr>
        <p:blipFill>
          <a:blip r:embed="rId2"/>
          <a:stretch>
            <a:fillRect/>
          </a:stretch>
        </p:blipFill>
        <p:spPr>
          <a:xfrm>
            <a:off x="2036955" y="707933"/>
            <a:ext cx="8118089" cy="6150067"/>
          </a:xfrm>
          <a:prstGeom prst="rect">
            <a:avLst/>
          </a:prstGeom>
        </p:spPr>
      </p:pic>
      <p:pic>
        <p:nvPicPr>
          <p:cNvPr id="4" name="Picture 3" descr="Icon&#10;&#10;Description automatically generated with low confidence">
            <a:extLst>
              <a:ext uri="{FF2B5EF4-FFF2-40B4-BE49-F238E27FC236}">
                <a16:creationId xmlns:a16="http://schemas.microsoft.com/office/drawing/2014/main" id="{65F9ED94-2058-E6F2-DE0D-F46F22893A89}"/>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Slide Number Placeholder 4">
            <a:extLst>
              <a:ext uri="{FF2B5EF4-FFF2-40B4-BE49-F238E27FC236}">
                <a16:creationId xmlns:a16="http://schemas.microsoft.com/office/drawing/2014/main" id="{6F607304-AF09-7C16-D7DA-20CBFF794D01}"/>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9</a:t>
            </a:fld>
            <a:endParaRPr lang="en-US"/>
          </a:p>
        </p:txBody>
      </p:sp>
      <p:sp>
        <p:nvSpPr>
          <p:cNvPr id="7" name="Date Placeholder 3">
            <a:extLst>
              <a:ext uri="{FF2B5EF4-FFF2-40B4-BE49-F238E27FC236}">
                <a16:creationId xmlns:a16="http://schemas.microsoft.com/office/drawing/2014/main" id="{E7DA671F-BC0C-7126-3D71-307060E3147D}"/>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1966511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304800" y="179664"/>
            <a:ext cx="10515600" cy="560564"/>
          </a:xfrm>
        </p:spPr>
        <p:txBody>
          <a:bodyPr>
            <a:normAutofit/>
          </a:bodyPr>
          <a:lstStyle/>
          <a:p>
            <a:r>
              <a:rPr lang="en-US" sz="2800"/>
              <a:t>Data Extraction</a:t>
            </a:r>
          </a:p>
        </p:txBody>
      </p:sp>
      <p:pic>
        <p:nvPicPr>
          <p:cNvPr id="4" name="Picture 3" descr="A screenshot of a computer&#10;&#10;Description automatically generated with low confidence">
            <a:extLst>
              <a:ext uri="{FF2B5EF4-FFF2-40B4-BE49-F238E27FC236}">
                <a16:creationId xmlns:a16="http://schemas.microsoft.com/office/drawing/2014/main" id="{43139B53-2013-591D-3B40-C15B369BAD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76"/>
          <a:stretch/>
        </p:blipFill>
        <p:spPr bwMode="auto">
          <a:xfrm>
            <a:off x="2752575" y="740228"/>
            <a:ext cx="6772922" cy="6117336"/>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D79B982C-5101-5890-1CCC-B240EE788DD8}"/>
              </a:ext>
            </a:extLst>
          </p:cNvPr>
          <p:cNvSpPr txBox="1"/>
          <p:nvPr/>
        </p:nvSpPr>
        <p:spPr>
          <a:xfrm>
            <a:off x="0" y="3060449"/>
            <a:ext cx="2750634" cy="1477328"/>
          </a:xfrm>
          <a:prstGeom prst="rect">
            <a:avLst/>
          </a:prstGeom>
          <a:noFill/>
        </p:spPr>
        <p:txBody>
          <a:bodyPr wrap="square" rtlCol="0">
            <a:spAutoFit/>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Computational </a:t>
            </a:r>
            <a:r>
              <a:rPr lang="en-US" sz="1800" dirty="0">
                <a:effectLst/>
                <a:ea typeface="Times New Roman" panose="02020603050405020304" pitchFamily="18" charset="0"/>
                <a:cs typeface="Times New Roman" panose="02020603050405020304" pitchFamily="18" charset="0"/>
              </a:rPr>
              <a:t>D</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P/P Contours of the Baseline X-59 Blade Configuration (y=0 plane), Mach 1.4, </a:t>
            </a:r>
            <a:r>
              <a:rPr lang="en-US" sz="1800" dirty="0">
                <a:effectLst/>
                <a:latin typeface="Symbol" pitchFamily="2" charset="2"/>
                <a:ea typeface="Times New Roman" panose="02020603050405020304" pitchFamily="18" charset="0"/>
                <a:cs typeface="Times New Roman" panose="02020603050405020304" pitchFamily="18" charset="0"/>
              </a:rPr>
              <a:t>a</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2.1 deg</a:t>
            </a:r>
            <a:r>
              <a:rPr lang="en-US" dirty="0">
                <a:latin typeface="Arial" panose="020B0604020202020204" pitchFamily="34" charset="0"/>
                <a:ea typeface="Times New Roman" panose="02020603050405020304" pitchFamily="18" charset="0"/>
                <a:cs typeface="Times New Roman" panose="02020603050405020304" pitchFamily="18" charset="0"/>
              </a:rPr>
              <a:t>, </a:t>
            </a:r>
            <a:r>
              <a:rPr lang="en-US" dirty="0">
                <a:effectLst/>
              </a:rPr>
              <a:t>H/L=1.2.</a:t>
            </a:r>
            <a:endParaRPr lang="en-US" dirty="0"/>
          </a:p>
        </p:txBody>
      </p:sp>
      <p:pic>
        <p:nvPicPr>
          <p:cNvPr id="3" name="Picture 2" descr="Icon&#10;&#10;Description automatically generated with low confidence">
            <a:extLst>
              <a:ext uri="{FF2B5EF4-FFF2-40B4-BE49-F238E27FC236}">
                <a16:creationId xmlns:a16="http://schemas.microsoft.com/office/drawing/2014/main" id="{BA6452CD-418B-2554-E14D-202636F2AB81}"/>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6" name="Slide Number Placeholder 5">
            <a:extLst>
              <a:ext uri="{FF2B5EF4-FFF2-40B4-BE49-F238E27FC236}">
                <a16:creationId xmlns:a16="http://schemas.microsoft.com/office/drawing/2014/main" id="{5FB6436E-0E92-EDAF-23E6-AD9F9878297E}"/>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10</a:t>
            </a:fld>
            <a:endParaRPr lang="en-US"/>
          </a:p>
        </p:txBody>
      </p:sp>
      <p:sp>
        <p:nvSpPr>
          <p:cNvPr id="8" name="Date Placeholder 3">
            <a:extLst>
              <a:ext uri="{FF2B5EF4-FFF2-40B4-BE49-F238E27FC236}">
                <a16:creationId xmlns:a16="http://schemas.microsoft.com/office/drawing/2014/main" id="{E68D813E-B824-E032-C09F-93A48F7AD20F}"/>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120211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0" y="180997"/>
            <a:ext cx="10515600" cy="560564"/>
          </a:xfrm>
        </p:spPr>
        <p:txBody>
          <a:bodyPr>
            <a:normAutofit/>
          </a:bodyPr>
          <a:lstStyle/>
          <a:p>
            <a:r>
              <a:rPr lang="en-US" sz="2800" dirty="0"/>
              <a:t>Shock Labels</a:t>
            </a:r>
          </a:p>
        </p:txBody>
      </p:sp>
      <p:pic>
        <p:nvPicPr>
          <p:cNvPr id="3" name="Picture 2">
            <a:extLst>
              <a:ext uri="{FF2B5EF4-FFF2-40B4-BE49-F238E27FC236}">
                <a16:creationId xmlns:a16="http://schemas.microsoft.com/office/drawing/2014/main" id="{9A60A2E2-EB7C-A87B-BA18-FD1BFC1AF4BF}"/>
              </a:ext>
            </a:extLst>
          </p:cNvPr>
          <p:cNvPicPr>
            <a:picLocks noChangeAspect="1"/>
          </p:cNvPicPr>
          <p:nvPr/>
        </p:nvPicPr>
        <p:blipFill rotWithShape="1">
          <a:blip r:embed="rId2">
            <a:extLst>
              <a:ext uri="{28A0092B-C50C-407E-A947-70E740481C1C}">
                <a14:useLocalDpi xmlns:a14="http://schemas.microsoft.com/office/drawing/2010/main" val="0"/>
              </a:ext>
            </a:extLst>
          </a:blip>
          <a:srcRect t="5990"/>
          <a:stretch/>
        </p:blipFill>
        <p:spPr>
          <a:xfrm>
            <a:off x="2430571" y="0"/>
            <a:ext cx="8210708" cy="6857999"/>
          </a:xfrm>
          <a:prstGeom prst="rect">
            <a:avLst/>
          </a:prstGeom>
        </p:spPr>
      </p:pic>
      <p:pic>
        <p:nvPicPr>
          <p:cNvPr id="4" name="Picture 3" descr="Icon&#10;&#10;Description automatically generated with low confidence">
            <a:extLst>
              <a:ext uri="{FF2B5EF4-FFF2-40B4-BE49-F238E27FC236}">
                <a16:creationId xmlns:a16="http://schemas.microsoft.com/office/drawing/2014/main" id="{FAABFBF2-55EC-9F4B-4CB1-3A44E0D13C25}"/>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Slide Number Placeholder 4">
            <a:extLst>
              <a:ext uri="{FF2B5EF4-FFF2-40B4-BE49-F238E27FC236}">
                <a16:creationId xmlns:a16="http://schemas.microsoft.com/office/drawing/2014/main" id="{D501380B-DBB0-8617-6609-4F3E22A0D6B5}"/>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11</a:t>
            </a:fld>
            <a:endParaRPr lang="en-US"/>
          </a:p>
        </p:txBody>
      </p:sp>
      <p:sp>
        <p:nvSpPr>
          <p:cNvPr id="7" name="Date Placeholder 3">
            <a:extLst>
              <a:ext uri="{FF2B5EF4-FFF2-40B4-BE49-F238E27FC236}">
                <a16:creationId xmlns:a16="http://schemas.microsoft.com/office/drawing/2014/main" id="{855469D5-41ED-10B8-11CE-1146CF60DF9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3689024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0" y="93910"/>
            <a:ext cx="2571791" cy="940785"/>
          </a:xfrm>
        </p:spPr>
        <p:txBody>
          <a:bodyPr>
            <a:normAutofit fontScale="90000"/>
          </a:bodyPr>
          <a:lstStyle/>
          <a:p>
            <a:r>
              <a:rPr lang="en-US" sz="2800" dirty="0"/>
              <a:t>Baseline Blade Configuration</a:t>
            </a:r>
          </a:p>
        </p:txBody>
      </p:sp>
      <p:pic>
        <p:nvPicPr>
          <p:cNvPr id="4" name="Picture 3">
            <a:extLst>
              <a:ext uri="{FF2B5EF4-FFF2-40B4-BE49-F238E27FC236}">
                <a16:creationId xmlns:a16="http://schemas.microsoft.com/office/drawing/2014/main" id="{AE4B27CA-3640-353D-97D5-FAF5BACDE5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873"/>
          <a:stretch/>
        </p:blipFill>
        <p:spPr>
          <a:xfrm>
            <a:off x="2435660" y="1"/>
            <a:ext cx="8200530" cy="6857999"/>
          </a:xfrm>
          <a:prstGeom prst="rect">
            <a:avLst/>
          </a:prstGeom>
        </p:spPr>
      </p:pic>
      <p:pic>
        <p:nvPicPr>
          <p:cNvPr id="3" name="Picture 2" descr="Icon&#10;&#10;Description automatically generated with low confidence">
            <a:extLst>
              <a:ext uri="{FF2B5EF4-FFF2-40B4-BE49-F238E27FC236}">
                <a16:creationId xmlns:a16="http://schemas.microsoft.com/office/drawing/2014/main" id="{14CD6BA9-8E71-5177-10E9-1A121B581A4B}"/>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Slide Number Placeholder 4">
            <a:extLst>
              <a:ext uri="{FF2B5EF4-FFF2-40B4-BE49-F238E27FC236}">
                <a16:creationId xmlns:a16="http://schemas.microsoft.com/office/drawing/2014/main" id="{84915E6B-291D-C712-C77D-B1D59BF97E7D}"/>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12</a:t>
            </a:fld>
            <a:endParaRPr lang="en-US"/>
          </a:p>
        </p:txBody>
      </p:sp>
      <p:sp>
        <p:nvSpPr>
          <p:cNvPr id="7" name="Date Placeholder 3">
            <a:extLst>
              <a:ext uri="{FF2B5EF4-FFF2-40B4-BE49-F238E27FC236}">
                <a16:creationId xmlns:a16="http://schemas.microsoft.com/office/drawing/2014/main" id="{A85E4A95-EA7B-A071-E14F-5FE884DCFAF0}"/>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4058344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0" y="768825"/>
            <a:ext cx="2597664" cy="940785"/>
          </a:xfrm>
        </p:spPr>
        <p:txBody>
          <a:bodyPr>
            <a:noAutofit/>
          </a:bodyPr>
          <a:lstStyle/>
          <a:p>
            <a:r>
              <a:rPr lang="en-US" sz="2800" dirty="0"/>
              <a:t>Baseline Blade Configuration</a:t>
            </a:r>
            <a:br>
              <a:rPr lang="en-US" sz="2800" dirty="0"/>
            </a:br>
            <a:r>
              <a:rPr lang="en-US" sz="2800" dirty="0"/>
              <a:t>Reduced Stabilizer Deflection</a:t>
            </a:r>
          </a:p>
        </p:txBody>
      </p:sp>
      <p:pic>
        <p:nvPicPr>
          <p:cNvPr id="4" name="Picture 3">
            <a:extLst>
              <a:ext uri="{FF2B5EF4-FFF2-40B4-BE49-F238E27FC236}">
                <a16:creationId xmlns:a16="http://schemas.microsoft.com/office/drawing/2014/main" id="{AE4B27CA-3640-353D-97D5-FAF5BACDE521}"/>
              </a:ext>
            </a:extLst>
          </p:cNvPr>
          <p:cNvPicPr>
            <a:picLocks noChangeAspect="1"/>
          </p:cNvPicPr>
          <p:nvPr/>
        </p:nvPicPr>
        <p:blipFill rotWithShape="1">
          <a:blip r:embed="rId2"/>
          <a:srcRect t="6031"/>
          <a:stretch/>
        </p:blipFill>
        <p:spPr>
          <a:xfrm>
            <a:off x="2471668" y="0"/>
            <a:ext cx="8207384" cy="6857999"/>
          </a:xfrm>
          <a:prstGeom prst="rect">
            <a:avLst/>
          </a:prstGeom>
        </p:spPr>
      </p:pic>
      <p:pic>
        <p:nvPicPr>
          <p:cNvPr id="3" name="Picture 2" descr="Icon&#10;&#10;Description automatically generated with low confidence">
            <a:extLst>
              <a:ext uri="{FF2B5EF4-FFF2-40B4-BE49-F238E27FC236}">
                <a16:creationId xmlns:a16="http://schemas.microsoft.com/office/drawing/2014/main" id="{14CD6BA9-8E71-5177-10E9-1A121B581A4B}"/>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Slide Number Placeholder 4">
            <a:extLst>
              <a:ext uri="{FF2B5EF4-FFF2-40B4-BE49-F238E27FC236}">
                <a16:creationId xmlns:a16="http://schemas.microsoft.com/office/drawing/2014/main" id="{C0F96CBD-E608-CECC-6C05-E6EA458C1CC5}"/>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13</a:t>
            </a:fld>
            <a:endParaRPr lang="en-US"/>
          </a:p>
        </p:txBody>
      </p:sp>
      <p:sp>
        <p:nvSpPr>
          <p:cNvPr id="7" name="Date Placeholder 3">
            <a:extLst>
              <a:ext uri="{FF2B5EF4-FFF2-40B4-BE49-F238E27FC236}">
                <a16:creationId xmlns:a16="http://schemas.microsoft.com/office/drawing/2014/main" id="{834C0564-F70C-FDB5-EC8D-2D4E38A76626}"/>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156970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0" y="413657"/>
            <a:ext cx="2543969" cy="940785"/>
          </a:xfrm>
        </p:spPr>
        <p:txBody>
          <a:bodyPr>
            <a:noAutofit/>
          </a:bodyPr>
          <a:lstStyle/>
          <a:p>
            <a:r>
              <a:rPr lang="en-US" sz="2800" dirty="0"/>
              <a:t>Baseline Blade Configuration</a:t>
            </a:r>
            <a:br>
              <a:rPr lang="en-US" sz="2800" dirty="0"/>
            </a:br>
            <a:r>
              <a:rPr lang="en-US" sz="2800" dirty="0">
                <a:latin typeface="Symbol" pitchFamily="2" charset="2"/>
              </a:rPr>
              <a:t>f</a:t>
            </a:r>
            <a:r>
              <a:rPr lang="en-US" sz="2800" dirty="0"/>
              <a:t>=45º</a:t>
            </a:r>
          </a:p>
        </p:txBody>
      </p:sp>
      <p:pic>
        <p:nvPicPr>
          <p:cNvPr id="4" name="Picture 3">
            <a:extLst>
              <a:ext uri="{FF2B5EF4-FFF2-40B4-BE49-F238E27FC236}">
                <a16:creationId xmlns:a16="http://schemas.microsoft.com/office/drawing/2014/main" id="{AE4B27CA-3640-353D-97D5-FAF5BACDE521}"/>
              </a:ext>
            </a:extLst>
          </p:cNvPr>
          <p:cNvPicPr>
            <a:picLocks noChangeAspect="1"/>
          </p:cNvPicPr>
          <p:nvPr/>
        </p:nvPicPr>
        <p:blipFill rotWithShape="1">
          <a:blip r:embed="rId2"/>
          <a:srcRect t="6031"/>
          <a:stretch/>
        </p:blipFill>
        <p:spPr>
          <a:xfrm>
            <a:off x="2471666" y="0"/>
            <a:ext cx="8207386" cy="6857999"/>
          </a:xfrm>
          <a:prstGeom prst="rect">
            <a:avLst/>
          </a:prstGeom>
        </p:spPr>
      </p:pic>
      <p:pic>
        <p:nvPicPr>
          <p:cNvPr id="3" name="Picture 2" descr="Icon&#10;&#10;Description automatically generated with low confidence">
            <a:extLst>
              <a:ext uri="{FF2B5EF4-FFF2-40B4-BE49-F238E27FC236}">
                <a16:creationId xmlns:a16="http://schemas.microsoft.com/office/drawing/2014/main" id="{14CD6BA9-8E71-5177-10E9-1A121B581A4B}"/>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Slide Number Placeholder 4">
            <a:extLst>
              <a:ext uri="{FF2B5EF4-FFF2-40B4-BE49-F238E27FC236}">
                <a16:creationId xmlns:a16="http://schemas.microsoft.com/office/drawing/2014/main" id="{E3468C55-9657-BD62-7C8B-C24F59E7FE14}"/>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14</a:t>
            </a:fld>
            <a:endParaRPr lang="en-US"/>
          </a:p>
        </p:txBody>
      </p:sp>
      <p:sp>
        <p:nvSpPr>
          <p:cNvPr id="7" name="Date Placeholder 3">
            <a:extLst>
              <a:ext uri="{FF2B5EF4-FFF2-40B4-BE49-F238E27FC236}">
                <a16:creationId xmlns:a16="http://schemas.microsoft.com/office/drawing/2014/main" id="{78BF9031-D97A-F369-44B0-4A3C25596E19}"/>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2622978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0" y="268082"/>
            <a:ext cx="2568644" cy="940785"/>
          </a:xfrm>
        </p:spPr>
        <p:txBody>
          <a:bodyPr>
            <a:normAutofit fontScale="90000"/>
          </a:bodyPr>
          <a:lstStyle/>
          <a:p>
            <a:r>
              <a:rPr lang="en-US" sz="2800" dirty="0"/>
              <a:t>Baseline Blade Configuration</a:t>
            </a:r>
          </a:p>
        </p:txBody>
      </p:sp>
      <p:pic>
        <p:nvPicPr>
          <p:cNvPr id="4" name="Picture 3">
            <a:extLst>
              <a:ext uri="{FF2B5EF4-FFF2-40B4-BE49-F238E27FC236}">
                <a16:creationId xmlns:a16="http://schemas.microsoft.com/office/drawing/2014/main" id="{AE4B27CA-3640-353D-97D5-FAF5BACDE5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031"/>
          <a:stretch/>
        </p:blipFill>
        <p:spPr>
          <a:xfrm>
            <a:off x="2467958" y="0"/>
            <a:ext cx="8214382" cy="6857999"/>
          </a:xfrm>
          <a:prstGeom prst="rect">
            <a:avLst/>
          </a:prstGeom>
        </p:spPr>
      </p:pic>
      <p:pic>
        <p:nvPicPr>
          <p:cNvPr id="3" name="Picture 2" descr="Icon&#10;&#10;Description automatically generated with low confidence">
            <a:extLst>
              <a:ext uri="{FF2B5EF4-FFF2-40B4-BE49-F238E27FC236}">
                <a16:creationId xmlns:a16="http://schemas.microsoft.com/office/drawing/2014/main" id="{14CD6BA9-8E71-5177-10E9-1A121B581A4B}"/>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Slide Number Placeholder 4">
            <a:extLst>
              <a:ext uri="{FF2B5EF4-FFF2-40B4-BE49-F238E27FC236}">
                <a16:creationId xmlns:a16="http://schemas.microsoft.com/office/drawing/2014/main" id="{84915E6B-291D-C712-C77D-B1D59BF97E7D}"/>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15</a:t>
            </a:fld>
            <a:endParaRPr lang="en-US"/>
          </a:p>
        </p:txBody>
      </p:sp>
      <p:sp>
        <p:nvSpPr>
          <p:cNvPr id="7" name="Date Placeholder 3">
            <a:extLst>
              <a:ext uri="{FF2B5EF4-FFF2-40B4-BE49-F238E27FC236}">
                <a16:creationId xmlns:a16="http://schemas.microsoft.com/office/drawing/2014/main" id="{A85E4A95-EA7B-A071-E14F-5FE884DCFAF0}"/>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1666703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5FFC-62FB-B69D-ABF0-C45E09C7F525}"/>
              </a:ext>
            </a:extLst>
          </p:cNvPr>
          <p:cNvSpPr>
            <a:spLocks noGrp="1"/>
          </p:cNvSpPr>
          <p:nvPr>
            <p:ph type="title"/>
          </p:nvPr>
        </p:nvSpPr>
        <p:spPr>
          <a:xfrm>
            <a:off x="0" y="217714"/>
            <a:ext cx="2569029" cy="940785"/>
          </a:xfrm>
        </p:spPr>
        <p:txBody>
          <a:bodyPr>
            <a:normAutofit fontScale="90000"/>
          </a:bodyPr>
          <a:lstStyle/>
          <a:p>
            <a:r>
              <a:rPr lang="en-US" sz="2800" dirty="0"/>
              <a:t>Baseline Sting Configuration</a:t>
            </a:r>
          </a:p>
        </p:txBody>
      </p:sp>
      <p:pic>
        <p:nvPicPr>
          <p:cNvPr id="4" name="Picture 3">
            <a:extLst>
              <a:ext uri="{FF2B5EF4-FFF2-40B4-BE49-F238E27FC236}">
                <a16:creationId xmlns:a16="http://schemas.microsoft.com/office/drawing/2014/main" id="{E5A41D44-EE4D-4EE0-9248-992303A75865}"/>
              </a:ext>
            </a:extLst>
          </p:cNvPr>
          <p:cNvPicPr>
            <a:picLocks noChangeAspect="1"/>
          </p:cNvPicPr>
          <p:nvPr/>
        </p:nvPicPr>
        <p:blipFill rotWithShape="1">
          <a:blip r:embed="rId2"/>
          <a:srcRect t="6031"/>
          <a:stretch/>
        </p:blipFill>
        <p:spPr>
          <a:xfrm>
            <a:off x="2460171" y="-9604"/>
            <a:ext cx="8218879" cy="6867604"/>
          </a:xfrm>
          <a:prstGeom prst="rect">
            <a:avLst/>
          </a:prstGeom>
        </p:spPr>
      </p:pic>
      <p:pic>
        <p:nvPicPr>
          <p:cNvPr id="3" name="Picture 2" descr="Icon&#10;&#10;Description automatically generated with low confidence">
            <a:extLst>
              <a:ext uri="{FF2B5EF4-FFF2-40B4-BE49-F238E27FC236}">
                <a16:creationId xmlns:a16="http://schemas.microsoft.com/office/drawing/2014/main" id="{2AF15692-79E2-BD22-646F-0DB22BFBE704}"/>
              </a:ext>
            </a:extLst>
          </p:cNvPr>
          <p:cNvPicPr>
            <a:picLocks noChangeAspect="1"/>
          </p:cNvPicPr>
          <p:nvPr/>
        </p:nvPicPr>
        <p:blipFill>
          <a:blip r:embed="rId3"/>
          <a:stretch>
            <a:fillRect/>
          </a:stretch>
        </p:blipFill>
        <p:spPr>
          <a:xfrm>
            <a:off x="10772321" y="6600516"/>
            <a:ext cx="1136649" cy="146712"/>
          </a:xfrm>
          <a:prstGeom prst="rect">
            <a:avLst/>
          </a:prstGeom>
        </p:spPr>
      </p:pic>
      <p:sp>
        <p:nvSpPr>
          <p:cNvPr id="5" name="Slide Number Placeholder 4">
            <a:extLst>
              <a:ext uri="{FF2B5EF4-FFF2-40B4-BE49-F238E27FC236}">
                <a16:creationId xmlns:a16="http://schemas.microsoft.com/office/drawing/2014/main" id="{3CFF42DA-4D69-8A65-C595-9F0D1633A8F7}"/>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16</a:t>
            </a:fld>
            <a:endParaRPr lang="en-US"/>
          </a:p>
        </p:txBody>
      </p:sp>
      <p:sp>
        <p:nvSpPr>
          <p:cNvPr id="7" name="Date Placeholder 3">
            <a:extLst>
              <a:ext uri="{FF2B5EF4-FFF2-40B4-BE49-F238E27FC236}">
                <a16:creationId xmlns:a16="http://schemas.microsoft.com/office/drawing/2014/main" id="{9EC1CBEE-2E99-AC4A-12E9-4739D3D0048F}"/>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Tree>
    <p:extLst>
      <p:ext uri="{BB962C8B-B14F-4D97-AF65-F5344CB8AC3E}">
        <p14:creationId xmlns:p14="http://schemas.microsoft.com/office/powerpoint/2010/main" val="1600784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1E58E5-CAC5-D34A-8A36-75FDA5C86025}"/>
              </a:ext>
            </a:extLst>
          </p:cNvPr>
          <p:cNvSpPr>
            <a:spLocks noGrp="1"/>
          </p:cNvSpPr>
          <p:nvPr>
            <p:ph type="title"/>
          </p:nvPr>
        </p:nvSpPr>
        <p:spPr/>
        <p:txBody>
          <a:bodyPr>
            <a:normAutofit/>
          </a:bodyPr>
          <a:lstStyle/>
          <a:p>
            <a:r>
              <a:rPr lang="en-US" sz="2800"/>
              <a:t>Schlieren/CFD Comparison</a:t>
            </a:r>
          </a:p>
        </p:txBody>
      </p:sp>
      <p:sp>
        <p:nvSpPr>
          <p:cNvPr id="2" name="TextBox 1">
            <a:extLst>
              <a:ext uri="{FF2B5EF4-FFF2-40B4-BE49-F238E27FC236}">
                <a16:creationId xmlns:a16="http://schemas.microsoft.com/office/drawing/2014/main" id="{0C3511C9-ACFB-4150-0631-016135AA4CC4}"/>
              </a:ext>
            </a:extLst>
          </p:cNvPr>
          <p:cNvSpPr txBox="1"/>
          <p:nvPr/>
        </p:nvSpPr>
        <p:spPr>
          <a:xfrm>
            <a:off x="261768" y="1006474"/>
            <a:ext cx="5704019" cy="3138103"/>
          </a:xfrm>
          <a:prstGeom prst="rect">
            <a:avLst/>
          </a:prstGeom>
          <a:noFill/>
        </p:spPr>
        <p:txBody>
          <a:bodyPr wrap="square" rtlCol="0">
            <a:spAutoFit/>
          </a:bodyPr>
          <a:lstStyle/>
          <a:p>
            <a:pPr marL="285750" indent="-285750">
              <a:lnSpc>
                <a:spcPts val="3000"/>
              </a:lnSpc>
              <a:buFont typeface="Arial" panose="020B0604020202020204" pitchFamily="34" charset="0"/>
              <a:buChar char="•"/>
            </a:pPr>
            <a:r>
              <a:rPr lang="en-US" sz="2200" dirty="0">
                <a:solidFill>
                  <a:schemeClr val="tx1">
                    <a:lumMod val="75000"/>
                    <a:lumOff val="25000"/>
                  </a:schemeClr>
                </a:solidFill>
              </a:rPr>
              <a:t>Schlieren images were obtained during the GRC 8- by 6-foot wind tunnel test</a:t>
            </a:r>
          </a:p>
          <a:p>
            <a:pPr marL="285750" indent="-285750">
              <a:lnSpc>
                <a:spcPts val="3000"/>
              </a:lnSpc>
              <a:buFont typeface="Arial" panose="020B0604020202020204" pitchFamily="34" charset="0"/>
              <a:buChar char="•"/>
            </a:pPr>
            <a:r>
              <a:rPr lang="en-US" sz="2200" dirty="0">
                <a:solidFill>
                  <a:schemeClr val="tx1">
                    <a:lumMod val="75000"/>
                    <a:lumOff val="25000"/>
                  </a:schemeClr>
                </a:solidFill>
              </a:rPr>
              <a:t>CFD solutions that were run at the matching conditions were sliced to compare to the schlieren</a:t>
            </a:r>
          </a:p>
          <a:p>
            <a:pPr marL="285750" indent="-285750">
              <a:lnSpc>
                <a:spcPts val="3000"/>
              </a:lnSpc>
              <a:buFont typeface="Arial" panose="020B0604020202020204" pitchFamily="34" charset="0"/>
              <a:buChar char="•"/>
            </a:pPr>
            <a:r>
              <a:rPr lang="en-US" sz="2200" dirty="0">
                <a:solidFill>
                  <a:schemeClr val="tx1">
                    <a:lumMod val="75000"/>
                    <a:lumOff val="25000"/>
                  </a:schemeClr>
                </a:solidFill>
              </a:rPr>
              <a:t>Excellent agreement was seen between all the codes and the experimental images</a:t>
            </a:r>
          </a:p>
        </p:txBody>
      </p:sp>
      <p:pic>
        <p:nvPicPr>
          <p:cNvPr id="35" name="Picture Placeholder 34">
            <a:extLst>
              <a:ext uri="{FF2B5EF4-FFF2-40B4-BE49-F238E27FC236}">
                <a16:creationId xmlns:a16="http://schemas.microsoft.com/office/drawing/2014/main" id="{53196956-B360-E47C-9F66-69D9570F492A}"/>
              </a:ext>
            </a:extLst>
          </p:cNvPr>
          <p:cNvPicPr>
            <a:picLocks noGrp="1" noChangeAspect="1"/>
          </p:cNvPicPr>
          <p:nvPr>
            <p:ph type="pic" sz="quarter" idx="14"/>
          </p:nvPr>
        </p:nvPicPr>
        <p:blipFill>
          <a:blip r:embed="rId3"/>
          <a:srcRect l="20389" r="20389"/>
          <a:stretch/>
        </p:blipFill>
        <p:spPr/>
      </p:pic>
      <p:pic>
        <p:nvPicPr>
          <p:cNvPr id="7" name="Picture 6" descr="A close up of a person's face&#10;&#10;Description automatically generated with medium confidence">
            <a:extLst>
              <a:ext uri="{FF2B5EF4-FFF2-40B4-BE49-F238E27FC236}">
                <a16:creationId xmlns:a16="http://schemas.microsoft.com/office/drawing/2014/main" id="{ED79E148-3256-A8A8-ACC7-62E31FDEB367}"/>
              </a:ext>
            </a:extLst>
          </p:cNvPr>
          <p:cNvPicPr>
            <a:picLocks noChangeAspect="1"/>
          </p:cNvPicPr>
          <p:nvPr/>
        </p:nvPicPr>
        <p:blipFill>
          <a:blip r:embed="rId4"/>
          <a:stretch>
            <a:fillRect/>
          </a:stretch>
        </p:blipFill>
        <p:spPr>
          <a:xfrm>
            <a:off x="10778110" y="6607629"/>
            <a:ext cx="1130862" cy="145966"/>
          </a:xfrm>
          <a:prstGeom prst="rect">
            <a:avLst/>
          </a:prstGeom>
        </p:spPr>
      </p:pic>
      <p:sp>
        <p:nvSpPr>
          <p:cNvPr id="6" name="Date Placeholder 3">
            <a:extLst>
              <a:ext uri="{FF2B5EF4-FFF2-40B4-BE49-F238E27FC236}">
                <a16:creationId xmlns:a16="http://schemas.microsoft.com/office/drawing/2014/main" id="{9B206C9A-B426-9794-FBBA-297256A68A98}"/>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t>www.nasa.gov</a:t>
            </a:r>
            <a:r>
              <a:rPr lang="en-US" dirty="0"/>
              <a:t>   </a:t>
            </a:r>
          </a:p>
        </p:txBody>
      </p:sp>
      <p:sp>
        <p:nvSpPr>
          <p:cNvPr id="4" name="Slide Number Placeholder 3">
            <a:extLst>
              <a:ext uri="{FF2B5EF4-FFF2-40B4-BE49-F238E27FC236}">
                <a16:creationId xmlns:a16="http://schemas.microsoft.com/office/drawing/2014/main" id="{E80D8340-7093-47B4-5D3E-471DB64B53D0}"/>
              </a:ext>
            </a:extLst>
          </p:cNvPr>
          <p:cNvSpPr>
            <a:spLocks noGrp="1"/>
          </p:cNvSpPr>
          <p:nvPr>
            <p:ph type="sldNum" sz="quarter" idx="15"/>
          </p:nvPr>
        </p:nvSpPr>
        <p:spPr/>
        <p:txBody>
          <a:bodyPr/>
          <a:lstStyle/>
          <a:p>
            <a:fld id="{B8AA1CF0-2751-9942-BBAA-4C77DDDF2B1B}" type="slidenum">
              <a:rPr lang="en-US" smtClean="0"/>
              <a:pPr/>
              <a:t>17</a:t>
            </a:fld>
            <a:endParaRPr lang="en-US"/>
          </a:p>
        </p:txBody>
      </p:sp>
    </p:spTree>
    <p:extLst>
      <p:ext uri="{BB962C8B-B14F-4D97-AF65-F5344CB8AC3E}">
        <p14:creationId xmlns:p14="http://schemas.microsoft.com/office/powerpoint/2010/main" val="2044361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DF00E1-2491-B3B9-F224-2400A0E712EB}"/>
              </a:ext>
            </a:extLst>
          </p:cNvPr>
          <p:cNvSpPr>
            <a:spLocks noGrp="1"/>
          </p:cNvSpPr>
          <p:nvPr>
            <p:ph type="title"/>
          </p:nvPr>
        </p:nvSpPr>
        <p:spPr/>
        <p:txBody>
          <a:bodyPr>
            <a:noAutofit/>
          </a:bodyPr>
          <a:lstStyle/>
          <a:p>
            <a:r>
              <a:rPr lang="en-US" sz="2800"/>
              <a:t>Concluding Remarks</a:t>
            </a:r>
          </a:p>
        </p:txBody>
      </p:sp>
      <p:sp>
        <p:nvSpPr>
          <p:cNvPr id="6" name="TextBox 5">
            <a:extLst>
              <a:ext uri="{FF2B5EF4-FFF2-40B4-BE49-F238E27FC236}">
                <a16:creationId xmlns:a16="http://schemas.microsoft.com/office/drawing/2014/main" id="{23488DF2-A14D-EB4F-EB47-1ADD4A7F097E}"/>
              </a:ext>
            </a:extLst>
          </p:cNvPr>
          <p:cNvSpPr txBox="1"/>
          <p:nvPr/>
        </p:nvSpPr>
        <p:spPr>
          <a:xfrm>
            <a:off x="205816" y="853387"/>
            <a:ext cx="5886554" cy="48320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effectLst/>
                <a:latin typeface="ArialMT"/>
              </a:rPr>
              <a:t>CFD studies were conducted on:</a:t>
            </a:r>
          </a:p>
          <a:p>
            <a:pPr marL="742950" lvl="1" indent="-285750">
              <a:buFont typeface="Arial" panose="020B0604020202020204" pitchFamily="34" charset="0"/>
              <a:buChar char="•"/>
            </a:pPr>
            <a:r>
              <a:rPr lang="en-US" sz="2400" dirty="0">
                <a:effectLst/>
                <a:latin typeface="ArialMT"/>
              </a:rPr>
              <a:t>two different mounting systems</a:t>
            </a:r>
          </a:p>
          <a:p>
            <a:pPr marL="742950" lvl="1" indent="-285750">
              <a:buFont typeface="Arial" panose="020B0604020202020204" pitchFamily="34" charset="0"/>
              <a:buChar char="•"/>
            </a:pPr>
            <a:r>
              <a:rPr lang="en-US" sz="2400" dirty="0">
                <a:latin typeface="ArialMT"/>
              </a:rPr>
              <a:t>various</a:t>
            </a:r>
            <a:r>
              <a:rPr lang="en-US" sz="2400" dirty="0">
                <a:effectLst/>
                <a:latin typeface="ArialMT"/>
              </a:rPr>
              <a:t> control devices deflections</a:t>
            </a:r>
          </a:p>
          <a:p>
            <a:pPr marL="742950" lvl="1" indent="-285750">
              <a:buFont typeface="Arial" panose="020B0604020202020204" pitchFamily="34" charset="0"/>
              <a:buChar char="•"/>
            </a:pPr>
            <a:r>
              <a:rPr lang="en-US" sz="2400" dirty="0">
                <a:effectLst/>
                <a:latin typeface="ArialMT"/>
              </a:rPr>
              <a:t>slight changes in angle of attack and Mach number </a:t>
            </a:r>
          </a:p>
          <a:p>
            <a:pPr marL="285750" indent="-285750">
              <a:buFont typeface="Arial" panose="020B0604020202020204" pitchFamily="34" charset="0"/>
              <a:buChar char="•"/>
            </a:pPr>
            <a:r>
              <a:rPr lang="en-US" sz="2400" dirty="0">
                <a:effectLst/>
                <a:latin typeface="ArialMT"/>
              </a:rPr>
              <a:t>All three codes match the experimental data well</a:t>
            </a:r>
          </a:p>
          <a:p>
            <a:pPr marL="285750" indent="-285750">
              <a:buFont typeface="Arial" panose="020B0604020202020204" pitchFamily="34" charset="0"/>
              <a:buChar char="•"/>
            </a:pPr>
            <a:r>
              <a:rPr lang="en-US" sz="2400" dirty="0">
                <a:effectLst/>
                <a:latin typeface="ArialMT"/>
              </a:rPr>
              <a:t>First NASA produced near-field pressure set for a mature low-boom aircraft and shows the accuracy of the codes, giving confidence that the team is ready for Phase 2 flight prediction </a:t>
            </a:r>
            <a:endParaRPr lang="en-US" sz="2000" dirty="0"/>
          </a:p>
          <a:p>
            <a:pPr marL="285750" indent="-285750">
              <a:buFont typeface="Arial" panose="020B0604020202020204" pitchFamily="34" charset="0"/>
              <a:buChar char="•"/>
            </a:pPr>
            <a:endParaRPr lang="en-US" sz="2000" dirty="0">
              <a:solidFill>
                <a:schemeClr val="tx1">
                  <a:lumMod val="75000"/>
                  <a:lumOff val="25000"/>
                </a:schemeClr>
              </a:solidFill>
              <a:cs typeface="Arial" panose="020B0604020202020204"/>
            </a:endParaRPr>
          </a:p>
        </p:txBody>
      </p:sp>
      <p:pic>
        <p:nvPicPr>
          <p:cNvPr id="8" name="Picture Placeholder 7">
            <a:extLst>
              <a:ext uri="{FF2B5EF4-FFF2-40B4-BE49-F238E27FC236}">
                <a16:creationId xmlns:a16="http://schemas.microsoft.com/office/drawing/2014/main" id="{11CED238-2A25-3A76-85E9-6045A09F19C2}"/>
              </a:ext>
            </a:extLst>
          </p:cNvPr>
          <p:cNvPicPr>
            <a:picLocks noGrp="1" noChangeAspect="1"/>
          </p:cNvPicPr>
          <p:nvPr>
            <p:ph type="pic" sz="quarter" idx="13"/>
          </p:nvPr>
        </p:nvPicPr>
        <p:blipFill>
          <a:blip r:embed="rId3"/>
          <a:srcRect t="1177" b="1177"/>
          <a:stretch/>
        </p:blipFill>
        <p:spPr/>
      </p:pic>
      <p:sp>
        <p:nvSpPr>
          <p:cNvPr id="2" name="Date Placeholder 3">
            <a:extLst>
              <a:ext uri="{FF2B5EF4-FFF2-40B4-BE49-F238E27FC236}">
                <a16:creationId xmlns:a16="http://schemas.microsoft.com/office/drawing/2014/main" id="{8295F9E8-3951-A5D1-2589-D50D681AAB35}"/>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pic>
        <p:nvPicPr>
          <p:cNvPr id="9" name="Picture 8" descr="Icon&#10;&#10;Description automatically generated with low confidence">
            <a:extLst>
              <a:ext uri="{FF2B5EF4-FFF2-40B4-BE49-F238E27FC236}">
                <a16:creationId xmlns:a16="http://schemas.microsoft.com/office/drawing/2014/main" id="{2CF520D2-4096-B994-FED0-6BDE175E5547}"/>
              </a:ext>
            </a:extLst>
          </p:cNvPr>
          <p:cNvPicPr>
            <a:picLocks noChangeAspect="1"/>
          </p:cNvPicPr>
          <p:nvPr/>
        </p:nvPicPr>
        <p:blipFill>
          <a:blip r:embed="rId4"/>
          <a:stretch>
            <a:fillRect/>
          </a:stretch>
        </p:blipFill>
        <p:spPr>
          <a:xfrm>
            <a:off x="10772321" y="6600516"/>
            <a:ext cx="1136649" cy="146712"/>
          </a:xfrm>
          <a:prstGeom prst="rect">
            <a:avLst/>
          </a:prstGeom>
        </p:spPr>
      </p:pic>
      <p:sp>
        <p:nvSpPr>
          <p:cNvPr id="4" name="TextBox 3">
            <a:extLst>
              <a:ext uri="{FF2B5EF4-FFF2-40B4-BE49-F238E27FC236}">
                <a16:creationId xmlns:a16="http://schemas.microsoft.com/office/drawing/2014/main" id="{E47EA347-04FD-6CD3-634C-A1F0D08EA2D2}"/>
              </a:ext>
            </a:extLst>
          </p:cNvPr>
          <p:cNvSpPr txBox="1"/>
          <p:nvPr/>
        </p:nvSpPr>
        <p:spPr>
          <a:xfrm>
            <a:off x="1771436" y="6424062"/>
            <a:ext cx="6960175" cy="646331"/>
          </a:xfrm>
          <a:prstGeom prst="rect">
            <a:avLst/>
          </a:prstGeom>
          <a:noFill/>
        </p:spPr>
        <p:txBody>
          <a:bodyPr wrap="none" rtlCol="0">
            <a:spAutoFit/>
          </a:bodyPr>
          <a:lstStyle/>
          <a:p>
            <a:r>
              <a:rPr lang="en-US" sz="1800">
                <a:solidFill>
                  <a:srgbClr val="000000"/>
                </a:solidFill>
                <a:latin typeface="ArialMT"/>
              </a:rPr>
              <a:t>Full report can be found </a:t>
            </a:r>
            <a:r>
              <a:rPr lang="en-US" sz="1800">
                <a:latin typeface="ArialMT"/>
                <a:ea typeface="+mn-lt"/>
                <a:cs typeface="+mn-lt"/>
              </a:rPr>
              <a:t>at NASA NTRS website TM-20220011496</a:t>
            </a:r>
            <a:endParaRPr lang="en-US" sz="1800">
              <a:solidFill>
                <a:srgbClr val="000000"/>
              </a:solidFill>
              <a:latin typeface="ArialMT"/>
            </a:endParaRPr>
          </a:p>
          <a:p>
            <a:endParaRPr lang="en-US"/>
          </a:p>
        </p:txBody>
      </p:sp>
      <p:sp>
        <p:nvSpPr>
          <p:cNvPr id="5" name="Slide Number Placeholder 4">
            <a:extLst>
              <a:ext uri="{FF2B5EF4-FFF2-40B4-BE49-F238E27FC236}">
                <a16:creationId xmlns:a16="http://schemas.microsoft.com/office/drawing/2014/main" id="{7F11D4DE-BC8C-7A63-76BC-161B552CC708}"/>
              </a:ext>
            </a:extLst>
          </p:cNvPr>
          <p:cNvSpPr>
            <a:spLocks noGrp="1"/>
          </p:cNvSpPr>
          <p:nvPr>
            <p:ph type="sldNum" sz="quarter" idx="14"/>
          </p:nvPr>
        </p:nvSpPr>
        <p:spPr/>
        <p:txBody>
          <a:bodyPr/>
          <a:lstStyle/>
          <a:p>
            <a:fld id="{B8AA1CF0-2751-9942-BBAA-4C77DDDF2B1B}" type="slidenum">
              <a:rPr lang="en-US" smtClean="0"/>
              <a:pPr/>
              <a:t>18</a:t>
            </a:fld>
            <a:endParaRPr lang="en-US"/>
          </a:p>
        </p:txBody>
      </p:sp>
    </p:spTree>
    <p:extLst>
      <p:ext uri="{BB962C8B-B14F-4D97-AF65-F5344CB8AC3E}">
        <p14:creationId xmlns:p14="http://schemas.microsoft.com/office/powerpoint/2010/main" val="2045133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DA37D29-3CF5-0611-CB07-261EC6D9189A}"/>
              </a:ext>
            </a:extLst>
          </p:cNvPr>
          <p:cNvSpPr>
            <a:spLocks noGrp="1"/>
          </p:cNvSpPr>
          <p:nvPr>
            <p:ph type="title"/>
          </p:nvPr>
        </p:nvSpPr>
        <p:spPr>
          <a:xfrm>
            <a:off x="7611534" y="262236"/>
            <a:ext cx="5281352" cy="818859"/>
          </a:xfrm>
        </p:spPr>
        <p:txBody>
          <a:bodyPr/>
          <a:lstStyle/>
          <a:p>
            <a:r>
              <a:rPr lang="en-US" dirty="0"/>
              <a:t>Co-Authors</a:t>
            </a:r>
          </a:p>
        </p:txBody>
      </p:sp>
      <p:sp>
        <p:nvSpPr>
          <p:cNvPr id="7" name="TextBox 6">
            <a:extLst>
              <a:ext uri="{FF2B5EF4-FFF2-40B4-BE49-F238E27FC236}">
                <a16:creationId xmlns:a16="http://schemas.microsoft.com/office/drawing/2014/main" id="{C8F24A3B-D97B-E241-B082-7492F260AFA7}"/>
              </a:ext>
            </a:extLst>
          </p:cNvPr>
          <p:cNvSpPr txBox="1"/>
          <p:nvPr/>
        </p:nvSpPr>
        <p:spPr>
          <a:xfrm>
            <a:off x="7924650" y="1043422"/>
            <a:ext cx="2327560" cy="5109091"/>
          </a:xfrm>
          <a:prstGeom prst="rect">
            <a:avLst/>
          </a:prstGeom>
          <a:noFill/>
        </p:spPr>
        <p:txBody>
          <a:bodyPr wrap="none" lIns="0" rIns="0" rtlCol="0">
            <a:spAutoFit/>
          </a:bodyPr>
          <a:lstStyle/>
          <a:p>
            <a:r>
              <a:rPr lang="en-US" sz="2400" dirty="0" err="1">
                <a:solidFill>
                  <a:srgbClr val="3DAE2B"/>
                </a:solidFill>
                <a:ea typeface="Montserrat" charset="0"/>
                <a:cs typeface="Montserrat" charset="0"/>
              </a:rPr>
              <a:t>Durston</a:t>
            </a:r>
            <a:r>
              <a:rPr lang="en-US" sz="2400" dirty="0">
                <a:solidFill>
                  <a:srgbClr val="3DAE2B"/>
                </a:solidFill>
                <a:ea typeface="Montserrat" charset="0"/>
                <a:cs typeface="Montserrat" charset="0"/>
              </a:rPr>
              <a:t>, Donald</a:t>
            </a:r>
          </a:p>
          <a:p>
            <a:r>
              <a:rPr lang="en-US" sz="2400" dirty="0">
                <a:solidFill>
                  <a:srgbClr val="3DAE2B"/>
                </a:solidFill>
                <a:ea typeface="Montserrat" charset="0"/>
                <a:cs typeface="Montserrat" charset="0"/>
              </a:rPr>
              <a:t>Jensen, James</a:t>
            </a:r>
          </a:p>
          <a:p>
            <a:r>
              <a:rPr lang="en-US" sz="2400" dirty="0">
                <a:solidFill>
                  <a:srgbClr val="3DAE2B"/>
                </a:solidFill>
                <a:ea typeface="Montserrat" charset="0"/>
                <a:cs typeface="Montserrat" charset="0"/>
              </a:rPr>
              <a:t>Neuhoff, Scott</a:t>
            </a:r>
          </a:p>
          <a:p>
            <a:endParaRPr lang="en-US" sz="2400" dirty="0">
              <a:solidFill>
                <a:srgbClr val="3DAE2B"/>
              </a:solidFill>
              <a:ea typeface="Montserrat" charset="0"/>
              <a:cs typeface="Montserrat" charset="0"/>
            </a:endParaRPr>
          </a:p>
          <a:p>
            <a:r>
              <a:rPr lang="en-US" sz="2400" dirty="0">
                <a:solidFill>
                  <a:srgbClr val="3DAE2B"/>
                </a:solidFill>
                <a:ea typeface="Montserrat" charset="0"/>
                <a:cs typeface="Montserrat" charset="0"/>
              </a:rPr>
              <a:t>Wagner, Jacob</a:t>
            </a:r>
          </a:p>
          <a:p>
            <a:endParaRPr lang="en-US" sz="2400" dirty="0">
              <a:solidFill>
                <a:srgbClr val="3DAE2B"/>
              </a:solidFill>
              <a:ea typeface="Montserrat" charset="0"/>
              <a:cs typeface="Montserrat" charset="0"/>
            </a:endParaRPr>
          </a:p>
          <a:p>
            <a:r>
              <a:rPr lang="en-US" sz="2400" dirty="0" err="1">
                <a:solidFill>
                  <a:srgbClr val="3DAE2B"/>
                </a:solidFill>
                <a:ea typeface="Montserrat" charset="0"/>
                <a:cs typeface="Montserrat" charset="0"/>
              </a:rPr>
              <a:t>Elmiligui</a:t>
            </a:r>
            <a:r>
              <a:rPr lang="en-US" sz="2400" dirty="0">
                <a:solidFill>
                  <a:srgbClr val="3DAE2B"/>
                </a:solidFill>
                <a:ea typeface="Montserrat" charset="0"/>
                <a:cs typeface="Montserrat" charset="0"/>
              </a:rPr>
              <a:t>, Alaa </a:t>
            </a:r>
          </a:p>
          <a:p>
            <a:r>
              <a:rPr lang="en-US" sz="2400" dirty="0">
                <a:solidFill>
                  <a:srgbClr val="3DAE2B"/>
                </a:solidFill>
                <a:ea typeface="Montserrat" charset="0"/>
                <a:cs typeface="Montserrat" charset="0"/>
              </a:rPr>
              <a:t>Shea, Patrick</a:t>
            </a:r>
          </a:p>
          <a:p>
            <a:r>
              <a:rPr lang="en-US" sz="2400" dirty="0" err="1">
                <a:solidFill>
                  <a:srgbClr val="3DAE2B"/>
                </a:solidFill>
                <a:ea typeface="Montserrat" charset="0"/>
                <a:cs typeface="Montserrat" charset="0"/>
              </a:rPr>
              <a:t>Winski</a:t>
            </a:r>
            <a:r>
              <a:rPr lang="en-US" sz="2400" dirty="0">
                <a:solidFill>
                  <a:srgbClr val="3DAE2B"/>
                </a:solidFill>
                <a:ea typeface="Montserrat" charset="0"/>
                <a:cs typeface="Montserrat" charset="0"/>
              </a:rPr>
              <a:t>, Courtney</a:t>
            </a:r>
          </a:p>
          <a:p>
            <a:endParaRPr lang="en-US" sz="2400" dirty="0">
              <a:solidFill>
                <a:srgbClr val="3DAE2B"/>
              </a:solidFill>
              <a:ea typeface="Montserrat" charset="0"/>
              <a:cs typeface="Montserrat" charset="0"/>
            </a:endParaRPr>
          </a:p>
          <a:p>
            <a:r>
              <a:rPr lang="en-US" sz="2400" dirty="0">
                <a:solidFill>
                  <a:srgbClr val="3DAE2B"/>
                </a:solidFill>
                <a:ea typeface="Montserrat" charset="0"/>
                <a:cs typeface="Montserrat" charset="0"/>
              </a:rPr>
              <a:t>Park, Michael </a:t>
            </a:r>
          </a:p>
          <a:p>
            <a:endParaRPr lang="en-US" sz="2400" dirty="0">
              <a:solidFill>
                <a:srgbClr val="3DAE2B"/>
              </a:solidFill>
              <a:ea typeface="Montserrat" charset="0"/>
              <a:cs typeface="Montserrat" charset="0"/>
            </a:endParaRPr>
          </a:p>
          <a:p>
            <a:r>
              <a:rPr lang="en-US" sz="2400" dirty="0">
                <a:solidFill>
                  <a:srgbClr val="3DAE2B"/>
                </a:solidFill>
                <a:ea typeface="Montserrat" charset="0"/>
                <a:cs typeface="Montserrat" charset="0"/>
              </a:rPr>
              <a:t>Wolter, John</a:t>
            </a:r>
          </a:p>
          <a:p>
            <a:endParaRPr lang="en-US" sz="1400" spc="600" dirty="0">
              <a:solidFill>
                <a:srgbClr val="3DAE2B"/>
              </a:solidFill>
              <a:ea typeface="Montserrat" charset="0"/>
              <a:cs typeface="Montserrat" charset="0"/>
            </a:endParaRPr>
          </a:p>
        </p:txBody>
      </p:sp>
      <p:sp>
        <p:nvSpPr>
          <p:cNvPr id="5" name="Freeform 4" descr="&quot;&quot;">
            <a:extLst>
              <a:ext uri="{FF2B5EF4-FFF2-40B4-BE49-F238E27FC236}">
                <a16:creationId xmlns:a16="http://schemas.microsoft.com/office/drawing/2014/main" id="{313FDD18-4957-D245-BA59-6B8D873804CA}"/>
              </a:ext>
            </a:extLst>
          </p:cNvPr>
          <p:cNvSpPr/>
          <p:nvPr/>
        </p:nvSpPr>
        <p:spPr>
          <a:xfrm rot="18900000">
            <a:off x="6187666" y="-633486"/>
            <a:ext cx="8129088" cy="8115032"/>
          </a:xfrm>
          <a:custGeom>
            <a:avLst/>
            <a:gdLst>
              <a:gd name="connsiteX0" fmla="*/ 5111718 w 8129088"/>
              <a:gd name="connsiteY0" fmla="*/ 0 h 8115032"/>
              <a:gd name="connsiteX1" fmla="*/ 8129088 w 8129088"/>
              <a:gd name="connsiteY1" fmla="*/ 3017371 h 8115032"/>
              <a:gd name="connsiteX2" fmla="*/ 3031427 w 8129088"/>
              <a:gd name="connsiteY2" fmla="*/ 8115032 h 8115032"/>
              <a:gd name="connsiteX3" fmla="*/ 0 w 8129088"/>
              <a:gd name="connsiteY3" fmla="*/ 5083606 h 8115032"/>
              <a:gd name="connsiteX4" fmla="*/ 0 w 8129088"/>
              <a:gd name="connsiteY4" fmla="*/ 0 h 8115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9088" h="8115032">
                <a:moveTo>
                  <a:pt x="5111718" y="0"/>
                </a:moveTo>
                <a:lnTo>
                  <a:pt x="8129088" y="3017371"/>
                </a:lnTo>
                <a:lnTo>
                  <a:pt x="3031427" y="8115032"/>
                </a:lnTo>
                <a:lnTo>
                  <a:pt x="0" y="5083606"/>
                </a:lnTo>
                <a:lnTo>
                  <a:pt x="0" y="0"/>
                </a:lnTo>
                <a:close/>
              </a:path>
            </a:pathLst>
          </a:custGeom>
          <a:noFill/>
          <a:ln w="25400">
            <a:solidFill>
              <a:srgbClr val="0047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Placeholder 10" descr="This image, originally monochromatic and shown here as a colorized composite image, NASA flew a B-200, outfitted with an updated imaging system, at around 30,000 feet while the pair of T-38s were required to not only remain in formation, but to fly at supersonic speeds at the precise moment they were directly beneath the B-200. The images were captured as a result of all three aircraft being in the exact right place at the exact right time designated by NASA’s operations team. The image has blues, greens and bits of yellow, green and orange.">
            <a:extLst>
              <a:ext uri="{FF2B5EF4-FFF2-40B4-BE49-F238E27FC236}">
                <a16:creationId xmlns:a16="http://schemas.microsoft.com/office/drawing/2014/main" id="{85016D57-B4EA-364A-B25F-E04370B8CF6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l="24" r="24"/>
          <a:stretch/>
        </p:blipFill>
        <p:spPr/>
      </p:pic>
      <p:pic>
        <p:nvPicPr>
          <p:cNvPr id="9" name="Picture Placeholder 8" descr="This image actually is the product of a complex computer simulation involving supersonic shockwaves. In this example the aircraft is the X-59 Quiet SuperSonic Technology airplane now under construction for NASA by Lockheed Martin in Palmdale, California.">
            <a:extLst>
              <a:ext uri="{FF2B5EF4-FFF2-40B4-BE49-F238E27FC236}">
                <a16:creationId xmlns:a16="http://schemas.microsoft.com/office/drawing/2014/main" id="{2B86BE01-BDA7-404B-AC71-51982F2F20D3}"/>
              </a:ext>
            </a:extLst>
          </p:cNvPr>
          <p:cNvPicPr>
            <a:picLocks noGrp="1" noChangeAspect="1"/>
          </p:cNvPicPr>
          <p:nvPr>
            <p:ph type="pic" sz="quarter" idx="12"/>
          </p:nvPr>
        </p:nvPicPr>
        <p:blipFill rotWithShape="1">
          <a:blip r:embed="rId4" cstate="screen">
            <a:extLst>
              <a:ext uri="{28A0092B-C50C-407E-A947-70E740481C1C}">
                <a14:useLocalDpi xmlns:a14="http://schemas.microsoft.com/office/drawing/2010/main"/>
              </a:ext>
            </a:extLst>
          </a:blip>
          <a:srcRect/>
          <a:stretch/>
        </p:blipFill>
        <p:spPr/>
      </p:pic>
      <p:pic>
        <p:nvPicPr>
          <p:cNvPr id="17" name="Picture Placeholder 16" descr="This colorized schlieren image is of a small-scale model of NASA’s X-59 Quiet SuperSonic Technology airplane. The vehicle is black and the surrounding area is in red.">
            <a:extLst>
              <a:ext uri="{FF2B5EF4-FFF2-40B4-BE49-F238E27FC236}">
                <a16:creationId xmlns:a16="http://schemas.microsoft.com/office/drawing/2014/main" id="{EC0A3D76-2290-FD49-93C0-08ED458C43C3}"/>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a:ext>
            </a:extLst>
          </a:blip>
          <a:srcRect l="24" r="24"/>
          <a:stretch/>
        </p:blipFill>
        <p:spPr/>
      </p:pic>
      <p:sp>
        <p:nvSpPr>
          <p:cNvPr id="19" name="Date Placeholder 18">
            <a:extLst>
              <a:ext uri="{FF2B5EF4-FFF2-40B4-BE49-F238E27FC236}">
                <a16:creationId xmlns:a16="http://schemas.microsoft.com/office/drawing/2014/main" id="{8C55198C-FF8E-E74A-A91C-28C985B49E73}"/>
              </a:ext>
            </a:extLst>
          </p:cNvPr>
          <p:cNvSpPr>
            <a:spLocks noGrp="1"/>
          </p:cNvSpPr>
          <p:nvPr>
            <p:ph type="dt" sz="half" idx="15"/>
          </p:nvPr>
        </p:nvSpPr>
        <p:spPr/>
        <p:txBody>
          <a:bodyPr/>
          <a:lstStyle/>
          <a:p>
            <a:r>
              <a:rPr lang="en-US" err="1"/>
              <a:t>www.nasa.gov</a:t>
            </a:r>
            <a:r>
              <a:rPr lang="en-US"/>
              <a:t>  </a:t>
            </a:r>
          </a:p>
        </p:txBody>
      </p:sp>
      <p:pic>
        <p:nvPicPr>
          <p:cNvPr id="2" name="Picture 1" descr="Icon&#10;&#10;Description automatically generated with low confidence">
            <a:extLst>
              <a:ext uri="{FF2B5EF4-FFF2-40B4-BE49-F238E27FC236}">
                <a16:creationId xmlns:a16="http://schemas.microsoft.com/office/drawing/2014/main" id="{630F6216-5983-4C26-9F16-6795B4E3C2D0}"/>
              </a:ext>
            </a:extLst>
          </p:cNvPr>
          <p:cNvPicPr>
            <a:picLocks noChangeAspect="1"/>
          </p:cNvPicPr>
          <p:nvPr/>
        </p:nvPicPr>
        <p:blipFill>
          <a:blip r:embed="rId6"/>
          <a:stretch>
            <a:fillRect/>
          </a:stretch>
        </p:blipFill>
        <p:spPr>
          <a:xfrm>
            <a:off x="10772321" y="6600516"/>
            <a:ext cx="1136649" cy="146712"/>
          </a:xfrm>
          <a:prstGeom prst="rect">
            <a:avLst/>
          </a:prstGeom>
        </p:spPr>
      </p:pic>
    </p:spTree>
    <p:extLst>
      <p:ext uri="{BB962C8B-B14F-4D97-AF65-F5344CB8AC3E}">
        <p14:creationId xmlns:p14="http://schemas.microsoft.com/office/powerpoint/2010/main" val="2605144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67881A-5EA4-3A42-8B4C-70B949B6926E}"/>
              </a:ext>
            </a:extLst>
          </p:cNvPr>
          <p:cNvSpPr>
            <a:spLocks noGrp="1"/>
          </p:cNvSpPr>
          <p:nvPr>
            <p:ph type="title"/>
          </p:nvPr>
        </p:nvSpPr>
        <p:spPr>
          <a:xfrm>
            <a:off x="4962442" y="6297436"/>
            <a:ext cx="6362519" cy="560564"/>
          </a:xfrm>
        </p:spPr>
        <p:txBody>
          <a:bodyPr>
            <a:normAutofit/>
          </a:bodyPr>
          <a:lstStyle/>
          <a:p>
            <a:r>
              <a:rPr lang="en-US" b="0" err="1"/>
              <a:t>nasa.gov</a:t>
            </a:r>
            <a:r>
              <a:rPr lang="en-US" b="0"/>
              <a:t>/</a:t>
            </a:r>
            <a:r>
              <a:rPr lang="en-US" b="0" err="1"/>
              <a:t>quesst</a:t>
            </a:r>
            <a:endParaRPr lang="en-US" sz="1800" b="0"/>
          </a:p>
        </p:txBody>
      </p:sp>
      <p:pic>
        <p:nvPicPr>
          <p:cNvPr id="2" name="Picture Placeholder 14" descr="Quesst mark.">
            <a:extLst>
              <a:ext uri="{FF2B5EF4-FFF2-40B4-BE49-F238E27FC236}">
                <a16:creationId xmlns:a16="http://schemas.microsoft.com/office/drawing/2014/main" id="{26BEADB8-2D3D-311C-FEE6-5CDC11725BB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45" b="45"/>
          <a:stretch/>
        </p:blipFill>
        <p:spPr>
          <a:xfrm>
            <a:off x="4017356" y="331736"/>
            <a:ext cx="4457173" cy="5643202"/>
          </a:xfrm>
          <a:prstGeom prst="rect">
            <a:avLst/>
          </a:prstGeom>
          <a:noFill/>
        </p:spPr>
      </p:pic>
      <p:sp>
        <p:nvSpPr>
          <p:cNvPr id="3" name="Date Placeholder 3">
            <a:extLst>
              <a:ext uri="{FF2B5EF4-FFF2-40B4-BE49-F238E27FC236}">
                <a16:creationId xmlns:a16="http://schemas.microsoft.com/office/drawing/2014/main" id="{7D03C0D4-8135-E66A-91D9-0CE53FD23F76}"/>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t>www.nasa.gov</a:t>
            </a:r>
            <a:r>
              <a:rPr lang="en-US"/>
              <a:t> </a:t>
            </a:r>
          </a:p>
        </p:txBody>
      </p:sp>
      <p:sp>
        <p:nvSpPr>
          <p:cNvPr id="4" name="Slide Number Placeholder 3">
            <a:extLst>
              <a:ext uri="{FF2B5EF4-FFF2-40B4-BE49-F238E27FC236}">
                <a16:creationId xmlns:a16="http://schemas.microsoft.com/office/drawing/2014/main" id="{E5A91E01-C558-483A-8DA4-006970847B22}"/>
              </a:ext>
            </a:extLst>
          </p:cNvPr>
          <p:cNvSpPr>
            <a:spLocks noGrp="1"/>
          </p:cNvSpPr>
          <p:nvPr>
            <p:ph type="sldNum" sz="quarter" idx="14"/>
          </p:nvPr>
        </p:nvSpPr>
        <p:spPr>
          <a:xfrm>
            <a:off x="11878777" y="6493509"/>
            <a:ext cx="321645" cy="365125"/>
          </a:xfrm>
        </p:spPr>
        <p:txBody>
          <a:bodyPr/>
          <a:lstStyle/>
          <a:p>
            <a:fld id="{B8AA1CF0-2751-9942-BBAA-4C77DDDF2B1B}" type="slidenum">
              <a:rPr lang="en-US" smtClean="0"/>
              <a:pPr/>
              <a:t>20</a:t>
            </a:fld>
            <a:endParaRPr lang="en-US"/>
          </a:p>
        </p:txBody>
      </p:sp>
    </p:spTree>
    <p:extLst>
      <p:ext uri="{BB962C8B-B14F-4D97-AF65-F5344CB8AC3E}">
        <p14:creationId xmlns:p14="http://schemas.microsoft.com/office/powerpoint/2010/main" val="1532479518"/>
      </p:ext>
    </p:extLst>
  </p:cSld>
  <p:clrMapOvr>
    <a:masterClrMapping/>
  </p:clrMapOvr>
</p:sld>
</file>

<file path=ppt/theme/theme1.xml><?xml version="1.0" encoding="utf-8"?>
<a:theme xmlns:a="http://schemas.openxmlformats.org/drawingml/2006/main" name="1_Office Theme">
  <a:themeElements>
    <a:clrScheme name="Custom 6">
      <a:dk1>
        <a:srgbClr val="000000"/>
      </a:dk1>
      <a:lt1>
        <a:srgbClr val="FFFFFF"/>
      </a:lt1>
      <a:dk2>
        <a:srgbClr val="44546A"/>
      </a:dk2>
      <a:lt2>
        <a:srgbClr val="E7E6E6"/>
      </a:lt2>
      <a:accent1>
        <a:srgbClr val="0047BA"/>
      </a:accent1>
      <a:accent2>
        <a:srgbClr val="3CAE2B"/>
      </a:accent2>
      <a:accent3>
        <a:srgbClr val="A5A5A5"/>
      </a:accent3>
      <a:accent4>
        <a:srgbClr val="00B3FF"/>
      </a:accent4>
      <a:accent5>
        <a:srgbClr val="CAAA23"/>
      </a:accent5>
      <a:accent6>
        <a:srgbClr val="5E87FF"/>
      </a:accent6>
      <a:hlink>
        <a:srgbClr val="0047B9"/>
      </a:hlink>
      <a:folHlink>
        <a:srgbClr val="00E4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7AB277CA04C2428BF3E58E27708444" ma:contentTypeVersion="11" ma:contentTypeDescription="Create a new document." ma:contentTypeScope="" ma:versionID="81b0eb8f05f501cd69f53d802165aef3">
  <xsd:schema xmlns:xsd="http://www.w3.org/2001/XMLSchema" xmlns:xs="http://www.w3.org/2001/XMLSchema" xmlns:p="http://schemas.microsoft.com/office/2006/metadata/properties" xmlns:ns2="2f1f43c3-2a85-4d06-95f8-35751d99468f" xmlns:ns3="d900e117-17a0-4b24-9e47-511ef1d02c43" xmlns:ns4="af5342fd-c38d-44fb-ab7c-5f01abc3a561" targetNamespace="http://schemas.microsoft.com/office/2006/metadata/properties" ma:root="true" ma:fieldsID="82081560fd573b2b485aa631a993a386" ns2:_="" ns3:_="" ns4:_="">
    <xsd:import namespace="2f1f43c3-2a85-4d06-95f8-35751d99468f"/>
    <xsd:import namespace="d900e117-17a0-4b24-9e47-511ef1d02c43"/>
    <xsd:import namespace="af5342fd-c38d-44fb-ab7c-5f01abc3a561"/>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1f43c3-2a85-4d06-95f8-35751d9946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3e5afa5-19e9-4b26-bcc5-40daefbdf818}" ma:internalName="TaxCatchAll" ma:showField="CatchAllData" ma:web="af5342fd-c38d-44fb-ab7c-5f01abc3a56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f5342fd-c38d-44fb-ab7c-5f01abc3a56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2f1f43c3-2a85-4d06-95f8-35751d99468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DE7648C-4DC0-4669-BDA9-DD78D5CC0213}">
  <ds:schemaRefs>
    <ds:schemaRef ds:uri="http://schemas.microsoft.com/sharepoint/v3/contenttype/forms"/>
  </ds:schemaRefs>
</ds:datastoreItem>
</file>

<file path=customXml/itemProps2.xml><?xml version="1.0" encoding="utf-8"?>
<ds:datastoreItem xmlns:ds="http://schemas.openxmlformats.org/officeDocument/2006/customXml" ds:itemID="{5E4A7815-BE17-44CB-B0F4-3A92D70081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1f43c3-2a85-4d06-95f8-35751d99468f"/>
    <ds:schemaRef ds:uri="d900e117-17a0-4b24-9e47-511ef1d02c43"/>
    <ds:schemaRef ds:uri="af5342fd-c38d-44fb-ab7c-5f01abc3a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F0A2EB-573F-433E-9A2C-A5E3C10B551C}">
  <ds:schemaRefs>
    <ds:schemaRef ds:uri="http://www.w3.org/XML/1998/namespace"/>
    <ds:schemaRef ds:uri="http://purl.org/dc/dcmitype/"/>
    <ds:schemaRef ds:uri="http://purl.org/dc/terms/"/>
    <ds:schemaRef ds:uri="http://purl.org/dc/elements/1.1/"/>
    <ds:schemaRef ds:uri="2f1f43c3-2a85-4d06-95f8-35751d99468f"/>
    <ds:schemaRef ds:uri="http://schemas.microsoft.com/office/infopath/2007/PartnerControls"/>
    <ds:schemaRef ds:uri="http://schemas.openxmlformats.org/package/2006/metadata/core-properties"/>
    <ds:schemaRef ds:uri="http://schemas.microsoft.com/office/2006/metadata/properties"/>
    <ds:schemaRef ds:uri="http://schemas.microsoft.com/office/2006/documentManagement/types"/>
    <ds:schemaRef ds:uri="af5342fd-c38d-44fb-ab7c-5f01abc3a561"/>
    <ds:schemaRef ds:uri="d900e117-17a0-4b24-9e47-511ef1d02c43"/>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6740</TotalTime>
  <Words>805</Words>
  <Application>Microsoft Macintosh PowerPoint</Application>
  <PresentationFormat>Widescreen</PresentationFormat>
  <Paragraphs>147</Paragraphs>
  <Slides>20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ArialMT</vt:lpstr>
      <vt:lpstr>Calibri</vt:lpstr>
      <vt:lpstr>Helvetica</vt:lpstr>
      <vt:lpstr>Symbol</vt:lpstr>
      <vt:lpstr>System Font Regular</vt:lpstr>
      <vt:lpstr>1_Office Theme</vt:lpstr>
      <vt:lpstr>Experimental and Computational Study for the X-59 Wind Tunnel Model at Glenn Research Center 8- by 6-Foot Supersonic Wind Tunnel</vt:lpstr>
      <vt:lpstr>Presentation Topics</vt:lpstr>
      <vt:lpstr>Acoustic Validation Test Planning and Execution</vt:lpstr>
      <vt:lpstr>PowerPoint Presentation</vt:lpstr>
      <vt:lpstr>NASA CFD Codes</vt:lpstr>
      <vt:lpstr>NASA FUN3D CFD Description</vt:lpstr>
      <vt:lpstr>NASA LAVA CFD Description</vt:lpstr>
      <vt:lpstr>NASA USM3D-ME CFD Description</vt:lpstr>
      <vt:lpstr>Cases Computed</vt:lpstr>
      <vt:lpstr>Data Extraction</vt:lpstr>
      <vt:lpstr>Shock Labels</vt:lpstr>
      <vt:lpstr>Baseline Blade Configuration</vt:lpstr>
      <vt:lpstr>Baseline Blade Configuration Reduced Stabilizer Deflection</vt:lpstr>
      <vt:lpstr>Baseline Blade Configuration f=45º</vt:lpstr>
      <vt:lpstr>Baseline Blade Configuration</vt:lpstr>
      <vt:lpstr>Baseline Sting Configuration</vt:lpstr>
      <vt:lpstr>Schlieren/CFD Comparison</vt:lpstr>
      <vt:lpstr>Concluding Remarks</vt:lpstr>
      <vt:lpstr>Co-Authors</vt:lpstr>
      <vt:lpstr>nasa.gov/quesst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Gipson, Lillian (HQ-JA010)[Venesco &amp; SaiTech Joint Venture LLC]</dc:creator>
  <cp:lastModifiedBy>Carter, Melissa B. (LARC-D301)</cp:lastModifiedBy>
  <cp:revision>12</cp:revision>
  <dcterms:created xsi:type="dcterms:W3CDTF">2022-05-05T15:28:56Z</dcterms:created>
  <dcterms:modified xsi:type="dcterms:W3CDTF">2023-05-10T17:13:34Z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0x010100DE15AED393AFF7499049193087D6EDF2</vt:lpwstr>
  </property>
  <property fmtid="{D5CDD505-2E9C-101B-9397-08002B2CF9AE}" pid="3" name="MediaServiceImageTags">
    <vt:lpwstr/>
  </property>
</Properties>
</file>