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403_937C8604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405_18971ED2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4"/>
  </p:sldMasterIdLst>
  <p:notesMasterIdLst>
    <p:notesMasterId r:id="rId17"/>
  </p:notesMasterIdLst>
  <p:handoutMasterIdLst>
    <p:handoutMasterId r:id="rId18"/>
  </p:handoutMasterIdLst>
  <p:sldIdLst>
    <p:sldId id="1026" r:id="rId5"/>
    <p:sldId id="1027" r:id="rId6"/>
    <p:sldId id="365" r:id="rId7"/>
    <p:sldId id="366" r:id="rId8"/>
    <p:sldId id="1043" r:id="rId9"/>
    <p:sldId id="532" r:id="rId10"/>
    <p:sldId id="1044" r:id="rId11"/>
    <p:sldId id="1029" r:id="rId12"/>
    <p:sldId id="1045" r:id="rId13"/>
    <p:sldId id="1042" r:id="rId14"/>
    <p:sldId id="528" r:id="rId15"/>
    <p:sldId id="509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0F8A3C-8C48-A2AD-DA75-A9B310D35C92}" name="Coates, Ashley M. (ARC-TNP)" initials="CAM(T" userId="S::amcoate1@ndc.nasa.gov::273c3743-0c1a-4d49-8dd0-24452a88d9a9" providerId="AD"/>
  <p188:author id="{E180FEA9-AE70-F845-824A-1437EFCAE53C}" name="Chomette, Gregoire A. (ARC-TN)[SCIENCE &amp; TECHNOLOGY CORP]" initials="CC" userId="S::gchomett@ndc.nasa.gov::eb3a3357-5fde-4812-8b13-93e8e0c1e0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5A5A7"/>
    <a:srgbClr val="2780B9"/>
    <a:srgbClr val="DA5319"/>
    <a:srgbClr val="000000"/>
    <a:srgbClr val="00AFFF"/>
    <a:srgbClr val="4E6227"/>
    <a:srgbClr val="95A112"/>
    <a:srgbClr val="A69B0C"/>
    <a:srgbClr val="0DB18D"/>
    <a:srgbClr val="FCD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C2A41-93AA-3043-A469-F70489A184C8}" v="19" dt="2023-04-12T23:36:38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/>
    <p:restoredTop sz="94694"/>
  </p:normalViewPr>
  <p:slideViewPr>
    <p:cSldViewPr snapToGrid="0">
      <p:cViewPr varScale="1">
        <p:scale>
          <a:sx n="109" d="100"/>
          <a:sy n="109" d="100"/>
        </p:scale>
        <p:origin x="192" y="352"/>
      </p:cViewPr>
      <p:guideLst>
        <p:guide orient="horz" pos="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tson, Jessie L. (ARC-SS)" userId="61fb6942-410c-4fea-9b7d-1bdb7a2d6e51" providerId="ADAL" clId="{71DC2A41-93AA-3043-A469-F70489A184C8}"/>
    <pc:docChg chg="undo custSel addSld delSld modSld sldOrd">
      <pc:chgData name="Dotson, Jessie L. (ARC-SS)" userId="61fb6942-410c-4fea-9b7d-1bdb7a2d6e51" providerId="ADAL" clId="{71DC2A41-93AA-3043-A469-F70489A184C8}" dt="2023-04-12T23:41:34.465" v="514" actId="2696"/>
      <pc:docMkLst>
        <pc:docMk/>
      </pc:docMkLst>
      <pc:sldChg chg="modSp add mod ord">
        <pc:chgData name="Dotson, Jessie L. (ARC-SS)" userId="61fb6942-410c-4fea-9b7d-1bdb7a2d6e51" providerId="ADAL" clId="{71DC2A41-93AA-3043-A469-F70489A184C8}" dt="2023-04-12T23:40:46.500" v="502" actId="20577"/>
        <pc:sldMkLst>
          <pc:docMk/>
          <pc:sldMk cId="607177042" sldId="365"/>
        </pc:sldMkLst>
        <pc:spChg chg="mod">
          <ac:chgData name="Dotson, Jessie L. (ARC-SS)" userId="61fb6942-410c-4fea-9b7d-1bdb7a2d6e51" providerId="ADAL" clId="{71DC2A41-93AA-3043-A469-F70489A184C8}" dt="2023-04-12T23:40:46.500" v="502" actId="20577"/>
          <ac:spMkLst>
            <pc:docMk/>
            <pc:sldMk cId="607177042" sldId="365"/>
            <ac:spMk id="2" creationId="{00000000-0000-0000-0000-000000000000}"/>
          </ac:spMkLst>
        </pc:spChg>
      </pc:sldChg>
      <pc:sldChg chg="addSp delSp modSp add mod ord">
        <pc:chgData name="Dotson, Jessie L. (ARC-SS)" userId="61fb6942-410c-4fea-9b7d-1bdb7a2d6e51" providerId="ADAL" clId="{71DC2A41-93AA-3043-A469-F70489A184C8}" dt="2023-04-12T23:41:01.594" v="512" actId="20577"/>
        <pc:sldMkLst>
          <pc:docMk/>
          <pc:sldMk cId="2844992742" sldId="366"/>
        </pc:sldMkLst>
        <pc:spChg chg="mod topLvl">
          <ac:chgData name="Dotson, Jessie L. (ARC-SS)" userId="61fb6942-410c-4fea-9b7d-1bdb7a2d6e51" providerId="ADAL" clId="{71DC2A41-93AA-3043-A469-F70489A184C8}" dt="2023-04-11T00:42:52.435" v="171" actId="692"/>
          <ac:spMkLst>
            <pc:docMk/>
            <pc:sldMk cId="2844992742" sldId="366"/>
            <ac:spMk id="3" creationId="{4949ADFA-E83E-A544-B068-4F5E3769F957}"/>
          </ac:spMkLst>
        </pc:spChg>
        <pc:spChg chg="mod topLvl">
          <ac:chgData name="Dotson, Jessie L. (ARC-SS)" userId="61fb6942-410c-4fea-9b7d-1bdb7a2d6e51" providerId="ADAL" clId="{71DC2A41-93AA-3043-A469-F70489A184C8}" dt="2023-04-11T00:43:47.138" v="175" actId="692"/>
          <ac:spMkLst>
            <pc:docMk/>
            <pc:sldMk cId="2844992742" sldId="366"/>
            <ac:spMk id="4" creationId="{7AADA276-293A-7A4C-88C7-220E23D18BCC}"/>
          </ac:spMkLst>
        </pc:spChg>
        <pc:spChg chg="mod topLvl">
          <ac:chgData name="Dotson, Jessie L. (ARC-SS)" userId="61fb6942-410c-4fea-9b7d-1bdb7a2d6e51" providerId="ADAL" clId="{71DC2A41-93AA-3043-A469-F70489A184C8}" dt="2023-04-11T00:42:00.908" v="159" actId="1076"/>
          <ac:spMkLst>
            <pc:docMk/>
            <pc:sldMk cId="2844992742" sldId="366"/>
            <ac:spMk id="5" creationId="{15BB557E-86F5-2445-9F48-B9A88FB30517}"/>
          </ac:spMkLst>
        </pc:spChg>
        <pc:spChg chg="mod topLvl">
          <ac:chgData name="Dotson, Jessie L. (ARC-SS)" userId="61fb6942-410c-4fea-9b7d-1bdb7a2d6e51" providerId="ADAL" clId="{71DC2A41-93AA-3043-A469-F70489A184C8}" dt="2023-04-11T00:43:24.102" v="172" actId="692"/>
          <ac:spMkLst>
            <pc:docMk/>
            <pc:sldMk cId="2844992742" sldId="366"/>
            <ac:spMk id="6" creationId="{05EA3769-12B3-9B49-933C-6281A488D861}"/>
          </ac:spMkLst>
        </pc:spChg>
        <pc:spChg chg="mod topLvl">
          <ac:chgData name="Dotson, Jessie L. (ARC-SS)" userId="61fb6942-410c-4fea-9b7d-1bdb7a2d6e51" providerId="ADAL" clId="{71DC2A41-93AA-3043-A469-F70489A184C8}" dt="2023-04-11T00:42:00.908" v="159" actId="1076"/>
          <ac:spMkLst>
            <pc:docMk/>
            <pc:sldMk cId="2844992742" sldId="366"/>
            <ac:spMk id="7" creationId="{7CDCBF30-1ED4-7647-8597-CD64F4DF88BF}"/>
          </ac:spMkLst>
        </pc:spChg>
        <pc:spChg chg="mod topLvl">
          <ac:chgData name="Dotson, Jessie L. (ARC-SS)" userId="61fb6942-410c-4fea-9b7d-1bdb7a2d6e51" providerId="ADAL" clId="{71DC2A41-93AA-3043-A469-F70489A184C8}" dt="2023-04-11T00:42:00.908" v="159" actId="1076"/>
          <ac:spMkLst>
            <pc:docMk/>
            <pc:sldMk cId="2844992742" sldId="366"/>
            <ac:spMk id="8" creationId="{6475F7F5-D119-8747-B180-A47C3420EFFF}"/>
          </ac:spMkLst>
        </pc:spChg>
        <pc:spChg chg="mod topLvl">
          <ac:chgData name="Dotson, Jessie L. (ARC-SS)" userId="61fb6942-410c-4fea-9b7d-1bdb7a2d6e51" providerId="ADAL" clId="{71DC2A41-93AA-3043-A469-F70489A184C8}" dt="2023-04-11T00:42:00.908" v="159" actId="1076"/>
          <ac:spMkLst>
            <pc:docMk/>
            <pc:sldMk cId="2844992742" sldId="366"/>
            <ac:spMk id="9" creationId="{DE61A0C2-EAFA-334A-B704-20D262C1F6F0}"/>
          </ac:spMkLst>
        </pc:spChg>
        <pc:spChg chg="mod topLvl">
          <ac:chgData name="Dotson, Jessie L. (ARC-SS)" userId="61fb6942-410c-4fea-9b7d-1bdb7a2d6e51" providerId="ADAL" clId="{71DC2A41-93AA-3043-A469-F70489A184C8}" dt="2023-04-11T00:42:00.908" v="159" actId="1076"/>
          <ac:spMkLst>
            <pc:docMk/>
            <pc:sldMk cId="2844992742" sldId="366"/>
            <ac:spMk id="10" creationId="{1C757BF0-CAEB-C142-90FC-11587AA61F6C}"/>
          </ac:spMkLst>
        </pc:spChg>
        <pc:spChg chg="mod">
          <ac:chgData name="Dotson, Jessie L. (ARC-SS)" userId="61fb6942-410c-4fea-9b7d-1bdb7a2d6e51" providerId="ADAL" clId="{71DC2A41-93AA-3043-A469-F70489A184C8}" dt="2023-04-12T23:41:01.594" v="512" actId="20577"/>
          <ac:spMkLst>
            <pc:docMk/>
            <pc:sldMk cId="2844992742" sldId="366"/>
            <ac:spMk id="28" creationId="{2C6CDFC8-3B48-CC49-80F0-0630A3AFCD65}"/>
          </ac:spMkLst>
        </pc:spChg>
        <pc:grpChg chg="del">
          <ac:chgData name="Dotson, Jessie L. (ARC-SS)" userId="61fb6942-410c-4fea-9b7d-1bdb7a2d6e51" providerId="ADAL" clId="{71DC2A41-93AA-3043-A469-F70489A184C8}" dt="2023-04-11T00:41:55.464" v="158" actId="165"/>
          <ac:grpSpMkLst>
            <pc:docMk/>
            <pc:sldMk cId="2844992742" sldId="366"/>
            <ac:grpSpMk id="2" creationId="{7A802606-A3A0-CD4A-B346-2A23B7671ABC}"/>
          </ac:grpSpMkLst>
        </pc:grpChg>
        <pc:grpChg chg="add">
          <ac:chgData name="Dotson, Jessie L. (ARC-SS)" userId="61fb6942-410c-4fea-9b7d-1bdb7a2d6e51" providerId="ADAL" clId="{71DC2A41-93AA-3043-A469-F70489A184C8}" dt="2023-04-11T00:42:07.772" v="160" actId="164"/>
          <ac:grpSpMkLst>
            <pc:docMk/>
            <pc:sldMk cId="2844992742" sldId="366"/>
            <ac:grpSpMk id="19" creationId="{3D7D0D62-EFDB-8E5C-F2A4-3C0D98A62D4F}"/>
          </ac:grpSpMkLst>
        </pc:grp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1" creationId="{C575FEDD-E6F1-E545-AEF9-5F78E3725A83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2" creationId="{364563AC-BC84-4C4E-9BD8-D76E189D9164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3" creationId="{C5C5CDB3-47D5-054E-B6EC-6E648A5A2C82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4" creationId="{F2A1D547-343B-7245-9292-ADD28ABE863E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5" creationId="{5DA1BAD1-FE95-1341-91E6-051934F3DC7C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6" creationId="{C139AE2A-35FE-6E45-9057-5D1CA5F4448F}"/>
          </ac:cxnSpMkLst>
        </pc:cxnChg>
        <pc:cxnChg chg="mod topLvl">
          <ac:chgData name="Dotson, Jessie L. (ARC-SS)" userId="61fb6942-410c-4fea-9b7d-1bdb7a2d6e51" providerId="ADAL" clId="{71DC2A41-93AA-3043-A469-F70489A184C8}" dt="2023-04-11T00:42:00.908" v="159" actId="1076"/>
          <ac:cxnSpMkLst>
            <pc:docMk/>
            <pc:sldMk cId="2844992742" sldId="366"/>
            <ac:cxnSpMk id="17" creationId="{2D5DDC4F-C612-AD40-AE87-63F7D343376E}"/>
          </ac:cxnSpMkLst>
        </pc:cxnChg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701680829" sldId="419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3600021259" sldId="498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351561565" sldId="500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751610036" sldId="501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552251403" sldId="503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3684761831" sldId="504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576308811" sldId="505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906491697" sldId="506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380269011" sldId="507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504058893" sldId="508"/>
        </pc:sldMkLst>
      </pc:sldChg>
      <pc:sldChg chg="add ord">
        <pc:chgData name="Dotson, Jessie L. (ARC-SS)" userId="61fb6942-410c-4fea-9b7d-1bdb7a2d6e51" providerId="ADAL" clId="{71DC2A41-93AA-3043-A469-F70489A184C8}" dt="2023-04-12T20:14:43.582" v="208" actId="20578"/>
        <pc:sldMkLst>
          <pc:docMk/>
          <pc:sldMk cId="4258562697" sldId="509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2335915746" sldId="510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3408160258" sldId="511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3713008037" sldId="512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807059567" sldId="513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221547603" sldId="514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3621339983" sldId="515"/>
        </pc:sldMkLst>
      </pc:sldChg>
      <pc:sldChg chg="add del">
        <pc:chgData name="Dotson, Jessie L. (ARC-SS)" userId="61fb6942-410c-4fea-9b7d-1bdb7a2d6e51" providerId="ADAL" clId="{71DC2A41-93AA-3043-A469-F70489A184C8}" dt="2023-04-11T00:41:28.597" v="157" actId="2696"/>
        <pc:sldMkLst>
          <pc:docMk/>
          <pc:sldMk cId="1893863558" sldId="516"/>
        </pc:sldMkLst>
      </pc:sldChg>
      <pc:sldChg chg="add ord">
        <pc:chgData name="Dotson, Jessie L. (ARC-SS)" userId="61fb6942-410c-4fea-9b7d-1bdb7a2d6e51" providerId="ADAL" clId="{71DC2A41-93AA-3043-A469-F70489A184C8}" dt="2023-04-11T00:41:19.432" v="156" actId="20578"/>
        <pc:sldMkLst>
          <pc:docMk/>
          <pc:sldMk cId="3375037455" sldId="528"/>
        </pc:sldMkLst>
      </pc:sldChg>
      <pc:sldChg chg="add ord">
        <pc:chgData name="Dotson, Jessie L. (ARC-SS)" userId="61fb6942-410c-4fea-9b7d-1bdb7a2d6e51" providerId="ADAL" clId="{71DC2A41-93AA-3043-A469-F70489A184C8}" dt="2023-04-11T00:41:08.865" v="155" actId="20578"/>
        <pc:sldMkLst>
          <pc:docMk/>
          <pc:sldMk cId="4198264717" sldId="532"/>
        </pc:sldMkLst>
      </pc:sldChg>
      <pc:sldChg chg="modSp mod">
        <pc:chgData name="Dotson, Jessie L. (ARC-SS)" userId="61fb6942-410c-4fea-9b7d-1bdb7a2d6e51" providerId="ADAL" clId="{71DC2A41-93AA-3043-A469-F70489A184C8}" dt="2023-04-11T00:33:01.595" v="15" actId="20577"/>
        <pc:sldMkLst>
          <pc:docMk/>
          <pc:sldMk cId="3400207738" sldId="1026"/>
        </pc:sldMkLst>
        <pc:spChg chg="mod">
          <ac:chgData name="Dotson, Jessie L. (ARC-SS)" userId="61fb6942-410c-4fea-9b7d-1bdb7a2d6e51" providerId="ADAL" clId="{71DC2A41-93AA-3043-A469-F70489A184C8}" dt="2023-04-11T00:33:01.595" v="15" actId="20577"/>
          <ac:spMkLst>
            <pc:docMk/>
            <pc:sldMk cId="3400207738" sldId="1026"/>
            <ac:spMk id="3" creationId="{731E5702-5A98-E741-B29C-8D31549F34BB}"/>
          </ac:spMkLst>
        </pc:spChg>
      </pc:sldChg>
      <pc:sldChg chg="addSp delSp modSp mod modCm">
        <pc:chgData name="Dotson, Jessie L. (ARC-SS)" userId="61fb6942-410c-4fea-9b7d-1bdb7a2d6e51" providerId="ADAL" clId="{71DC2A41-93AA-3043-A469-F70489A184C8}" dt="2023-04-12T23:40:03.692" v="500" actId="20577"/>
        <pc:sldMkLst>
          <pc:docMk/>
          <pc:sldMk cId="2474411524" sldId="1027"/>
        </pc:sldMkLst>
        <pc:spChg chg="mod">
          <ac:chgData name="Dotson, Jessie L. (ARC-SS)" userId="61fb6942-410c-4fea-9b7d-1bdb7a2d6e51" providerId="ADAL" clId="{71DC2A41-93AA-3043-A469-F70489A184C8}" dt="2023-04-12T23:40:03.692" v="500" actId="20577"/>
          <ac:spMkLst>
            <pc:docMk/>
            <pc:sldMk cId="2474411524" sldId="1027"/>
            <ac:spMk id="3" creationId="{00E12E2C-A903-0BA2-4AEE-3499FA3A6674}"/>
          </ac:spMkLst>
        </pc:spChg>
        <pc:spChg chg="mod">
          <ac:chgData name="Dotson, Jessie L. (ARC-SS)" userId="61fb6942-410c-4fea-9b7d-1bdb7a2d6e51" providerId="ADAL" clId="{71DC2A41-93AA-3043-A469-F70489A184C8}" dt="2023-04-12T23:39:37.721" v="496" actId="404"/>
          <ac:spMkLst>
            <pc:docMk/>
            <pc:sldMk cId="2474411524" sldId="1027"/>
            <ac:spMk id="6" creationId="{8283D31E-7D18-4333-F66B-494D28C0C3FF}"/>
          </ac:spMkLst>
        </pc:spChg>
        <pc:grpChg chg="add del mod">
          <ac:chgData name="Dotson, Jessie L. (ARC-SS)" userId="61fb6942-410c-4fea-9b7d-1bdb7a2d6e51" providerId="ADAL" clId="{71DC2A41-93AA-3043-A469-F70489A184C8}" dt="2023-04-12T22:12:29.784" v="375" actId="478"/>
          <ac:grpSpMkLst>
            <pc:docMk/>
            <pc:sldMk cId="2474411524" sldId="1027"/>
            <ac:grpSpMk id="13" creationId="{02C505D1-A64B-583E-F759-689224706D22}"/>
          </ac:grpSpMkLst>
        </pc:grpChg>
        <pc:picChg chg="add mod">
          <ac:chgData name="Dotson, Jessie L. (ARC-SS)" userId="61fb6942-410c-4fea-9b7d-1bdb7a2d6e51" providerId="ADAL" clId="{71DC2A41-93AA-3043-A469-F70489A184C8}" dt="2023-04-12T22:05:39.790" v="359" actId="1076"/>
          <ac:picMkLst>
            <pc:docMk/>
            <pc:sldMk cId="2474411524" sldId="1027"/>
            <ac:picMk id="7" creationId="{62FBDF93-42A5-D5FF-0DB7-D26E8054216F}"/>
          </ac:picMkLst>
        </pc:picChg>
        <pc:picChg chg="add del mod modCrop">
          <ac:chgData name="Dotson, Jessie L. (ARC-SS)" userId="61fb6942-410c-4fea-9b7d-1bdb7a2d6e51" providerId="ADAL" clId="{71DC2A41-93AA-3043-A469-F70489A184C8}" dt="2023-04-12T22:10:20.291" v="369" actId="478"/>
          <ac:picMkLst>
            <pc:docMk/>
            <pc:sldMk cId="2474411524" sldId="1027"/>
            <ac:picMk id="12" creationId="{99558EC4-234A-4130-5AD9-EEFE43AB4A62}"/>
          </ac:picMkLst>
        </pc:picChg>
        <pc:picChg chg="mod">
          <ac:chgData name="Dotson, Jessie L. (ARC-SS)" userId="61fb6942-410c-4fea-9b7d-1bdb7a2d6e51" providerId="ADAL" clId="{71DC2A41-93AA-3043-A469-F70489A184C8}" dt="2023-04-12T22:11:08.574" v="373"/>
          <ac:picMkLst>
            <pc:docMk/>
            <pc:sldMk cId="2474411524" sldId="1027"/>
            <ac:picMk id="25" creationId="{681AA1A8-AA4C-5F9F-7A54-B050AC6A2248}"/>
          </ac:picMkLst>
        </pc:picChg>
        <pc:picChg chg="mod">
          <ac:chgData name="Dotson, Jessie L. (ARC-SS)" userId="61fb6942-410c-4fea-9b7d-1bdb7a2d6e51" providerId="ADAL" clId="{71DC2A41-93AA-3043-A469-F70489A184C8}" dt="2023-04-12T22:11:08.574" v="373"/>
          <ac:picMkLst>
            <pc:docMk/>
            <pc:sldMk cId="2474411524" sldId="1027"/>
            <ac:picMk id="26" creationId="{BF9E1686-595D-14CD-2DE1-D5968625A1D4}"/>
          </ac:picMkLst>
        </pc:picChg>
        <pc:picChg chg="mod">
          <ac:chgData name="Dotson, Jessie L. (ARC-SS)" userId="61fb6942-410c-4fea-9b7d-1bdb7a2d6e51" providerId="ADAL" clId="{71DC2A41-93AA-3043-A469-F70489A184C8}" dt="2023-04-12T22:11:08.574" v="373"/>
          <ac:picMkLst>
            <pc:docMk/>
            <pc:sldMk cId="2474411524" sldId="1027"/>
            <ac:picMk id="27" creationId="{62E56D5E-2F1B-2414-A6EC-AA0898B6E9ED}"/>
          </ac:picMkLst>
        </pc:picChg>
        <pc:picChg chg="add mod">
          <ac:chgData name="Dotson, Jessie L. (ARC-SS)" userId="61fb6942-410c-4fea-9b7d-1bdb7a2d6e51" providerId="ADAL" clId="{71DC2A41-93AA-3043-A469-F70489A184C8}" dt="2023-04-12T23:37:00.180" v="415" actId="1038"/>
          <ac:picMkLst>
            <pc:docMk/>
            <pc:sldMk cId="2474411524" sldId="1027"/>
            <ac:picMk id="29" creationId="{4F33EEDF-064C-1E40-ECE6-D7979982426D}"/>
          </ac:picMkLst>
        </pc:picChg>
        <pc:picChg chg="add mod">
          <ac:chgData name="Dotson, Jessie L. (ARC-SS)" userId="61fb6942-410c-4fea-9b7d-1bdb7a2d6e51" providerId="ADAL" clId="{71DC2A41-93AA-3043-A469-F70489A184C8}" dt="2023-04-12T23:33:44.151" v="399" actId="1076"/>
          <ac:picMkLst>
            <pc:docMk/>
            <pc:sldMk cId="2474411524" sldId="1027"/>
            <ac:picMk id="31" creationId="{2B69BD3C-3249-59CF-17FE-E6DE7960E795}"/>
          </ac:picMkLst>
        </pc:picChg>
        <pc:picChg chg="add mod">
          <ac:chgData name="Dotson, Jessie L. (ARC-SS)" userId="61fb6942-410c-4fea-9b7d-1bdb7a2d6e51" providerId="ADAL" clId="{71DC2A41-93AA-3043-A469-F70489A184C8}" dt="2023-04-12T23:37:05.987" v="418" actId="1037"/>
          <ac:picMkLst>
            <pc:docMk/>
            <pc:sldMk cId="2474411524" sldId="1027"/>
            <ac:picMk id="33" creationId="{CCF1936C-A696-4EBB-C466-3838542807CB}"/>
          </ac:picMkLst>
        </pc:picChg>
        <pc:picChg chg="add mod">
          <ac:chgData name="Dotson, Jessie L. (ARC-SS)" userId="61fb6942-410c-4fea-9b7d-1bdb7a2d6e51" providerId="ADAL" clId="{71DC2A41-93AA-3043-A469-F70489A184C8}" dt="2023-04-12T23:37:09.033" v="421" actId="1037"/>
          <ac:picMkLst>
            <pc:docMk/>
            <pc:sldMk cId="2474411524" sldId="1027"/>
            <ac:picMk id="35" creationId="{83ED8836-2119-E464-0BED-BC090E435840}"/>
          </ac:picMkLst>
        </pc:picChg>
        <pc:picChg chg="add mod">
          <ac:chgData name="Dotson, Jessie L. (ARC-SS)" userId="61fb6942-410c-4fea-9b7d-1bdb7a2d6e51" providerId="ADAL" clId="{71DC2A41-93AA-3043-A469-F70489A184C8}" dt="2023-04-12T23:37:02.172" v="416" actId="1038"/>
          <ac:picMkLst>
            <pc:docMk/>
            <pc:sldMk cId="2474411524" sldId="1027"/>
            <ac:picMk id="37" creationId="{D1031019-0832-2552-B297-D3BC70AF9E7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otson, Jessie L. (ARC-SS)" userId="61fb6942-410c-4fea-9b7d-1bdb7a2d6e51" providerId="ADAL" clId="{71DC2A41-93AA-3043-A469-F70489A184C8}" dt="2023-04-12T23:40:03.692" v="500" actId="20577"/>
              <pc2:cmMkLst xmlns:pc2="http://schemas.microsoft.com/office/powerpoint/2019/9/main/command">
                <pc:docMk/>
                <pc:sldMk cId="2474411524" sldId="1027"/>
                <pc2:cmMk id="{FB83BBE3-F948-4E87-BC98-EFEF412D1831}"/>
              </pc2:cmMkLst>
            </pc226:cmChg>
          </p:ext>
        </pc:extLst>
      </pc:sldChg>
      <pc:sldChg chg="modSp mod">
        <pc:chgData name="Dotson, Jessie L. (ARC-SS)" userId="61fb6942-410c-4fea-9b7d-1bdb7a2d6e51" providerId="ADAL" clId="{71DC2A41-93AA-3043-A469-F70489A184C8}" dt="2023-04-12T21:12:04.466" v="316" actId="20577"/>
        <pc:sldMkLst>
          <pc:docMk/>
          <pc:sldMk cId="412557010" sldId="1029"/>
        </pc:sldMkLst>
        <pc:spChg chg="mod">
          <ac:chgData name="Dotson, Jessie L. (ARC-SS)" userId="61fb6942-410c-4fea-9b7d-1bdb7a2d6e51" providerId="ADAL" clId="{71DC2A41-93AA-3043-A469-F70489A184C8}" dt="2023-04-12T21:12:04.466" v="316" actId="20577"/>
          <ac:spMkLst>
            <pc:docMk/>
            <pc:sldMk cId="412557010" sldId="1029"/>
            <ac:spMk id="3" creationId="{D7DEADF7-AF14-284D-C3C6-6A579402CE65}"/>
          </ac:spMkLst>
        </pc:spChg>
      </pc:sldChg>
      <pc:sldChg chg="del">
        <pc:chgData name="Dotson, Jessie L. (ARC-SS)" userId="61fb6942-410c-4fea-9b7d-1bdb7a2d6e51" providerId="ADAL" clId="{71DC2A41-93AA-3043-A469-F70489A184C8}" dt="2023-04-12T21:07:17.926" v="302" actId="2696"/>
        <pc:sldMkLst>
          <pc:docMk/>
          <pc:sldMk cId="929190522" sldId="1030"/>
        </pc:sldMkLst>
      </pc:sldChg>
      <pc:sldChg chg="del">
        <pc:chgData name="Dotson, Jessie L. (ARC-SS)" userId="61fb6942-410c-4fea-9b7d-1bdb7a2d6e51" providerId="ADAL" clId="{71DC2A41-93AA-3043-A469-F70489A184C8}" dt="2023-04-12T20:41:52.295" v="284" actId="2696"/>
        <pc:sldMkLst>
          <pc:docMk/>
          <pc:sldMk cId="1669413956" sldId="1031"/>
        </pc:sldMkLst>
      </pc:sldChg>
      <pc:sldChg chg="del">
        <pc:chgData name="Dotson, Jessie L. (ARC-SS)" userId="61fb6942-410c-4fea-9b7d-1bdb7a2d6e51" providerId="ADAL" clId="{71DC2A41-93AA-3043-A469-F70489A184C8}" dt="2023-04-12T20:42:30.696" v="285" actId="2696"/>
        <pc:sldMkLst>
          <pc:docMk/>
          <pc:sldMk cId="919648756" sldId="1032"/>
        </pc:sldMkLst>
      </pc:sldChg>
      <pc:sldChg chg="del">
        <pc:chgData name="Dotson, Jessie L. (ARC-SS)" userId="61fb6942-410c-4fea-9b7d-1bdb7a2d6e51" providerId="ADAL" clId="{71DC2A41-93AA-3043-A469-F70489A184C8}" dt="2023-04-12T21:07:24.761" v="304" actId="2696"/>
        <pc:sldMkLst>
          <pc:docMk/>
          <pc:sldMk cId="3458522846" sldId="1033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2957662960" sldId="1034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3194625605" sldId="1035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1107261425" sldId="1036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3813177519" sldId="1037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1267163006" sldId="1038"/>
        </pc:sldMkLst>
      </pc:sldChg>
      <pc:sldChg chg="add del ord">
        <pc:chgData name="Dotson, Jessie L. (ARC-SS)" userId="61fb6942-410c-4fea-9b7d-1bdb7a2d6e51" providerId="ADAL" clId="{71DC2A41-93AA-3043-A469-F70489A184C8}" dt="2023-04-12T21:07:21.781" v="303" actId="2696"/>
        <pc:sldMkLst>
          <pc:docMk/>
          <pc:sldMk cId="3442579767" sldId="1039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893771950" sldId="1040"/>
        </pc:sldMkLst>
      </pc:sldChg>
      <pc:sldChg chg="add del">
        <pc:chgData name="Dotson, Jessie L. (ARC-SS)" userId="61fb6942-410c-4fea-9b7d-1bdb7a2d6e51" providerId="ADAL" clId="{71DC2A41-93AA-3043-A469-F70489A184C8}" dt="2023-04-12T20:15:58.247" v="211" actId="2696"/>
        <pc:sldMkLst>
          <pc:docMk/>
          <pc:sldMk cId="2616188975" sldId="1041"/>
        </pc:sldMkLst>
      </pc:sldChg>
      <pc:sldChg chg="add ord">
        <pc:chgData name="Dotson, Jessie L. (ARC-SS)" userId="61fb6942-410c-4fea-9b7d-1bdb7a2d6e51" providerId="ADAL" clId="{71DC2A41-93AA-3043-A469-F70489A184C8}" dt="2023-04-12T20:14:46.262" v="209" actId="20578"/>
        <pc:sldMkLst>
          <pc:docMk/>
          <pc:sldMk cId="1659380919" sldId="1042"/>
        </pc:sldMkLst>
      </pc:sldChg>
      <pc:sldChg chg="addSp delSp modSp add mod">
        <pc:chgData name="Dotson, Jessie L. (ARC-SS)" userId="61fb6942-410c-4fea-9b7d-1bdb7a2d6e51" providerId="ADAL" clId="{71DC2A41-93AA-3043-A469-F70489A184C8}" dt="2023-04-12T20:41:38.499" v="283" actId="1076"/>
        <pc:sldMkLst>
          <pc:docMk/>
          <pc:sldMk cId="3526523500" sldId="1043"/>
        </pc:sldMkLst>
        <pc:spChg chg="del">
          <ac:chgData name="Dotson, Jessie L. (ARC-SS)" userId="61fb6942-410c-4fea-9b7d-1bdb7a2d6e51" providerId="ADAL" clId="{71DC2A41-93AA-3043-A469-F70489A184C8}" dt="2023-04-12T20:34:35.233" v="244" actId="478"/>
          <ac:spMkLst>
            <pc:docMk/>
            <pc:sldMk cId="3526523500" sldId="1043"/>
            <ac:spMk id="4" creationId="{1A7C3FCF-D3C8-3355-AF7B-10991E8D2E41}"/>
          </ac:spMkLst>
        </pc:spChg>
        <pc:spChg chg="mod">
          <ac:chgData name="Dotson, Jessie L. (ARC-SS)" userId="61fb6942-410c-4fea-9b7d-1bdb7a2d6e51" providerId="ADAL" clId="{71DC2A41-93AA-3043-A469-F70489A184C8}" dt="2023-04-12T20:34:25.966" v="243" actId="404"/>
          <ac:spMkLst>
            <pc:docMk/>
            <pc:sldMk cId="3526523500" sldId="1043"/>
            <ac:spMk id="7" creationId="{B89C1708-7517-48E1-D424-3AF75C0603D5}"/>
          </ac:spMkLst>
        </pc:spChg>
        <pc:spChg chg="add mod">
          <ac:chgData name="Dotson, Jessie L. (ARC-SS)" userId="61fb6942-410c-4fea-9b7d-1bdb7a2d6e51" providerId="ADAL" clId="{71DC2A41-93AA-3043-A469-F70489A184C8}" dt="2023-04-12T20:41:38.499" v="283" actId="1076"/>
          <ac:spMkLst>
            <pc:docMk/>
            <pc:sldMk cId="3526523500" sldId="1043"/>
            <ac:spMk id="8" creationId="{13D0321C-E799-5402-0951-33B793E57299}"/>
          </ac:spMkLst>
        </pc:spChg>
        <pc:spChg chg="del">
          <ac:chgData name="Dotson, Jessie L. (ARC-SS)" userId="61fb6942-410c-4fea-9b7d-1bdb7a2d6e51" providerId="ADAL" clId="{71DC2A41-93AA-3043-A469-F70489A184C8}" dt="2023-04-12T20:34:35.233" v="244" actId="478"/>
          <ac:spMkLst>
            <pc:docMk/>
            <pc:sldMk cId="3526523500" sldId="1043"/>
            <ac:spMk id="11" creationId="{EBDD3B8C-FC91-AC17-5BE2-D82DCD73EF85}"/>
          </ac:spMkLst>
        </pc:spChg>
        <pc:spChg chg="del">
          <ac:chgData name="Dotson, Jessie L. (ARC-SS)" userId="61fb6942-410c-4fea-9b7d-1bdb7a2d6e51" providerId="ADAL" clId="{71DC2A41-93AA-3043-A469-F70489A184C8}" dt="2023-04-12T20:34:39.752" v="245" actId="478"/>
          <ac:spMkLst>
            <pc:docMk/>
            <pc:sldMk cId="3526523500" sldId="1043"/>
            <ac:spMk id="13" creationId="{A3F1AF7A-49FD-CE20-3A47-6F0CC9DA0135}"/>
          </ac:spMkLst>
        </pc:spChg>
        <pc:spChg chg="del">
          <ac:chgData name="Dotson, Jessie L. (ARC-SS)" userId="61fb6942-410c-4fea-9b7d-1bdb7a2d6e51" providerId="ADAL" clId="{71DC2A41-93AA-3043-A469-F70489A184C8}" dt="2023-04-12T20:34:42.625" v="246" actId="478"/>
          <ac:spMkLst>
            <pc:docMk/>
            <pc:sldMk cId="3526523500" sldId="1043"/>
            <ac:spMk id="15" creationId="{D5F2B280-1900-7DE0-2F80-35BE2C78D4E4}"/>
          </ac:spMkLst>
        </pc:spChg>
        <pc:picChg chg="add mod">
          <ac:chgData name="Dotson, Jessie L. (ARC-SS)" userId="61fb6942-410c-4fea-9b7d-1bdb7a2d6e51" providerId="ADAL" clId="{71DC2A41-93AA-3043-A469-F70489A184C8}" dt="2023-04-12T20:40:13.694" v="251" actId="1076"/>
          <ac:picMkLst>
            <pc:docMk/>
            <pc:sldMk cId="3526523500" sldId="1043"/>
            <ac:picMk id="3" creationId="{D772F0E9-2098-BA3E-A3FC-1952E89F9A41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16" creationId="{2C217ADA-E50F-FC2C-9EE8-571BD6B83573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18" creationId="{D6AB3F6A-B921-25CB-9F1F-AB0FB3C0C260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19" creationId="{D119E7A7-E386-9D5E-9049-0A1BCB056F5B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21" creationId="{7BB50ABE-BE9C-0AAB-9875-4CC640FF0C6A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22" creationId="{7800A50C-DE81-722E-3007-166A4A277C59}"/>
          </ac:picMkLst>
        </pc:picChg>
        <pc:picChg chg="del">
          <ac:chgData name="Dotson, Jessie L. (ARC-SS)" userId="61fb6942-410c-4fea-9b7d-1bdb7a2d6e51" providerId="ADAL" clId="{71DC2A41-93AA-3043-A469-F70489A184C8}" dt="2023-04-12T20:34:35.233" v="244" actId="478"/>
          <ac:picMkLst>
            <pc:docMk/>
            <pc:sldMk cId="3526523500" sldId="1043"/>
            <ac:picMk id="23" creationId="{0FF39453-A3FA-1506-2461-0A0BDAB93244}"/>
          </ac:picMkLst>
        </pc:picChg>
      </pc:sldChg>
      <pc:sldChg chg="addSp delSp modSp add mod">
        <pc:chgData name="Dotson, Jessie L. (ARC-SS)" userId="61fb6942-410c-4fea-9b7d-1bdb7a2d6e51" providerId="ADAL" clId="{71DC2A41-93AA-3043-A469-F70489A184C8}" dt="2023-04-12T21:07:10.024" v="301" actId="14100"/>
        <pc:sldMkLst>
          <pc:docMk/>
          <pc:sldMk cId="649421991" sldId="1044"/>
        </pc:sldMkLst>
        <pc:spChg chg="del">
          <ac:chgData name="Dotson, Jessie L. (ARC-SS)" userId="61fb6942-410c-4fea-9b7d-1bdb7a2d6e51" providerId="ADAL" clId="{71DC2A41-93AA-3043-A469-F70489A184C8}" dt="2023-04-12T21:06:05.054" v="292" actId="478"/>
          <ac:spMkLst>
            <pc:docMk/>
            <pc:sldMk cId="649421991" sldId="1044"/>
            <ac:spMk id="6" creationId="{EC24A2A4-3CD6-A6C3-56CE-8AB947D0A252}"/>
          </ac:spMkLst>
        </pc:spChg>
        <pc:spChg chg="del">
          <ac:chgData name="Dotson, Jessie L. (ARC-SS)" userId="61fb6942-410c-4fea-9b7d-1bdb7a2d6e51" providerId="ADAL" clId="{71DC2A41-93AA-3043-A469-F70489A184C8}" dt="2023-04-12T21:06:07.719" v="293" actId="478"/>
          <ac:spMkLst>
            <pc:docMk/>
            <pc:sldMk cId="649421991" sldId="1044"/>
            <ac:spMk id="8" creationId="{A85A9D31-6199-A3EA-D085-D2DD8BE30624}"/>
          </ac:spMkLst>
        </pc:spChg>
        <pc:spChg chg="del">
          <ac:chgData name="Dotson, Jessie L. (ARC-SS)" userId="61fb6942-410c-4fea-9b7d-1bdb7a2d6e51" providerId="ADAL" clId="{71DC2A41-93AA-3043-A469-F70489A184C8}" dt="2023-04-12T21:05:55.963" v="288" actId="478"/>
          <ac:spMkLst>
            <pc:docMk/>
            <pc:sldMk cId="649421991" sldId="1044"/>
            <ac:spMk id="10" creationId="{F0CEB021-2555-736F-3FCD-7DE8BDA5C65E}"/>
          </ac:spMkLst>
        </pc:spChg>
        <pc:spChg chg="del">
          <ac:chgData name="Dotson, Jessie L. (ARC-SS)" userId="61fb6942-410c-4fea-9b7d-1bdb7a2d6e51" providerId="ADAL" clId="{71DC2A41-93AA-3043-A469-F70489A184C8}" dt="2023-04-12T21:05:58.201" v="289" actId="478"/>
          <ac:spMkLst>
            <pc:docMk/>
            <pc:sldMk cId="649421991" sldId="1044"/>
            <ac:spMk id="11" creationId="{9BDF2B8A-6717-4935-34C2-276D839E80BA}"/>
          </ac:spMkLst>
        </pc:spChg>
        <pc:spChg chg="del">
          <ac:chgData name="Dotson, Jessie L. (ARC-SS)" userId="61fb6942-410c-4fea-9b7d-1bdb7a2d6e51" providerId="ADAL" clId="{71DC2A41-93AA-3043-A469-F70489A184C8}" dt="2023-04-12T21:06:00.932" v="290" actId="478"/>
          <ac:spMkLst>
            <pc:docMk/>
            <pc:sldMk cId="649421991" sldId="1044"/>
            <ac:spMk id="12" creationId="{575EBCFF-366D-C3A1-00A2-9C94700A5B1F}"/>
          </ac:spMkLst>
        </pc:spChg>
        <pc:spChg chg="del">
          <ac:chgData name="Dotson, Jessie L. (ARC-SS)" userId="61fb6942-410c-4fea-9b7d-1bdb7a2d6e51" providerId="ADAL" clId="{71DC2A41-93AA-3043-A469-F70489A184C8}" dt="2023-04-12T21:06:03.271" v="291" actId="478"/>
          <ac:spMkLst>
            <pc:docMk/>
            <pc:sldMk cId="649421991" sldId="1044"/>
            <ac:spMk id="13" creationId="{EFB998D6-20CA-3DFF-3849-9BDD953AC1DC}"/>
          </ac:spMkLst>
        </pc:spChg>
        <pc:picChg chg="add del mod">
          <ac:chgData name="Dotson, Jessie L. (ARC-SS)" userId="61fb6942-410c-4fea-9b7d-1bdb7a2d6e51" providerId="ADAL" clId="{71DC2A41-93AA-3043-A469-F70489A184C8}" dt="2023-04-12T21:06:55.374" v="296" actId="478"/>
          <ac:picMkLst>
            <pc:docMk/>
            <pc:sldMk cId="649421991" sldId="1044"/>
            <ac:picMk id="7" creationId="{56F425A1-6D6B-C92B-0C12-892711666A94}"/>
          </ac:picMkLst>
        </pc:picChg>
        <pc:picChg chg="del">
          <ac:chgData name="Dotson, Jessie L. (ARC-SS)" userId="61fb6942-410c-4fea-9b7d-1bdb7a2d6e51" providerId="ADAL" clId="{71DC2A41-93AA-3043-A469-F70489A184C8}" dt="2023-04-12T21:05:52.380" v="287" actId="478"/>
          <ac:picMkLst>
            <pc:docMk/>
            <pc:sldMk cId="649421991" sldId="1044"/>
            <ac:picMk id="9" creationId="{40DC9B59-D0BD-A7B0-7540-94DCF70C6B8A}"/>
          </ac:picMkLst>
        </pc:picChg>
        <pc:picChg chg="add mod">
          <ac:chgData name="Dotson, Jessie L. (ARC-SS)" userId="61fb6942-410c-4fea-9b7d-1bdb7a2d6e51" providerId="ADAL" clId="{71DC2A41-93AA-3043-A469-F70489A184C8}" dt="2023-04-12T21:07:10.024" v="301" actId="14100"/>
          <ac:picMkLst>
            <pc:docMk/>
            <pc:sldMk cId="649421991" sldId="1044"/>
            <ac:picMk id="14" creationId="{E4EC877B-47FA-A33F-175B-802AB019D221}"/>
          </ac:picMkLst>
        </pc:picChg>
      </pc:sldChg>
      <pc:sldChg chg="addSp delSp modSp add mod ord">
        <pc:chgData name="Dotson, Jessie L. (ARC-SS)" userId="61fb6942-410c-4fea-9b7d-1bdb7a2d6e51" providerId="ADAL" clId="{71DC2A41-93AA-3043-A469-F70489A184C8}" dt="2023-04-12T23:41:30.673" v="513" actId="20578"/>
        <pc:sldMkLst>
          <pc:docMk/>
          <pc:sldMk cId="4238547465" sldId="1045"/>
        </pc:sldMkLst>
        <pc:spChg chg="mod">
          <ac:chgData name="Dotson, Jessie L. (ARC-SS)" userId="61fb6942-410c-4fea-9b7d-1bdb7a2d6e51" providerId="ADAL" clId="{71DC2A41-93AA-3043-A469-F70489A184C8}" dt="2023-04-12T22:02:56.469" v="332" actId="20577"/>
          <ac:spMkLst>
            <pc:docMk/>
            <pc:sldMk cId="4238547465" sldId="1045"/>
            <ac:spMk id="2" creationId="{084A339C-BA8F-233F-8A25-41DEE6062B84}"/>
          </ac:spMkLst>
        </pc:spChg>
        <pc:spChg chg="del">
          <ac:chgData name="Dotson, Jessie L. (ARC-SS)" userId="61fb6942-410c-4fea-9b7d-1bdb7a2d6e51" providerId="ADAL" clId="{71DC2A41-93AA-3043-A469-F70489A184C8}" dt="2023-04-12T22:02:43.779" v="319" actId="478"/>
          <ac:spMkLst>
            <pc:docMk/>
            <pc:sldMk cId="4238547465" sldId="1045"/>
            <ac:spMk id="9" creationId="{4509ADBB-399E-1939-0245-B90F9234561C}"/>
          </ac:spMkLst>
        </pc:spChg>
        <pc:grpChg chg="add">
          <ac:chgData name="Dotson, Jessie L. (ARC-SS)" userId="61fb6942-410c-4fea-9b7d-1bdb7a2d6e51" providerId="ADAL" clId="{71DC2A41-93AA-3043-A469-F70489A184C8}" dt="2023-04-12T22:10:42.971" v="370" actId="164"/>
          <ac:grpSpMkLst>
            <pc:docMk/>
            <pc:sldMk cId="4238547465" sldId="1045"/>
            <ac:grpSpMk id="14" creationId="{7782055B-D9F7-8B06-BAAB-85C7E0DB7A07}"/>
          </ac:grpSpMkLst>
        </pc:grpChg>
        <pc:picChg chg="del">
          <ac:chgData name="Dotson, Jessie L. (ARC-SS)" userId="61fb6942-410c-4fea-9b7d-1bdb7a2d6e51" providerId="ADAL" clId="{71DC2A41-93AA-3043-A469-F70489A184C8}" dt="2023-04-12T22:02:38.419" v="318" actId="478"/>
          <ac:picMkLst>
            <pc:docMk/>
            <pc:sldMk cId="4238547465" sldId="1045"/>
            <ac:picMk id="3" creationId="{EC311E9A-80CA-4A61-DA28-1E05D381DB39}"/>
          </ac:picMkLst>
        </pc:picChg>
        <pc:picChg chg="add mod">
          <ac:chgData name="Dotson, Jessie L. (ARC-SS)" userId="61fb6942-410c-4fea-9b7d-1bdb7a2d6e51" providerId="ADAL" clId="{71DC2A41-93AA-3043-A469-F70489A184C8}" dt="2023-04-12T22:03:38.725" v="339" actId="1076"/>
          <ac:picMkLst>
            <pc:docMk/>
            <pc:sldMk cId="4238547465" sldId="1045"/>
            <ac:picMk id="7" creationId="{6B7B7766-1599-978C-FB88-DE549850891C}"/>
          </ac:picMkLst>
        </pc:picChg>
        <pc:picChg chg="del">
          <ac:chgData name="Dotson, Jessie L. (ARC-SS)" userId="61fb6942-410c-4fea-9b7d-1bdb7a2d6e51" providerId="ADAL" clId="{71DC2A41-93AA-3043-A469-F70489A184C8}" dt="2023-04-12T22:02:46.473" v="320" actId="478"/>
          <ac:picMkLst>
            <pc:docMk/>
            <pc:sldMk cId="4238547465" sldId="1045"/>
            <ac:picMk id="8" creationId="{15B8963F-7901-2F76-AE4B-00B2B6C85068}"/>
          </ac:picMkLst>
        </pc:picChg>
        <pc:picChg chg="add mod">
          <ac:chgData name="Dotson, Jessie L. (ARC-SS)" userId="61fb6942-410c-4fea-9b7d-1bdb7a2d6e51" providerId="ADAL" clId="{71DC2A41-93AA-3043-A469-F70489A184C8}" dt="2023-04-12T22:04:00.487" v="345" actId="14100"/>
          <ac:picMkLst>
            <pc:docMk/>
            <pc:sldMk cId="4238547465" sldId="1045"/>
            <ac:picMk id="11" creationId="{F593B59F-3611-7EE0-E8E4-C750EC716BD2}"/>
          </ac:picMkLst>
        </pc:picChg>
        <pc:picChg chg="add mod">
          <ac:chgData name="Dotson, Jessie L. (ARC-SS)" userId="61fb6942-410c-4fea-9b7d-1bdb7a2d6e51" providerId="ADAL" clId="{71DC2A41-93AA-3043-A469-F70489A184C8}" dt="2023-04-12T22:04:25.121" v="351" actId="14100"/>
          <ac:picMkLst>
            <pc:docMk/>
            <pc:sldMk cId="4238547465" sldId="1045"/>
            <ac:picMk id="13" creationId="{550DD357-8759-BBA8-B7BA-10431FC7B5EE}"/>
          </ac:picMkLst>
        </pc:picChg>
      </pc:sldChg>
      <pc:sldChg chg="modSp add del mod">
        <pc:chgData name="Dotson, Jessie L. (ARC-SS)" userId="61fb6942-410c-4fea-9b7d-1bdb7a2d6e51" providerId="ADAL" clId="{71DC2A41-93AA-3043-A469-F70489A184C8}" dt="2023-04-12T23:41:34.465" v="514" actId="2696"/>
        <pc:sldMkLst>
          <pc:docMk/>
          <pc:sldMk cId="3351553208" sldId="1046"/>
        </pc:sldMkLst>
        <pc:grpChg chg="mod">
          <ac:chgData name="Dotson, Jessie L. (ARC-SS)" userId="61fb6942-410c-4fea-9b7d-1bdb7a2d6e51" providerId="ADAL" clId="{71DC2A41-93AA-3043-A469-F70489A184C8}" dt="2023-04-12T22:10:59.976" v="372" actId="14100"/>
          <ac:grpSpMkLst>
            <pc:docMk/>
            <pc:sldMk cId="3351553208" sldId="1046"/>
            <ac:grpSpMk id="14" creationId="{7782055B-D9F7-8B06-BAAB-85C7E0DB7A07}"/>
          </ac:grpSpMkLst>
        </pc:grpChg>
      </pc:sldChg>
    </pc:docChg>
  </pc:docChgLst>
  <pc:docChgLst>
    <pc:chgData name="Chomette, Gregoire A. (ARC-TN)[SCIENCE &amp; TECHNOLOGY CORP]" userId="S::gchomett@ndc.nasa.gov::eb3a3357-5fde-4812-8b13-93e8e0c1e082" providerId="AD" clId="Web-{F6AB05A2-61A6-44F8-896C-6F513AEBAD5F}"/>
    <pc:docChg chg="addSld delSld modSld">
      <pc:chgData name="Chomette, Gregoire A. (ARC-TN)[SCIENCE &amp; TECHNOLOGY CORP]" userId="S::gchomett@ndc.nasa.gov::eb3a3357-5fde-4812-8b13-93e8e0c1e082" providerId="AD" clId="Web-{F6AB05A2-61A6-44F8-896C-6F513AEBAD5F}" dt="2023-03-28T18:12:15.562" v="523" actId="20577"/>
      <pc:docMkLst>
        <pc:docMk/>
      </pc:docMkLst>
      <pc:sldChg chg="modSp del">
        <pc:chgData name="Chomette, Gregoire A. (ARC-TN)[SCIENCE &amp; TECHNOLOGY CORP]" userId="S::gchomett@ndc.nasa.gov::eb3a3357-5fde-4812-8b13-93e8e0c1e082" providerId="AD" clId="Web-{F6AB05A2-61A6-44F8-896C-6F513AEBAD5F}" dt="2023-03-28T18:05:29.978" v="164"/>
        <pc:sldMkLst>
          <pc:docMk/>
          <pc:sldMk cId="1823183403" sldId="1028"/>
        </pc:sldMkLst>
        <pc:spChg chg="mod">
          <ac:chgData name="Chomette, Gregoire A. (ARC-TN)[SCIENCE &amp; TECHNOLOGY CORP]" userId="S::gchomett@ndc.nasa.gov::eb3a3357-5fde-4812-8b13-93e8e0c1e082" providerId="AD" clId="Web-{F6AB05A2-61A6-44F8-896C-6F513AEBAD5F}" dt="2023-03-28T18:05:23.197" v="163" actId="20577"/>
          <ac:spMkLst>
            <pc:docMk/>
            <pc:sldMk cId="1823183403" sldId="1028"/>
            <ac:spMk id="8" creationId="{77441E9F-1E54-E87B-88C4-9A3DEDADCC3F}"/>
          </ac:spMkLst>
        </pc:spChg>
      </pc:sldChg>
      <pc:sldChg chg="addSp delSp modSp add replId">
        <pc:chgData name="Chomette, Gregoire A. (ARC-TN)[SCIENCE &amp; TECHNOLOGY CORP]" userId="S::gchomett@ndc.nasa.gov::eb3a3357-5fde-4812-8b13-93e8e0c1e082" providerId="AD" clId="Web-{F6AB05A2-61A6-44F8-896C-6F513AEBAD5F}" dt="2023-03-28T18:05:38.244" v="167"/>
        <pc:sldMkLst>
          <pc:docMk/>
          <pc:sldMk cId="1669413956" sldId="1031"/>
        </pc:sldMkLst>
        <pc:spChg chg="add mod">
          <ac:chgData name="Chomette, Gregoire A. (ARC-TN)[SCIENCE &amp; TECHNOLOGY CORP]" userId="S::gchomett@ndc.nasa.gov::eb3a3357-5fde-4812-8b13-93e8e0c1e082" providerId="AD" clId="Web-{F6AB05A2-61A6-44F8-896C-6F513AEBAD5F}" dt="2023-03-28T17:39:35.599" v="94" actId="1076"/>
          <ac:spMkLst>
            <pc:docMk/>
            <pc:sldMk cId="1669413956" sldId="1031"/>
            <ac:spMk id="4" creationId="{1A7C3FCF-D3C8-3355-AF7B-10991E8D2E41}"/>
          </ac:spMkLst>
        </pc:spChg>
        <pc:spChg chg="del mod">
          <ac:chgData name="Chomette, Gregoire A. (ARC-TN)[SCIENCE &amp; TECHNOLOGY CORP]" userId="S::gchomett@ndc.nasa.gov::eb3a3357-5fde-4812-8b13-93e8e0c1e082" providerId="AD" clId="Web-{F6AB05A2-61A6-44F8-896C-6F513AEBAD5F}" dt="2023-03-28T18:05:38.244" v="167"/>
          <ac:spMkLst>
            <pc:docMk/>
            <pc:sldMk cId="1669413956" sldId="1031"/>
            <ac:spMk id="8" creationId="{77441E9F-1E54-E87B-88C4-9A3DEDADCC3F}"/>
          </ac:spMkLst>
        </pc:spChg>
        <pc:spChg chg="add del">
          <ac:chgData name="Chomette, Gregoire A. (ARC-TN)[SCIENCE &amp; TECHNOLOGY CORP]" userId="S::gchomett@ndc.nasa.gov::eb3a3357-5fde-4812-8b13-93e8e0c1e082" providerId="AD" clId="Web-{F6AB05A2-61A6-44F8-896C-6F513AEBAD5F}" dt="2023-03-28T17:35:51.049" v="45"/>
          <ac:spMkLst>
            <pc:docMk/>
            <pc:sldMk cId="1669413956" sldId="1031"/>
            <ac:spMk id="9" creationId="{DCC7A9F2-7AD2-97DF-2F04-2E4ED8DC351E}"/>
          </ac:spMkLst>
        </pc:spChg>
        <pc:spChg chg="add mod">
          <ac:chgData name="Chomette, Gregoire A. (ARC-TN)[SCIENCE &amp; TECHNOLOGY CORP]" userId="S::gchomett@ndc.nasa.gov::eb3a3357-5fde-4812-8b13-93e8e0c1e082" providerId="AD" clId="Web-{F6AB05A2-61A6-44F8-896C-6F513AEBAD5F}" dt="2023-03-28T17:39:35.614" v="95" actId="1076"/>
          <ac:spMkLst>
            <pc:docMk/>
            <pc:sldMk cId="1669413956" sldId="1031"/>
            <ac:spMk id="11" creationId="{EBDD3B8C-FC91-AC17-5BE2-D82DCD73EF85}"/>
          </ac:spMkLst>
        </pc:spChg>
        <pc:spChg chg="add mod">
          <ac:chgData name="Chomette, Gregoire A. (ARC-TN)[SCIENCE &amp; TECHNOLOGY CORP]" userId="S::gchomett@ndc.nasa.gov::eb3a3357-5fde-4812-8b13-93e8e0c1e082" providerId="AD" clId="Web-{F6AB05A2-61A6-44F8-896C-6F513AEBAD5F}" dt="2023-03-28T17:39:35.614" v="96" actId="1076"/>
          <ac:spMkLst>
            <pc:docMk/>
            <pc:sldMk cId="1669413956" sldId="1031"/>
            <ac:spMk id="13" creationId="{A3F1AF7A-49FD-CE20-3A47-6F0CC9DA0135}"/>
          </ac:spMkLst>
        </pc:spChg>
        <pc:spChg chg="add mod">
          <ac:chgData name="Chomette, Gregoire A. (ARC-TN)[SCIENCE &amp; TECHNOLOGY CORP]" userId="S::gchomett@ndc.nasa.gov::eb3a3357-5fde-4812-8b13-93e8e0c1e082" providerId="AD" clId="Web-{F6AB05A2-61A6-44F8-896C-6F513AEBAD5F}" dt="2023-03-28T17:39:35.630" v="97" actId="1076"/>
          <ac:spMkLst>
            <pc:docMk/>
            <pc:sldMk cId="1669413956" sldId="1031"/>
            <ac:spMk id="15" creationId="{D5F2B280-1900-7DE0-2F80-35BE2C78D4E4}"/>
          </ac:spMkLst>
        </pc:spChg>
        <pc:picChg chg="add del mod">
          <ac:chgData name="Chomette, Gregoire A. (ARC-TN)[SCIENCE &amp; TECHNOLOGY CORP]" userId="S::gchomett@ndc.nasa.gov::eb3a3357-5fde-4812-8b13-93e8e0c1e082" providerId="AD" clId="Web-{F6AB05A2-61A6-44F8-896C-6F513AEBAD5F}" dt="2023-03-28T17:51:36.514" v="108"/>
          <ac:picMkLst>
            <pc:docMk/>
            <pc:sldMk cId="1669413956" sldId="1031"/>
            <ac:picMk id="2" creationId="{08CBD1AB-1C15-1A62-C97D-111651517332}"/>
          </ac:picMkLst>
        </pc:picChg>
        <pc:picChg chg="add del mod">
          <ac:chgData name="Chomette, Gregoire A. (ARC-TN)[SCIENCE &amp; TECHNOLOGY CORP]" userId="S::gchomett@ndc.nasa.gov::eb3a3357-5fde-4812-8b13-93e8e0c1e082" providerId="AD" clId="Web-{F6AB05A2-61A6-44F8-896C-6F513AEBAD5F}" dt="2023-03-28T17:51:34.733" v="107"/>
          <ac:picMkLst>
            <pc:docMk/>
            <pc:sldMk cId="1669413956" sldId="1031"/>
            <ac:picMk id="3" creationId="{42FDC7E7-DFA4-EB1A-ABB6-090C5A902D00}"/>
          </ac:picMkLst>
        </pc:picChg>
        <pc:picChg chg="del mod">
          <ac:chgData name="Chomette, Gregoire A. (ARC-TN)[SCIENCE &amp; TECHNOLOGY CORP]" userId="S::gchomett@ndc.nasa.gov::eb3a3357-5fde-4812-8b13-93e8e0c1e082" providerId="AD" clId="Web-{F6AB05A2-61A6-44F8-896C-6F513AEBAD5F}" dt="2023-03-28T17:30:36.029" v="14"/>
          <ac:picMkLst>
            <pc:docMk/>
            <pc:sldMk cId="1669413956" sldId="1031"/>
            <ac:picMk id="10" creationId="{AD18B4B9-5380-10F9-22B9-99D505FD27D3}"/>
          </ac:picMkLst>
        </pc:picChg>
        <pc:picChg chg="del mod">
          <ac:chgData name="Chomette, Gregoire A. (ARC-TN)[SCIENCE &amp; TECHNOLOGY CORP]" userId="S::gchomett@ndc.nasa.gov::eb3a3357-5fde-4812-8b13-93e8e0c1e082" providerId="AD" clId="Web-{F6AB05A2-61A6-44F8-896C-6F513AEBAD5F}" dt="2023-03-28T17:30:36.029" v="13"/>
          <ac:picMkLst>
            <pc:docMk/>
            <pc:sldMk cId="1669413956" sldId="1031"/>
            <ac:picMk id="12" creationId="{2304291F-8931-FB2F-71BC-A93B8B6B6EC7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29:46.153" v="1"/>
          <ac:picMkLst>
            <pc:docMk/>
            <pc:sldMk cId="1669413956" sldId="1031"/>
            <ac:picMk id="14" creationId="{94704D30-421F-23B8-8BFA-14BC45F5B907}"/>
          </ac:picMkLst>
        </pc:picChg>
        <pc:picChg chg="mod">
          <ac:chgData name="Chomette, Gregoire A. (ARC-TN)[SCIENCE &amp; TECHNOLOGY CORP]" userId="S::gchomett@ndc.nasa.gov::eb3a3357-5fde-4812-8b13-93e8e0c1e082" providerId="AD" clId="Web-{F6AB05A2-61A6-44F8-896C-6F513AEBAD5F}" dt="2023-03-28T17:39:35.474" v="90" actId="1076"/>
          <ac:picMkLst>
            <pc:docMk/>
            <pc:sldMk cId="1669413956" sldId="1031"/>
            <ac:picMk id="16" creationId="{2C217ADA-E50F-FC2C-9EE8-571BD6B83573}"/>
          </ac:picMkLst>
        </pc:picChg>
        <pc:picChg chg="mod">
          <ac:chgData name="Chomette, Gregoire A. (ARC-TN)[SCIENCE &amp; TECHNOLOGY CORP]" userId="S::gchomett@ndc.nasa.gov::eb3a3357-5fde-4812-8b13-93e8e0c1e082" providerId="AD" clId="Web-{F6AB05A2-61A6-44F8-896C-6F513AEBAD5F}" dt="2023-03-28T17:40:22.365" v="102" actId="1076"/>
          <ac:picMkLst>
            <pc:docMk/>
            <pc:sldMk cId="1669413956" sldId="1031"/>
            <ac:picMk id="18" creationId="{D6AB3F6A-B921-25CB-9F1F-AB0FB3C0C260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40:17.818" v="101" actId="1076"/>
          <ac:picMkLst>
            <pc:docMk/>
            <pc:sldMk cId="1669413956" sldId="1031"/>
            <ac:picMk id="19" creationId="{D119E7A7-E386-9D5E-9049-0A1BCB056F5B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29:47.700" v="2"/>
          <ac:picMkLst>
            <pc:docMk/>
            <pc:sldMk cId="1669413956" sldId="1031"/>
            <ac:picMk id="20" creationId="{B9A0DED8-3B7C-E783-1C64-C2984F6498C0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40:52.896" v="106" actId="14100"/>
          <ac:picMkLst>
            <pc:docMk/>
            <pc:sldMk cId="1669413956" sldId="1031"/>
            <ac:picMk id="21" creationId="{7BB50ABE-BE9C-0AAB-9875-4CC640FF0C6A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52:51.453" v="118" actId="1076"/>
          <ac:picMkLst>
            <pc:docMk/>
            <pc:sldMk cId="1669413956" sldId="1031"/>
            <ac:picMk id="22" creationId="{7800A50C-DE81-722E-3007-166A4A277C59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52:35.749" v="115" actId="1076"/>
          <ac:picMkLst>
            <pc:docMk/>
            <pc:sldMk cId="1669413956" sldId="1031"/>
            <ac:picMk id="23" creationId="{0FF39453-A3FA-1506-2461-0A0BDAB93244}"/>
          </ac:picMkLst>
        </pc:picChg>
      </pc:sldChg>
      <pc:sldChg chg="add del replId">
        <pc:chgData name="Chomette, Gregoire A. (ARC-TN)[SCIENCE &amp; TECHNOLOGY CORP]" userId="S::gchomett@ndc.nasa.gov::eb3a3357-5fde-4812-8b13-93e8e0c1e082" providerId="AD" clId="Web-{F6AB05A2-61A6-44F8-896C-6F513AEBAD5F}" dt="2023-03-28T17:30:24.935" v="12"/>
        <pc:sldMkLst>
          <pc:docMk/>
          <pc:sldMk cId="159327455" sldId="1032"/>
        </pc:sldMkLst>
      </pc:sldChg>
      <pc:sldChg chg="addSp delSp modSp add replId">
        <pc:chgData name="Chomette, Gregoire A. (ARC-TN)[SCIENCE &amp; TECHNOLOGY CORP]" userId="S::gchomett@ndc.nasa.gov::eb3a3357-5fde-4812-8b13-93e8e0c1e082" providerId="AD" clId="Web-{F6AB05A2-61A6-44F8-896C-6F513AEBAD5F}" dt="2023-03-28T18:12:15.562" v="523" actId="20577"/>
        <pc:sldMkLst>
          <pc:docMk/>
          <pc:sldMk cId="919648756" sldId="1032"/>
        </pc:sldMkLst>
        <pc:spChg chg="mod">
          <ac:chgData name="Chomette, Gregoire A. (ARC-TN)[SCIENCE &amp; TECHNOLOGY CORP]" userId="S::gchomett@ndc.nasa.gov::eb3a3357-5fde-4812-8b13-93e8e0c1e082" providerId="AD" clId="Web-{F6AB05A2-61A6-44F8-896C-6F513AEBAD5F}" dt="2023-03-28T17:56:02.112" v="148" actId="1076"/>
          <ac:spMkLst>
            <pc:docMk/>
            <pc:sldMk cId="919648756" sldId="1032"/>
            <ac:spMk id="4" creationId="{1A7C3FCF-D3C8-3355-AF7B-10991E8D2E41}"/>
          </ac:spMkLst>
        </pc:spChg>
        <pc:spChg chg="mod">
          <ac:chgData name="Chomette, Gregoire A. (ARC-TN)[SCIENCE &amp; TECHNOLOGY CORP]" userId="S::gchomett@ndc.nasa.gov::eb3a3357-5fde-4812-8b13-93e8e0c1e082" providerId="AD" clId="Web-{F6AB05A2-61A6-44F8-896C-6F513AEBAD5F}" dt="2023-03-28T18:12:15.562" v="523" actId="20577"/>
          <ac:spMkLst>
            <pc:docMk/>
            <pc:sldMk cId="919648756" sldId="1032"/>
            <ac:spMk id="8" creationId="{77441E9F-1E54-E87B-88C4-9A3DEDADCC3F}"/>
          </ac:spMkLst>
        </pc:spChg>
        <pc:spChg chg="mod">
          <ac:chgData name="Chomette, Gregoire A. (ARC-TN)[SCIENCE &amp; TECHNOLOGY CORP]" userId="S::gchomett@ndc.nasa.gov::eb3a3357-5fde-4812-8b13-93e8e0c1e082" providerId="AD" clId="Web-{F6AB05A2-61A6-44F8-896C-6F513AEBAD5F}" dt="2023-03-28T17:56:02.127" v="149" actId="1076"/>
          <ac:spMkLst>
            <pc:docMk/>
            <pc:sldMk cId="919648756" sldId="1032"/>
            <ac:spMk id="11" creationId="{EBDD3B8C-FC91-AC17-5BE2-D82DCD73EF85}"/>
          </ac:spMkLst>
        </pc:spChg>
        <pc:spChg chg="mod">
          <ac:chgData name="Chomette, Gregoire A. (ARC-TN)[SCIENCE &amp; TECHNOLOGY CORP]" userId="S::gchomett@ndc.nasa.gov::eb3a3357-5fde-4812-8b13-93e8e0c1e082" providerId="AD" clId="Web-{F6AB05A2-61A6-44F8-896C-6F513AEBAD5F}" dt="2023-03-28T17:56:02.127" v="150" actId="1076"/>
          <ac:spMkLst>
            <pc:docMk/>
            <pc:sldMk cId="919648756" sldId="1032"/>
            <ac:spMk id="13" creationId="{A3F1AF7A-49FD-CE20-3A47-6F0CC9DA0135}"/>
          </ac:spMkLst>
        </pc:spChg>
        <pc:spChg chg="mod">
          <ac:chgData name="Chomette, Gregoire A. (ARC-TN)[SCIENCE &amp; TECHNOLOGY CORP]" userId="S::gchomett@ndc.nasa.gov::eb3a3357-5fde-4812-8b13-93e8e0c1e082" providerId="AD" clId="Web-{F6AB05A2-61A6-44F8-896C-6F513AEBAD5F}" dt="2023-03-28T17:56:02.143" v="151" actId="1076"/>
          <ac:spMkLst>
            <pc:docMk/>
            <pc:sldMk cId="919648756" sldId="1032"/>
            <ac:spMk id="15" creationId="{D5F2B280-1900-7DE0-2F80-35BE2C78D4E4}"/>
          </ac:spMkLst>
        </pc:sp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56:02.190" v="152" actId="1076"/>
          <ac:picMkLst>
            <pc:docMk/>
            <pc:sldMk cId="919648756" sldId="1032"/>
            <ac:picMk id="3" creationId="{624F84E1-BC46-5A92-616F-97ECD39E1086}"/>
          </ac:picMkLst>
        </pc:picChg>
        <pc:picChg chg="add del mod">
          <ac:chgData name="Chomette, Gregoire A. (ARC-TN)[SCIENCE &amp; TECHNOLOGY CORP]" userId="S::gchomett@ndc.nasa.gov::eb3a3357-5fde-4812-8b13-93e8e0c1e082" providerId="AD" clId="Web-{F6AB05A2-61A6-44F8-896C-6F513AEBAD5F}" dt="2023-03-28T17:55:38.377" v="147"/>
          <ac:picMkLst>
            <pc:docMk/>
            <pc:sldMk cId="919648756" sldId="1032"/>
            <ac:picMk id="10" creationId="{3EA2B360-6019-BEA5-4008-65A09E942E2C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56:05.174" v="153" actId="1076"/>
          <ac:picMkLst>
            <pc:docMk/>
            <pc:sldMk cId="919648756" sldId="1032"/>
            <ac:picMk id="14" creationId="{EE29B0FD-FAB5-4154-FE67-6F5797E81ACE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4:37.392" v="120"/>
          <ac:picMkLst>
            <pc:docMk/>
            <pc:sldMk cId="919648756" sldId="1032"/>
            <ac:picMk id="16" creationId="{2C217ADA-E50F-FC2C-9EE8-571BD6B83573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7:56:42.675" v="158" actId="1076"/>
          <ac:picMkLst>
            <pc:docMk/>
            <pc:sldMk cId="919648756" sldId="1032"/>
            <ac:picMk id="17" creationId="{07AB438F-F547-59F9-9FC7-2036B30DC92E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4:38.376" v="121"/>
          <ac:picMkLst>
            <pc:docMk/>
            <pc:sldMk cId="919648756" sldId="1032"/>
            <ac:picMk id="18" creationId="{D6AB3F6A-B921-25CB-9F1F-AB0FB3C0C260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4:39.611" v="122"/>
          <ac:picMkLst>
            <pc:docMk/>
            <pc:sldMk cId="919648756" sldId="1032"/>
            <ac:picMk id="19" creationId="{D119E7A7-E386-9D5E-9049-0A1BCB056F5B}"/>
          </ac:picMkLst>
        </pc:picChg>
        <pc:picChg chg="add mod">
          <ac:chgData name="Chomette, Gregoire A. (ARC-TN)[SCIENCE &amp; TECHNOLOGY CORP]" userId="S::gchomett@ndc.nasa.gov::eb3a3357-5fde-4812-8b13-93e8e0c1e082" providerId="AD" clId="Web-{F6AB05A2-61A6-44F8-896C-6F513AEBAD5F}" dt="2023-03-28T18:02:58.070" v="161" actId="14100"/>
          <ac:picMkLst>
            <pc:docMk/>
            <pc:sldMk cId="919648756" sldId="1032"/>
            <ac:picMk id="20" creationId="{3DC4BDC3-A071-4E12-1EBB-4ED75505A99B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5:20.205" v="144"/>
          <ac:picMkLst>
            <pc:docMk/>
            <pc:sldMk cId="919648756" sldId="1032"/>
            <ac:picMk id="21" creationId="{7BB50ABE-BE9C-0AAB-9875-4CC640FF0C6A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5:22.502" v="146"/>
          <ac:picMkLst>
            <pc:docMk/>
            <pc:sldMk cId="919648756" sldId="1032"/>
            <ac:picMk id="22" creationId="{7800A50C-DE81-722E-3007-166A4A277C59}"/>
          </ac:picMkLst>
        </pc:picChg>
        <pc:picChg chg="del">
          <ac:chgData name="Chomette, Gregoire A. (ARC-TN)[SCIENCE &amp; TECHNOLOGY CORP]" userId="S::gchomett@ndc.nasa.gov::eb3a3357-5fde-4812-8b13-93e8e0c1e082" providerId="AD" clId="Web-{F6AB05A2-61A6-44F8-896C-6F513AEBAD5F}" dt="2023-03-28T17:55:21.142" v="145"/>
          <ac:picMkLst>
            <pc:docMk/>
            <pc:sldMk cId="919648756" sldId="1032"/>
            <ac:picMk id="23" creationId="{0FF39453-A3FA-1506-2461-0A0BDAB93244}"/>
          </ac:picMkLst>
        </pc:picChg>
      </pc:sldChg>
    </pc:docChg>
  </pc:docChgLst>
  <pc:docChgLst>
    <pc:chgData name="Chomette, Gregoire A. (ARC-TN)[SCIENCE &amp; TECHNOLOGY CORP]" userId="S::gchomett@ndc.nasa.gov::eb3a3357-5fde-4812-8b13-93e8e0c1e082" providerId="AD" clId="Web-{1AE68179-F201-4B89-AC83-974431C98A4E}"/>
    <pc:docChg chg="modSld">
      <pc:chgData name="Chomette, Gregoire A. (ARC-TN)[SCIENCE &amp; TECHNOLOGY CORP]" userId="S::gchomett@ndc.nasa.gov::eb3a3357-5fde-4812-8b13-93e8e0c1e082" providerId="AD" clId="Web-{1AE68179-F201-4B89-AC83-974431C98A4E}" dt="2023-03-28T16:02:14.664" v="2" actId="20577"/>
      <pc:docMkLst>
        <pc:docMk/>
      </pc:docMkLst>
      <pc:sldChg chg="modSp">
        <pc:chgData name="Chomette, Gregoire A. (ARC-TN)[SCIENCE &amp; TECHNOLOGY CORP]" userId="S::gchomett@ndc.nasa.gov::eb3a3357-5fde-4812-8b13-93e8e0c1e082" providerId="AD" clId="Web-{1AE68179-F201-4B89-AC83-974431C98A4E}" dt="2023-03-28T16:02:14.664" v="2" actId="20577"/>
        <pc:sldMkLst>
          <pc:docMk/>
          <pc:sldMk cId="2474411524" sldId="1027"/>
        </pc:sldMkLst>
        <pc:spChg chg="mod">
          <ac:chgData name="Chomette, Gregoire A. (ARC-TN)[SCIENCE &amp; TECHNOLOGY CORP]" userId="S::gchomett@ndc.nasa.gov::eb3a3357-5fde-4812-8b13-93e8e0c1e082" providerId="AD" clId="Web-{1AE68179-F201-4B89-AC83-974431C98A4E}" dt="2023-03-28T16:02:14.664" v="2" actId="20577"/>
          <ac:spMkLst>
            <pc:docMk/>
            <pc:sldMk cId="2474411524" sldId="1027"/>
            <ac:spMk id="3" creationId="{00E12E2C-A903-0BA2-4AEE-3499FA3A6674}"/>
          </ac:spMkLst>
        </pc:spChg>
      </pc:sldChg>
    </pc:docChg>
  </pc:docChgLst>
  <pc:docChgLst>
    <pc:chgData name="Chomette, Gregoire A. (ARC-TN)[SCIENCE &amp; TECHNOLOGY CORP]" userId="S::gchomett@ndc.nasa.gov::eb3a3357-5fde-4812-8b13-93e8e0c1e082" providerId="AD" clId="Web-{BE448CD8-B7F4-4560-A879-BEA283EB3BF7}"/>
    <pc:docChg chg="modSld">
      <pc:chgData name="Chomette, Gregoire A. (ARC-TN)[SCIENCE &amp; TECHNOLOGY CORP]" userId="S::gchomett@ndc.nasa.gov::eb3a3357-5fde-4812-8b13-93e8e0c1e082" providerId="AD" clId="Web-{BE448CD8-B7F4-4560-A879-BEA283EB3BF7}" dt="2023-03-28T20:31:35.736" v="31" actId="1076"/>
      <pc:docMkLst>
        <pc:docMk/>
      </pc:docMkLst>
      <pc:sldChg chg="addSp delSp modSp">
        <pc:chgData name="Chomette, Gregoire A. (ARC-TN)[SCIENCE &amp; TECHNOLOGY CORP]" userId="S::gchomett@ndc.nasa.gov::eb3a3357-5fde-4812-8b13-93e8e0c1e082" providerId="AD" clId="Web-{BE448CD8-B7F4-4560-A879-BEA283EB3BF7}" dt="2023-03-28T20:31:35.736" v="31" actId="1076"/>
        <pc:sldMkLst>
          <pc:docMk/>
          <pc:sldMk cId="3458522846" sldId="1033"/>
        </pc:sldMkLst>
        <pc:spChg chg="del mod">
          <ac:chgData name="Chomette, Gregoire A. (ARC-TN)[SCIENCE &amp; TECHNOLOGY CORP]" userId="S::gchomett@ndc.nasa.gov::eb3a3357-5fde-4812-8b13-93e8e0c1e082" providerId="AD" clId="Web-{BE448CD8-B7F4-4560-A879-BEA283EB3BF7}" dt="2023-03-28T20:30:58.986" v="20"/>
          <ac:spMkLst>
            <pc:docMk/>
            <pc:sldMk cId="3458522846" sldId="1033"/>
            <ac:spMk id="3" creationId="{5D87E2E8-193D-7AC5-275D-66DF7DCED847}"/>
          </ac:spMkLst>
        </pc:spChg>
        <pc:spChg chg="add del mod">
          <ac:chgData name="Chomette, Gregoire A. (ARC-TN)[SCIENCE &amp; TECHNOLOGY CORP]" userId="S::gchomett@ndc.nasa.gov::eb3a3357-5fde-4812-8b13-93e8e0c1e082" providerId="AD" clId="Web-{BE448CD8-B7F4-4560-A879-BEA283EB3BF7}" dt="2023-03-28T20:31:02.439" v="21"/>
          <ac:spMkLst>
            <pc:docMk/>
            <pc:sldMk cId="3458522846" sldId="1033"/>
            <ac:spMk id="9" creationId="{3AA1516D-3E53-92ED-F9F8-9A5E3426DDEC}"/>
          </ac:spMkLst>
        </pc:spChg>
        <pc:spChg chg="mod">
          <ac:chgData name="Chomette, Gregoire A. (ARC-TN)[SCIENCE &amp; TECHNOLOGY CORP]" userId="S::gchomett@ndc.nasa.gov::eb3a3357-5fde-4812-8b13-93e8e0c1e082" providerId="AD" clId="Web-{BE448CD8-B7F4-4560-A879-BEA283EB3BF7}" dt="2023-03-28T20:31:32.768" v="30" actId="1076"/>
          <ac:spMkLst>
            <pc:docMk/>
            <pc:sldMk cId="3458522846" sldId="1033"/>
            <ac:spMk id="15" creationId="{4EE87742-7D1B-C01C-AE61-676327B81A71}"/>
          </ac:spMkLst>
        </pc:spChg>
        <pc:spChg chg="mod">
          <ac:chgData name="Chomette, Gregoire A. (ARC-TN)[SCIENCE &amp; TECHNOLOGY CORP]" userId="S::gchomett@ndc.nasa.gov::eb3a3357-5fde-4812-8b13-93e8e0c1e082" providerId="AD" clId="Web-{BE448CD8-B7F4-4560-A879-BEA283EB3BF7}" dt="2023-03-28T20:31:35.736" v="31" actId="1076"/>
          <ac:spMkLst>
            <pc:docMk/>
            <pc:sldMk cId="3458522846" sldId="1033"/>
            <ac:spMk id="17" creationId="{955589C3-7562-5038-B9A7-A00619524FCC}"/>
          </ac:spMkLst>
        </pc:spChg>
        <pc:picChg chg="add mod">
          <ac:chgData name="Chomette, Gregoire A. (ARC-TN)[SCIENCE &amp; TECHNOLOGY CORP]" userId="S::gchomett@ndc.nasa.gov::eb3a3357-5fde-4812-8b13-93e8e0c1e082" providerId="AD" clId="Web-{BE448CD8-B7F4-4560-A879-BEA283EB3BF7}" dt="2023-03-28T20:31:28.861" v="29" actId="14100"/>
          <ac:picMkLst>
            <pc:docMk/>
            <pc:sldMk cId="3458522846" sldId="1033"/>
            <ac:picMk id="6" creationId="{C64605A3-232F-2285-40E7-4DFED0AD7DBF}"/>
          </ac:picMkLst>
        </pc:picChg>
        <pc:picChg chg="add mod">
          <ac:chgData name="Chomette, Gregoire A. (ARC-TN)[SCIENCE &amp; TECHNOLOGY CORP]" userId="S::gchomett@ndc.nasa.gov::eb3a3357-5fde-4812-8b13-93e8e0c1e082" providerId="AD" clId="Web-{BE448CD8-B7F4-4560-A879-BEA283EB3BF7}" dt="2023-03-28T20:31:20.939" v="27" actId="1076"/>
          <ac:picMkLst>
            <pc:docMk/>
            <pc:sldMk cId="3458522846" sldId="1033"/>
            <ac:picMk id="7" creationId="{96D210CA-C200-29D8-B2B1-0255417EC28A}"/>
          </ac:picMkLst>
        </pc:picChg>
        <pc:picChg chg="del">
          <ac:chgData name="Chomette, Gregoire A. (ARC-TN)[SCIENCE &amp; TECHNOLOGY CORP]" userId="S::gchomett@ndc.nasa.gov::eb3a3357-5fde-4812-8b13-93e8e0c1e082" providerId="AD" clId="Web-{BE448CD8-B7F4-4560-A879-BEA283EB3BF7}" dt="2023-03-28T20:27:23.374" v="0"/>
          <ac:picMkLst>
            <pc:docMk/>
            <pc:sldMk cId="3458522846" sldId="1033"/>
            <ac:picMk id="18" creationId="{2CFE49B2-9D8B-0227-0186-4300885F86E8}"/>
          </ac:picMkLst>
        </pc:picChg>
        <pc:picChg chg="del">
          <ac:chgData name="Chomette, Gregoire A. (ARC-TN)[SCIENCE &amp; TECHNOLOGY CORP]" userId="S::gchomett@ndc.nasa.gov::eb3a3357-5fde-4812-8b13-93e8e0c1e082" providerId="AD" clId="Web-{BE448CD8-B7F4-4560-A879-BEA283EB3BF7}" dt="2023-03-28T20:27:24.718" v="1"/>
          <ac:picMkLst>
            <pc:docMk/>
            <pc:sldMk cId="3458522846" sldId="1033"/>
            <ac:picMk id="19" creationId="{BCF5B1FB-8255-D7AF-47A3-524812D5F108}"/>
          </ac:picMkLst>
        </pc:picChg>
      </pc:sldChg>
    </pc:docChg>
  </pc:docChgLst>
  <pc:docChgLst>
    <pc:chgData name="Chomette, Gregoire A. (ARC-TN)[SCIENCE &amp; TECHNOLOGY CORP]" userId="S::gchomett@ndc.nasa.gov::eb3a3357-5fde-4812-8b13-93e8e0c1e082" providerId="AD" clId="Web-{31C43021-2122-4826-8B1F-786B7535E63A}"/>
    <pc:docChg chg="mod addSld modSld">
      <pc:chgData name="Chomette, Gregoire A. (ARC-TN)[SCIENCE &amp; TECHNOLOGY CORP]" userId="S::gchomett@ndc.nasa.gov::eb3a3357-5fde-4812-8b13-93e8e0c1e082" providerId="AD" clId="Web-{31C43021-2122-4826-8B1F-786B7535E63A}" dt="2023-03-28T19:37:55.454" v="369"/>
      <pc:docMkLst>
        <pc:docMk/>
      </pc:docMkLst>
      <pc:sldChg chg="addCm">
        <pc:chgData name="Chomette, Gregoire A. (ARC-TN)[SCIENCE &amp; TECHNOLOGY CORP]" userId="S::gchomett@ndc.nasa.gov::eb3a3357-5fde-4812-8b13-93e8e0c1e082" providerId="AD" clId="Web-{31C43021-2122-4826-8B1F-786B7535E63A}" dt="2023-03-28T19:28:58.962" v="358"/>
        <pc:sldMkLst>
          <pc:docMk/>
          <pc:sldMk cId="412557010" sldId="1029"/>
        </pc:sldMkLst>
      </pc:sldChg>
      <pc:sldChg chg="addSp delSp modSp addCm">
        <pc:chgData name="Chomette, Gregoire A. (ARC-TN)[SCIENCE &amp; TECHNOLOGY CORP]" userId="S::gchomett@ndc.nasa.gov::eb3a3357-5fde-4812-8b13-93e8e0c1e082" providerId="AD" clId="Web-{31C43021-2122-4826-8B1F-786B7535E63A}" dt="2023-03-28T19:37:55.454" v="369"/>
        <pc:sldMkLst>
          <pc:docMk/>
          <pc:sldMk cId="929190522" sldId="1030"/>
        </pc:sldMkLst>
        <pc:spChg chg="mod">
          <ac:chgData name="Chomette, Gregoire A. (ARC-TN)[SCIENCE &amp; TECHNOLOGY CORP]" userId="S::gchomett@ndc.nasa.gov::eb3a3357-5fde-4812-8b13-93e8e0c1e082" providerId="AD" clId="Web-{31C43021-2122-4826-8B1F-786B7535E63A}" dt="2023-03-28T19:16:19.765" v="304"/>
          <ac:spMkLst>
            <pc:docMk/>
            <pc:sldMk cId="929190522" sldId="1030"/>
            <ac:spMk id="3" creationId="{5D87E2E8-193D-7AC5-275D-66DF7DCED847}"/>
          </ac:spMkLst>
        </pc:spChg>
        <pc:spChg chg="add mod">
          <ac:chgData name="Chomette, Gregoire A. (ARC-TN)[SCIENCE &amp; TECHNOLOGY CORP]" userId="S::gchomett@ndc.nasa.gov::eb3a3357-5fde-4812-8b13-93e8e0c1e082" providerId="AD" clId="Web-{31C43021-2122-4826-8B1F-786B7535E63A}" dt="2023-03-28T19:18:07.626" v="315" actId="1076"/>
          <ac:spMkLst>
            <pc:docMk/>
            <pc:sldMk cId="929190522" sldId="1030"/>
            <ac:spMk id="6" creationId="{EC24A2A4-3CD6-A6C3-56CE-8AB947D0A252}"/>
          </ac:spMkLst>
        </pc:spChg>
        <pc:spChg chg="add del">
          <ac:chgData name="Chomette, Gregoire A. (ARC-TN)[SCIENCE &amp; TECHNOLOGY CORP]" userId="S::gchomett@ndc.nasa.gov::eb3a3357-5fde-4812-8b13-93e8e0c1e082" providerId="AD" clId="Web-{31C43021-2122-4826-8B1F-786B7535E63A}" dt="2023-03-28T19:17:36.860" v="307"/>
          <ac:spMkLst>
            <pc:docMk/>
            <pc:sldMk cId="929190522" sldId="1030"/>
            <ac:spMk id="7" creationId="{1FE4E225-4A5B-19C6-61A1-AE8502F9AA83}"/>
          </ac:spMkLst>
        </pc:spChg>
        <pc:spChg chg="add mod">
          <ac:chgData name="Chomette, Gregoire A. (ARC-TN)[SCIENCE &amp; TECHNOLOGY CORP]" userId="S::gchomett@ndc.nasa.gov::eb3a3357-5fde-4812-8b13-93e8e0c1e082" providerId="AD" clId="Web-{31C43021-2122-4826-8B1F-786B7535E63A}" dt="2023-03-28T19:18:36.110" v="336" actId="1076"/>
          <ac:spMkLst>
            <pc:docMk/>
            <pc:sldMk cId="929190522" sldId="1030"/>
            <ac:spMk id="8" creationId="{A85A9D31-6199-A3EA-D085-D2DD8BE30624}"/>
          </ac:spMkLst>
        </pc:spChg>
        <pc:picChg chg="mod">
          <ac:chgData name="Chomette, Gregoire A. (ARC-TN)[SCIENCE &amp; TECHNOLOGY CORP]" userId="S::gchomett@ndc.nasa.gov::eb3a3357-5fde-4812-8b13-93e8e0c1e082" providerId="AD" clId="Web-{31C43021-2122-4826-8B1F-786B7535E63A}" dt="2023-03-28T19:18:30.470" v="335" actId="1076"/>
          <ac:picMkLst>
            <pc:docMk/>
            <pc:sldMk cId="929190522" sldId="1030"/>
            <ac:picMk id="9" creationId="{40DC9B59-D0BD-A7B0-7540-94DCF70C6B8A}"/>
          </ac:picMkLst>
        </pc:picChg>
      </pc:sldChg>
      <pc:sldChg chg="addSp delSp modSp add replId">
        <pc:chgData name="Chomette, Gregoire A. (ARC-TN)[SCIENCE &amp; TECHNOLOGY CORP]" userId="S::gchomett@ndc.nasa.gov::eb3a3357-5fde-4812-8b13-93e8e0c1e082" providerId="AD" clId="Web-{31C43021-2122-4826-8B1F-786B7535E63A}" dt="2023-03-28T19:32:07.293" v="368" actId="1076"/>
        <pc:sldMkLst>
          <pc:docMk/>
          <pc:sldMk cId="3458522846" sldId="1033"/>
        </pc:sldMkLst>
        <pc:spChg chg="mod">
          <ac:chgData name="Chomette, Gregoire A. (ARC-TN)[SCIENCE &amp; TECHNOLOGY CORP]" userId="S::gchomett@ndc.nasa.gov::eb3a3357-5fde-4812-8b13-93e8e0c1e082" providerId="AD" clId="Web-{31C43021-2122-4826-8B1F-786B7535E63A}" dt="2023-03-28T19:08:10.165" v="18" actId="20577"/>
          <ac:spMkLst>
            <pc:docMk/>
            <pc:sldMk cId="3458522846" sldId="1033"/>
            <ac:spMk id="2" creationId="{D46BB13A-9E3D-B853-2531-B6F7CAD65FAB}"/>
          </ac:spMkLst>
        </pc:spChg>
        <pc:spChg chg="mod">
          <ac:chgData name="Chomette, Gregoire A. (ARC-TN)[SCIENCE &amp; TECHNOLOGY CORP]" userId="S::gchomett@ndc.nasa.gov::eb3a3357-5fde-4812-8b13-93e8e0c1e082" providerId="AD" clId="Web-{31C43021-2122-4826-8B1F-786B7535E63A}" dt="2023-03-28T19:20:02.283" v="356" actId="20577"/>
          <ac:spMkLst>
            <pc:docMk/>
            <pc:sldMk cId="3458522846" sldId="1033"/>
            <ac:spMk id="3" creationId="{5D87E2E8-193D-7AC5-275D-66DF7DCED847}"/>
          </ac:spMkLst>
        </pc:spChg>
        <pc:spChg chg="del">
          <ac:chgData name="Chomette, Gregoire A. (ARC-TN)[SCIENCE &amp; TECHNOLOGY CORP]" userId="S::gchomett@ndc.nasa.gov::eb3a3357-5fde-4812-8b13-93e8e0c1e082" providerId="AD" clId="Web-{31C43021-2122-4826-8B1F-786B7535E63A}" dt="2023-03-28T19:08:01.196" v="6"/>
          <ac:spMkLst>
            <pc:docMk/>
            <pc:sldMk cId="3458522846" sldId="1033"/>
            <ac:spMk id="10" creationId="{F0CEB021-2555-736F-3FCD-7DE8BDA5C65E}"/>
          </ac:spMkLst>
        </pc:spChg>
        <pc:spChg chg="del">
          <ac:chgData name="Chomette, Gregoire A. (ARC-TN)[SCIENCE &amp; TECHNOLOGY CORP]" userId="S::gchomett@ndc.nasa.gov::eb3a3357-5fde-4812-8b13-93e8e0c1e082" providerId="AD" clId="Web-{31C43021-2122-4826-8B1F-786B7535E63A}" dt="2023-03-28T19:07:59.399" v="5"/>
          <ac:spMkLst>
            <pc:docMk/>
            <pc:sldMk cId="3458522846" sldId="1033"/>
            <ac:spMk id="11" creationId="{9BDF2B8A-6717-4935-34C2-276D839E80BA}"/>
          </ac:spMkLst>
        </pc:spChg>
        <pc:spChg chg="del mod">
          <ac:chgData name="Chomette, Gregoire A. (ARC-TN)[SCIENCE &amp; TECHNOLOGY CORP]" userId="S::gchomett@ndc.nasa.gov::eb3a3357-5fde-4812-8b13-93e8e0c1e082" providerId="AD" clId="Web-{31C43021-2122-4826-8B1F-786B7535E63A}" dt="2023-03-28T19:07:54.430" v="4"/>
          <ac:spMkLst>
            <pc:docMk/>
            <pc:sldMk cId="3458522846" sldId="1033"/>
            <ac:spMk id="12" creationId="{575EBCFF-366D-C3A1-00A2-9C94700A5B1F}"/>
          </ac:spMkLst>
        </pc:spChg>
        <pc:spChg chg="del">
          <ac:chgData name="Chomette, Gregoire A. (ARC-TN)[SCIENCE &amp; TECHNOLOGY CORP]" userId="S::gchomett@ndc.nasa.gov::eb3a3357-5fde-4812-8b13-93e8e0c1e082" providerId="AD" clId="Web-{31C43021-2122-4826-8B1F-786B7535E63A}" dt="2023-03-28T19:07:50.586" v="2"/>
          <ac:spMkLst>
            <pc:docMk/>
            <pc:sldMk cId="3458522846" sldId="1033"/>
            <ac:spMk id="13" creationId="{EFB998D6-20CA-3DFF-3849-9BDD953AC1DC}"/>
          </ac:spMkLst>
        </pc:spChg>
        <pc:spChg chg="add mod">
          <ac:chgData name="Chomette, Gregoire A. (ARC-TN)[SCIENCE &amp; TECHNOLOGY CORP]" userId="S::gchomett@ndc.nasa.gov::eb3a3357-5fde-4812-8b13-93e8e0c1e082" providerId="AD" clId="Web-{31C43021-2122-4826-8B1F-786B7535E63A}" dt="2023-03-28T19:19:38.877" v="351" actId="1076"/>
          <ac:spMkLst>
            <pc:docMk/>
            <pc:sldMk cId="3458522846" sldId="1033"/>
            <ac:spMk id="15" creationId="{4EE87742-7D1B-C01C-AE61-676327B81A71}"/>
          </ac:spMkLst>
        </pc:spChg>
        <pc:spChg chg="add mod">
          <ac:chgData name="Chomette, Gregoire A. (ARC-TN)[SCIENCE &amp; TECHNOLOGY CORP]" userId="S::gchomett@ndc.nasa.gov::eb3a3357-5fde-4812-8b13-93e8e0c1e082" providerId="AD" clId="Web-{31C43021-2122-4826-8B1F-786B7535E63A}" dt="2023-03-28T19:19:45.955" v="353" actId="1076"/>
          <ac:spMkLst>
            <pc:docMk/>
            <pc:sldMk cId="3458522846" sldId="1033"/>
            <ac:spMk id="17" creationId="{955589C3-7562-5038-B9A7-A00619524FCC}"/>
          </ac:spMkLst>
        </pc:spChg>
        <pc:picChg chg="add del mod">
          <ac:chgData name="Chomette, Gregoire A. (ARC-TN)[SCIENCE &amp; TECHNOLOGY CORP]" userId="S::gchomett@ndc.nasa.gov::eb3a3357-5fde-4812-8b13-93e8e0c1e082" providerId="AD" clId="Web-{31C43021-2122-4826-8B1F-786B7535E63A}" dt="2023-03-28T19:31:12.620" v="360"/>
          <ac:picMkLst>
            <pc:docMk/>
            <pc:sldMk cId="3458522846" sldId="1033"/>
            <ac:picMk id="6" creationId="{4DC92715-9EA5-317A-8368-62DEC1958611}"/>
          </ac:picMkLst>
        </pc:picChg>
        <pc:picChg chg="add del mod">
          <ac:chgData name="Chomette, Gregoire A. (ARC-TN)[SCIENCE &amp; TECHNOLOGY CORP]" userId="S::gchomett@ndc.nasa.gov::eb3a3357-5fde-4812-8b13-93e8e0c1e082" providerId="AD" clId="Web-{31C43021-2122-4826-8B1F-786B7535E63A}" dt="2023-03-28T19:09:31.088" v="32"/>
          <ac:picMkLst>
            <pc:docMk/>
            <pc:sldMk cId="3458522846" sldId="1033"/>
            <ac:picMk id="7" creationId="{63EC97AE-97F8-BE14-3D18-8423B9D78E6D}"/>
          </ac:picMkLst>
        </pc:picChg>
        <pc:picChg chg="add del mod">
          <ac:chgData name="Chomette, Gregoire A. (ARC-TN)[SCIENCE &amp; TECHNOLOGY CORP]" userId="S::gchomett@ndc.nasa.gov::eb3a3357-5fde-4812-8b13-93e8e0c1e082" providerId="AD" clId="Web-{31C43021-2122-4826-8B1F-786B7535E63A}" dt="2023-03-28T19:31:11.542" v="359"/>
          <ac:picMkLst>
            <pc:docMk/>
            <pc:sldMk cId="3458522846" sldId="1033"/>
            <ac:picMk id="8" creationId="{2BD8C121-157F-81CF-3A3B-51D118996213}"/>
          </ac:picMkLst>
        </pc:picChg>
        <pc:picChg chg="del">
          <ac:chgData name="Chomette, Gregoire A. (ARC-TN)[SCIENCE &amp; TECHNOLOGY CORP]" userId="S::gchomett@ndc.nasa.gov::eb3a3357-5fde-4812-8b13-93e8e0c1e082" providerId="AD" clId="Web-{31C43021-2122-4826-8B1F-786B7535E63A}" dt="2023-03-28T19:07:47.243" v="1"/>
          <ac:picMkLst>
            <pc:docMk/>
            <pc:sldMk cId="3458522846" sldId="1033"/>
            <ac:picMk id="9" creationId="{40DC9B59-D0BD-A7B0-7540-94DCF70C6B8A}"/>
          </ac:picMkLst>
        </pc:picChg>
        <pc:picChg chg="add mod">
          <ac:chgData name="Chomette, Gregoire A. (ARC-TN)[SCIENCE &amp; TECHNOLOGY CORP]" userId="S::gchomett@ndc.nasa.gov::eb3a3357-5fde-4812-8b13-93e8e0c1e082" providerId="AD" clId="Web-{31C43021-2122-4826-8B1F-786B7535E63A}" dt="2023-03-28T19:32:07.293" v="368" actId="1076"/>
          <ac:picMkLst>
            <pc:docMk/>
            <pc:sldMk cId="3458522846" sldId="1033"/>
            <ac:picMk id="18" creationId="{2CFE49B2-9D8B-0227-0186-4300885F86E8}"/>
          </ac:picMkLst>
        </pc:picChg>
        <pc:picChg chg="add mod">
          <ac:chgData name="Chomette, Gregoire A. (ARC-TN)[SCIENCE &amp; TECHNOLOGY CORP]" userId="S::gchomett@ndc.nasa.gov::eb3a3357-5fde-4812-8b13-93e8e0c1e082" providerId="AD" clId="Web-{31C43021-2122-4826-8B1F-786B7535E63A}" dt="2023-03-28T19:31:58.590" v="365" actId="14100"/>
          <ac:picMkLst>
            <pc:docMk/>
            <pc:sldMk cId="3458522846" sldId="1033"/>
            <ac:picMk id="19" creationId="{BCF5B1FB-8255-D7AF-47A3-524812D5F108}"/>
          </ac:picMkLst>
        </pc:picChg>
      </pc:sldChg>
    </pc:docChg>
  </pc:docChgLst>
  <pc:docChgLst>
    <pc:chgData name="Coates, Ashley M. (ARC-TNP)" userId="273c3743-0c1a-4d49-8dd0-24452a88d9a9" providerId="ADAL" clId="{0C3E3AC2-52E6-AA49-8558-52F474322F9B}"/>
    <pc:docChg chg="undo custSel modSld">
      <pc:chgData name="Coates, Ashley M. (ARC-TNP)" userId="273c3743-0c1a-4d49-8dd0-24452a88d9a9" providerId="ADAL" clId="{0C3E3AC2-52E6-AA49-8558-52F474322F9B}" dt="2023-03-28T20:26:15.323" v="1544" actId="20577"/>
      <pc:docMkLst>
        <pc:docMk/>
      </pc:docMkLst>
      <pc:sldChg chg="addSp delSp modSp mod">
        <pc:chgData name="Coates, Ashley M. (ARC-TNP)" userId="273c3743-0c1a-4d49-8dd0-24452a88d9a9" providerId="ADAL" clId="{0C3E3AC2-52E6-AA49-8558-52F474322F9B}" dt="2023-03-28T18:08:29.457" v="1433" actId="1037"/>
        <pc:sldMkLst>
          <pc:docMk/>
          <pc:sldMk cId="412557010" sldId="1029"/>
        </pc:sldMkLst>
        <pc:spChg chg="mod">
          <ac:chgData name="Coates, Ashley M. (ARC-TNP)" userId="273c3743-0c1a-4d49-8dd0-24452a88d9a9" providerId="ADAL" clId="{0C3E3AC2-52E6-AA49-8558-52F474322F9B}" dt="2023-03-28T18:07:07.025" v="1335" actId="20577"/>
          <ac:spMkLst>
            <pc:docMk/>
            <pc:sldMk cId="412557010" sldId="1029"/>
            <ac:spMk id="3" creationId="{D7DEADF7-AF14-284D-C3C6-6A579402CE65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9" creationId="{01763DC0-C739-8E93-EAAC-582508CBD876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0" creationId="{A2ED5688-FC7B-257A-2791-3CADA45702EF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1" creationId="{FFAF82A1-4F65-7EEF-3902-A6FE1E5EBC3A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2" creationId="{E71298B8-0667-4977-945E-EA5E25BC5CF6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3" creationId="{CADE150B-911A-DF1F-29CE-4D662B54A48A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4" creationId="{C8379A44-FE4C-933D-5E5B-74DDBA16F317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5" creationId="{2E5FE1DB-AD02-E6EE-E81C-31F66D2B1348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6" creationId="{BEE5625A-5CE4-F110-D1C0-BA09D3DC5296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7" creationId="{1985498B-8C97-808C-4A87-983841C77F39}"/>
          </ac:spMkLst>
        </pc:spChg>
        <pc:spChg chg="add mod">
          <ac:chgData name="Coates, Ashley M. (ARC-TNP)" userId="273c3743-0c1a-4d49-8dd0-24452a88d9a9" providerId="ADAL" clId="{0C3E3AC2-52E6-AA49-8558-52F474322F9B}" dt="2023-03-28T17:46:00.265" v="546" actId="164"/>
          <ac:spMkLst>
            <pc:docMk/>
            <pc:sldMk cId="412557010" sldId="1029"/>
            <ac:spMk id="18" creationId="{B46B8CA6-E13B-6A15-663B-CAD3B68862ED}"/>
          </ac:spMkLst>
        </pc:spChg>
        <pc:spChg chg="add mod">
          <ac:chgData name="Coates, Ashley M. (ARC-TNP)" userId="273c3743-0c1a-4d49-8dd0-24452a88d9a9" providerId="ADAL" clId="{0C3E3AC2-52E6-AA49-8558-52F474322F9B}" dt="2023-03-28T18:05:57.644" v="1317" actId="1036"/>
          <ac:spMkLst>
            <pc:docMk/>
            <pc:sldMk cId="412557010" sldId="1029"/>
            <ac:spMk id="20" creationId="{71B669C2-E242-2966-AC39-393890AF8C11}"/>
          </ac:spMkLst>
        </pc:spChg>
        <pc:spChg chg="add mod">
          <ac:chgData name="Coates, Ashley M. (ARC-TNP)" userId="273c3743-0c1a-4d49-8dd0-24452a88d9a9" providerId="ADAL" clId="{0C3E3AC2-52E6-AA49-8558-52F474322F9B}" dt="2023-03-28T18:08:29.457" v="1433" actId="1037"/>
          <ac:spMkLst>
            <pc:docMk/>
            <pc:sldMk cId="412557010" sldId="1029"/>
            <ac:spMk id="21" creationId="{13F62F52-45B4-03E0-3CE6-01EEE87F13AC}"/>
          </ac:spMkLst>
        </pc:spChg>
        <pc:grpChg chg="add mod">
          <ac:chgData name="Coates, Ashley M. (ARC-TNP)" userId="273c3743-0c1a-4d49-8dd0-24452a88d9a9" providerId="ADAL" clId="{0C3E3AC2-52E6-AA49-8558-52F474322F9B}" dt="2023-03-28T18:07:52.586" v="1367" actId="1037"/>
          <ac:grpSpMkLst>
            <pc:docMk/>
            <pc:sldMk cId="412557010" sldId="1029"/>
            <ac:grpSpMk id="19" creationId="{641C34E0-6964-29C5-A081-5687A97A580D}"/>
          </ac:grpSpMkLst>
        </pc:grpChg>
        <pc:graphicFrameChg chg="mod modGraphic">
          <ac:chgData name="Coates, Ashley M. (ARC-TNP)" userId="273c3743-0c1a-4d49-8dd0-24452a88d9a9" providerId="ADAL" clId="{0C3E3AC2-52E6-AA49-8558-52F474322F9B}" dt="2023-03-28T17:54:53.871" v="657" actId="121"/>
          <ac:graphicFrameMkLst>
            <pc:docMk/>
            <pc:sldMk cId="412557010" sldId="1029"/>
            <ac:graphicFrameMk id="7" creationId="{3713294E-058F-AD14-4DF2-4874CF720081}"/>
          </ac:graphicFrameMkLst>
        </pc:graphicFrameChg>
        <pc:picChg chg="del">
          <ac:chgData name="Coates, Ashley M. (ARC-TNP)" userId="273c3743-0c1a-4d49-8dd0-24452a88d9a9" providerId="ADAL" clId="{0C3E3AC2-52E6-AA49-8558-52F474322F9B}" dt="2023-03-28T17:45:26.751" v="540" actId="478"/>
          <ac:picMkLst>
            <pc:docMk/>
            <pc:sldMk cId="412557010" sldId="1029"/>
            <ac:picMk id="6" creationId="{20DDD553-60CE-9512-FB83-4D3F1AE07887}"/>
          </ac:picMkLst>
        </pc:picChg>
        <pc:picChg chg="add mod">
          <ac:chgData name="Coates, Ashley M. (ARC-TNP)" userId="273c3743-0c1a-4d49-8dd0-24452a88d9a9" providerId="ADAL" clId="{0C3E3AC2-52E6-AA49-8558-52F474322F9B}" dt="2023-03-28T17:46:00.265" v="546" actId="164"/>
          <ac:picMkLst>
            <pc:docMk/>
            <pc:sldMk cId="412557010" sldId="1029"/>
            <ac:picMk id="8" creationId="{01AA2EEF-AA58-C9CE-A641-468E4C2B9703}"/>
          </ac:picMkLst>
        </pc:picChg>
      </pc:sldChg>
      <pc:sldChg chg="modSp mod modCm modNotesTx">
        <pc:chgData name="Coates, Ashley M. (ARC-TNP)" userId="273c3743-0c1a-4d49-8dd0-24452a88d9a9" providerId="ADAL" clId="{0C3E3AC2-52E6-AA49-8558-52F474322F9B}" dt="2023-03-28T20:26:15.323" v="1544" actId="20577"/>
        <pc:sldMkLst>
          <pc:docMk/>
          <pc:sldMk cId="929190522" sldId="1030"/>
        </pc:sldMkLst>
        <pc:spChg chg="mod">
          <ac:chgData name="Coates, Ashley M. (ARC-TNP)" userId="273c3743-0c1a-4d49-8dd0-24452a88d9a9" providerId="ADAL" clId="{0C3E3AC2-52E6-AA49-8558-52F474322F9B}" dt="2023-03-28T20:26:15.323" v="1544" actId="20577"/>
          <ac:spMkLst>
            <pc:docMk/>
            <pc:sldMk cId="929190522" sldId="1030"/>
            <ac:spMk id="3" creationId="{5D87E2E8-193D-7AC5-275D-66DF7DCED847}"/>
          </ac:spMkLst>
        </pc:spChg>
        <pc:spChg chg="mod">
          <ac:chgData name="Coates, Ashley M. (ARC-TNP)" userId="273c3743-0c1a-4d49-8dd0-24452a88d9a9" providerId="ADAL" clId="{0C3E3AC2-52E6-AA49-8558-52F474322F9B}" dt="2023-03-28T17:41:24.492" v="397" actId="20577"/>
          <ac:spMkLst>
            <pc:docMk/>
            <pc:sldMk cId="929190522" sldId="1030"/>
            <ac:spMk id="12" creationId="{575EBCFF-366D-C3A1-00A2-9C94700A5B1F}"/>
          </ac:spMkLst>
        </pc:spChg>
      </pc:sldChg>
    </pc:docChg>
  </pc:docChgLst>
  <pc:docChgLst>
    <pc:chgData name="Chomette, Gregoire A. (ARC-TN)[SCIENCE &amp; TECHNOLOGY CORP]" userId="S::gchomett@ndc.nasa.gov::eb3a3357-5fde-4812-8b13-93e8e0c1e082" providerId="AD" clId="Web-{439DE634-4BCA-4D69-915A-5D63627533F9}"/>
    <pc:docChg chg="">
      <pc:chgData name="Chomette, Gregoire A. (ARC-TN)[SCIENCE &amp; TECHNOLOGY CORP]" userId="S::gchomett@ndc.nasa.gov::eb3a3357-5fde-4812-8b13-93e8e0c1e082" providerId="AD" clId="Web-{439DE634-4BCA-4D69-915A-5D63627533F9}" dt="2023-03-28T20:39:34.509" v="1"/>
      <pc:docMkLst>
        <pc:docMk/>
      </pc:docMkLst>
      <pc:sldChg chg="addCm modCm">
        <pc:chgData name="Chomette, Gregoire A. (ARC-TN)[SCIENCE &amp; TECHNOLOGY CORP]" userId="S::gchomett@ndc.nasa.gov::eb3a3357-5fde-4812-8b13-93e8e0c1e082" providerId="AD" clId="Web-{439DE634-4BCA-4D69-915A-5D63627533F9}" dt="2023-03-28T20:39:34.509" v="1"/>
        <pc:sldMkLst>
          <pc:docMk/>
          <pc:sldMk cId="2474411524" sldId="1027"/>
        </pc:sldMkLst>
      </pc:sldChg>
    </pc:docChg>
  </pc:docChgLst>
</pc:chgInfo>
</file>

<file path=ppt/comments/modernComment_403_937C86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83BBE3-F948-4E87-BC98-EFEF412D1831}" authorId="{E180FEA9-AE70-F845-824A-1437EFCAE53C}" status="resolved" created="2023-03-28T20:39:25.35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74411524" sldId="1027"/>
      <ac:spMk id="3" creationId="{00E12E2C-A903-0BA2-4AEE-3499FA3A6674}"/>
      <ac:txMk cp="91" len="2">
        <ac:context len="643" hash="3104172672"/>
      </ac:txMk>
    </ac:txMkLst>
    <p188:pos x="2801006" y="762000"/>
    <p188:txBody>
      <a:bodyPr/>
      <a:lstStyle/>
      <a:p>
        <a:r>
          <a:rPr lang="en-US"/>
          <a:t>Check in the email</a:t>
        </a:r>
      </a:p>
    </p188:txBody>
  </p188:cm>
</p188:cmLst>
</file>

<file path=ppt/comments/modernComment_405_18971E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C6A3C1-1DE1-40F0-981E-640EAFFDC309}" authorId="{E180FEA9-AE70-F845-824A-1437EFCAE53C}" created="2023-03-28T19:28:58.9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2557010" sldId="1029"/>
      <ac:graphicFrameMk id="7" creationId="{3713294E-058F-AD14-4DF2-4874CF720081}"/>
      <ac:tblMk/>
      <ac:tcMk rowId="3101337137" colId="1053442093"/>
      <ac:txMk cp="0" len="34">
        <ac:context len="35" hash="4280092971"/>
      </ac:txMk>
    </ac:txMkLst>
    <p188:pos x="2932981" y="690113"/>
    <p188:txBody>
      <a:bodyPr/>
      <a:lstStyle/>
      <a:p>
        <a:r>
          <a:rPr lang="en-US"/>
          <a:t>Same calculations with Python:
- 43 %
- 36%
- 26%
- 13%
- 3%
- 0.02%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3FF7CC-8E8A-AB41-9B55-B37D7CAC2DEE}" type="datetime1">
              <a:rPr lang="en-US"/>
              <a:pPr>
                <a:defRPr/>
              </a:pPr>
              <a:t>4/13/23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03E706-DC80-0A41-A071-62A619931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0B53F6-363F-8A4D-8832-818E4712B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48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ヒラギノ角ゴ Pro W3" pitchFamily="-97" charset="-128"/>
        <a:cs typeface="ヒラギノ角ゴ Pro W3" pitchFamily="-9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ヒラギノ角ゴ Pro W3" pitchFamily="-97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skimming shallow entries down to fractions of a degree that should maybe be thrown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3E44-A392-4F45-AD96-459060D93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3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sure I’m pulling the correct numbers from the hazard stats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B53F6-363F-8A4D-8832-818E4712B1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7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lanetary_Defense_ppt_template_title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34" y="787400"/>
            <a:ext cx="11239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78000" y="266700"/>
            <a:ext cx="8890000" cy="2057400"/>
          </a:xfrm>
        </p:spPr>
        <p:txBody>
          <a:bodyPr/>
          <a:lstStyle>
            <a:lvl1pPr algn="l">
              <a:defRPr sz="4000">
                <a:solidFill>
                  <a:srgbClr val="FFA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35894" y="2573867"/>
            <a:ext cx="5360105" cy="1879601"/>
          </a:xfrm>
        </p:spPr>
        <p:txBody>
          <a:bodyPr/>
          <a:lstStyle>
            <a:lvl1pPr marL="0" indent="3175" algn="l">
              <a:buFont typeface="Times" pitchFamily="-112" charset="0"/>
              <a:buNone/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</a:t>
            </a:r>
          </a:p>
          <a:p>
            <a:r>
              <a:rPr lang="en-US"/>
              <a:t>subtitle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350D53-6499-A643-A67F-166EB7F3A72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9927" y="5759690"/>
            <a:ext cx="5259328" cy="10983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31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pitchFamily="-112" charset="0"/>
              <a:buNone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1143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682625" indent="-1698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B910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pitchFamily="-97" charset="-128"/>
              </a:defRPr>
            </a:lvl3pPr>
            <a:lvl4pPr marL="966788" indent="-1698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charset="0"/>
              </a:defRPr>
            </a:lvl4pPr>
            <a:lvl5pPr marL="1081088" indent="1095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charset="0"/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5pPr>
            <a:lvl6pPr marL="15382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6pPr>
            <a:lvl7pPr marL="19954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7pPr>
            <a:lvl8pPr marL="24526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8pPr>
            <a:lvl9pPr marL="29098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2023 DZ2 Impact Exercise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March 2023</a:t>
            </a:r>
          </a:p>
        </p:txBody>
      </p:sp>
    </p:spTree>
    <p:extLst>
      <p:ext uri="{BB962C8B-B14F-4D97-AF65-F5344CB8AC3E}">
        <p14:creationId xmlns:p14="http://schemas.microsoft.com/office/powerpoint/2010/main" val="219375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lanetary_Defense_ppt_template_conten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6629400"/>
            <a:ext cx="121920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220451" y="6615037"/>
            <a:ext cx="67358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Page </a:t>
            </a:r>
            <a:fld id="{0C5F9C15-AF1F-594C-8D74-011DD0CF98CB}" type="slidenum">
              <a:rPr lang="en-US" sz="1000" smtClean="0">
                <a:solidFill>
                  <a:srgbClr val="000000"/>
                </a:solidFill>
                <a:latin typeface="+mn-lt"/>
              </a:rPr>
              <a:pPr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" name="Picture 19" descr="arc-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" y="36528"/>
            <a:ext cx="1181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" y="6624638"/>
            <a:ext cx="1771904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387088" y="6629400"/>
            <a:ext cx="3417824" cy="228600"/>
          </a:xfrm>
          <a:effectLst/>
        </p:spPr>
        <p:txBody>
          <a:bodyPr anchor="ctr"/>
          <a:lstStyle>
            <a:lvl1pPr algn="ctr">
              <a:defRPr sz="1000" b="1">
                <a:solidFill>
                  <a:srgbClr val="DA5319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C1DBD4-C467-7647-B2AB-B08DCB6C98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67563" y="126786"/>
            <a:ext cx="824230" cy="71247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310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387088" y="6629400"/>
            <a:ext cx="3417824" cy="228600"/>
          </a:xfrm>
        </p:spPr>
        <p:txBody>
          <a:bodyPr/>
          <a:lstStyle>
            <a:lvl1pPr algn="ctr">
              <a:defRPr sz="1000" b="1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421763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7" y="1133475"/>
            <a:ext cx="5496984" cy="5181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051" y="1133475"/>
            <a:ext cx="5499100" cy="5181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9484" y="6629400"/>
            <a:ext cx="6908800" cy="2286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27362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9484" y="6629400"/>
            <a:ext cx="6908800" cy="2286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388433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9484" y="6629400"/>
            <a:ext cx="6908800" cy="2286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78956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effectLst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376233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ary_Defense_ppt_template_content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643687"/>
            <a:ext cx="121920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867" y="1133476"/>
            <a:ext cx="11199284" cy="54578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" y="6624638"/>
            <a:ext cx="164998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tx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March 2023</a:t>
            </a:r>
            <a:endParaRPr lang="en-US" sz="1400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87088" y="6629400"/>
            <a:ext cx="341782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DA5319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HYPOTHETICAL EXERCISE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889067" y="171450"/>
            <a:ext cx="2117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1220451" y="6637339"/>
            <a:ext cx="67358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+mn-lt"/>
              </a:rPr>
              <a:t>Page </a:t>
            </a:r>
            <a:fld id="{E8D841CF-9F73-394B-9533-47CA68527732}" type="slidenum">
              <a:rPr lang="en-US" sz="1000" smtClean="0">
                <a:solidFill>
                  <a:srgbClr val="000000"/>
                </a:solidFill>
                <a:latin typeface="+mn-lt"/>
              </a:rPr>
              <a:pPr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5" name="Picture 2" descr="arc-logo.png"/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00206" y="100013"/>
            <a:ext cx="96304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11004" y="228600"/>
            <a:ext cx="10169992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EADEE3-CC48-B64D-89C9-D73C8EF24E8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67563" y="126786"/>
            <a:ext cx="824230" cy="71247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6136" r:id="rId1"/>
    <p:sldLayoutId id="2147496137" r:id="rId2"/>
    <p:sldLayoutId id="2147496138" r:id="rId3"/>
    <p:sldLayoutId id="2147496139" r:id="rId4"/>
    <p:sldLayoutId id="2147496140" r:id="rId5"/>
    <p:sldLayoutId id="2147496141" r:id="rId6"/>
    <p:sldLayoutId id="2147496142" r:id="rId7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757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75700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75700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75700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75700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6A0549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6A0549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6A0549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6A0549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169863" indent="-16668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Font typeface="Time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143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682625" indent="-1698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FFB910"/>
        </a:buClr>
        <a:buChar char="–"/>
        <a:defRPr sz="1400">
          <a:solidFill>
            <a:schemeClr val="tx1"/>
          </a:solidFill>
          <a:latin typeface="+mn-lt"/>
          <a:ea typeface="ヒラギノ角ゴ Pro W3" pitchFamily="-97" charset="-128"/>
          <a:cs typeface="ヒラギノ角ゴ Pro W3" pitchFamily="-97" charset="-128"/>
        </a:defRPr>
      </a:lvl3pPr>
      <a:lvl4pPr marL="966788" indent="-1698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1200">
          <a:solidFill>
            <a:schemeClr val="tx1"/>
          </a:solidFill>
          <a:latin typeface="+mn-lt"/>
          <a:ea typeface="ヒラギノ角ゴ Pro W3" pitchFamily="-97" charset="-128"/>
          <a:cs typeface="ヒラギノ角ゴ Pro W3" charset="0"/>
        </a:defRPr>
      </a:lvl4pPr>
      <a:lvl5pPr marL="1081088" indent="1095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–"/>
        <a:defRPr sz="12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5pPr>
      <a:lvl6pPr marL="1538288" indent="109538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–"/>
        <a:defRPr sz="1600">
          <a:solidFill>
            <a:srgbClr val="263082"/>
          </a:solidFill>
          <a:latin typeface="+mn-lt"/>
          <a:ea typeface="+mn-ea"/>
        </a:defRPr>
      </a:lvl6pPr>
      <a:lvl7pPr marL="1995488" indent="109538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–"/>
        <a:defRPr sz="1600">
          <a:solidFill>
            <a:srgbClr val="263082"/>
          </a:solidFill>
          <a:latin typeface="+mn-lt"/>
          <a:ea typeface="+mn-ea"/>
        </a:defRPr>
      </a:lvl7pPr>
      <a:lvl8pPr marL="2452688" indent="109538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–"/>
        <a:defRPr sz="1600">
          <a:solidFill>
            <a:srgbClr val="263082"/>
          </a:solidFill>
          <a:latin typeface="+mn-lt"/>
          <a:ea typeface="+mn-ea"/>
        </a:defRPr>
      </a:lvl8pPr>
      <a:lvl9pPr marL="2909888" indent="109538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–"/>
        <a:defRPr sz="1600">
          <a:solidFill>
            <a:srgbClr val="26308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microsoft.com/office/2018/10/relationships/comments" Target="../comments/modernComment_403_937C860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405_18971ED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1128-B1F0-C04E-8F82-B1ECFD1E2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000" y="266700"/>
            <a:ext cx="8953500" cy="2057400"/>
          </a:xfrm>
        </p:spPr>
        <p:txBody>
          <a:bodyPr/>
          <a:lstStyle/>
          <a:p>
            <a:r>
              <a:rPr lang="en-US"/>
              <a:t>2023 DZ2 Hypothetical Impact Exercise Risk Assessment: Epoch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E5702-5A98-E741-B29C-8D31549F3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894" y="2319867"/>
            <a:ext cx="5360105" cy="18796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Jessie Dotson, Gregoire </a:t>
            </a:r>
            <a:r>
              <a:rPr lang="en-US" b="1" dirty="0" err="1"/>
              <a:t>Chomette</a:t>
            </a:r>
            <a:r>
              <a:rPr lang="en-US" b="1" dirty="0"/>
              <a:t>, Ashley Coates</a:t>
            </a:r>
          </a:p>
          <a:p>
            <a:pPr>
              <a:spcBef>
                <a:spcPts val="0"/>
              </a:spcBef>
            </a:pPr>
            <a:r>
              <a:rPr lang="en-US" dirty="0" err="1"/>
              <a:t>Lorien</a:t>
            </a:r>
            <a:r>
              <a:rPr lang="en-US" dirty="0"/>
              <a:t> Wheeler, Donovan Mathias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b="1" dirty="0"/>
              <a:t>NASA Ames Research Center</a:t>
            </a:r>
          </a:p>
          <a:p>
            <a:pPr>
              <a:spcBef>
                <a:spcPts val="0"/>
              </a:spcBef>
            </a:pPr>
            <a:r>
              <a:rPr lang="en-US" dirty="0"/>
              <a:t>Asteroid Threat Assessment Project</a:t>
            </a:r>
          </a:p>
        </p:txBody>
      </p:sp>
    </p:spTree>
    <p:extLst>
      <p:ext uri="{BB962C8B-B14F-4D97-AF65-F5344CB8AC3E}">
        <p14:creationId xmlns:p14="http://schemas.microsoft.com/office/powerpoint/2010/main" val="34002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6CA38-7C62-4D1A-949C-0F50EE4B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BD35-5172-3165-D55E-2F9E7878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A339C-BA8F-233F-8A25-41DEE6062B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4984" y="228600"/>
            <a:ext cx="10169525" cy="762000"/>
          </a:xfrm>
        </p:spPr>
        <p:txBody>
          <a:bodyPr/>
          <a:lstStyle/>
          <a:p>
            <a:r>
              <a:rPr lang="en-US" dirty="0"/>
              <a:t>Affected Population Ranges Along Swath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11E9A-80CA-4A61-DA28-1E05D381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09" y="885160"/>
            <a:ext cx="11956933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B8963F-7901-2F76-AE4B-00B2B6C8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993" y="3673506"/>
            <a:ext cx="12000100" cy="2926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09ADBB-399E-1939-0245-B90F9234561C}"/>
              </a:ext>
            </a:extLst>
          </p:cNvPr>
          <p:cNvSpPr txBox="1"/>
          <p:nvPr/>
        </p:nvSpPr>
        <p:spPr>
          <a:xfrm>
            <a:off x="653288" y="90693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Min/Mean/Max Affected Population</a:t>
            </a:r>
          </a:p>
        </p:txBody>
      </p:sp>
    </p:spTree>
    <p:extLst>
      <p:ext uri="{BB962C8B-B14F-4D97-AF65-F5344CB8AC3E}">
        <p14:creationId xmlns:p14="http://schemas.microsoft.com/office/powerpoint/2010/main" val="165938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891C-F94D-9D49-8882-0F21299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F40B0-6C0D-E44F-A77E-9E1BB9DF4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47A38-B255-594B-93F9-AEE96B65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2020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0E16E-824E-E446-9FE1-5188B59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337503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CE96-0297-754A-9F57-780C1F1F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Damage Level Definitions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775EF-CEA7-384F-9BF2-620C2DB3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2020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3711F-6E36-D74C-92DE-DDE8FD70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AECDA21C-6C20-E34B-A92E-FF21B7F5B4DE}"/>
              </a:ext>
            </a:extLst>
          </p:cNvPr>
          <p:cNvSpPr txBox="1">
            <a:spLocks/>
          </p:cNvSpPr>
          <p:nvPr/>
        </p:nvSpPr>
        <p:spPr>
          <a:xfrm>
            <a:off x="1798948" y="1063487"/>
            <a:ext cx="5495700" cy="2445026"/>
          </a:xfrm>
          <a:prstGeom prst="rect">
            <a:avLst/>
          </a:prstGeom>
        </p:spPr>
        <p:txBody>
          <a:bodyPr/>
          <a:lstStyle>
            <a:lvl1pPr marL="169863" indent="-16668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1143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682625" indent="-1698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B910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pitchFamily="-97" charset="-128"/>
              </a:defRPr>
            </a:lvl3pPr>
            <a:lvl4pPr marL="966788" indent="-1698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charset="0"/>
              </a:defRPr>
            </a:lvl4pPr>
            <a:lvl5pPr marL="1081088" indent="1095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charset="0"/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5pPr>
            <a:lvl6pPr marL="15382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6pPr>
            <a:lvl7pPr marL="19954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7pPr>
            <a:lvl8pPr marL="24526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8pPr>
            <a:lvl9pPr marL="2909888" indent="109538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/>
              <a:t>PAIR models local ground damage due to both blast overpressure and thermal radiation hazards.</a:t>
            </a:r>
          </a:p>
          <a:p>
            <a:r>
              <a:rPr lang="en-US" sz="1800" kern="0"/>
              <a:t>Ground damage is assessed at four severity levels, with each level affecting different fractions of the population within that region</a:t>
            </a:r>
          </a:p>
          <a:p>
            <a:r>
              <a:rPr lang="en-US" sz="1800" kern="0"/>
              <a:t>For each damage level, the larger of the blast or thermal radius is used to determine the area and population for that level.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F81B6D-D733-984F-A4FF-3CF0C9AC0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82557"/>
              </p:ext>
            </p:extLst>
          </p:nvPr>
        </p:nvGraphicFramePr>
        <p:xfrm>
          <a:off x="2138178" y="3963208"/>
          <a:ext cx="8080745" cy="2590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3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855">
                  <a:extLst>
                    <a:ext uri="{9D8B030D-6E8A-4147-A177-3AD203B41FA5}">
                      <a16:colId xmlns:a16="http://schemas.microsoft.com/office/drawing/2014/main" val="1296576016"/>
                    </a:ext>
                  </a:extLst>
                </a:gridCol>
                <a:gridCol w="3080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2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7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Damage Level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Population fraction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Blast Threshold (psi)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Thermal Exposure Threshold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Serious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0900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effectLst/>
                        </a:rPr>
                        <a:t>1 psi – window breakage and some structural</a:t>
                      </a:r>
                      <a:r>
                        <a:rPr lang="en-US" sz="1400" baseline="0">
                          <a:effectLst/>
                        </a:rPr>
                        <a:t> damage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r>
                        <a:rPr lang="en-US" sz="1400" baseline="30000">
                          <a:effectLst/>
                        </a:rPr>
                        <a:t>nd</a:t>
                      </a:r>
                      <a:r>
                        <a:rPr lang="en-US" sz="1400">
                          <a:effectLst/>
                        </a:rPr>
                        <a:t> degree burns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Severe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>
                    <a:solidFill>
                      <a:srgbClr val="FFCA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 psi  – doors and windows blown out, widespread structural damage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en-US" sz="1400" baseline="30000">
                          <a:effectLst/>
                        </a:rPr>
                        <a:t>rd</a:t>
                      </a:r>
                      <a:r>
                        <a:rPr lang="en-US" sz="1400">
                          <a:effectLst/>
                        </a:rPr>
                        <a:t> degree burns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Critical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>
                    <a:solidFill>
                      <a:srgbClr val="F67A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 psi  – most</a:t>
                      </a:r>
                      <a:r>
                        <a:rPr lang="en-US" sz="1400" baseline="0">
                          <a:effectLst/>
                        </a:rPr>
                        <a:t> residential structures collapse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cotton/denim clothing ignites</a:t>
                      </a:r>
                      <a:r>
                        <a:rPr lang="en-US" sz="1400" baseline="0">
                          <a:effectLst/>
                        </a:rPr>
                        <a:t>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Unsurvivable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>
                    <a:solidFill>
                      <a:srgbClr val="C000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 psi  – complete devastation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sand explodes, roll roofing ignites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1140FC3-2B29-514B-ADAA-A6B4F4FCA5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432" y="1267827"/>
            <a:ext cx="2646490" cy="24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6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4844-33BE-3D5D-2B50-F0D02C66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Risk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12E2C-A903-0BA2-4AEE-3499FA3A6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7" y="875574"/>
            <a:ext cx="5496984" cy="5181600"/>
          </a:xfrm>
        </p:spPr>
        <p:txBody>
          <a:bodyPr/>
          <a:lstStyle/>
          <a:p>
            <a:pPr marL="3175" indent="0">
              <a:spcBef>
                <a:spcPts val="0"/>
              </a:spcBef>
              <a:buNone/>
            </a:pPr>
            <a:r>
              <a:rPr lang="en-US" sz="1600" b="1" dirty="0"/>
              <a:t>Asteroid Characterization Summary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Assessment Date: 20 March 2023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Earth impact probability: 6%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Only characterization available is absolute magnitude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Diameter: range 19-446m, most likely 34-185m, median 64m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Energy: range 32-3557Mt, most likely1-138Mt, median 6Mt</a:t>
            </a:r>
            <a:endParaRPr lang="en-US" dirty="0"/>
          </a:p>
          <a:p>
            <a:pPr marL="3175" indent="0">
              <a:buNone/>
            </a:pPr>
            <a:endParaRPr lang="en-US" sz="1600" b="1" dirty="0"/>
          </a:p>
          <a:p>
            <a:pPr marL="3175" indent="0">
              <a:spcBef>
                <a:spcPts val="10"/>
              </a:spcBef>
              <a:buNone/>
            </a:pPr>
            <a:endParaRPr lang="en-US" sz="1600" b="1" dirty="0"/>
          </a:p>
          <a:p>
            <a:pPr marL="3175" indent="0">
              <a:spcBef>
                <a:spcPts val="10"/>
              </a:spcBef>
              <a:buNone/>
            </a:pPr>
            <a:r>
              <a:rPr lang="en-US" sz="1600" b="1" dirty="0"/>
              <a:t>Hazard Summary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Affected population: 0 – 18M; most likely outcome is no damage</a:t>
            </a:r>
          </a:p>
          <a:p>
            <a:pPr marL="169545" indent="-166370">
              <a:spcBef>
                <a:spcPts val="0"/>
              </a:spcBef>
            </a:pPr>
            <a:r>
              <a:rPr lang="en-US" sz="1600" dirty="0"/>
              <a:t>Asteroid is likely to miss Earth, but there is a 44% chance of population damage if impact occurs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Impact could cause blast damage, with serious damage most likely extending 0-100km, and possibly out to 300km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Only the worst case scenarios cause thermal radiation damage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Global effects are not observed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3D31E-7D18-4333-F66B-494D28C0C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5" y="797181"/>
            <a:ext cx="5499100" cy="5936328"/>
          </a:xfrm>
        </p:spPr>
        <p:txBody>
          <a:bodyPr/>
          <a:lstStyle/>
          <a:p>
            <a:pPr marL="3175" indent="0">
              <a:buNone/>
            </a:pPr>
            <a:r>
              <a:rPr lang="en-US" sz="1600" b="1" dirty="0"/>
              <a:t>Impact locations and Affected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175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175" indent="0">
              <a:buNone/>
            </a:pPr>
            <a:endParaRPr lang="en-US" dirty="0"/>
          </a:p>
          <a:p>
            <a:pPr marL="3175" indent="0">
              <a:buNone/>
            </a:pPr>
            <a:r>
              <a:rPr lang="en-US" sz="1600" b="1" dirty="0"/>
              <a:t>Affected Population Risks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0D4B4-51D3-3882-83AE-BCF8A3F1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F0A8-D13B-030B-714E-0A83183D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574B4-2823-00E6-E903-D6922899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84" y="4012374"/>
            <a:ext cx="3398352" cy="25487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4E2CCE-0A13-0EAB-A25C-E4C301DBA0A9}"/>
              </a:ext>
            </a:extLst>
          </p:cNvPr>
          <p:cNvCxnSpPr/>
          <p:nvPr/>
        </p:nvCxnSpPr>
        <p:spPr>
          <a:xfrm>
            <a:off x="6096000" y="1133475"/>
            <a:ext cx="0" cy="531812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52B67-46F1-0674-29BE-68161E4D1707}"/>
              </a:ext>
            </a:extLst>
          </p:cNvPr>
          <p:cNvCxnSpPr>
            <a:cxnSpLocks/>
          </p:cNvCxnSpPr>
          <p:nvPr/>
        </p:nvCxnSpPr>
        <p:spPr>
          <a:xfrm>
            <a:off x="311149" y="3429000"/>
            <a:ext cx="1156970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3B0167-88EA-A41B-157E-3FDE8A2CB72A}"/>
              </a:ext>
            </a:extLst>
          </p:cNvPr>
          <p:cNvSpPr txBox="1"/>
          <p:nvPr/>
        </p:nvSpPr>
        <p:spPr>
          <a:xfrm>
            <a:off x="6763405" y="4388069"/>
            <a:ext cx="415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56%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CC277-370B-30AA-485A-FD7C670CCD94}"/>
              </a:ext>
            </a:extLst>
          </p:cNvPr>
          <p:cNvSpPr txBox="1"/>
          <p:nvPr/>
        </p:nvSpPr>
        <p:spPr>
          <a:xfrm>
            <a:off x="6763404" y="4115491"/>
            <a:ext cx="415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97%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C4C8D-DE20-B1E1-5E51-64CE7EED64BA}"/>
              </a:ext>
            </a:extLst>
          </p:cNvPr>
          <p:cNvSpPr txBox="1"/>
          <p:nvPr/>
        </p:nvSpPr>
        <p:spPr>
          <a:xfrm>
            <a:off x="7919544" y="4659552"/>
            <a:ext cx="446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9.8%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D52B08-45B1-F6D1-EBDD-F6F121AB8B39}"/>
              </a:ext>
            </a:extLst>
          </p:cNvPr>
          <p:cNvSpPr txBox="1"/>
          <p:nvPr/>
        </p:nvSpPr>
        <p:spPr>
          <a:xfrm>
            <a:off x="7914289" y="5152958"/>
            <a:ext cx="446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0.6%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F6FCA9-1855-027A-EF25-8B5860EADCFA}"/>
              </a:ext>
            </a:extLst>
          </p:cNvPr>
          <p:cNvSpPr txBox="1"/>
          <p:nvPr/>
        </p:nvSpPr>
        <p:spPr>
          <a:xfrm>
            <a:off x="8205402" y="5077272"/>
            <a:ext cx="446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0.8%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FC5EF-AB36-B53E-CDA4-57EB5A1037C3}"/>
              </a:ext>
            </a:extLst>
          </p:cNvPr>
          <p:cNvSpPr txBox="1"/>
          <p:nvPr/>
        </p:nvSpPr>
        <p:spPr>
          <a:xfrm>
            <a:off x="8494530" y="5122892"/>
            <a:ext cx="446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0.7%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6BF074-629B-3BB1-E83E-C7DD70D0DD7C}"/>
              </a:ext>
            </a:extLst>
          </p:cNvPr>
          <p:cNvSpPr txBox="1"/>
          <p:nvPr/>
        </p:nvSpPr>
        <p:spPr>
          <a:xfrm>
            <a:off x="8228502" y="4613056"/>
            <a:ext cx="415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14%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5E12CB-40D1-7C5F-CE82-F4BDA6009EAE}"/>
              </a:ext>
            </a:extLst>
          </p:cNvPr>
          <p:cNvSpPr txBox="1"/>
          <p:nvPr/>
        </p:nvSpPr>
        <p:spPr>
          <a:xfrm>
            <a:off x="9069340" y="5528465"/>
            <a:ext cx="516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0.02%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6F1BBB-7959-140F-CAA2-4FF83B59F1BB}"/>
              </a:ext>
            </a:extLst>
          </p:cNvPr>
          <p:cNvSpPr txBox="1"/>
          <p:nvPr/>
        </p:nvSpPr>
        <p:spPr>
          <a:xfrm>
            <a:off x="9071420" y="6002958"/>
            <a:ext cx="577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0.001%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F2CE8A-F4A3-D651-2186-811076DCAB66}"/>
              </a:ext>
            </a:extLst>
          </p:cNvPr>
          <p:cNvSpPr txBox="1"/>
          <p:nvPr/>
        </p:nvSpPr>
        <p:spPr>
          <a:xfrm>
            <a:off x="8521353" y="4645546"/>
            <a:ext cx="415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11%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42E23-5AF3-CA97-9C82-03D8FB643D08}"/>
              </a:ext>
            </a:extLst>
          </p:cNvPr>
          <p:cNvSpPr txBox="1"/>
          <p:nvPr/>
        </p:nvSpPr>
        <p:spPr>
          <a:xfrm>
            <a:off x="9857147" y="4240315"/>
            <a:ext cx="20391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Probabilities of how many people could be affected by the potential damage</a:t>
            </a:r>
          </a:p>
          <a:p>
            <a:endParaRPr lang="en-US" sz="1600"/>
          </a:p>
          <a:p>
            <a:r>
              <a:rPr lang="en-US" sz="1600"/>
              <a:t>Range: 0-18M ppl</a:t>
            </a:r>
          </a:p>
          <a:p>
            <a:endParaRPr lang="en-US" sz="1600"/>
          </a:p>
          <a:p>
            <a:r>
              <a:rPr lang="en-US" sz="1600"/>
              <a:t>Likely no damage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BDF93-42A5-D5FF-0DB7-D26E8054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78" y="1690820"/>
            <a:ext cx="7012124" cy="1715995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4F33EEDF-064C-1E40-ECE6-D797998242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003" y="1136769"/>
            <a:ext cx="1097280" cy="822352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2B69BD3C-3249-59CF-17FE-E6DE7960E7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297" y="1136769"/>
            <a:ext cx="1097280" cy="822352"/>
          </a:xfrm>
          <a:prstGeom prst="rect">
            <a:avLst/>
          </a:prstGeom>
        </p:spPr>
      </p:pic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CCF1936C-A696-4EBB-C466-3838542807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482" y="1137249"/>
            <a:ext cx="1097280" cy="822352"/>
          </a:xfrm>
          <a:prstGeom prst="rect">
            <a:avLst/>
          </a:prstGeom>
        </p:spPr>
      </p:pic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83ED8836-2119-E464-0BED-BC090E4358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591" y="1132995"/>
            <a:ext cx="1097280" cy="822352"/>
          </a:xfrm>
          <a:prstGeom prst="rect">
            <a:avLst/>
          </a:prstGeom>
        </p:spPr>
      </p:pic>
      <p:pic>
        <p:nvPicPr>
          <p:cNvPr id="37" name="Picture 3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031019-0832-2552-B297-D3BC70AF9E7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463" y="1140063"/>
            <a:ext cx="1097280" cy="8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15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Probabilistic Asteroid Impact Risk 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268A1A-597B-0D42-90A8-3B42ECD99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9619" y="4194853"/>
            <a:ext cx="344629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E649-F2D1-E240-AA07-30777E9ED5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088" y="4268448"/>
            <a:ext cx="3704167" cy="228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2931E3-4997-DC40-92BA-39A905658D87}"/>
              </a:ext>
            </a:extLst>
          </p:cNvPr>
          <p:cNvGrpSpPr/>
          <p:nvPr/>
        </p:nvGrpSpPr>
        <p:grpSpPr>
          <a:xfrm>
            <a:off x="2251556" y="882489"/>
            <a:ext cx="3257255" cy="2608012"/>
            <a:chOff x="727555" y="821550"/>
            <a:chExt cx="3257255" cy="2608012"/>
          </a:xfrm>
        </p:grpSpPr>
        <p:pic>
          <p:nvPicPr>
            <p:cNvPr id="6" name="Picture 5" descr="2012tc4_2017_08_3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55" y="1143562"/>
              <a:ext cx="3257255" cy="2286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D049C0-D368-284D-BA9C-13B8E6B03669}"/>
                </a:ext>
              </a:extLst>
            </p:cNvPr>
            <p:cNvSpPr txBox="1"/>
            <p:nvPr/>
          </p:nvSpPr>
          <p:spPr>
            <a:xfrm>
              <a:off x="987859" y="821550"/>
              <a:ext cx="2736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Hypothetical Entry points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389B4C-25A3-7F44-BB37-976CCE06037F}"/>
              </a:ext>
            </a:extLst>
          </p:cNvPr>
          <p:cNvSpPr txBox="1"/>
          <p:nvPr/>
        </p:nvSpPr>
        <p:spPr>
          <a:xfrm>
            <a:off x="2251555" y="3964491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Physical Property Distributions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05060-F074-2A46-AC62-059F1C4AF8B7}"/>
              </a:ext>
            </a:extLst>
          </p:cNvPr>
          <p:cNvSpPr txBox="1"/>
          <p:nvPr/>
        </p:nvSpPr>
        <p:spPr>
          <a:xfrm>
            <a:off x="7552519" y="3972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Damage Range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807A3A-DE15-8D48-8CC2-6F11BBAEDFB9}"/>
              </a:ext>
            </a:extLst>
          </p:cNvPr>
          <p:cNvGrpSpPr/>
          <p:nvPr/>
        </p:nvGrpSpPr>
        <p:grpSpPr>
          <a:xfrm>
            <a:off x="6846633" y="821551"/>
            <a:ext cx="3212263" cy="2668951"/>
            <a:chOff x="5359211" y="1028076"/>
            <a:chExt cx="3212263" cy="26689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6640B-FD4F-0A4B-B26D-B0B6BE412B26}"/>
                </a:ext>
              </a:extLst>
            </p:cNvPr>
            <p:cNvGrpSpPr/>
            <p:nvPr/>
          </p:nvGrpSpPr>
          <p:grpSpPr>
            <a:xfrm>
              <a:off x="5359211" y="1411027"/>
              <a:ext cx="3212263" cy="2286000"/>
              <a:chOff x="5205618" y="1143563"/>
              <a:chExt cx="3212263" cy="2286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D3A653B-E316-6D46-8DBF-FD961B541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5618" y="1143563"/>
                <a:ext cx="3212263" cy="2286000"/>
              </a:xfrm>
              <a:prstGeom prst="rect">
                <a:avLst/>
              </a:prstGeom>
            </p:spPr>
          </p:pic>
          <p:pic>
            <p:nvPicPr>
              <p:cNvPr id="9" name="Picture 8" descr="Legend.png">
                <a:extLst>
                  <a:ext uri="{FF2B5EF4-FFF2-40B4-BE49-F238E27FC236}">
                    <a16:creationId xmlns:a16="http://schemas.microsoft.com/office/drawing/2014/main" id="{04332394-298E-874B-8385-7243169D7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6384" y="1190882"/>
                <a:ext cx="958616" cy="761356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41E0E1-A384-9346-A22E-00D22D4ECD1E}"/>
                </a:ext>
              </a:extLst>
            </p:cNvPr>
            <p:cNvSpPr txBox="1"/>
            <p:nvPr/>
          </p:nvSpPr>
          <p:spPr>
            <a:xfrm>
              <a:off x="6180512" y="102807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Damage Map</a:t>
              </a:r>
            </a:p>
          </p:txBody>
        </p:sp>
      </p:grpSp>
      <p:sp>
        <p:nvSpPr>
          <p:cNvPr id="17" name="Hexagon 16">
            <a:extLst>
              <a:ext uri="{FF2B5EF4-FFF2-40B4-BE49-F238E27FC236}">
                <a16:creationId xmlns:a16="http://schemas.microsoft.com/office/drawing/2014/main" id="{42053843-ED5C-1A41-A9BA-96C598913A2B}"/>
              </a:ext>
            </a:extLst>
          </p:cNvPr>
          <p:cNvSpPr/>
          <p:nvPr/>
        </p:nvSpPr>
        <p:spPr>
          <a:xfrm>
            <a:off x="5663427" y="3429001"/>
            <a:ext cx="1110587" cy="913043"/>
          </a:xfrm>
          <a:prstGeom prst="hexagon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PAIR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48B4D3-E726-6849-9F31-1359BA3A57BA}"/>
              </a:ext>
            </a:extLst>
          </p:cNvPr>
          <p:cNvCxnSpPr>
            <a:stCxn id="6" idx="3"/>
            <a:endCxn id="17" idx="4"/>
          </p:cNvCxnSpPr>
          <p:nvPr/>
        </p:nvCxnSpPr>
        <p:spPr>
          <a:xfrm>
            <a:off x="5508811" y="2347502"/>
            <a:ext cx="382877" cy="108149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9F3DE3-E447-1241-BF37-82386ABFD1AC}"/>
              </a:ext>
            </a:extLst>
          </p:cNvPr>
          <p:cNvCxnSpPr>
            <a:cxnSpLocks/>
            <a:stCxn id="10" idx="3"/>
            <a:endCxn id="17" idx="2"/>
          </p:cNvCxnSpPr>
          <p:nvPr/>
        </p:nvCxnSpPr>
        <p:spPr>
          <a:xfrm flipV="1">
            <a:off x="5720255" y="4342044"/>
            <a:ext cx="171433" cy="1069405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C51DB4-A992-3642-A79D-0592FAAC12EB}"/>
              </a:ext>
            </a:extLst>
          </p:cNvPr>
          <p:cNvCxnSpPr>
            <a:cxnSpLocks/>
            <a:stCxn id="17" idx="5"/>
            <a:endCxn id="5" idx="1"/>
          </p:cNvCxnSpPr>
          <p:nvPr/>
        </p:nvCxnSpPr>
        <p:spPr>
          <a:xfrm flipV="1">
            <a:off x="6545752" y="2347502"/>
            <a:ext cx="300880" cy="108149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C8EDBE-23E9-2943-8203-CED2BD9BB181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6545753" y="4342044"/>
            <a:ext cx="285089" cy="912863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7D97D02-481D-B44F-B685-9AE57DCC3E85}"/>
              </a:ext>
            </a:extLst>
          </p:cNvPr>
          <p:cNvSpPr txBox="1"/>
          <p:nvPr/>
        </p:nvSpPr>
        <p:spPr>
          <a:xfrm>
            <a:off x="2380946" y="2515239"/>
            <a:ext cx="2518638" cy="646331"/>
          </a:xfrm>
          <a:prstGeom prst="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Updated by Davide as </a:t>
            </a:r>
          </a:p>
          <a:p>
            <a:r>
              <a:rPr lang="en-US"/>
              <a:t>Astrometry improves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1DB79-1AE8-EB4E-801D-8DBBD7DC673C}"/>
              </a:ext>
            </a:extLst>
          </p:cNvPr>
          <p:cNvSpPr txBox="1"/>
          <p:nvPr/>
        </p:nvSpPr>
        <p:spPr>
          <a:xfrm>
            <a:off x="2118086" y="4949784"/>
            <a:ext cx="3185487" cy="646331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 cmpd="sng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Updated by Jessie based on </a:t>
            </a:r>
          </a:p>
          <a:p>
            <a:r>
              <a:rPr lang="en-US"/>
              <a:t>characterization 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A7B63A-B878-F240-BF4A-12581BD0488C}"/>
              </a:ext>
            </a:extLst>
          </p:cNvPr>
          <p:cNvSpPr txBox="1"/>
          <p:nvPr/>
        </p:nvSpPr>
        <p:spPr>
          <a:xfrm>
            <a:off x="6970607" y="2497855"/>
            <a:ext cx="2645846" cy="369332"/>
          </a:xfrm>
          <a:prstGeom prst="rect">
            <a:avLst/>
          </a:prstGeom>
          <a:solidFill>
            <a:schemeClr val="bg1">
              <a:alpha val="68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New Damage Maps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444E2B-DA05-294D-8C89-22AAE76F2D8B}"/>
              </a:ext>
            </a:extLst>
          </p:cNvPr>
          <p:cNvSpPr txBox="1"/>
          <p:nvPr/>
        </p:nvSpPr>
        <p:spPr>
          <a:xfrm>
            <a:off x="7267712" y="5153187"/>
            <a:ext cx="2520798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New Damage Metrics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60816-F056-B348-95D9-30FC5FB990CE}"/>
              </a:ext>
            </a:extLst>
          </p:cNvPr>
          <p:cNvSpPr txBox="1"/>
          <p:nvPr/>
        </p:nvSpPr>
        <p:spPr>
          <a:xfrm>
            <a:off x="4492516" y="6554448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HYPOTHETICAL EXERCISE</a:t>
            </a:r>
          </a:p>
        </p:txBody>
      </p:sp>
    </p:spTree>
    <p:extLst>
      <p:ext uri="{BB962C8B-B14F-4D97-AF65-F5344CB8AC3E}">
        <p14:creationId xmlns:p14="http://schemas.microsoft.com/office/powerpoint/2010/main" val="60717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D7D0D62-EFDB-8E5C-F2A4-3C0D98A62D4F}"/>
              </a:ext>
            </a:extLst>
          </p:cNvPr>
          <p:cNvGrpSpPr/>
          <p:nvPr/>
        </p:nvGrpSpPr>
        <p:grpSpPr>
          <a:xfrm>
            <a:off x="1753902" y="2991706"/>
            <a:ext cx="8702200" cy="3095376"/>
            <a:chOff x="1753902" y="2991706"/>
            <a:chExt cx="8702200" cy="3095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49ADFA-E83E-A544-B068-4F5E3769F957}"/>
                </a:ext>
              </a:extLst>
            </p:cNvPr>
            <p:cNvSpPr/>
            <p:nvPr/>
          </p:nvSpPr>
          <p:spPr>
            <a:xfrm>
              <a:off x="1753902" y="3003092"/>
              <a:ext cx="1254868" cy="731520"/>
            </a:xfrm>
            <a:prstGeom prst="ellipse">
              <a:avLst/>
            </a:prstGeom>
            <a:solidFill>
              <a:srgbClr val="95A5A7"/>
            </a:solidFill>
            <a:ln w="539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AADA276-293A-7A4C-88C7-220E23D18BCC}"/>
                </a:ext>
              </a:extLst>
            </p:cNvPr>
            <p:cNvSpPr/>
            <p:nvPr/>
          </p:nvSpPr>
          <p:spPr>
            <a:xfrm>
              <a:off x="1753902" y="4199983"/>
              <a:ext cx="1254868" cy="731520"/>
            </a:xfrm>
            <a:prstGeom prst="ellipse">
              <a:avLst/>
            </a:prstGeom>
            <a:solidFill>
              <a:srgbClr val="95A5A7"/>
            </a:solidFill>
            <a:ln w="53975">
              <a:solidFill>
                <a:srgbClr val="95A5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albedo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BB557E-86F5-2445-9F48-B9A88FB30517}"/>
                </a:ext>
              </a:extLst>
            </p:cNvPr>
            <p:cNvSpPr/>
            <p:nvPr/>
          </p:nvSpPr>
          <p:spPr>
            <a:xfrm>
              <a:off x="6278884" y="5355562"/>
              <a:ext cx="1442937" cy="731520"/>
            </a:xfrm>
            <a:prstGeom prst="ellipse">
              <a:avLst/>
            </a:prstGeom>
            <a:solidFill>
              <a:srgbClr val="2880B9"/>
            </a:solidFill>
            <a:ln>
              <a:solidFill>
                <a:srgbClr val="288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porosity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EA3769-12B3-9B49-933C-6281A488D861}"/>
                </a:ext>
              </a:extLst>
            </p:cNvPr>
            <p:cNvSpPr/>
            <p:nvPr/>
          </p:nvSpPr>
          <p:spPr>
            <a:xfrm>
              <a:off x="3936857" y="2991706"/>
              <a:ext cx="1648837" cy="731520"/>
            </a:xfrm>
            <a:prstGeom prst="ellipse">
              <a:avLst/>
            </a:prstGeom>
            <a:solidFill>
              <a:srgbClr val="2880B9"/>
            </a:solidFill>
            <a:ln w="53975">
              <a:solidFill>
                <a:srgbClr val="278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diameter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DCBF30-1ED4-7647-8597-CD64F4DF88BF}"/>
                </a:ext>
              </a:extLst>
            </p:cNvPr>
            <p:cNvSpPr/>
            <p:nvPr/>
          </p:nvSpPr>
          <p:spPr>
            <a:xfrm>
              <a:off x="3780594" y="4223982"/>
              <a:ext cx="1648837" cy="731520"/>
            </a:xfrm>
            <a:prstGeom prst="ellipse">
              <a:avLst/>
            </a:prstGeom>
            <a:solidFill>
              <a:srgbClr val="95A5A7"/>
            </a:solidFill>
            <a:ln>
              <a:solidFill>
                <a:srgbClr val="95A5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taxonomy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75F7F5-D119-8747-B180-A47C3420EFFF}"/>
                </a:ext>
              </a:extLst>
            </p:cNvPr>
            <p:cNvSpPr/>
            <p:nvPr/>
          </p:nvSpPr>
          <p:spPr>
            <a:xfrm>
              <a:off x="6052194" y="4223982"/>
              <a:ext cx="1841962" cy="731520"/>
            </a:xfrm>
            <a:prstGeom prst="ellipse">
              <a:avLst/>
            </a:prstGeom>
            <a:solidFill>
              <a:srgbClr val="95A5A7"/>
            </a:solidFill>
            <a:ln>
              <a:solidFill>
                <a:srgbClr val="95A5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base density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E61A0C2-EAFA-334A-B704-20D262C1F6F0}"/>
                </a:ext>
              </a:extLst>
            </p:cNvPr>
            <p:cNvSpPr/>
            <p:nvPr/>
          </p:nvSpPr>
          <p:spPr>
            <a:xfrm>
              <a:off x="8807265" y="4223982"/>
              <a:ext cx="1648837" cy="731520"/>
            </a:xfrm>
            <a:prstGeom prst="ellipse">
              <a:avLst/>
            </a:prstGeom>
            <a:solidFill>
              <a:srgbClr val="2880B9"/>
            </a:solidFill>
            <a:ln>
              <a:solidFill>
                <a:srgbClr val="288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density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757BF0-CAEB-C142-90FC-11587AA61F6C}"/>
                </a:ext>
              </a:extLst>
            </p:cNvPr>
            <p:cNvSpPr/>
            <p:nvPr/>
          </p:nvSpPr>
          <p:spPr>
            <a:xfrm>
              <a:off x="8807264" y="5355562"/>
              <a:ext cx="1648837" cy="731520"/>
            </a:xfrm>
            <a:prstGeom prst="ellipse">
              <a:avLst/>
            </a:prstGeom>
            <a:solidFill>
              <a:srgbClr val="2880B9"/>
            </a:solidFill>
            <a:ln>
              <a:solidFill>
                <a:srgbClr val="288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strength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75FEDD-E6F1-E545-AEF9-5F78E3725A83}"/>
                </a:ext>
              </a:extLst>
            </p:cNvPr>
            <p:cNvCxnSpPr>
              <a:stCxn id="3" idx="6"/>
              <a:endCxn id="6" idx="2"/>
            </p:cNvCxnSpPr>
            <p:nvPr/>
          </p:nvCxnSpPr>
          <p:spPr>
            <a:xfrm flipV="1">
              <a:off x="3008770" y="3357466"/>
              <a:ext cx="928087" cy="11386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4563AC-BC84-4C4E-9BD8-D76E189D9164}"/>
                </a:ext>
              </a:extLst>
            </p:cNvPr>
            <p:cNvCxnSpPr>
              <a:stCxn id="4" idx="7"/>
              <a:endCxn id="6" idx="3"/>
            </p:cNvCxnSpPr>
            <p:nvPr/>
          </p:nvCxnSpPr>
          <p:spPr>
            <a:xfrm flipV="1">
              <a:off x="2824999" y="3616097"/>
              <a:ext cx="1353325" cy="691015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C5CDB3-47D5-054E-B6EC-6E648A5A2C82}"/>
                </a:ext>
              </a:extLst>
            </p:cNvPr>
            <p:cNvCxnSpPr>
              <a:stCxn id="4" idx="6"/>
              <a:endCxn id="7" idx="2"/>
            </p:cNvCxnSpPr>
            <p:nvPr/>
          </p:nvCxnSpPr>
          <p:spPr>
            <a:xfrm>
              <a:off x="3008770" y="4565743"/>
              <a:ext cx="771824" cy="23999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A1D547-343B-7245-9292-ADD28ABE863E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5429431" y="4589742"/>
              <a:ext cx="622763" cy="0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A1BAD1-FE95-1341-91E6-051934F3DC7C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>
              <a:off x="7894156" y="4589742"/>
              <a:ext cx="913109" cy="0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139AE2A-35FE-6E45-9057-5D1CA5F4448F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 flipV="1">
              <a:off x="7510508" y="4803331"/>
              <a:ext cx="1469091" cy="659360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5DDC4F-C612-AD40-AE87-63F7D343376E}"/>
                </a:ext>
              </a:extLst>
            </p:cNvPr>
            <p:cNvCxnSpPr>
              <a:stCxn id="5" idx="6"/>
              <a:endCxn id="10" idx="2"/>
            </p:cNvCxnSpPr>
            <p:nvPr/>
          </p:nvCxnSpPr>
          <p:spPr>
            <a:xfrm>
              <a:off x="7721821" y="5721322"/>
              <a:ext cx="1085443" cy="0"/>
            </a:xfrm>
            <a:prstGeom prst="straightConnector1">
              <a:avLst/>
            </a:prstGeom>
            <a:ln w="38100">
              <a:solidFill>
                <a:srgbClr val="3349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A7667E01-7B27-EC4F-865A-88B93C1A96D6}"/>
              </a:ext>
            </a:extLst>
          </p:cNvPr>
          <p:cNvSpPr txBox="1">
            <a:spLocks/>
          </p:cNvSpPr>
          <p:nvPr/>
        </p:nvSpPr>
        <p:spPr>
          <a:xfrm>
            <a:off x="2578100" y="228600"/>
            <a:ext cx="72009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757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75700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75700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75700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75700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A0549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A0549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A0549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A0549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kern="0"/>
              <a:t>Asteroid Property Inference Network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F6ED16-FC9E-DD4C-AECE-6294A432CEAA}"/>
              </a:ext>
            </a:extLst>
          </p:cNvPr>
          <p:cNvSpPr txBox="1">
            <a:spLocks/>
          </p:cNvSpPr>
          <p:nvPr/>
        </p:nvSpPr>
        <p:spPr>
          <a:xfrm>
            <a:off x="6015925" y="2286275"/>
            <a:ext cx="4440177" cy="1535547"/>
          </a:xfrm>
          <a:prstGeom prst="rect">
            <a:avLst/>
          </a:prstGeom>
        </p:spPr>
        <p:txBody>
          <a:bodyPr/>
          <a:lstStyle>
            <a:lvl1pPr marL="169863" indent="-1666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1143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682625" indent="-1698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B910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pitchFamily="-97" charset="-128"/>
              </a:defRPr>
            </a:lvl3pPr>
            <a:lvl4pPr marL="966788" indent="-1698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ヒラギノ角ゴ Pro W3" pitchFamily="-97" charset="-128"/>
                <a:cs typeface="ヒラギノ角ゴ Pro W3" charset="0"/>
              </a:defRPr>
            </a:lvl4pPr>
            <a:lvl5pPr marL="1081088" indent="1095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charset="0"/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5pPr>
            <a:lvl6pPr marL="1538288" indent="1095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6pPr>
            <a:lvl7pPr marL="1995488" indent="1095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7pPr>
            <a:lvl8pPr marL="2452688" indent="1095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8pPr>
            <a:lvl9pPr marL="2909888" indent="1095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–"/>
              <a:defRPr sz="1600">
                <a:solidFill>
                  <a:srgbClr val="263082"/>
                </a:solidFill>
                <a:latin typeface="+mn-lt"/>
                <a:ea typeface="+mn-ea"/>
              </a:defRPr>
            </a:lvl9pPr>
          </a:lstStyle>
          <a:p>
            <a:endParaRPr lang="en-US" kern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845B20-0D38-EA4C-AD92-6F4228022F9D}"/>
              </a:ext>
            </a:extLst>
          </p:cNvPr>
          <p:cNvSpPr txBox="1"/>
          <p:nvPr/>
        </p:nvSpPr>
        <p:spPr>
          <a:xfrm>
            <a:off x="4492516" y="6554448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HYPOTHETICAL EXERCISE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8E1101-EFC0-7E47-8E8F-D5A7E93FC6A3}"/>
              </a:ext>
            </a:extLst>
          </p:cNvPr>
          <p:cNvGrpSpPr/>
          <p:nvPr/>
        </p:nvGrpSpPr>
        <p:grpSpPr>
          <a:xfrm>
            <a:off x="6242614" y="1894088"/>
            <a:ext cx="4094785" cy="1123696"/>
            <a:chOff x="4572000" y="1598011"/>
            <a:chExt cx="4094785" cy="1123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D43D1A-109F-7E43-A775-77EA95E73C70}"/>
                </a:ext>
              </a:extLst>
            </p:cNvPr>
            <p:cNvGrpSpPr/>
            <p:nvPr/>
          </p:nvGrpSpPr>
          <p:grpSpPr>
            <a:xfrm>
              <a:off x="4572000" y="1690558"/>
              <a:ext cx="274817" cy="964614"/>
              <a:chOff x="7153905" y="1804416"/>
              <a:chExt cx="274817" cy="96461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1ABCAD-C638-E74E-86B1-493202820CB0}"/>
                  </a:ext>
                </a:extLst>
              </p:cNvPr>
              <p:cNvSpPr/>
              <p:nvPr/>
            </p:nvSpPr>
            <p:spPr>
              <a:xfrm>
                <a:off x="7153905" y="1804416"/>
                <a:ext cx="274817" cy="22322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7753AFC-CD1B-074B-996F-552EAC7697FC}"/>
                  </a:ext>
                </a:extLst>
              </p:cNvPr>
              <p:cNvSpPr/>
              <p:nvPr/>
            </p:nvSpPr>
            <p:spPr>
              <a:xfrm>
                <a:off x="7153905" y="2175110"/>
                <a:ext cx="274817" cy="223227"/>
              </a:xfrm>
              <a:prstGeom prst="rect">
                <a:avLst/>
              </a:prstGeom>
              <a:solidFill>
                <a:srgbClr val="2780B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C336D7-96D9-E048-818A-5CCBBEBC7F95}"/>
                  </a:ext>
                </a:extLst>
              </p:cNvPr>
              <p:cNvSpPr/>
              <p:nvPr/>
            </p:nvSpPr>
            <p:spPr>
              <a:xfrm>
                <a:off x="7153905" y="2545803"/>
                <a:ext cx="274817" cy="223227"/>
              </a:xfrm>
              <a:prstGeom prst="rect">
                <a:avLst/>
              </a:prstGeom>
              <a:solidFill>
                <a:srgbClr val="95A5A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6CDFC8-3B48-CC49-80F0-0630A3AFCD65}"/>
                </a:ext>
              </a:extLst>
            </p:cNvPr>
            <p:cNvSpPr txBox="1"/>
            <p:nvPr/>
          </p:nvSpPr>
          <p:spPr>
            <a:xfrm>
              <a:off x="5036624" y="1598011"/>
              <a:ext cx="3630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Available measurement (epoch 1)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ECE8AD-6605-4E4A-9732-1B7F5ED07160}"/>
                </a:ext>
              </a:extLst>
            </p:cNvPr>
            <p:cNvSpPr txBox="1"/>
            <p:nvPr/>
          </p:nvSpPr>
          <p:spPr>
            <a:xfrm>
              <a:off x="5041965" y="1988199"/>
              <a:ext cx="1847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PAIR input node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F6C73F-A526-C54D-B473-F041A4ABDE27}"/>
                </a:ext>
              </a:extLst>
            </p:cNvPr>
            <p:cNvSpPr txBox="1"/>
            <p:nvPr/>
          </p:nvSpPr>
          <p:spPr>
            <a:xfrm>
              <a:off x="5036624" y="2352375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Inference network node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99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9C1708-7517-48E1-D424-3AF75C06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 Properties</a:t>
            </a:r>
            <a:br>
              <a:rPr lang="en-US" dirty="0"/>
            </a:br>
            <a:r>
              <a:rPr lang="en-US" sz="2400" dirty="0"/>
              <a:t>(Epoch 1: Initial Discovery)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9F65B-5914-A0FF-0569-B13CA8E8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78F1E-5C3F-A1B9-9CCA-78A097DC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pic>
        <p:nvPicPr>
          <p:cNvPr id="3" name="Picture 2" descr="Chart, 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D772F0E9-2098-BA3E-A3FC-1952E89F9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712" y="1492184"/>
            <a:ext cx="7772400" cy="4799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0321C-E799-5402-0951-33B793E57299}"/>
              </a:ext>
            </a:extLst>
          </p:cNvPr>
          <p:cNvSpPr txBox="1"/>
          <p:nvPr/>
        </p:nvSpPr>
        <p:spPr>
          <a:xfrm>
            <a:off x="500888" y="1984043"/>
            <a:ext cx="348879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Determined by observations: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From population statistics: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albedo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porosity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Inferred: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taxonomy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strength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Calculated: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diameter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352652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DFFF-FE7E-D641-95E4-231AD3DA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Probabilistic Asteroid Impact Risk </a:t>
            </a:r>
            <a:br>
              <a:rPr lang="en-US" sz="2800"/>
            </a:br>
            <a:r>
              <a:rPr lang="en-US" sz="2800"/>
              <a:t>(PAIR)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3357-186B-FC48-9691-312A3EE3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2020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DC631-7EE6-8349-AAB4-6ED23AFB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55F4CFD-5DC3-4930-A825-783186E0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541" y="1058137"/>
            <a:ext cx="8460019" cy="55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6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B13A-9E3D-B853-2531-B6F7CAD6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Hazard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E2E8-193D-7AC5-275D-66DF7DCE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133476"/>
            <a:ext cx="5052401" cy="5457825"/>
          </a:xfrm>
        </p:spPr>
        <p:txBody>
          <a:bodyPr/>
          <a:lstStyle/>
          <a:p>
            <a:pPr marL="3175" indent="0">
              <a:buNone/>
            </a:pPr>
            <a:r>
              <a:rPr lang="en-US" sz="2000" b="1">
                <a:solidFill>
                  <a:srgbClr val="DA5319"/>
                </a:solidFill>
              </a:rPr>
              <a:t>Relative hazard probabilities among 6% of Earth-impacting cases</a:t>
            </a:r>
          </a:p>
          <a:p>
            <a:pPr marL="274320" indent="-166370">
              <a:spcBef>
                <a:spcPts val="1400"/>
              </a:spcBef>
              <a:spcAft>
                <a:spcPts val="0"/>
              </a:spcAft>
            </a:pPr>
            <a:r>
              <a:rPr lang="en-US" sz="2000"/>
              <a:t>No damage occurs in about 56% of Earth-impacting cases</a:t>
            </a:r>
          </a:p>
          <a:p>
            <a:pPr marL="274320" indent="-166370">
              <a:spcBef>
                <a:spcPts val="1400"/>
              </a:spcBef>
              <a:spcAft>
                <a:spcPts val="0"/>
              </a:spcAft>
            </a:pPr>
            <a:r>
              <a:rPr lang="en-US" sz="2000"/>
              <a:t>Local blast and/or thermal damage occurs in about 43% of Earth-impacting cases</a:t>
            </a:r>
          </a:p>
          <a:p>
            <a:pPr marL="502920" lvl="1" indent="-166370">
              <a:spcBef>
                <a:spcPts val="1400"/>
              </a:spcBef>
              <a:spcAft>
                <a:spcPts val="0"/>
              </a:spcAft>
            </a:pPr>
            <a:r>
              <a:rPr lang="en-US" sz="1800"/>
              <a:t>Blast occurs in all 43% of local damage cases</a:t>
            </a:r>
          </a:p>
          <a:p>
            <a:pPr marL="502920" lvl="1" indent="-166370">
              <a:spcBef>
                <a:spcPts val="1400"/>
              </a:spcBef>
              <a:spcAft>
                <a:spcPts val="0"/>
              </a:spcAft>
            </a:pPr>
            <a:r>
              <a:rPr lang="en-US" sz="1800"/>
              <a:t>Thermal occurs in only 8% of cases</a:t>
            </a:r>
          </a:p>
          <a:p>
            <a:pPr marL="274320" indent="-166370">
              <a:spcBef>
                <a:spcPts val="1400"/>
              </a:spcBef>
              <a:spcAft>
                <a:spcPts val="0"/>
              </a:spcAft>
            </a:pPr>
            <a:r>
              <a:rPr lang="en-US" sz="2000"/>
              <a:t>Tsunami damage occurs in about 0.9% of Earth-impacting cases</a:t>
            </a:r>
          </a:p>
          <a:p>
            <a:pPr marL="274320" indent="-166370">
              <a:spcBef>
                <a:spcPts val="1400"/>
              </a:spcBef>
              <a:spcAft>
                <a:spcPts val="0"/>
              </a:spcAft>
            </a:pPr>
            <a:r>
              <a:rPr lang="en-US" sz="2000"/>
              <a:t>No global effects are observed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2C010-0FA0-F472-6039-76E85A5A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D933-EAFE-BBE9-D530-EF542C56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pic>
        <p:nvPicPr>
          <p:cNvPr id="14" name="Picture 7" descr="main_damage_loc.png">
            <a:extLst>
              <a:ext uri="{FF2B5EF4-FFF2-40B4-BE49-F238E27FC236}">
                <a16:creationId xmlns:a16="http://schemas.microsoft.com/office/drawing/2014/main" id="{E4EC877B-47FA-A33F-175B-802AB019D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11" y="1336823"/>
            <a:ext cx="5952108" cy="45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2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E95F-E51B-4695-052B-E5D0A94D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Affected Population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ADF7-AF14-284D-C3C6-6A579402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1133476"/>
            <a:ext cx="5518893" cy="5457825"/>
          </a:xfrm>
        </p:spPr>
        <p:txBody>
          <a:bodyPr/>
          <a:lstStyle/>
          <a:p>
            <a:r>
              <a:rPr lang="en-US" dirty="0"/>
              <a:t>Low chance of Earth-impact, with some chance of very large populations being affected if impact occurs:</a:t>
            </a:r>
          </a:p>
          <a:p>
            <a:pPr lvl="1"/>
            <a:r>
              <a:rPr lang="en-US" dirty="0"/>
              <a:t>2.6% probability of damage when including the Earth-impact probability of 6%</a:t>
            </a:r>
          </a:p>
          <a:p>
            <a:pPr lvl="1"/>
            <a:r>
              <a:rPr lang="en-US" dirty="0"/>
              <a:t>44% chance of damage if Earth-impact occurs, likely affecting thousands to tens-of-thousands of people</a:t>
            </a:r>
          </a:p>
          <a:p>
            <a:r>
              <a:rPr lang="en-US" dirty="0"/>
              <a:t>Probabilities of large population damage:</a:t>
            </a:r>
          </a:p>
          <a:p>
            <a:pPr lvl="1"/>
            <a:r>
              <a:rPr lang="en-US" dirty="0"/>
              <a:t>Chance of affecting over 100K people: 0.8% total, 14% given impact</a:t>
            </a:r>
          </a:p>
          <a:p>
            <a:pPr lvl="1"/>
            <a:r>
              <a:rPr lang="en-US" dirty="0"/>
              <a:t>Chance of affecting over 1M people: 0.2% total, 3% given impact</a:t>
            </a:r>
          </a:p>
          <a:p>
            <a:pPr lvl="1"/>
            <a:r>
              <a:rPr lang="en-US" dirty="0"/>
              <a:t>Chance of affecting over 10M people: 0.001% total, 0.02% given impact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C7A9-00C7-E21B-0E3D-0DA8B1A0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1A646-A98E-CE2C-2217-E72675E3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713294E-058F-AD14-4DF2-4874CF720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50626"/>
              </p:ext>
            </p:extLst>
          </p:nvPr>
        </p:nvGraphicFramePr>
        <p:xfrm>
          <a:off x="6640133" y="4160276"/>
          <a:ext cx="539478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8260">
                  <a:extLst>
                    <a:ext uri="{9D8B030D-6E8A-4147-A177-3AD203B41FA5}">
                      <a16:colId xmlns:a16="http://schemas.microsoft.com/office/drawing/2014/main" val="4049984320"/>
                    </a:ext>
                  </a:extLst>
                </a:gridCol>
                <a:gridCol w="1798260">
                  <a:extLst>
                    <a:ext uri="{9D8B030D-6E8A-4147-A177-3AD203B41FA5}">
                      <a16:colId xmlns:a16="http://schemas.microsoft.com/office/drawing/2014/main" val="1053442093"/>
                    </a:ext>
                  </a:extLst>
                </a:gridCol>
                <a:gridCol w="1798260">
                  <a:extLst>
                    <a:ext uri="{9D8B030D-6E8A-4147-A177-3AD203B41FA5}">
                      <a16:colId xmlns:a16="http://schemas.microsoft.com/office/drawing/2014/main" val="319005890"/>
                    </a:ext>
                  </a:extLst>
                </a:gridCol>
              </a:tblGrid>
              <a:tr h="438041">
                <a:tc>
                  <a:txBody>
                    <a:bodyPr/>
                    <a:lstStyle/>
                    <a:p>
                      <a:r>
                        <a:rPr lang="en-US" sz="1400"/>
                        <a:t>Minimum Affected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Probability if Earth-Impact Occurs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Total Probability (with Earth-Impact)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37137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602320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&gt;1K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552684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&gt;10K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416109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&gt;100K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30327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&gt;1M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0.2%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169561"/>
                  </a:ext>
                </a:extLst>
              </a:tr>
              <a:tr h="231313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&gt;10M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0.02%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0.001%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57712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641C34E0-6964-29C5-A081-5687A97A580D}"/>
              </a:ext>
            </a:extLst>
          </p:cNvPr>
          <p:cNvGrpSpPr/>
          <p:nvPr/>
        </p:nvGrpSpPr>
        <p:grpSpPr>
          <a:xfrm>
            <a:off x="8164282" y="969162"/>
            <a:ext cx="3848707" cy="2971465"/>
            <a:chOff x="7907069" y="1186878"/>
            <a:chExt cx="3398352" cy="25487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AA2EEF-AA58-C9CE-A641-468E4C2B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7069" y="1186878"/>
              <a:ext cx="3398352" cy="25487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763DC0-C739-8E93-EAAC-582508CBD876}"/>
                </a:ext>
              </a:extLst>
            </p:cNvPr>
            <p:cNvSpPr txBox="1"/>
            <p:nvPr/>
          </p:nvSpPr>
          <p:spPr>
            <a:xfrm>
              <a:off x="8298290" y="1562573"/>
              <a:ext cx="4151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56%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ED5688-FC7B-257A-2791-3CADA45702EF}"/>
                </a:ext>
              </a:extLst>
            </p:cNvPr>
            <p:cNvSpPr txBox="1"/>
            <p:nvPr/>
          </p:nvSpPr>
          <p:spPr>
            <a:xfrm>
              <a:off x="8298289" y="1289995"/>
              <a:ext cx="4151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97%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F82A1-4F65-7EEF-3902-A6FE1E5EBC3A}"/>
                </a:ext>
              </a:extLst>
            </p:cNvPr>
            <p:cNvSpPr txBox="1"/>
            <p:nvPr/>
          </p:nvSpPr>
          <p:spPr>
            <a:xfrm>
              <a:off x="9454429" y="1834056"/>
              <a:ext cx="446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9.8%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298B8-0667-4977-945E-EA5E25BC5CF6}"/>
                </a:ext>
              </a:extLst>
            </p:cNvPr>
            <p:cNvSpPr txBox="1"/>
            <p:nvPr/>
          </p:nvSpPr>
          <p:spPr>
            <a:xfrm>
              <a:off x="9449174" y="2327462"/>
              <a:ext cx="446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0.6%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DE150B-911A-DF1F-29CE-4D662B54A48A}"/>
                </a:ext>
              </a:extLst>
            </p:cNvPr>
            <p:cNvSpPr txBox="1"/>
            <p:nvPr/>
          </p:nvSpPr>
          <p:spPr>
            <a:xfrm>
              <a:off x="9740287" y="2251776"/>
              <a:ext cx="446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0.8%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379A44-FE4C-933D-5E5B-74DDBA16F317}"/>
                </a:ext>
              </a:extLst>
            </p:cNvPr>
            <p:cNvSpPr txBox="1"/>
            <p:nvPr/>
          </p:nvSpPr>
          <p:spPr>
            <a:xfrm>
              <a:off x="10029415" y="2297396"/>
              <a:ext cx="446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0.7%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5FE1DB-AD02-E6EE-E81C-31F66D2B1348}"/>
                </a:ext>
              </a:extLst>
            </p:cNvPr>
            <p:cNvSpPr txBox="1"/>
            <p:nvPr/>
          </p:nvSpPr>
          <p:spPr>
            <a:xfrm>
              <a:off x="9763387" y="1787560"/>
              <a:ext cx="4151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14%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E5625A-5CE4-F110-D1C0-BA09D3DC5296}"/>
                </a:ext>
              </a:extLst>
            </p:cNvPr>
            <p:cNvSpPr txBox="1"/>
            <p:nvPr/>
          </p:nvSpPr>
          <p:spPr>
            <a:xfrm>
              <a:off x="10604225" y="2702969"/>
              <a:ext cx="5160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0.02%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85498B-8C97-808C-4A87-983841C77F39}"/>
                </a:ext>
              </a:extLst>
            </p:cNvPr>
            <p:cNvSpPr txBox="1"/>
            <p:nvPr/>
          </p:nvSpPr>
          <p:spPr>
            <a:xfrm>
              <a:off x="10606305" y="3177462"/>
              <a:ext cx="5770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0.001%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6B8CA6-E13B-6A15-663B-CAD3B68862ED}"/>
                </a:ext>
              </a:extLst>
            </p:cNvPr>
            <p:cNvSpPr txBox="1"/>
            <p:nvPr/>
          </p:nvSpPr>
          <p:spPr>
            <a:xfrm>
              <a:off x="10056238" y="1820050"/>
              <a:ext cx="4151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11%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B669C2-E242-2966-AC39-393890AF8C11}"/>
              </a:ext>
            </a:extLst>
          </p:cNvPr>
          <p:cNvSpPr txBox="1"/>
          <p:nvPr/>
        </p:nvSpPr>
        <p:spPr>
          <a:xfrm>
            <a:off x="3755572" y="5600822"/>
            <a:ext cx="2884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Probabilities of affecting at least the given number of people or more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62F52-45B4-03E0-3CE6-01EEE87F13AC}"/>
              </a:ext>
            </a:extLst>
          </p:cNvPr>
          <p:cNvSpPr txBox="1"/>
          <p:nvPr/>
        </p:nvSpPr>
        <p:spPr>
          <a:xfrm>
            <a:off x="6225393" y="2518161"/>
            <a:ext cx="200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Probabilities of affecting the number of people within each range</a:t>
            </a:r>
          </a:p>
        </p:txBody>
      </p:sp>
    </p:spTree>
    <p:extLst>
      <p:ext uri="{BB962C8B-B14F-4D97-AF65-F5344CB8AC3E}">
        <p14:creationId xmlns:p14="http://schemas.microsoft.com/office/powerpoint/2010/main" val="4125570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6CA38-7C62-4D1A-949C-0F50EE4B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2023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BD35-5172-3165-D55E-2F9E7878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HYPOTHETICAL EXERCISE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A339C-BA8F-233F-8A25-41DEE6062B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4984" y="228600"/>
            <a:ext cx="10169525" cy="762000"/>
          </a:xfrm>
        </p:spPr>
        <p:txBody>
          <a:bodyPr/>
          <a:lstStyle/>
          <a:p>
            <a:r>
              <a:rPr lang="en-US" dirty="0"/>
              <a:t>Swath Location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82055B-D9F7-8B06-BAAB-85C7E0DB7A07}"/>
              </a:ext>
            </a:extLst>
          </p:cNvPr>
          <p:cNvGrpSpPr/>
          <p:nvPr/>
        </p:nvGrpSpPr>
        <p:grpSpPr>
          <a:xfrm>
            <a:off x="203200" y="2054268"/>
            <a:ext cx="11934921" cy="2981526"/>
            <a:chOff x="203200" y="2054268"/>
            <a:chExt cx="11934921" cy="2981526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6B7B7766-1599-978C-FB88-DE549850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0" y="2054269"/>
              <a:ext cx="3978307" cy="2981525"/>
            </a:xfrm>
            <a:prstGeom prst="rect">
              <a:avLst/>
            </a:prstGeom>
          </p:spPr>
        </p:pic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F593B59F-3611-7EE0-E8E4-C750EC716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1507" y="2054269"/>
              <a:ext cx="3978307" cy="2981525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550DD357-8759-BBA8-B7BA-10431FC7B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814" y="2054268"/>
              <a:ext cx="3978307" cy="298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54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6100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5700"/>
      </a:accent6>
      <a:hlink>
        <a:srgbClr val="CC3300"/>
      </a:hlink>
      <a:folHlink>
        <a:srgbClr val="996600"/>
      </a:folHlink>
    </a:clrScheme>
    <a:fontScheme name="Office Them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6100"/>
    </a:accent2>
    <a:accent3>
      <a:srgbClr val="FFFFFF"/>
    </a:accent3>
    <a:accent4>
      <a:srgbClr val="000000"/>
    </a:accent4>
    <a:accent5>
      <a:srgbClr val="FDECB3"/>
    </a:accent5>
    <a:accent6>
      <a:srgbClr val="E75700"/>
    </a:accent6>
    <a:hlink>
      <a:srgbClr val="CC3300"/>
    </a:hlink>
    <a:folHlink>
      <a:srgbClr val="9966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A222F2B1C6064A98D54002195BF032" ma:contentTypeVersion="9" ma:contentTypeDescription="Create a new document." ma:contentTypeScope="" ma:versionID="adaf1a9f2e0215683b8d3a8f14582911">
  <xsd:schema xmlns:xsd="http://www.w3.org/2001/XMLSchema" xmlns:xs="http://www.w3.org/2001/XMLSchema" xmlns:p="http://schemas.microsoft.com/office/2006/metadata/properties" xmlns:ns2="848930ff-f17d-444f-9bdc-5cdcb29de823" xmlns:ns3="9e936d63-2e2a-4db7-8a3f-346ebb6af1e3" targetNamespace="http://schemas.microsoft.com/office/2006/metadata/properties" ma:root="true" ma:fieldsID="5d8dc43de3edc0eadeff7ab2b6bdddce" ns2:_="" ns3:_="">
    <xsd:import namespace="848930ff-f17d-444f-9bdc-5cdcb29de823"/>
    <xsd:import namespace="9e936d63-2e2a-4db7-8a3f-346ebb6af1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930ff-f17d-444f-9bdc-5cdcb29de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36d63-2e2a-4db7-8a3f-346ebb6af1e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66e33ff-3437-4f12-9357-a8fe0a26d730}" ma:internalName="TaxCatchAll" ma:showField="CatchAllData" ma:web="9e936d63-2e2a-4db7-8a3f-346ebb6af1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8930ff-f17d-444f-9bdc-5cdcb29de823">
      <Terms xmlns="http://schemas.microsoft.com/office/infopath/2007/PartnerControls"/>
    </lcf76f155ced4ddcb4097134ff3c332f>
    <TaxCatchAll xmlns="9e936d63-2e2a-4db7-8a3f-346ebb6af1e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B93CE9-FE71-4C59-A1F2-64D7E31CE37F}">
  <ds:schemaRefs>
    <ds:schemaRef ds:uri="848930ff-f17d-444f-9bdc-5cdcb29de823"/>
    <ds:schemaRef ds:uri="9e936d63-2e2a-4db7-8a3f-346ebb6af1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FBC314-9F49-45A3-BFB9-94575A3B1C05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e936d63-2e2a-4db7-8a3f-346ebb6af1e3"/>
    <ds:schemaRef ds:uri="848930ff-f17d-444f-9bdc-5cdcb29de823"/>
  </ds:schemaRefs>
</ds:datastoreItem>
</file>

<file path=customXml/itemProps3.xml><?xml version="1.0" encoding="utf-8"?>
<ds:datastoreItem xmlns:ds="http://schemas.openxmlformats.org/officeDocument/2006/customXml" ds:itemID="{9E719691-DA0D-40CE-B7C8-2C890EE6D12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777</Words>
  <Application>Microsoft Macintosh PowerPoint</Application>
  <PresentationFormat>Widescreen</PresentationFormat>
  <Paragraphs>184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</vt:lpstr>
      <vt:lpstr>Helvetica</vt:lpstr>
      <vt:lpstr>Helvetica Light</vt:lpstr>
      <vt:lpstr>Times</vt:lpstr>
      <vt:lpstr>Office Theme</vt:lpstr>
      <vt:lpstr>2023 DZ2 Hypothetical Impact Exercise Risk Assessment: Epoch 1</vt:lpstr>
      <vt:lpstr>Impact Risk Summary</vt:lpstr>
      <vt:lpstr>Probabilistic Asteroid Impact Risk </vt:lpstr>
      <vt:lpstr>PowerPoint Presentation</vt:lpstr>
      <vt:lpstr>Asteroid Properties (Epoch 1: Initial Discovery)</vt:lpstr>
      <vt:lpstr>Probabilistic Asteroid Impact Risk  (PAIR) Model</vt:lpstr>
      <vt:lpstr>Hazard Sources</vt:lpstr>
      <vt:lpstr>Affected Population Risks</vt:lpstr>
      <vt:lpstr>Swath Location</vt:lpstr>
      <vt:lpstr>Affected Population Ranges Along Swath</vt:lpstr>
      <vt:lpstr>backup</vt:lpstr>
      <vt:lpstr>Local Damage Level Definitions</vt:lpstr>
    </vt:vector>
  </TitlesOfParts>
  <Manager/>
  <Company>NASA Ames Research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NAS User</dc:creator>
  <cp:keywords/>
  <dc:description/>
  <cp:lastModifiedBy>Dotson, Jessie L. (ARC-SS)</cp:lastModifiedBy>
  <cp:revision>3</cp:revision>
  <cp:lastPrinted>2018-07-05T18:12:40Z</cp:lastPrinted>
  <dcterms:created xsi:type="dcterms:W3CDTF">2010-11-23T18:30:58Z</dcterms:created>
  <dcterms:modified xsi:type="dcterms:W3CDTF">2023-04-13T23:19:28Z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0x01010057A222F2B1C6064A98D54002195BF032</vt:lpwstr>
  </property>
  <property fmtid="{D5CDD505-2E9C-101B-9397-08002B2CF9AE}" pid="3" name="MediaServiceImageTags">
    <vt:lpwstr/>
  </property>
</Properties>
</file>