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0" r:id="rId9"/>
    <p:sldId id="266" r:id="rId10"/>
    <p:sldId id="265" r:id="rId11"/>
    <p:sldId id="274" r:id="rId12"/>
    <p:sldId id="267" r:id="rId13"/>
    <p:sldId id="268" r:id="rId14"/>
    <p:sldId id="269" r:id="rId15"/>
    <p:sldId id="270" r:id="rId16"/>
    <p:sldId id="271" r:id="rId17"/>
    <p:sldId id="273" r:id="rId18"/>
    <p:sldId id="261" r:id="rId19"/>
    <p:sldId id="1617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7632" userDrawn="1">
          <p15:clr>
            <a:srgbClr val="A4A3A4"/>
          </p15:clr>
        </p15:guide>
        <p15:guide id="4" pos="168" userDrawn="1">
          <p15:clr>
            <a:srgbClr val="A4A3A4"/>
          </p15:clr>
        </p15:guide>
        <p15:guide id="5" orient="horz" pos="480" userDrawn="1">
          <p15:clr>
            <a:srgbClr val="A4A3A4"/>
          </p15:clr>
        </p15:guide>
        <p15:guide id="6" pos="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291A"/>
    <a:srgbClr val="FF3C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A7A14D-449B-A848-9249-A63C6FEF9D3B}" v="160" dt="2023-04-14T23:15:52.6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48"/>
    <p:restoredTop sz="83721"/>
  </p:normalViewPr>
  <p:slideViewPr>
    <p:cSldViewPr snapToGrid="0">
      <p:cViewPr varScale="1">
        <p:scale>
          <a:sx n="110" d="100"/>
          <a:sy n="110" d="100"/>
        </p:scale>
        <p:origin x="192" y="408"/>
      </p:cViewPr>
      <p:guideLst>
        <p:guide pos="3840"/>
        <p:guide pos="7632"/>
        <p:guide pos="168"/>
        <p:guide orient="horz" pos="480"/>
        <p:guide pos="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rston, Donald A. (ARC-AOX)" userId="7cf21e90-d3f0-482e-b95e-45db39ce8b6b" providerId="ADAL" clId="{4DA7A14D-449B-A848-9249-A63C6FEF9D3B}"/>
    <pc:docChg chg="custSel addSld modSld">
      <pc:chgData name="Durston, Donald A. (ARC-AOX)" userId="7cf21e90-d3f0-482e-b95e-45db39ce8b6b" providerId="ADAL" clId="{4DA7A14D-449B-A848-9249-A63C6FEF9D3B}" dt="2023-04-14T23:17:45.197" v="1720" actId="20577"/>
      <pc:docMkLst>
        <pc:docMk/>
      </pc:docMkLst>
      <pc:sldChg chg="modNotesTx">
        <pc:chgData name="Durston, Donald A. (ARC-AOX)" userId="7cf21e90-d3f0-482e-b95e-45db39ce8b6b" providerId="ADAL" clId="{4DA7A14D-449B-A848-9249-A63C6FEF9D3B}" dt="2023-04-14T03:04:20.851" v="1"/>
        <pc:sldMkLst>
          <pc:docMk/>
          <pc:sldMk cId="286756635" sldId="256"/>
        </pc:sldMkLst>
      </pc:sldChg>
      <pc:sldChg chg="modNotesTx">
        <pc:chgData name="Durston, Donald A. (ARC-AOX)" userId="7cf21e90-d3f0-482e-b95e-45db39ce8b6b" providerId="ADAL" clId="{4DA7A14D-449B-A848-9249-A63C6FEF9D3B}" dt="2023-04-14T03:05:12.323" v="2"/>
        <pc:sldMkLst>
          <pc:docMk/>
          <pc:sldMk cId="2180360476" sldId="257"/>
        </pc:sldMkLst>
      </pc:sldChg>
      <pc:sldChg chg="modSp mod modNotesTx">
        <pc:chgData name="Durston, Donald A. (ARC-AOX)" userId="7cf21e90-d3f0-482e-b95e-45db39ce8b6b" providerId="ADAL" clId="{4DA7A14D-449B-A848-9249-A63C6FEF9D3B}" dt="2023-04-14T03:05:58.175" v="4"/>
        <pc:sldMkLst>
          <pc:docMk/>
          <pc:sldMk cId="709051747" sldId="258"/>
        </pc:sldMkLst>
        <pc:picChg chg="mod">
          <ac:chgData name="Durston, Donald A. (ARC-AOX)" userId="7cf21e90-d3f0-482e-b95e-45db39ce8b6b" providerId="ADAL" clId="{4DA7A14D-449B-A848-9249-A63C6FEF9D3B}" dt="2023-04-14T03:05:46.107" v="3" actId="1035"/>
          <ac:picMkLst>
            <pc:docMk/>
            <pc:sldMk cId="709051747" sldId="258"/>
            <ac:picMk id="7" creationId="{5E796CA6-4AEC-5C13-77CA-72D22FC146AC}"/>
          </ac:picMkLst>
        </pc:picChg>
      </pc:sldChg>
      <pc:sldChg chg="modNotesTx">
        <pc:chgData name="Durston, Donald A. (ARC-AOX)" userId="7cf21e90-d3f0-482e-b95e-45db39ce8b6b" providerId="ADAL" clId="{4DA7A14D-449B-A848-9249-A63C6FEF9D3B}" dt="2023-04-14T03:06:23.592" v="5"/>
        <pc:sldMkLst>
          <pc:docMk/>
          <pc:sldMk cId="2598304530" sldId="259"/>
        </pc:sldMkLst>
      </pc:sldChg>
      <pc:sldChg chg="modNotesTx">
        <pc:chgData name="Durston, Donald A. (ARC-AOX)" userId="7cf21e90-d3f0-482e-b95e-45db39ce8b6b" providerId="ADAL" clId="{4DA7A14D-449B-A848-9249-A63C6FEF9D3B}" dt="2023-04-14T03:08:46.302" v="10"/>
        <pc:sldMkLst>
          <pc:docMk/>
          <pc:sldMk cId="238769081" sldId="260"/>
        </pc:sldMkLst>
      </pc:sldChg>
      <pc:sldChg chg="modSp mod modNotesTx">
        <pc:chgData name="Durston, Donald A. (ARC-AOX)" userId="7cf21e90-d3f0-482e-b95e-45db39ce8b6b" providerId="ADAL" clId="{4DA7A14D-449B-A848-9249-A63C6FEF9D3B}" dt="2023-04-14T03:07:03.607" v="7"/>
        <pc:sldMkLst>
          <pc:docMk/>
          <pc:sldMk cId="1199241295" sldId="262"/>
        </pc:sldMkLst>
        <pc:spChg chg="mod">
          <ac:chgData name="Durston, Donald A. (ARC-AOX)" userId="7cf21e90-d3f0-482e-b95e-45db39ce8b6b" providerId="ADAL" clId="{4DA7A14D-449B-A848-9249-A63C6FEF9D3B}" dt="2023-04-14T03:06:50.176" v="6"/>
          <ac:spMkLst>
            <pc:docMk/>
            <pc:sldMk cId="1199241295" sldId="262"/>
            <ac:spMk id="3" creationId="{D6A25542-EF00-7D5F-5530-34301CB421B3}"/>
          </ac:spMkLst>
        </pc:spChg>
      </pc:sldChg>
      <pc:sldChg chg="modNotesTx">
        <pc:chgData name="Durston, Donald A. (ARC-AOX)" userId="7cf21e90-d3f0-482e-b95e-45db39ce8b6b" providerId="ADAL" clId="{4DA7A14D-449B-A848-9249-A63C6FEF9D3B}" dt="2023-04-14T03:07:32.281" v="8"/>
        <pc:sldMkLst>
          <pc:docMk/>
          <pc:sldMk cId="2527119641" sldId="263"/>
        </pc:sldMkLst>
      </pc:sldChg>
      <pc:sldChg chg="modNotesTx">
        <pc:chgData name="Durston, Donald A. (ARC-AOX)" userId="7cf21e90-d3f0-482e-b95e-45db39ce8b6b" providerId="ADAL" clId="{4DA7A14D-449B-A848-9249-A63C6FEF9D3B}" dt="2023-04-14T03:07:55.495" v="9"/>
        <pc:sldMkLst>
          <pc:docMk/>
          <pc:sldMk cId="415042105" sldId="264"/>
        </pc:sldMkLst>
      </pc:sldChg>
      <pc:sldChg chg="modNotesTx">
        <pc:chgData name="Durston, Donald A. (ARC-AOX)" userId="7cf21e90-d3f0-482e-b95e-45db39ce8b6b" providerId="ADAL" clId="{4DA7A14D-449B-A848-9249-A63C6FEF9D3B}" dt="2023-04-14T03:09:23.419" v="11"/>
        <pc:sldMkLst>
          <pc:docMk/>
          <pc:sldMk cId="175906005" sldId="265"/>
        </pc:sldMkLst>
      </pc:sldChg>
      <pc:sldChg chg="addSp delSp modSp mod modNotesTx">
        <pc:chgData name="Durston, Donald A. (ARC-AOX)" userId="7cf21e90-d3f0-482e-b95e-45db39ce8b6b" providerId="ADAL" clId="{4DA7A14D-449B-A848-9249-A63C6FEF9D3B}" dt="2023-04-14T19:09:22.488" v="536" actId="33524"/>
        <pc:sldMkLst>
          <pc:docMk/>
          <pc:sldMk cId="286807777" sldId="267"/>
        </pc:sldMkLst>
        <pc:spChg chg="mod">
          <ac:chgData name="Durston, Donald A. (ARC-AOX)" userId="7cf21e90-d3f0-482e-b95e-45db39ce8b6b" providerId="ADAL" clId="{4DA7A14D-449B-A848-9249-A63C6FEF9D3B}" dt="2023-04-14T03:12:55.757" v="33" actId="166"/>
          <ac:spMkLst>
            <pc:docMk/>
            <pc:sldMk cId="286807777" sldId="267"/>
            <ac:spMk id="2" creationId="{38FFA82A-CA04-2AE5-32CD-08CBC3B1D522}"/>
          </ac:spMkLst>
        </pc:spChg>
        <pc:spChg chg="del">
          <ac:chgData name="Durston, Donald A. (ARC-AOX)" userId="7cf21e90-d3f0-482e-b95e-45db39ce8b6b" providerId="ADAL" clId="{4DA7A14D-449B-A848-9249-A63C6FEF9D3B}" dt="2023-04-14T03:11:28.100" v="15" actId="478"/>
          <ac:spMkLst>
            <pc:docMk/>
            <pc:sldMk cId="286807777" sldId="267"/>
            <ac:spMk id="3" creationId="{D6A25542-EF00-7D5F-5530-34301CB421B3}"/>
          </ac:spMkLst>
        </pc:spChg>
        <pc:spChg chg="del">
          <ac:chgData name="Durston, Donald A. (ARC-AOX)" userId="7cf21e90-d3f0-482e-b95e-45db39ce8b6b" providerId="ADAL" clId="{4DA7A14D-449B-A848-9249-A63C6FEF9D3B}" dt="2023-04-14T03:11:28.100" v="15" actId="478"/>
          <ac:spMkLst>
            <pc:docMk/>
            <pc:sldMk cId="286807777" sldId="267"/>
            <ac:spMk id="6" creationId="{66336727-CDCA-8119-7CF7-36785FCF2752}"/>
          </ac:spMkLst>
        </pc:spChg>
        <pc:spChg chg="del">
          <ac:chgData name="Durston, Donald A. (ARC-AOX)" userId="7cf21e90-d3f0-482e-b95e-45db39ce8b6b" providerId="ADAL" clId="{4DA7A14D-449B-A848-9249-A63C6FEF9D3B}" dt="2023-04-14T03:11:28.100" v="15" actId="478"/>
          <ac:spMkLst>
            <pc:docMk/>
            <pc:sldMk cId="286807777" sldId="267"/>
            <ac:spMk id="7" creationId="{1582A62D-8D7D-D5F0-F284-B6BD3117A49D}"/>
          </ac:spMkLst>
        </pc:spChg>
        <pc:spChg chg="del">
          <ac:chgData name="Durston, Donald A. (ARC-AOX)" userId="7cf21e90-d3f0-482e-b95e-45db39ce8b6b" providerId="ADAL" clId="{4DA7A14D-449B-A848-9249-A63C6FEF9D3B}" dt="2023-04-14T03:11:28.100" v="15" actId="478"/>
          <ac:spMkLst>
            <pc:docMk/>
            <pc:sldMk cId="286807777" sldId="267"/>
            <ac:spMk id="10" creationId="{2DF7D4F1-9E5C-49D9-3A89-C35F497C9016}"/>
          </ac:spMkLst>
        </pc:spChg>
        <pc:spChg chg="add del mod">
          <ac:chgData name="Durston, Donald A. (ARC-AOX)" userId="7cf21e90-d3f0-482e-b95e-45db39ce8b6b" providerId="ADAL" clId="{4DA7A14D-449B-A848-9249-A63C6FEF9D3B}" dt="2023-04-14T03:10:37.431" v="14"/>
          <ac:spMkLst>
            <pc:docMk/>
            <pc:sldMk cId="286807777" sldId="267"/>
            <ac:spMk id="11" creationId="{10046551-67CB-FE34-1313-D27FDECD2117}"/>
          </ac:spMkLst>
        </pc:spChg>
        <pc:spChg chg="add del mod">
          <ac:chgData name="Durston, Donald A. (ARC-AOX)" userId="7cf21e90-d3f0-482e-b95e-45db39ce8b6b" providerId="ADAL" clId="{4DA7A14D-449B-A848-9249-A63C6FEF9D3B}" dt="2023-04-14T03:10:37.431" v="14"/>
          <ac:spMkLst>
            <pc:docMk/>
            <pc:sldMk cId="286807777" sldId="267"/>
            <ac:spMk id="13" creationId="{4B7795BC-1868-8C12-BF9E-885CB75B0418}"/>
          </ac:spMkLst>
        </pc:spChg>
        <pc:spChg chg="add del mod">
          <ac:chgData name="Durston, Donald A. (ARC-AOX)" userId="7cf21e90-d3f0-482e-b95e-45db39ce8b6b" providerId="ADAL" clId="{4DA7A14D-449B-A848-9249-A63C6FEF9D3B}" dt="2023-04-14T03:10:37.431" v="14"/>
          <ac:spMkLst>
            <pc:docMk/>
            <pc:sldMk cId="286807777" sldId="267"/>
            <ac:spMk id="15" creationId="{3A6247D1-3791-B457-96A1-978D787B78A8}"/>
          </ac:spMkLst>
        </pc:spChg>
        <pc:spChg chg="add del mod">
          <ac:chgData name="Durston, Donald A. (ARC-AOX)" userId="7cf21e90-d3f0-482e-b95e-45db39ce8b6b" providerId="ADAL" clId="{4DA7A14D-449B-A848-9249-A63C6FEF9D3B}" dt="2023-04-14T03:10:37.431" v="14"/>
          <ac:spMkLst>
            <pc:docMk/>
            <pc:sldMk cId="286807777" sldId="267"/>
            <ac:spMk id="17" creationId="{7D702895-2B14-0F5A-753B-35CF3BBB22DA}"/>
          </ac:spMkLst>
        </pc:spChg>
        <pc:spChg chg="add del mod">
          <ac:chgData name="Durston, Donald A. (ARC-AOX)" userId="7cf21e90-d3f0-482e-b95e-45db39ce8b6b" providerId="ADAL" clId="{4DA7A14D-449B-A848-9249-A63C6FEF9D3B}" dt="2023-04-14T03:10:37.431" v="14"/>
          <ac:spMkLst>
            <pc:docMk/>
            <pc:sldMk cId="286807777" sldId="267"/>
            <ac:spMk id="18" creationId="{7DD22AB1-E0A3-5F23-BCFA-CE0DDD8958D3}"/>
          </ac:spMkLst>
        </pc:spChg>
        <pc:spChg chg="add del mod">
          <ac:chgData name="Durston, Donald A. (ARC-AOX)" userId="7cf21e90-d3f0-482e-b95e-45db39ce8b6b" providerId="ADAL" clId="{4DA7A14D-449B-A848-9249-A63C6FEF9D3B}" dt="2023-04-14T03:10:37.431" v="14"/>
          <ac:spMkLst>
            <pc:docMk/>
            <pc:sldMk cId="286807777" sldId="267"/>
            <ac:spMk id="20" creationId="{06F5ABFA-1F97-6384-C61B-58C68239A92A}"/>
          </ac:spMkLst>
        </pc:spChg>
        <pc:spChg chg="add del mod">
          <ac:chgData name="Durston, Donald A. (ARC-AOX)" userId="7cf21e90-d3f0-482e-b95e-45db39ce8b6b" providerId="ADAL" clId="{4DA7A14D-449B-A848-9249-A63C6FEF9D3B}" dt="2023-04-14T03:10:37.431" v="14"/>
          <ac:spMkLst>
            <pc:docMk/>
            <pc:sldMk cId="286807777" sldId="267"/>
            <ac:spMk id="21" creationId="{708277FF-CEEE-2D2C-D467-A4F4F02D858A}"/>
          </ac:spMkLst>
        </pc:spChg>
        <pc:spChg chg="add del mod">
          <ac:chgData name="Durston, Donald A. (ARC-AOX)" userId="7cf21e90-d3f0-482e-b95e-45db39ce8b6b" providerId="ADAL" clId="{4DA7A14D-449B-A848-9249-A63C6FEF9D3B}" dt="2023-04-14T03:10:37.431" v="14"/>
          <ac:spMkLst>
            <pc:docMk/>
            <pc:sldMk cId="286807777" sldId="267"/>
            <ac:spMk id="24" creationId="{824EBDD4-C318-AFE3-B116-4CC8A813CDEF}"/>
          </ac:spMkLst>
        </pc:spChg>
        <pc:spChg chg="add del mod">
          <ac:chgData name="Durston, Donald A. (ARC-AOX)" userId="7cf21e90-d3f0-482e-b95e-45db39ce8b6b" providerId="ADAL" clId="{4DA7A14D-449B-A848-9249-A63C6FEF9D3B}" dt="2023-04-14T03:10:37.431" v="14"/>
          <ac:spMkLst>
            <pc:docMk/>
            <pc:sldMk cId="286807777" sldId="267"/>
            <ac:spMk id="26" creationId="{256848F4-423B-8B0F-D533-8A0B55151159}"/>
          </ac:spMkLst>
        </pc:spChg>
        <pc:spChg chg="add del mod">
          <ac:chgData name="Durston, Donald A. (ARC-AOX)" userId="7cf21e90-d3f0-482e-b95e-45db39ce8b6b" providerId="ADAL" clId="{4DA7A14D-449B-A848-9249-A63C6FEF9D3B}" dt="2023-04-14T03:10:37.431" v="14"/>
          <ac:spMkLst>
            <pc:docMk/>
            <pc:sldMk cId="286807777" sldId="267"/>
            <ac:spMk id="27" creationId="{C2525AC9-4EA1-9DF7-35BE-3B3A4DBB96BE}"/>
          </ac:spMkLst>
        </pc:spChg>
        <pc:spChg chg="add del mod">
          <ac:chgData name="Durston, Donald A. (ARC-AOX)" userId="7cf21e90-d3f0-482e-b95e-45db39ce8b6b" providerId="ADAL" clId="{4DA7A14D-449B-A848-9249-A63C6FEF9D3B}" dt="2023-04-14T03:10:37.431" v="14"/>
          <ac:spMkLst>
            <pc:docMk/>
            <pc:sldMk cId="286807777" sldId="267"/>
            <ac:spMk id="28" creationId="{F72F8711-56C4-6879-4BB5-A6B0F4943A31}"/>
          </ac:spMkLst>
        </pc:spChg>
        <pc:spChg chg="add del mod">
          <ac:chgData name="Durston, Donald A. (ARC-AOX)" userId="7cf21e90-d3f0-482e-b95e-45db39ce8b6b" providerId="ADAL" clId="{4DA7A14D-449B-A848-9249-A63C6FEF9D3B}" dt="2023-04-14T03:10:37.431" v="14"/>
          <ac:spMkLst>
            <pc:docMk/>
            <pc:sldMk cId="286807777" sldId="267"/>
            <ac:spMk id="29" creationId="{B114D426-F80E-26B7-BF4C-1DE1A91450C7}"/>
          </ac:spMkLst>
        </pc:spChg>
        <pc:spChg chg="add del mod">
          <ac:chgData name="Durston, Donald A. (ARC-AOX)" userId="7cf21e90-d3f0-482e-b95e-45db39ce8b6b" providerId="ADAL" clId="{4DA7A14D-449B-A848-9249-A63C6FEF9D3B}" dt="2023-04-14T03:10:37.431" v="14"/>
          <ac:spMkLst>
            <pc:docMk/>
            <pc:sldMk cId="286807777" sldId="267"/>
            <ac:spMk id="30" creationId="{14076BF5-1903-DE6E-5048-A3F76BBA4C7D}"/>
          </ac:spMkLst>
        </pc:spChg>
        <pc:spChg chg="add del mod">
          <ac:chgData name="Durston, Donald A. (ARC-AOX)" userId="7cf21e90-d3f0-482e-b95e-45db39ce8b6b" providerId="ADAL" clId="{4DA7A14D-449B-A848-9249-A63C6FEF9D3B}" dt="2023-04-14T03:10:37.431" v="14"/>
          <ac:spMkLst>
            <pc:docMk/>
            <pc:sldMk cId="286807777" sldId="267"/>
            <ac:spMk id="31" creationId="{1C499262-1B89-10C7-12DD-8883CA81EC70}"/>
          </ac:spMkLst>
        </pc:spChg>
        <pc:spChg chg="add del mod">
          <ac:chgData name="Durston, Donald A. (ARC-AOX)" userId="7cf21e90-d3f0-482e-b95e-45db39ce8b6b" providerId="ADAL" clId="{4DA7A14D-449B-A848-9249-A63C6FEF9D3B}" dt="2023-04-14T03:10:37.431" v="14"/>
          <ac:spMkLst>
            <pc:docMk/>
            <pc:sldMk cId="286807777" sldId="267"/>
            <ac:spMk id="32" creationId="{074515CB-1A8C-F0A4-6B44-962F87CD9453}"/>
          </ac:spMkLst>
        </pc:spChg>
        <pc:spChg chg="add del mod">
          <ac:chgData name="Durston, Donald A. (ARC-AOX)" userId="7cf21e90-d3f0-482e-b95e-45db39ce8b6b" providerId="ADAL" clId="{4DA7A14D-449B-A848-9249-A63C6FEF9D3B}" dt="2023-04-14T03:10:37.431" v="14"/>
          <ac:spMkLst>
            <pc:docMk/>
            <pc:sldMk cId="286807777" sldId="267"/>
            <ac:spMk id="33" creationId="{6A6D8854-2486-3510-3071-D9FAF9E2CEF2}"/>
          </ac:spMkLst>
        </pc:spChg>
        <pc:spChg chg="add del mod">
          <ac:chgData name="Durston, Donald A. (ARC-AOX)" userId="7cf21e90-d3f0-482e-b95e-45db39ce8b6b" providerId="ADAL" clId="{4DA7A14D-449B-A848-9249-A63C6FEF9D3B}" dt="2023-04-14T03:10:37.431" v="14"/>
          <ac:spMkLst>
            <pc:docMk/>
            <pc:sldMk cId="286807777" sldId="267"/>
            <ac:spMk id="34" creationId="{E8D3E637-DF90-B2E2-2448-F3E80C0F57D6}"/>
          </ac:spMkLst>
        </pc:spChg>
        <pc:spChg chg="add del mod">
          <ac:chgData name="Durston, Donald A. (ARC-AOX)" userId="7cf21e90-d3f0-482e-b95e-45db39ce8b6b" providerId="ADAL" clId="{4DA7A14D-449B-A848-9249-A63C6FEF9D3B}" dt="2023-04-14T03:10:37.431" v="14"/>
          <ac:spMkLst>
            <pc:docMk/>
            <pc:sldMk cId="286807777" sldId="267"/>
            <ac:spMk id="35" creationId="{7E91DB0B-286A-7D47-1B0D-32BDFF1EF2F5}"/>
          </ac:spMkLst>
        </pc:spChg>
        <pc:spChg chg="add del mod">
          <ac:chgData name="Durston, Donald A. (ARC-AOX)" userId="7cf21e90-d3f0-482e-b95e-45db39ce8b6b" providerId="ADAL" clId="{4DA7A14D-449B-A848-9249-A63C6FEF9D3B}" dt="2023-04-14T03:10:37.431" v="14"/>
          <ac:spMkLst>
            <pc:docMk/>
            <pc:sldMk cId="286807777" sldId="267"/>
            <ac:spMk id="40" creationId="{DEBF740B-FBE1-E734-984F-162D615E25B0}"/>
          </ac:spMkLst>
        </pc:spChg>
        <pc:spChg chg="add mod">
          <ac:chgData name="Durston, Donald A. (ARC-AOX)" userId="7cf21e90-d3f0-482e-b95e-45db39ce8b6b" providerId="ADAL" clId="{4DA7A14D-449B-A848-9249-A63C6FEF9D3B}" dt="2023-04-14T03:12:20.242" v="32" actId="20577"/>
          <ac:spMkLst>
            <pc:docMk/>
            <pc:sldMk cId="286807777" sldId="267"/>
            <ac:spMk id="43" creationId="{90984E6A-10F4-E8D5-E3A5-81FFC949D016}"/>
          </ac:spMkLst>
        </pc:spChg>
        <pc:spChg chg="add del mod">
          <ac:chgData name="Durston, Donald A. (ARC-AOX)" userId="7cf21e90-d3f0-482e-b95e-45db39ce8b6b" providerId="ADAL" clId="{4DA7A14D-449B-A848-9249-A63C6FEF9D3B}" dt="2023-04-14T03:11:51.933" v="19" actId="478"/>
          <ac:spMkLst>
            <pc:docMk/>
            <pc:sldMk cId="286807777" sldId="267"/>
            <ac:spMk id="46" creationId="{72EC2907-064C-A6D4-7200-004E5AD9D700}"/>
          </ac:spMkLst>
        </pc:spChg>
        <pc:spChg chg="add mod">
          <ac:chgData name="Durston, Donald A. (ARC-AOX)" userId="7cf21e90-d3f0-482e-b95e-45db39ce8b6b" providerId="ADAL" clId="{4DA7A14D-449B-A848-9249-A63C6FEF9D3B}" dt="2023-04-14T03:11:28.676" v="16"/>
          <ac:spMkLst>
            <pc:docMk/>
            <pc:sldMk cId="286807777" sldId="267"/>
            <ac:spMk id="47" creationId="{3D1E0006-B15E-4E00-CFD9-9D94DB0741A1}"/>
          </ac:spMkLst>
        </pc:spChg>
        <pc:spChg chg="add mod">
          <ac:chgData name="Durston, Donald A. (ARC-AOX)" userId="7cf21e90-d3f0-482e-b95e-45db39ce8b6b" providerId="ADAL" clId="{4DA7A14D-449B-A848-9249-A63C6FEF9D3B}" dt="2023-04-14T03:11:28.676" v="16"/>
          <ac:spMkLst>
            <pc:docMk/>
            <pc:sldMk cId="286807777" sldId="267"/>
            <ac:spMk id="48" creationId="{1ADEEEB0-FEA8-D458-E4CD-3CD2D60ED2D1}"/>
          </ac:spMkLst>
        </pc:spChg>
        <pc:spChg chg="add mod">
          <ac:chgData name="Durston, Donald A. (ARC-AOX)" userId="7cf21e90-d3f0-482e-b95e-45db39ce8b6b" providerId="ADAL" clId="{4DA7A14D-449B-A848-9249-A63C6FEF9D3B}" dt="2023-04-14T03:11:28.676" v="16"/>
          <ac:spMkLst>
            <pc:docMk/>
            <pc:sldMk cId="286807777" sldId="267"/>
            <ac:spMk id="49" creationId="{24CC62D5-E66B-3FF3-B812-32ECF82EB5B2}"/>
          </ac:spMkLst>
        </pc:spChg>
        <pc:spChg chg="add mod">
          <ac:chgData name="Durston, Donald A. (ARC-AOX)" userId="7cf21e90-d3f0-482e-b95e-45db39ce8b6b" providerId="ADAL" clId="{4DA7A14D-449B-A848-9249-A63C6FEF9D3B}" dt="2023-04-14T03:11:28.676" v="16"/>
          <ac:spMkLst>
            <pc:docMk/>
            <pc:sldMk cId="286807777" sldId="267"/>
            <ac:spMk id="52" creationId="{34D2B2CA-674F-5025-C1CE-2C42E7F8A20B}"/>
          </ac:spMkLst>
        </pc:spChg>
        <pc:spChg chg="add mod">
          <ac:chgData name="Durston, Donald A. (ARC-AOX)" userId="7cf21e90-d3f0-482e-b95e-45db39ce8b6b" providerId="ADAL" clId="{4DA7A14D-449B-A848-9249-A63C6FEF9D3B}" dt="2023-04-14T03:11:28.676" v="16"/>
          <ac:spMkLst>
            <pc:docMk/>
            <pc:sldMk cId="286807777" sldId="267"/>
            <ac:spMk id="54" creationId="{634DF045-2306-486D-CB81-43BEAA05B19F}"/>
          </ac:spMkLst>
        </pc:spChg>
        <pc:spChg chg="add mod">
          <ac:chgData name="Durston, Donald A. (ARC-AOX)" userId="7cf21e90-d3f0-482e-b95e-45db39ce8b6b" providerId="ADAL" clId="{4DA7A14D-449B-A848-9249-A63C6FEF9D3B}" dt="2023-04-14T03:11:28.676" v="16"/>
          <ac:spMkLst>
            <pc:docMk/>
            <pc:sldMk cId="286807777" sldId="267"/>
            <ac:spMk id="55" creationId="{7BA26F9F-B1EE-0569-8EF2-7EDD5B481A1E}"/>
          </ac:spMkLst>
        </pc:spChg>
        <pc:spChg chg="add mod">
          <ac:chgData name="Durston, Donald A. (ARC-AOX)" userId="7cf21e90-d3f0-482e-b95e-45db39ce8b6b" providerId="ADAL" clId="{4DA7A14D-449B-A848-9249-A63C6FEF9D3B}" dt="2023-04-14T03:11:28.676" v="16"/>
          <ac:spMkLst>
            <pc:docMk/>
            <pc:sldMk cId="286807777" sldId="267"/>
            <ac:spMk id="56" creationId="{21798EB3-F791-D0C2-DEBC-63BAB2FB2B94}"/>
          </ac:spMkLst>
        </pc:spChg>
        <pc:spChg chg="add mod">
          <ac:chgData name="Durston, Donald A. (ARC-AOX)" userId="7cf21e90-d3f0-482e-b95e-45db39ce8b6b" providerId="ADAL" clId="{4DA7A14D-449B-A848-9249-A63C6FEF9D3B}" dt="2023-04-14T03:11:28.676" v="16"/>
          <ac:spMkLst>
            <pc:docMk/>
            <pc:sldMk cId="286807777" sldId="267"/>
            <ac:spMk id="57" creationId="{12B8F2F8-89A2-613B-4EE5-06ECC5068F69}"/>
          </ac:spMkLst>
        </pc:spChg>
        <pc:spChg chg="add mod">
          <ac:chgData name="Durston, Donald A. (ARC-AOX)" userId="7cf21e90-d3f0-482e-b95e-45db39ce8b6b" providerId="ADAL" clId="{4DA7A14D-449B-A848-9249-A63C6FEF9D3B}" dt="2023-04-14T03:11:28.676" v="16"/>
          <ac:spMkLst>
            <pc:docMk/>
            <pc:sldMk cId="286807777" sldId="267"/>
            <ac:spMk id="58" creationId="{56578715-F70B-386E-5CA9-D609FDE87A84}"/>
          </ac:spMkLst>
        </pc:spChg>
        <pc:spChg chg="add mod">
          <ac:chgData name="Durston, Donald A. (ARC-AOX)" userId="7cf21e90-d3f0-482e-b95e-45db39ce8b6b" providerId="ADAL" clId="{4DA7A14D-449B-A848-9249-A63C6FEF9D3B}" dt="2023-04-14T03:11:28.676" v="16"/>
          <ac:spMkLst>
            <pc:docMk/>
            <pc:sldMk cId="286807777" sldId="267"/>
            <ac:spMk id="59" creationId="{707F704B-EADC-2616-29C8-53D4C9E82D01}"/>
          </ac:spMkLst>
        </pc:spChg>
        <pc:spChg chg="add mod">
          <ac:chgData name="Durston, Donald A. (ARC-AOX)" userId="7cf21e90-d3f0-482e-b95e-45db39ce8b6b" providerId="ADAL" clId="{4DA7A14D-449B-A848-9249-A63C6FEF9D3B}" dt="2023-04-14T03:11:28.676" v="16"/>
          <ac:spMkLst>
            <pc:docMk/>
            <pc:sldMk cId="286807777" sldId="267"/>
            <ac:spMk id="60" creationId="{91773C2B-1E31-E668-DD2D-B9D88B4B3FF1}"/>
          </ac:spMkLst>
        </pc:spChg>
        <pc:spChg chg="add mod">
          <ac:chgData name="Durston, Donald A. (ARC-AOX)" userId="7cf21e90-d3f0-482e-b95e-45db39ce8b6b" providerId="ADAL" clId="{4DA7A14D-449B-A848-9249-A63C6FEF9D3B}" dt="2023-04-14T03:11:28.676" v="16"/>
          <ac:spMkLst>
            <pc:docMk/>
            <pc:sldMk cId="286807777" sldId="267"/>
            <ac:spMk id="61" creationId="{96A2EFF5-AF2D-4A9C-7443-375B390D4C4E}"/>
          </ac:spMkLst>
        </pc:spChg>
        <pc:spChg chg="add mod">
          <ac:chgData name="Durston, Donald A. (ARC-AOX)" userId="7cf21e90-d3f0-482e-b95e-45db39ce8b6b" providerId="ADAL" clId="{4DA7A14D-449B-A848-9249-A63C6FEF9D3B}" dt="2023-04-14T03:11:28.676" v="16"/>
          <ac:spMkLst>
            <pc:docMk/>
            <pc:sldMk cId="286807777" sldId="267"/>
            <ac:spMk id="62" creationId="{11759EE9-5E58-C5BF-3F64-C67A89DBC10A}"/>
          </ac:spMkLst>
        </pc:spChg>
        <pc:spChg chg="add mod">
          <ac:chgData name="Durston, Donald A. (ARC-AOX)" userId="7cf21e90-d3f0-482e-b95e-45db39ce8b6b" providerId="ADAL" clId="{4DA7A14D-449B-A848-9249-A63C6FEF9D3B}" dt="2023-04-14T03:11:28.676" v="16"/>
          <ac:spMkLst>
            <pc:docMk/>
            <pc:sldMk cId="286807777" sldId="267"/>
            <ac:spMk id="63" creationId="{C9B3768F-C1AC-75FE-5C61-E85D47F9504D}"/>
          </ac:spMkLst>
        </pc:spChg>
        <pc:spChg chg="add mod">
          <ac:chgData name="Durston, Donald A. (ARC-AOX)" userId="7cf21e90-d3f0-482e-b95e-45db39ce8b6b" providerId="ADAL" clId="{4DA7A14D-449B-A848-9249-A63C6FEF9D3B}" dt="2023-04-14T03:11:28.676" v="16"/>
          <ac:spMkLst>
            <pc:docMk/>
            <pc:sldMk cId="286807777" sldId="267"/>
            <ac:spMk id="68" creationId="{D0D8DDA9-8DF3-B5AE-3EB6-EF1BDDF0FC8D}"/>
          </ac:spMkLst>
        </pc:spChg>
        <pc:picChg chg="add del mod">
          <ac:chgData name="Durston, Donald A. (ARC-AOX)" userId="7cf21e90-d3f0-482e-b95e-45db39ce8b6b" providerId="ADAL" clId="{4DA7A14D-449B-A848-9249-A63C6FEF9D3B}" dt="2023-04-14T03:10:37.431" v="14"/>
          <ac:picMkLst>
            <pc:docMk/>
            <pc:sldMk cId="286807777" sldId="267"/>
            <ac:picMk id="8" creationId="{E92B198A-B770-3C1C-01F2-8AC06E236B4C}"/>
          </ac:picMkLst>
        </pc:picChg>
        <pc:picChg chg="add del mod">
          <ac:chgData name="Durston, Donald A. (ARC-AOX)" userId="7cf21e90-d3f0-482e-b95e-45db39ce8b6b" providerId="ADAL" clId="{4DA7A14D-449B-A848-9249-A63C6FEF9D3B}" dt="2023-04-14T03:10:37.431" v="14"/>
          <ac:picMkLst>
            <pc:docMk/>
            <pc:sldMk cId="286807777" sldId="267"/>
            <ac:picMk id="9" creationId="{BCF4FBF6-FCA0-C7F2-AFA9-A69B10A0ADCC}"/>
          </ac:picMkLst>
        </pc:picChg>
        <pc:picChg chg="del">
          <ac:chgData name="Durston, Donald A. (ARC-AOX)" userId="7cf21e90-d3f0-482e-b95e-45db39ce8b6b" providerId="ADAL" clId="{4DA7A14D-449B-A848-9249-A63C6FEF9D3B}" dt="2023-04-14T03:11:28.100" v="15" actId="478"/>
          <ac:picMkLst>
            <pc:docMk/>
            <pc:sldMk cId="286807777" sldId="267"/>
            <ac:picMk id="12" creationId="{D968CFA9-3499-D49B-1E84-863DF74E622E}"/>
          </ac:picMkLst>
        </pc:picChg>
        <pc:picChg chg="del">
          <ac:chgData name="Durston, Donald A. (ARC-AOX)" userId="7cf21e90-d3f0-482e-b95e-45db39ce8b6b" providerId="ADAL" clId="{4DA7A14D-449B-A848-9249-A63C6FEF9D3B}" dt="2023-04-14T03:11:28.100" v="15" actId="478"/>
          <ac:picMkLst>
            <pc:docMk/>
            <pc:sldMk cId="286807777" sldId="267"/>
            <ac:picMk id="14" creationId="{2CC160A6-B973-0EF4-A1B4-CC8F686C9716}"/>
          </ac:picMkLst>
        </pc:picChg>
        <pc:picChg chg="del">
          <ac:chgData name="Durston, Donald A. (ARC-AOX)" userId="7cf21e90-d3f0-482e-b95e-45db39ce8b6b" providerId="ADAL" clId="{4DA7A14D-449B-A848-9249-A63C6FEF9D3B}" dt="2023-04-14T03:11:28.100" v="15" actId="478"/>
          <ac:picMkLst>
            <pc:docMk/>
            <pc:sldMk cId="286807777" sldId="267"/>
            <ac:picMk id="16" creationId="{1AB259B4-F655-FD2D-204C-CBC95B9E2499}"/>
          </ac:picMkLst>
        </pc:picChg>
        <pc:picChg chg="add del mod">
          <ac:chgData name="Durston, Donald A. (ARC-AOX)" userId="7cf21e90-d3f0-482e-b95e-45db39ce8b6b" providerId="ADAL" clId="{4DA7A14D-449B-A848-9249-A63C6FEF9D3B}" dt="2023-04-14T03:10:37.431" v="14"/>
          <ac:picMkLst>
            <pc:docMk/>
            <pc:sldMk cId="286807777" sldId="267"/>
            <ac:picMk id="22" creationId="{CB14F777-92FE-74D8-18DC-03376825C208}"/>
          </ac:picMkLst>
        </pc:picChg>
        <pc:picChg chg="add mod">
          <ac:chgData name="Durston, Donald A. (ARC-AOX)" userId="7cf21e90-d3f0-482e-b95e-45db39ce8b6b" providerId="ADAL" clId="{4DA7A14D-449B-A848-9249-A63C6FEF9D3B}" dt="2023-04-14T03:11:28.676" v="16"/>
          <ac:picMkLst>
            <pc:docMk/>
            <pc:sldMk cId="286807777" sldId="267"/>
            <ac:picMk id="44" creationId="{D4FBE6F3-C948-C124-32A5-57108F20A9CF}"/>
          </ac:picMkLst>
        </pc:picChg>
        <pc:picChg chg="add mod">
          <ac:chgData name="Durston, Donald A. (ARC-AOX)" userId="7cf21e90-d3f0-482e-b95e-45db39ce8b6b" providerId="ADAL" clId="{4DA7A14D-449B-A848-9249-A63C6FEF9D3B}" dt="2023-04-14T03:11:28.676" v="16"/>
          <ac:picMkLst>
            <pc:docMk/>
            <pc:sldMk cId="286807777" sldId="267"/>
            <ac:picMk id="45" creationId="{23ED3E75-8228-92DE-65EC-05D1E7180777}"/>
          </ac:picMkLst>
        </pc:picChg>
        <pc:picChg chg="add mod">
          <ac:chgData name="Durston, Donald A. (ARC-AOX)" userId="7cf21e90-d3f0-482e-b95e-45db39ce8b6b" providerId="ADAL" clId="{4DA7A14D-449B-A848-9249-A63C6FEF9D3B}" dt="2023-04-14T03:11:28.676" v="16"/>
          <ac:picMkLst>
            <pc:docMk/>
            <pc:sldMk cId="286807777" sldId="267"/>
            <ac:picMk id="50" creationId="{B408A545-CA50-0B9E-6DB5-70BEF1C92D32}"/>
          </ac:picMkLst>
        </pc:picChg>
        <pc:cxnChg chg="del">
          <ac:chgData name="Durston, Donald A. (ARC-AOX)" userId="7cf21e90-d3f0-482e-b95e-45db39ce8b6b" providerId="ADAL" clId="{4DA7A14D-449B-A848-9249-A63C6FEF9D3B}" dt="2023-04-14T03:11:28.100" v="15" actId="478"/>
          <ac:cxnSpMkLst>
            <pc:docMk/>
            <pc:sldMk cId="286807777" sldId="267"/>
            <ac:cxnSpMk id="19" creationId="{38FD78DC-4970-35B3-C87C-4055400B7514}"/>
          </ac:cxnSpMkLst>
        </pc:cxnChg>
        <pc:cxnChg chg="add del mod">
          <ac:chgData name="Durston, Donald A. (ARC-AOX)" userId="7cf21e90-d3f0-482e-b95e-45db39ce8b6b" providerId="ADAL" clId="{4DA7A14D-449B-A848-9249-A63C6FEF9D3B}" dt="2023-04-14T03:10:37.431" v="14"/>
          <ac:cxnSpMkLst>
            <pc:docMk/>
            <pc:sldMk cId="286807777" sldId="267"/>
            <ac:cxnSpMk id="23" creationId="{F953CEC1-57D3-BBE6-AD5B-BE116823D666}"/>
          </ac:cxnSpMkLst>
        </pc:cxnChg>
        <pc:cxnChg chg="add del mod">
          <ac:chgData name="Durston, Donald A. (ARC-AOX)" userId="7cf21e90-d3f0-482e-b95e-45db39ce8b6b" providerId="ADAL" clId="{4DA7A14D-449B-A848-9249-A63C6FEF9D3B}" dt="2023-04-14T03:10:37.431" v="14"/>
          <ac:cxnSpMkLst>
            <pc:docMk/>
            <pc:sldMk cId="286807777" sldId="267"/>
            <ac:cxnSpMk id="25" creationId="{6823A82B-45C4-EFB5-03D1-A8CD7BFABD3E}"/>
          </ac:cxnSpMkLst>
        </pc:cxnChg>
        <pc:cxnChg chg="add del mod">
          <ac:chgData name="Durston, Donald A. (ARC-AOX)" userId="7cf21e90-d3f0-482e-b95e-45db39ce8b6b" providerId="ADAL" clId="{4DA7A14D-449B-A848-9249-A63C6FEF9D3B}" dt="2023-04-14T03:10:37.431" v="14"/>
          <ac:cxnSpMkLst>
            <pc:docMk/>
            <pc:sldMk cId="286807777" sldId="267"/>
            <ac:cxnSpMk id="36" creationId="{EA6B160B-0B4B-DD43-3A94-F51519724FA8}"/>
          </ac:cxnSpMkLst>
        </pc:cxnChg>
        <pc:cxnChg chg="add del mod">
          <ac:chgData name="Durston, Donald A. (ARC-AOX)" userId="7cf21e90-d3f0-482e-b95e-45db39ce8b6b" providerId="ADAL" clId="{4DA7A14D-449B-A848-9249-A63C6FEF9D3B}" dt="2023-04-14T03:10:37.431" v="14"/>
          <ac:cxnSpMkLst>
            <pc:docMk/>
            <pc:sldMk cId="286807777" sldId="267"/>
            <ac:cxnSpMk id="37" creationId="{E8A53C2A-47DA-B5B8-8406-0A040B26D998}"/>
          </ac:cxnSpMkLst>
        </pc:cxnChg>
        <pc:cxnChg chg="add del mod">
          <ac:chgData name="Durston, Donald A. (ARC-AOX)" userId="7cf21e90-d3f0-482e-b95e-45db39ce8b6b" providerId="ADAL" clId="{4DA7A14D-449B-A848-9249-A63C6FEF9D3B}" dt="2023-04-14T03:10:37.431" v="14"/>
          <ac:cxnSpMkLst>
            <pc:docMk/>
            <pc:sldMk cId="286807777" sldId="267"/>
            <ac:cxnSpMk id="38" creationId="{E5EC2053-AA8F-63C2-5D58-B6E5B3AF73C4}"/>
          </ac:cxnSpMkLst>
        </pc:cxnChg>
        <pc:cxnChg chg="add del mod">
          <ac:chgData name="Durston, Donald A. (ARC-AOX)" userId="7cf21e90-d3f0-482e-b95e-45db39ce8b6b" providerId="ADAL" clId="{4DA7A14D-449B-A848-9249-A63C6FEF9D3B}" dt="2023-04-14T03:10:37.431" v="14"/>
          <ac:cxnSpMkLst>
            <pc:docMk/>
            <pc:sldMk cId="286807777" sldId="267"/>
            <ac:cxnSpMk id="39" creationId="{0B8631BC-953F-101E-7745-4552733722C5}"/>
          </ac:cxnSpMkLst>
        </pc:cxnChg>
        <pc:cxnChg chg="add del mod">
          <ac:chgData name="Durston, Donald A. (ARC-AOX)" userId="7cf21e90-d3f0-482e-b95e-45db39ce8b6b" providerId="ADAL" clId="{4DA7A14D-449B-A848-9249-A63C6FEF9D3B}" dt="2023-04-14T03:10:37.431" v="14"/>
          <ac:cxnSpMkLst>
            <pc:docMk/>
            <pc:sldMk cId="286807777" sldId="267"/>
            <ac:cxnSpMk id="41" creationId="{67342A7F-1361-12CE-AE18-68F373F57B6D}"/>
          </ac:cxnSpMkLst>
        </pc:cxnChg>
        <pc:cxnChg chg="add mod">
          <ac:chgData name="Durston, Donald A. (ARC-AOX)" userId="7cf21e90-d3f0-482e-b95e-45db39ce8b6b" providerId="ADAL" clId="{4DA7A14D-449B-A848-9249-A63C6FEF9D3B}" dt="2023-04-14T03:13:05.209" v="34" actId="166"/>
          <ac:cxnSpMkLst>
            <pc:docMk/>
            <pc:sldMk cId="286807777" sldId="267"/>
            <ac:cxnSpMk id="51" creationId="{3A1CA05F-5BA7-C8A3-E08B-DF06B6C7F647}"/>
          </ac:cxnSpMkLst>
        </pc:cxnChg>
        <pc:cxnChg chg="add mod">
          <ac:chgData name="Durston, Donald A. (ARC-AOX)" userId="7cf21e90-d3f0-482e-b95e-45db39ce8b6b" providerId="ADAL" clId="{4DA7A14D-449B-A848-9249-A63C6FEF9D3B}" dt="2023-04-14T03:11:28.676" v="16"/>
          <ac:cxnSpMkLst>
            <pc:docMk/>
            <pc:sldMk cId="286807777" sldId="267"/>
            <ac:cxnSpMk id="53" creationId="{C467D076-DBCC-F21F-FFC1-2332755E7D1C}"/>
          </ac:cxnSpMkLst>
        </pc:cxnChg>
        <pc:cxnChg chg="add mod">
          <ac:chgData name="Durston, Donald A. (ARC-AOX)" userId="7cf21e90-d3f0-482e-b95e-45db39ce8b6b" providerId="ADAL" clId="{4DA7A14D-449B-A848-9249-A63C6FEF9D3B}" dt="2023-04-14T03:11:28.676" v="16"/>
          <ac:cxnSpMkLst>
            <pc:docMk/>
            <pc:sldMk cId="286807777" sldId="267"/>
            <ac:cxnSpMk id="64" creationId="{30E2E266-3A41-9785-BA07-6DC74F5A20A2}"/>
          </ac:cxnSpMkLst>
        </pc:cxnChg>
        <pc:cxnChg chg="add mod">
          <ac:chgData name="Durston, Donald A. (ARC-AOX)" userId="7cf21e90-d3f0-482e-b95e-45db39ce8b6b" providerId="ADAL" clId="{4DA7A14D-449B-A848-9249-A63C6FEF9D3B}" dt="2023-04-14T03:11:28.676" v="16"/>
          <ac:cxnSpMkLst>
            <pc:docMk/>
            <pc:sldMk cId="286807777" sldId="267"/>
            <ac:cxnSpMk id="65" creationId="{5587E042-6CE6-9E59-55CD-26AA8D98758E}"/>
          </ac:cxnSpMkLst>
        </pc:cxnChg>
        <pc:cxnChg chg="add mod">
          <ac:chgData name="Durston, Donald A. (ARC-AOX)" userId="7cf21e90-d3f0-482e-b95e-45db39ce8b6b" providerId="ADAL" clId="{4DA7A14D-449B-A848-9249-A63C6FEF9D3B}" dt="2023-04-14T03:11:28.676" v="16"/>
          <ac:cxnSpMkLst>
            <pc:docMk/>
            <pc:sldMk cId="286807777" sldId="267"/>
            <ac:cxnSpMk id="66" creationId="{4DF4B646-A71F-CE63-122C-8358CEE5031A}"/>
          </ac:cxnSpMkLst>
        </pc:cxnChg>
        <pc:cxnChg chg="add mod">
          <ac:chgData name="Durston, Donald A. (ARC-AOX)" userId="7cf21e90-d3f0-482e-b95e-45db39ce8b6b" providerId="ADAL" clId="{4DA7A14D-449B-A848-9249-A63C6FEF9D3B}" dt="2023-04-14T03:11:28.676" v="16"/>
          <ac:cxnSpMkLst>
            <pc:docMk/>
            <pc:sldMk cId="286807777" sldId="267"/>
            <ac:cxnSpMk id="67" creationId="{B39B32E1-ECB4-E696-C734-6DF37A3EE71E}"/>
          </ac:cxnSpMkLst>
        </pc:cxnChg>
        <pc:cxnChg chg="add mod">
          <ac:chgData name="Durston, Donald A. (ARC-AOX)" userId="7cf21e90-d3f0-482e-b95e-45db39ce8b6b" providerId="ADAL" clId="{4DA7A14D-449B-A848-9249-A63C6FEF9D3B}" dt="2023-04-14T03:11:28.676" v="16"/>
          <ac:cxnSpMkLst>
            <pc:docMk/>
            <pc:sldMk cId="286807777" sldId="267"/>
            <ac:cxnSpMk id="69" creationId="{12389A90-F089-BE6C-E258-C6F86827265F}"/>
          </ac:cxnSpMkLst>
        </pc:cxnChg>
      </pc:sldChg>
      <pc:sldChg chg="modSp mod modNotesTx">
        <pc:chgData name="Durston, Donald A. (ARC-AOX)" userId="7cf21e90-d3f0-482e-b95e-45db39ce8b6b" providerId="ADAL" clId="{4DA7A14D-449B-A848-9249-A63C6FEF9D3B}" dt="2023-04-14T19:15:54.725" v="970" actId="20577"/>
        <pc:sldMkLst>
          <pc:docMk/>
          <pc:sldMk cId="1733259590" sldId="268"/>
        </pc:sldMkLst>
        <pc:spChg chg="mod">
          <ac:chgData name="Durston, Donald A. (ARC-AOX)" userId="7cf21e90-d3f0-482e-b95e-45db39ce8b6b" providerId="ADAL" clId="{4DA7A14D-449B-A848-9249-A63C6FEF9D3B}" dt="2023-04-14T19:13:19.691" v="768" actId="20577"/>
          <ac:spMkLst>
            <pc:docMk/>
            <pc:sldMk cId="1733259590" sldId="268"/>
            <ac:spMk id="3" creationId="{D6A25542-EF00-7D5F-5530-34301CB421B3}"/>
          </ac:spMkLst>
        </pc:spChg>
      </pc:sldChg>
      <pc:sldChg chg="modNotesTx">
        <pc:chgData name="Durston, Donald A. (ARC-AOX)" userId="7cf21e90-d3f0-482e-b95e-45db39ce8b6b" providerId="ADAL" clId="{4DA7A14D-449B-A848-9249-A63C6FEF9D3B}" dt="2023-04-14T19:30:14.822" v="1428" actId="20577"/>
        <pc:sldMkLst>
          <pc:docMk/>
          <pc:sldMk cId="2008980936" sldId="269"/>
        </pc:sldMkLst>
      </pc:sldChg>
      <pc:sldChg chg="addSp delSp modSp mod modNotesTx">
        <pc:chgData name="Durston, Donald A. (ARC-AOX)" userId="7cf21e90-d3f0-482e-b95e-45db39ce8b6b" providerId="ADAL" clId="{4DA7A14D-449B-A848-9249-A63C6FEF9D3B}" dt="2023-04-14T23:17:45.197" v="1720" actId="20577"/>
        <pc:sldMkLst>
          <pc:docMk/>
          <pc:sldMk cId="3483787686" sldId="270"/>
        </pc:sldMkLst>
        <pc:spChg chg="mod">
          <ac:chgData name="Durston, Donald A. (ARC-AOX)" userId="7cf21e90-d3f0-482e-b95e-45db39ce8b6b" providerId="ADAL" clId="{4DA7A14D-449B-A848-9249-A63C6FEF9D3B}" dt="2023-04-14T20:13:52.668" v="1549" actId="14100"/>
          <ac:spMkLst>
            <pc:docMk/>
            <pc:sldMk cId="3483787686" sldId="270"/>
            <ac:spMk id="2" creationId="{38FFA82A-CA04-2AE5-32CD-08CBC3B1D522}"/>
          </ac:spMkLst>
        </pc:spChg>
        <pc:spChg chg="mod">
          <ac:chgData name="Durston, Donald A. (ARC-AOX)" userId="7cf21e90-d3f0-482e-b95e-45db39ce8b6b" providerId="ADAL" clId="{4DA7A14D-449B-A848-9249-A63C6FEF9D3B}" dt="2023-04-14T20:17:59.917" v="1560" actId="1038"/>
          <ac:spMkLst>
            <pc:docMk/>
            <pc:sldMk cId="3483787686" sldId="270"/>
            <ac:spMk id="11" creationId="{0E4372F3-0976-CDEC-9D5C-81D1FF49F4DE}"/>
          </ac:spMkLst>
        </pc:spChg>
        <pc:spChg chg="mod">
          <ac:chgData name="Durston, Donald A. (ARC-AOX)" userId="7cf21e90-d3f0-482e-b95e-45db39ce8b6b" providerId="ADAL" clId="{4DA7A14D-449B-A848-9249-A63C6FEF9D3B}" dt="2023-04-14T23:16:29.590" v="1693" actId="1035"/>
          <ac:spMkLst>
            <pc:docMk/>
            <pc:sldMk cId="3483787686" sldId="270"/>
            <ac:spMk id="16" creationId="{410990A7-33A3-AD1D-2043-5CE73AFB466C}"/>
          </ac:spMkLst>
        </pc:spChg>
        <pc:spChg chg="mod">
          <ac:chgData name="Durston, Donald A. (ARC-AOX)" userId="7cf21e90-d3f0-482e-b95e-45db39ce8b6b" providerId="ADAL" clId="{4DA7A14D-449B-A848-9249-A63C6FEF9D3B}" dt="2023-04-14T19:34:17.606" v="1528" actId="1035"/>
          <ac:spMkLst>
            <pc:docMk/>
            <pc:sldMk cId="3483787686" sldId="270"/>
            <ac:spMk id="17" creationId="{F6392616-6FAC-C88C-12B6-FB391ED3E7FD}"/>
          </ac:spMkLst>
        </pc:spChg>
        <pc:picChg chg="add mod modCrop">
          <ac:chgData name="Durston, Donald A. (ARC-AOX)" userId="7cf21e90-d3f0-482e-b95e-45db39ce8b6b" providerId="ADAL" clId="{4DA7A14D-449B-A848-9249-A63C6FEF9D3B}" dt="2023-04-14T20:14:17.329" v="1559" actId="1038"/>
          <ac:picMkLst>
            <pc:docMk/>
            <pc:sldMk cId="3483787686" sldId="270"/>
            <ac:picMk id="7" creationId="{0F65E0E9-9CCF-3914-AC12-D3B965FCC5D9}"/>
          </ac:picMkLst>
        </pc:picChg>
        <pc:picChg chg="add mod">
          <ac:chgData name="Durston, Donald A. (ARC-AOX)" userId="7cf21e90-d3f0-482e-b95e-45db39ce8b6b" providerId="ADAL" clId="{4DA7A14D-449B-A848-9249-A63C6FEF9D3B}" dt="2023-04-14T23:16:19.212" v="1682" actId="1036"/>
          <ac:picMkLst>
            <pc:docMk/>
            <pc:sldMk cId="3483787686" sldId="270"/>
            <ac:picMk id="8" creationId="{EC12B786-5A50-A31A-0CED-A110F327C5AD}"/>
          </ac:picMkLst>
        </pc:picChg>
        <pc:picChg chg="del">
          <ac:chgData name="Durston, Donald A. (ARC-AOX)" userId="7cf21e90-d3f0-482e-b95e-45db39ce8b6b" providerId="ADAL" clId="{4DA7A14D-449B-A848-9249-A63C6FEF9D3B}" dt="2023-04-14T20:12:54.912" v="1543" actId="478"/>
          <ac:picMkLst>
            <pc:docMk/>
            <pc:sldMk cId="3483787686" sldId="270"/>
            <ac:picMk id="13" creationId="{6E3C6C1C-0FEE-47C6-DAC5-878E34A464F1}"/>
          </ac:picMkLst>
        </pc:picChg>
        <pc:picChg chg="del">
          <ac:chgData name="Durston, Donald A. (ARC-AOX)" userId="7cf21e90-d3f0-482e-b95e-45db39ce8b6b" providerId="ADAL" clId="{4DA7A14D-449B-A848-9249-A63C6FEF9D3B}" dt="2023-04-14T23:15:28.167" v="1664" actId="478"/>
          <ac:picMkLst>
            <pc:docMk/>
            <pc:sldMk cId="3483787686" sldId="270"/>
            <ac:picMk id="15" creationId="{53750BDD-908E-3745-F906-0E74EFB1BE57}"/>
          </ac:picMkLst>
        </pc:picChg>
      </pc:sldChg>
      <pc:sldChg chg="addSp modSp mod modNotesTx">
        <pc:chgData name="Durston, Donald A. (ARC-AOX)" userId="7cf21e90-d3f0-482e-b95e-45db39ce8b6b" providerId="ADAL" clId="{4DA7A14D-449B-A848-9249-A63C6FEF9D3B}" dt="2023-04-14T17:52:09.775" v="54" actId="692"/>
        <pc:sldMkLst>
          <pc:docMk/>
          <pc:sldMk cId="2469337011" sldId="274"/>
        </pc:sldMkLst>
        <pc:grpChg chg="add mod">
          <ac:chgData name="Durston, Donald A. (ARC-AOX)" userId="7cf21e90-d3f0-482e-b95e-45db39ce8b6b" providerId="ADAL" clId="{4DA7A14D-449B-A848-9249-A63C6FEF9D3B}" dt="2023-04-14T17:52:05.327" v="53" actId="164"/>
          <ac:grpSpMkLst>
            <pc:docMk/>
            <pc:sldMk cId="2469337011" sldId="274"/>
            <ac:grpSpMk id="20" creationId="{2EA5DD0D-7FC3-C43C-E084-455C9132CF11}"/>
          </ac:grpSpMkLst>
        </pc:grpChg>
        <pc:cxnChg chg="add mod">
          <ac:chgData name="Durston, Donald A. (ARC-AOX)" userId="7cf21e90-d3f0-482e-b95e-45db39ce8b6b" providerId="ADAL" clId="{4DA7A14D-449B-A848-9249-A63C6FEF9D3B}" dt="2023-04-14T17:52:09.775" v="54" actId="692"/>
          <ac:cxnSpMkLst>
            <pc:docMk/>
            <pc:sldMk cId="2469337011" sldId="274"/>
            <ac:cxnSpMk id="10" creationId="{B5672BB4-AF53-7B3C-E33B-63F81144C75F}"/>
          </ac:cxnSpMkLst>
        </pc:cxnChg>
        <pc:cxnChg chg="add mod">
          <ac:chgData name="Durston, Donald A. (ARC-AOX)" userId="7cf21e90-d3f0-482e-b95e-45db39ce8b6b" providerId="ADAL" clId="{4DA7A14D-449B-A848-9249-A63C6FEF9D3B}" dt="2023-04-14T17:52:09.775" v="54" actId="692"/>
          <ac:cxnSpMkLst>
            <pc:docMk/>
            <pc:sldMk cId="2469337011" sldId="274"/>
            <ac:cxnSpMk id="17" creationId="{DA5A4C48-08F6-809D-8045-A52F3B4CB1D9}"/>
          </ac:cxnSpMkLst>
        </pc:cxnChg>
        <pc:cxnChg chg="add mod">
          <ac:chgData name="Durston, Donald A. (ARC-AOX)" userId="7cf21e90-d3f0-482e-b95e-45db39ce8b6b" providerId="ADAL" clId="{4DA7A14D-449B-A848-9249-A63C6FEF9D3B}" dt="2023-04-14T17:52:09.775" v="54" actId="692"/>
          <ac:cxnSpMkLst>
            <pc:docMk/>
            <pc:sldMk cId="2469337011" sldId="274"/>
            <ac:cxnSpMk id="19" creationId="{6755CEE6-9B7B-CA2B-86AA-1DDF8402B97C}"/>
          </ac:cxnSpMkLst>
        </pc:cxnChg>
      </pc:sldChg>
      <pc:sldChg chg="add">
        <pc:chgData name="Durston, Donald A. (ARC-AOX)" userId="7cf21e90-d3f0-482e-b95e-45db39ce8b6b" providerId="ADAL" clId="{4DA7A14D-449B-A848-9249-A63C6FEF9D3B}" dt="2023-04-13T21:47:11.383" v="0"/>
        <pc:sldMkLst>
          <pc:docMk/>
          <pc:sldMk cId="1532479518" sldId="161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363B4-00DC-3F48-A6ED-BE4E9331359B}" type="datetimeFigureOut">
              <a:rPr lang="en-US" smtClean="0"/>
              <a:t>4/14/23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FF146-43C1-A244-AA83-582D48F51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64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Don Durston, Aero </a:t>
            </a:r>
            <a:r>
              <a:rPr lang="en-US" err="1"/>
              <a:t>Eng</a:t>
            </a:r>
            <a:r>
              <a:rPr lang="en-US"/>
              <a:t> at Ames</a:t>
            </a:r>
          </a:p>
          <a:p>
            <a:endParaRPr lang="en-US"/>
          </a:p>
          <a:p>
            <a:r>
              <a:rPr lang="en-US"/>
              <a:t>SB WT testing lead for CST Project</a:t>
            </a:r>
          </a:p>
          <a:p>
            <a:endParaRPr lang="en-US"/>
          </a:p>
          <a:p>
            <a:r>
              <a:rPr lang="en-US"/>
              <a:t>Here to talk about SB test of X-59 in Glenn tunnel</a:t>
            </a:r>
          </a:p>
          <a:p>
            <a:endParaRPr lang="en-US"/>
          </a:p>
          <a:p>
            <a:r>
              <a:rPr lang="en-US"/>
              <a:t>Like to acknowledge co-authors from Langley and Glenn who helped run the test and analyze the data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FF146-43C1-A244-AA83-582D48F518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18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Based on measured data, the uncertainty band to 2 std deviations is pretty tight over length of signature</a:t>
            </a:r>
          </a:p>
          <a:p>
            <a:endParaRPr lang="en-US"/>
          </a:p>
          <a:p>
            <a:r>
              <a:rPr lang="en-US"/>
              <a:t>Slightly greater uncertainty in middle and aft part of signature, but flow field is complicated because of all the surfaces creating shock waves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FF146-43C1-A244-AA83-582D48F518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95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Effect of deflecting the 4 different control surfaces on the model pressure signatures are shown in these next 2 charts</a:t>
            </a:r>
          </a:p>
          <a:p>
            <a:endParaRPr lang="en-US" dirty="0"/>
          </a:p>
          <a:p>
            <a:r>
              <a:rPr lang="en-US" dirty="0"/>
              <a:t>Control surface settings are outlined in red in plot legends. ±0.5° stabilator deflections and ± 1° T-tail deflections.</a:t>
            </a:r>
          </a:p>
          <a:p>
            <a:endParaRPr lang="en-US" dirty="0"/>
          </a:p>
          <a:p>
            <a:r>
              <a:rPr lang="en-US" dirty="0"/>
              <a:t>Shocks from the various parts of the model are shown in top plot, and the influence of ±0.5° stabilator deflections is visible toward the rear of the signature</a:t>
            </a:r>
          </a:p>
          <a:p>
            <a:endParaRPr lang="en-US" dirty="0"/>
          </a:p>
          <a:p>
            <a:r>
              <a:rPr lang="en-US" dirty="0"/>
              <a:t>T-tail is much smaller, and its influence covers a smaller part of the signature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FF146-43C1-A244-AA83-582D48F518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57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Flaps and ailerons were deflected ±0.5° and these are forward of the stab and T-tail so their influence starts earlier in the signatures</a:t>
            </a:r>
          </a:p>
          <a:p>
            <a:endParaRPr lang="en-US" dirty="0"/>
          </a:p>
          <a:p>
            <a:r>
              <a:rPr lang="en-US" dirty="0"/>
              <a:t>The purpose of testing these control deflections was not to look for aerodynamic effectiveness but rather to consider alternate combinations of trimming for level flight to optimize boom loudness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FF146-43C1-A244-AA83-582D48F518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12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Cruise alpha is 2.1°. Signatures at other angles show small increments of shocks moving forward and aft.</a:t>
            </a:r>
          </a:p>
          <a:p>
            <a:endParaRPr lang="en-US" dirty="0"/>
          </a:p>
          <a:p>
            <a:r>
              <a:rPr lang="en-US" dirty="0"/>
              <a:t>Model at roll angles relative to the rail was tested up to 45° off-track</a:t>
            </a:r>
          </a:p>
          <a:p>
            <a:endParaRPr lang="en-US" dirty="0"/>
          </a:p>
          <a:p>
            <a:r>
              <a:rPr lang="en-US" dirty="0"/>
              <a:t>In general, some of the shocks became smaller in magnitude and moved aft slightly with increasing roll angle</a:t>
            </a:r>
          </a:p>
          <a:p>
            <a:endParaRPr lang="en-US" dirty="0"/>
          </a:p>
          <a:p>
            <a:r>
              <a:rPr lang="en-US" dirty="0"/>
              <a:t>But the signature changes are complicated and would need to be propagated to the ground to calculate boom loudness as a function of off-track distance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FF146-43C1-A244-AA83-582D48F518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7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 was tested at 3 different heights from rail, from 1.2 to 3 body lengths</a:t>
            </a:r>
          </a:p>
          <a:p>
            <a:endParaRPr lang="en-US" dirty="0"/>
          </a:p>
          <a:p>
            <a:r>
              <a:rPr lang="en-US" dirty="0"/>
              <a:t>Signature pressures decrease significantly with height, as expected</a:t>
            </a:r>
          </a:p>
          <a:p>
            <a:endParaRPr lang="en-US" dirty="0"/>
          </a:p>
          <a:p>
            <a:r>
              <a:rPr lang="en-US" dirty="0"/>
              <a:t>Mach number effects show stronger and </a:t>
            </a:r>
            <a:r>
              <a:rPr lang="en-US"/>
              <a:t>longer shocks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FF146-43C1-A244-AA83-582D48F518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21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Paper is a shortened version of a NASA report I wrote, scan the code to download it</a:t>
            </a:r>
          </a:p>
          <a:p>
            <a:endParaRPr lang="en-US"/>
          </a:p>
          <a:p>
            <a:r>
              <a:rPr lang="en-US"/>
              <a:t>I’ll give you an overview of the test, model, &amp; tunnel, talk about our test techniques, and share some results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FF146-43C1-A244-AA83-582D48F518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07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Primary objective of test was to measure signatures at variety of test conditions — Mach number, angles of attack &amp; roll, distances from rail</a:t>
            </a:r>
          </a:p>
          <a:p>
            <a:endParaRPr lang="en-US"/>
          </a:p>
          <a:p>
            <a:r>
              <a:rPr lang="en-US"/>
              <a:t>Signatures were for CFD validation and ultimately comparison to flight-test results</a:t>
            </a:r>
          </a:p>
          <a:p>
            <a:endParaRPr lang="en-US"/>
          </a:p>
          <a:p>
            <a:r>
              <a:rPr lang="en-US"/>
              <a:t>Took schlieren images to view shock flow field and compare to CFD</a:t>
            </a:r>
          </a:p>
          <a:p>
            <a:endParaRPr lang="en-US"/>
          </a:p>
          <a:p>
            <a:r>
              <a:rPr lang="en-US"/>
              <a:t>AS-2 model used as calibration body. Has a simple geometry with a known pressure signature, so it was used to verify that we were measuring signatures properly on the rail.</a:t>
            </a:r>
          </a:p>
          <a:p>
            <a:endParaRPr lang="en-US"/>
          </a:p>
          <a:p>
            <a:r>
              <a:rPr lang="en-US"/>
              <a:t>Rail shown in upper photo, mounted on the ceiling in 8x6 tunnel </a:t>
            </a:r>
          </a:p>
          <a:p>
            <a:endParaRPr lang="en-US"/>
          </a:p>
          <a:p>
            <a:r>
              <a:rPr lang="en-US"/>
              <a:t>X-59 model about 19” long, had alternate parts for control deflections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FF146-43C1-A244-AA83-582D48F518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1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Model was mounted on 8x6 tunnel strut</a:t>
            </a:r>
          </a:p>
          <a:p>
            <a:endParaRPr lang="en-US"/>
          </a:p>
          <a:p>
            <a:r>
              <a:rPr lang="en-US"/>
              <a:t>Roll mechanism allowed rolling model for off-track boom measurements</a:t>
            </a:r>
          </a:p>
          <a:p>
            <a:endParaRPr lang="en-US"/>
          </a:p>
          <a:p>
            <a:r>
              <a:rPr lang="en-US"/>
              <a:t>Linear actuator for moving model longitudinally to get signatures on different parts of the rail</a:t>
            </a:r>
          </a:p>
          <a:p>
            <a:endParaRPr lang="en-US"/>
          </a:p>
          <a:p>
            <a:r>
              <a:rPr lang="en-US"/>
              <a:t>Used Langley 750 balance primarily for normal force measurements to correct for sting &amp; strut deflections</a:t>
            </a:r>
          </a:p>
          <a:p>
            <a:endParaRPr lang="en-US"/>
          </a:p>
          <a:p>
            <a:r>
              <a:rPr lang="en-US"/>
              <a:t>Model mounted on either a blade strut or a sting so that their combined signatures could mimic a free-air signature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FF146-43C1-A244-AA83-582D48F518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80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Glenn 8x6 tunnel is part of a complex which includes 9x15 subsonic tunnel</a:t>
            </a:r>
          </a:p>
          <a:p>
            <a:endParaRPr lang="en-US"/>
          </a:p>
          <a:p>
            <a:r>
              <a:rPr lang="en-US"/>
              <a:t>Atmospheric facility, not sealed, so moist air enters tunnel while running</a:t>
            </a:r>
          </a:p>
          <a:p>
            <a:endParaRPr lang="en-US"/>
          </a:p>
          <a:p>
            <a:r>
              <a:rPr lang="en-US"/>
              <a:t>Air dryer with desiccant beads slows the rate of humidity increase but does not stop it</a:t>
            </a:r>
          </a:p>
          <a:p>
            <a:endParaRPr lang="en-US"/>
          </a:p>
          <a:p>
            <a:r>
              <a:rPr lang="en-US"/>
              <a:t>Mach range from low speed up to Mach 2</a:t>
            </a:r>
          </a:p>
          <a:p>
            <a:endParaRPr lang="en-US"/>
          </a:p>
          <a:p>
            <a:r>
              <a:rPr lang="en-US"/>
              <a:t>Very clean flow with symmetric flex-wall nozzle and long test section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FF146-43C1-A244-AA83-582D48F518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10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Model run at 3 heights to get near- to mid-field signatures</a:t>
            </a:r>
          </a:p>
          <a:p>
            <a:endParaRPr lang="en-US"/>
          </a:p>
          <a:p>
            <a:r>
              <a:rPr lang="en-US"/>
              <a:t>Ram extension allows X sweeps for multiple signatures to average</a:t>
            </a:r>
          </a:p>
          <a:p>
            <a:endParaRPr lang="en-US"/>
          </a:p>
          <a:p>
            <a:r>
              <a:rPr lang="en-US"/>
              <a:t>Reference run taken prior to series of runs for correction of signatures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FF146-43C1-A244-AA83-582D48F518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30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Ref run acquires empty tunnel signature without influence of model</a:t>
            </a:r>
          </a:p>
          <a:p>
            <a:endParaRPr lang="en-US"/>
          </a:p>
          <a:p>
            <a:r>
              <a:rPr lang="en-US"/>
              <a:t>Then model moved into position for data run</a:t>
            </a:r>
          </a:p>
          <a:p>
            <a:endParaRPr lang="en-US"/>
          </a:p>
          <a:p>
            <a:r>
              <a:rPr lang="en-US"/>
              <a:t>Difference between runs gives model signature</a:t>
            </a:r>
          </a:p>
          <a:p>
            <a:endParaRPr lang="en-US"/>
          </a:p>
          <a:p>
            <a:r>
              <a:rPr lang="en-US"/>
              <a:t>Note large shock in middle of upper signatures — from rail LE shock reflected off side walls</a:t>
            </a:r>
          </a:p>
          <a:p>
            <a:endParaRPr lang="en-US"/>
          </a:p>
          <a:p>
            <a:r>
              <a:rPr lang="en-US"/>
              <a:t>Best to move model in front of this region for best signatures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FF146-43C1-A244-AA83-582D48F518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76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Typically 26 runs acquired in X sweeps, usually 8” long</a:t>
            </a:r>
          </a:p>
          <a:p>
            <a:endParaRPr lang="en-US"/>
          </a:p>
          <a:p>
            <a:r>
              <a:rPr lang="en-US"/>
              <a:t>Signatures aligned by accounting for ram movement between runs</a:t>
            </a:r>
          </a:p>
          <a:p>
            <a:endParaRPr lang="en-US"/>
          </a:p>
          <a:p>
            <a:r>
              <a:rPr lang="en-US"/>
              <a:t>Then averages of pressures at constant X values gives spatially-averaged signature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FF146-43C1-A244-AA83-582D48F518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17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Repeatability was very good for signatures acquired over same X sweep range</a:t>
            </a:r>
          </a:p>
          <a:p>
            <a:endParaRPr lang="en-US"/>
          </a:p>
          <a:p>
            <a:r>
              <a:rPr lang="en-US"/>
              <a:t>Note the wide range of humidity in lower plot — didn’t make a difference among signatures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FF146-43C1-A244-AA83-582D48F518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01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B756A-1649-CF60-8FB2-0F932C255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E60442-E293-80B8-7F6B-766A0B1F9E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9AE4F-0E27-8E97-1EDF-49AF7EBB0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E9A0E-3571-69A4-13AA-8015D35D7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D3B56-BF3A-E1EF-664B-64D86684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34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43394-FF3F-127B-1464-5D38989E1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1D0B79-8D1E-8FDA-7E8B-5346D0891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A5C19-F5DE-5811-EC51-D90F5F0C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A51EE-2B6C-C278-4F0F-56A1BC9B8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72E14-7785-A596-1F44-49CBA255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9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E466BA-DB58-39A9-9EE4-FE1BB891E5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BCA9C-F986-649B-AF51-C7EE8EAD7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55C4B-B4D6-239A-D882-5C25F7664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C22B5-FB42-91AD-4ED0-5E231AF4A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56EC7-C67A-4134-4730-E1066A417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81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D5AB3-418B-0C1E-5AB9-AA73CB715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6469"/>
            <a:ext cx="10596029" cy="535531"/>
          </a:xfrm>
        </p:spPr>
        <p:txBody>
          <a:bodyPr wrap="square">
            <a:spAutoFit/>
          </a:bodyPr>
          <a:lstStyle>
            <a:lvl1pPr>
              <a:defRPr sz="3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D8062-5E61-9650-61DE-994B332DF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044841"/>
            <a:ext cx="10596029" cy="1484509"/>
          </a:xfrm>
        </p:spPr>
        <p:txBody>
          <a:bodyPr wrap="square">
            <a:spAutoFit/>
          </a:bodyPr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SzPct val="80000"/>
              <a:buFont typeface="Wingdings" pitchFamily="2" charset="2"/>
              <a:buChar char="Ø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SzPct val="90000"/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SzPct val="75000"/>
              <a:buFont typeface="Wingdings" pitchFamily="2" charset="2"/>
              <a:buChar char="q"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System Font Regular"/>
              <a:buChar char="–"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9E7B0-3AD5-64AA-D27F-43E59F6F5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551" y="6570006"/>
            <a:ext cx="4114800" cy="287994"/>
          </a:xfrm>
        </p:spPr>
        <p:txBody>
          <a:bodyPr/>
          <a:lstStyle>
            <a:lvl1pPr algn="l">
              <a:defRPr sz="1050"/>
            </a:lvl1pPr>
          </a:lstStyle>
          <a:p>
            <a:r>
              <a:rPr lang="en-US"/>
              <a:t>Durston, 6/15/2023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8065E-A867-8E5F-AA30-538083E94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6249" y="6569478"/>
            <a:ext cx="2743200" cy="287994"/>
          </a:xfrm>
        </p:spPr>
        <p:txBody>
          <a:bodyPr/>
          <a:lstStyle>
            <a:lvl1pPr>
              <a:defRPr sz="1050"/>
            </a:lvl1pPr>
          </a:lstStyle>
          <a:p>
            <a:fld id="{8F004701-7885-9A4E-8E7A-26CE308742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56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32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256" userDrawn="1">
          <p15:clr>
            <a:srgbClr val="FBAE40"/>
          </p15:clr>
        </p15:guide>
        <p15:guide id="4" pos="240" userDrawn="1">
          <p15:clr>
            <a:srgbClr val="FBAE40"/>
          </p15:clr>
        </p15:guide>
        <p15:guide id="5" orient="horz" pos="4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2FFC7-E3E2-74C1-A055-6504542FE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E3237-9742-818F-F609-198960F85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53278-C643-889C-9C54-950F60056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34B17-B6BF-55C5-F101-C4BF89E9A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B51EC-892E-5F3A-D47E-7828FE0EA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9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34BB2-0DDD-E133-4EA2-C12A50866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76B59-3E31-219B-CE63-6881BC98C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B93F7-BF7C-4E58-9821-B48DAF479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7A98F-1195-0FEB-DBB3-B88D70493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6CD7E-B30F-5483-DB4D-0197A4EC0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C226D4-46B4-0B4A-C895-DB13926F0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91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56F0F-348B-17DB-0068-1D1BA2E17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BDFB0-B2ED-F7ED-3307-025618330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2B0D3D-3D84-E008-1C11-E3CEBDC72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F25438-AA89-70A4-2337-87880464F7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1F7E7C-17C1-B4E6-93BE-4CCE5AC8A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C9C75-6F21-83CC-AE88-64540BD1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14A96-B7CA-2BF5-E1DA-B6451AB45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D2D3A4-42ED-A174-1E28-957A055B2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30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2A51F-D2F0-4D95-B343-F7A533A5D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FB6549-771E-2384-7C45-537A5661E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690128-48F3-0990-3FA0-B52A71EBD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3C60C0-7475-9C68-F18E-0217D2126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1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7718E3-88C6-1871-D8FC-5520AF11D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D04472-4AAF-C428-5CB0-CDAC81F2E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4E2E1-B463-65F6-6C9F-146FDAEF6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0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23640-5563-DA3A-6555-D7C15F3E9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03102-D565-A87F-68A2-3ACEB7F31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E5C65B-2F2F-DB62-1FBB-2117C412D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F78F90-78E9-4EC7-50B1-C313ECC16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F71DC-E1FF-6983-26A6-733E69065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E9BF07-B7AC-9648-BBB2-6E5FE9B0C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26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1C5A2-3AE4-7094-6408-FFB511CB0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62108A-6F05-364A-071A-9CD72FB251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0042AD-F7BC-6151-E965-5C3964540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8D53A-1169-9ACE-14CF-825A351B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E9DEE-BA87-0DE8-538F-C3E802EE1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7E4E5-352F-E8B6-9B59-4B3BFBE97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50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3493ED-BD74-5A7E-AD88-962985C0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882C6-B041-DAA6-6CA2-A891E2F49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20056-9797-1E6F-8C20-BF7F2EA889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89B0A-C4DA-90F3-C6F3-86531EDAB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Durston, 6/15/2023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5BF88-37A0-F57F-D6F0-6E1E6C5C6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04701-7885-9A4E-8E7A-26CE30874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3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EFD353-BA6C-CCAD-01EE-B76C84E83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72" y="6047"/>
            <a:ext cx="12202772" cy="68519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DA0AA1-33D6-1B1A-2EF1-8664B0DA1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560" y="306679"/>
            <a:ext cx="8917497" cy="1920526"/>
          </a:xfrm>
        </p:spPr>
        <p:txBody>
          <a:bodyPr wrap="square">
            <a:spAutoFit/>
          </a:bodyPr>
          <a:lstStyle/>
          <a:p>
            <a:pPr algn="l"/>
            <a:r>
              <a:rPr lang="en-US" sz="4400" b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X-59 Sonic Boom Test Results from the NASA Glenn 8- by 6-Foot Supersonic Wind Tunnel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8FFDE0-0531-A2F5-9436-A8468C230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8772" y="4130208"/>
            <a:ext cx="9144000" cy="1456809"/>
          </a:xfrm>
        </p:spPr>
        <p:txBody>
          <a:bodyPr>
            <a:spAutoFit/>
          </a:bodyPr>
          <a:lstStyle/>
          <a:p>
            <a:pPr algn="r"/>
            <a:r>
              <a:rPr lang="en-US" sz="2000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Donald A. Durston — NASA Ames Research Center</a:t>
            </a:r>
          </a:p>
          <a:p>
            <a:pPr algn="r"/>
            <a:r>
              <a:rPr lang="en-US" sz="2000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 D. Wolter — NASA Glenn Research Center</a:t>
            </a:r>
          </a:p>
          <a:p>
            <a:pPr algn="r"/>
            <a:r>
              <a:rPr lang="en-US" sz="2000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Patrick R. Shea,  Courtney S. Winski,  Alaa A. Elmiligui,  Melissa B. Carter,  </a:t>
            </a:r>
            <a:br>
              <a:rPr lang="en-US" sz="2000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L. Langston,  Michael D. Bozeman — NASA Langley Research Center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4DDCCE2-515C-98BF-F06E-29EA68D9336C}"/>
              </a:ext>
            </a:extLst>
          </p:cNvPr>
          <p:cNvSpPr txBox="1">
            <a:spLocks/>
          </p:cNvSpPr>
          <p:nvPr/>
        </p:nvSpPr>
        <p:spPr>
          <a:xfrm>
            <a:off x="4102630" y="5980858"/>
            <a:ext cx="3975968" cy="774571"/>
          </a:xfrm>
          <a:prstGeom prst="rect">
            <a:avLst/>
          </a:prstGeom>
          <a:solidFill>
            <a:schemeClr val="bg1">
              <a:alpha val="21494"/>
            </a:schemeClr>
          </a:solidFill>
          <a:ln w="25400">
            <a:solidFill>
              <a:schemeClr val="bg1"/>
            </a:solidFill>
          </a:ln>
          <a:effectLst>
            <a:outerShdw blurRad="50800" dist="50800" dir="2700000" algn="tl" rotWithShape="0">
              <a:prstClr val="black">
                <a:alpha val="92423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AIAA Aviation Forum</a:t>
            </a:r>
          </a:p>
          <a:p>
            <a:r>
              <a:rPr lang="en-US" sz="200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Diego, CA 	June 12–16, 2023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CD69C9A-D11D-5EB6-9789-B908D02E2909}"/>
              </a:ext>
            </a:extLst>
          </p:cNvPr>
          <p:cNvSpPr txBox="1">
            <a:spLocks/>
          </p:cNvSpPr>
          <p:nvPr/>
        </p:nvSpPr>
        <p:spPr>
          <a:xfrm>
            <a:off x="882212" y="2988794"/>
            <a:ext cx="2904597" cy="646331"/>
          </a:xfrm>
          <a:prstGeom prst="rect">
            <a:avLst/>
          </a:prstGeom>
          <a:noFill/>
          <a:ln w="25400">
            <a:noFill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 Bright reflections in photo will be darkened…</a:t>
            </a:r>
          </a:p>
        </p:txBody>
      </p:sp>
    </p:spTree>
    <p:extLst>
      <p:ext uri="{BB962C8B-B14F-4D97-AF65-F5344CB8AC3E}">
        <p14:creationId xmlns:p14="http://schemas.microsoft.com/office/powerpoint/2010/main" val="28675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0"/>
    </mc:Choice>
    <mc:Fallback xmlns="">
      <p:transition spd="slow" advTm="54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890975-EEA8-A72E-FDB2-4E5CFCBC6B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86"/>
          <a:stretch/>
        </p:blipFill>
        <p:spPr>
          <a:xfrm>
            <a:off x="5715000" y="441827"/>
            <a:ext cx="6400800" cy="29861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EFC1F5-72DC-FA7D-B98B-1B6327773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551603"/>
            <a:ext cx="6400800" cy="3252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FA82A-CA04-2AE5-32CD-08CBC3B1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26469"/>
            <a:ext cx="9828743" cy="535531"/>
          </a:xfrm>
        </p:spPr>
        <p:txBody>
          <a:bodyPr/>
          <a:lstStyle/>
          <a:p>
            <a:r>
              <a:rPr lang="en-US"/>
              <a:t>Repeatability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25542-EF00-7D5F-5530-34301CB42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61754"/>
            <a:ext cx="5238566" cy="2970044"/>
          </a:xfrm>
        </p:spPr>
        <p:txBody>
          <a:bodyPr/>
          <a:lstStyle/>
          <a:p>
            <a:r>
              <a:rPr lang="en-US" sz="2000"/>
              <a:t>Two SigSets at Mach 1.36 show good agreement except for slight variations in middle</a:t>
            </a:r>
          </a:p>
          <a:p>
            <a:r>
              <a:rPr lang="en-US"/>
              <a:t>Four </a:t>
            </a:r>
            <a:r>
              <a:rPr lang="en-US" sz="2000"/>
              <a:t>SigSets at Mach 1.4 show excellent agreement</a:t>
            </a:r>
          </a:p>
          <a:p>
            <a:r>
              <a:rPr lang="en-US"/>
              <a:t>This repeatability is typical from this test as long as over same sweep range</a:t>
            </a:r>
          </a:p>
          <a:p>
            <a:r>
              <a:rPr lang="en-US"/>
              <a:t>Additional plots in NASA TM show similar repeatability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851B0-2E69-8D9F-69F7-8DF59A3F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1E881-90B3-8E05-2AF3-EC5643EB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D51C0B-9032-0947-2F8D-E84E4BA9FCAC}"/>
              </a:ext>
            </a:extLst>
          </p:cNvPr>
          <p:cNvSpPr txBox="1"/>
          <p:nvPr/>
        </p:nvSpPr>
        <p:spPr>
          <a:xfrm>
            <a:off x="6179420" y="3596844"/>
            <a:ext cx="5419022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pPr algn="ctr"/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X-59 model on blade strut, Mach 1.4, </a:t>
            </a:r>
            <a:r>
              <a:rPr lang="en-US" sz="16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h/L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2, </a:t>
            </a:r>
            <a:r>
              <a:rPr lang="en-US" sz="1600" i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2.1°, </a:t>
            </a:r>
            <a:r>
              <a:rPr lang="en-US" sz="1600" i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en-US" sz="1600" i="1" baseline="-25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m2r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0°</a:t>
            </a:r>
            <a:r>
              <a:rPr lang="en-US" sz="16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EE007D-763D-1F75-095E-5E1D346AB585}"/>
              </a:ext>
            </a:extLst>
          </p:cNvPr>
          <p:cNvSpPr txBox="1"/>
          <p:nvPr/>
        </p:nvSpPr>
        <p:spPr>
          <a:xfrm>
            <a:off x="6179420" y="491881"/>
            <a:ext cx="5342021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pPr algn="ctr"/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X-59 model on blade strut, Mach 1.36, </a:t>
            </a:r>
            <a:r>
              <a:rPr lang="en-US" sz="16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h/L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2, </a:t>
            </a:r>
            <a:r>
              <a:rPr lang="en-US" sz="1600" i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1.8°, </a:t>
            </a:r>
            <a:r>
              <a:rPr lang="en-US" sz="1600" i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en-US" sz="1600" i="1" baseline="-25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m2r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0°</a:t>
            </a:r>
            <a:r>
              <a:rPr lang="en-US" sz="16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3" descr="NASA insigniaCMYK">
            <a:extLst>
              <a:ext uri="{FF2B5EF4-FFF2-40B4-BE49-F238E27FC236}">
                <a16:creationId xmlns:a16="http://schemas.microsoft.com/office/drawing/2014/main" id="{E60876DA-B264-7D87-FFE9-415CBA44EF9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8090" y="25879"/>
            <a:ext cx="774700" cy="65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9DDDBDC-1A5F-6D99-3E35-979A143D515D}"/>
              </a:ext>
            </a:extLst>
          </p:cNvPr>
          <p:cNvCxnSpPr>
            <a:cxnSpLocks/>
          </p:cNvCxnSpPr>
          <p:nvPr/>
        </p:nvCxnSpPr>
        <p:spPr bwMode="auto">
          <a:xfrm>
            <a:off x="266700" y="775386"/>
            <a:ext cx="5448300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E629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5906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A82A-CA04-2AE5-32CD-08CBC3B1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26469"/>
            <a:ext cx="9828743" cy="535531"/>
          </a:xfrm>
        </p:spPr>
        <p:txBody>
          <a:bodyPr/>
          <a:lstStyle/>
          <a:p>
            <a:r>
              <a:rPr lang="en-US"/>
              <a:t>Uncertainty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25542-EF00-7D5F-5530-34301CB42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328" y="1118205"/>
            <a:ext cx="9828743" cy="1051570"/>
          </a:xfrm>
        </p:spPr>
        <p:txBody>
          <a:bodyPr/>
          <a:lstStyle/>
          <a:p>
            <a:r>
              <a:rPr lang="en-US" sz="2000"/>
              <a:t>Uncertainty estimation represents 95%-confidence bounds that a repeated averaged dataset will fall in range of ±2</a:t>
            </a:r>
            <a:r>
              <a:rPr lang="el-GR" sz="2000"/>
              <a:t>σ</a:t>
            </a:r>
            <a:r>
              <a:rPr lang="en-US" sz="2000"/>
              <a:t> uncertainty band</a:t>
            </a:r>
          </a:p>
          <a:p>
            <a:r>
              <a:rPr lang="en-US"/>
              <a:t>Middle and aft part of signatures always show greater uncertainty</a:t>
            </a:r>
            <a:endParaRPr lang="en-US" sz="2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851B0-2E69-8D9F-69F7-8DF59A3F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1E881-90B3-8E05-2AF3-EC5643EB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D151C3-F81C-0E8C-57BB-5DC44BE2A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30" y="2368261"/>
            <a:ext cx="10656971" cy="42912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D51C0B-9032-0947-2F8D-E84E4BA9FCAC}"/>
              </a:ext>
            </a:extLst>
          </p:cNvPr>
          <p:cNvSpPr txBox="1"/>
          <p:nvPr/>
        </p:nvSpPr>
        <p:spPr>
          <a:xfrm>
            <a:off x="2282752" y="2650835"/>
            <a:ext cx="553457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X-59 model on blade strut, Mach 1.4, </a:t>
            </a:r>
            <a:r>
              <a:rPr lang="en-US" sz="16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h/L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2, </a:t>
            </a:r>
            <a:r>
              <a:rPr lang="en-US" sz="1600" i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2.1°, </a:t>
            </a:r>
            <a:r>
              <a:rPr lang="en-US" sz="1600" i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en-US" sz="1600" i="1" baseline="-25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m2r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0°</a:t>
            </a:r>
            <a:r>
              <a:rPr lang="en-US" sz="16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182D20-EE73-7C7F-B1E7-44748213EDC4}"/>
              </a:ext>
            </a:extLst>
          </p:cNvPr>
          <p:cNvSpPr txBox="1">
            <a:spLocks/>
          </p:cNvSpPr>
          <p:nvPr/>
        </p:nvSpPr>
        <p:spPr>
          <a:xfrm rot="16200000">
            <a:off x="648475" y="3472319"/>
            <a:ext cx="923914" cy="2862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i="1"/>
              <a:t>= (</a:t>
            </a:r>
            <a:r>
              <a:rPr lang="en-US" sz="1400" i="1">
                <a:latin typeface="Symbol" pitchFamily="2" charset="2"/>
              </a:rPr>
              <a:t>D</a:t>
            </a:r>
            <a:r>
              <a:rPr lang="en-US" sz="1400" i="1"/>
              <a:t>P/P)</a:t>
            </a:r>
            <a:r>
              <a:rPr lang="en-US" sz="1400" i="1" baseline="-25000"/>
              <a:t>C</a:t>
            </a:r>
          </a:p>
        </p:txBody>
      </p:sp>
      <p:pic>
        <p:nvPicPr>
          <p:cNvPr id="13" name="Picture 13" descr="NASA insigniaCMYK">
            <a:extLst>
              <a:ext uri="{FF2B5EF4-FFF2-40B4-BE49-F238E27FC236}">
                <a16:creationId xmlns:a16="http://schemas.microsoft.com/office/drawing/2014/main" id="{33AB0C5F-3463-43A8-3959-53D17110DF0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8090" y="25879"/>
            <a:ext cx="774700" cy="65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B51F30-5377-355F-46CF-9012C90BB441}"/>
              </a:ext>
            </a:extLst>
          </p:cNvPr>
          <p:cNvCxnSpPr>
            <a:cxnSpLocks/>
          </p:cNvCxnSpPr>
          <p:nvPr/>
        </p:nvCxnSpPr>
        <p:spPr bwMode="auto">
          <a:xfrm>
            <a:off x="266700" y="775386"/>
            <a:ext cx="11798920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E629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A5DD0D-7FC3-C43C-E084-455C9132CF11}"/>
              </a:ext>
            </a:extLst>
          </p:cNvPr>
          <p:cNvGrpSpPr/>
          <p:nvPr/>
        </p:nvGrpSpPr>
        <p:grpSpPr>
          <a:xfrm>
            <a:off x="2050568" y="4679950"/>
            <a:ext cx="84634" cy="179423"/>
            <a:chOff x="2050568" y="4679950"/>
            <a:chExt cx="84634" cy="17942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5672BB4-AF53-7B3C-E33B-63F81144C75F}"/>
                </a:ext>
              </a:extLst>
            </p:cNvPr>
            <p:cNvCxnSpPr>
              <a:cxnSpLocks/>
            </p:cNvCxnSpPr>
            <p:nvPr/>
          </p:nvCxnSpPr>
          <p:spPr>
            <a:xfrm>
              <a:off x="2093744" y="4679950"/>
              <a:ext cx="0" cy="1794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A5A4C48-08F6-809D-8045-A52F3B4CB1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50568" y="4859371"/>
              <a:ext cx="78766" cy="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755CEE6-9B7B-CA2B-86AA-1DDF8402B9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56436" y="4683192"/>
              <a:ext cx="78766" cy="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9337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851B0-2E69-8D9F-69F7-8DF59A3F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1E881-90B3-8E05-2AF3-EC5643EB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90984E6A-10F4-E8D5-E3A5-81FFC949D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144231"/>
            <a:ext cx="5221811" cy="3725122"/>
          </a:xfrm>
        </p:spPr>
        <p:txBody>
          <a:bodyPr>
            <a:spAutoFit/>
          </a:bodyPr>
          <a:lstStyle/>
          <a:p>
            <a:r>
              <a:rPr lang="en-US"/>
              <a:t>Shocks from aircraft surfaces identified on upper plot</a:t>
            </a:r>
          </a:p>
          <a:p>
            <a:r>
              <a:rPr lang="en-US"/>
              <a:t>Control surface nominal positions are the middle values in plot legends</a:t>
            </a:r>
          </a:p>
          <a:p>
            <a:r>
              <a:rPr lang="en-US"/>
              <a:t> Alternate deflections:</a:t>
            </a:r>
          </a:p>
          <a:p>
            <a:pPr lvl="1"/>
            <a:r>
              <a:rPr lang="en-US"/>
              <a:t>0.5° for stabilators, flaps, and ailerons</a:t>
            </a:r>
          </a:p>
          <a:p>
            <a:pPr lvl="1"/>
            <a:r>
              <a:rPr lang="en-US"/>
              <a:t>1.0° for T-tail</a:t>
            </a:r>
          </a:p>
          <a:p>
            <a:r>
              <a:rPr lang="en-US"/>
              <a:t>Small influences of stabilators and T-tail on pressure distributions at rear of signatures</a:t>
            </a:r>
          </a:p>
          <a:p>
            <a:r>
              <a:rPr lang="en-US"/>
              <a:t>Pressure increments allow determination of changes in sonic boom loudness 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4FBE6F3-C948-C124-32A5-57108F20A9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76"/>
          <a:stretch/>
        </p:blipFill>
        <p:spPr>
          <a:xfrm>
            <a:off x="5715000" y="458743"/>
            <a:ext cx="6400800" cy="29702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3ED3E75-8228-92DE-65EC-05D1E7180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552509"/>
            <a:ext cx="6400800" cy="325243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D1E0006-B15E-4E00-CFD9-9D94DB0741A1}"/>
              </a:ext>
            </a:extLst>
          </p:cNvPr>
          <p:cNvSpPr txBox="1"/>
          <p:nvPr/>
        </p:nvSpPr>
        <p:spPr>
          <a:xfrm>
            <a:off x="6266046" y="3369766"/>
            <a:ext cx="556340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X-59 model on blade strut, Mach 1.4, </a:t>
            </a:r>
            <a:r>
              <a:rPr lang="en-US" sz="16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h/L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1.2, </a:t>
            </a:r>
            <a:r>
              <a:rPr lang="en-US" sz="1600" i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2.1°, </a:t>
            </a:r>
            <a:r>
              <a:rPr lang="en-US" sz="1600" i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en-US" sz="1600" i="1" baseline="-25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m2r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0°</a:t>
            </a:r>
            <a:r>
              <a:rPr lang="en-US" sz="16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1ADEEEB0-FEA8-D458-E4CD-3CD2D60ED2D1}"/>
              </a:ext>
            </a:extLst>
          </p:cNvPr>
          <p:cNvSpPr/>
          <p:nvPr/>
        </p:nvSpPr>
        <p:spPr>
          <a:xfrm>
            <a:off x="7363398" y="2698856"/>
            <a:ext cx="309967" cy="681926"/>
          </a:xfrm>
          <a:prstGeom prst="roundRect">
            <a:avLst>
              <a:gd name="adj" fmla="val 31007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24CC62D5-E66B-3FF3-B812-32ECF82EB5B2}"/>
              </a:ext>
            </a:extLst>
          </p:cNvPr>
          <p:cNvSpPr/>
          <p:nvPr/>
        </p:nvSpPr>
        <p:spPr>
          <a:xfrm>
            <a:off x="7363398" y="5788502"/>
            <a:ext cx="309967" cy="681926"/>
          </a:xfrm>
          <a:prstGeom prst="roundRect">
            <a:avLst>
              <a:gd name="adj" fmla="val 31007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13" descr="NASA insigniaCMYK">
            <a:extLst>
              <a:ext uri="{FF2B5EF4-FFF2-40B4-BE49-F238E27FC236}">
                <a16:creationId xmlns:a16="http://schemas.microsoft.com/office/drawing/2014/main" id="{B408A545-CA50-0B9E-6DB5-70BEF1C92D3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8090" y="25879"/>
            <a:ext cx="774700" cy="65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34D2B2CA-674F-5025-C1CE-2C42E7F8A20B}"/>
              </a:ext>
            </a:extLst>
          </p:cNvPr>
          <p:cNvSpPr txBox="1">
            <a:spLocks/>
          </p:cNvSpPr>
          <p:nvPr/>
        </p:nvSpPr>
        <p:spPr>
          <a:xfrm>
            <a:off x="9007015" y="624785"/>
            <a:ext cx="409234" cy="1661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>
                <a:solidFill>
                  <a:srgbClr val="FF0000"/>
                </a:solidFill>
              </a:rPr>
              <a:t>Wing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67D076-DBCC-F21F-FFC1-2332755E7D1C}"/>
              </a:ext>
            </a:extLst>
          </p:cNvPr>
          <p:cNvCxnSpPr>
            <a:cxnSpLocks/>
          </p:cNvCxnSpPr>
          <p:nvPr/>
        </p:nvCxnSpPr>
        <p:spPr>
          <a:xfrm>
            <a:off x="8156864" y="1064584"/>
            <a:ext cx="219142" cy="225000"/>
          </a:xfrm>
          <a:prstGeom prst="straightConnector1">
            <a:avLst/>
          </a:prstGeom>
          <a:ln w="15875">
            <a:solidFill>
              <a:srgbClr val="FF0000"/>
            </a:solidFill>
            <a:headEnd type="none" w="lg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634DF045-2306-486D-CB81-43BEAA05B19F}"/>
              </a:ext>
            </a:extLst>
          </p:cNvPr>
          <p:cNvSpPr txBox="1">
            <a:spLocks/>
          </p:cNvSpPr>
          <p:nvPr/>
        </p:nvSpPr>
        <p:spPr>
          <a:xfrm>
            <a:off x="6989467" y="1310917"/>
            <a:ext cx="409234" cy="1661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>
                <a:solidFill>
                  <a:srgbClr val="FF0000"/>
                </a:solidFill>
              </a:rPr>
              <a:t>Nose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BA26F9F-B1EE-0569-8EF2-7EDD5B481A1E}"/>
              </a:ext>
            </a:extLst>
          </p:cNvPr>
          <p:cNvSpPr txBox="1">
            <a:spLocks/>
          </p:cNvSpPr>
          <p:nvPr/>
        </p:nvSpPr>
        <p:spPr>
          <a:xfrm>
            <a:off x="7777229" y="1981160"/>
            <a:ext cx="427910" cy="4985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>
                <a:solidFill>
                  <a:srgbClr val="FF0000"/>
                </a:solidFill>
              </a:rPr>
              <a:t>Air Data Probes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21798EB3-F791-D0C2-DEBC-63BAB2FB2B94}"/>
              </a:ext>
            </a:extLst>
          </p:cNvPr>
          <p:cNvSpPr txBox="1">
            <a:spLocks/>
          </p:cNvSpPr>
          <p:nvPr/>
        </p:nvSpPr>
        <p:spPr>
          <a:xfrm>
            <a:off x="7782316" y="898385"/>
            <a:ext cx="484119" cy="1661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>
                <a:solidFill>
                  <a:srgbClr val="FF0000"/>
                </a:solidFill>
              </a:rPr>
              <a:t>Canard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12B8F2F8-89A2-613B-4EE5-06ECC5068F69}"/>
              </a:ext>
            </a:extLst>
          </p:cNvPr>
          <p:cNvSpPr txBox="1">
            <a:spLocks/>
          </p:cNvSpPr>
          <p:nvPr/>
        </p:nvSpPr>
        <p:spPr>
          <a:xfrm>
            <a:off x="8225320" y="691347"/>
            <a:ext cx="565103" cy="1661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>
                <a:solidFill>
                  <a:srgbClr val="FF0000"/>
                </a:solidFill>
              </a:rPr>
              <a:t>Blade LE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56578715-F70B-386E-5CA9-D609FDE87A84}"/>
              </a:ext>
            </a:extLst>
          </p:cNvPr>
          <p:cNvSpPr txBox="1">
            <a:spLocks/>
          </p:cNvSpPr>
          <p:nvPr/>
        </p:nvSpPr>
        <p:spPr>
          <a:xfrm>
            <a:off x="9466462" y="1580848"/>
            <a:ext cx="320033" cy="1661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>
                <a:solidFill>
                  <a:srgbClr val="FF0000"/>
                </a:solidFill>
              </a:rPr>
              <a:t>Inlet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707F704B-EADC-2616-29C8-53D4C9E82D01}"/>
              </a:ext>
            </a:extLst>
          </p:cNvPr>
          <p:cNvSpPr txBox="1">
            <a:spLocks/>
          </p:cNvSpPr>
          <p:nvPr/>
        </p:nvSpPr>
        <p:spPr>
          <a:xfrm>
            <a:off x="9249069" y="2452685"/>
            <a:ext cx="537426" cy="1661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>
                <a:solidFill>
                  <a:srgbClr val="FF0000"/>
                </a:solidFill>
              </a:rPr>
              <a:t>Wing TE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91773C2B-1E31-E668-DD2D-B9D88B4B3FF1}"/>
              </a:ext>
            </a:extLst>
          </p:cNvPr>
          <p:cNvSpPr txBox="1">
            <a:spLocks/>
          </p:cNvSpPr>
          <p:nvPr/>
        </p:nvSpPr>
        <p:spPr>
          <a:xfrm>
            <a:off x="10017965" y="1640419"/>
            <a:ext cx="537426" cy="1661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>
                <a:solidFill>
                  <a:srgbClr val="FF0000"/>
                </a:solidFill>
              </a:rPr>
              <a:t>Stab LE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96A2EFF5-AF2D-4A9C-7443-375B390D4C4E}"/>
              </a:ext>
            </a:extLst>
          </p:cNvPr>
          <p:cNvSpPr txBox="1">
            <a:spLocks/>
          </p:cNvSpPr>
          <p:nvPr/>
        </p:nvSpPr>
        <p:spPr>
          <a:xfrm>
            <a:off x="10915138" y="2409756"/>
            <a:ext cx="537426" cy="1661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>
                <a:solidFill>
                  <a:srgbClr val="FF0000"/>
                </a:solidFill>
              </a:rPr>
              <a:t>Stab TE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11759EE9-5E58-C5BF-3F64-C67A89DBC10A}"/>
              </a:ext>
            </a:extLst>
          </p:cNvPr>
          <p:cNvSpPr txBox="1">
            <a:spLocks/>
          </p:cNvSpPr>
          <p:nvPr/>
        </p:nvSpPr>
        <p:spPr>
          <a:xfrm>
            <a:off x="10847598" y="1599079"/>
            <a:ext cx="537426" cy="1661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>
                <a:solidFill>
                  <a:srgbClr val="FF0000"/>
                </a:solidFill>
              </a:rPr>
              <a:t>T-tail</a:t>
            </a:r>
          </a:p>
        </p:txBody>
      </p:sp>
      <p:sp>
        <p:nvSpPr>
          <p:cNvPr id="63" name="Left Brace 62">
            <a:extLst>
              <a:ext uri="{FF2B5EF4-FFF2-40B4-BE49-F238E27FC236}">
                <a16:creationId xmlns:a16="http://schemas.microsoft.com/office/drawing/2014/main" id="{C9B3768F-C1AC-75FE-5C61-E85D47F9504D}"/>
              </a:ext>
            </a:extLst>
          </p:cNvPr>
          <p:cNvSpPr/>
          <p:nvPr/>
        </p:nvSpPr>
        <p:spPr>
          <a:xfrm rot="16200000">
            <a:off x="7904913" y="1674906"/>
            <a:ext cx="166200" cy="337702"/>
          </a:xfrm>
          <a:prstGeom prst="leftBrace">
            <a:avLst>
              <a:gd name="adj1" fmla="val 29902"/>
              <a:gd name="adj2" fmla="val 50000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0E2E266-3A41-9785-BA07-6DC74F5A20A2}"/>
              </a:ext>
            </a:extLst>
          </p:cNvPr>
          <p:cNvCxnSpPr>
            <a:cxnSpLocks/>
          </p:cNvCxnSpPr>
          <p:nvPr/>
        </p:nvCxnSpPr>
        <p:spPr>
          <a:xfrm>
            <a:off x="8504959" y="857546"/>
            <a:ext cx="113106" cy="236438"/>
          </a:xfrm>
          <a:prstGeom prst="straightConnector1">
            <a:avLst/>
          </a:prstGeom>
          <a:ln w="15875">
            <a:solidFill>
              <a:srgbClr val="FF0000"/>
            </a:solidFill>
            <a:headEnd type="none" w="lg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587E042-6CE6-9E59-55CD-26AA8D98758E}"/>
              </a:ext>
            </a:extLst>
          </p:cNvPr>
          <p:cNvCxnSpPr>
            <a:cxnSpLocks/>
          </p:cNvCxnSpPr>
          <p:nvPr/>
        </p:nvCxnSpPr>
        <p:spPr>
          <a:xfrm>
            <a:off x="9786495" y="2550968"/>
            <a:ext cx="276006" cy="67916"/>
          </a:xfrm>
          <a:prstGeom prst="straightConnector1">
            <a:avLst/>
          </a:prstGeom>
          <a:ln w="15875">
            <a:solidFill>
              <a:srgbClr val="FF0000"/>
            </a:solidFill>
            <a:headEnd type="none" w="lg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DF4B646-A71F-CE63-122C-8358CEE5031A}"/>
              </a:ext>
            </a:extLst>
          </p:cNvPr>
          <p:cNvCxnSpPr>
            <a:cxnSpLocks/>
          </p:cNvCxnSpPr>
          <p:nvPr/>
        </p:nvCxnSpPr>
        <p:spPr>
          <a:xfrm flipH="1" flipV="1">
            <a:off x="10739005" y="2348345"/>
            <a:ext cx="181840" cy="129183"/>
          </a:xfrm>
          <a:prstGeom prst="straightConnector1">
            <a:avLst/>
          </a:prstGeom>
          <a:ln w="15875">
            <a:solidFill>
              <a:srgbClr val="FF0000"/>
            </a:solidFill>
            <a:headEnd type="none" w="lg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39B32E1-ECB4-E696-C734-6DF37A3EE71E}"/>
              </a:ext>
            </a:extLst>
          </p:cNvPr>
          <p:cNvCxnSpPr>
            <a:cxnSpLocks/>
            <a:stCxn id="62" idx="2"/>
          </p:cNvCxnSpPr>
          <p:nvPr/>
        </p:nvCxnSpPr>
        <p:spPr>
          <a:xfrm>
            <a:off x="11116311" y="1765278"/>
            <a:ext cx="0" cy="214155"/>
          </a:xfrm>
          <a:prstGeom prst="straightConnector1">
            <a:avLst/>
          </a:prstGeom>
          <a:ln w="15875">
            <a:solidFill>
              <a:srgbClr val="FF0000"/>
            </a:solidFill>
            <a:headEnd type="none" w="lg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D0D8DDA9-8DF3-B5AE-3EB6-EF1BDDF0FC8D}"/>
              </a:ext>
            </a:extLst>
          </p:cNvPr>
          <p:cNvSpPr txBox="1">
            <a:spLocks/>
          </p:cNvSpPr>
          <p:nvPr/>
        </p:nvSpPr>
        <p:spPr>
          <a:xfrm>
            <a:off x="10409549" y="588935"/>
            <a:ext cx="1011178" cy="4985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>
                <a:solidFill>
                  <a:srgbClr val="FF0000"/>
                </a:solidFill>
              </a:rPr>
              <a:t>Top of Blade Strut, transition to round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2389A90-F089-BE6C-E258-C6F86827265F}"/>
              </a:ext>
            </a:extLst>
          </p:cNvPr>
          <p:cNvCxnSpPr>
            <a:cxnSpLocks/>
          </p:cNvCxnSpPr>
          <p:nvPr/>
        </p:nvCxnSpPr>
        <p:spPr>
          <a:xfrm>
            <a:off x="11300743" y="994022"/>
            <a:ext cx="290622" cy="187023"/>
          </a:xfrm>
          <a:prstGeom prst="straightConnector1">
            <a:avLst/>
          </a:prstGeom>
          <a:ln w="15875">
            <a:solidFill>
              <a:srgbClr val="FF0000"/>
            </a:solidFill>
            <a:headEnd type="none" w="lg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8FFA82A-CA04-2AE5-32CD-08CBC3B1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39855"/>
            <a:ext cx="6993194" cy="535531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Effect of Stabilator and T-tail Deflections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A1CA05F-5BA7-C8A3-E08B-DF06B6C7F647}"/>
              </a:ext>
            </a:extLst>
          </p:cNvPr>
          <p:cNvCxnSpPr>
            <a:cxnSpLocks/>
          </p:cNvCxnSpPr>
          <p:nvPr/>
        </p:nvCxnSpPr>
        <p:spPr bwMode="auto">
          <a:xfrm>
            <a:off x="266700" y="775386"/>
            <a:ext cx="6792022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E629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6807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F1E15E1-D490-DAE9-41CF-A3FE33AFB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77"/>
          <a:stretch/>
        </p:blipFill>
        <p:spPr>
          <a:xfrm>
            <a:off x="5715000" y="453711"/>
            <a:ext cx="6400800" cy="29734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6AD0A2-0F26-7599-4CAC-1E05AA491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556185"/>
            <a:ext cx="6400800" cy="32524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25542-EF00-7D5F-5530-34301CB42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329" y="1197265"/>
            <a:ext cx="5082672" cy="1882567"/>
          </a:xfrm>
        </p:spPr>
        <p:txBody>
          <a:bodyPr/>
          <a:lstStyle/>
          <a:p>
            <a:r>
              <a:rPr lang="en-US" sz="2000" dirty="0"/>
              <a:t>Flap and aileron deflections influence signatures further forward and cause greater pressure differences than stab &amp; T-tail</a:t>
            </a:r>
          </a:p>
          <a:p>
            <a:r>
              <a:rPr lang="en-US" sz="2000" dirty="0"/>
              <a:t>All of these deflections can be used for alternate trim combinations to optimize boom loudness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851B0-2E69-8D9F-69F7-8DF59A3F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1E881-90B3-8E05-2AF3-EC5643EB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25C9E5-9018-7A0B-615D-B0693A83028F}"/>
              </a:ext>
            </a:extLst>
          </p:cNvPr>
          <p:cNvSpPr txBox="1"/>
          <p:nvPr/>
        </p:nvSpPr>
        <p:spPr>
          <a:xfrm>
            <a:off x="6304547" y="3354628"/>
            <a:ext cx="55621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X-59 model on blade strut, Mach 1.4, </a:t>
            </a:r>
            <a:r>
              <a:rPr lang="en-US" sz="16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h/L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1.2, </a:t>
            </a:r>
            <a:r>
              <a:rPr lang="en-US" sz="1600" i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2.1°, </a:t>
            </a:r>
            <a:r>
              <a:rPr lang="en-US" sz="1600" i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en-US" sz="1600" i="1" baseline="-25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m2r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0°</a:t>
            </a:r>
            <a:r>
              <a:rPr lang="en-US" sz="16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0D4B848-DD52-A1E6-D8A3-B9E5BB316B2A}"/>
              </a:ext>
            </a:extLst>
          </p:cNvPr>
          <p:cNvSpPr/>
          <p:nvPr/>
        </p:nvSpPr>
        <p:spPr>
          <a:xfrm>
            <a:off x="7341276" y="5769252"/>
            <a:ext cx="386882" cy="681926"/>
          </a:xfrm>
          <a:prstGeom prst="roundRect">
            <a:avLst>
              <a:gd name="adj" fmla="val 31007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BF2DF41-03DB-63E6-14BE-F4D880703243}"/>
              </a:ext>
            </a:extLst>
          </p:cNvPr>
          <p:cNvSpPr/>
          <p:nvPr/>
        </p:nvSpPr>
        <p:spPr>
          <a:xfrm>
            <a:off x="7368313" y="2656157"/>
            <a:ext cx="271351" cy="681926"/>
          </a:xfrm>
          <a:prstGeom prst="roundRect">
            <a:avLst>
              <a:gd name="adj" fmla="val 31007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FFA82A-CA04-2AE5-32CD-08CBC3B1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26469"/>
            <a:ext cx="6491748" cy="535531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Effect of Flap and Aileron Deflections</a:t>
            </a:r>
          </a:p>
        </p:txBody>
      </p:sp>
      <p:pic>
        <p:nvPicPr>
          <p:cNvPr id="16" name="Picture 13" descr="NASA insigniaCMYK">
            <a:extLst>
              <a:ext uri="{FF2B5EF4-FFF2-40B4-BE49-F238E27FC236}">
                <a16:creationId xmlns:a16="http://schemas.microsoft.com/office/drawing/2014/main" id="{BD4D10BC-C3FD-C6A9-ADD2-D01CDB22772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8090" y="25879"/>
            <a:ext cx="774700" cy="65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67DB04-8527-17F9-7BF2-B229D2CCEA83}"/>
              </a:ext>
            </a:extLst>
          </p:cNvPr>
          <p:cNvCxnSpPr>
            <a:cxnSpLocks/>
          </p:cNvCxnSpPr>
          <p:nvPr/>
        </p:nvCxnSpPr>
        <p:spPr bwMode="auto">
          <a:xfrm>
            <a:off x="266700" y="775386"/>
            <a:ext cx="6234461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E629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33259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6F6D20B-3691-9C51-D1C3-CE2F58CB9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92"/>
          <a:stretch/>
        </p:blipFill>
        <p:spPr>
          <a:xfrm>
            <a:off x="5715000" y="459477"/>
            <a:ext cx="6400800" cy="29664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22FA4C-A39A-AD6E-F3A2-3FA8A5160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556063"/>
            <a:ext cx="6400800" cy="31483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25542-EF00-7D5F-5530-34301CB42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329" y="1197265"/>
            <a:ext cx="5082672" cy="4719241"/>
          </a:xfrm>
        </p:spPr>
        <p:txBody>
          <a:bodyPr/>
          <a:lstStyle/>
          <a:p>
            <a:r>
              <a:rPr lang="en-US" sz="2000"/>
              <a:t>Nominal cruise angle of attack = 2.1°</a:t>
            </a:r>
          </a:p>
          <a:p>
            <a:r>
              <a:rPr lang="en-US"/>
              <a:t>Increasing angle of attack causes shocks from lifting surfaces to move forward</a:t>
            </a:r>
          </a:p>
          <a:p>
            <a:endParaRPr lang="en-US" sz="2000"/>
          </a:p>
          <a:p>
            <a:endParaRPr lang="en-US"/>
          </a:p>
          <a:p>
            <a:endParaRPr lang="en-US" sz="2000"/>
          </a:p>
          <a:p>
            <a:endParaRPr lang="en-US"/>
          </a:p>
          <a:p>
            <a:r>
              <a:rPr lang="en-US" i="1">
                <a:latin typeface="Symbol" pitchFamily="2" charset="2"/>
              </a:rPr>
              <a:t>f</a:t>
            </a:r>
            <a:r>
              <a:rPr lang="en-US" i="1" baseline="-25000"/>
              <a:t>m2r</a:t>
            </a:r>
            <a:r>
              <a:rPr lang="en-US"/>
              <a:t> is roll angle from model to pressure rail</a:t>
            </a:r>
          </a:p>
          <a:p>
            <a:r>
              <a:rPr lang="en-US"/>
              <a:t>Alternate roll angle data give indication of off-track signatures for evaluation of full-carpet sonic boom predictions</a:t>
            </a:r>
          </a:p>
          <a:p>
            <a:r>
              <a:rPr lang="en-US" sz="2000"/>
              <a:t>Highest shock peaks move aft as roll angle is increased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851B0-2E69-8D9F-69F7-8DF59A3F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1E881-90B3-8E05-2AF3-EC5643EB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99896-0BE8-E756-2BA2-25BCBE6E86EB}"/>
              </a:ext>
            </a:extLst>
          </p:cNvPr>
          <p:cNvSpPr txBox="1"/>
          <p:nvPr/>
        </p:nvSpPr>
        <p:spPr>
          <a:xfrm>
            <a:off x="7206718" y="3517246"/>
            <a:ext cx="378875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X-59 model on blade strut, Mach 1.4, </a:t>
            </a:r>
            <a:r>
              <a:rPr lang="en-US" sz="12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h/L</a:t>
            </a: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1.2, </a:t>
            </a:r>
            <a:r>
              <a:rPr lang="en-US" sz="1200" i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2.1°</a:t>
            </a:r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5178F-6E26-79A3-82D3-0DAECA27E70C}"/>
              </a:ext>
            </a:extLst>
          </p:cNvPr>
          <p:cNvSpPr txBox="1"/>
          <p:nvPr/>
        </p:nvSpPr>
        <p:spPr>
          <a:xfrm>
            <a:off x="6391175" y="347095"/>
            <a:ext cx="488457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X-59 model on blade strut, Mach 1.4, </a:t>
            </a:r>
            <a:r>
              <a:rPr lang="en-US" sz="16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h/L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1.2, </a:t>
            </a:r>
            <a:r>
              <a:rPr lang="en-US" sz="1600" i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en-US" sz="1600" i="1" baseline="-25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m2r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0°</a:t>
            </a:r>
            <a:r>
              <a:rPr lang="en-US" sz="16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6F7E149-70AB-03C4-3BC7-64C08323B5B7}"/>
              </a:ext>
            </a:extLst>
          </p:cNvPr>
          <p:cNvSpPr/>
          <p:nvPr/>
        </p:nvSpPr>
        <p:spPr>
          <a:xfrm>
            <a:off x="7381568" y="2685032"/>
            <a:ext cx="274590" cy="681926"/>
          </a:xfrm>
          <a:prstGeom prst="roundRect">
            <a:avLst>
              <a:gd name="adj" fmla="val 31007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FFA82A-CA04-2AE5-32CD-08CBC3B1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26469"/>
            <a:ext cx="5510981" cy="535531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Effect of Angles of Attack &amp; Roll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879B6BD-457B-4B01-D704-C3ABEBBEA253}"/>
              </a:ext>
            </a:extLst>
          </p:cNvPr>
          <p:cNvSpPr/>
          <p:nvPr/>
        </p:nvSpPr>
        <p:spPr>
          <a:xfrm>
            <a:off x="7346191" y="5633685"/>
            <a:ext cx="309967" cy="681926"/>
          </a:xfrm>
          <a:prstGeom prst="roundRect">
            <a:avLst>
              <a:gd name="adj" fmla="val 31007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04CDD7-E8C8-16A2-D1E7-AD33B048EB61}"/>
              </a:ext>
            </a:extLst>
          </p:cNvPr>
          <p:cNvSpPr txBox="1"/>
          <p:nvPr/>
        </p:nvSpPr>
        <p:spPr>
          <a:xfrm>
            <a:off x="6448126" y="3492252"/>
            <a:ext cx="479874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X-59 model on blade strut, Mach 1.4, </a:t>
            </a:r>
            <a:r>
              <a:rPr lang="en-US" sz="16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h/L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1.2, </a:t>
            </a:r>
            <a:r>
              <a:rPr lang="en-US" sz="1600" i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2.1°</a:t>
            </a:r>
            <a:r>
              <a:rPr lang="en-US" sz="16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3" descr="NASA insigniaCMYK">
            <a:extLst>
              <a:ext uri="{FF2B5EF4-FFF2-40B4-BE49-F238E27FC236}">
                <a16:creationId xmlns:a16="http://schemas.microsoft.com/office/drawing/2014/main" id="{02E57D47-3628-7A81-9C91-0F5B9353BB2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8090" y="25879"/>
            <a:ext cx="774700" cy="65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BE74F7-8EEB-52DD-56BF-0476F3B5064B}"/>
              </a:ext>
            </a:extLst>
          </p:cNvPr>
          <p:cNvCxnSpPr>
            <a:cxnSpLocks/>
          </p:cNvCxnSpPr>
          <p:nvPr/>
        </p:nvCxnSpPr>
        <p:spPr bwMode="auto">
          <a:xfrm>
            <a:off x="266700" y="775386"/>
            <a:ext cx="5543085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E629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08980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12B786-5A50-A31A-0CED-A110F327C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175" y="3550013"/>
            <a:ext cx="6400800" cy="3252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65E0E9-9CCF-3914-AC12-D3B965FCC5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423"/>
          <a:stretch/>
        </p:blipFill>
        <p:spPr>
          <a:xfrm>
            <a:off x="5710621" y="455489"/>
            <a:ext cx="6400800" cy="29784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25542-EF00-7D5F-5530-34301CB42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451" y="958729"/>
            <a:ext cx="5082672" cy="5403018"/>
          </a:xfrm>
        </p:spPr>
        <p:txBody>
          <a:bodyPr/>
          <a:lstStyle/>
          <a:p>
            <a:r>
              <a:rPr lang="en-US" sz="2000" dirty="0"/>
              <a:t>Signatures obtained at three heights relative to rail. Model length = 18.80”</a:t>
            </a:r>
          </a:p>
          <a:p>
            <a:pPr lvl="1"/>
            <a:r>
              <a:rPr lang="en-US" i="1" dirty="0"/>
              <a:t>h/L</a:t>
            </a:r>
            <a:r>
              <a:rPr lang="en-US" dirty="0"/>
              <a:t> = 1.2:	22.6”</a:t>
            </a:r>
          </a:p>
          <a:p>
            <a:pPr lvl="1"/>
            <a:r>
              <a:rPr lang="en-US" i="1" dirty="0"/>
              <a:t>h/L</a:t>
            </a:r>
            <a:r>
              <a:rPr lang="en-US" dirty="0"/>
              <a:t> = 2.0:	37.6”</a:t>
            </a:r>
          </a:p>
          <a:p>
            <a:pPr lvl="1"/>
            <a:r>
              <a:rPr lang="en-US" i="1" dirty="0"/>
              <a:t>h/L</a:t>
            </a:r>
            <a:r>
              <a:rPr lang="en-US" dirty="0"/>
              <a:t> = 3.0:	56.4”</a:t>
            </a:r>
          </a:p>
          <a:p>
            <a:r>
              <a:rPr lang="en-US" dirty="0"/>
              <a:t>Large effect of height on signatures as shock strengths decrease with distance</a:t>
            </a:r>
          </a:p>
          <a:p>
            <a:r>
              <a:rPr lang="en-US" sz="2000" dirty="0"/>
              <a:t>Shock locations stay the same</a:t>
            </a:r>
          </a:p>
          <a:p>
            <a:endParaRPr lang="en-US" dirty="0"/>
          </a:p>
          <a:p>
            <a:endParaRPr lang="en-US" sz="2000" dirty="0"/>
          </a:p>
          <a:p>
            <a:r>
              <a:rPr lang="en-US" sz="2000" dirty="0"/>
              <a:t>Mach number effects show increasing shock strengths and mild stretching of the signatures</a:t>
            </a:r>
          </a:p>
          <a:p>
            <a:r>
              <a:rPr lang="en-US" sz="2000" dirty="0"/>
              <a:t>Plotted signatures are manually aligned at nose shocks but location on rail moved aft with increasing Mach number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851B0-2E69-8D9F-69F7-8DF59A3F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1E881-90B3-8E05-2AF3-EC5643EB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65C131D-7024-9593-E75A-1D5CB82A4F18}"/>
              </a:ext>
            </a:extLst>
          </p:cNvPr>
          <p:cNvSpPr/>
          <p:nvPr/>
        </p:nvSpPr>
        <p:spPr>
          <a:xfrm>
            <a:off x="7375687" y="5834809"/>
            <a:ext cx="308223" cy="633988"/>
          </a:xfrm>
          <a:prstGeom prst="roundRect">
            <a:avLst>
              <a:gd name="adj" fmla="val 31007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E4372F3-0976-CDEC-9D5C-81D1FF49F4DE}"/>
              </a:ext>
            </a:extLst>
          </p:cNvPr>
          <p:cNvSpPr/>
          <p:nvPr/>
        </p:nvSpPr>
        <p:spPr>
          <a:xfrm>
            <a:off x="7334274" y="2668866"/>
            <a:ext cx="394256" cy="681926"/>
          </a:xfrm>
          <a:prstGeom prst="roundRect">
            <a:avLst>
              <a:gd name="adj" fmla="val 31007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FFA82A-CA04-2AE5-32CD-08CBC3B1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26469"/>
            <a:ext cx="5960043" cy="535531"/>
          </a:xfrm>
          <a:solidFill>
            <a:schemeClr val="bg1"/>
          </a:solidFill>
        </p:spPr>
        <p:txBody>
          <a:bodyPr rIns="0"/>
          <a:lstStyle/>
          <a:p>
            <a:r>
              <a:rPr lang="en-US" dirty="0"/>
              <a:t>Effect of Height and Mach Number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0990A7-33A3-AD1D-2043-5CE73AFB466C}"/>
              </a:ext>
            </a:extLst>
          </p:cNvPr>
          <p:cNvSpPr txBox="1"/>
          <p:nvPr/>
        </p:nvSpPr>
        <p:spPr>
          <a:xfrm>
            <a:off x="6525928" y="3615710"/>
            <a:ext cx="5126712" cy="24622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X-59 model on blade strut,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h/L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1.2, </a:t>
            </a:r>
            <a:r>
              <a:rPr lang="en-US" sz="1600" i="1" dirty="0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2.1°, </a:t>
            </a:r>
            <a:r>
              <a:rPr lang="en-US" sz="1600" i="1" dirty="0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en-US" sz="1600" i="1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m2r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0°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392616-6FAC-C88C-12B6-FB391ED3E7FD}"/>
              </a:ext>
            </a:extLst>
          </p:cNvPr>
          <p:cNvSpPr txBox="1"/>
          <p:nvPr/>
        </p:nvSpPr>
        <p:spPr>
          <a:xfrm>
            <a:off x="6458552" y="513665"/>
            <a:ext cx="4716379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X-59 model on blade strut, Mach 1.4, </a:t>
            </a:r>
            <a:r>
              <a:rPr lang="en-US" sz="1600" i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2.1°, </a:t>
            </a:r>
            <a:r>
              <a:rPr lang="en-US" sz="1600" i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en-US" sz="1600" i="1" baseline="-25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m2r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0°</a:t>
            </a:r>
            <a:r>
              <a:rPr lang="en-US" sz="16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3" descr="NASA insigniaCMYK">
            <a:extLst>
              <a:ext uri="{FF2B5EF4-FFF2-40B4-BE49-F238E27FC236}">
                <a16:creationId xmlns:a16="http://schemas.microsoft.com/office/drawing/2014/main" id="{4EC2AAB3-34C1-8DE2-573A-9F93297790B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8090" y="25879"/>
            <a:ext cx="774700" cy="65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E2863B-C997-E645-49C0-FA7BA1A3AE9F}"/>
              </a:ext>
            </a:extLst>
          </p:cNvPr>
          <p:cNvCxnSpPr>
            <a:cxnSpLocks/>
          </p:cNvCxnSpPr>
          <p:nvPr/>
        </p:nvCxnSpPr>
        <p:spPr bwMode="auto">
          <a:xfrm>
            <a:off x="266700" y="775386"/>
            <a:ext cx="5883843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E629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83787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C2C524-D5E6-7642-2FDC-E43FC70560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61"/>
          <a:stretch/>
        </p:blipFill>
        <p:spPr>
          <a:xfrm>
            <a:off x="5715000" y="468596"/>
            <a:ext cx="6400800" cy="29569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E0742D-24F8-9871-1A73-7F242B76F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550674"/>
            <a:ext cx="6400800" cy="3219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FA82A-CA04-2AE5-32CD-08CBC3B1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38150"/>
            <a:ext cx="9828743" cy="535531"/>
          </a:xfrm>
        </p:spPr>
        <p:txBody>
          <a:bodyPr/>
          <a:lstStyle/>
          <a:p>
            <a:r>
              <a:rPr lang="en-US"/>
              <a:t>Comparison of Model Mounts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25542-EF00-7D5F-5530-34301CB42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329" y="1197265"/>
            <a:ext cx="5082672" cy="4867999"/>
          </a:xfrm>
        </p:spPr>
        <p:txBody>
          <a:bodyPr/>
          <a:lstStyle/>
          <a:p>
            <a:r>
              <a:rPr lang="en-US" sz="2000"/>
              <a:t>Blade mount causes large increase in inlet shock at </a:t>
            </a:r>
            <a:r>
              <a:rPr lang="en-US" sz="2000" i="1"/>
              <a:t>X/L</a:t>
            </a:r>
            <a:r>
              <a:rPr lang="en-US" sz="2000"/>
              <a:t> = 0.48</a:t>
            </a:r>
          </a:p>
          <a:p>
            <a:r>
              <a:rPr lang="en-US"/>
              <a:t>Blade influence continues all the way back to stabilator shock at </a:t>
            </a:r>
            <a:r>
              <a:rPr lang="en-US" i="1"/>
              <a:t>X/L</a:t>
            </a:r>
            <a:r>
              <a:rPr lang="en-US"/>
              <a:t> = 0.92</a:t>
            </a:r>
          </a:p>
          <a:p>
            <a:r>
              <a:rPr lang="en-US" sz="2000"/>
              <a:t>S</a:t>
            </a:r>
            <a:r>
              <a:rPr lang="en-US"/>
              <a:t>ting shock overruns T-tail shock at </a:t>
            </a:r>
            <a:r>
              <a:rPr lang="en-US" i="1"/>
              <a:t>X/L</a:t>
            </a:r>
            <a:r>
              <a:rPr lang="en-US"/>
              <a:t> = 1.02 — caused by growth in sting area after constant section</a:t>
            </a:r>
          </a:p>
          <a:p>
            <a:endParaRPr lang="en-US" sz="2000"/>
          </a:p>
          <a:p>
            <a:endParaRPr lang="en-US"/>
          </a:p>
          <a:p>
            <a:endParaRPr lang="en-US" sz="2000"/>
          </a:p>
          <a:p>
            <a:endParaRPr lang="en-US"/>
          </a:p>
          <a:p>
            <a:r>
              <a:rPr lang="en-US" sz="2000"/>
              <a:t>Signatures have lower pressures overall at lower Mach number and greater height in second plot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851B0-2E69-8D9F-69F7-8DF59A3F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1E881-90B3-8E05-2AF3-EC5643EB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066D2F5-EB1B-804A-0E31-47AA167B4526}"/>
              </a:ext>
            </a:extLst>
          </p:cNvPr>
          <p:cNvSpPr/>
          <p:nvPr/>
        </p:nvSpPr>
        <p:spPr>
          <a:xfrm>
            <a:off x="7418440" y="2709092"/>
            <a:ext cx="331837" cy="492753"/>
          </a:xfrm>
          <a:prstGeom prst="roundRect">
            <a:avLst>
              <a:gd name="adj" fmla="val 31007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D75D6BB-90D5-F871-DDEC-E09DE9B8F395}"/>
              </a:ext>
            </a:extLst>
          </p:cNvPr>
          <p:cNvSpPr/>
          <p:nvPr/>
        </p:nvSpPr>
        <p:spPr>
          <a:xfrm>
            <a:off x="7415982" y="5774298"/>
            <a:ext cx="334295" cy="492753"/>
          </a:xfrm>
          <a:prstGeom prst="roundRect">
            <a:avLst>
              <a:gd name="adj" fmla="val 31007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55C7E7-233F-282F-5B5B-4E4FD126200A}"/>
              </a:ext>
            </a:extLst>
          </p:cNvPr>
          <p:cNvSpPr txBox="1"/>
          <p:nvPr/>
        </p:nvSpPr>
        <p:spPr>
          <a:xfrm>
            <a:off x="6399860" y="521788"/>
            <a:ext cx="4386636" cy="24622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X-59 model, Mach 1.4, </a:t>
            </a:r>
            <a:r>
              <a:rPr lang="en-US" sz="16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h/L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1.2, </a:t>
            </a:r>
            <a:r>
              <a:rPr lang="en-US" sz="1600" i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2.1°, </a:t>
            </a:r>
            <a:r>
              <a:rPr lang="en-US" sz="1600" i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en-US" sz="1600" i="1" baseline="-25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m2r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0°</a:t>
            </a:r>
            <a:r>
              <a:rPr lang="en-US" sz="16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234AC-A1FE-450F-AF01-EC60CBB91816}"/>
              </a:ext>
            </a:extLst>
          </p:cNvPr>
          <p:cNvSpPr txBox="1"/>
          <p:nvPr/>
        </p:nvSpPr>
        <p:spPr>
          <a:xfrm>
            <a:off x="6333427" y="3600583"/>
            <a:ext cx="4485372" cy="24622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X-59 model, Mach 1.36, </a:t>
            </a:r>
            <a:r>
              <a:rPr lang="en-US" sz="16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h/L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2.0, </a:t>
            </a:r>
            <a:r>
              <a:rPr lang="en-US" sz="1600" i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2.1°, </a:t>
            </a:r>
            <a:r>
              <a:rPr lang="en-US" sz="1600" i="1">
                <a:effectLst/>
                <a:latin typeface="Symbol" pitchFamily="2" charset="2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en-US" sz="1600" i="1" baseline="-25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m2r</a:t>
            </a:r>
            <a:r>
              <a:rPr lang="en-US" sz="16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0°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3" descr="NASA insigniaCMYK">
            <a:extLst>
              <a:ext uri="{FF2B5EF4-FFF2-40B4-BE49-F238E27FC236}">
                <a16:creationId xmlns:a16="http://schemas.microsoft.com/office/drawing/2014/main" id="{4B3C0EF5-FC66-29F7-8B98-A06CEA0C047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8090" y="25879"/>
            <a:ext cx="774700" cy="65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1E77D9-D1A2-4FE0-CF2E-4455C95C22CF}"/>
              </a:ext>
            </a:extLst>
          </p:cNvPr>
          <p:cNvCxnSpPr>
            <a:cxnSpLocks/>
          </p:cNvCxnSpPr>
          <p:nvPr/>
        </p:nvCxnSpPr>
        <p:spPr bwMode="auto">
          <a:xfrm>
            <a:off x="266700" y="775386"/>
            <a:ext cx="5448300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E629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E106B57F-6FF4-61F2-D307-2F80D1838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354" y="3485071"/>
            <a:ext cx="3167822" cy="108066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D4CF075-1913-C449-4C7E-D548300A7F07}"/>
              </a:ext>
            </a:extLst>
          </p:cNvPr>
          <p:cNvCxnSpPr>
            <a:cxnSpLocks/>
          </p:cNvCxnSpPr>
          <p:nvPr/>
        </p:nvCxnSpPr>
        <p:spPr>
          <a:xfrm>
            <a:off x="3476473" y="3160707"/>
            <a:ext cx="578692" cy="87458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829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A82A-CA04-2AE5-32CD-08CBC3B1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54717"/>
            <a:ext cx="9828743" cy="535531"/>
          </a:xfrm>
        </p:spPr>
        <p:txBody>
          <a:bodyPr/>
          <a:lstStyle/>
          <a:p>
            <a:r>
              <a:rPr lang="en-US"/>
              <a:t>Effects of Humidity/Dew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25542-EF00-7D5F-5530-34301CB42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328" y="1197265"/>
            <a:ext cx="5322423" cy="4760278"/>
          </a:xfrm>
        </p:spPr>
        <p:txBody>
          <a:bodyPr/>
          <a:lstStyle/>
          <a:p>
            <a:r>
              <a:rPr lang="en-US" sz="2000"/>
              <a:t>Tunnel humidity for signatures on previous slides ranged from &lt;100 ppm to &gt;1000 ppm, yet there were no apparent effects on the signature comparisons</a:t>
            </a:r>
          </a:p>
          <a:p>
            <a:r>
              <a:rPr lang="en-US"/>
              <a:t>Plots at right show humidity and dew point increasing steadily during the Mach 1.47 runs on four different operating shifts</a:t>
            </a:r>
          </a:p>
          <a:p>
            <a:r>
              <a:rPr lang="en-US" sz="2000"/>
              <a:t>Tunnel static pressures were constant as were the rail orifice #001 pressures throughout each shift </a:t>
            </a:r>
          </a:p>
          <a:p>
            <a:r>
              <a:rPr lang="en-US"/>
              <a:t>Other rail orifices and other Mach numbers checked…same result</a:t>
            </a:r>
          </a:p>
          <a:p>
            <a:r>
              <a:rPr lang="en-US" sz="2000"/>
              <a:t>If there was an effect of humidity on pressure measurements, it should have been apparent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851B0-2E69-8D9F-69F7-8DF59A3F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1E881-90B3-8E05-2AF3-EC5643EB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4C620A-C6FB-E5F7-89BC-1999FE42F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78"/>
          <a:stretch/>
        </p:blipFill>
        <p:spPr bwMode="auto">
          <a:xfrm>
            <a:off x="6160252" y="383231"/>
            <a:ext cx="5170299" cy="63302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13" descr="NASA insigniaCMYK">
            <a:extLst>
              <a:ext uri="{FF2B5EF4-FFF2-40B4-BE49-F238E27FC236}">
                <a16:creationId xmlns:a16="http://schemas.microsoft.com/office/drawing/2014/main" id="{8F6E7259-2FAA-CEDD-3AB0-D71690387B8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8090" y="25879"/>
            <a:ext cx="774700" cy="65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4050593-E3E8-0B00-4FCA-017A2C75D458}"/>
              </a:ext>
            </a:extLst>
          </p:cNvPr>
          <p:cNvCxnSpPr>
            <a:cxnSpLocks/>
          </p:cNvCxnSpPr>
          <p:nvPr/>
        </p:nvCxnSpPr>
        <p:spPr bwMode="auto">
          <a:xfrm>
            <a:off x="266700" y="775386"/>
            <a:ext cx="5688051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E629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61A2C1C-568B-79E6-CABF-CD83170A3453}"/>
              </a:ext>
            </a:extLst>
          </p:cNvPr>
          <p:cNvSpPr txBox="1">
            <a:spLocks/>
          </p:cNvSpPr>
          <p:nvPr/>
        </p:nvSpPr>
        <p:spPr>
          <a:xfrm>
            <a:off x="7283885" y="127085"/>
            <a:ext cx="1461516" cy="2862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i="1"/>
              <a:t>Dates: </a:t>
            </a:r>
            <a:r>
              <a:rPr lang="en-US" sz="1400" i="1" err="1"/>
              <a:t>yymmdd</a:t>
            </a:r>
            <a:endParaRPr lang="en-US" sz="1400" i="1"/>
          </a:p>
        </p:txBody>
      </p:sp>
    </p:spTree>
    <p:extLst>
      <p:ext uri="{BB962C8B-B14F-4D97-AF65-F5344CB8AC3E}">
        <p14:creationId xmlns:p14="http://schemas.microsoft.com/office/powerpoint/2010/main" val="181541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A82A-CA04-2AE5-32CD-08CBC3B1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31" y="226469"/>
            <a:ext cx="10596029" cy="535531"/>
          </a:xfrm>
        </p:spPr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25542-EF00-7D5F-5530-34301CB42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62" y="1134293"/>
            <a:ext cx="9077496" cy="4852610"/>
          </a:xfrm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/>
              <a:t>First sonic boom test of X-59 airplane configuration successfully run in Glenn 8x6-Ft Supersonic Wind Tunnel in September/October 2021</a:t>
            </a:r>
          </a:p>
          <a:p>
            <a:pPr>
              <a:spcBef>
                <a:spcPts val="1600"/>
              </a:spcBef>
            </a:pPr>
            <a:r>
              <a:rPr lang="en-US"/>
              <a:t>196 spatially-averaged pressure signatures obtained during 5-1/2 weeks of test time</a:t>
            </a:r>
          </a:p>
          <a:p>
            <a:pPr>
              <a:spcBef>
                <a:spcPts val="1600"/>
              </a:spcBef>
            </a:pPr>
            <a:r>
              <a:rPr lang="en-US"/>
              <a:t>Test variations included Mach number, angles of attack and roll, model height, control deflections, and mounting support</a:t>
            </a:r>
          </a:p>
          <a:p>
            <a:pPr>
              <a:spcBef>
                <a:spcPts val="1600"/>
              </a:spcBef>
            </a:pPr>
            <a:r>
              <a:rPr lang="en-US"/>
              <a:t>Repeatability was generally very good</a:t>
            </a:r>
          </a:p>
          <a:p>
            <a:pPr>
              <a:spcBef>
                <a:spcPts val="1600"/>
              </a:spcBef>
            </a:pPr>
            <a:r>
              <a:rPr lang="en-US"/>
              <a:t>Signature quality was best toward forward end of ram extension range</a:t>
            </a:r>
          </a:p>
          <a:p>
            <a:pPr>
              <a:spcBef>
                <a:spcPts val="1600"/>
              </a:spcBef>
            </a:pPr>
            <a:r>
              <a:rPr lang="en-US"/>
              <a:t>Combination of blade strut and sting support signatures gives good indication of interference-free complete model signature</a:t>
            </a:r>
          </a:p>
          <a:p>
            <a:pPr>
              <a:spcBef>
                <a:spcPts val="1600"/>
              </a:spcBef>
            </a:pPr>
            <a:r>
              <a:rPr lang="en-US"/>
              <a:t>Large changes in humidity did not have any effect on the signatures</a:t>
            </a:r>
          </a:p>
          <a:p>
            <a:pPr>
              <a:spcBef>
                <a:spcPts val="1600"/>
              </a:spcBef>
            </a:pPr>
            <a:r>
              <a:rPr lang="en-US"/>
              <a:t>Test data suitable for validation of CFD codes predicting near-field X-59 sonic boom signatures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851B0-2E69-8D9F-69F7-8DF59A3F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1E881-90B3-8E05-2AF3-EC5643EB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13" descr="NASA insigniaCMYK">
            <a:extLst>
              <a:ext uri="{FF2B5EF4-FFF2-40B4-BE49-F238E27FC236}">
                <a16:creationId xmlns:a16="http://schemas.microsoft.com/office/drawing/2014/main" id="{879E81B3-5529-D740-BFEF-FCE0E5171D4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8090" y="25879"/>
            <a:ext cx="774700" cy="65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B1918C-A434-3E26-5798-2E4A69ADCBB2}"/>
              </a:ext>
            </a:extLst>
          </p:cNvPr>
          <p:cNvCxnSpPr>
            <a:cxnSpLocks/>
          </p:cNvCxnSpPr>
          <p:nvPr/>
        </p:nvCxnSpPr>
        <p:spPr bwMode="auto">
          <a:xfrm>
            <a:off x="247187" y="775386"/>
            <a:ext cx="11829584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E629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53044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767881A-5EA4-3A42-8B4C-70B949B69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873" y="6297436"/>
            <a:ext cx="6362519" cy="560564"/>
          </a:xfrm>
        </p:spPr>
        <p:txBody>
          <a:bodyPr>
            <a:normAutofit fontScale="90000"/>
          </a:bodyPr>
          <a:lstStyle/>
          <a:p>
            <a:pPr algn="ctr"/>
            <a:r>
              <a:rPr lang="en-US" b="0" err="1">
                <a:latin typeface="Calibri" panose="020F0502020204030204" pitchFamily="34" charset="0"/>
                <a:cs typeface="Calibri" panose="020F0502020204030204" pitchFamily="34" charset="0"/>
              </a:rPr>
              <a:t>nasa.gov</a:t>
            </a:r>
            <a:r>
              <a:rPr lang="en-US" b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b="0" err="1">
                <a:latin typeface="Calibri" panose="020F0502020204030204" pitchFamily="34" charset="0"/>
                <a:cs typeface="Calibri" panose="020F0502020204030204" pitchFamily="34" charset="0"/>
              </a:rPr>
              <a:t>quesst</a:t>
            </a:r>
            <a:endParaRPr lang="en-US" sz="18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Placeholder 14" descr="Quesst mark.">
            <a:extLst>
              <a:ext uri="{FF2B5EF4-FFF2-40B4-BE49-F238E27FC236}">
                <a16:creationId xmlns:a16="http://schemas.microsoft.com/office/drawing/2014/main" id="{26BEADB8-2D3D-311C-FEE6-5CDC11725B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" b="45"/>
          <a:stretch/>
        </p:blipFill>
        <p:spPr>
          <a:xfrm>
            <a:off x="3942546" y="331736"/>
            <a:ext cx="4457173" cy="564320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31F39C-03C5-DC66-B144-A5DE853E0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392" y="4018392"/>
            <a:ext cx="2839608" cy="283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79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A82A-CA04-2AE5-32CD-08CBC3B1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51" y="226469"/>
            <a:ext cx="9828743" cy="535531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25542-EF00-7D5F-5530-34301CB42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77" y="894923"/>
            <a:ext cx="5448923" cy="5548698"/>
          </a:xfrm>
        </p:spPr>
        <p:txBody>
          <a:bodyPr/>
          <a:lstStyle/>
          <a:p>
            <a:r>
              <a:rPr lang="en-US" sz="2000"/>
              <a:t>Test overview</a:t>
            </a:r>
          </a:p>
          <a:p>
            <a:pPr lvl="1"/>
            <a:r>
              <a:rPr lang="en-US" sz="1800"/>
              <a:t>Objectives</a:t>
            </a:r>
          </a:p>
          <a:p>
            <a:pPr lvl="1"/>
            <a:r>
              <a:rPr lang="en-US" sz="1800"/>
              <a:t>Models &amp; support hardware</a:t>
            </a:r>
          </a:p>
          <a:p>
            <a:pPr lvl="1"/>
            <a:r>
              <a:rPr lang="en-US" sz="1800"/>
              <a:t>Tunnel</a:t>
            </a:r>
          </a:p>
          <a:p>
            <a:r>
              <a:rPr lang="en-US" sz="2000"/>
              <a:t>Test techniques</a:t>
            </a:r>
          </a:p>
          <a:p>
            <a:pPr lvl="1"/>
            <a:r>
              <a:rPr lang="en-US" sz="1800"/>
              <a:t>Model signature sweeps and spatial averaging</a:t>
            </a:r>
          </a:p>
          <a:p>
            <a:r>
              <a:rPr lang="en-US" sz="2000"/>
              <a:t>Results</a:t>
            </a:r>
          </a:p>
          <a:p>
            <a:pPr lvl="1"/>
            <a:r>
              <a:rPr lang="en-US" sz="1800"/>
              <a:t>Repeatability and uncertainty</a:t>
            </a:r>
          </a:p>
          <a:p>
            <a:pPr lvl="1"/>
            <a:r>
              <a:rPr lang="en-US" sz="1800"/>
              <a:t>Control surface deflections</a:t>
            </a:r>
          </a:p>
          <a:p>
            <a:pPr lvl="1"/>
            <a:r>
              <a:rPr lang="en-US" sz="1800"/>
              <a:t>Effect of…</a:t>
            </a:r>
          </a:p>
          <a:p>
            <a:pPr lvl="2"/>
            <a:r>
              <a:rPr lang="en-US" sz="1600"/>
              <a:t>Angle of attack</a:t>
            </a:r>
          </a:p>
          <a:p>
            <a:pPr lvl="2"/>
            <a:r>
              <a:rPr lang="en-US" sz="1600"/>
              <a:t>Angle of roll</a:t>
            </a:r>
          </a:p>
          <a:p>
            <a:pPr lvl="2"/>
            <a:r>
              <a:rPr lang="en-US" sz="1600"/>
              <a:t>Model height</a:t>
            </a:r>
          </a:p>
          <a:p>
            <a:pPr lvl="2"/>
            <a:r>
              <a:rPr lang="en-US" sz="1600"/>
              <a:t>Mach number</a:t>
            </a:r>
          </a:p>
          <a:p>
            <a:pPr lvl="1"/>
            <a:r>
              <a:rPr lang="en-US" sz="1800"/>
              <a:t>Blade vs. sting mount comparisons</a:t>
            </a:r>
          </a:p>
          <a:p>
            <a:pPr lvl="1"/>
            <a:r>
              <a:rPr lang="en-US"/>
              <a:t>Humidity/dew point effects</a:t>
            </a:r>
            <a:endParaRPr lang="en-US" sz="1800"/>
          </a:p>
          <a:p>
            <a:r>
              <a:rPr lang="en-US" sz="200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851B0-2E69-8D9F-69F7-8DF59A3F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1E881-90B3-8E05-2AF3-EC5643EB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E00917-2618-94C4-D506-B828AFA44029}"/>
              </a:ext>
            </a:extLst>
          </p:cNvPr>
          <p:cNvSpPr txBox="1">
            <a:spLocks/>
          </p:cNvSpPr>
          <p:nvPr/>
        </p:nvSpPr>
        <p:spPr>
          <a:xfrm>
            <a:off x="6470231" y="1742056"/>
            <a:ext cx="5645569" cy="5909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/>
              <a:t>This paper is derived from NASA/TM-20220012155, published in September 2022, publicly available:</a:t>
            </a:r>
          </a:p>
        </p:txBody>
      </p:sp>
      <p:pic>
        <p:nvPicPr>
          <p:cNvPr id="7" name="Picture 13" descr="NASA insigniaCMYK">
            <a:extLst>
              <a:ext uri="{FF2B5EF4-FFF2-40B4-BE49-F238E27FC236}">
                <a16:creationId xmlns:a16="http://schemas.microsoft.com/office/drawing/2014/main" id="{CF1E4F3A-6C98-A594-F167-8340E81B825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8090" y="25879"/>
            <a:ext cx="774700" cy="65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68A1CF-718F-A917-272B-B833112CF57B}"/>
              </a:ext>
            </a:extLst>
          </p:cNvPr>
          <p:cNvCxnSpPr>
            <a:cxnSpLocks/>
          </p:cNvCxnSpPr>
          <p:nvPr/>
        </p:nvCxnSpPr>
        <p:spPr bwMode="auto">
          <a:xfrm>
            <a:off x="266700" y="767952"/>
            <a:ext cx="11849100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E629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E7461EA-339C-6AC3-9B44-DF76E23BB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347" y="2408582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6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0"/>
    </mc:Choice>
    <mc:Fallback xmlns="">
      <p:transition spd="slow" advTm="1065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A82A-CA04-2AE5-32CD-08CBC3B1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53" y="297872"/>
            <a:ext cx="3515022" cy="424732"/>
          </a:xfrm>
        </p:spPr>
        <p:txBody>
          <a:bodyPr/>
          <a:lstStyle/>
          <a:p>
            <a:r>
              <a:rPr lang="en-US"/>
              <a:t>Test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25542-EF00-7D5F-5530-34301CB42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539" y="1137037"/>
            <a:ext cx="7956615" cy="3077766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Objectives</a:t>
            </a:r>
          </a:p>
          <a:p>
            <a:pPr marL="576263" indent="-342900">
              <a:buFont typeface="+mj-lt"/>
              <a:buAutoNum type="arabicParenR"/>
            </a:pPr>
            <a:r>
              <a:rPr lang="en-US"/>
              <a:t>Acquire near-field X-59 pressure signatures for CFD validation</a:t>
            </a:r>
          </a:p>
          <a:p>
            <a:pPr marL="576263" indent="-342900">
              <a:buFont typeface="+mj-lt"/>
              <a:buAutoNum type="arabicParenR"/>
            </a:pPr>
            <a:r>
              <a:rPr lang="en-US"/>
              <a:t>Compare these wind-tunnel signatures with flight-test measurements</a:t>
            </a:r>
          </a:p>
          <a:p>
            <a:pPr marL="576263" indent="-342900">
              <a:buFont typeface="+mj-lt"/>
              <a:buAutoNum type="arabicParenR"/>
            </a:pPr>
            <a:r>
              <a:rPr lang="en-US"/>
              <a:t>Acquire schlieren images to gain insight into X-59 shock and expansion waves and to provide validation images for CFD</a:t>
            </a:r>
          </a:p>
          <a:p>
            <a:pPr marL="0" indent="0">
              <a:buNone/>
            </a:pPr>
            <a:r>
              <a:rPr lang="en-US"/>
              <a:t>Models</a:t>
            </a:r>
          </a:p>
          <a:p>
            <a:pPr marL="576263" indent="-342900"/>
            <a:r>
              <a:rPr lang="en-US"/>
              <a:t>Boeing AS-2 body of revolution</a:t>
            </a:r>
          </a:p>
          <a:p>
            <a:pPr marL="576263" indent="-342900"/>
            <a:r>
              <a:rPr lang="en-US"/>
              <a:t>Lockheed X-59 C612A 1.62%-scale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851B0-2E69-8D9F-69F7-8DF59A3F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1E881-90B3-8E05-2AF3-EC5643EB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5E796CA6-4AEC-5C13-77CA-72D22FC146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63" b="7876"/>
          <a:stretch/>
        </p:blipFill>
        <p:spPr bwMode="auto">
          <a:xfrm>
            <a:off x="8162875" y="742276"/>
            <a:ext cx="4023360" cy="3033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FAD2E2-CB97-0AF2-B68A-CD971102F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123" y="4308587"/>
            <a:ext cx="5943600" cy="2164080"/>
          </a:xfrm>
          <a:prstGeom prst="rect">
            <a:avLst/>
          </a:prstGeom>
        </p:spPr>
      </p:pic>
      <p:pic>
        <p:nvPicPr>
          <p:cNvPr id="8" name="Picture 7" descr="A picture containing writing implement, stationary, colorful&#10;&#10;Description automatically generated">
            <a:extLst>
              <a:ext uri="{FF2B5EF4-FFF2-40B4-BE49-F238E27FC236}">
                <a16:creationId xmlns:a16="http://schemas.microsoft.com/office/drawing/2014/main" id="{AC6AA4C5-EEAA-40F9-A769-43E86E8DBA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98" t="2378" b="3183"/>
          <a:stretch/>
        </p:blipFill>
        <p:spPr>
          <a:xfrm>
            <a:off x="4765821" y="3557079"/>
            <a:ext cx="3303270" cy="207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F03696-9D79-6A1F-4CF7-2F7C1F7DD5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30" t="31943" r="13213" b="34359"/>
          <a:stretch/>
        </p:blipFill>
        <p:spPr bwMode="auto">
          <a:xfrm>
            <a:off x="589825" y="4214803"/>
            <a:ext cx="3997718" cy="26426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4A954647-3D5B-D08D-61FC-539988B309F3}"/>
              </a:ext>
            </a:extLst>
          </p:cNvPr>
          <p:cNvSpPr txBox="1">
            <a:spLocks/>
          </p:cNvSpPr>
          <p:nvPr/>
        </p:nvSpPr>
        <p:spPr>
          <a:xfrm>
            <a:off x="9416249" y="1106921"/>
            <a:ext cx="1480442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59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>
                <a:solidFill>
                  <a:srgbClr val="FFFF00"/>
                </a:solidFill>
              </a:rPr>
              <a:t>14” Pressure Rail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4243717-9B3D-26C3-65FD-A29ECA97F9CA}"/>
              </a:ext>
            </a:extLst>
          </p:cNvPr>
          <p:cNvSpPr txBox="1">
            <a:spLocks/>
          </p:cNvSpPr>
          <p:nvPr/>
        </p:nvSpPr>
        <p:spPr>
          <a:xfrm>
            <a:off x="8374797" y="2754289"/>
            <a:ext cx="156899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59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>
                <a:solidFill>
                  <a:srgbClr val="FFFF00"/>
                </a:solidFill>
              </a:rPr>
              <a:t>AS-2 Model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819B720-7163-3771-AC9D-547D3A1FCFF1}"/>
              </a:ext>
            </a:extLst>
          </p:cNvPr>
          <p:cNvSpPr txBox="1">
            <a:spLocks/>
          </p:cNvSpPr>
          <p:nvPr/>
        </p:nvSpPr>
        <p:spPr>
          <a:xfrm>
            <a:off x="2463156" y="6288001"/>
            <a:ext cx="156899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59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>
                <a:solidFill>
                  <a:srgbClr val="FFFF00"/>
                </a:solidFill>
              </a:rPr>
              <a:t>X-59 Model</a:t>
            </a:r>
          </a:p>
        </p:txBody>
      </p:sp>
      <p:pic>
        <p:nvPicPr>
          <p:cNvPr id="13" name="Picture 13" descr="NASA insigniaCMYK">
            <a:extLst>
              <a:ext uri="{FF2B5EF4-FFF2-40B4-BE49-F238E27FC236}">
                <a16:creationId xmlns:a16="http://schemas.microsoft.com/office/drawing/2014/main" id="{3705241D-30E0-3BDB-8373-76DE7FEDE93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8090" y="25879"/>
            <a:ext cx="774700" cy="65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AA8EA0-FC0A-B01D-4C72-8EE8D239019C}"/>
              </a:ext>
            </a:extLst>
          </p:cNvPr>
          <p:cNvCxnSpPr>
            <a:cxnSpLocks/>
          </p:cNvCxnSpPr>
          <p:nvPr/>
        </p:nvCxnSpPr>
        <p:spPr bwMode="auto">
          <a:xfrm>
            <a:off x="266700" y="767952"/>
            <a:ext cx="7896175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E629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09051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5A6F5A-4EC6-DCC8-6A4A-462FAFFEDF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5738" y="3916244"/>
            <a:ext cx="6035262" cy="2412428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FA82A-CA04-2AE5-32CD-08CBC3B1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32421"/>
            <a:ext cx="3515022" cy="535531"/>
          </a:xfrm>
        </p:spPr>
        <p:txBody>
          <a:bodyPr/>
          <a:lstStyle/>
          <a:p>
            <a:r>
              <a:rPr lang="en-US"/>
              <a:t>Model Supports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851B0-2E69-8D9F-69F7-8DF59A3F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1E881-90B3-8E05-2AF3-EC5643EB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058F18-B00B-0828-7ED9-5420440D58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68"/>
          <a:stretch/>
        </p:blipFill>
        <p:spPr bwMode="auto">
          <a:xfrm>
            <a:off x="4792738" y="1081926"/>
            <a:ext cx="7287034" cy="19681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FDF6EC-B189-25F4-BF73-98DBAD584B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230" y="3549951"/>
            <a:ext cx="5773772" cy="2999956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25542-EF00-7D5F-5530-34301CB42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38" y="1230821"/>
            <a:ext cx="9824242" cy="239552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From tunnel strut going forward:</a:t>
            </a:r>
          </a:p>
          <a:p>
            <a:r>
              <a:rPr lang="en-US"/>
              <a:t>Stub sting (fixed)</a:t>
            </a:r>
          </a:p>
          <a:p>
            <a:r>
              <a:rPr lang="en-US"/>
              <a:t>Roll mechanism (360° roll)</a:t>
            </a:r>
          </a:p>
          <a:p>
            <a:r>
              <a:rPr lang="en-US"/>
              <a:t>Linear actuator (24” extension range)</a:t>
            </a:r>
          </a:p>
          <a:p>
            <a:r>
              <a:rPr lang="en-US"/>
              <a:t>Adapter, Langley 750 balance, shroud</a:t>
            </a:r>
          </a:p>
          <a:p>
            <a:r>
              <a:rPr lang="en-US"/>
              <a:t>Blade strut or sting mount</a:t>
            </a:r>
          </a:p>
        </p:txBody>
      </p:sp>
      <p:pic>
        <p:nvPicPr>
          <p:cNvPr id="9" name="Picture 13" descr="NASA insigniaCMYK">
            <a:extLst>
              <a:ext uri="{FF2B5EF4-FFF2-40B4-BE49-F238E27FC236}">
                <a16:creationId xmlns:a16="http://schemas.microsoft.com/office/drawing/2014/main" id="{48E2163F-A744-7BD1-9A8A-B31DA77384C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8090" y="25879"/>
            <a:ext cx="774700" cy="65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1374F0-4558-AC6B-94B4-EE9123EA4F76}"/>
              </a:ext>
            </a:extLst>
          </p:cNvPr>
          <p:cNvCxnSpPr>
            <a:cxnSpLocks/>
          </p:cNvCxnSpPr>
          <p:nvPr/>
        </p:nvCxnSpPr>
        <p:spPr bwMode="auto">
          <a:xfrm>
            <a:off x="266700" y="762000"/>
            <a:ext cx="11849100" cy="5952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E629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98304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DFF9DDF-F3F5-8540-AD46-DAAE489DE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005" y="2357102"/>
            <a:ext cx="6497995" cy="4109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FA82A-CA04-2AE5-32CD-08CBC3B1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80" y="219090"/>
            <a:ext cx="11388124" cy="535531"/>
          </a:xfrm>
        </p:spPr>
        <p:txBody>
          <a:bodyPr>
            <a:spAutoFit/>
          </a:bodyPr>
          <a:lstStyle/>
          <a:p>
            <a:r>
              <a:rPr lang="en-US"/>
              <a:t>NASA Glenn Research Center 8- by 6-Foot Supersonic Wind Tunnel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25542-EF00-7D5F-5530-34301CB42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11437"/>
            <a:ext cx="5709138" cy="4386842"/>
          </a:xfrm>
        </p:spPr>
        <p:txBody>
          <a:bodyPr/>
          <a:lstStyle/>
          <a:p>
            <a:r>
              <a:rPr lang="en-US"/>
              <a:t>Shares circuit with 9x15 Low-Speed Wind Tunnel</a:t>
            </a:r>
          </a:p>
          <a:p>
            <a:r>
              <a:rPr lang="en-US"/>
              <a:t>Atmospheric facility—no pressurization capability and not sealed from outside air</a:t>
            </a:r>
          </a:p>
          <a:p>
            <a:r>
              <a:rPr lang="en-US"/>
              <a:t>Air dryer consists of multiple beds of desiccant beads that absorb moisture</a:t>
            </a:r>
          </a:p>
          <a:p>
            <a:r>
              <a:rPr lang="en-US"/>
              <a:t>8x6 Mach range: 0 – 0.1 and 0.25 to 2.0</a:t>
            </a:r>
          </a:p>
          <a:p>
            <a:r>
              <a:rPr lang="en-US"/>
              <a:t>Powered by three 29,000 hp drive motors</a:t>
            </a:r>
          </a:p>
          <a:p>
            <a:r>
              <a:rPr lang="en-US"/>
              <a:t>7-stage axial compressor</a:t>
            </a:r>
          </a:p>
          <a:p>
            <a:r>
              <a:rPr lang="en-US"/>
              <a:t>2-dimensional vertical flex-wall nozzle</a:t>
            </a:r>
          </a:p>
          <a:p>
            <a:r>
              <a:rPr lang="en-US"/>
              <a:t>8x6 test section is 23.5’ long</a:t>
            </a:r>
          </a:p>
          <a:p>
            <a:pPr lvl="1"/>
            <a:r>
              <a:rPr lang="en-US"/>
              <a:t>Supersonic solid-wall section 9’ long</a:t>
            </a:r>
          </a:p>
          <a:p>
            <a:pPr lvl="1"/>
            <a:r>
              <a:rPr lang="en-US"/>
              <a:t>Transonic porous-wall section 14.5’ long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851B0-2E69-8D9F-69F7-8DF59A3F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1E881-90B3-8E05-2AF3-EC5643EB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EE17B8-790F-DA8C-BB94-E453230DAD64}"/>
              </a:ext>
            </a:extLst>
          </p:cNvPr>
          <p:cNvCxnSpPr>
            <a:cxnSpLocks/>
          </p:cNvCxnSpPr>
          <p:nvPr/>
        </p:nvCxnSpPr>
        <p:spPr bwMode="auto">
          <a:xfrm>
            <a:off x="236036" y="775386"/>
            <a:ext cx="11829584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E629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13" descr="NASA insigniaCMYK">
            <a:extLst>
              <a:ext uri="{FF2B5EF4-FFF2-40B4-BE49-F238E27FC236}">
                <a16:creationId xmlns:a16="http://schemas.microsoft.com/office/drawing/2014/main" id="{5B96D604-EEF8-1825-411D-3A71888CABC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8090" y="25879"/>
            <a:ext cx="774700" cy="65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9241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A82A-CA04-2AE5-32CD-08CBC3B1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39855"/>
            <a:ext cx="3515022" cy="535531"/>
          </a:xfrm>
        </p:spPr>
        <p:txBody>
          <a:bodyPr/>
          <a:lstStyle/>
          <a:p>
            <a:r>
              <a:rPr lang="en-US"/>
              <a:t>Model Positioning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25542-EF00-7D5F-5530-34301CB42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38" y="1230821"/>
            <a:ext cx="4395757" cy="3395801"/>
          </a:xfrm>
        </p:spPr>
        <p:txBody>
          <a:bodyPr/>
          <a:lstStyle/>
          <a:p>
            <a:r>
              <a:rPr lang="en-US"/>
              <a:t>Model signatures acquired at three heights relative to rail corresponding to </a:t>
            </a:r>
            <a:r>
              <a:rPr lang="en-US" i="1"/>
              <a:t>h/L</a:t>
            </a:r>
            <a:r>
              <a:rPr lang="en-US"/>
              <a:t> = 1.2, 2.0, 3.0 (close to strut min and max height limits)</a:t>
            </a:r>
          </a:p>
          <a:p>
            <a:r>
              <a:rPr lang="en-US"/>
              <a:t>Linear actuator ram extended over </a:t>
            </a:r>
            <a:br>
              <a:rPr lang="en-US"/>
            </a:br>
            <a:r>
              <a:rPr lang="en-US"/>
              <a:t>8-inch ranges in </a:t>
            </a:r>
            <a:r>
              <a:rPr lang="en-US" i="1"/>
              <a:t>X </a:t>
            </a:r>
            <a:r>
              <a:rPr lang="en-US"/>
              <a:t>sweeps to get multiple signatures on different regions of the rail</a:t>
            </a:r>
          </a:p>
          <a:p>
            <a:r>
              <a:rPr lang="en-US"/>
              <a:t>Reference runs were taken with model as close to floor as possible with shocks toward rear of rail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851B0-2E69-8D9F-69F7-8DF59A3F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1E881-90B3-8E05-2AF3-EC5643EB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FFA12F2F-0C32-AAD4-84EA-09022C7C9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584" y="0"/>
            <a:ext cx="6471238" cy="388620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9D6FC8F-2AFD-C7B8-CD4C-CAFD10B6D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206" y="2971272"/>
            <a:ext cx="6481616" cy="388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2C5434-9BDB-0D05-13A8-D76A588676BF}"/>
              </a:ext>
            </a:extLst>
          </p:cNvPr>
          <p:cNvSpPr/>
          <p:nvPr/>
        </p:nvSpPr>
        <p:spPr>
          <a:xfrm>
            <a:off x="5067809" y="2920971"/>
            <a:ext cx="6307947" cy="232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54F6A7-1E12-45D0-4123-FE406F47E9E3}"/>
              </a:ext>
            </a:extLst>
          </p:cNvPr>
          <p:cNvSpPr/>
          <p:nvPr/>
        </p:nvSpPr>
        <p:spPr>
          <a:xfrm>
            <a:off x="5323668" y="3095488"/>
            <a:ext cx="6052088" cy="190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3" descr="NASA insigniaCMYK">
            <a:extLst>
              <a:ext uri="{FF2B5EF4-FFF2-40B4-BE49-F238E27FC236}">
                <a16:creationId xmlns:a16="http://schemas.microsoft.com/office/drawing/2014/main" id="{0556B57C-7C3A-DDF9-4375-B26A0FC699B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8090" y="25879"/>
            <a:ext cx="774700" cy="65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7F9CA4-12E5-0A97-B01F-A9277102F1CF}"/>
              </a:ext>
            </a:extLst>
          </p:cNvPr>
          <p:cNvCxnSpPr>
            <a:cxnSpLocks/>
          </p:cNvCxnSpPr>
          <p:nvPr/>
        </p:nvCxnSpPr>
        <p:spPr bwMode="auto">
          <a:xfrm>
            <a:off x="266700" y="775386"/>
            <a:ext cx="4693506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E629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27119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A82A-CA04-2AE5-32CD-08CBC3B1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39855"/>
            <a:ext cx="4737468" cy="535531"/>
          </a:xfrm>
        </p:spPr>
        <p:txBody>
          <a:bodyPr>
            <a:spAutoFit/>
          </a:bodyPr>
          <a:lstStyle/>
          <a:p>
            <a:r>
              <a:rPr lang="en-US"/>
              <a:t>Reference and Data Runs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25542-EF00-7D5F-5530-34301CB42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38" y="1230821"/>
            <a:ext cx="5162380" cy="4459682"/>
          </a:xfrm>
        </p:spPr>
        <p:txBody>
          <a:bodyPr/>
          <a:lstStyle/>
          <a:p>
            <a:r>
              <a:rPr lang="en-US" sz="1800"/>
              <a:t>Reference run (in </a:t>
            </a:r>
            <a:r>
              <a:rPr lang="en-US" sz="1800">
                <a:solidFill>
                  <a:srgbClr val="FF0000"/>
                </a:solidFill>
              </a:rPr>
              <a:t>red</a:t>
            </a:r>
            <a:r>
              <a:rPr lang="en-US" sz="1800"/>
              <a:t>) gives “empty” tunnel pressure signature on rail</a:t>
            </a:r>
          </a:p>
          <a:p>
            <a:r>
              <a:rPr lang="en-US" sz="1800"/>
              <a:t>Data run includes model signature</a:t>
            </a:r>
          </a:p>
          <a:p>
            <a:r>
              <a:rPr lang="en-US" sz="1800"/>
              <a:t>Difference between them is model signature alone</a:t>
            </a:r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600"/>
          </a:p>
          <a:p>
            <a:r>
              <a:rPr lang="en-US" sz="1800"/>
              <a:t>Note strong shock in tunnel at </a:t>
            </a:r>
            <a:r>
              <a:rPr lang="en-US" sz="1800" i="1"/>
              <a:t>X </a:t>
            </a:r>
            <a:r>
              <a:rPr lang="en-US" sz="1800"/>
              <a:t>= 100</a:t>
            </a:r>
            <a:br>
              <a:rPr lang="en-US" sz="1800"/>
            </a:br>
            <a:r>
              <a:rPr lang="en-US" sz="1800"/>
              <a:t>— this is rail LE shock reflected off side walls</a:t>
            </a:r>
          </a:p>
          <a:p>
            <a:r>
              <a:rPr lang="en-US" sz="1800"/>
              <a:t>Steep gradient means small error in model shock </a:t>
            </a:r>
            <a:r>
              <a:rPr lang="en-US" sz="1800" i="1"/>
              <a:t>X </a:t>
            </a:r>
            <a:r>
              <a:rPr lang="en-US" sz="1800"/>
              <a:t>location can cause large difference in </a:t>
            </a:r>
            <a:r>
              <a:rPr lang="en-US" sz="1800" i="1">
                <a:latin typeface="Symbol" pitchFamily="2" charset="2"/>
              </a:rPr>
              <a:t>D</a:t>
            </a:r>
            <a:r>
              <a:rPr lang="en-US" sz="1800" i="1"/>
              <a:t>P/P</a:t>
            </a:r>
          </a:p>
          <a:p>
            <a:r>
              <a:rPr lang="en-US" sz="1800"/>
              <a:t>Best for model signature to be ahead of this shock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851B0-2E69-8D9F-69F7-8DF59A3F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1E881-90B3-8E05-2AF3-EC5643EB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1CA0D6-14DD-3928-1634-518F9045F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005" y="-528"/>
            <a:ext cx="5451231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779359-19EB-F939-EB1E-CDF98FA29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350" y="2575404"/>
            <a:ext cx="2598104" cy="129083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55E1DB7-B26E-CEA5-D84B-A1A1AA82B2E8}"/>
              </a:ext>
            </a:extLst>
          </p:cNvPr>
          <p:cNvCxnSpPr>
            <a:cxnSpLocks/>
          </p:cNvCxnSpPr>
          <p:nvPr/>
        </p:nvCxnSpPr>
        <p:spPr>
          <a:xfrm>
            <a:off x="8394321" y="4587100"/>
            <a:ext cx="1242646" cy="0"/>
          </a:xfrm>
          <a:prstGeom prst="straightConnector1">
            <a:avLst/>
          </a:prstGeom>
          <a:ln w="25400">
            <a:solidFill>
              <a:srgbClr val="00B0F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57B49B-1479-3AC5-1C72-02C4D8C1DFDE}"/>
              </a:ext>
            </a:extLst>
          </p:cNvPr>
          <p:cNvSpPr txBox="1">
            <a:spLocks/>
          </p:cNvSpPr>
          <p:nvPr/>
        </p:nvSpPr>
        <p:spPr>
          <a:xfrm>
            <a:off x="7009372" y="856280"/>
            <a:ext cx="1486260" cy="4801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45720" tIns="45720" rIns="4572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i="1">
                <a:solidFill>
                  <a:srgbClr val="00B0F0"/>
                </a:solidFill>
              </a:rPr>
              <a:t>Rail leading-edge shock reflection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855E04E-94A6-7A4F-D26A-5303ADF26A83}"/>
              </a:ext>
            </a:extLst>
          </p:cNvPr>
          <p:cNvCxnSpPr>
            <a:cxnSpLocks/>
          </p:cNvCxnSpPr>
          <p:nvPr/>
        </p:nvCxnSpPr>
        <p:spPr>
          <a:xfrm flipV="1">
            <a:off x="8464062" y="984610"/>
            <a:ext cx="509457" cy="116504"/>
          </a:xfrm>
          <a:prstGeom prst="straightConnector1">
            <a:avLst/>
          </a:prstGeom>
          <a:ln w="25400">
            <a:solidFill>
              <a:srgbClr val="00B0F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1E33D2-AEBB-0DF2-9F93-50AC383AD52D}"/>
              </a:ext>
            </a:extLst>
          </p:cNvPr>
          <p:cNvSpPr txBox="1">
            <a:spLocks/>
          </p:cNvSpPr>
          <p:nvPr/>
        </p:nvSpPr>
        <p:spPr>
          <a:xfrm>
            <a:off x="7707642" y="4443984"/>
            <a:ext cx="664894" cy="2862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i="1">
                <a:solidFill>
                  <a:srgbClr val="00B0F0"/>
                </a:solidFill>
              </a:rPr>
              <a:t>Model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D6DADF1-A4C8-2AF2-029A-A9BBCBA30DC0}"/>
              </a:ext>
            </a:extLst>
          </p:cNvPr>
          <p:cNvCxnSpPr>
            <a:cxnSpLocks/>
          </p:cNvCxnSpPr>
          <p:nvPr/>
        </p:nvCxnSpPr>
        <p:spPr>
          <a:xfrm>
            <a:off x="9015644" y="4398097"/>
            <a:ext cx="0" cy="1605907"/>
          </a:xfrm>
          <a:prstGeom prst="straightConnector1">
            <a:avLst/>
          </a:prstGeom>
          <a:ln w="22225">
            <a:solidFill>
              <a:srgbClr val="00B0F0"/>
            </a:solidFill>
            <a:prstDash val="dash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1F73F1-2AF2-863A-5419-F07A61CB1405}"/>
              </a:ext>
            </a:extLst>
          </p:cNvPr>
          <p:cNvSpPr txBox="1">
            <a:spLocks/>
          </p:cNvSpPr>
          <p:nvPr/>
        </p:nvSpPr>
        <p:spPr>
          <a:xfrm>
            <a:off x="9677252" y="4393201"/>
            <a:ext cx="942377" cy="3877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i="1">
                <a:solidFill>
                  <a:srgbClr val="00B0F0"/>
                </a:solidFill>
              </a:rPr>
              <a:t>Support Hardware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6974C6A-A743-DC8D-9FF6-656EA3A873A1}"/>
              </a:ext>
            </a:extLst>
          </p:cNvPr>
          <p:cNvSpPr txBox="1">
            <a:spLocks/>
          </p:cNvSpPr>
          <p:nvPr/>
        </p:nvSpPr>
        <p:spPr>
          <a:xfrm>
            <a:off x="9677252" y="630418"/>
            <a:ext cx="897346" cy="4801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45720" tIns="45720" rIns="4572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i="1">
                <a:solidFill>
                  <a:srgbClr val="FF0000"/>
                </a:solidFill>
              </a:rPr>
              <a:t>Reference Run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73A14D-D4D7-B687-C6D2-A66CBB95E66D}"/>
              </a:ext>
            </a:extLst>
          </p:cNvPr>
          <p:cNvCxnSpPr>
            <a:cxnSpLocks/>
          </p:cNvCxnSpPr>
          <p:nvPr/>
        </p:nvCxnSpPr>
        <p:spPr>
          <a:xfrm flipH="1">
            <a:off x="9236990" y="984610"/>
            <a:ext cx="537426" cy="351801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08067CD-D1E3-A7A7-E9AB-162CF9D9908A}"/>
              </a:ext>
            </a:extLst>
          </p:cNvPr>
          <p:cNvSpPr txBox="1">
            <a:spLocks/>
          </p:cNvSpPr>
          <p:nvPr/>
        </p:nvSpPr>
        <p:spPr>
          <a:xfrm>
            <a:off x="9886561" y="1284592"/>
            <a:ext cx="611454" cy="4801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45720" tIns="45720" rIns="4572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i="1"/>
              <a:t>Data Run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0842C9D-0F4E-5FA3-88B4-3874E1B2C430}"/>
              </a:ext>
            </a:extLst>
          </p:cNvPr>
          <p:cNvSpPr txBox="1">
            <a:spLocks/>
          </p:cNvSpPr>
          <p:nvPr/>
        </p:nvSpPr>
        <p:spPr>
          <a:xfrm>
            <a:off x="7711985" y="2929587"/>
            <a:ext cx="990314" cy="2862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5720" rIns="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i="1">
                <a:solidFill>
                  <a:srgbClr val="00B0F0"/>
                </a:solidFill>
              </a:rPr>
              <a:t>Model Shocks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02172D1-8156-2045-51A3-31D015FD88CE}"/>
              </a:ext>
            </a:extLst>
          </p:cNvPr>
          <p:cNvCxnSpPr>
            <a:cxnSpLocks/>
          </p:cNvCxnSpPr>
          <p:nvPr/>
        </p:nvCxnSpPr>
        <p:spPr>
          <a:xfrm flipH="1">
            <a:off x="9616698" y="1611824"/>
            <a:ext cx="309966" cy="131735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414435A8-F258-8474-1762-452ABE055127}"/>
              </a:ext>
            </a:extLst>
          </p:cNvPr>
          <p:cNvSpPr/>
          <p:nvPr/>
        </p:nvSpPr>
        <p:spPr>
          <a:xfrm rot="16200000">
            <a:off x="8056835" y="1981499"/>
            <a:ext cx="291783" cy="1588078"/>
          </a:xfrm>
          <a:prstGeom prst="leftBrace">
            <a:avLst>
              <a:gd name="adj1" fmla="val 21943"/>
              <a:gd name="adj2" fmla="val 50000"/>
            </a:avLst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3" descr="NASA insigniaCMYK">
            <a:extLst>
              <a:ext uri="{FF2B5EF4-FFF2-40B4-BE49-F238E27FC236}">
                <a16:creationId xmlns:a16="http://schemas.microsoft.com/office/drawing/2014/main" id="{47053C96-D139-6AF1-E74C-9B0E533664D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8090" y="25879"/>
            <a:ext cx="774700" cy="65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534765-9EE6-FDD1-5790-85BBFC2A6559}"/>
              </a:ext>
            </a:extLst>
          </p:cNvPr>
          <p:cNvCxnSpPr>
            <a:cxnSpLocks/>
          </p:cNvCxnSpPr>
          <p:nvPr/>
        </p:nvCxnSpPr>
        <p:spPr bwMode="auto">
          <a:xfrm>
            <a:off x="266700" y="775386"/>
            <a:ext cx="5596305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E629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5042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A82A-CA04-2AE5-32CD-08CBC3B1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39855"/>
            <a:ext cx="5620584" cy="535531"/>
          </a:xfrm>
        </p:spPr>
        <p:txBody>
          <a:bodyPr/>
          <a:lstStyle/>
          <a:p>
            <a:r>
              <a:rPr lang="en-US"/>
              <a:t>Spatial Averaging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25542-EF00-7D5F-5530-34301CB42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37" y="1197265"/>
            <a:ext cx="5249272" cy="3375283"/>
          </a:xfrm>
        </p:spPr>
        <p:txBody>
          <a:bodyPr/>
          <a:lstStyle/>
          <a:p>
            <a:r>
              <a:rPr lang="en-US" sz="2000"/>
              <a:t>Linear actuator ram moved in </a:t>
            </a:r>
            <a:r>
              <a:rPr lang="en-US" sz="2000" i="1"/>
              <a:t>X </a:t>
            </a:r>
            <a:r>
              <a:rPr lang="en-US" sz="2000"/>
              <a:t>sweep from 16” to 24” in this example</a:t>
            </a:r>
          </a:p>
          <a:p>
            <a:r>
              <a:rPr lang="en-US" sz="2000"/>
              <a:t>“SigSet” (Signature Set) consists of 26 signatures obtained on pressure rail</a:t>
            </a:r>
          </a:p>
          <a:p>
            <a:r>
              <a:rPr lang="en-US"/>
              <a:t>Signatures aligned by adding ram increment to rail orifice locations</a:t>
            </a:r>
          </a:p>
          <a:p>
            <a:r>
              <a:rPr lang="en-US" sz="2000"/>
              <a:t>Average pressure computed at each </a:t>
            </a:r>
            <a:r>
              <a:rPr lang="en-US" sz="2000" i="1"/>
              <a:t>X </a:t>
            </a:r>
            <a:r>
              <a:rPr lang="en-US" sz="2000"/>
              <a:t>location to get spatially-averaged signature</a:t>
            </a:r>
          </a:p>
          <a:p>
            <a:r>
              <a:rPr lang="en-US"/>
              <a:t>Pressure-ratio scatter among signatures is typically greatest in middle and aft regions</a:t>
            </a:r>
            <a:endParaRPr lang="en-US" sz="2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851B0-2E69-8D9F-69F7-8DF59A3F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1E881-90B3-8E05-2AF3-EC5643EB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D1326798-5F17-442B-F9B0-05C8EB1DAD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52" b="1"/>
          <a:stretch/>
        </p:blipFill>
        <p:spPr>
          <a:xfrm>
            <a:off x="5836403" y="0"/>
            <a:ext cx="562058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BC2B2D-A205-7BDB-7D2B-4D9B5FCFE529}"/>
              </a:ext>
            </a:extLst>
          </p:cNvPr>
          <p:cNvSpPr/>
          <p:nvPr/>
        </p:nvSpPr>
        <p:spPr>
          <a:xfrm>
            <a:off x="6329846" y="0"/>
            <a:ext cx="1680679" cy="5715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6DB426-0B59-E93B-8C6F-45CAF0EC338B}"/>
              </a:ext>
            </a:extLst>
          </p:cNvPr>
          <p:cNvCxnSpPr>
            <a:cxnSpLocks/>
          </p:cNvCxnSpPr>
          <p:nvPr/>
        </p:nvCxnSpPr>
        <p:spPr>
          <a:xfrm>
            <a:off x="8200592" y="286322"/>
            <a:ext cx="1242646" cy="0"/>
          </a:xfrm>
          <a:prstGeom prst="straightConnector1">
            <a:avLst/>
          </a:prstGeom>
          <a:ln w="25400">
            <a:solidFill>
              <a:srgbClr val="00B0F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11D4B5-C6D2-B8F1-DFAB-2458D9C36DEE}"/>
              </a:ext>
            </a:extLst>
          </p:cNvPr>
          <p:cNvSpPr txBox="1">
            <a:spLocks/>
          </p:cNvSpPr>
          <p:nvPr/>
        </p:nvSpPr>
        <p:spPr>
          <a:xfrm>
            <a:off x="7544909" y="143206"/>
            <a:ext cx="664894" cy="2862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i="1">
                <a:solidFill>
                  <a:srgbClr val="00B0F0"/>
                </a:solidFill>
              </a:rPr>
              <a:t>Model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DBDE2FC-E80C-7D9B-DDF2-055FE064F618}"/>
              </a:ext>
            </a:extLst>
          </p:cNvPr>
          <p:cNvCxnSpPr>
            <a:cxnSpLocks/>
          </p:cNvCxnSpPr>
          <p:nvPr/>
        </p:nvCxnSpPr>
        <p:spPr>
          <a:xfrm>
            <a:off x="8806417" y="89570"/>
            <a:ext cx="0" cy="1754728"/>
          </a:xfrm>
          <a:prstGeom prst="straightConnector1">
            <a:avLst/>
          </a:prstGeom>
          <a:ln w="22225">
            <a:solidFill>
              <a:srgbClr val="00B0F0"/>
            </a:solidFill>
            <a:prstDash val="dash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F95F9AB-0EC4-46A9-1C14-210B3168A8EF}"/>
              </a:ext>
            </a:extLst>
          </p:cNvPr>
          <p:cNvSpPr txBox="1">
            <a:spLocks/>
          </p:cNvSpPr>
          <p:nvPr/>
        </p:nvSpPr>
        <p:spPr>
          <a:xfrm>
            <a:off x="9444778" y="69176"/>
            <a:ext cx="942377" cy="3877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q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i="1">
                <a:solidFill>
                  <a:srgbClr val="00B0F0"/>
                </a:solidFill>
              </a:rPr>
              <a:t>Support Hardware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C0319E-6EF8-5A74-B9A1-10A09AB83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942" y="1703765"/>
            <a:ext cx="1873805" cy="701523"/>
          </a:xfrm>
          <a:prstGeom prst="rect">
            <a:avLst/>
          </a:prstGeom>
        </p:spPr>
      </p:pic>
      <p:pic>
        <p:nvPicPr>
          <p:cNvPr id="9" name="Picture 13" descr="NASA insigniaCMYK">
            <a:extLst>
              <a:ext uri="{FF2B5EF4-FFF2-40B4-BE49-F238E27FC236}">
                <a16:creationId xmlns:a16="http://schemas.microsoft.com/office/drawing/2014/main" id="{0A86D860-DC31-2AF2-974F-B76F4947381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8090" y="25879"/>
            <a:ext cx="774700" cy="65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E65595-6E0F-015A-E832-9718FFD018AC}"/>
              </a:ext>
            </a:extLst>
          </p:cNvPr>
          <p:cNvCxnSpPr>
            <a:cxnSpLocks/>
          </p:cNvCxnSpPr>
          <p:nvPr/>
        </p:nvCxnSpPr>
        <p:spPr bwMode="auto">
          <a:xfrm>
            <a:off x="266700" y="775386"/>
            <a:ext cx="5453876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E629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8769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A82A-CA04-2AE5-32CD-08CBC3B1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39855"/>
            <a:ext cx="9828743" cy="535531"/>
          </a:xfrm>
        </p:spPr>
        <p:txBody>
          <a:bodyPr/>
          <a:lstStyle/>
          <a:p>
            <a:r>
              <a:rPr lang="en-US"/>
              <a:t>Test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25542-EF00-7D5F-5530-34301CB42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328" y="1197265"/>
            <a:ext cx="9828743" cy="34137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/>
              <a:t>Repeatability and uncertainty estimation</a:t>
            </a:r>
          </a:p>
          <a:p>
            <a:pPr>
              <a:lnSpc>
                <a:spcPct val="100000"/>
              </a:lnSpc>
            </a:pPr>
            <a:r>
              <a:rPr lang="en-US" sz="2000"/>
              <a:t>Effects of …</a:t>
            </a:r>
          </a:p>
          <a:p>
            <a:pPr lvl="1">
              <a:lnSpc>
                <a:spcPct val="100000"/>
              </a:lnSpc>
            </a:pPr>
            <a:r>
              <a:rPr lang="en-US"/>
              <a:t>Control surface deflections</a:t>
            </a:r>
          </a:p>
          <a:p>
            <a:pPr lvl="1">
              <a:lnSpc>
                <a:spcPct val="100000"/>
              </a:lnSpc>
            </a:pPr>
            <a:r>
              <a:rPr lang="en-US"/>
              <a:t>Angle of attack</a:t>
            </a:r>
          </a:p>
          <a:p>
            <a:pPr lvl="1">
              <a:lnSpc>
                <a:spcPct val="100000"/>
              </a:lnSpc>
            </a:pPr>
            <a:r>
              <a:rPr lang="en-US"/>
              <a:t>Angle of roll</a:t>
            </a:r>
          </a:p>
          <a:p>
            <a:pPr lvl="1">
              <a:lnSpc>
                <a:spcPct val="100000"/>
              </a:lnSpc>
            </a:pPr>
            <a:r>
              <a:rPr lang="en-US"/>
              <a:t>Model height</a:t>
            </a:r>
          </a:p>
          <a:p>
            <a:pPr lvl="1">
              <a:lnSpc>
                <a:spcPct val="100000"/>
              </a:lnSpc>
            </a:pPr>
            <a:r>
              <a:rPr lang="en-US"/>
              <a:t>Mach number</a:t>
            </a:r>
          </a:p>
          <a:p>
            <a:pPr>
              <a:lnSpc>
                <a:spcPct val="100000"/>
              </a:lnSpc>
            </a:pPr>
            <a:r>
              <a:rPr lang="en-US" sz="2000"/>
              <a:t>Blade vs. sting mount comparisons</a:t>
            </a:r>
          </a:p>
          <a:p>
            <a:pPr>
              <a:lnSpc>
                <a:spcPct val="100000"/>
              </a:lnSpc>
            </a:pPr>
            <a:r>
              <a:rPr lang="en-US"/>
              <a:t>Humidity/Dew Point Effects</a:t>
            </a:r>
            <a:endParaRPr lang="en-US" sz="2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851B0-2E69-8D9F-69F7-8DF59A3F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Durston, 6/15/2023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1E881-90B3-8E05-2AF3-EC5643EB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4701-7885-9A4E-8E7A-26CE3087426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13" descr="NASA insigniaCMYK">
            <a:extLst>
              <a:ext uri="{FF2B5EF4-FFF2-40B4-BE49-F238E27FC236}">
                <a16:creationId xmlns:a16="http://schemas.microsoft.com/office/drawing/2014/main" id="{F4CEB633-1F39-591C-8E1F-D74AF0ED56B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8090" y="25879"/>
            <a:ext cx="774700" cy="65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E2357D-0758-1EF9-4E46-AD32B92915B5}"/>
              </a:ext>
            </a:extLst>
          </p:cNvPr>
          <p:cNvCxnSpPr>
            <a:cxnSpLocks/>
          </p:cNvCxnSpPr>
          <p:nvPr/>
        </p:nvCxnSpPr>
        <p:spPr bwMode="auto">
          <a:xfrm>
            <a:off x="266700" y="775386"/>
            <a:ext cx="11787768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E629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24115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2356</Words>
  <Application>Microsoft Macintosh PowerPoint</Application>
  <PresentationFormat>Widescreen</PresentationFormat>
  <Paragraphs>318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Wingdings</vt:lpstr>
      <vt:lpstr>Courier New</vt:lpstr>
      <vt:lpstr>System Font Regular</vt:lpstr>
      <vt:lpstr>Symbol</vt:lpstr>
      <vt:lpstr>Calibri Light</vt:lpstr>
      <vt:lpstr>Arial</vt:lpstr>
      <vt:lpstr>Calibri</vt:lpstr>
      <vt:lpstr>Office Theme</vt:lpstr>
      <vt:lpstr>X-59 Sonic Boom Test Results from the NASA Glenn 8- by 6-Foot Supersonic Wind Tunnel</vt:lpstr>
      <vt:lpstr>Outline</vt:lpstr>
      <vt:lpstr>Test Overview</vt:lpstr>
      <vt:lpstr>Model Supports</vt:lpstr>
      <vt:lpstr>NASA Glenn Research Center 8- by 6-Foot Supersonic Wind Tunnel</vt:lpstr>
      <vt:lpstr>Model Positioning</vt:lpstr>
      <vt:lpstr>Reference and Data Runs</vt:lpstr>
      <vt:lpstr>Spatial Averaging</vt:lpstr>
      <vt:lpstr>Test Results</vt:lpstr>
      <vt:lpstr>Repeatability</vt:lpstr>
      <vt:lpstr>Uncertainty Analysis </vt:lpstr>
      <vt:lpstr>Effect of Stabilator and T-tail Deflections</vt:lpstr>
      <vt:lpstr>Effect of Flap and Aileron Deflections</vt:lpstr>
      <vt:lpstr>Effect of Angles of Attack &amp; Roll</vt:lpstr>
      <vt:lpstr>Effect of Height and Mach Number</vt:lpstr>
      <vt:lpstr>Comparison of Model Mounts</vt:lpstr>
      <vt:lpstr>Effects of Humidity/Dew Point</vt:lpstr>
      <vt:lpstr>Conclusions</vt:lpstr>
      <vt:lpstr>nasa.gov/quesst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of Humidity Effects on Sonic Boom Wind Tunnel Data</dc:title>
  <dc:creator>Durston, Donald A. (ARC-AOX)</dc:creator>
  <cp:lastModifiedBy>Durston, Donald A. (ARC-AOX)</cp:lastModifiedBy>
  <cp:revision>1</cp:revision>
  <dcterms:created xsi:type="dcterms:W3CDTF">2023-04-06T18:35:31Z</dcterms:created>
  <dcterms:modified xsi:type="dcterms:W3CDTF">2023-04-14T23:17:54Z</dcterms:modified>
</cp:coreProperties>
</file>