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6" r:id="rId5"/>
  </p:sldMasterIdLst>
  <p:notesMasterIdLst>
    <p:notesMasterId r:id="rId17"/>
  </p:notesMasterIdLst>
  <p:handoutMasterIdLst>
    <p:handoutMasterId r:id="rId18"/>
  </p:handoutMasterIdLst>
  <p:sldIdLst>
    <p:sldId id="266" r:id="rId6"/>
    <p:sldId id="269" r:id="rId7"/>
    <p:sldId id="260" r:id="rId8"/>
    <p:sldId id="276" r:id="rId9"/>
    <p:sldId id="267" r:id="rId10"/>
    <p:sldId id="268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4" pos="7552" userDrawn="1">
          <p15:clr>
            <a:srgbClr val="A4A3A4"/>
          </p15:clr>
        </p15:guide>
        <p15:guide id="5" orient="horz" pos="4104" userDrawn="1">
          <p15:clr>
            <a:srgbClr val="A4A3A4"/>
          </p15:clr>
        </p15:guide>
        <p15:guide id="6" orient="horz" pos="4200" userDrawn="1">
          <p15:clr>
            <a:srgbClr val="A4A3A4"/>
          </p15:clr>
        </p15:guide>
        <p15:guide id="9" orient="horz" pos="1128" userDrawn="1">
          <p15:clr>
            <a:srgbClr val="A4A3A4"/>
          </p15:clr>
        </p15:guide>
        <p15:guide id="10" orient="horz" pos="2832" userDrawn="1">
          <p15:clr>
            <a:srgbClr val="A4A3A4"/>
          </p15:clr>
        </p15:guide>
        <p15:guide id="11" pos="6624" userDrawn="1">
          <p15:clr>
            <a:srgbClr val="A4A3A4"/>
          </p15:clr>
        </p15:guide>
        <p15:guide id="12" pos="4064" userDrawn="1">
          <p15:clr>
            <a:srgbClr val="A4A3A4"/>
          </p15:clr>
        </p15:guide>
        <p15:guide id="13" pos="4128" userDrawn="1">
          <p15:clr>
            <a:srgbClr val="A4A3A4"/>
          </p15:clr>
        </p15:guide>
        <p15:guide id="14" pos="4224" userDrawn="1">
          <p15:clr>
            <a:srgbClr val="A4A3A4"/>
          </p15:clr>
        </p15:guide>
        <p15:guide id="15" orient="horz" pos="3072" userDrawn="1">
          <p15:clr>
            <a:srgbClr val="A4A3A4"/>
          </p15:clr>
        </p15:guide>
        <p15:guide id="16" pos="6688" userDrawn="1">
          <p15:clr>
            <a:srgbClr val="A4A3A4"/>
          </p15:clr>
        </p15:guide>
        <p15:guide id="17" pos="6848" userDrawn="1">
          <p15:clr>
            <a:srgbClr val="A4A3A4"/>
          </p15:clr>
        </p15:guide>
        <p15:guide id="18" orient="horz" pos="3984" userDrawn="1">
          <p15:clr>
            <a:srgbClr val="A4A3A4"/>
          </p15:clr>
        </p15:guide>
        <p15:guide id="19" pos="3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1265F1-7445-DEAF-4754-36648249CFC0}" name="Cline, Julia (LARC-D312)" initials="CJ(D" userId="S::jecline1@ndc.nasa.gov::238dd402-2648-4c08-ad44-bdb60124eb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van, Melanie M. (MSFC-ST24)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33CC"/>
    <a:srgbClr val="5E5ED7"/>
    <a:srgbClr val="4175AD"/>
    <a:srgbClr val="00B050"/>
    <a:srgbClr val="FF33CC"/>
    <a:srgbClr val="2D8B75"/>
    <a:srgbClr val="92BBFA"/>
    <a:srgbClr val="4BACC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2" autoAdjust="0"/>
    <p:restoredTop sz="95660" autoAdjust="0"/>
  </p:normalViewPr>
  <p:slideViewPr>
    <p:cSldViewPr snapToGrid="0" showGuides="1">
      <p:cViewPr varScale="1">
        <p:scale>
          <a:sx n="106" d="100"/>
          <a:sy n="106" d="100"/>
        </p:scale>
        <p:origin x="39" y="168"/>
      </p:cViewPr>
      <p:guideLst>
        <p:guide orient="horz" pos="2976"/>
        <p:guide pos="3816"/>
        <p:guide pos="7552"/>
        <p:guide orient="horz" pos="4104"/>
        <p:guide orient="horz" pos="4200"/>
        <p:guide orient="horz" pos="1128"/>
        <p:guide orient="horz" pos="2832"/>
        <p:guide pos="6624"/>
        <p:guide pos="4064"/>
        <p:guide pos="4128"/>
        <p:guide pos="4224"/>
        <p:guide orient="horz" pos="3072"/>
        <p:guide pos="6688"/>
        <p:guide pos="6848"/>
        <p:guide orient="horz" pos="3984"/>
        <p:guide pos="3672"/>
      </p:guideLst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8268"/>
    </p:cViewPr>
  </p:sorterViewPr>
  <p:notesViewPr>
    <p:cSldViewPr snapToGrid="0" showGuides="1">
      <p:cViewPr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77E75D-796E-544A-918E-932386311232}" type="datetimeFigureOut">
              <a:rPr lang="en-US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6B351-6F3D-EC46-A184-8530CFA3C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4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DFE72E3-EEB0-5E49-804D-DD1262D95E69}" type="datetimeFigureOut">
              <a:rPr lang="en-US" altLang="x-none"/>
              <a:pPr>
                <a:defRPr/>
              </a:pPr>
              <a:t>4/18/2023</a:t>
            </a:fld>
            <a:endParaRPr lang="en-US" alt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83AEBCAE-0345-1F4B-AF5B-AFC84B023E8C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79463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5972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4C13D-964A-B94A-988F-0C16B0172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4944" y="6547758"/>
            <a:ext cx="947057" cy="310243"/>
          </a:xfrm>
          <a:prstGeom prst="rect">
            <a:avLst/>
          </a:prstGeom>
        </p:spPr>
        <p:txBody>
          <a:bodyPr anchor="ctr"/>
          <a:lstStyle>
            <a:lvl1pPr algn="r">
              <a:defRPr sz="1200" b="0"/>
            </a:lvl1pPr>
          </a:lstStyle>
          <a:p>
            <a:fld id="{4336D8BB-1FBA-4ECE-B83B-DC345E7EB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Box 1"/>
          <p:cNvSpPr txBox="1"/>
          <p:nvPr userDrawn="1"/>
        </p:nvSpPr>
        <p:spPr>
          <a:xfrm>
            <a:off x="222134" y="197158"/>
            <a:ext cx="932898" cy="978499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>
                <a:gd name="adj" fmla="val 9756377"/>
              </a:avLst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ln>
                  <a:noFill/>
                </a:ln>
                <a:solidFill>
                  <a:srgbClr val="00FFCC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en-US" sz="3600" b="1" dirty="0">
                <a:ln>
                  <a:noFill/>
                </a:ln>
                <a:solidFill>
                  <a:srgbClr val="00FFCC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n>
                  <a:noFill/>
                </a:ln>
                <a:solidFill>
                  <a:srgbClr val="00FFCC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 PROPULSION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2" y="381268"/>
            <a:ext cx="585002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4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36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4944" y="6547758"/>
            <a:ext cx="947057" cy="310243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latin typeface="+mn-lt"/>
              </a:defRPr>
            </a:lvl1pPr>
          </a:lstStyle>
          <a:p>
            <a:fld id="{4336D8BB-1FBA-4ECE-B83B-DC345E7EB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9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4944" y="6547758"/>
            <a:ext cx="947057" cy="310243"/>
          </a:xfrm>
          <a:prstGeom prst="rect">
            <a:avLst/>
          </a:prstGeom>
        </p:spPr>
        <p:txBody>
          <a:bodyPr anchor="ctr"/>
          <a:lstStyle>
            <a:lvl1pPr algn="r">
              <a:defRPr sz="1200" b="0"/>
            </a:lvl1pPr>
          </a:lstStyle>
          <a:p>
            <a:fld id="{4336D8BB-1FBA-4ECE-B83B-DC345E7EB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2CD3B3-3BA8-2C42-BFCC-61AC716DAE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6347" y="1295400"/>
            <a:ext cx="11349255" cy="5252357"/>
          </a:xfrm>
          <a:prstGeom prst="rect">
            <a:avLst/>
          </a:prstGeom>
        </p:spPr>
        <p:txBody>
          <a:bodyPr/>
          <a:lstStyle>
            <a:lvl1pPr>
              <a:defRPr sz="2160" b="0" i="0">
                <a:latin typeface="Arial Regular"/>
                <a:cs typeface="Arial" pitchFamily="34" charset="0"/>
              </a:defRPr>
            </a:lvl1pPr>
            <a:lvl2pPr marL="891540" indent="-342900">
              <a:buFont typeface="System Font Regular"/>
              <a:buChar char="-"/>
              <a:defRPr sz="1920" b="0" i="0">
                <a:latin typeface="Arial Regular"/>
                <a:cs typeface="Arial" pitchFamily="34" charset="0"/>
              </a:defRPr>
            </a:lvl2pPr>
            <a:lvl3pPr marL="1371600" indent="-274320">
              <a:buFont typeface="Arial" panose="020B0604020202020204" pitchFamily="34" charset="0"/>
              <a:buChar char="•"/>
              <a:defRPr sz="1920" b="0" i="0">
                <a:latin typeface="Arial Regular"/>
                <a:cs typeface="Arial" pitchFamily="34" charset="0"/>
              </a:defRPr>
            </a:lvl3pPr>
            <a:lvl4pPr marL="1920240" indent="-274320">
              <a:buFont typeface="System Font Regular"/>
              <a:buChar char="-"/>
              <a:defRPr sz="1920" b="0" i="0">
                <a:latin typeface="Arial Regular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4824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4944" y="6547758"/>
            <a:ext cx="947057" cy="310243"/>
          </a:xfrm>
          <a:prstGeom prst="rect">
            <a:avLst/>
          </a:prstGeom>
        </p:spPr>
        <p:txBody>
          <a:bodyPr anchor="ctr"/>
          <a:lstStyle>
            <a:lvl1pPr algn="r">
              <a:defRPr sz="1200" b="0"/>
            </a:lvl1pPr>
          </a:lstStyle>
          <a:p>
            <a:fld id="{4336D8BB-1FBA-4ECE-B83B-DC345E7EB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6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67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89" y="1376142"/>
            <a:ext cx="10972800" cy="16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FontTx/>
              <a:buNone/>
              <a:tabLst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279400" indent="-165100">
              <a:lnSpc>
                <a:spcPct val="95000"/>
              </a:lnSpc>
              <a:spcBef>
                <a:spcPts val="500"/>
              </a:spcBef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rial" charset="0"/>
              </a:defRPr>
            </a:lvl2pPr>
            <a:lvl3pPr marL="571500" indent="-228600">
              <a:lnSpc>
                <a:spcPct val="95000"/>
              </a:lnSpc>
              <a:spcBef>
                <a:spcPts val="500"/>
              </a:spcBef>
              <a:buFont typeface=".AppleSystemUIFont" charset="-120"/>
              <a:buChar char="‒"/>
              <a:tabLst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tx1"/>
                </a:solidFill>
                <a:latin typeface="arial" charset="0"/>
              </a:defRPr>
            </a:lvl4pPr>
            <a:lvl5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244944" y="6547758"/>
            <a:ext cx="947057" cy="3102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+mn-lt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fld id="{4336D8BB-1FBA-4ECE-B83B-DC345E7EB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35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8818" y="6629400"/>
            <a:ext cx="603181" cy="228600"/>
          </a:xfrm>
          <a:prstGeom prst="rect">
            <a:avLst/>
          </a:prstGeom>
        </p:spPr>
        <p:txBody>
          <a:bodyPr anchor="ctr"/>
          <a:lstStyle>
            <a:lvl1pPr algn="r">
              <a:defRPr sz="960" b="0"/>
            </a:lvl1pPr>
          </a:lstStyle>
          <a:p>
            <a:fld id="{4336D8BB-1FBA-4ECE-B83B-DC345E7EB0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64ACD-4516-FB40-AF22-1D51248F0A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75657"/>
          </a:xfrm>
          <a:prstGeom prst="rect">
            <a:avLst/>
          </a:prstGeom>
        </p:spPr>
      </p:pic>
      <p:sp>
        <p:nvSpPr>
          <p:cNvPr id="7" name="Text Box 1"/>
          <p:cNvSpPr txBox="1"/>
          <p:nvPr userDrawn="1"/>
        </p:nvSpPr>
        <p:spPr>
          <a:xfrm>
            <a:off x="222134" y="197158"/>
            <a:ext cx="932898" cy="978499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>
                <a:gd name="adj" fmla="val 9756377"/>
              </a:avLst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ln>
                  <a:noFill/>
                </a:ln>
                <a:solidFill>
                  <a:srgbClr val="00FFCC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en-US" sz="3600" b="1" dirty="0">
                <a:ln>
                  <a:noFill/>
                </a:ln>
                <a:solidFill>
                  <a:srgbClr val="00FFCC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n>
                  <a:noFill/>
                </a:ln>
                <a:solidFill>
                  <a:srgbClr val="00FFCC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 PROPULSION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2" y="381268"/>
            <a:ext cx="585002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37" r:id="rId2"/>
    <p:sldLayoutId id="2147484438" r:id="rId3"/>
    <p:sldLayoutId id="2147484439" r:id="rId4"/>
    <p:sldLayoutId id="2147484441" r:id="rId5"/>
  </p:sldLayoutIdLst>
  <p:hf sldNum="0" hdr="0" dt="0"/>
  <p:txStyles>
    <p:titleStyle>
      <a:lvl1pPr algn="ctr" defTabSz="548640" rtl="0" eaLnBrk="1" fontAlgn="base" hangingPunct="1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54864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109728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64592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219456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411480" indent="-411480" algn="l" defTabSz="54864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91540" indent="-342900" algn="l" defTabSz="54864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371600" indent="-274320" algn="l" defTabSz="54864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920240" indent="-274320" algn="l" defTabSz="54864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468880" indent="-274320" algn="l" defTabSz="54864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949272"/>
            <a:ext cx="12192000" cy="190872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b="1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Space Technology Mission Directorate </a:t>
            </a:r>
          </a:p>
          <a:p>
            <a:pPr algn="r">
              <a:lnSpc>
                <a:spcPts val="2400"/>
              </a:lnSpc>
            </a:pPr>
            <a:r>
              <a:rPr lang="en-US" sz="2000" b="1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Technology Demonstration Mission Program </a:t>
            </a:r>
          </a:p>
          <a:p>
            <a:pPr algn="r">
              <a:lnSpc>
                <a:spcPts val="2400"/>
              </a:lnSpc>
            </a:pPr>
            <a:r>
              <a:rPr lang="en-US" sz="2000" b="1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Space Nuclear Propulsion Project </a:t>
            </a:r>
          </a:p>
          <a:p>
            <a:pPr algn="r">
              <a:lnSpc>
                <a:spcPts val="2400"/>
              </a:lnSpc>
            </a:pPr>
            <a:r>
              <a:rPr lang="en-US" sz="1600" b="1">
                <a:solidFill>
                  <a:schemeClr val="bg1"/>
                </a:solidFill>
                <a:latin typeface="Helvetica Neue"/>
                <a:ea typeface="Helvetica Neue" charset="0"/>
                <a:cs typeface="Helvetica Neue" charset="0"/>
              </a:rPr>
              <a:t>Sarah L. Langston, Carl C. Poteet, Julia E. Cline </a:t>
            </a:r>
            <a:endParaRPr lang="en-US" sz="16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r">
              <a:lnSpc>
                <a:spcPts val="2400"/>
              </a:lnSpc>
            </a:pPr>
            <a:r>
              <a:rPr lang="en-US" sz="1600" b="1">
                <a:solidFill>
                  <a:schemeClr val="bg1"/>
                </a:solidFill>
                <a:latin typeface="Helvetica Neue"/>
                <a:ea typeface="Helvetica Neue" charset="0"/>
                <a:cs typeface="Helvetica Neue" charset="0"/>
              </a:rPr>
              <a:t>NASA Langley Research Center</a:t>
            </a:r>
          </a:p>
          <a:p>
            <a:pPr algn="r">
              <a:lnSpc>
                <a:spcPts val="2400"/>
              </a:lnSpc>
            </a:pPr>
            <a:r>
              <a:rPr lang="en-US" sz="1600" b="1">
                <a:solidFill>
                  <a:schemeClr val="bg1"/>
                </a:solidFill>
                <a:latin typeface="Helvetica Neue"/>
                <a:ea typeface="Helvetica Neue" charset="0"/>
                <a:cs typeface="Helvetica Neue" charset="0"/>
              </a:rPr>
              <a:t> 2023 Nuclear and Emerging Technologies for Space (NETS)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5971" y="1936374"/>
            <a:ext cx="6413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The Challenges with Material Interfaces in a Nuclear Thermal Propulsion Engine Heat Exchanger</a:t>
            </a:r>
          </a:p>
        </p:txBody>
      </p:sp>
    </p:spTree>
    <p:extLst>
      <p:ext uri="{BB962C8B-B14F-4D97-AF65-F5344CB8AC3E}">
        <p14:creationId xmlns:p14="http://schemas.microsoft.com/office/powerpoint/2010/main" val="2157728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4FF1-B0C3-4490-8DD4-0985C9DD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066" y="0"/>
            <a:ext cx="9216813" cy="1066800"/>
          </a:xfrm>
        </p:spPr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Inverting the system may improve both interface issues but requires major redesign</a:t>
            </a:r>
            <a:endParaRPr lang="en-US" dirty="0"/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F4362FB8-3FF7-4A60-A085-0195B85E7F36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781991"/>
            <a:ext cx="5949907" cy="2503034"/>
            <a:chOff x="16192500" y="25343764"/>
            <a:chExt cx="5264149" cy="2215291"/>
          </a:xfrm>
        </p:grpSpPr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D6DBCCD4-8144-4D03-B7C0-68B104322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1088" y="25747125"/>
              <a:ext cx="1468437" cy="1500693"/>
              <a:chOff x="16475074" y="24973158"/>
              <a:chExt cx="1468437" cy="1500694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F70F253-EDBC-4569-BCFD-E6D71DE635C8}"/>
                  </a:ext>
                </a:extLst>
              </p:cNvPr>
              <p:cNvSpPr/>
              <p:nvPr/>
            </p:nvSpPr>
            <p:spPr bwMode="auto">
              <a:xfrm>
                <a:off x="16475074" y="24973158"/>
                <a:ext cx="1468437" cy="1500694"/>
              </a:xfrm>
              <a:prstGeom prst="ellipse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7030A0">
                    <a:alpha val="9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5A22CC-607B-42C3-BE66-74EAB21133C9}"/>
                  </a:ext>
                </a:extLst>
              </p:cNvPr>
              <p:cNvSpPr/>
              <p:nvPr/>
            </p:nvSpPr>
            <p:spPr bwMode="auto">
              <a:xfrm>
                <a:off x="16943386" y="25025564"/>
                <a:ext cx="130175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B9A9E3F-127B-44D7-AB96-F9C2073144F1}"/>
                  </a:ext>
                </a:extLst>
              </p:cNvPr>
              <p:cNvSpPr/>
              <p:nvPr/>
            </p:nvSpPr>
            <p:spPr bwMode="auto">
              <a:xfrm>
                <a:off x="17230724" y="25025564"/>
                <a:ext cx="128587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44C930C-6327-4243-9F7C-54272018FE9A}"/>
                  </a:ext>
                </a:extLst>
              </p:cNvPr>
              <p:cNvSpPr/>
              <p:nvPr/>
            </p:nvSpPr>
            <p:spPr bwMode="auto">
              <a:xfrm>
                <a:off x="17545049" y="25181191"/>
                <a:ext cx="128587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86ABFF6-E5E2-4F53-ADB8-4D0BFAF7FE24}"/>
                  </a:ext>
                </a:extLst>
              </p:cNvPr>
              <p:cNvSpPr/>
              <p:nvPr/>
            </p:nvSpPr>
            <p:spPr bwMode="auto">
              <a:xfrm>
                <a:off x="17081499" y="25181191"/>
                <a:ext cx="128587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B48177D-0205-47BD-9DB6-ED613F666016}"/>
                  </a:ext>
                </a:extLst>
              </p:cNvPr>
              <p:cNvSpPr/>
              <p:nvPr/>
            </p:nvSpPr>
            <p:spPr bwMode="auto">
              <a:xfrm>
                <a:off x="16613186" y="25332054"/>
                <a:ext cx="128588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10198A5-17BE-49AC-9147-06509D0353A9}"/>
                  </a:ext>
                </a:extLst>
              </p:cNvPr>
              <p:cNvSpPr/>
              <p:nvPr/>
            </p:nvSpPr>
            <p:spPr bwMode="auto">
              <a:xfrm>
                <a:off x="17389474" y="25181191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CA79991-A387-4C4A-9BF1-96B9BF4FAE41}"/>
                  </a:ext>
                </a:extLst>
              </p:cNvPr>
              <p:cNvSpPr/>
              <p:nvPr/>
            </p:nvSpPr>
            <p:spPr bwMode="auto">
              <a:xfrm>
                <a:off x="17803811" y="25649661"/>
                <a:ext cx="130175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99BB566-DA03-4E7D-98C0-CB47971CAA12}"/>
                  </a:ext>
                </a:extLst>
              </p:cNvPr>
              <p:cNvSpPr/>
              <p:nvPr/>
            </p:nvSpPr>
            <p:spPr bwMode="auto">
              <a:xfrm>
                <a:off x="17373599" y="25025564"/>
                <a:ext cx="130175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4D6CDB2-E0C2-49A6-8BEC-4748920D3559}"/>
                  </a:ext>
                </a:extLst>
              </p:cNvPr>
              <p:cNvSpPr/>
              <p:nvPr/>
            </p:nvSpPr>
            <p:spPr bwMode="auto">
              <a:xfrm>
                <a:off x="17235486" y="25181191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B4381A1-68E3-4917-BA71-D9BAF62D17E9}"/>
                  </a:ext>
                </a:extLst>
              </p:cNvPr>
              <p:cNvSpPr/>
              <p:nvPr/>
            </p:nvSpPr>
            <p:spPr bwMode="auto">
              <a:xfrm>
                <a:off x="16927511" y="25181191"/>
                <a:ext cx="128588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4E19CE6-74FA-4F10-9CDB-C5D768DB5CA1}"/>
                  </a:ext>
                </a:extLst>
              </p:cNvPr>
              <p:cNvSpPr/>
              <p:nvPr/>
            </p:nvSpPr>
            <p:spPr bwMode="auto">
              <a:xfrm>
                <a:off x="17086261" y="25025564"/>
                <a:ext cx="130175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45DF5F-9606-44D7-B1F0-6616F3DF66E9}"/>
                  </a:ext>
                </a:extLst>
              </p:cNvPr>
              <p:cNvSpPr/>
              <p:nvPr/>
            </p:nvSpPr>
            <p:spPr bwMode="auto">
              <a:xfrm>
                <a:off x="16773524" y="25181191"/>
                <a:ext cx="128587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634750-48E5-4BAD-A5B5-50AFBE48FF7F}"/>
                  </a:ext>
                </a:extLst>
              </p:cNvPr>
              <p:cNvSpPr/>
              <p:nvPr/>
            </p:nvSpPr>
            <p:spPr bwMode="auto">
              <a:xfrm>
                <a:off x="17546636" y="25332054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898A5CD-DCD5-4CA4-A3D4-FBEFD12BC22F}"/>
                  </a:ext>
                </a:extLst>
              </p:cNvPr>
              <p:cNvSpPr/>
              <p:nvPr/>
            </p:nvSpPr>
            <p:spPr bwMode="auto">
              <a:xfrm>
                <a:off x="17079911" y="25332054"/>
                <a:ext cx="128588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FDA82D8-E772-4FC1-8B5A-56481C014DD2}"/>
                  </a:ext>
                </a:extLst>
              </p:cNvPr>
              <p:cNvSpPr/>
              <p:nvPr/>
            </p:nvSpPr>
            <p:spPr bwMode="auto">
              <a:xfrm>
                <a:off x="17391061" y="25332054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EE1CCC8-35F2-4EC8-9DC9-D90C88F83AE6}"/>
                  </a:ext>
                </a:extLst>
              </p:cNvPr>
              <p:cNvSpPr/>
              <p:nvPr/>
            </p:nvSpPr>
            <p:spPr bwMode="auto">
              <a:xfrm>
                <a:off x="17235486" y="25332054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EC35350-412B-44F8-8708-7857C4AB7206}"/>
                  </a:ext>
                </a:extLst>
              </p:cNvPr>
              <p:cNvSpPr/>
              <p:nvPr/>
            </p:nvSpPr>
            <p:spPr bwMode="auto">
              <a:xfrm>
                <a:off x="16924336" y="25332054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A423800-5D5D-4601-9D83-0D513FA09455}"/>
                  </a:ext>
                </a:extLst>
              </p:cNvPr>
              <p:cNvSpPr/>
              <p:nvPr/>
            </p:nvSpPr>
            <p:spPr bwMode="auto">
              <a:xfrm>
                <a:off x="16768761" y="25332054"/>
                <a:ext cx="128588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2C8E2C3-E915-46B7-B3F8-DEC3724BDC1D}"/>
                  </a:ext>
                </a:extLst>
              </p:cNvPr>
              <p:cNvSpPr/>
              <p:nvPr/>
            </p:nvSpPr>
            <p:spPr bwMode="auto">
              <a:xfrm>
                <a:off x="17510124" y="25478153"/>
                <a:ext cx="128587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6148D93-CD2A-4B6A-B79B-3E9AE86C8F02}"/>
                  </a:ext>
                </a:extLst>
              </p:cNvPr>
              <p:cNvSpPr/>
              <p:nvPr/>
            </p:nvSpPr>
            <p:spPr bwMode="auto">
              <a:xfrm>
                <a:off x="17046574" y="25478153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AF290FB-1052-4A52-A0F9-C788E43568AC}"/>
                  </a:ext>
                </a:extLst>
              </p:cNvPr>
              <p:cNvSpPr/>
              <p:nvPr/>
            </p:nvSpPr>
            <p:spPr bwMode="auto">
              <a:xfrm>
                <a:off x="17354549" y="25478153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46B908D-67D9-47AE-A790-FA8CF7464851}"/>
                  </a:ext>
                </a:extLst>
              </p:cNvPr>
              <p:cNvSpPr/>
              <p:nvPr/>
            </p:nvSpPr>
            <p:spPr bwMode="auto">
              <a:xfrm>
                <a:off x="17197386" y="25478153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8C5121B-C111-443F-A2DA-BAFE9EB7B320}"/>
                  </a:ext>
                </a:extLst>
              </p:cNvPr>
              <p:cNvSpPr/>
              <p:nvPr/>
            </p:nvSpPr>
            <p:spPr bwMode="auto">
              <a:xfrm>
                <a:off x="16897349" y="25478153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978CAFD-6B32-4853-9961-89FA73C8C0B9}"/>
                  </a:ext>
                </a:extLst>
              </p:cNvPr>
              <p:cNvSpPr/>
              <p:nvPr/>
            </p:nvSpPr>
            <p:spPr bwMode="auto">
              <a:xfrm>
                <a:off x="16738599" y="25478153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0DCBA4D-402D-406A-B6C7-16BBFF9C3040}"/>
                  </a:ext>
                </a:extLst>
              </p:cNvPr>
              <p:cNvSpPr/>
              <p:nvPr/>
            </p:nvSpPr>
            <p:spPr bwMode="auto">
              <a:xfrm>
                <a:off x="17479961" y="25625841"/>
                <a:ext cx="128588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1E93E8F-9EA9-48B5-9484-70FECB0BF0F6}"/>
                  </a:ext>
                </a:extLst>
              </p:cNvPr>
              <p:cNvSpPr/>
              <p:nvPr/>
            </p:nvSpPr>
            <p:spPr bwMode="auto">
              <a:xfrm>
                <a:off x="17017999" y="25625841"/>
                <a:ext cx="128587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449A22D-12D2-4BF3-AC1D-3AB86B25D4B1}"/>
                  </a:ext>
                </a:extLst>
              </p:cNvPr>
              <p:cNvSpPr/>
              <p:nvPr/>
            </p:nvSpPr>
            <p:spPr bwMode="auto">
              <a:xfrm>
                <a:off x="17324386" y="25625841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79FE9ED-9C9E-4EC8-A69A-AA95C41AA3A1}"/>
                  </a:ext>
                </a:extLst>
              </p:cNvPr>
              <p:cNvSpPr/>
              <p:nvPr/>
            </p:nvSpPr>
            <p:spPr bwMode="auto">
              <a:xfrm>
                <a:off x="17167224" y="25625841"/>
                <a:ext cx="128587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F05967B-B3F6-4267-AE78-07C2F38F7C78}"/>
                  </a:ext>
                </a:extLst>
              </p:cNvPr>
              <p:cNvSpPr/>
              <p:nvPr/>
            </p:nvSpPr>
            <p:spPr bwMode="auto">
              <a:xfrm>
                <a:off x="16867186" y="25625841"/>
                <a:ext cx="128588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024AE7E-BF88-494B-9598-C0312E477537}"/>
                  </a:ext>
                </a:extLst>
              </p:cNvPr>
              <p:cNvSpPr/>
              <p:nvPr/>
            </p:nvSpPr>
            <p:spPr bwMode="auto">
              <a:xfrm>
                <a:off x="16708436" y="25625841"/>
                <a:ext cx="128588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68C770B-220B-4809-B9E5-8DA286DA4E45}"/>
                  </a:ext>
                </a:extLst>
              </p:cNvPr>
              <p:cNvSpPr/>
              <p:nvPr/>
            </p:nvSpPr>
            <p:spPr bwMode="auto">
              <a:xfrm>
                <a:off x="17473611" y="25787821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03B3A5-65AA-4688-A2F8-CF7233EA46C9}"/>
                  </a:ext>
                </a:extLst>
              </p:cNvPr>
              <p:cNvSpPr/>
              <p:nvPr/>
            </p:nvSpPr>
            <p:spPr bwMode="auto">
              <a:xfrm>
                <a:off x="17011649" y="25787821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6A077FE-880D-4D67-AE07-4C4AF9DF32E6}"/>
                  </a:ext>
                </a:extLst>
              </p:cNvPr>
              <p:cNvSpPr/>
              <p:nvPr/>
            </p:nvSpPr>
            <p:spPr bwMode="auto">
              <a:xfrm>
                <a:off x="17318036" y="25787821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E574BBB-A2ED-4A15-A9B6-7D1CB3490BB2}"/>
                  </a:ext>
                </a:extLst>
              </p:cNvPr>
              <p:cNvSpPr/>
              <p:nvPr/>
            </p:nvSpPr>
            <p:spPr bwMode="auto">
              <a:xfrm>
                <a:off x="17160874" y="25787821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ABE3932-34EB-4190-B60E-387E9FB9C2F2}"/>
                  </a:ext>
                </a:extLst>
              </p:cNvPr>
              <p:cNvSpPr/>
              <p:nvPr/>
            </p:nvSpPr>
            <p:spPr bwMode="auto">
              <a:xfrm>
                <a:off x="16860836" y="25787821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51171BB-0B3E-4F5C-8822-79660FD27042}"/>
                  </a:ext>
                </a:extLst>
              </p:cNvPr>
              <p:cNvSpPr/>
              <p:nvPr/>
            </p:nvSpPr>
            <p:spPr bwMode="auto">
              <a:xfrm>
                <a:off x="16702086" y="25787821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8E0A4C6-66FF-4619-B805-A8FB142539C0}"/>
                  </a:ext>
                </a:extLst>
              </p:cNvPr>
              <p:cNvSpPr/>
              <p:nvPr/>
            </p:nvSpPr>
            <p:spPr bwMode="auto">
              <a:xfrm>
                <a:off x="17702211" y="25332054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D68DD0A-10C4-4E2D-9A1B-74425DB376C0}"/>
                  </a:ext>
                </a:extLst>
              </p:cNvPr>
              <p:cNvSpPr/>
              <p:nvPr/>
            </p:nvSpPr>
            <p:spPr bwMode="auto">
              <a:xfrm>
                <a:off x="16571911" y="25474977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BF420DE-7FF2-4091-A8E9-F59CBD7CC4D7}"/>
                  </a:ext>
                </a:extLst>
              </p:cNvPr>
              <p:cNvSpPr/>
              <p:nvPr/>
            </p:nvSpPr>
            <p:spPr bwMode="auto">
              <a:xfrm>
                <a:off x="17662524" y="25494034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010682E-1E72-4F80-97A9-688F79FB9488}"/>
                  </a:ext>
                </a:extLst>
              </p:cNvPr>
              <p:cNvSpPr/>
              <p:nvPr/>
            </p:nvSpPr>
            <p:spPr bwMode="auto">
              <a:xfrm>
                <a:off x="16554449" y="25625841"/>
                <a:ext cx="128587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D5488BE-6219-429D-95A0-3C9837E5B82C}"/>
                  </a:ext>
                </a:extLst>
              </p:cNvPr>
              <p:cNvSpPr/>
              <p:nvPr/>
            </p:nvSpPr>
            <p:spPr bwMode="auto">
              <a:xfrm>
                <a:off x="17643474" y="25644898"/>
                <a:ext cx="130175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29D5EB2-96BA-4CCA-82CC-DBA6EC03AF75}"/>
                  </a:ext>
                </a:extLst>
              </p:cNvPr>
              <p:cNvSpPr/>
              <p:nvPr/>
            </p:nvSpPr>
            <p:spPr bwMode="auto">
              <a:xfrm>
                <a:off x="16544924" y="25792584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6541C89-0A6E-4A33-821C-F24EB5BDDE11}"/>
                  </a:ext>
                </a:extLst>
              </p:cNvPr>
              <p:cNvSpPr/>
              <p:nvPr/>
            </p:nvSpPr>
            <p:spPr bwMode="auto">
              <a:xfrm>
                <a:off x="17635536" y="25811641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5A690C8-0E8E-47F1-8ED7-8CE08A48A6C6}"/>
                  </a:ext>
                </a:extLst>
              </p:cNvPr>
              <p:cNvSpPr/>
              <p:nvPr/>
            </p:nvSpPr>
            <p:spPr bwMode="auto">
              <a:xfrm>
                <a:off x="17775236" y="25806877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ACE49F2-CDE9-4B71-A12A-4A038AD92E88}"/>
                  </a:ext>
                </a:extLst>
              </p:cNvPr>
              <p:cNvSpPr/>
              <p:nvPr/>
            </p:nvSpPr>
            <p:spPr bwMode="auto">
              <a:xfrm>
                <a:off x="17479961" y="25945036"/>
                <a:ext cx="128588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E3BDAE6-548C-4F7D-A491-633ECA82958F}"/>
                  </a:ext>
                </a:extLst>
              </p:cNvPr>
              <p:cNvSpPr/>
              <p:nvPr/>
            </p:nvSpPr>
            <p:spPr bwMode="auto">
              <a:xfrm>
                <a:off x="17017999" y="25945036"/>
                <a:ext cx="128587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0351E2E-E158-4349-84EC-BB9BB94E42B8}"/>
                  </a:ext>
                </a:extLst>
              </p:cNvPr>
              <p:cNvSpPr/>
              <p:nvPr/>
            </p:nvSpPr>
            <p:spPr bwMode="auto">
              <a:xfrm>
                <a:off x="17324386" y="25945036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298A8C0-1748-4D65-819A-40DC7AC05430}"/>
                  </a:ext>
                </a:extLst>
              </p:cNvPr>
              <p:cNvSpPr/>
              <p:nvPr/>
            </p:nvSpPr>
            <p:spPr bwMode="auto">
              <a:xfrm>
                <a:off x="17167224" y="25945036"/>
                <a:ext cx="128587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03E039D-6E99-4991-A01E-1DDDF22A66BE}"/>
                  </a:ext>
                </a:extLst>
              </p:cNvPr>
              <p:cNvSpPr/>
              <p:nvPr/>
            </p:nvSpPr>
            <p:spPr bwMode="auto">
              <a:xfrm>
                <a:off x="16867186" y="25945036"/>
                <a:ext cx="128588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600BBA0-53E2-4A7B-9714-0AC63FD84804}"/>
                  </a:ext>
                </a:extLst>
              </p:cNvPr>
              <p:cNvSpPr/>
              <p:nvPr/>
            </p:nvSpPr>
            <p:spPr bwMode="auto">
              <a:xfrm>
                <a:off x="16708436" y="25945036"/>
                <a:ext cx="128588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25EB8EE-68C6-4D81-9FF1-B0F4A0E0EC8B}"/>
                  </a:ext>
                </a:extLst>
              </p:cNvPr>
              <p:cNvSpPr/>
              <p:nvPr/>
            </p:nvSpPr>
            <p:spPr bwMode="auto">
              <a:xfrm>
                <a:off x="16551274" y="25948212"/>
                <a:ext cx="128587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193F925-6660-4328-BD8B-B3EA6751A4A7}"/>
                  </a:ext>
                </a:extLst>
              </p:cNvPr>
              <p:cNvSpPr/>
              <p:nvPr/>
            </p:nvSpPr>
            <p:spPr bwMode="auto">
              <a:xfrm>
                <a:off x="17640299" y="25968857"/>
                <a:ext cx="130175" cy="131806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D2AC9BA-9DE2-4873-8097-2FBFB981E0FA}"/>
                  </a:ext>
                </a:extLst>
              </p:cNvPr>
              <p:cNvSpPr/>
              <p:nvPr/>
            </p:nvSpPr>
            <p:spPr bwMode="auto">
              <a:xfrm>
                <a:off x="17489486" y="26086372"/>
                <a:ext cx="130175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226D567-D85C-4D2E-B703-D0F0E7351E03}"/>
                  </a:ext>
                </a:extLst>
              </p:cNvPr>
              <p:cNvSpPr/>
              <p:nvPr/>
            </p:nvSpPr>
            <p:spPr bwMode="auto">
              <a:xfrm>
                <a:off x="17027524" y="26086372"/>
                <a:ext cx="128587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D6BC738-009A-4E69-9EAD-E39E71EBA2BB}"/>
                  </a:ext>
                </a:extLst>
              </p:cNvPr>
              <p:cNvSpPr/>
              <p:nvPr/>
            </p:nvSpPr>
            <p:spPr bwMode="auto">
              <a:xfrm>
                <a:off x="17335499" y="26086372"/>
                <a:ext cx="128587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F0DBBAA-08BE-4FB3-B46B-AA4453423F00}"/>
                  </a:ext>
                </a:extLst>
              </p:cNvPr>
              <p:cNvSpPr/>
              <p:nvPr/>
            </p:nvSpPr>
            <p:spPr bwMode="auto">
              <a:xfrm>
                <a:off x="17176749" y="26086372"/>
                <a:ext cx="130175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F2B058A-7682-4387-8B04-B8873A0D8FAA}"/>
                  </a:ext>
                </a:extLst>
              </p:cNvPr>
              <p:cNvSpPr/>
              <p:nvPr/>
            </p:nvSpPr>
            <p:spPr bwMode="auto">
              <a:xfrm>
                <a:off x="16876711" y="26086372"/>
                <a:ext cx="130175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82D71E9-E6A6-47E8-BBC8-590B54A4659A}"/>
                  </a:ext>
                </a:extLst>
              </p:cNvPr>
              <p:cNvSpPr/>
              <p:nvPr/>
            </p:nvSpPr>
            <p:spPr bwMode="auto">
              <a:xfrm>
                <a:off x="16717961" y="26086372"/>
                <a:ext cx="130175" cy="133395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BDDD337-11EA-462C-86E7-8F229C2657B9}"/>
                  </a:ext>
                </a:extLst>
              </p:cNvPr>
              <p:cNvSpPr/>
              <p:nvPr/>
            </p:nvSpPr>
            <p:spPr bwMode="auto">
              <a:xfrm>
                <a:off x="17500599" y="26234058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0F48366-4AEE-4FC8-A6A8-7DD08BD942FE}"/>
                  </a:ext>
                </a:extLst>
              </p:cNvPr>
              <p:cNvSpPr/>
              <p:nvPr/>
            </p:nvSpPr>
            <p:spPr bwMode="auto">
              <a:xfrm>
                <a:off x="17038636" y="26234058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621CACC-4110-4E5A-9694-762E674F2D64}"/>
                  </a:ext>
                </a:extLst>
              </p:cNvPr>
              <p:cNvSpPr/>
              <p:nvPr/>
            </p:nvSpPr>
            <p:spPr bwMode="auto">
              <a:xfrm>
                <a:off x="17345024" y="26234058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B6DCA9F-D968-4262-9807-5CDB62D52B6A}"/>
                  </a:ext>
                </a:extLst>
              </p:cNvPr>
              <p:cNvSpPr/>
              <p:nvPr/>
            </p:nvSpPr>
            <p:spPr bwMode="auto">
              <a:xfrm>
                <a:off x="17187861" y="26234058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3735683-FDFF-483E-A4C4-0611329319EA}"/>
                  </a:ext>
                </a:extLst>
              </p:cNvPr>
              <p:cNvSpPr/>
              <p:nvPr/>
            </p:nvSpPr>
            <p:spPr bwMode="auto">
              <a:xfrm>
                <a:off x="16887824" y="26234058"/>
                <a:ext cx="130175" cy="131807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F5D5DB7-A265-4F13-A501-0DA091BE1B34}"/>
                </a:ext>
              </a:extLst>
            </p:cNvPr>
            <p:cNvSpPr/>
            <p:nvPr/>
          </p:nvSpPr>
          <p:spPr>
            <a:xfrm>
              <a:off x="18357850" y="25672488"/>
              <a:ext cx="1668463" cy="1532453"/>
            </a:xfrm>
            <a:custGeom>
              <a:avLst/>
              <a:gdLst>
                <a:gd name="connsiteX0" fmla="*/ 471409 w 3702289"/>
                <a:gd name="connsiteY0" fmla="*/ 274320 h 3180080"/>
                <a:gd name="connsiteX1" fmla="*/ 471409 w 3702289"/>
                <a:gd name="connsiteY1" fmla="*/ 274320 h 3180080"/>
                <a:gd name="connsiteX2" fmla="*/ 1233409 w 3702289"/>
                <a:gd name="connsiteY2" fmla="*/ 152400 h 3180080"/>
                <a:gd name="connsiteX3" fmla="*/ 1416289 w 3702289"/>
                <a:gd name="connsiteY3" fmla="*/ 50800 h 3180080"/>
                <a:gd name="connsiteX4" fmla="*/ 1517889 w 3702289"/>
                <a:gd name="connsiteY4" fmla="*/ 10160 h 3180080"/>
                <a:gd name="connsiteX5" fmla="*/ 1558529 w 3702289"/>
                <a:gd name="connsiteY5" fmla="*/ 0 h 3180080"/>
                <a:gd name="connsiteX6" fmla="*/ 1599169 w 3702289"/>
                <a:gd name="connsiteY6" fmla="*/ 0 h 3180080"/>
                <a:gd name="connsiteX7" fmla="*/ 1700769 w 3702289"/>
                <a:gd name="connsiteY7" fmla="*/ 10160 h 3180080"/>
                <a:gd name="connsiteX8" fmla="*/ 1903969 w 3702289"/>
                <a:gd name="connsiteY8" fmla="*/ 182880 h 3180080"/>
                <a:gd name="connsiteX9" fmla="*/ 2351009 w 3702289"/>
                <a:gd name="connsiteY9" fmla="*/ 355600 h 3180080"/>
                <a:gd name="connsiteX10" fmla="*/ 2503409 w 3702289"/>
                <a:gd name="connsiteY10" fmla="*/ 345440 h 3180080"/>
                <a:gd name="connsiteX11" fmla="*/ 2655809 w 3702289"/>
                <a:gd name="connsiteY11" fmla="*/ 274320 h 3180080"/>
                <a:gd name="connsiteX12" fmla="*/ 2737089 w 3702289"/>
                <a:gd name="connsiteY12" fmla="*/ 243840 h 3180080"/>
                <a:gd name="connsiteX13" fmla="*/ 2859009 w 3702289"/>
                <a:gd name="connsiteY13" fmla="*/ 203200 h 3180080"/>
                <a:gd name="connsiteX14" fmla="*/ 3397489 w 3702289"/>
                <a:gd name="connsiteY14" fmla="*/ 386080 h 3180080"/>
                <a:gd name="connsiteX15" fmla="*/ 3539729 w 3702289"/>
                <a:gd name="connsiteY15" fmla="*/ 558800 h 3180080"/>
                <a:gd name="connsiteX16" fmla="*/ 3671809 w 3702289"/>
                <a:gd name="connsiteY16" fmla="*/ 883920 h 3180080"/>
                <a:gd name="connsiteX17" fmla="*/ 3702289 w 3702289"/>
                <a:gd name="connsiteY17" fmla="*/ 1188720 h 3180080"/>
                <a:gd name="connsiteX18" fmla="*/ 3692129 w 3702289"/>
                <a:gd name="connsiteY18" fmla="*/ 1910080 h 3180080"/>
                <a:gd name="connsiteX19" fmla="*/ 3661649 w 3702289"/>
                <a:gd name="connsiteY19" fmla="*/ 2062480 h 3180080"/>
                <a:gd name="connsiteX20" fmla="*/ 3610849 w 3702289"/>
                <a:gd name="connsiteY20" fmla="*/ 2397760 h 3180080"/>
                <a:gd name="connsiteX21" fmla="*/ 3549889 w 3702289"/>
                <a:gd name="connsiteY21" fmla="*/ 2590800 h 3180080"/>
                <a:gd name="connsiteX22" fmla="*/ 3458449 w 3702289"/>
                <a:gd name="connsiteY22" fmla="*/ 2915920 h 3180080"/>
                <a:gd name="connsiteX23" fmla="*/ 3295889 w 3702289"/>
                <a:gd name="connsiteY23" fmla="*/ 3098800 h 3180080"/>
                <a:gd name="connsiteX24" fmla="*/ 3041889 w 3702289"/>
                <a:gd name="connsiteY24" fmla="*/ 3159760 h 3180080"/>
                <a:gd name="connsiteX25" fmla="*/ 2645649 w 3702289"/>
                <a:gd name="connsiteY25" fmla="*/ 3180080 h 3180080"/>
                <a:gd name="connsiteX26" fmla="*/ 2401809 w 3702289"/>
                <a:gd name="connsiteY26" fmla="*/ 3159760 h 3180080"/>
                <a:gd name="connsiteX27" fmla="*/ 2097009 w 3702289"/>
                <a:gd name="connsiteY27" fmla="*/ 3129280 h 3180080"/>
                <a:gd name="connsiteX28" fmla="*/ 1893809 w 3702289"/>
                <a:gd name="connsiteY28" fmla="*/ 3119120 h 3180080"/>
                <a:gd name="connsiteX29" fmla="*/ 1568689 w 3702289"/>
                <a:gd name="connsiteY29" fmla="*/ 3129280 h 3180080"/>
                <a:gd name="connsiteX30" fmla="*/ 1182609 w 3702289"/>
                <a:gd name="connsiteY30" fmla="*/ 3149600 h 3180080"/>
                <a:gd name="connsiteX31" fmla="*/ 857489 w 3702289"/>
                <a:gd name="connsiteY31" fmla="*/ 3129280 h 3180080"/>
                <a:gd name="connsiteX32" fmla="*/ 593329 w 3702289"/>
                <a:gd name="connsiteY32" fmla="*/ 3068320 h 3180080"/>
                <a:gd name="connsiteX33" fmla="*/ 420609 w 3702289"/>
                <a:gd name="connsiteY33" fmla="*/ 3007360 h 3180080"/>
                <a:gd name="connsiteX34" fmla="*/ 166609 w 3702289"/>
                <a:gd name="connsiteY34" fmla="*/ 2794000 h 3180080"/>
                <a:gd name="connsiteX35" fmla="*/ 85329 w 3702289"/>
                <a:gd name="connsiteY35" fmla="*/ 2641600 h 3180080"/>
                <a:gd name="connsiteX36" fmla="*/ 54849 w 3702289"/>
                <a:gd name="connsiteY36" fmla="*/ 2113280 h 3180080"/>
                <a:gd name="connsiteX37" fmla="*/ 75169 w 3702289"/>
                <a:gd name="connsiteY37" fmla="*/ 1778000 h 3180080"/>
                <a:gd name="connsiteX38" fmla="*/ 237729 w 3702289"/>
                <a:gd name="connsiteY38" fmla="*/ 1412240 h 3180080"/>
                <a:gd name="connsiteX39" fmla="*/ 379969 w 3702289"/>
                <a:gd name="connsiteY39" fmla="*/ 1005840 h 3180080"/>
                <a:gd name="connsiteX40" fmla="*/ 420609 w 3702289"/>
                <a:gd name="connsiteY40" fmla="*/ 894080 h 3180080"/>
                <a:gd name="connsiteX41" fmla="*/ 512049 w 3702289"/>
                <a:gd name="connsiteY41" fmla="*/ 670560 h 3180080"/>
                <a:gd name="connsiteX42" fmla="*/ 532369 w 3702289"/>
                <a:gd name="connsiteY42" fmla="*/ 599440 h 3180080"/>
                <a:gd name="connsiteX43" fmla="*/ 542529 w 3702289"/>
                <a:gd name="connsiteY43" fmla="*/ 538480 h 3180080"/>
                <a:gd name="connsiteX44" fmla="*/ 552689 w 3702289"/>
                <a:gd name="connsiteY44" fmla="*/ 487680 h 3180080"/>
                <a:gd name="connsiteX45" fmla="*/ 542529 w 3702289"/>
                <a:gd name="connsiteY45" fmla="*/ 365760 h 3180080"/>
                <a:gd name="connsiteX46" fmla="*/ 471409 w 3702289"/>
                <a:gd name="connsiteY46" fmla="*/ 314960 h 3180080"/>
                <a:gd name="connsiteX47" fmla="*/ 471409 w 3702289"/>
                <a:gd name="connsiteY47" fmla="*/ 27432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02289" h="3180080">
                  <a:moveTo>
                    <a:pt x="471409" y="274320"/>
                  </a:moveTo>
                  <a:lnTo>
                    <a:pt x="471409" y="274320"/>
                  </a:lnTo>
                  <a:cubicBezTo>
                    <a:pt x="709520" y="248438"/>
                    <a:pt x="999006" y="237184"/>
                    <a:pt x="1233409" y="152400"/>
                  </a:cubicBezTo>
                  <a:cubicBezTo>
                    <a:pt x="1298987" y="128680"/>
                    <a:pt x="1353915" y="81987"/>
                    <a:pt x="1416289" y="50800"/>
                  </a:cubicBezTo>
                  <a:cubicBezTo>
                    <a:pt x="1448914" y="34488"/>
                    <a:pt x="1483538" y="22428"/>
                    <a:pt x="1517889" y="10160"/>
                  </a:cubicBezTo>
                  <a:cubicBezTo>
                    <a:pt x="1531039" y="5464"/>
                    <a:pt x="1558529" y="0"/>
                    <a:pt x="1558529" y="0"/>
                  </a:cubicBezTo>
                  <a:lnTo>
                    <a:pt x="1599169" y="0"/>
                  </a:lnTo>
                  <a:lnTo>
                    <a:pt x="1700769" y="10160"/>
                  </a:lnTo>
                  <a:lnTo>
                    <a:pt x="1903969" y="182880"/>
                  </a:lnTo>
                  <a:cubicBezTo>
                    <a:pt x="2082810" y="272300"/>
                    <a:pt x="2161577" y="338379"/>
                    <a:pt x="2351009" y="355600"/>
                  </a:cubicBezTo>
                  <a:cubicBezTo>
                    <a:pt x="2401713" y="360209"/>
                    <a:pt x="2452609" y="348827"/>
                    <a:pt x="2503409" y="345440"/>
                  </a:cubicBezTo>
                  <a:cubicBezTo>
                    <a:pt x="2554209" y="321733"/>
                    <a:pt x="2604399" y="296672"/>
                    <a:pt x="2655809" y="274320"/>
                  </a:cubicBezTo>
                  <a:cubicBezTo>
                    <a:pt x="2682345" y="262783"/>
                    <a:pt x="2710493" y="255238"/>
                    <a:pt x="2737089" y="243840"/>
                  </a:cubicBezTo>
                  <a:cubicBezTo>
                    <a:pt x="2838125" y="200539"/>
                    <a:pt x="2756008" y="220367"/>
                    <a:pt x="2859009" y="203200"/>
                  </a:cubicBezTo>
                  <a:cubicBezTo>
                    <a:pt x="2985577" y="236951"/>
                    <a:pt x="3277642" y="298624"/>
                    <a:pt x="3397489" y="386080"/>
                  </a:cubicBezTo>
                  <a:cubicBezTo>
                    <a:pt x="3457737" y="430045"/>
                    <a:pt x="3492316" y="501227"/>
                    <a:pt x="3539729" y="558800"/>
                  </a:cubicBezTo>
                  <a:cubicBezTo>
                    <a:pt x="3583756" y="667173"/>
                    <a:pt x="3656349" y="767971"/>
                    <a:pt x="3671809" y="883920"/>
                  </a:cubicBezTo>
                  <a:cubicBezTo>
                    <a:pt x="3698858" y="1086786"/>
                    <a:pt x="3688720" y="985184"/>
                    <a:pt x="3702289" y="1188720"/>
                  </a:cubicBezTo>
                  <a:cubicBezTo>
                    <a:pt x="3698902" y="1429173"/>
                    <a:pt x="3703302" y="1669863"/>
                    <a:pt x="3692129" y="1910080"/>
                  </a:cubicBezTo>
                  <a:cubicBezTo>
                    <a:pt x="3689722" y="1961830"/>
                    <a:pt x="3670166" y="2011379"/>
                    <a:pt x="3661649" y="2062480"/>
                  </a:cubicBezTo>
                  <a:cubicBezTo>
                    <a:pt x="3642802" y="2175565"/>
                    <a:pt x="3638129" y="2285608"/>
                    <a:pt x="3610849" y="2397760"/>
                  </a:cubicBezTo>
                  <a:cubicBezTo>
                    <a:pt x="3594900" y="2463327"/>
                    <a:pt x="3567375" y="2525626"/>
                    <a:pt x="3549889" y="2590800"/>
                  </a:cubicBezTo>
                  <a:cubicBezTo>
                    <a:pt x="3521889" y="2695165"/>
                    <a:pt x="3512722" y="2817241"/>
                    <a:pt x="3458449" y="2915920"/>
                  </a:cubicBezTo>
                  <a:cubicBezTo>
                    <a:pt x="3432194" y="2963655"/>
                    <a:pt x="3350897" y="3076150"/>
                    <a:pt x="3295889" y="3098800"/>
                  </a:cubicBezTo>
                  <a:cubicBezTo>
                    <a:pt x="3215376" y="3131952"/>
                    <a:pt x="3128846" y="3155301"/>
                    <a:pt x="3041889" y="3159760"/>
                  </a:cubicBezTo>
                  <a:lnTo>
                    <a:pt x="2645649" y="3180080"/>
                  </a:lnTo>
                  <a:lnTo>
                    <a:pt x="2401809" y="3159760"/>
                  </a:lnTo>
                  <a:cubicBezTo>
                    <a:pt x="2300137" y="3150346"/>
                    <a:pt x="2198791" y="3137423"/>
                    <a:pt x="2097009" y="3129280"/>
                  </a:cubicBezTo>
                  <a:cubicBezTo>
                    <a:pt x="2029407" y="3123872"/>
                    <a:pt x="1961542" y="3122507"/>
                    <a:pt x="1893809" y="3119120"/>
                  </a:cubicBezTo>
                  <a:lnTo>
                    <a:pt x="1568689" y="3129280"/>
                  </a:lnTo>
                  <a:lnTo>
                    <a:pt x="1182609" y="3149600"/>
                  </a:lnTo>
                  <a:cubicBezTo>
                    <a:pt x="1074236" y="3142827"/>
                    <a:pt x="965055" y="3144117"/>
                    <a:pt x="857489" y="3129280"/>
                  </a:cubicBezTo>
                  <a:cubicBezTo>
                    <a:pt x="767969" y="3116932"/>
                    <a:pt x="680371" y="3092611"/>
                    <a:pt x="593329" y="3068320"/>
                  </a:cubicBezTo>
                  <a:cubicBezTo>
                    <a:pt x="534522" y="3051909"/>
                    <a:pt x="475217" y="3034664"/>
                    <a:pt x="420609" y="3007360"/>
                  </a:cubicBezTo>
                  <a:cubicBezTo>
                    <a:pt x="343147" y="2968629"/>
                    <a:pt x="217052" y="2862098"/>
                    <a:pt x="166609" y="2794000"/>
                  </a:cubicBezTo>
                  <a:cubicBezTo>
                    <a:pt x="132340" y="2747737"/>
                    <a:pt x="112422" y="2692400"/>
                    <a:pt x="85329" y="2641600"/>
                  </a:cubicBezTo>
                  <a:cubicBezTo>
                    <a:pt x="39217" y="2215062"/>
                    <a:pt x="36305" y="2391438"/>
                    <a:pt x="54849" y="2113280"/>
                  </a:cubicBezTo>
                  <a:cubicBezTo>
                    <a:pt x="-29858" y="2000337"/>
                    <a:pt x="-11292" y="2045616"/>
                    <a:pt x="75169" y="1778000"/>
                  </a:cubicBezTo>
                  <a:cubicBezTo>
                    <a:pt x="116186" y="1651042"/>
                    <a:pt x="203352" y="1541154"/>
                    <a:pt x="237729" y="1412240"/>
                  </a:cubicBezTo>
                  <a:cubicBezTo>
                    <a:pt x="306097" y="1155858"/>
                    <a:pt x="251502" y="1336183"/>
                    <a:pt x="379969" y="1005840"/>
                  </a:cubicBezTo>
                  <a:cubicBezTo>
                    <a:pt x="394336" y="968895"/>
                    <a:pt x="404206" y="930167"/>
                    <a:pt x="420609" y="894080"/>
                  </a:cubicBezTo>
                  <a:cubicBezTo>
                    <a:pt x="470190" y="785001"/>
                    <a:pt x="474495" y="783223"/>
                    <a:pt x="512049" y="670560"/>
                  </a:cubicBezTo>
                  <a:cubicBezTo>
                    <a:pt x="519846" y="647170"/>
                    <a:pt x="526825" y="623464"/>
                    <a:pt x="532369" y="599440"/>
                  </a:cubicBezTo>
                  <a:cubicBezTo>
                    <a:pt x="537001" y="579367"/>
                    <a:pt x="538844" y="558748"/>
                    <a:pt x="542529" y="538480"/>
                  </a:cubicBezTo>
                  <a:cubicBezTo>
                    <a:pt x="545618" y="521490"/>
                    <a:pt x="549302" y="504613"/>
                    <a:pt x="552689" y="487680"/>
                  </a:cubicBezTo>
                  <a:cubicBezTo>
                    <a:pt x="549302" y="447040"/>
                    <a:pt x="556245" y="404165"/>
                    <a:pt x="542529" y="365760"/>
                  </a:cubicBezTo>
                  <a:cubicBezTo>
                    <a:pt x="532455" y="337553"/>
                    <a:pt x="471409" y="357536"/>
                    <a:pt x="471409" y="314960"/>
                  </a:cubicBezTo>
                  <a:lnTo>
                    <a:pt x="471409" y="274320"/>
                  </a:lnTo>
                  <a:close/>
                </a:path>
              </a:pathLst>
            </a:custGeom>
            <a:pattFill prst="pct5">
              <a:fgClr>
                <a:srgbClr val="00CC99"/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4800DA1-F9EC-4CA4-93D2-41A5610B6478}"/>
                </a:ext>
              </a:extLst>
            </p:cNvPr>
            <p:cNvSpPr/>
            <p:nvPr/>
          </p:nvSpPr>
          <p:spPr>
            <a:xfrm>
              <a:off x="18651538" y="25902752"/>
              <a:ext cx="1189037" cy="1187850"/>
            </a:xfrm>
            <a:prstGeom prst="ellipse">
              <a:avLst/>
            </a:prstGeom>
            <a:solidFill>
              <a:srgbClr val="3333CC"/>
            </a:solidFill>
            <a:ln w="889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508A77-1EAE-4017-84F9-20DED01E8DDD}"/>
                </a:ext>
              </a:extLst>
            </p:cNvPr>
            <p:cNvSpPr/>
            <p:nvPr/>
          </p:nvSpPr>
          <p:spPr>
            <a:xfrm>
              <a:off x="18880137" y="26137781"/>
              <a:ext cx="822325" cy="730496"/>
            </a:xfrm>
            <a:prstGeom prst="ellipse">
              <a:avLst/>
            </a:prstGeom>
            <a:solidFill>
              <a:srgbClr val="DDBC9A"/>
            </a:solidFill>
            <a:ln w="88900">
              <a:solidFill>
                <a:srgbClr val="DDBC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C54822-378A-49B6-937B-5BC0DFD587B1}"/>
                </a:ext>
              </a:extLst>
            </p:cNvPr>
            <p:cNvSpPr/>
            <p:nvPr/>
          </p:nvSpPr>
          <p:spPr>
            <a:xfrm>
              <a:off x="18789650" y="26039323"/>
              <a:ext cx="914400" cy="914708"/>
            </a:xfrm>
            <a:prstGeom prst="ellipse">
              <a:avLst/>
            </a:prstGeom>
            <a:noFill/>
            <a:ln w="1524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446">
              <a:extLst>
                <a:ext uri="{FF2B5EF4-FFF2-40B4-BE49-F238E27FC236}">
                  <a16:creationId xmlns:a16="http://schemas.microsoft.com/office/drawing/2014/main" id="{930A11FD-0ABC-4E3F-91DF-507371462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32663" y="26142952"/>
              <a:ext cx="1163637" cy="35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Coating</a:t>
              </a:r>
            </a:p>
          </p:txBody>
        </p:sp>
        <p:sp>
          <p:nvSpPr>
            <p:cNvPr id="13" name="TextBox 447">
              <a:extLst>
                <a:ext uri="{FF2B5EF4-FFF2-40B4-BE49-F238E27FC236}">
                  <a16:creationId xmlns:a16="http://schemas.microsoft.com/office/drawing/2014/main" id="{7C25D71A-A980-4CA4-B8DD-7742F6D1D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4555" y="26659048"/>
              <a:ext cx="1376362" cy="35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D0D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C/C Tube</a:t>
              </a:r>
            </a:p>
          </p:txBody>
        </p:sp>
        <p:sp>
          <p:nvSpPr>
            <p:cNvPr id="14" name="TextBox 448">
              <a:extLst>
                <a:ext uri="{FF2B5EF4-FFF2-40B4-BE49-F238E27FC236}">
                  <a16:creationId xmlns:a16="http://schemas.microsoft.com/office/drawing/2014/main" id="{6901E0C9-AEDD-4D66-BBCB-A20680EEE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7113" y="25804814"/>
              <a:ext cx="1101725" cy="35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dirty="0" err="1">
                  <a:solidFill>
                    <a:srgbClr val="CF9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CerCer</a:t>
              </a:r>
              <a:endParaRPr lang="en-US" altLang="en-US" sz="2000" b="1" dirty="0">
                <a:solidFill>
                  <a:srgbClr val="CF9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5BF499A-CAE2-4D7B-9600-27D588937F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7399" y="26355343"/>
              <a:ext cx="227013" cy="47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52">
              <a:extLst>
                <a:ext uri="{FF2B5EF4-FFF2-40B4-BE49-F238E27FC236}">
                  <a16:creationId xmlns:a16="http://schemas.microsoft.com/office/drawing/2014/main" id="{49AE41A9-2428-43B7-94C0-0B3AA15E1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8999" y="25393060"/>
              <a:ext cx="1098550" cy="35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en-US" sz="2000" b="1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Gas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E599C3-76E8-4BDE-AB52-14776A3062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43699" y="26028208"/>
              <a:ext cx="693738" cy="2731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661D221-7DB6-46DD-8D22-794C225116B5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 flipV="1">
              <a:off x="19704049" y="26496677"/>
              <a:ext cx="328613" cy="2477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F16472-E650-4B4B-824D-E7F75820B7B6}"/>
                </a:ext>
              </a:extLst>
            </p:cNvPr>
            <p:cNvSpPr txBox="1"/>
            <p:nvPr/>
          </p:nvSpPr>
          <p:spPr>
            <a:xfrm>
              <a:off x="16192500" y="25343764"/>
              <a:ext cx="2114550" cy="3541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Fuel Element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6C98D4-B996-4547-B3C5-43904EAC94E4}"/>
                </a:ext>
              </a:extLst>
            </p:cNvPr>
            <p:cNvSpPr txBox="1"/>
            <p:nvPr/>
          </p:nvSpPr>
          <p:spPr>
            <a:xfrm>
              <a:off x="18172113" y="27204941"/>
              <a:ext cx="3284536" cy="3541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Heat Exchange Tubes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B5B3139-0CD7-45CD-8F9B-F9388146EB5B}"/>
                </a:ext>
              </a:extLst>
            </p:cNvPr>
            <p:cNvCxnSpPr>
              <a:cxnSpLocks/>
              <a:stCxn id="68" idx="0"/>
              <a:endCxn id="8" idx="46"/>
            </p:cNvCxnSpPr>
            <p:nvPr/>
          </p:nvCxnSpPr>
          <p:spPr>
            <a:xfrm flipV="1">
              <a:off x="17686338" y="25824939"/>
              <a:ext cx="884237" cy="755905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5AA60C-E9EB-42EF-BE9A-4032D077FD40}"/>
                </a:ext>
              </a:extLst>
            </p:cNvPr>
            <p:cNvCxnSpPr>
              <a:cxnSpLocks/>
              <a:stCxn id="68" idx="4"/>
              <a:endCxn id="8" idx="35"/>
            </p:cNvCxnSpPr>
            <p:nvPr/>
          </p:nvCxnSpPr>
          <p:spPr>
            <a:xfrm>
              <a:off x="17686338" y="26712650"/>
              <a:ext cx="709612" cy="233442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728AB9-A32D-4888-9213-6BB7EF7D0155}"/>
                </a:ext>
              </a:extLst>
            </p:cNvPr>
            <p:cNvCxnSpPr>
              <a:cxnSpLocks/>
              <a:endCxn id="8" idx="12"/>
            </p:cNvCxnSpPr>
            <p:nvPr/>
          </p:nvCxnSpPr>
          <p:spPr>
            <a:xfrm flipH="1">
              <a:off x="19591337" y="25647079"/>
              <a:ext cx="407987" cy="14292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Content Placeholder 4">
            <a:extLst>
              <a:ext uri="{FF2B5EF4-FFF2-40B4-BE49-F238E27FC236}">
                <a16:creationId xmlns:a16="http://schemas.microsoft.com/office/drawing/2014/main" id="{0D4083E5-9267-48FA-8FD7-9A53BEE8DBAE}"/>
              </a:ext>
            </a:extLst>
          </p:cNvPr>
          <p:cNvSpPr txBox="1">
            <a:spLocks/>
          </p:cNvSpPr>
          <p:nvPr/>
        </p:nvSpPr>
        <p:spPr>
          <a:xfrm>
            <a:off x="490283" y="1393673"/>
            <a:ext cx="10972800" cy="1387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48640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tabLst/>
              <a:defRPr sz="1800" b="1" i="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279400" indent="-1651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571500" indent="-2286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.AppleSystemUIFont" charset="-120"/>
              <a:buChar char="‒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92024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46888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Inverted System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rods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CerCer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fuel inside C/C tubes with 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gas flowing around coated C/C tube exterior</a:t>
            </a:r>
          </a:p>
          <a:p>
            <a:pPr marL="7334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Pros: May improve both interface issues</a:t>
            </a:r>
          </a:p>
          <a:p>
            <a:pPr marL="7334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Pitfalls: Complicated; change that effects rest of engine integration (likely requires major system redesign); high hoop stress in C/C tube; crushing will occur but may not be uniform; coating cracks may open during cooling</a:t>
            </a:r>
          </a:p>
        </p:txBody>
      </p:sp>
      <p:sp>
        <p:nvSpPr>
          <p:cNvPr id="89" name="TextBox 24">
            <a:extLst>
              <a:ext uri="{FF2B5EF4-FFF2-40B4-BE49-F238E27FC236}">
                <a16:creationId xmlns:a16="http://schemas.microsoft.com/office/drawing/2014/main" id="{75A99FA4-0B36-4552-A54E-64A67949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0" y="5314771"/>
            <a:ext cx="2705879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>
                <a:latin typeface="Arial" panose="020B0604020202020204" pitchFamily="34" charset="0"/>
                <a:cs typeface="Arial" panose="020B0604020202020204" pitchFamily="34" charset="0"/>
              </a:rPr>
              <a:t>No single solution listed solves all problems and may create new problems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2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2391-900A-42FE-B215-F2B75535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+mn-lt"/>
              </a:rPr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BC4A8-C949-48E0-95A9-22CF7FEEF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89" y="1376142"/>
            <a:ext cx="10972800" cy="2216144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Differences in CTE may lead to failure of the NTP system at material interfaces if not properly addressed</a:t>
            </a:r>
          </a:p>
          <a:p>
            <a:pPr marL="4572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Multiple concepts have been presented to introduce additional compliance into the material system to prevent material cracking and/or failure with no clear solution</a:t>
            </a:r>
          </a:p>
          <a:p>
            <a:pPr marL="4572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better understanding of the mechanical behavior of the nuclear fuel material is needed to improve models and down select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828EC13C-B75B-4D52-B29F-12985948E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5" b="20331"/>
          <a:stretch/>
        </p:blipFill>
        <p:spPr>
          <a:xfrm>
            <a:off x="4364385" y="3291840"/>
            <a:ext cx="3439005" cy="1753958"/>
          </a:xfrm>
          <a:prstGeom prst="rect">
            <a:avLst/>
          </a:prstGeom>
        </p:spPr>
      </p:pic>
      <p:pic>
        <p:nvPicPr>
          <p:cNvPr id="7" name="Picture 6" descr="A picture containing text, device, caliper, wrench&#10;&#10;Description automatically generated">
            <a:extLst>
              <a:ext uri="{FF2B5EF4-FFF2-40B4-BE49-F238E27FC236}">
                <a16:creationId xmlns:a16="http://schemas.microsoft.com/office/drawing/2014/main" id="{F4B038C3-AF70-4D5D-9DFB-A132AD959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1" y="5151698"/>
            <a:ext cx="815715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7138E-6430-4181-87F7-A7D7FC0E00E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  <a:p>
            <a:r>
              <a:rPr lang="en-US" dirty="0"/>
              <a:t>Interface Challenges</a:t>
            </a:r>
          </a:p>
          <a:p>
            <a:r>
              <a:rPr lang="en-US" dirty="0"/>
              <a:t>Proposed Solutions</a:t>
            </a:r>
          </a:p>
          <a:p>
            <a:r>
              <a:rPr lang="en-US" dirty="0"/>
              <a:t>Concluding Remarks</a:t>
            </a:r>
          </a:p>
          <a:p>
            <a:endParaRPr lang="en-US" dirty="0"/>
          </a:p>
        </p:txBody>
      </p:sp>
      <p:sp>
        <p:nvSpPr>
          <p:cNvPr id="6" name="Title 34">
            <a:extLst>
              <a:ext uri="{FF2B5EF4-FFF2-40B4-BE49-F238E27FC236}">
                <a16:creationId xmlns:a16="http://schemas.microsoft.com/office/drawing/2014/main" id="{FFDE6727-5E8C-4838-B2C6-56CF7DDB6953}"/>
              </a:ext>
            </a:extLst>
          </p:cNvPr>
          <p:cNvSpPr txBox="1">
            <a:spLocks/>
          </p:cNvSpPr>
          <p:nvPr/>
        </p:nvSpPr>
        <p:spPr>
          <a:xfrm>
            <a:off x="1634067" y="0"/>
            <a:ext cx="9144000" cy="1066800"/>
          </a:xfrm>
          <a:prstGeom prst="rect">
            <a:avLst/>
          </a:prstGeom>
        </p:spPr>
        <p:txBody>
          <a:bodyPr anchor="ctr"/>
          <a:lstStyle>
            <a:lvl1pPr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54864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109728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64592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219456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000" dirty="0">
                <a:solidFill>
                  <a:prstClr val="white"/>
                </a:solidFill>
                <a:latin typeface="+mn-lt"/>
              </a:rPr>
              <a:t>Outline</a:t>
            </a:r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7959-A3E7-497F-B43F-834BF8F2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074" y="2243001"/>
            <a:ext cx="5968273" cy="33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1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25D144-A660-4DAF-A036-12DA9D01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83" y="1393673"/>
            <a:ext cx="11432052" cy="1685430"/>
          </a:xfrm>
        </p:spPr>
        <p:txBody>
          <a:bodyPr/>
          <a:lstStyle/>
          <a:p>
            <a:r>
              <a:rPr lang="en-US" sz="2000" dirty="0"/>
              <a:t>NASA is currently committed to developing critical technologies to send humans to cis-lunar space, Mars, and beyond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Nuclear Thermal Propulsion (NTP) is an enticing technology that would shorten crew transit time to Mars, as well as create additional abort options</a:t>
            </a: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B00B54B0-4995-44CA-B48C-39116D1A28C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981959"/>
            <a:ext cx="6210955" cy="3647441"/>
            <a:chOff x="16225838" y="9321800"/>
            <a:chExt cx="5357812" cy="3146425"/>
          </a:xfrm>
        </p:grpSpPr>
        <p:grpSp>
          <p:nvGrpSpPr>
            <p:cNvPr id="6" name="Group 29">
              <a:extLst>
                <a:ext uri="{FF2B5EF4-FFF2-40B4-BE49-F238E27FC236}">
                  <a16:creationId xmlns:a16="http://schemas.microsoft.com/office/drawing/2014/main" id="{1FA17F3A-8C7F-46F6-8483-3D460AAAFB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25838" y="9321800"/>
              <a:ext cx="5357812" cy="3146425"/>
              <a:chOff x="16225838" y="9321800"/>
              <a:chExt cx="5357812" cy="3146425"/>
            </a:xfrm>
          </p:grpSpPr>
          <p:grpSp>
            <p:nvGrpSpPr>
              <p:cNvPr id="10" name="Group 28">
                <a:extLst>
                  <a:ext uri="{FF2B5EF4-FFF2-40B4-BE49-F238E27FC236}">
                    <a16:creationId xmlns:a16="http://schemas.microsoft.com/office/drawing/2014/main" id="{171816A9-A64C-4ECD-ACFA-303A0DF9D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59174" y="9437688"/>
                <a:ext cx="4992688" cy="2882900"/>
                <a:chOff x="16259831" y="9437441"/>
                <a:chExt cx="4991373" cy="2883617"/>
              </a:xfrm>
            </p:grpSpPr>
            <p:pic>
              <p:nvPicPr>
                <p:cNvPr id="23" name="Picture 13">
                  <a:extLst>
                    <a:ext uri="{FF2B5EF4-FFF2-40B4-BE49-F238E27FC236}">
                      <a16:creationId xmlns:a16="http://schemas.microsoft.com/office/drawing/2014/main" id="{84A91609-1845-4CC4-BC67-2E2F06E6C6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6259831" y="9437441"/>
                  <a:ext cx="4991373" cy="28836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EE13BE8-EC8F-4113-8A37-83592C755320}"/>
                    </a:ext>
                  </a:extLst>
                </p:cNvPr>
                <p:cNvSpPr/>
                <p:nvPr/>
              </p:nvSpPr>
              <p:spPr>
                <a:xfrm>
                  <a:off x="18754725" y="11689076"/>
                  <a:ext cx="695142" cy="96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6EBA156-10A0-4D00-BB2D-A1F6990E0CA9}"/>
                    </a:ext>
                  </a:extLst>
                </p:cNvPr>
                <p:cNvSpPr/>
                <p:nvPr/>
              </p:nvSpPr>
              <p:spPr>
                <a:xfrm>
                  <a:off x="19952972" y="11643026"/>
                  <a:ext cx="633245" cy="952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F568BC6-984E-424B-AF48-86C843AD6636}"/>
                    </a:ext>
                  </a:extLst>
                </p:cNvPr>
                <p:cNvSpPr/>
                <p:nvPr/>
              </p:nvSpPr>
              <p:spPr>
                <a:xfrm>
                  <a:off x="20014868" y="11711306"/>
                  <a:ext cx="631659" cy="1063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829A4C7-0EF5-4B36-AE63-7ACDD5FD21E2}"/>
                    </a:ext>
                  </a:extLst>
                </p:cNvPr>
                <p:cNvSpPr/>
                <p:nvPr/>
              </p:nvSpPr>
              <p:spPr>
                <a:xfrm>
                  <a:off x="17396183" y="12059055"/>
                  <a:ext cx="1044300" cy="809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AB0EE0-0997-44E2-BE4E-A56A9302E1BA}"/>
                    </a:ext>
                  </a:extLst>
                </p:cNvPr>
                <p:cNvSpPr/>
                <p:nvPr/>
              </p:nvSpPr>
              <p:spPr>
                <a:xfrm>
                  <a:off x="17069244" y="11670021"/>
                  <a:ext cx="487235" cy="1302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C1C35BA-7E46-4B96-9392-33AAFB5FA4F4}"/>
                    </a:ext>
                  </a:extLst>
                </p:cNvPr>
                <p:cNvSpPr/>
                <p:nvPr/>
              </p:nvSpPr>
              <p:spPr>
                <a:xfrm>
                  <a:off x="18315104" y="9524775"/>
                  <a:ext cx="1069693" cy="1127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F148CFD-47FB-4C1D-A95A-E94C3FE16501}"/>
                    </a:ext>
                  </a:extLst>
                </p:cNvPr>
                <p:cNvSpPr/>
                <p:nvPr/>
              </p:nvSpPr>
              <p:spPr>
                <a:xfrm>
                  <a:off x="16312206" y="10750630"/>
                  <a:ext cx="757038" cy="282645"/>
                </a:xfrm>
                <a:prstGeom prst="rect">
                  <a:avLst/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" name="TextBox 254">
                  <a:extLst>
                    <a:ext uri="{FF2B5EF4-FFF2-40B4-BE49-F238E27FC236}">
                      <a16:creationId xmlns:a16="http://schemas.microsoft.com/office/drawing/2014/main" id="{E1991BA4-140F-424E-8778-F283F73885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682714" y="11567888"/>
                  <a:ext cx="1816611" cy="4001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b="1"/>
                    <a:t>REFLECTOR</a:t>
                  </a:r>
                </a:p>
              </p:txBody>
            </p:sp>
          </p:grpSp>
          <p:sp>
            <p:nvSpPr>
              <p:cNvPr id="11" name="TextBox 253">
                <a:extLst>
                  <a:ext uri="{FF2B5EF4-FFF2-40B4-BE49-F238E27FC236}">
                    <a16:creationId xmlns:a16="http://schemas.microsoft.com/office/drawing/2014/main" id="{8A0EE176-3C79-444A-8FCE-E6474B25E8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50138" y="9663113"/>
                <a:ext cx="14335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/>
                  <a:t>NOZZLE</a:t>
                </a:r>
              </a:p>
            </p:txBody>
          </p:sp>
          <p:sp>
            <p:nvSpPr>
              <p:cNvPr id="12" name="TextBox 257">
                <a:extLst>
                  <a:ext uri="{FF2B5EF4-FFF2-40B4-BE49-F238E27FC236}">
                    <a16:creationId xmlns:a16="http://schemas.microsoft.com/office/drawing/2014/main" id="{EF916C0F-B063-4443-A597-72A40DEC32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6625" y="9321800"/>
                <a:ext cx="32781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/>
                  <a:t>NUCLEAR REACTOR</a:t>
                </a:r>
              </a:p>
            </p:txBody>
          </p:sp>
          <p:sp>
            <p:nvSpPr>
              <p:cNvPr id="13" name="TextBox 255">
                <a:extLst>
                  <a:ext uri="{FF2B5EF4-FFF2-40B4-BE49-F238E27FC236}">
                    <a16:creationId xmlns:a16="http://schemas.microsoft.com/office/drawing/2014/main" id="{A011D224-AE9F-4020-83E2-C679D5F74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86313" y="12068175"/>
                <a:ext cx="248602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/>
                  <a:t>CONTROL DRUM</a:t>
                </a:r>
              </a:p>
            </p:txBody>
          </p:sp>
          <p:sp>
            <p:nvSpPr>
              <p:cNvPr id="14" name="TextBox 256">
                <a:extLst>
                  <a:ext uri="{FF2B5EF4-FFF2-40B4-BE49-F238E27FC236}">
                    <a16:creationId xmlns:a16="http://schemas.microsoft.com/office/drawing/2014/main" id="{01FC77F9-3FBC-4F2D-BBE9-A08EAABCF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30675" y="11657013"/>
                <a:ext cx="11922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/>
                  <a:t>PUMPS</a:t>
                </a:r>
              </a:p>
            </p:txBody>
          </p:sp>
          <p:sp>
            <p:nvSpPr>
              <p:cNvPr id="15" name="TextBox 258">
                <a:extLst>
                  <a:ext uri="{FF2B5EF4-FFF2-40B4-BE49-F238E27FC236}">
                    <a16:creationId xmlns:a16="http://schemas.microsoft.com/office/drawing/2014/main" id="{FDF71EC5-5D04-409E-ABEE-CF0EDD281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15565438" y="10494963"/>
                <a:ext cx="20288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b="1"/>
                  <a:t>H</a:t>
                </a:r>
                <a:r>
                  <a:rPr lang="en-US" altLang="en-US" b="1" baseline="-25000"/>
                  <a:t>2</a:t>
                </a:r>
              </a:p>
              <a:p>
                <a:pPr algn="ctr"/>
                <a:r>
                  <a:rPr lang="en-US" altLang="en-US" b="1"/>
                  <a:t>PROPELLANT</a:t>
                </a: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039E8E-86ED-4D3C-85DB-70F3B5827976}"/>
                  </a:ext>
                </a:extLst>
              </p:cNvPr>
              <p:cNvSpPr/>
              <p:nvPr/>
            </p:nvSpPr>
            <p:spPr>
              <a:xfrm>
                <a:off x="19132550" y="11422063"/>
                <a:ext cx="76200" cy="247650"/>
              </a:xfrm>
              <a:custGeom>
                <a:avLst/>
                <a:gdLst>
                  <a:gd name="connsiteX0" fmla="*/ 5715 w 76284"/>
                  <a:gd name="connsiteY0" fmla="*/ 238125 h 247650"/>
                  <a:gd name="connsiteX1" fmla="*/ 15240 w 76284"/>
                  <a:gd name="connsiteY1" fmla="*/ 232410 h 247650"/>
                  <a:gd name="connsiteX2" fmla="*/ 22860 w 76284"/>
                  <a:gd name="connsiteY2" fmla="*/ 226695 h 247650"/>
                  <a:gd name="connsiteX3" fmla="*/ 32385 w 76284"/>
                  <a:gd name="connsiteY3" fmla="*/ 180975 h 247650"/>
                  <a:gd name="connsiteX4" fmla="*/ 24765 w 76284"/>
                  <a:gd name="connsiteY4" fmla="*/ 190500 h 247650"/>
                  <a:gd name="connsiteX5" fmla="*/ 20955 w 76284"/>
                  <a:gd name="connsiteY5" fmla="*/ 213360 h 247650"/>
                  <a:gd name="connsiteX6" fmla="*/ 15240 w 76284"/>
                  <a:gd name="connsiteY6" fmla="*/ 226695 h 247650"/>
                  <a:gd name="connsiteX7" fmla="*/ 13335 w 76284"/>
                  <a:gd name="connsiteY7" fmla="*/ 232410 h 247650"/>
                  <a:gd name="connsiteX8" fmla="*/ 7620 w 76284"/>
                  <a:gd name="connsiteY8" fmla="*/ 238125 h 247650"/>
                  <a:gd name="connsiteX9" fmla="*/ 0 w 76284"/>
                  <a:gd name="connsiteY9" fmla="*/ 247650 h 247650"/>
                  <a:gd name="connsiteX10" fmla="*/ 7620 w 76284"/>
                  <a:gd name="connsiteY10" fmla="*/ 179070 h 247650"/>
                  <a:gd name="connsiteX11" fmla="*/ 13335 w 76284"/>
                  <a:gd name="connsiteY11" fmla="*/ 165735 h 247650"/>
                  <a:gd name="connsiteX12" fmla="*/ 38100 w 76284"/>
                  <a:gd name="connsiteY12" fmla="*/ 167640 h 247650"/>
                  <a:gd name="connsiteX13" fmla="*/ 47625 w 76284"/>
                  <a:gd name="connsiteY13" fmla="*/ 133350 h 247650"/>
                  <a:gd name="connsiteX14" fmla="*/ 49530 w 76284"/>
                  <a:gd name="connsiteY14" fmla="*/ 120015 h 247650"/>
                  <a:gd name="connsiteX15" fmla="*/ 51435 w 76284"/>
                  <a:gd name="connsiteY15" fmla="*/ 112395 h 247650"/>
                  <a:gd name="connsiteX16" fmla="*/ 43815 w 76284"/>
                  <a:gd name="connsiteY16" fmla="*/ 139065 h 247650"/>
                  <a:gd name="connsiteX17" fmla="*/ 41910 w 76284"/>
                  <a:gd name="connsiteY17" fmla="*/ 150495 h 247650"/>
                  <a:gd name="connsiteX18" fmla="*/ 38100 w 76284"/>
                  <a:gd name="connsiteY18" fmla="*/ 121920 h 247650"/>
                  <a:gd name="connsiteX19" fmla="*/ 36195 w 76284"/>
                  <a:gd name="connsiteY19" fmla="*/ 112395 h 247650"/>
                  <a:gd name="connsiteX20" fmla="*/ 20955 w 76284"/>
                  <a:gd name="connsiteY20" fmla="*/ 137160 h 247650"/>
                  <a:gd name="connsiteX21" fmla="*/ 11430 w 76284"/>
                  <a:gd name="connsiteY21" fmla="*/ 171450 h 247650"/>
                  <a:gd name="connsiteX22" fmla="*/ 13335 w 76284"/>
                  <a:gd name="connsiteY22" fmla="*/ 180975 h 247650"/>
                  <a:gd name="connsiteX23" fmla="*/ 59055 w 76284"/>
                  <a:gd name="connsiteY23" fmla="*/ 125730 h 247650"/>
                  <a:gd name="connsiteX24" fmla="*/ 60960 w 76284"/>
                  <a:gd name="connsiteY24" fmla="*/ 95250 h 247650"/>
                  <a:gd name="connsiteX25" fmla="*/ 51435 w 76284"/>
                  <a:gd name="connsiteY25" fmla="*/ 93345 h 247650"/>
                  <a:gd name="connsiteX26" fmla="*/ 43815 w 76284"/>
                  <a:gd name="connsiteY26" fmla="*/ 123825 h 247650"/>
                  <a:gd name="connsiteX27" fmla="*/ 51435 w 76284"/>
                  <a:gd name="connsiteY27" fmla="*/ 110490 h 247650"/>
                  <a:gd name="connsiteX28" fmla="*/ 47625 w 76284"/>
                  <a:gd name="connsiteY28" fmla="*/ 102870 h 247650"/>
                  <a:gd name="connsiteX29" fmla="*/ 38100 w 76284"/>
                  <a:gd name="connsiteY29" fmla="*/ 123825 h 247650"/>
                  <a:gd name="connsiteX30" fmla="*/ 24765 w 76284"/>
                  <a:gd name="connsiteY30" fmla="*/ 156210 h 247650"/>
                  <a:gd name="connsiteX31" fmla="*/ 30480 w 76284"/>
                  <a:gd name="connsiteY31" fmla="*/ 127635 h 247650"/>
                  <a:gd name="connsiteX32" fmla="*/ 38100 w 76284"/>
                  <a:gd name="connsiteY32" fmla="*/ 108585 h 247650"/>
                  <a:gd name="connsiteX33" fmla="*/ 41910 w 76284"/>
                  <a:gd name="connsiteY33" fmla="*/ 76200 h 247650"/>
                  <a:gd name="connsiteX34" fmla="*/ 47625 w 76284"/>
                  <a:gd name="connsiteY34" fmla="*/ 49530 h 247650"/>
                  <a:gd name="connsiteX35" fmla="*/ 49530 w 76284"/>
                  <a:gd name="connsiteY35" fmla="*/ 38100 h 247650"/>
                  <a:gd name="connsiteX36" fmla="*/ 59055 w 76284"/>
                  <a:gd name="connsiteY36" fmla="*/ 13335 h 247650"/>
                  <a:gd name="connsiteX37" fmla="*/ 64770 w 76284"/>
                  <a:gd name="connsiteY37" fmla="*/ 11430 h 247650"/>
                  <a:gd name="connsiteX38" fmla="*/ 68580 w 76284"/>
                  <a:gd name="connsiteY38" fmla="*/ 5715 h 247650"/>
                  <a:gd name="connsiteX39" fmla="*/ 76200 w 76284"/>
                  <a:gd name="connsiteY39" fmla="*/ 1905 h 247650"/>
                  <a:gd name="connsiteX40" fmla="*/ 70485 w 76284"/>
                  <a:gd name="connsiteY40" fmla="*/ 24765 h 247650"/>
                  <a:gd name="connsiteX41" fmla="*/ 66675 w 76284"/>
                  <a:gd name="connsiteY41" fmla="*/ 47625 h 247650"/>
                  <a:gd name="connsiteX42" fmla="*/ 60960 w 76284"/>
                  <a:gd name="connsiteY42" fmla="*/ 57150 h 247650"/>
                  <a:gd name="connsiteX43" fmla="*/ 57150 w 76284"/>
                  <a:gd name="connsiteY43" fmla="*/ 64770 h 247650"/>
                  <a:gd name="connsiteX44" fmla="*/ 55245 w 76284"/>
                  <a:gd name="connsiteY44" fmla="*/ 49530 h 247650"/>
                  <a:gd name="connsiteX45" fmla="*/ 57150 w 76284"/>
                  <a:gd name="connsiteY45" fmla="*/ 30480 h 247650"/>
                  <a:gd name="connsiteX46" fmla="*/ 55245 w 76284"/>
                  <a:gd name="connsiteY46" fmla="*/ 87630 h 247650"/>
                  <a:gd name="connsiteX47" fmla="*/ 57150 w 76284"/>
                  <a:gd name="connsiteY47" fmla="*/ 102870 h 247650"/>
                  <a:gd name="connsiteX48" fmla="*/ 59055 w 76284"/>
                  <a:gd name="connsiteY48" fmla="*/ 64770 h 247650"/>
                  <a:gd name="connsiteX49" fmla="*/ 60960 w 76284"/>
                  <a:gd name="connsiteY49" fmla="*/ 13335 h 247650"/>
                  <a:gd name="connsiteX50" fmla="*/ 62865 w 76284"/>
                  <a:gd name="connsiteY50" fmla="*/ 7620 h 247650"/>
                  <a:gd name="connsiteX51" fmla="*/ 74295 w 76284"/>
                  <a:gd name="connsiteY51" fmla="*/ 3810 h 247650"/>
                  <a:gd name="connsiteX52" fmla="*/ 66675 w 76284"/>
                  <a:gd name="connsiteY52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6284" h="247650">
                    <a:moveTo>
                      <a:pt x="5715" y="238125"/>
                    </a:moveTo>
                    <a:cubicBezTo>
                      <a:pt x="21511" y="170990"/>
                      <a:pt x="7614" y="215633"/>
                      <a:pt x="15240" y="232410"/>
                    </a:cubicBezTo>
                    <a:cubicBezTo>
                      <a:pt x="16554" y="235300"/>
                      <a:pt x="20320" y="228600"/>
                      <a:pt x="22860" y="226695"/>
                    </a:cubicBezTo>
                    <a:cubicBezTo>
                      <a:pt x="26035" y="211455"/>
                      <a:pt x="31567" y="196521"/>
                      <a:pt x="32385" y="180975"/>
                    </a:cubicBezTo>
                    <a:cubicBezTo>
                      <a:pt x="32599" y="176915"/>
                      <a:pt x="26118" y="186666"/>
                      <a:pt x="24765" y="190500"/>
                    </a:cubicBezTo>
                    <a:cubicBezTo>
                      <a:pt x="22194" y="197785"/>
                      <a:pt x="22921" y="205889"/>
                      <a:pt x="20955" y="213360"/>
                    </a:cubicBezTo>
                    <a:cubicBezTo>
                      <a:pt x="19724" y="218037"/>
                      <a:pt x="17036" y="222205"/>
                      <a:pt x="15240" y="226695"/>
                    </a:cubicBezTo>
                    <a:cubicBezTo>
                      <a:pt x="14494" y="228559"/>
                      <a:pt x="14449" y="230739"/>
                      <a:pt x="13335" y="232410"/>
                    </a:cubicBezTo>
                    <a:cubicBezTo>
                      <a:pt x="11841" y="234652"/>
                      <a:pt x="9394" y="236098"/>
                      <a:pt x="7620" y="238125"/>
                    </a:cubicBezTo>
                    <a:cubicBezTo>
                      <a:pt x="4943" y="241185"/>
                      <a:pt x="2540" y="244475"/>
                      <a:pt x="0" y="247650"/>
                    </a:cubicBezTo>
                    <a:cubicBezTo>
                      <a:pt x="2540" y="224790"/>
                      <a:pt x="3924" y="201772"/>
                      <a:pt x="7620" y="179070"/>
                    </a:cubicBezTo>
                    <a:cubicBezTo>
                      <a:pt x="8397" y="174297"/>
                      <a:pt x="8807" y="167433"/>
                      <a:pt x="13335" y="165735"/>
                    </a:cubicBezTo>
                    <a:cubicBezTo>
                      <a:pt x="21087" y="162828"/>
                      <a:pt x="29845" y="167005"/>
                      <a:pt x="38100" y="167640"/>
                    </a:cubicBezTo>
                    <a:cubicBezTo>
                      <a:pt x="43181" y="151126"/>
                      <a:pt x="45335" y="147091"/>
                      <a:pt x="47625" y="133350"/>
                    </a:cubicBezTo>
                    <a:cubicBezTo>
                      <a:pt x="48363" y="128921"/>
                      <a:pt x="48727" y="124433"/>
                      <a:pt x="49530" y="120015"/>
                    </a:cubicBezTo>
                    <a:cubicBezTo>
                      <a:pt x="49998" y="117439"/>
                      <a:pt x="52187" y="109887"/>
                      <a:pt x="51435" y="112395"/>
                    </a:cubicBezTo>
                    <a:cubicBezTo>
                      <a:pt x="48778" y="121251"/>
                      <a:pt x="46057" y="130095"/>
                      <a:pt x="43815" y="139065"/>
                    </a:cubicBezTo>
                    <a:cubicBezTo>
                      <a:pt x="42878" y="142812"/>
                      <a:pt x="42545" y="146685"/>
                      <a:pt x="41910" y="150495"/>
                    </a:cubicBezTo>
                    <a:cubicBezTo>
                      <a:pt x="40640" y="140970"/>
                      <a:pt x="39525" y="131423"/>
                      <a:pt x="38100" y="121920"/>
                    </a:cubicBezTo>
                    <a:cubicBezTo>
                      <a:pt x="37620" y="118718"/>
                      <a:pt x="38615" y="110244"/>
                      <a:pt x="36195" y="112395"/>
                    </a:cubicBezTo>
                    <a:cubicBezTo>
                      <a:pt x="28950" y="118835"/>
                      <a:pt x="26035" y="128905"/>
                      <a:pt x="20955" y="137160"/>
                    </a:cubicBezTo>
                    <a:cubicBezTo>
                      <a:pt x="17780" y="148590"/>
                      <a:pt x="13463" y="159763"/>
                      <a:pt x="11430" y="171450"/>
                    </a:cubicBezTo>
                    <a:cubicBezTo>
                      <a:pt x="10875" y="174640"/>
                      <a:pt x="10728" y="182896"/>
                      <a:pt x="13335" y="180975"/>
                    </a:cubicBezTo>
                    <a:cubicBezTo>
                      <a:pt x="39219" y="161903"/>
                      <a:pt x="45089" y="149006"/>
                      <a:pt x="59055" y="125730"/>
                    </a:cubicBezTo>
                    <a:cubicBezTo>
                      <a:pt x="59690" y="115570"/>
                      <a:pt x="60960" y="105430"/>
                      <a:pt x="60960" y="95250"/>
                    </a:cubicBezTo>
                    <a:cubicBezTo>
                      <a:pt x="60960" y="25687"/>
                      <a:pt x="59227" y="58279"/>
                      <a:pt x="51435" y="93345"/>
                    </a:cubicBezTo>
                    <a:cubicBezTo>
                      <a:pt x="49163" y="103568"/>
                      <a:pt x="43815" y="113352"/>
                      <a:pt x="43815" y="123825"/>
                    </a:cubicBezTo>
                    <a:cubicBezTo>
                      <a:pt x="43815" y="128945"/>
                      <a:pt x="48895" y="114935"/>
                      <a:pt x="51435" y="110490"/>
                    </a:cubicBezTo>
                    <a:cubicBezTo>
                      <a:pt x="50165" y="107950"/>
                      <a:pt x="49633" y="100862"/>
                      <a:pt x="47625" y="102870"/>
                    </a:cubicBezTo>
                    <a:cubicBezTo>
                      <a:pt x="42200" y="108295"/>
                      <a:pt x="40896" y="116680"/>
                      <a:pt x="38100" y="123825"/>
                    </a:cubicBezTo>
                    <a:cubicBezTo>
                      <a:pt x="24914" y="157523"/>
                      <a:pt x="36639" y="136420"/>
                      <a:pt x="24765" y="156210"/>
                    </a:cubicBezTo>
                    <a:cubicBezTo>
                      <a:pt x="26670" y="146685"/>
                      <a:pt x="27861" y="136989"/>
                      <a:pt x="30480" y="127635"/>
                    </a:cubicBezTo>
                    <a:cubicBezTo>
                      <a:pt x="32324" y="121049"/>
                      <a:pt x="36616" y="115261"/>
                      <a:pt x="38100" y="108585"/>
                    </a:cubicBezTo>
                    <a:cubicBezTo>
                      <a:pt x="40458" y="97974"/>
                      <a:pt x="40179" y="86931"/>
                      <a:pt x="41910" y="76200"/>
                    </a:cubicBezTo>
                    <a:cubicBezTo>
                      <a:pt x="43358" y="67224"/>
                      <a:pt x="45842" y="58445"/>
                      <a:pt x="47625" y="49530"/>
                    </a:cubicBezTo>
                    <a:cubicBezTo>
                      <a:pt x="48383" y="45742"/>
                      <a:pt x="48818" y="41896"/>
                      <a:pt x="49530" y="38100"/>
                    </a:cubicBezTo>
                    <a:cubicBezTo>
                      <a:pt x="51791" y="26041"/>
                      <a:pt x="49625" y="19622"/>
                      <a:pt x="59055" y="13335"/>
                    </a:cubicBezTo>
                    <a:cubicBezTo>
                      <a:pt x="60726" y="12221"/>
                      <a:pt x="62865" y="12065"/>
                      <a:pt x="64770" y="11430"/>
                    </a:cubicBezTo>
                    <a:cubicBezTo>
                      <a:pt x="66040" y="9525"/>
                      <a:pt x="66821" y="7181"/>
                      <a:pt x="68580" y="5715"/>
                    </a:cubicBezTo>
                    <a:cubicBezTo>
                      <a:pt x="70762" y="3897"/>
                      <a:pt x="75917" y="-921"/>
                      <a:pt x="76200" y="1905"/>
                    </a:cubicBezTo>
                    <a:cubicBezTo>
                      <a:pt x="76982" y="9721"/>
                      <a:pt x="72103" y="17079"/>
                      <a:pt x="70485" y="24765"/>
                    </a:cubicBezTo>
                    <a:cubicBezTo>
                      <a:pt x="70051" y="26825"/>
                      <a:pt x="68069" y="44139"/>
                      <a:pt x="66675" y="47625"/>
                    </a:cubicBezTo>
                    <a:cubicBezTo>
                      <a:pt x="65300" y="51063"/>
                      <a:pt x="62758" y="53913"/>
                      <a:pt x="60960" y="57150"/>
                    </a:cubicBezTo>
                    <a:cubicBezTo>
                      <a:pt x="59581" y="59632"/>
                      <a:pt x="58420" y="62230"/>
                      <a:pt x="57150" y="64770"/>
                    </a:cubicBezTo>
                    <a:cubicBezTo>
                      <a:pt x="56515" y="59690"/>
                      <a:pt x="55245" y="54650"/>
                      <a:pt x="55245" y="49530"/>
                    </a:cubicBezTo>
                    <a:cubicBezTo>
                      <a:pt x="55245" y="43148"/>
                      <a:pt x="57150" y="24098"/>
                      <a:pt x="57150" y="30480"/>
                    </a:cubicBezTo>
                    <a:cubicBezTo>
                      <a:pt x="57150" y="49541"/>
                      <a:pt x="55880" y="68580"/>
                      <a:pt x="55245" y="87630"/>
                    </a:cubicBezTo>
                    <a:cubicBezTo>
                      <a:pt x="55880" y="92710"/>
                      <a:pt x="56308" y="107920"/>
                      <a:pt x="57150" y="102870"/>
                    </a:cubicBezTo>
                    <a:cubicBezTo>
                      <a:pt x="59240" y="90327"/>
                      <a:pt x="58514" y="77474"/>
                      <a:pt x="59055" y="64770"/>
                    </a:cubicBezTo>
                    <a:cubicBezTo>
                      <a:pt x="59784" y="47629"/>
                      <a:pt x="59819" y="30454"/>
                      <a:pt x="60960" y="13335"/>
                    </a:cubicBezTo>
                    <a:cubicBezTo>
                      <a:pt x="61094" y="11331"/>
                      <a:pt x="61231" y="8787"/>
                      <a:pt x="62865" y="7620"/>
                    </a:cubicBezTo>
                    <a:cubicBezTo>
                      <a:pt x="66133" y="5286"/>
                      <a:pt x="74295" y="3810"/>
                      <a:pt x="74295" y="3810"/>
                    </a:cubicBezTo>
                    <a:cubicBezTo>
                      <a:pt x="67728" y="1621"/>
                      <a:pt x="70000" y="3325"/>
                      <a:pt x="66675" y="0"/>
                    </a:cubicBezTo>
                  </a:path>
                </a:pathLst>
              </a:cu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07C2EA3-A5E9-4C8D-8AEC-ABA2AC8F2C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319625" y="11296650"/>
                <a:ext cx="239713" cy="4333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71559EE5-2DC6-48DB-B529-0CDAF93A85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86363" y="11296650"/>
                <a:ext cx="415925" cy="8366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B1D4B8B-CD77-4D73-949C-5DAFDD3DEE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32550" y="11236325"/>
                <a:ext cx="120650" cy="4365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A30D956-14B9-4EE6-852F-2F72949FEA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37275" y="9672638"/>
                <a:ext cx="295275" cy="11461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CBFD8E4-5A47-41D8-B3E4-BC51F4B90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81963" y="9988550"/>
                <a:ext cx="0" cy="650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3136BBC-CD2A-4DA9-B827-CCE85727D1A0}"/>
                  </a:ext>
                </a:extLst>
              </p:cNvPr>
              <p:cNvSpPr/>
              <p:nvPr/>
            </p:nvSpPr>
            <p:spPr>
              <a:xfrm>
                <a:off x="20686713" y="10874375"/>
                <a:ext cx="153987" cy="212725"/>
              </a:xfrm>
              <a:custGeom>
                <a:avLst/>
                <a:gdLst>
                  <a:gd name="connsiteX0" fmla="*/ 36360 w 154700"/>
                  <a:gd name="connsiteY0" fmla="*/ 108041 h 213354"/>
                  <a:gd name="connsiteX1" fmla="*/ 66840 w 154700"/>
                  <a:gd name="connsiteY1" fmla="*/ 20411 h 213354"/>
                  <a:gd name="connsiteX2" fmla="*/ 72555 w 154700"/>
                  <a:gd name="connsiteY2" fmla="*/ 1361 h 213354"/>
                  <a:gd name="connsiteX3" fmla="*/ 66840 w 154700"/>
                  <a:gd name="connsiteY3" fmla="*/ 28031 h 213354"/>
                  <a:gd name="connsiteX4" fmla="*/ 57315 w 154700"/>
                  <a:gd name="connsiteY4" fmla="*/ 88991 h 213354"/>
                  <a:gd name="connsiteX5" fmla="*/ 55410 w 154700"/>
                  <a:gd name="connsiteY5" fmla="*/ 117566 h 213354"/>
                  <a:gd name="connsiteX6" fmla="*/ 59220 w 154700"/>
                  <a:gd name="connsiteY6" fmla="*/ 111851 h 213354"/>
                  <a:gd name="connsiteX7" fmla="*/ 76365 w 154700"/>
                  <a:gd name="connsiteY7" fmla="*/ 60416 h 213354"/>
                  <a:gd name="connsiteX8" fmla="*/ 82080 w 154700"/>
                  <a:gd name="connsiteY8" fmla="*/ 28031 h 213354"/>
                  <a:gd name="connsiteX9" fmla="*/ 85890 w 154700"/>
                  <a:gd name="connsiteY9" fmla="*/ 12791 h 213354"/>
                  <a:gd name="connsiteX10" fmla="*/ 82080 w 154700"/>
                  <a:gd name="connsiteY10" fmla="*/ 48986 h 213354"/>
                  <a:gd name="connsiteX11" fmla="*/ 70650 w 154700"/>
                  <a:gd name="connsiteY11" fmla="*/ 153761 h 213354"/>
                  <a:gd name="connsiteX12" fmla="*/ 72555 w 154700"/>
                  <a:gd name="connsiteY12" fmla="*/ 121376 h 213354"/>
                  <a:gd name="connsiteX13" fmla="*/ 74460 w 154700"/>
                  <a:gd name="connsiteY13" fmla="*/ 108041 h 213354"/>
                  <a:gd name="connsiteX14" fmla="*/ 76365 w 154700"/>
                  <a:gd name="connsiteY14" fmla="*/ 184241 h 213354"/>
                  <a:gd name="connsiteX15" fmla="*/ 80175 w 154700"/>
                  <a:gd name="connsiteY15" fmla="*/ 193766 h 213354"/>
                  <a:gd name="connsiteX16" fmla="*/ 85890 w 154700"/>
                  <a:gd name="connsiteY16" fmla="*/ 182336 h 213354"/>
                  <a:gd name="connsiteX17" fmla="*/ 91605 w 154700"/>
                  <a:gd name="connsiteY17" fmla="*/ 163286 h 213354"/>
                  <a:gd name="connsiteX18" fmla="*/ 72555 w 154700"/>
                  <a:gd name="connsiteY18" fmla="*/ 144236 h 213354"/>
                  <a:gd name="connsiteX19" fmla="*/ 66840 w 154700"/>
                  <a:gd name="connsiteY19" fmla="*/ 151856 h 213354"/>
                  <a:gd name="connsiteX20" fmla="*/ 82080 w 154700"/>
                  <a:gd name="connsiteY20" fmla="*/ 165191 h 213354"/>
                  <a:gd name="connsiteX21" fmla="*/ 112560 w 154700"/>
                  <a:gd name="connsiteY21" fmla="*/ 144236 h 213354"/>
                  <a:gd name="connsiteX22" fmla="*/ 112560 w 154700"/>
                  <a:gd name="connsiteY22" fmla="*/ 130901 h 213354"/>
                  <a:gd name="connsiteX23" fmla="*/ 95415 w 154700"/>
                  <a:gd name="connsiteY23" fmla="*/ 151856 h 213354"/>
                  <a:gd name="connsiteX24" fmla="*/ 83985 w 154700"/>
                  <a:gd name="connsiteY24" fmla="*/ 176621 h 213354"/>
                  <a:gd name="connsiteX25" fmla="*/ 116370 w 154700"/>
                  <a:gd name="connsiteY25" fmla="*/ 149951 h 213354"/>
                  <a:gd name="connsiteX26" fmla="*/ 122085 w 154700"/>
                  <a:gd name="connsiteY26" fmla="*/ 125186 h 213354"/>
                  <a:gd name="connsiteX27" fmla="*/ 80175 w 154700"/>
                  <a:gd name="connsiteY27" fmla="*/ 151856 h 213354"/>
                  <a:gd name="connsiteX28" fmla="*/ 70650 w 154700"/>
                  <a:gd name="connsiteY28" fmla="*/ 161381 h 213354"/>
                  <a:gd name="connsiteX29" fmla="*/ 64935 w 154700"/>
                  <a:gd name="connsiteY29" fmla="*/ 146141 h 213354"/>
                  <a:gd name="connsiteX30" fmla="*/ 64935 w 154700"/>
                  <a:gd name="connsiteY30" fmla="*/ 140426 h 213354"/>
                  <a:gd name="connsiteX31" fmla="*/ 72555 w 154700"/>
                  <a:gd name="connsiteY31" fmla="*/ 127091 h 213354"/>
                  <a:gd name="connsiteX32" fmla="*/ 59220 w 154700"/>
                  <a:gd name="connsiteY32" fmla="*/ 132806 h 213354"/>
                  <a:gd name="connsiteX33" fmla="*/ 76365 w 154700"/>
                  <a:gd name="connsiteY33" fmla="*/ 130901 h 213354"/>
                  <a:gd name="connsiteX34" fmla="*/ 135420 w 154700"/>
                  <a:gd name="connsiteY34" fmla="*/ 121376 h 213354"/>
                  <a:gd name="connsiteX35" fmla="*/ 97320 w 154700"/>
                  <a:gd name="connsiteY35" fmla="*/ 134711 h 213354"/>
                  <a:gd name="connsiteX36" fmla="*/ 91605 w 154700"/>
                  <a:gd name="connsiteY36" fmla="*/ 142331 h 213354"/>
                  <a:gd name="connsiteX37" fmla="*/ 150660 w 154700"/>
                  <a:gd name="connsiteY37" fmla="*/ 119471 h 213354"/>
                  <a:gd name="connsiteX38" fmla="*/ 70650 w 154700"/>
                  <a:gd name="connsiteY38" fmla="*/ 134711 h 213354"/>
                  <a:gd name="connsiteX39" fmla="*/ 36360 w 154700"/>
                  <a:gd name="connsiteY39" fmla="*/ 138521 h 213354"/>
                  <a:gd name="connsiteX40" fmla="*/ 89700 w 154700"/>
                  <a:gd name="connsiteY40" fmla="*/ 66131 h 213354"/>
                  <a:gd name="connsiteX41" fmla="*/ 95415 w 154700"/>
                  <a:gd name="connsiteY41" fmla="*/ 54701 h 213354"/>
                  <a:gd name="connsiteX42" fmla="*/ 91605 w 154700"/>
                  <a:gd name="connsiteY42" fmla="*/ 96611 h 213354"/>
                  <a:gd name="connsiteX43" fmla="*/ 83985 w 154700"/>
                  <a:gd name="connsiteY43" fmla="*/ 140426 h 213354"/>
                  <a:gd name="connsiteX44" fmla="*/ 85890 w 154700"/>
                  <a:gd name="connsiteY44" fmla="*/ 115661 h 213354"/>
                  <a:gd name="connsiteX45" fmla="*/ 83985 w 154700"/>
                  <a:gd name="connsiteY45" fmla="*/ 94706 h 213354"/>
                  <a:gd name="connsiteX46" fmla="*/ 78270 w 154700"/>
                  <a:gd name="connsiteY46" fmla="*/ 155666 h 213354"/>
                  <a:gd name="connsiteX47" fmla="*/ 74460 w 154700"/>
                  <a:gd name="connsiteY47" fmla="*/ 132806 h 213354"/>
                  <a:gd name="connsiteX48" fmla="*/ 72555 w 154700"/>
                  <a:gd name="connsiteY48" fmla="*/ 111851 h 213354"/>
                  <a:gd name="connsiteX49" fmla="*/ 45885 w 154700"/>
                  <a:gd name="connsiteY49" fmla="*/ 155666 h 213354"/>
                  <a:gd name="connsiteX50" fmla="*/ 32550 w 154700"/>
                  <a:gd name="connsiteY50" fmla="*/ 169001 h 213354"/>
                  <a:gd name="connsiteX51" fmla="*/ 51600 w 154700"/>
                  <a:gd name="connsiteY51" fmla="*/ 146141 h 213354"/>
                  <a:gd name="connsiteX52" fmla="*/ 95415 w 154700"/>
                  <a:gd name="connsiteY52" fmla="*/ 54701 h 213354"/>
                  <a:gd name="connsiteX53" fmla="*/ 34455 w 154700"/>
                  <a:gd name="connsiteY53" fmla="*/ 108041 h 213354"/>
                  <a:gd name="connsiteX54" fmla="*/ 9690 w 154700"/>
                  <a:gd name="connsiteY54" fmla="*/ 138521 h 213354"/>
                  <a:gd name="connsiteX55" fmla="*/ 21120 w 154700"/>
                  <a:gd name="connsiteY55" fmla="*/ 121376 h 213354"/>
                  <a:gd name="connsiteX56" fmla="*/ 26835 w 154700"/>
                  <a:gd name="connsiteY56" fmla="*/ 109946 h 213354"/>
                  <a:gd name="connsiteX57" fmla="*/ 63030 w 154700"/>
                  <a:gd name="connsiteY57" fmla="*/ 119471 h 213354"/>
                  <a:gd name="connsiteX58" fmla="*/ 101130 w 154700"/>
                  <a:gd name="connsiteY58" fmla="*/ 73751 h 213354"/>
                  <a:gd name="connsiteX59" fmla="*/ 91605 w 154700"/>
                  <a:gd name="connsiteY59" fmla="*/ 108041 h 213354"/>
                  <a:gd name="connsiteX60" fmla="*/ 74460 w 154700"/>
                  <a:gd name="connsiteY60" fmla="*/ 142331 h 213354"/>
                  <a:gd name="connsiteX61" fmla="*/ 72555 w 154700"/>
                  <a:gd name="connsiteY61" fmla="*/ 153761 h 213354"/>
                  <a:gd name="connsiteX62" fmla="*/ 87795 w 154700"/>
                  <a:gd name="connsiteY62" fmla="*/ 132806 h 213354"/>
                  <a:gd name="connsiteX63" fmla="*/ 74460 w 154700"/>
                  <a:gd name="connsiteY63" fmla="*/ 146141 h 213354"/>
                  <a:gd name="connsiteX64" fmla="*/ 72555 w 154700"/>
                  <a:gd name="connsiteY64" fmla="*/ 153761 h 213354"/>
                  <a:gd name="connsiteX65" fmla="*/ 68745 w 154700"/>
                  <a:gd name="connsiteY65" fmla="*/ 161381 h 213354"/>
                  <a:gd name="connsiteX66" fmla="*/ 66840 w 154700"/>
                  <a:gd name="connsiteY66" fmla="*/ 174716 h 213354"/>
                  <a:gd name="connsiteX67" fmla="*/ 63030 w 154700"/>
                  <a:gd name="connsiteY67" fmla="*/ 193766 h 213354"/>
                  <a:gd name="connsiteX68" fmla="*/ 43980 w 154700"/>
                  <a:gd name="connsiteY68" fmla="*/ 197576 h 213354"/>
                  <a:gd name="connsiteX69" fmla="*/ 34455 w 154700"/>
                  <a:gd name="connsiteY69" fmla="*/ 205196 h 213354"/>
                  <a:gd name="connsiteX70" fmla="*/ 30645 w 154700"/>
                  <a:gd name="connsiteY70" fmla="*/ 212816 h 213354"/>
                  <a:gd name="connsiteX71" fmla="*/ 38265 w 154700"/>
                  <a:gd name="connsiteY71" fmla="*/ 193766 h 213354"/>
                  <a:gd name="connsiteX72" fmla="*/ 40170 w 154700"/>
                  <a:gd name="connsiteY72" fmla="*/ 138521 h 213354"/>
                  <a:gd name="connsiteX73" fmla="*/ 43980 w 154700"/>
                  <a:gd name="connsiteY73" fmla="*/ 132806 h 213354"/>
                  <a:gd name="connsiteX74" fmla="*/ 42075 w 154700"/>
                  <a:gd name="connsiteY74" fmla="*/ 169001 h 213354"/>
                  <a:gd name="connsiteX75" fmla="*/ 38265 w 154700"/>
                  <a:gd name="connsiteY75" fmla="*/ 193766 h 213354"/>
                  <a:gd name="connsiteX76" fmla="*/ 36360 w 154700"/>
                  <a:gd name="connsiteY76" fmla="*/ 199481 h 213354"/>
                  <a:gd name="connsiteX77" fmla="*/ 34455 w 154700"/>
                  <a:gd name="connsiteY77" fmla="*/ 207101 h 213354"/>
                  <a:gd name="connsiteX78" fmla="*/ 32550 w 154700"/>
                  <a:gd name="connsiteY78" fmla="*/ 176621 h 213354"/>
                  <a:gd name="connsiteX79" fmla="*/ 40170 w 154700"/>
                  <a:gd name="connsiteY79" fmla="*/ 148046 h 213354"/>
                  <a:gd name="connsiteX80" fmla="*/ 43980 w 154700"/>
                  <a:gd name="connsiteY80" fmla="*/ 134711 h 213354"/>
                  <a:gd name="connsiteX81" fmla="*/ 47790 w 154700"/>
                  <a:gd name="connsiteY81" fmla="*/ 111851 h 213354"/>
                  <a:gd name="connsiteX82" fmla="*/ 49695 w 154700"/>
                  <a:gd name="connsiteY82" fmla="*/ 104231 h 213354"/>
                  <a:gd name="connsiteX83" fmla="*/ 42075 w 154700"/>
                  <a:gd name="connsiteY83" fmla="*/ 111851 h 213354"/>
                  <a:gd name="connsiteX84" fmla="*/ 23025 w 154700"/>
                  <a:gd name="connsiteY84" fmla="*/ 130901 h 213354"/>
                  <a:gd name="connsiteX85" fmla="*/ 40170 w 154700"/>
                  <a:gd name="connsiteY85" fmla="*/ 85181 h 213354"/>
                  <a:gd name="connsiteX86" fmla="*/ 42075 w 154700"/>
                  <a:gd name="connsiteY86" fmla="*/ 79466 h 213354"/>
                  <a:gd name="connsiteX87" fmla="*/ 49695 w 154700"/>
                  <a:gd name="connsiteY87" fmla="*/ 75656 h 213354"/>
                  <a:gd name="connsiteX88" fmla="*/ 42075 w 154700"/>
                  <a:gd name="connsiteY88" fmla="*/ 87086 h 213354"/>
                  <a:gd name="connsiteX89" fmla="*/ 34455 w 154700"/>
                  <a:gd name="connsiteY89" fmla="*/ 106136 h 213354"/>
                  <a:gd name="connsiteX90" fmla="*/ 13500 w 154700"/>
                  <a:gd name="connsiteY90" fmla="*/ 130901 h 213354"/>
                  <a:gd name="connsiteX91" fmla="*/ 43980 w 154700"/>
                  <a:gd name="connsiteY91" fmla="*/ 96611 h 213354"/>
                  <a:gd name="connsiteX92" fmla="*/ 101130 w 154700"/>
                  <a:gd name="connsiteY92" fmla="*/ 24221 h 213354"/>
                  <a:gd name="connsiteX93" fmla="*/ 101130 w 154700"/>
                  <a:gd name="connsiteY93" fmla="*/ 96611 h 213354"/>
                  <a:gd name="connsiteX94" fmla="*/ 95415 w 154700"/>
                  <a:gd name="connsiteY94" fmla="*/ 119471 h 213354"/>
                  <a:gd name="connsiteX95" fmla="*/ 93510 w 154700"/>
                  <a:gd name="connsiteY95" fmla="*/ 47081 h 213354"/>
                  <a:gd name="connsiteX96" fmla="*/ 85890 w 154700"/>
                  <a:gd name="connsiteY96" fmla="*/ 48986 h 213354"/>
                  <a:gd name="connsiteX97" fmla="*/ 64935 w 154700"/>
                  <a:gd name="connsiteY97" fmla="*/ 62321 h 213354"/>
                  <a:gd name="connsiteX98" fmla="*/ 72555 w 154700"/>
                  <a:gd name="connsiteY98" fmla="*/ 35651 h 213354"/>
                  <a:gd name="connsiteX99" fmla="*/ 74460 w 154700"/>
                  <a:gd name="connsiteY99" fmla="*/ 24221 h 213354"/>
                  <a:gd name="connsiteX100" fmla="*/ 66840 w 154700"/>
                  <a:gd name="connsiteY100" fmla="*/ 56606 h 213354"/>
                  <a:gd name="connsiteX101" fmla="*/ 68745 w 154700"/>
                  <a:gd name="connsiteY101" fmla="*/ 66131 h 213354"/>
                  <a:gd name="connsiteX102" fmla="*/ 82080 w 154700"/>
                  <a:gd name="connsiteY102" fmla="*/ 62321 h 213354"/>
                  <a:gd name="connsiteX103" fmla="*/ 95415 w 154700"/>
                  <a:gd name="connsiteY103" fmla="*/ 79466 h 213354"/>
                  <a:gd name="connsiteX104" fmla="*/ 93510 w 154700"/>
                  <a:gd name="connsiteY104" fmla="*/ 106136 h 213354"/>
                  <a:gd name="connsiteX105" fmla="*/ 87795 w 154700"/>
                  <a:gd name="connsiteY105" fmla="*/ 151856 h 213354"/>
                  <a:gd name="connsiteX106" fmla="*/ 93510 w 154700"/>
                  <a:gd name="connsiteY106" fmla="*/ 155666 h 213354"/>
                  <a:gd name="connsiteX107" fmla="*/ 82080 w 154700"/>
                  <a:gd name="connsiteY107" fmla="*/ 169001 h 213354"/>
                  <a:gd name="connsiteX108" fmla="*/ 72555 w 154700"/>
                  <a:gd name="connsiteY108" fmla="*/ 170906 h 213354"/>
                  <a:gd name="connsiteX109" fmla="*/ 64935 w 154700"/>
                  <a:gd name="connsiteY109" fmla="*/ 174716 h 213354"/>
                  <a:gd name="connsiteX110" fmla="*/ 49695 w 154700"/>
                  <a:gd name="connsiteY110" fmla="*/ 178526 h 213354"/>
                  <a:gd name="connsiteX111" fmla="*/ 49695 w 154700"/>
                  <a:gd name="connsiteY111" fmla="*/ 174716 h 213354"/>
                  <a:gd name="connsiteX112" fmla="*/ 43980 w 154700"/>
                  <a:gd name="connsiteY112" fmla="*/ 172811 h 213354"/>
                  <a:gd name="connsiteX113" fmla="*/ 45885 w 154700"/>
                  <a:gd name="connsiteY113" fmla="*/ 163286 h 213354"/>
                  <a:gd name="connsiteX114" fmla="*/ 42075 w 154700"/>
                  <a:gd name="connsiteY114" fmla="*/ 178526 h 213354"/>
                  <a:gd name="connsiteX115" fmla="*/ 40170 w 154700"/>
                  <a:gd name="connsiteY115" fmla="*/ 201386 h 213354"/>
                  <a:gd name="connsiteX116" fmla="*/ 38265 w 154700"/>
                  <a:gd name="connsiteY116" fmla="*/ 207101 h 213354"/>
                  <a:gd name="connsiteX117" fmla="*/ 26835 w 154700"/>
                  <a:gd name="connsiteY117" fmla="*/ 201386 h 213354"/>
                  <a:gd name="connsiteX118" fmla="*/ 28740 w 154700"/>
                  <a:gd name="connsiteY118" fmla="*/ 193766 h 213354"/>
                  <a:gd name="connsiteX119" fmla="*/ 30645 w 154700"/>
                  <a:gd name="connsiteY119" fmla="*/ 169001 h 213354"/>
                  <a:gd name="connsiteX120" fmla="*/ 38265 w 154700"/>
                  <a:gd name="connsiteY120" fmla="*/ 146141 h 213354"/>
                  <a:gd name="connsiteX121" fmla="*/ 42075 w 154700"/>
                  <a:gd name="connsiteY121" fmla="*/ 132806 h 213354"/>
                  <a:gd name="connsiteX122" fmla="*/ 53505 w 154700"/>
                  <a:gd name="connsiteY122" fmla="*/ 102326 h 213354"/>
                  <a:gd name="connsiteX123" fmla="*/ 59220 w 154700"/>
                  <a:gd name="connsiteY123" fmla="*/ 77561 h 213354"/>
                  <a:gd name="connsiteX124" fmla="*/ 70650 w 154700"/>
                  <a:gd name="connsiteY124" fmla="*/ 108041 h 213354"/>
                  <a:gd name="connsiteX125" fmla="*/ 74460 w 154700"/>
                  <a:gd name="connsiteY125" fmla="*/ 127091 h 213354"/>
                  <a:gd name="connsiteX126" fmla="*/ 85890 w 154700"/>
                  <a:gd name="connsiteY126" fmla="*/ 144236 h 213354"/>
                  <a:gd name="connsiteX127" fmla="*/ 116370 w 154700"/>
                  <a:gd name="connsiteY127" fmla="*/ 88991 h 213354"/>
                  <a:gd name="connsiteX128" fmla="*/ 104940 w 154700"/>
                  <a:gd name="connsiteY128" fmla="*/ 45176 h 213354"/>
                  <a:gd name="connsiteX129" fmla="*/ 13500 w 154700"/>
                  <a:gd name="connsiteY129" fmla="*/ 85181 h 213354"/>
                  <a:gd name="connsiteX130" fmla="*/ 3975 w 154700"/>
                  <a:gd name="connsiteY130" fmla="*/ 106136 h 213354"/>
                  <a:gd name="connsiteX131" fmla="*/ 7785 w 154700"/>
                  <a:gd name="connsiteY131" fmla="*/ 151856 h 213354"/>
                  <a:gd name="connsiteX132" fmla="*/ 17310 w 154700"/>
                  <a:gd name="connsiteY132" fmla="*/ 157571 h 213354"/>
                  <a:gd name="connsiteX133" fmla="*/ 30645 w 154700"/>
                  <a:gd name="connsiteY133" fmla="*/ 151856 h 213354"/>
                  <a:gd name="connsiteX134" fmla="*/ 63030 w 154700"/>
                  <a:gd name="connsiteY134" fmla="*/ 77561 h 213354"/>
                  <a:gd name="connsiteX135" fmla="*/ 36360 w 154700"/>
                  <a:gd name="connsiteY135" fmla="*/ 108041 h 21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154700" h="213354">
                    <a:moveTo>
                      <a:pt x="36360" y="108041"/>
                    </a:moveTo>
                    <a:cubicBezTo>
                      <a:pt x="46520" y="78831"/>
                      <a:pt x="56903" y="49698"/>
                      <a:pt x="66840" y="20411"/>
                    </a:cubicBezTo>
                    <a:cubicBezTo>
                      <a:pt x="68970" y="14133"/>
                      <a:pt x="72555" y="-5269"/>
                      <a:pt x="72555" y="1361"/>
                    </a:cubicBezTo>
                    <a:cubicBezTo>
                      <a:pt x="72555" y="10453"/>
                      <a:pt x="68398" y="19074"/>
                      <a:pt x="66840" y="28031"/>
                    </a:cubicBezTo>
                    <a:cubicBezTo>
                      <a:pt x="63316" y="48293"/>
                      <a:pt x="60490" y="68671"/>
                      <a:pt x="57315" y="88991"/>
                    </a:cubicBezTo>
                    <a:cubicBezTo>
                      <a:pt x="56680" y="98516"/>
                      <a:pt x="54617" y="108053"/>
                      <a:pt x="55410" y="117566"/>
                    </a:cubicBezTo>
                    <a:cubicBezTo>
                      <a:pt x="55600" y="119848"/>
                      <a:pt x="58432" y="114001"/>
                      <a:pt x="59220" y="111851"/>
                    </a:cubicBezTo>
                    <a:cubicBezTo>
                      <a:pt x="65442" y="94883"/>
                      <a:pt x="71610" y="77852"/>
                      <a:pt x="76365" y="60416"/>
                    </a:cubicBezTo>
                    <a:cubicBezTo>
                      <a:pt x="79249" y="49840"/>
                      <a:pt x="79930" y="38780"/>
                      <a:pt x="82080" y="28031"/>
                    </a:cubicBezTo>
                    <a:cubicBezTo>
                      <a:pt x="83107" y="22896"/>
                      <a:pt x="84620" y="17871"/>
                      <a:pt x="85890" y="12791"/>
                    </a:cubicBezTo>
                    <a:cubicBezTo>
                      <a:pt x="84620" y="24856"/>
                      <a:pt x="83640" y="36955"/>
                      <a:pt x="82080" y="48986"/>
                    </a:cubicBezTo>
                    <a:cubicBezTo>
                      <a:pt x="76100" y="95121"/>
                      <a:pt x="70650" y="112002"/>
                      <a:pt x="70650" y="153761"/>
                    </a:cubicBezTo>
                    <a:cubicBezTo>
                      <a:pt x="70650" y="164575"/>
                      <a:pt x="71657" y="132152"/>
                      <a:pt x="72555" y="121376"/>
                    </a:cubicBezTo>
                    <a:cubicBezTo>
                      <a:pt x="72928" y="116901"/>
                      <a:pt x="73825" y="112486"/>
                      <a:pt x="74460" y="108041"/>
                    </a:cubicBezTo>
                    <a:cubicBezTo>
                      <a:pt x="75095" y="133441"/>
                      <a:pt x="74675" y="158889"/>
                      <a:pt x="76365" y="184241"/>
                    </a:cubicBezTo>
                    <a:cubicBezTo>
                      <a:pt x="76592" y="187653"/>
                      <a:pt x="76822" y="194437"/>
                      <a:pt x="80175" y="193766"/>
                    </a:cubicBezTo>
                    <a:cubicBezTo>
                      <a:pt x="84352" y="192931"/>
                      <a:pt x="84394" y="186324"/>
                      <a:pt x="85890" y="182336"/>
                    </a:cubicBezTo>
                    <a:cubicBezTo>
                      <a:pt x="88218" y="176129"/>
                      <a:pt x="89700" y="169636"/>
                      <a:pt x="91605" y="163286"/>
                    </a:cubicBezTo>
                    <a:cubicBezTo>
                      <a:pt x="85255" y="156936"/>
                      <a:pt x="80709" y="147999"/>
                      <a:pt x="72555" y="144236"/>
                    </a:cubicBezTo>
                    <a:cubicBezTo>
                      <a:pt x="69672" y="142905"/>
                      <a:pt x="65526" y="148966"/>
                      <a:pt x="66840" y="151856"/>
                    </a:cubicBezTo>
                    <a:cubicBezTo>
                      <a:pt x="69633" y="158001"/>
                      <a:pt x="77000" y="160746"/>
                      <a:pt x="82080" y="165191"/>
                    </a:cubicBezTo>
                    <a:cubicBezTo>
                      <a:pt x="92240" y="158206"/>
                      <a:pt x="103842" y="152954"/>
                      <a:pt x="112560" y="144236"/>
                    </a:cubicBezTo>
                    <a:cubicBezTo>
                      <a:pt x="135030" y="121766"/>
                      <a:pt x="117482" y="129260"/>
                      <a:pt x="112560" y="130901"/>
                    </a:cubicBezTo>
                    <a:cubicBezTo>
                      <a:pt x="106845" y="137886"/>
                      <a:pt x="100198" y="144203"/>
                      <a:pt x="95415" y="151856"/>
                    </a:cubicBezTo>
                    <a:cubicBezTo>
                      <a:pt x="90596" y="159566"/>
                      <a:pt x="74931" y="177444"/>
                      <a:pt x="83985" y="176621"/>
                    </a:cubicBezTo>
                    <a:cubicBezTo>
                      <a:pt x="97912" y="175355"/>
                      <a:pt x="105575" y="158841"/>
                      <a:pt x="116370" y="149951"/>
                    </a:cubicBezTo>
                    <a:cubicBezTo>
                      <a:pt x="118275" y="141696"/>
                      <a:pt x="130545" y="124741"/>
                      <a:pt x="122085" y="125186"/>
                    </a:cubicBezTo>
                    <a:cubicBezTo>
                      <a:pt x="105549" y="126056"/>
                      <a:pt x="93717" y="142327"/>
                      <a:pt x="80175" y="151856"/>
                    </a:cubicBezTo>
                    <a:cubicBezTo>
                      <a:pt x="76503" y="154440"/>
                      <a:pt x="66412" y="162864"/>
                      <a:pt x="70650" y="161381"/>
                    </a:cubicBezTo>
                    <a:cubicBezTo>
                      <a:pt x="174517" y="125027"/>
                      <a:pt x="94857" y="141866"/>
                      <a:pt x="64935" y="146141"/>
                    </a:cubicBezTo>
                    <a:cubicBezTo>
                      <a:pt x="47467" y="152692"/>
                      <a:pt x="41003" y="156743"/>
                      <a:pt x="64935" y="140426"/>
                    </a:cubicBezTo>
                    <a:cubicBezTo>
                      <a:pt x="94455" y="120299"/>
                      <a:pt x="103560" y="120890"/>
                      <a:pt x="72555" y="127091"/>
                    </a:cubicBezTo>
                    <a:cubicBezTo>
                      <a:pt x="68110" y="128996"/>
                      <a:pt x="55800" y="129386"/>
                      <a:pt x="59220" y="132806"/>
                    </a:cubicBezTo>
                    <a:cubicBezTo>
                      <a:pt x="63286" y="136872"/>
                      <a:pt x="70678" y="131754"/>
                      <a:pt x="76365" y="130901"/>
                    </a:cubicBezTo>
                    <a:cubicBezTo>
                      <a:pt x="96084" y="127943"/>
                      <a:pt x="115735" y="124551"/>
                      <a:pt x="135420" y="121376"/>
                    </a:cubicBezTo>
                    <a:cubicBezTo>
                      <a:pt x="122720" y="125821"/>
                      <a:pt x="109459" y="128906"/>
                      <a:pt x="97320" y="134711"/>
                    </a:cubicBezTo>
                    <a:cubicBezTo>
                      <a:pt x="94456" y="136081"/>
                      <a:pt x="88552" y="143203"/>
                      <a:pt x="91605" y="142331"/>
                    </a:cubicBezTo>
                    <a:cubicBezTo>
                      <a:pt x="111901" y="136532"/>
                      <a:pt x="170498" y="126685"/>
                      <a:pt x="150660" y="119471"/>
                    </a:cubicBezTo>
                    <a:cubicBezTo>
                      <a:pt x="125145" y="110193"/>
                      <a:pt x="97430" y="130248"/>
                      <a:pt x="70650" y="134711"/>
                    </a:cubicBezTo>
                    <a:cubicBezTo>
                      <a:pt x="59306" y="136602"/>
                      <a:pt x="47790" y="137251"/>
                      <a:pt x="36360" y="138521"/>
                    </a:cubicBezTo>
                    <a:cubicBezTo>
                      <a:pt x="55338" y="113850"/>
                      <a:pt x="73768" y="92201"/>
                      <a:pt x="89700" y="66131"/>
                    </a:cubicBezTo>
                    <a:cubicBezTo>
                      <a:pt x="91921" y="62496"/>
                      <a:pt x="93510" y="58511"/>
                      <a:pt x="95415" y="54701"/>
                    </a:cubicBezTo>
                    <a:cubicBezTo>
                      <a:pt x="94145" y="68671"/>
                      <a:pt x="93911" y="82774"/>
                      <a:pt x="91605" y="96611"/>
                    </a:cubicBezTo>
                    <a:cubicBezTo>
                      <a:pt x="83818" y="143334"/>
                      <a:pt x="77599" y="121268"/>
                      <a:pt x="83985" y="140426"/>
                    </a:cubicBezTo>
                    <a:cubicBezTo>
                      <a:pt x="84620" y="132171"/>
                      <a:pt x="85890" y="123940"/>
                      <a:pt x="85890" y="115661"/>
                    </a:cubicBezTo>
                    <a:cubicBezTo>
                      <a:pt x="85890" y="108647"/>
                      <a:pt x="85297" y="87816"/>
                      <a:pt x="83985" y="94706"/>
                    </a:cubicBezTo>
                    <a:cubicBezTo>
                      <a:pt x="80166" y="114755"/>
                      <a:pt x="78270" y="155666"/>
                      <a:pt x="78270" y="155666"/>
                    </a:cubicBezTo>
                    <a:cubicBezTo>
                      <a:pt x="77000" y="148046"/>
                      <a:pt x="75459" y="140466"/>
                      <a:pt x="74460" y="132806"/>
                    </a:cubicBezTo>
                    <a:cubicBezTo>
                      <a:pt x="73553" y="125851"/>
                      <a:pt x="78032" y="107470"/>
                      <a:pt x="72555" y="111851"/>
                    </a:cubicBezTo>
                    <a:cubicBezTo>
                      <a:pt x="59204" y="122532"/>
                      <a:pt x="55690" y="141659"/>
                      <a:pt x="45885" y="155666"/>
                    </a:cubicBezTo>
                    <a:cubicBezTo>
                      <a:pt x="42280" y="160816"/>
                      <a:pt x="29316" y="174391"/>
                      <a:pt x="32550" y="169001"/>
                    </a:cubicBezTo>
                    <a:cubicBezTo>
                      <a:pt x="37653" y="160496"/>
                      <a:pt x="46820" y="154832"/>
                      <a:pt x="51600" y="146141"/>
                    </a:cubicBezTo>
                    <a:cubicBezTo>
                      <a:pt x="67888" y="116526"/>
                      <a:pt x="117052" y="28736"/>
                      <a:pt x="95415" y="54701"/>
                    </a:cubicBezTo>
                    <a:cubicBezTo>
                      <a:pt x="46539" y="113352"/>
                      <a:pt x="117070" y="32508"/>
                      <a:pt x="34455" y="108041"/>
                    </a:cubicBezTo>
                    <a:cubicBezTo>
                      <a:pt x="24794" y="116874"/>
                      <a:pt x="2428" y="149413"/>
                      <a:pt x="9690" y="138521"/>
                    </a:cubicBezTo>
                    <a:cubicBezTo>
                      <a:pt x="13500" y="132806"/>
                      <a:pt x="18048" y="127519"/>
                      <a:pt x="21120" y="121376"/>
                    </a:cubicBezTo>
                    <a:cubicBezTo>
                      <a:pt x="23025" y="117566"/>
                      <a:pt x="28417" y="105991"/>
                      <a:pt x="26835" y="109946"/>
                    </a:cubicBezTo>
                    <a:cubicBezTo>
                      <a:pt x="8432" y="155954"/>
                      <a:pt x="-136" y="146195"/>
                      <a:pt x="63030" y="119471"/>
                    </a:cubicBezTo>
                    <a:cubicBezTo>
                      <a:pt x="75730" y="104231"/>
                      <a:pt x="82711" y="81119"/>
                      <a:pt x="101130" y="73751"/>
                    </a:cubicBezTo>
                    <a:cubicBezTo>
                      <a:pt x="112144" y="69345"/>
                      <a:pt x="95905" y="96985"/>
                      <a:pt x="91605" y="108041"/>
                    </a:cubicBezTo>
                    <a:cubicBezTo>
                      <a:pt x="86973" y="119951"/>
                      <a:pt x="80175" y="130901"/>
                      <a:pt x="74460" y="142331"/>
                    </a:cubicBezTo>
                    <a:cubicBezTo>
                      <a:pt x="73825" y="146141"/>
                      <a:pt x="69412" y="156006"/>
                      <a:pt x="72555" y="153761"/>
                    </a:cubicBezTo>
                    <a:cubicBezTo>
                      <a:pt x="79583" y="148741"/>
                      <a:pt x="85700" y="141185"/>
                      <a:pt x="87795" y="132806"/>
                    </a:cubicBezTo>
                    <a:cubicBezTo>
                      <a:pt x="89320" y="126708"/>
                      <a:pt x="78905" y="141696"/>
                      <a:pt x="74460" y="146141"/>
                    </a:cubicBezTo>
                    <a:cubicBezTo>
                      <a:pt x="73825" y="148681"/>
                      <a:pt x="73474" y="151310"/>
                      <a:pt x="72555" y="153761"/>
                    </a:cubicBezTo>
                    <a:cubicBezTo>
                      <a:pt x="71558" y="156420"/>
                      <a:pt x="69492" y="158641"/>
                      <a:pt x="68745" y="161381"/>
                    </a:cubicBezTo>
                    <a:cubicBezTo>
                      <a:pt x="67564" y="165713"/>
                      <a:pt x="67620" y="170294"/>
                      <a:pt x="66840" y="174716"/>
                    </a:cubicBezTo>
                    <a:cubicBezTo>
                      <a:pt x="65715" y="181093"/>
                      <a:pt x="69312" y="192195"/>
                      <a:pt x="63030" y="193766"/>
                    </a:cubicBezTo>
                    <a:cubicBezTo>
                      <a:pt x="51663" y="196608"/>
                      <a:pt x="57993" y="195241"/>
                      <a:pt x="43980" y="197576"/>
                    </a:cubicBezTo>
                    <a:cubicBezTo>
                      <a:pt x="40805" y="200116"/>
                      <a:pt x="37132" y="202136"/>
                      <a:pt x="34455" y="205196"/>
                    </a:cubicBezTo>
                    <a:cubicBezTo>
                      <a:pt x="32585" y="207333"/>
                      <a:pt x="29747" y="215510"/>
                      <a:pt x="30645" y="212816"/>
                    </a:cubicBezTo>
                    <a:cubicBezTo>
                      <a:pt x="32808" y="206328"/>
                      <a:pt x="35725" y="200116"/>
                      <a:pt x="38265" y="193766"/>
                    </a:cubicBezTo>
                    <a:cubicBezTo>
                      <a:pt x="38900" y="175351"/>
                      <a:pt x="38450" y="156867"/>
                      <a:pt x="40170" y="138521"/>
                    </a:cubicBezTo>
                    <a:cubicBezTo>
                      <a:pt x="40384" y="136241"/>
                      <a:pt x="43837" y="130521"/>
                      <a:pt x="43980" y="132806"/>
                    </a:cubicBezTo>
                    <a:cubicBezTo>
                      <a:pt x="44734" y="144864"/>
                      <a:pt x="42967" y="156952"/>
                      <a:pt x="42075" y="169001"/>
                    </a:cubicBezTo>
                    <a:cubicBezTo>
                      <a:pt x="41588" y="175576"/>
                      <a:pt x="40023" y="186733"/>
                      <a:pt x="38265" y="193766"/>
                    </a:cubicBezTo>
                    <a:cubicBezTo>
                      <a:pt x="37778" y="195714"/>
                      <a:pt x="36912" y="197550"/>
                      <a:pt x="36360" y="199481"/>
                    </a:cubicBezTo>
                    <a:cubicBezTo>
                      <a:pt x="35641" y="201998"/>
                      <a:pt x="35090" y="204561"/>
                      <a:pt x="34455" y="207101"/>
                    </a:cubicBezTo>
                    <a:cubicBezTo>
                      <a:pt x="33820" y="196941"/>
                      <a:pt x="32550" y="186801"/>
                      <a:pt x="32550" y="176621"/>
                    </a:cubicBezTo>
                    <a:cubicBezTo>
                      <a:pt x="32550" y="167624"/>
                      <a:pt x="37749" y="155792"/>
                      <a:pt x="40170" y="148046"/>
                    </a:cubicBezTo>
                    <a:cubicBezTo>
                      <a:pt x="41549" y="143634"/>
                      <a:pt x="42859" y="139196"/>
                      <a:pt x="43980" y="134711"/>
                    </a:cubicBezTo>
                    <a:cubicBezTo>
                      <a:pt x="46612" y="124181"/>
                      <a:pt x="45639" y="123679"/>
                      <a:pt x="47790" y="111851"/>
                    </a:cubicBezTo>
                    <a:cubicBezTo>
                      <a:pt x="48258" y="109275"/>
                      <a:pt x="52313" y="104231"/>
                      <a:pt x="49695" y="104231"/>
                    </a:cubicBezTo>
                    <a:cubicBezTo>
                      <a:pt x="46103" y="104231"/>
                      <a:pt x="44461" y="109166"/>
                      <a:pt x="42075" y="111851"/>
                    </a:cubicBezTo>
                    <a:cubicBezTo>
                      <a:pt x="26763" y="129077"/>
                      <a:pt x="43182" y="114104"/>
                      <a:pt x="23025" y="130901"/>
                    </a:cubicBezTo>
                    <a:cubicBezTo>
                      <a:pt x="34819" y="89622"/>
                      <a:pt x="24803" y="118477"/>
                      <a:pt x="40170" y="85181"/>
                    </a:cubicBezTo>
                    <a:cubicBezTo>
                      <a:pt x="41011" y="83358"/>
                      <a:pt x="40655" y="80886"/>
                      <a:pt x="42075" y="79466"/>
                    </a:cubicBezTo>
                    <a:cubicBezTo>
                      <a:pt x="44083" y="77458"/>
                      <a:pt x="47155" y="76926"/>
                      <a:pt x="49695" y="75656"/>
                    </a:cubicBezTo>
                    <a:cubicBezTo>
                      <a:pt x="72957" y="47742"/>
                      <a:pt x="47524" y="77864"/>
                      <a:pt x="42075" y="87086"/>
                    </a:cubicBezTo>
                    <a:cubicBezTo>
                      <a:pt x="38596" y="92974"/>
                      <a:pt x="38191" y="100407"/>
                      <a:pt x="34455" y="106136"/>
                    </a:cubicBezTo>
                    <a:cubicBezTo>
                      <a:pt x="28548" y="115194"/>
                      <a:pt x="5854" y="138547"/>
                      <a:pt x="13500" y="130901"/>
                    </a:cubicBezTo>
                    <a:cubicBezTo>
                      <a:pt x="24314" y="120087"/>
                      <a:pt x="34921" y="108932"/>
                      <a:pt x="43980" y="96611"/>
                    </a:cubicBezTo>
                    <a:cubicBezTo>
                      <a:pt x="94014" y="28565"/>
                      <a:pt x="70679" y="48582"/>
                      <a:pt x="101130" y="24221"/>
                    </a:cubicBezTo>
                    <a:cubicBezTo>
                      <a:pt x="104812" y="53673"/>
                      <a:pt x="105393" y="51846"/>
                      <a:pt x="101130" y="96611"/>
                    </a:cubicBezTo>
                    <a:cubicBezTo>
                      <a:pt x="100385" y="104430"/>
                      <a:pt x="97320" y="111851"/>
                      <a:pt x="95415" y="119471"/>
                    </a:cubicBezTo>
                    <a:cubicBezTo>
                      <a:pt x="94780" y="95341"/>
                      <a:pt x="96743" y="71002"/>
                      <a:pt x="93510" y="47081"/>
                    </a:cubicBezTo>
                    <a:cubicBezTo>
                      <a:pt x="93159" y="44486"/>
                      <a:pt x="88200" y="47754"/>
                      <a:pt x="85890" y="48986"/>
                    </a:cubicBezTo>
                    <a:cubicBezTo>
                      <a:pt x="78585" y="52882"/>
                      <a:pt x="71400" y="57149"/>
                      <a:pt x="64935" y="62321"/>
                    </a:cubicBezTo>
                    <a:cubicBezTo>
                      <a:pt x="53651" y="71348"/>
                      <a:pt x="41205" y="110107"/>
                      <a:pt x="72555" y="35651"/>
                    </a:cubicBezTo>
                    <a:cubicBezTo>
                      <a:pt x="73190" y="31841"/>
                      <a:pt x="75476" y="20495"/>
                      <a:pt x="74460" y="24221"/>
                    </a:cubicBezTo>
                    <a:cubicBezTo>
                      <a:pt x="71542" y="34920"/>
                      <a:pt x="68338" y="45618"/>
                      <a:pt x="66840" y="56606"/>
                    </a:cubicBezTo>
                    <a:cubicBezTo>
                      <a:pt x="66403" y="59814"/>
                      <a:pt x="68110" y="62956"/>
                      <a:pt x="68745" y="66131"/>
                    </a:cubicBezTo>
                    <a:cubicBezTo>
                      <a:pt x="73190" y="64861"/>
                      <a:pt x="78416" y="65140"/>
                      <a:pt x="82080" y="62321"/>
                    </a:cubicBezTo>
                    <a:cubicBezTo>
                      <a:pt x="100567" y="48100"/>
                      <a:pt x="92168" y="24274"/>
                      <a:pt x="95415" y="79466"/>
                    </a:cubicBezTo>
                    <a:cubicBezTo>
                      <a:pt x="94780" y="88356"/>
                      <a:pt x="94369" y="97265"/>
                      <a:pt x="93510" y="106136"/>
                    </a:cubicBezTo>
                    <a:cubicBezTo>
                      <a:pt x="91559" y="126292"/>
                      <a:pt x="90252" y="134655"/>
                      <a:pt x="87795" y="151856"/>
                    </a:cubicBezTo>
                    <a:cubicBezTo>
                      <a:pt x="89700" y="153126"/>
                      <a:pt x="93510" y="153376"/>
                      <a:pt x="93510" y="155666"/>
                    </a:cubicBezTo>
                    <a:cubicBezTo>
                      <a:pt x="93510" y="160421"/>
                      <a:pt x="86614" y="167301"/>
                      <a:pt x="82080" y="169001"/>
                    </a:cubicBezTo>
                    <a:cubicBezTo>
                      <a:pt x="79048" y="170138"/>
                      <a:pt x="75730" y="170271"/>
                      <a:pt x="72555" y="170906"/>
                    </a:cubicBezTo>
                    <a:cubicBezTo>
                      <a:pt x="70015" y="172176"/>
                      <a:pt x="67629" y="173818"/>
                      <a:pt x="64935" y="174716"/>
                    </a:cubicBezTo>
                    <a:cubicBezTo>
                      <a:pt x="59967" y="176372"/>
                      <a:pt x="54292" y="176019"/>
                      <a:pt x="49695" y="178526"/>
                    </a:cubicBezTo>
                    <a:cubicBezTo>
                      <a:pt x="45904" y="180594"/>
                      <a:pt x="36550" y="201007"/>
                      <a:pt x="49695" y="174716"/>
                    </a:cubicBezTo>
                    <a:cubicBezTo>
                      <a:pt x="53007" y="134974"/>
                      <a:pt x="53446" y="153880"/>
                      <a:pt x="43980" y="172811"/>
                    </a:cubicBezTo>
                    <a:cubicBezTo>
                      <a:pt x="42532" y="175707"/>
                      <a:pt x="45250" y="166461"/>
                      <a:pt x="45885" y="163286"/>
                    </a:cubicBezTo>
                    <a:cubicBezTo>
                      <a:pt x="46912" y="158151"/>
                      <a:pt x="43345" y="173446"/>
                      <a:pt x="42075" y="178526"/>
                    </a:cubicBezTo>
                    <a:cubicBezTo>
                      <a:pt x="41440" y="186146"/>
                      <a:pt x="41181" y="193807"/>
                      <a:pt x="40170" y="201386"/>
                    </a:cubicBezTo>
                    <a:cubicBezTo>
                      <a:pt x="39905" y="203376"/>
                      <a:pt x="40273" y="207101"/>
                      <a:pt x="38265" y="207101"/>
                    </a:cubicBezTo>
                    <a:cubicBezTo>
                      <a:pt x="34005" y="207101"/>
                      <a:pt x="30645" y="203291"/>
                      <a:pt x="26835" y="201386"/>
                    </a:cubicBezTo>
                    <a:cubicBezTo>
                      <a:pt x="27470" y="198846"/>
                      <a:pt x="28434" y="196366"/>
                      <a:pt x="28740" y="193766"/>
                    </a:cubicBezTo>
                    <a:cubicBezTo>
                      <a:pt x="29707" y="185543"/>
                      <a:pt x="29021" y="177120"/>
                      <a:pt x="30645" y="169001"/>
                    </a:cubicBezTo>
                    <a:cubicBezTo>
                      <a:pt x="32220" y="161125"/>
                      <a:pt x="35846" y="153800"/>
                      <a:pt x="38265" y="146141"/>
                    </a:cubicBezTo>
                    <a:cubicBezTo>
                      <a:pt x="39657" y="141733"/>
                      <a:pt x="40556" y="137172"/>
                      <a:pt x="42075" y="132806"/>
                    </a:cubicBezTo>
                    <a:cubicBezTo>
                      <a:pt x="45640" y="122557"/>
                      <a:pt x="50873" y="112853"/>
                      <a:pt x="53505" y="102326"/>
                    </a:cubicBezTo>
                    <a:cubicBezTo>
                      <a:pt x="58100" y="83945"/>
                      <a:pt x="56288" y="92221"/>
                      <a:pt x="59220" y="77561"/>
                    </a:cubicBezTo>
                    <a:cubicBezTo>
                      <a:pt x="63030" y="87721"/>
                      <a:pt x="67459" y="97670"/>
                      <a:pt x="70650" y="108041"/>
                    </a:cubicBezTo>
                    <a:cubicBezTo>
                      <a:pt x="72554" y="114230"/>
                      <a:pt x="72681" y="120864"/>
                      <a:pt x="74460" y="127091"/>
                    </a:cubicBezTo>
                    <a:cubicBezTo>
                      <a:pt x="76336" y="133657"/>
                      <a:pt x="81868" y="139209"/>
                      <a:pt x="85890" y="144236"/>
                    </a:cubicBezTo>
                    <a:cubicBezTo>
                      <a:pt x="92986" y="133592"/>
                      <a:pt x="115063" y="104234"/>
                      <a:pt x="116370" y="88991"/>
                    </a:cubicBezTo>
                    <a:cubicBezTo>
                      <a:pt x="119471" y="52813"/>
                      <a:pt x="120310" y="55422"/>
                      <a:pt x="104940" y="45176"/>
                    </a:cubicBezTo>
                    <a:cubicBezTo>
                      <a:pt x="72830" y="55451"/>
                      <a:pt x="40127" y="62358"/>
                      <a:pt x="13500" y="85181"/>
                    </a:cubicBezTo>
                    <a:cubicBezTo>
                      <a:pt x="7674" y="90174"/>
                      <a:pt x="7150" y="99151"/>
                      <a:pt x="3975" y="106136"/>
                    </a:cubicBezTo>
                    <a:cubicBezTo>
                      <a:pt x="-109" y="126554"/>
                      <a:pt x="-3812" y="129950"/>
                      <a:pt x="7785" y="151856"/>
                    </a:cubicBezTo>
                    <a:cubicBezTo>
                      <a:pt x="9517" y="155128"/>
                      <a:pt x="14135" y="155666"/>
                      <a:pt x="17310" y="157571"/>
                    </a:cubicBezTo>
                    <a:cubicBezTo>
                      <a:pt x="21755" y="155666"/>
                      <a:pt x="27484" y="155516"/>
                      <a:pt x="30645" y="151856"/>
                    </a:cubicBezTo>
                    <a:cubicBezTo>
                      <a:pt x="56027" y="122466"/>
                      <a:pt x="54143" y="113108"/>
                      <a:pt x="63030" y="77561"/>
                    </a:cubicBezTo>
                    <a:lnTo>
                      <a:pt x="36360" y="10804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solidFill>
                  <a:srgbClr val="CC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5256F8-612B-45FA-818A-A4FBFAFB96C5}"/>
                </a:ext>
              </a:extLst>
            </p:cNvPr>
            <p:cNvSpPr/>
            <p:nvPr/>
          </p:nvSpPr>
          <p:spPr>
            <a:xfrm rot="1252295">
              <a:off x="20537488" y="11406188"/>
              <a:ext cx="76200" cy="24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F56A24-77FE-4E7D-9ECE-9F095E67E7D1}"/>
                </a:ext>
              </a:extLst>
            </p:cNvPr>
            <p:cNvSpPr/>
            <p:nvPr/>
          </p:nvSpPr>
          <p:spPr>
            <a:xfrm rot="1417205">
              <a:off x="20618450" y="11260138"/>
              <a:ext cx="77788" cy="134937"/>
            </a:xfrm>
            <a:prstGeom prst="rect">
              <a:avLst/>
            </a:prstGeom>
            <a:solidFill>
              <a:srgbClr val="FFF3CC"/>
            </a:solidFill>
            <a:ln>
              <a:solidFill>
                <a:srgbClr val="FFF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F9B61C-609F-42C8-8838-6DE7E2B9AFBA}"/>
                </a:ext>
              </a:extLst>
            </p:cNvPr>
            <p:cNvSpPr/>
            <p:nvPr/>
          </p:nvSpPr>
          <p:spPr>
            <a:xfrm rot="1417205">
              <a:off x="20637500" y="11101388"/>
              <a:ext cx="80963" cy="142875"/>
            </a:xfrm>
            <a:prstGeom prst="rect">
              <a:avLst/>
            </a:prstGeom>
            <a:solidFill>
              <a:srgbClr val="FFF3CC"/>
            </a:solidFill>
            <a:ln>
              <a:solidFill>
                <a:srgbClr val="FFF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0A1110-E803-48FD-AA16-EFDC109DEFC6}"/>
              </a:ext>
            </a:extLst>
          </p:cNvPr>
          <p:cNvSpPr txBox="1"/>
          <p:nvPr/>
        </p:nvSpPr>
        <p:spPr>
          <a:xfrm>
            <a:off x="896550" y="3429000"/>
            <a:ext cx="4783329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NTP Systems Work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Flowing a propellent through a nuclear reactor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Generating heat by nuclear fission to increase the temperature of the propellent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Exhausting the heated propellent through a nozzle to produce thrust</a:t>
            </a: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99D3C730-F9B9-41A2-A123-19775FFC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What is Nuclear Thermal Propulsion?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05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B377-2593-442A-A6EA-87E660C7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81356"/>
            <a:ext cx="10009159" cy="10668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NTP reactors operate at nearly 3000 K</a:t>
            </a:r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id="{F50DD49F-83DB-463C-83CD-FCDC856FFCF0}"/>
              </a:ext>
            </a:extLst>
          </p:cNvPr>
          <p:cNvGrpSpPr>
            <a:grpSpLocks/>
          </p:cNvGrpSpPr>
          <p:nvPr/>
        </p:nvGrpSpPr>
        <p:grpSpPr bwMode="auto">
          <a:xfrm>
            <a:off x="3024852" y="2269514"/>
            <a:ext cx="9318414" cy="4098184"/>
            <a:chOff x="-9518" y="13472914"/>
            <a:chExt cx="11886924" cy="5227836"/>
          </a:xfrm>
        </p:grpSpPr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CA9617D4-1F69-425C-98DF-87B39EB19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9606" y="13946192"/>
              <a:ext cx="7327800" cy="3551392"/>
              <a:chOff x="3023124" y="15433045"/>
              <a:chExt cx="7326926" cy="3552224"/>
            </a:xfrm>
          </p:grpSpPr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9636CFBB-74F3-4338-B0E8-DA8E1F5CC851}"/>
                  </a:ext>
                </a:extLst>
              </p:cNvPr>
              <p:cNvSpPr/>
              <p:nvPr/>
            </p:nvSpPr>
            <p:spPr>
              <a:xfrm>
                <a:off x="5170882" y="15433045"/>
                <a:ext cx="3701582" cy="3178921"/>
              </a:xfrm>
              <a:custGeom>
                <a:avLst/>
                <a:gdLst>
                  <a:gd name="connsiteX0" fmla="*/ 471409 w 3702289"/>
                  <a:gd name="connsiteY0" fmla="*/ 274320 h 3180080"/>
                  <a:gd name="connsiteX1" fmla="*/ 471409 w 3702289"/>
                  <a:gd name="connsiteY1" fmla="*/ 274320 h 3180080"/>
                  <a:gd name="connsiteX2" fmla="*/ 1233409 w 3702289"/>
                  <a:gd name="connsiteY2" fmla="*/ 152400 h 3180080"/>
                  <a:gd name="connsiteX3" fmla="*/ 1416289 w 3702289"/>
                  <a:gd name="connsiteY3" fmla="*/ 50800 h 3180080"/>
                  <a:gd name="connsiteX4" fmla="*/ 1517889 w 3702289"/>
                  <a:gd name="connsiteY4" fmla="*/ 10160 h 3180080"/>
                  <a:gd name="connsiteX5" fmla="*/ 1558529 w 3702289"/>
                  <a:gd name="connsiteY5" fmla="*/ 0 h 3180080"/>
                  <a:gd name="connsiteX6" fmla="*/ 1599169 w 3702289"/>
                  <a:gd name="connsiteY6" fmla="*/ 0 h 3180080"/>
                  <a:gd name="connsiteX7" fmla="*/ 1700769 w 3702289"/>
                  <a:gd name="connsiteY7" fmla="*/ 10160 h 3180080"/>
                  <a:gd name="connsiteX8" fmla="*/ 1903969 w 3702289"/>
                  <a:gd name="connsiteY8" fmla="*/ 182880 h 3180080"/>
                  <a:gd name="connsiteX9" fmla="*/ 2351009 w 3702289"/>
                  <a:gd name="connsiteY9" fmla="*/ 355600 h 3180080"/>
                  <a:gd name="connsiteX10" fmla="*/ 2503409 w 3702289"/>
                  <a:gd name="connsiteY10" fmla="*/ 345440 h 3180080"/>
                  <a:gd name="connsiteX11" fmla="*/ 2655809 w 3702289"/>
                  <a:gd name="connsiteY11" fmla="*/ 274320 h 3180080"/>
                  <a:gd name="connsiteX12" fmla="*/ 2737089 w 3702289"/>
                  <a:gd name="connsiteY12" fmla="*/ 243840 h 3180080"/>
                  <a:gd name="connsiteX13" fmla="*/ 2859009 w 3702289"/>
                  <a:gd name="connsiteY13" fmla="*/ 203200 h 3180080"/>
                  <a:gd name="connsiteX14" fmla="*/ 3397489 w 3702289"/>
                  <a:gd name="connsiteY14" fmla="*/ 386080 h 3180080"/>
                  <a:gd name="connsiteX15" fmla="*/ 3539729 w 3702289"/>
                  <a:gd name="connsiteY15" fmla="*/ 558800 h 3180080"/>
                  <a:gd name="connsiteX16" fmla="*/ 3671809 w 3702289"/>
                  <a:gd name="connsiteY16" fmla="*/ 883920 h 3180080"/>
                  <a:gd name="connsiteX17" fmla="*/ 3702289 w 3702289"/>
                  <a:gd name="connsiteY17" fmla="*/ 1188720 h 3180080"/>
                  <a:gd name="connsiteX18" fmla="*/ 3692129 w 3702289"/>
                  <a:gd name="connsiteY18" fmla="*/ 1910080 h 3180080"/>
                  <a:gd name="connsiteX19" fmla="*/ 3661649 w 3702289"/>
                  <a:gd name="connsiteY19" fmla="*/ 2062480 h 3180080"/>
                  <a:gd name="connsiteX20" fmla="*/ 3610849 w 3702289"/>
                  <a:gd name="connsiteY20" fmla="*/ 2397760 h 3180080"/>
                  <a:gd name="connsiteX21" fmla="*/ 3549889 w 3702289"/>
                  <a:gd name="connsiteY21" fmla="*/ 2590800 h 3180080"/>
                  <a:gd name="connsiteX22" fmla="*/ 3458449 w 3702289"/>
                  <a:gd name="connsiteY22" fmla="*/ 2915920 h 3180080"/>
                  <a:gd name="connsiteX23" fmla="*/ 3295889 w 3702289"/>
                  <a:gd name="connsiteY23" fmla="*/ 3098800 h 3180080"/>
                  <a:gd name="connsiteX24" fmla="*/ 3041889 w 3702289"/>
                  <a:gd name="connsiteY24" fmla="*/ 3159760 h 3180080"/>
                  <a:gd name="connsiteX25" fmla="*/ 2645649 w 3702289"/>
                  <a:gd name="connsiteY25" fmla="*/ 3180080 h 3180080"/>
                  <a:gd name="connsiteX26" fmla="*/ 2401809 w 3702289"/>
                  <a:gd name="connsiteY26" fmla="*/ 3159760 h 3180080"/>
                  <a:gd name="connsiteX27" fmla="*/ 2097009 w 3702289"/>
                  <a:gd name="connsiteY27" fmla="*/ 3129280 h 3180080"/>
                  <a:gd name="connsiteX28" fmla="*/ 1893809 w 3702289"/>
                  <a:gd name="connsiteY28" fmla="*/ 3119120 h 3180080"/>
                  <a:gd name="connsiteX29" fmla="*/ 1568689 w 3702289"/>
                  <a:gd name="connsiteY29" fmla="*/ 3129280 h 3180080"/>
                  <a:gd name="connsiteX30" fmla="*/ 1182609 w 3702289"/>
                  <a:gd name="connsiteY30" fmla="*/ 3149600 h 3180080"/>
                  <a:gd name="connsiteX31" fmla="*/ 857489 w 3702289"/>
                  <a:gd name="connsiteY31" fmla="*/ 3129280 h 3180080"/>
                  <a:gd name="connsiteX32" fmla="*/ 593329 w 3702289"/>
                  <a:gd name="connsiteY32" fmla="*/ 3068320 h 3180080"/>
                  <a:gd name="connsiteX33" fmla="*/ 420609 w 3702289"/>
                  <a:gd name="connsiteY33" fmla="*/ 3007360 h 3180080"/>
                  <a:gd name="connsiteX34" fmla="*/ 166609 w 3702289"/>
                  <a:gd name="connsiteY34" fmla="*/ 2794000 h 3180080"/>
                  <a:gd name="connsiteX35" fmla="*/ 85329 w 3702289"/>
                  <a:gd name="connsiteY35" fmla="*/ 2641600 h 3180080"/>
                  <a:gd name="connsiteX36" fmla="*/ 54849 w 3702289"/>
                  <a:gd name="connsiteY36" fmla="*/ 2113280 h 3180080"/>
                  <a:gd name="connsiteX37" fmla="*/ 75169 w 3702289"/>
                  <a:gd name="connsiteY37" fmla="*/ 1778000 h 3180080"/>
                  <a:gd name="connsiteX38" fmla="*/ 237729 w 3702289"/>
                  <a:gd name="connsiteY38" fmla="*/ 1412240 h 3180080"/>
                  <a:gd name="connsiteX39" fmla="*/ 379969 w 3702289"/>
                  <a:gd name="connsiteY39" fmla="*/ 1005840 h 3180080"/>
                  <a:gd name="connsiteX40" fmla="*/ 420609 w 3702289"/>
                  <a:gd name="connsiteY40" fmla="*/ 894080 h 3180080"/>
                  <a:gd name="connsiteX41" fmla="*/ 512049 w 3702289"/>
                  <a:gd name="connsiteY41" fmla="*/ 670560 h 3180080"/>
                  <a:gd name="connsiteX42" fmla="*/ 532369 w 3702289"/>
                  <a:gd name="connsiteY42" fmla="*/ 599440 h 3180080"/>
                  <a:gd name="connsiteX43" fmla="*/ 542529 w 3702289"/>
                  <a:gd name="connsiteY43" fmla="*/ 538480 h 3180080"/>
                  <a:gd name="connsiteX44" fmla="*/ 552689 w 3702289"/>
                  <a:gd name="connsiteY44" fmla="*/ 487680 h 3180080"/>
                  <a:gd name="connsiteX45" fmla="*/ 542529 w 3702289"/>
                  <a:gd name="connsiteY45" fmla="*/ 365760 h 3180080"/>
                  <a:gd name="connsiteX46" fmla="*/ 471409 w 3702289"/>
                  <a:gd name="connsiteY46" fmla="*/ 314960 h 3180080"/>
                  <a:gd name="connsiteX47" fmla="*/ 471409 w 3702289"/>
                  <a:gd name="connsiteY47" fmla="*/ 274320 h 318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702289" h="3180080">
                    <a:moveTo>
                      <a:pt x="471409" y="274320"/>
                    </a:moveTo>
                    <a:lnTo>
                      <a:pt x="471409" y="274320"/>
                    </a:lnTo>
                    <a:cubicBezTo>
                      <a:pt x="709520" y="248438"/>
                      <a:pt x="999006" y="237184"/>
                      <a:pt x="1233409" y="152400"/>
                    </a:cubicBezTo>
                    <a:cubicBezTo>
                      <a:pt x="1298987" y="128680"/>
                      <a:pt x="1353915" y="81987"/>
                      <a:pt x="1416289" y="50800"/>
                    </a:cubicBezTo>
                    <a:cubicBezTo>
                      <a:pt x="1448914" y="34488"/>
                      <a:pt x="1483538" y="22428"/>
                      <a:pt x="1517889" y="10160"/>
                    </a:cubicBezTo>
                    <a:cubicBezTo>
                      <a:pt x="1531039" y="5464"/>
                      <a:pt x="1558529" y="0"/>
                      <a:pt x="1558529" y="0"/>
                    </a:cubicBezTo>
                    <a:lnTo>
                      <a:pt x="1599169" y="0"/>
                    </a:lnTo>
                    <a:lnTo>
                      <a:pt x="1700769" y="10160"/>
                    </a:lnTo>
                    <a:lnTo>
                      <a:pt x="1903969" y="182880"/>
                    </a:lnTo>
                    <a:cubicBezTo>
                      <a:pt x="2082810" y="272300"/>
                      <a:pt x="2161577" y="338379"/>
                      <a:pt x="2351009" y="355600"/>
                    </a:cubicBezTo>
                    <a:cubicBezTo>
                      <a:pt x="2401713" y="360209"/>
                      <a:pt x="2452609" y="348827"/>
                      <a:pt x="2503409" y="345440"/>
                    </a:cubicBezTo>
                    <a:cubicBezTo>
                      <a:pt x="2554209" y="321733"/>
                      <a:pt x="2604399" y="296672"/>
                      <a:pt x="2655809" y="274320"/>
                    </a:cubicBezTo>
                    <a:cubicBezTo>
                      <a:pt x="2682345" y="262783"/>
                      <a:pt x="2710493" y="255238"/>
                      <a:pt x="2737089" y="243840"/>
                    </a:cubicBezTo>
                    <a:cubicBezTo>
                      <a:pt x="2838125" y="200539"/>
                      <a:pt x="2756008" y="220367"/>
                      <a:pt x="2859009" y="203200"/>
                    </a:cubicBezTo>
                    <a:cubicBezTo>
                      <a:pt x="2985577" y="236951"/>
                      <a:pt x="3277642" y="298624"/>
                      <a:pt x="3397489" y="386080"/>
                    </a:cubicBezTo>
                    <a:cubicBezTo>
                      <a:pt x="3457737" y="430045"/>
                      <a:pt x="3492316" y="501227"/>
                      <a:pt x="3539729" y="558800"/>
                    </a:cubicBezTo>
                    <a:cubicBezTo>
                      <a:pt x="3583756" y="667173"/>
                      <a:pt x="3656349" y="767971"/>
                      <a:pt x="3671809" y="883920"/>
                    </a:cubicBezTo>
                    <a:cubicBezTo>
                      <a:pt x="3698858" y="1086786"/>
                      <a:pt x="3688720" y="985184"/>
                      <a:pt x="3702289" y="1188720"/>
                    </a:cubicBezTo>
                    <a:cubicBezTo>
                      <a:pt x="3698902" y="1429173"/>
                      <a:pt x="3703302" y="1669863"/>
                      <a:pt x="3692129" y="1910080"/>
                    </a:cubicBezTo>
                    <a:cubicBezTo>
                      <a:pt x="3689722" y="1961830"/>
                      <a:pt x="3670166" y="2011379"/>
                      <a:pt x="3661649" y="2062480"/>
                    </a:cubicBezTo>
                    <a:cubicBezTo>
                      <a:pt x="3642802" y="2175565"/>
                      <a:pt x="3638129" y="2285608"/>
                      <a:pt x="3610849" y="2397760"/>
                    </a:cubicBezTo>
                    <a:cubicBezTo>
                      <a:pt x="3594900" y="2463327"/>
                      <a:pt x="3567375" y="2525626"/>
                      <a:pt x="3549889" y="2590800"/>
                    </a:cubicBezTo>
                    <a:cubicBezTo>
                      <a:pt x="3521889" y="2695165"/>
                      <a:pt x="3512722" y="2817241"/>
                      <a:pt x="3458449" y="2915920"/>
                    </a:cubicBezTo>
                    <a:cubicBezTo>
                      <a:pt x="3432194" y="2963655"/>
                      <a:pt x="3350897" y="3076150"/>
                      <a:pt x="3295889" y="3098800"/>
                    </a:cubicBezTo>
                    <a:cubicBezTo>
                      <a:pt x="3215376" y="3131952"/>
                      <a:pt x="3128846" y="3155301"/>
                      <a:pt x="3041889" y="3159760"/>
                    </a:cubicBezTo>
                    <a:lnTo>
                      <a:pt x="2645649" y="3180080"/>
                    </a:lnTo>
                    <a:lnTo>
                      <a:pt x="2401809" y="3159760"/>
                    </a:lnTo>
                    <a:cubicBezTo>
                      <a:pt x="2300137" y="3150346"/>
                      <a:pt x="2198791" y="3137423"/>
                      <a:pt x="2097009" y="3129280"/>
                    </a:cubicBezTo>
                    <a:cubicBezTo>
                      <a:pt x="2029407" y="3123872"/>
                      <a:pt x="1961542" y="3122507"/>
                      <a:pt x="1893809" y="3119120"/>
                    </a:cubicBezTo>
                    <a:lnTo>
                      <a:pt x="1568689" y="3129280"/>
                    </a:lnTo>
                    <a:lnTo>
                      <a:pt x="1182609" y="3149600"/>
                    </a:lnTo>
                    <a:cubicBezTo>
                      <a:pt x="1074236" y="3142827"/>
                      <a:pt x="965055" y="3144117"/>
                      <a:pt x="857489" y="3129280"/>
                    </a:cubicBezTo>
                    <a:cubicBezTo>
                      <a:pt x="767969" y="3116932"/>
                      <a:pt x="680371" y="3092611"/>
                      <a:pt x="593329" y="3068320"/>
                    </a:cubicBezTo>
                    <a:cubicBezTo>
                      <a:pt x="534522" y="3051909"/>
                      <a:pt x="475217" y="3034664"/>
                      <a:pt x="420609" y="3007360"/>
                    </a:cubicBezTo>
                    <a:cubicBezTo>
                      <a:pt x="343147" y="2968629"/>
                      <a:pt x="217052" y="2862098"/>
                      <a:pt x="166609" y="2794000"/>
                    </a:cubicBezTo>
                    <a:cubicBezTo>
                      <a:pt x="132340" y="2747737"/>
                      <a:pt x="112422" y="2692400"/>
                      <a:pt x="85329" y="2641600"/>
                    </a:cubicBezTo>
                    <a:cubicBezTo>
                      <a:pt x="39217" y="2215062"/>
                      <a:pt x="36305" y="2391438"/>
                      <a:pt x="54849" y="2113280"/>
                    </a:cubicBezTo>
                    <a:cubicBezTo>
                      <a:pt x="-29858" y="2000337"/>
                      <a:pt x="-11292" y="2045616"/>
                      <a:pt x="75169" y="1778000"/>
                    </a:cubicBezTo>
                    <a:cubicBezTo>
                      <a:pt x="116186" y="1651042"/>
                      <a:pt x="203352" y="1541154"/>
                      <a:pt x="237729" y="1412240"/>
                    </a:cubicBezTo>
                    <a:cubicBezTo>
                      <a:pt x="306097" y="1155858"/>
                      <a:pt x="251502" y="1336183"/>
                      <a:pt x="379969" y="1005840"/>
                    </a:cubicBezTo>
                    <a:cubicBezTo>
                      <a:pt x="394336" y="968895"/>
                      <a:pt x="404206" y="930167"/>
                      <a:pt x="420609" y="894080"/>
                    </a:cubicBezTo>
                    <a:cubicBezTo>
                      <a:pt x="470190" y="785001"/>
                      <a:pt x="474495" y="783223"/>
                      <a:pt x="512049" y="670560"/>
                    </a:cubicBezTo>
                    <a:cubicBezTo>
                      <a:pt x="519846" y="647170"/>
                      <a:pt x="526825" y="623464"/>
                      <a:pt x="532369" y="599440"/>
                    </a:cubicBezTo>
                    <a:cubicBezTo>
                      <a:pt x="537001" y="579367"/>
                      <a:pt x="538844" y="558748"/>
                      <a:pt x="542529" y="538480"/>
                    </a:cubicBezTo>
                    <a:cubicBezTo>
                      <a:pt x="545618" y="521490"/>
                      <a:pt x="549302" y="504613"/>
                      <a:pt x="552689" y="487680"/>
                    </a:cubicBezTo>
                    <a:cubicBezTo>
                      <a:pt x="549302" y="447040"/>
                      <a:pt x="556245" y="404165"/>
                      <a:pt x="542529" y="365760"/>
                    </a:cubicBezTo>
                    <a:cubicBezTo>
                      <a:pt x="532455" y="337553"/>
                      <a:pt x="471409" y="357536"/>
                      <a:pt x="471409" y="314960"/>
                    </a:cubicBezTo>
                    <a:lnTo>
                      <a:pt x="471409" y="274320"/>
                    </a:lnTo>
                    <a:close/>
                  </a:path>
                </a:pathLst>
              </a:custGeom>
              <a:solidFill>
                <a:srgbClr val="CF9F6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396" name="Group 10">
                <a:extLst>
                  <a:ext uri="{FF2B5EF4-FFF2-40B4-BE49-F238E27FC236}">
                    <a16:creationId xmlns:a16="http://schemas.microsoft.com/office/drawing/2014/main" id="{42E17654-5FD1-4FDF-AE70-97E8DD2B2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2944" y="16171405"/>
                <a:ext cx="1965077" cy="1965786"/>
                <a:chOff x="6162944" y="16171405"/>
                <a:chExt cx="1965077" cy="1965786"/>
              </a:xfrm>
            </p:grpSpPr>
            <p:sp>
              <p:nvSpPr>
                <p:cNvPr id="1400" name="Oval 1399">
                  <a:extLst>
                    <a:ext uri="{FF2B5EF4-FFF2-40B4-BE49-F238E27FC236}">
                      <a16:creationId xmlns:a16="http://schemas.microsoft.com/office/drawing/2014/main" id="{E106419C-39DF-4F92-99C8-D8F297BAA519}"/>
                    </a:ext>
                  </a:extLst>
                </p:cNvPr>
                <p:cNvSpPr/>
                <p:nvPr/>
              </p:nvSpPr>
              <p:spPr>
                <a:xfrm>
                  <a:off x="6277230" y="16285732"/>
                  <a:ext cx="1736506" cy="1737132"/>
                </a:xfrm>
                <a:prstGeom prst="ellipse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76200">
                  <a:solidFill>
                    <a:srgbClr val="3333C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5E5ED7"/>
                    </a:solidFill>
                  </a:endParaRPr>
                </a:p>
              </p:txBody>
            </p:sp>
            <p:sp>
              <p:nvSpPr>
                <p:cNvPr id="1401" name="Oval 1400">
                  <a:extLst>
                    <a:ext uri="{FF2B5EF4-FFF2-40B4-BE49-F238E27FC236}">
                      <a16:creationId xmlns:a16="http://schemas.microsoft.com/office/drawing/2014/main" id="{5B1FD178-130A-4B4C-B943-0225E5F2EB9E}"/>
                    </a:ext>
                  </a:extLst>
                </p:cNvPr>
                <p:cNvSpPr/>
                <p:nvPr/>
              </p:nvSpPr>
              <p:spPr>
                <a:xfrm>
                  <a:off x="6162944" y="16171405"/>
                  <a:ext cx="1965077" cy="1965786"/>
                </a:xfrm>
                <a:prstGeom prst="ellipse">
                  <a:avLst/>
                </a:prstGeom>
                <a:noFill/>
                <a:ln w="152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397" name="TextBox 1396">
                <a:extLst>
                  <a:ext uri="{FF2B5EF4-FFF2-40B4-BE49-F238E27FC236}">
                    <a16:creationId xmlns:a16="http://schemas.microsoft.com/office/drawing/2014/main" id="{634EF5C3-D50C-43DB-A0E3-976CD9E9A00E}"/>
                  </a:ext>
                </a:extLst>
              </p:cNvPr>
              <p:cNvSpPr txBox="1"/>
              <p:nvPr/>
            </p:nvSpPr>
            <p:spPr>
              <a:xfrm>
                <a:off x="3023124" y="18397303"/>
                <a:ext cx="1636506" cy="510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Coating</a:t>
                </a:r>
              </a:p>
            </p:txBody>
          </p:sp>
          <p:sp>
            <p:nvSpPr>
              <p:cNvPr id="1398" name="TextBox 1397">
                <a:extLst>
                  <a:ext uri="{FF2B5EF4-FFF2-40B4-BE49-F238E27FC236}">
                    <a16:creationId xmlns:a16="http://schemas.microsoft.com/office/drawing/2014/main" id="{9CDF6F2F-2EFB-4693-98F6-3F33F41C0211}"/>
                  </a:ext>
                </a:extLst>
              </p:cNvPr>
              <p:cNvSpPr txBox="1"/>
              <p:nvPr/>
            </p:nvSpPr>
            <p:spPr>
              <a:xfrm>
                <a:off x="8265786" y="18432237"/>
                <a:ext cx="2084264" cy="510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0D0D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C/C Tube</a:t>
                </a:r>
              </a:p>
            </p:txBody>
          </p:sp>
          <p:sp>
            <p:nvSpPr>
              <p:cNvPr id="1399" name="TextBox 1398">
                <a:extLst>
                  <a:ext uri="{FF2B5EF4-FFF2-40B4-BE49-F238E27FC236}">
                    <a16:creationId xmlns:a16="http://schemas.microsoft.com/office/drawing/2014/main" id="{CCD7E9D1-0D88-43FF-BF9E-8ABCD3BCE3F7}"/>
                  </a:ext>
                </a:extLst>
              </p:cNvPr>
              <p:cNvSpPr txBox="1"/>
              <p:nvPr/>
            </p:nvSpPr>
            <p:spPr>
              <a:xfrm>
                <a:off x="6451689" y="18474750"/>
                <a:ext cx="1488886" cy="510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 err="1">
                    <a:solidFill>
                      <a:srgbClr val="CF9F6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CerCer</a:t>
                </a:r>
                <a:endParaRPr lang="en-US" sz="2000" b="1">
                  <a:solidFill>
                    <a:srgbClr val="CF9F6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BCCB9D-5F43-4922-8AD3-4D1390030004}"/>
                </a:ext>
              </a:extLst>
            </p:cNvPr>
            <p:cNvSpPr txBox="1"/>
            <p:nvPr/>
          </p:nvSpPr>
          <p:spPr>
            <a:xfrm>
              <a:off x="7986661" y="15325466"/>
              <a:ext cx="1489065" cy="510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000" b="1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Gas</a:t>
              </a:r>
            </a:p>
          </p:txBody>
        </p:sp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71611A4D-7774-4A75-964A-E502189FD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5637" y="17413288"/>
              <a:ext cx="4260820" cy="1287462"/>
              <a:chOff x="4960900" y="17000538"/>
              <a:chExt cx="4260820" cy="1287462"/>
            </a:xfrm>
          </p:grpSpPr>
          <p:sp>
            <p:nvSpPr>
              <p:cNvPr id="1388" name="Cylinder 1387">
                <a:extLst>
                  <a:ext uri="{FF2B5EF4-FFF2-40B4-BE49-F238E27FC236}">
                    <a16:creationId xmlns:a16="http://schemas.microsoft.com/office/drawing/2014/main" id="{323708F0-5D65-4A6C-9EC2-A04E5ED1A418}"/>
                  </a:ext>
                </a:extLst>
              </p:cNvPr>
              <p:cNvSpPr/>
              <p:nvPr/>
            </p:nvSpPr>
            <p:spPr>
              <a:xfrm rot="16200000">
                <a:off x="6627760" y="15568628"/>
                <a:ext cx="1062038" cy="4125883"/>
              </a:xfrm>
              <a:prstGeom prst="can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9" name="Rectangle 1388">
                <a:extLst>
                  <a:ext uri="{FF2B5EF4-FFF2-40B4-BE49-F238E27FC236}">
                    <a16:creationId xmlns:a16="http://schemas.microsoft.com/office/drawing/2014/main" id="{0C6A2D14-9B58-47DB-AEAC-A9037E318AD1}"/>
                  </a:ext>
                </a:extLst>
              </p:cNvPr>
              <p:cNvSpPr/>
              <p:nvPr/>
            </p:nvSpPr>
            <p:spPr>
              <a:xfrm>
                <a:off x="5235536" y="17000538"/>
                <a:ext cx="3868709" cy="98425"/>
              </a:xfrm>
              <a:prstGeom prst="rect">
                <a:avLst/>
              </a:prstGeom>
              <a:solidFill>
                <a:srgbClr val="CF9F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0" name="Oval 1389">
                <a:extLst>
                  <a:ext uri="{FF2B5EF4-FFF2-40B4-BE49-F238E27FC236}">
                    <a16:creationId xmlns:a16="http://schemas.microsoft.com/office/drawing/2014/main" id="{638ECCF3-DBF7-4030-B6E0-165539AF55E1}"/>
                  </a:ext>
                </a:extLst>
              </p:cNvPr>
              <p:cNvSpPr/>
              <p:nvPr/>
            </p:nvSpPr>
            <p:spPr>
              <a:xfrm>
                <a:off x="5103774" y="17103725"/>
                <a:ext cx="233361" cy="1042988"/>
              </a:xfrm>
              <a:prstGeom prst="ellipse">
                <a:avLst/>
              </a:prstGeom>
              <a:pattFill prst="pct5">
                <a:fgClr>
                  <a:srgbClr val="80E5CC"/>
                </a:fgClr>
                <a:bgClr>
                  <a:schemeClr val="bg1"/>
                </a:bgClr>
              </a:pattFill>
              <a:ln w="25400">
                <a:solidFill>
                  <a:srgbClr val="3333C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1" name="Rectangle 1390">
                <a:extLst>
                  <a:ext uri="{FF2B5EF4-FFF2-40B4-BE49-F238E27FC236}">
                    <a16:creationId xmlns:a16="http://schemas.microsoft.com/office/drawing/2014/main" id="{660C457C-0618-4798-9980-DED2A3509197}"/>
                  </a:ext>
                </a:extLst>
              </p:cNvPr>
              <p:cNvSpPr/>
              <p:nvPr/>
            </p:nvSpPr>
            <p:spPr>
              <a:xfrm>
                <a:off x="5260936" y="18173700"/>
                <a:ext cx="3868709" cy="114300"/>
              </a:xfrm>
              <a:prstGeom prst="rect">
                <a:avLst/>
              </a:prstGeom>
              <a:solidFill>
                <a:srgbClr val="CF9F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392" name="Straight Arrow Connector 1391">
                <a:extLst>
                  <a:ext uri="{FF2B5EF4-FFF2-40B4-BE49-F238E27FC236}">
                    <a16:creationId xmlns:a16="http://schemas.microsoft.com/office/drawing/2014/main" id="{CA0FABBC-E9FF-4DBB-8701-761151E9E6AE}"/>
                  </a:ext>
                </a:extLst>
              </p:cNvPr>
              <p:cNvCxnSpPr/>
              <p:nvPr/>
            </p:nvCxnSpPr>
            <p:spPr>
              <a:xfrm flipV="1">
                <a:off x="6384878" y="17669545"/>
                <a:ext cx="2016111" cy="12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3" name="TextBox 202">
                <a:extLst>
                  <a:ext uri="{FF2B5EF4-FFF2-40B4-BE49-F238E27FC236}">
                    <a16:creationId xmlns:a16="http://schemas.microsoft.com/office/drawing/2014/main" id="{CEBB4BBA-5298-42E0-B0AC-5731AE916F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5615" y="17210089"/>
                <a:ext cx="1582738" cy="510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b="1">
                    <a:solidFill>
                      <a:srgbClr val="00CC99"/>
                    </a:solidFill>
                  </a:rPr>
                  <a:t>Flow</a:t>
                </a:r>
              </a:p>
            </p:txBody>
          </p:sp>
          <p:sp>
            <p:nvSpPr>
              <p:cNvPr id="1394" name="TextBox 393">
                <a:extLst>
                  <a:ext uri="{FF2B5EF4-FFF2-40B4-BE49-F238E27FC236}">
                    <a16:creationId xmlns:a16="http://schemas.microsoft.com/office/drawing/2014/main" id="{EEECE27C-F2AC-4EF6-BA77-B7F707A864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0900" y="17386670"/>
                <a:ext cx="592698" cy="510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b="1">
                    <a:solidFill>
                      <a:srgbClr val="00CC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altLang="en-US" sz="2000" b="1" baseline="-25000">
                    <a:solidFill>
                      <a:srgbClr val="00CC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35FDFE-59D4-4DAB-9D7D-F86A2A8EC3CC}"/>
                </a:ext>
              </a:extLst>
            </p:cNvPr>
            <p:cNvSpPr txBox="1"/>
            <p:nvPr/>
          </p:nvSpPr>
          <p:spPr>
            <a:xfrm>
              <a:off x="-9518" y="13919845"/>
              <a:ext cx="4614828" cy="510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Moderator Reactor Core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22672-6ED5-49BE-B36D-A0FCB019B6E2}"/>
                </a:ext>
              </a:extLst>
            </p:cNvPr>
            <p:cNvSpPr txBox="1"/>
            <p:nvPr/>
          </p:nvSpPr>
          <p:spPr>
            <a:xfrm>
              <a:off x="4133825" y="14289110"/>
              <a:ext cx="2916217" cy="510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Fuel Element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9E98E8-E22F-4E12-ACA8-FE5AE35C8B69}"/>
                </a:ext>
              </a:extLst>
            </p:cNvPr>
            <p:cNvSpPr txBox="1"/>
            <p:nvPr/>
          </p:nvSpPr>
          <p:spPr>
            <a:xfrm>
              <a:off x="6743657" y="13472914"/>
              <a:ext cx="4075085" cy="510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Heat Exchange Tubes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9B4A033-81C4-48E3-B2A4-27AA61D3B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310" y="14922500"/>
              <a:ext cx="1468427" cy="1500188"/>
              <a:chOff x="4582450" y="14874556"/>
              <a:chExt cx="1468428" cy="1500188"/>
            </a:xfrm>
          </p:grpSpPr>
          <p:sp>
            <p:nvSpPr>
              <p:cNvPr id="1324" name="Oval 1323">
                <a:extLst>
                  <a:ext uri="{FF2B5EF4-FFF2-40B4-BE49-F238E27FC236}">
                    <a16:creationId xmlns:a16="http://schemas.microsoft.com/office/drawing/2014/main" id="{299866A3-D797-43AF-A364-60DF907023A1}"/>
                  </a:ext>
                </a:extLst>
              </p:cNvPr>
              <p:cNvSpPr/>
              <p:nvPr/>
            </p:nvSpPr>
            <p:spPr bwMode="auto">
              <a:xfrm>
                <a:off x="4582450" y="14874556"/>
                <a:ext cx="1468428" cy="1500188"/>
              </a:xfrm>
              <a:prstGeom prst="ellipse">
                <a:avLst/>
              </a:prstGeom>
              <a:solidFill>
                <a:srgbClr val="CF9F6F"/>
              </a:solidFill>
              <a:ln>
                <a:solidFill>
                  <a:srgbClr val="7030A0">
                    <a:alpha val="9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5" name="Oval 1324">
                <a:extLst>
                  <a:ext uri="{FF2B5EF4-FFF2-40B4-BE49-F238E27FC236}">
                    <a16:creationId xmlns:a16="http://schemas.microsoft.com/office/drawing/2014/main" id="{BD45C209-5FBD-42D2-AA91-28105BFD001B}"/>
                  </a:ext>
                </a:extLst>
              </p:cNvPr>
              <p:cNvSpPr/>
              <p:nvPr/>
            </p:nvSpPr>
            <p:spPr bwMode="auto">
              <a:xfrm>
                <a:off x="5050759" y="14952344"/>
                <a:ext cx="130174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6" name="Oval 1325">
                <a:extLst>
                  <a:ext uri="{FF2B5EF4-FFF2-40B4-BE49-F238E27FC236}">
                    <a16:creationId xmlns:a16="http://schemas.microsoft.com/office/drawing/2014/main" id="{FCA1B419-2166-4EE9-80E9-3087FFCF198B}"/>
                  </a:ext>
                </a:extLst>
              </p:cNvPr>
              <p:cNvSpPr/>
              <p:nvPr/>
            </p:nvSpPr>
            <p:spPr bwMode="auto">
              <a:xfrm>
                <a:off x="5338095" y="14952344"/>
                <a:ext cx="128586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7" name="Oval 1326">
                <a:extLst>
                  <a:ext uri="{FF2B5EF4-FFF2-40B4-BE49-F238E27FC236}">
                    <a16:creationId xmlns:a16="http://schemas.microsoft.com/office/drawing/2014/main" id="{84AFE880-C315-47FE-85FA-A9B7E4D3A8D9}"/>
                  </a:ext>
                </a:extLst>
              </p:cNvPr>
              <p:cNvSpPr/>
              <p:nvPr/>
            </p:nvSpPr>
            <p:spPr bwMode="auto">
              <a:xfrm>
                <a:off x="5652418" y="15107919"/>
                <a:ext cx="128586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8" name="Oval 1327">
                <a:extLst>
                  <a:ext uri="{FF2B5EF4-FFF2-40B4-BE49-F238E27FC236}">
                    <a16:creationId xmlns:a16="http://schemas.microsoft.com/office/drawing/2014/main" id="{2A98C90D-A6E7-4C9E-AE8D-D0EADDADAA6E}"/>
                  </a:ext>
                </a:extLst>
              </p:cNvPr>
              <p:cNvSpPr/>
              <p:nvPr/>
            </p:nvSpPr>
            <p:spPr bwMode="auto">
              <a:xfrm>
                <a:off x="5188871" y="15107919"/>
                <a:ext cx="128586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9" name="Oval 1328">
                <a:extLst>
                  <a:ext uri="{FF2B5EF4-FFF2-40B4-BE49-F238E27FC236}">
                    <a16:creationId xmlns:a16="http://schemas.microsoft.com/office/drawing/2014/main" id="{50EA0834-696F-4380-89CF-6BD6A6D0BD0C}"/>
                  </a:ext>
                </a:extLst>
              </p:cNvPr>
              <p:cNvSpPr/>
              <p:nvPr/>
            </p:nvSpPr>
            <p:spPr bwMode="auto">
              <a:xfrm>
                <a:off x="4720561" y="15258731"/>
                <a:ext cx="128587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0" name="Oval 1329">
                <a:extLst>
                  <a:ext uri="{FF2B5EF4-FFF2-40B4-BE49-F238E27FC236}">
                    <a16:creationId xmlns:a16="http://schemas.microsoft.com/office/drawing/2014/main" id="{BE705EEC-E36D-4554-850A-7CBE9F9BF2AB}"/>
                  </a:ext>
                </a:extLst>
              </p:cNvPr>
              <p:cNvSpPr/>
              <p:nvPr/>
            </p:nvSpPr>
            <p:spPr bwMode="auto">
              <a:xfrm>
                <a:off x="5496844" y="15107919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1" name="Oval 1330">
                <a:extLst>
                  <a:ext uri="{FF2B5EF4-FFF2-40B4-BE49-F238E27FC236}">
                    <a16:creationId xmlns:a16="http://schemas.microsoft.com/office/drawing/2014/main" id="{666EFC5E-ECDE-44F0-961B-D2C9C03547D0}"/>
                  </a:ext>
                </a:extLst>
              </p:cNvPr>
              <p:cNvSpPr/>
              <p:nvPr/>
            </p:nvSpPr>
            <p:spPr bwMode="auto">
              <a:xfrm>
                <a:off x="5911179" y="15576231"/>
                <a:ext cx="130174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2" name="Oval 1331">
                <a:extLst>
                  <a:ext uri="{FF2B5EF4-FFF2-40B4-BE49-F238E27FC236}">
                    <a16:creationId xmlns:a16="http://schemas.microsoft.com/office/drawing/2014/main" id="{636C2915-49E8-4D3A-A850-8DFB4DDC0F9F}"/>
                  </a:ext>
                </a:extLst>
              </p:cNvPr>
              <p:cNvSpPr/>
              <p:nvPr/>
            </p:nvSpPr>
            <p:spPr bwMode="auto">
              <a:xfrm>
                <a:off x="5480969" y="14952344"/>
                <a:ext cx="130174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3" name="Oval 1332">
                <a:extLst>
                  <a:ext uri="{FF2B5EF4-FFF2-40B4-BE49-F238E27FC236}">
                    <a16:creationId xmlns:a16="http://schemas.microsoft.com/office/drawing/2014/main" id="{B69E7156-6C7D-4C37-B5ED-3590108EEDC4}"/>
                  </a:ext>
                </a:extLst>
              </p:cNvPr>
              <p:cNvSpPr/>
              <p:nvPr/>
            </p:nvSpPr>
            <p:spPr bwMode="auto">
              <a:xfrm>
                <a:off x="5342857" y="15107919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4" name="Oval 1333">
                <a:extLst>
                  <a:ext uri="{FF2B5EF4-FFF2-40B4-BE49-F238E27FC236}">
                    <a16:creationId xmlns:a16="http://schemas.microsoft.com/office/drawing/2014/main" id="{785313D5-7C9F-45E9-AF40-4095E80F1DA1}"/>
                  </a:ext>
                </a:extLst>
              </p:cNvPr>
              <p:cNvSpPr/>
              <p:nvPr/>
            </p:nvSpPr>
            <p:spPr bwMode="auto">
              <a:xfrm>
                <a:off x="5034884" y="15107919"/>
                <a:ext cx="128587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5" name="Oval 1334">
                <a:extLst>
                  <a:ext uri="{FF2B5EF4-FFF2-40B4-BE49-F238E27FC236}">
                    <a16:creationId xmlns:a16="http://schemas.microsoft.com/office/drawing/2014/main" id="{28032460-D359-40DB-B08D-DD32FE16E26A}"/>
                  </a:ext>
                </a:extLst>
              </p:cNvPr>
              <p:cNvSpPr/>
              <p:nvPr/>
            </p:nvSpPr>
            <p:spPr bwMode="auto">
              <a:xfrm>
                <a:off x="5193633" y="14952344"/>
                <a:ext cx="130174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6" name="Oval 1335">
                <a:extLst>
                  <a:ext uri="{FF2B5EF4-FFF2-40B4-BE49-F238E27FC236}">
                    <a16:creationId xmlns:a16="http://schemas.microsoft.com/office/drawing/2014/main" id="{338A1D01-69BB-4791-A3A8-FA509A47CF15}"/>
                  </a:ext>
                </a:extLst>
              </p:cNvPr>
              <p:cNvSpPr/>
              <p:nvPr/>
            </p:nvSpPr>
            <p:spPr bwMode="auto">
              <a:xfrm>
                <a:off x="4880898" y="15107919"/>
                <a:ext cx="128586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7" name="Oval 1336">
                <a:extLst>
                  <a:ext uri="{FF2B5EF4-FFF2-40B4-BE49-F238E27FC236}">
                    <a16:creationId xmlns:a16="http://schemas.microsoft.com/office/drawing/2014/main" id="{30211741-87FB-4445-A1C0-B32934553697}"/>
                  </a:ext>
                </a:extLst>
              </p:cNvPr>
              <p:cNvSpPr/>
              <p:nvPr/>
            </p:nvSpPr>
            <p:spPr bwMode="auto">
              <a:xfrm>
                <a:off x="5654005" y="1525873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8" name="Oval 1337">
                <a:extLst>
                  <a:ext uri="{FF2B5EF4-FFF2-40B4-BE49-F238E27FC236}">
                    <a16:creationId xmlns:a16="http://schemas.microsoft.com/office/drawing/2014/main" id="{7FE73896-151F-45F9-A7D8-16A04F7FA561}"/>
                  </a:ext>
                </a:extLst>
              </p:cNvPr>
              <p:cNvSpPr/>
              <p:nvPr/>
            </p:nvSpPr>
            <p:spPr bwMode="auto">
              <a:xfrm>
                <a:off x="5187283" y="15258731"/>
                <a:ext cx="128587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9" name="Oval 1338">
                <a:extLst>
                  <a:ext uri="{FF2B5EF4-FFF2-40B4-BE49-F238E27FC236}">
                    <a16:creationId xmlns:a16="http://schemas.microsoft.com/office/drawing/2014/main" id="{328C873F-91EF-410E-8C29-9B61BFC998A9}"/>
                  </a:ext>
                </a:extLst>
              </p:cNvPr>
              <p:cNvSpPr/>
              <p:nvPr/>
            </p:nvSpPr>
            <p:spPr bwMode="auto">
              <a:xfrm>
                <a:off x="5498431" y="1525873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0" name="Oval 1339">
                <a:extLst>
                  <a:ext uri="{FF2B5EF4-FFF2-40B4-BE49-F238E27FC236}">
                    <a16:creationId xmlns:a16="http://schemas.microsoft.com/office/drawing/2014/main" id="{2D0D9085-3EC2-439E-8665-3A32EE94004D}"/>
                  </a:ext>
                </a:extLst>
              </p:cNvPr>
              <p:cNvSpPr/>
              <p:nvPr/>
            </p:nvSpPr>
            <p:spPr bwMode="auto">
              <a:xfrm>
                <a:off x="5342857" y="1525873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1" name="Oval 1340">
                <a:extLst>
                  <a:ext uri="{FF2B5EF4-FFF2-40B4-BE49-F238E27FC236}">
                    <a16:creationId xmlns:a16="http://schemas.microsoft.com/office/drawing/2014/main" id="{3DE8A9A6-0426-47EE-AEA0-3AB72924C190}"/>
                  </a:ext>
                </a:extLst>
              </p:cNvPr>
              <p:cNvSpPr/>
              <p:nvPr/>
            </p:nvSpPr>
            <p:spPr bwMode="auto">
              <a:xfrm>
                <a:off x="5031709" y="1525873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2" name="Oval 1341">
                <a:extLst>
                  <a:ext uri="{FF2B5EF4-FFF2-40B4-BE49-F238E27FC236}">
                    <a16:creationId xmlns:a16="http://schemas.microsoft.com/office/drawing/2014/main" id="{8CA5D3F8-BD9C-4F3B-902E-4480F00670C5}"/>
                  </a:ext>
                </a:extLst>
              </p:cNvPr>
              <p:cNvSpPr/>
              <p:nvPr/>
            </p:nvSpPr>
            <p:spPr bwMode="auto">
              <a:xfrm>
                <a:off x="4876135" y="15258731"/>
                <a:ext cx="128587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3" name="Oval 1342">
                <a:extLst>
                  <a:ext uri="{FF2B5EF4-FFF2-40B4-BE49-F238E27FC236}">
                    <a16:creationId xmlns:a16="http://schemas.microsoft.com/office/drawing/2014/main" id="{0846D6BD-1D76-44A2-A93F-32BA9B58B600}"/>
                  </a:ext>
                </a:extLst>
              </p:cNvPr>
              <p:cNvSpPr/>
              <p:nvPr/>
            </p:nvSpPr>
            <p:spPr bwMode="auto">
              <a:xfrm>
                <a:off x="5617494" y="15404781"/>
                <a:ext cx="128586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4" name="Oval 1343">
                <a:extLst>
                  <a:ext uri="{FF2B5EF4-FFF2-40B4-BE49-F238E27FC236}">
                    <a16:creationId xmlns:a16="http://schemas.microsoft.com/office/drawing/2014/main" id="{3734F5A3-FE2C-459E-8094-C8EFA8F4F612}"/>
                  </a:ext>
                </a:extLst>
              </p:cNvPr>
              <p:cNvSpPr/>
              <p:nvPr/>
            </p:nvSpPr>
            <p:spPr bwMode="auto">
              <a:xfrm>
                <a:off x="5153946" y="1540478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5" name="Oval 1344">
                <a:extLst>
                  <a:ext uri="{FF2B5EF4-FFF2-40B4-BE49-F238E27FC236}">
                    <a16:creationId xmlns:a16="http://schemas.microsoft.com/office/drawing/2014/main" id="{D1D32DA6-FF04-4BDA-B30A-CD55BF8DEFD6}"/>
                  </a:ext>
                </a:extLst>
              </p:cNvPr>
              <p:cNvSpPr/>
              <p:nvPr/>
            </p:nvSpPr>
            <p:spPr bwMode="auto">
              <a:xfrm>
                <a:off x="5461920" y="1540478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6" name="Oval 1345">
                <a:extLst>
                  <a:ext uri="{FF2B5EF4-FFF2-40B4-BE49-F238E27FC236}">
                    <a16:creationId xmlns:a16="http://schemas.microsoft.com/office/drawing/2014/main" id="{FD482843-7FAC-4A26-9D39-B04A881A0FB2}"/>
                  </a:ext>
                </a:extLst>
              </p:cNvPr>
              <p:cNvSpPr/>
              <p:nvPr/>
            </p:nvSpPr>
            <p:spPr bwMode="auto">
              <a:xfrm>
                <a:off x="5304758" y="1540478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7" name="Oval 1346">
                <a:extLst>
                  <a:ext uri="{FF2B5EF4-FFF2-40B4-BE49-F238E27FC236}">
                    <a16:creationId xmlns:a16="http://schemas.microsoft.com/office/drawing/2014/main" id="{E06441AA-5510-40EC-8BD0-5E0949B5A3DA}"/>
                  </a:ext>
                </a:extLst>
              </p:cNvPr>
              <p:cNvSpPr/>
              <p:nvPr/>
            </p:nvSpPr>
            <p:spPr bwMode="auto">
              <a:xfrm>
                <a:off x="5004722" y="1540478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8" name="Oval 1347">
                <a:extLst>
                  <a:ext uri="{FF2B5EF4-FFF2-40B4-BE49-F238E27FC236}">
                    <a16:creationId xmlns:a16="http://schemas.microsoft.com/office/drawing/2014/main" id="{980354DF-7C4A-47D4-BFF0-E7E21FD59C4D}"/>
                  </a:ext>
                </a:extLst>
              </p:cNvPr>
              <p:cNvSpPr/>
              <p:nvPr/>
            </p:nvSpPr>
            <p:spPr bwMode="auto">
              <a:xfrm>
                <a:off x="4845973" y="1540478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9" name="Oval 1348">
                <a:extLst>
                  <a:ext uri="{FF2B5EF4-FFF2-40B4-BE49-F238E27FC236}">
                    <a16:creationId xmlns:a16="http://schemas.microsoft.com/office/drawing/2014/main" id="{43C5FA9E-B5DE-490D-9D52-CF44D76044AB}"/>
                  </a:ext>
                </a:extLst>
              </p:cNvPr>
              <p:cNvSpPr/>
              <p:nvPr/>
            </p:nvSpPr>
            <p:spPr bwMode="auto">
              <a:xfrm>
                <a:off x="5587331" y="15552419"/>
                <a:ext cx="128587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0" name="Oval 1349">
                <a:extLst>
                  <a:ext uri="{FF2B5EF4-FFF2-40B4-BE49-F238E27FC236}">
                    <a16:creationId xmlns:a16="http://schemas.microsoft.com/office/drawing/2014/main" id="{077C688D-CC69-4C57-96ED-FE4F9704E58A}"/>
                  </a:ext>
                </a:extLst>
              </p:cNvPr>
              <p:cNvSpPr/>
              <p:nvPr/>
            </p:nvSpPr>
            <p:spPr bwMode="auto">
              <a:xfrm>
                <a:off x="5125372" y="15552419"/>
                <a:ext cx="128586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1" name="Oval 1350">
                <a:extLst>
                  <a:ext uri="{FF2B5EF4-FFF2-40B4-BE49-F238E27FC236}">
                    <a16:creationId xmlns:a16="http://schemas.microsoft.com/office/drawing/2014/main" id="{0E76F1F1-5560-409A-B47D-DDAD81F9D469}"/>
                  </a:ext>
                </a:extLst>
              </p:cNvPr>
              <p:cNvSpPr/>
              <p:nvPr/>
            </p:nvSpPr>
            <p:spPr bwMode="auto">
              <a:xfrm>
                <a:off x="5431757" y="15552419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2" name="Oval 1351">
                <a:extLst>
                  <a:ext uri="{FF2B5EF4-FFF2-40B4-BE49-F238E27FC236}">
                    <a16:creationId xmlns:a16="http://schemas.microsoft.com/office/drawing/2014/main" id="{058EB3F7-E57D-4831-919B-91FC1F8F073C}"/>
                  </a:ext>
                </a:extLst>
              </p:cNvPr>
              <p:cNvSpPr/>
              <p:nvPr/>
            </p:nvSpPr>
            <p:spPr bwMode="auto">
              <a:xfrm>
                <a:off x="5274596" y="15552419"/>
                <a:ext cx="128586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3" name="Oval 1352">
                <a:extLst>
                  <a:ext uri="{FF2B5EF4-FFF2-40B4-BE49-F238E27FC236}">
                    <a16:creationId xmlns:a16="http://schemas.microsoft.com/office/drawing/2014/main" id="{021F72D0-AB3B-475A-881D-69426D3ED724}"/>
                  </a:ext>
                </a:extLst>
              </p:cNvPr>
              <p:cNvSpPr/>
              <p:nvPr/>
            </p:nvSpPr>
            <p:spPr bwMode="auto">
              <a:xfrm>
                <a:off x="4974560" y="15552419"/>
                <a:ext cx="128587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4" name="Oval 1353">
                <a:extLst>
                  <a:ext uri="{FF2B5EF4-FFF2-40B4-BE49-F238E27FC236}">
                    <a16:creationId xmlns:a16="http://schemas.microsoft.com/office/drawing/2014/main" id="{C8E25CBB-4C95-4301-B760-1C65FF7360F4}"/>
                  </a:ext>
                </a:extLst>
              </p:cNvPr>
              <p:cNvSpPr/>
              <p:nvPr/>
            </p:nvSpPr>
            <p:spPr bwMode="auto">
              <a:xfrm>
                <a:off x="4815811" y="15552419"/>
                <a:ext cx="128587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5" name="Oval 1354">
                <a:extLst>
                  <a:ext uri="{FF2B5EF4-FFF2-40B4-BE49-F238E27FC236}">
                    <a16:creationId xmlns:a16="http://schemas.microsoft.com/office/drawing/2014/main" id="{286E8E9C-CDA4-4BAB-8D70-6640EAB9DB11}"/>
                  </a:ext>
                </a:extLst>
              </p:cNvPr>
              <p:cNvSpPr/>
              <p:nvPr/>
            </p:nvSpPr>
            <p:spPr bwMode="auto">
              <a:xfrm>
                <a:off x="5580981" y="15714344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6" name="Oval 1355">
                <a:extLst>
                  <a:ext uri="{FF2B5EF4-FFF2-40B4-BE49-F238E27FC236}">
                    <a16:creationId xmlns:a16="http://schemas.microsoft.com/office/drawing/2014/main" id="{9A26F164-AC9C-4F69-94FE-AD37146080D6}"/>
                  </a:ext>
                </a:extLst>
              </p:cNvPr>
              <p:cNvSpPr/>
              <p:nvPr/>
            </p:nvSpPr>
            <p:spPr bwMode="auto">
              <a:xfrm>
                <a:off x="5119022" y="15714344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7" name="Oval 1356">
                <a:extLst>
                  <a:ext uri="{FF2B5EF4-FFF2-40B4-BE49-F238E27FC236}">
                    <a16:creationId xmlns:a16="http://schemas.microsoft.com/office/drawing/2014/main" id="{165F1814-A92D-4879-B66C-4F8C5963CB41}"/>
                  </a:ext>
                </a:extLst>
              </p:cNvPr>
              <p:cNvSpPr/>
              <p:nvPr/>
            </p:nvSpPr>
            <p:spPr bwMode="auto">
              <a:xfrm>
                <a:off x="5425407" y="15714344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8" name="Oval 1357">
                <a:extLst>
                  <a:ext uri="{FF2B5EF4-FFF2-40B4-BE49-F238E27FC236}">
                    <a16:creationId xmlns:a16="http://schemas.microsoft.com/office/drawing/2014/main" id="{B0879955-4E90-4E2E-A8D0-B118F5340EE6}"/>
                  </a:ext>
                </a:extLst>
              </p:cNvPr>
              <p:cNvSpPr/>
              <p:nvPr/>
            </p:nvSpPr>
            <p:spPr bwMode="auto">
              <a:xfrm>
                <a:off x="5268246" y="15714344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9" name="Oval 1358">
                <a:extLst>
                  <a:ext uri="{FF2B5EF4-FFF2-40B4-BE49-F238E27FC236}">
                    <a16:creationId xmlns:a16="http://schemas.microsoft.com/office/drawing/2014/main" id="{60A84192-CC0B-4F36-A7E6-909A2E613641}"/>
                  </a:ext>
                </a:extLst>
              </p:cNvPr>
              <p:cNvSpPr/>
              <p:nvPr/>
            </p:nvSpPr>
            <p:spPr bwMode="auto">
              <a:xfrm>
                <a:off x="4968210" y="15714344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0" name="Oval 1359">
                <a:extLst>
                  <a:ext uri="{FF2B5EF4-FFF2-40B4-BE49-F238E27FC236}">
                    <a16:creationId xmlns:a16="http://schemas.microsoft.com/office/drawing/2014/main" id="{1B2B3DAE-7651-46C3-8635-6CF51D7981E2}"/>
                  </a:ext>
                </a:extLst>
              </p:cNvPr>
              <p:cNvSpPr/>
              <p:nvPr/>
            </p:nvSpPr>
            <p:spPr bwMode="auto">
              <a:xfrm>
                <a:off x="4809461" y="15714344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1" name="Oval 1360">
                <a:extLst>
                  <a:ext uri="{FF2B5EF4-FFF2-40B4-BE49-F238E27FC236}">
                    <a16:creationId xmlns:a16="http://schemas.microsoft.com/office/drawing/2014/main" id="{E9765597-A80E-4079-AD9D-3355F98BB3FD}"/>
                  </a:ext>
                </a:extLst>
              </p:cNvPr>
              <p:cNvSpPr/>
              <p:nvPr/>
            </p:nvSpPr>
            <p:spPr bwMode="auto">
              <a:xfrm>
                <a:off x="5809579" y="1525873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2" name="Oval 1361">
                <a:extLst>
                  <a:ext uri="{FF2B5EF4-FFF2-40B4-BE49-F238E27FC236}">
                    <a16:creationId xmlns:a16="http://schemas.microsoft.com/office/drawing/2014/main" id="{1A2BEE63-6208-472D-B2D2-23BA58159D34}"/>
                  </a:ext>
                </a:extLst>
              </p:cNvPr>
              <p:cNvSpPr/>
              <p:nvPr/>
            </p:nvSpPr>
            <p:spPr bwMode="auto">
              <a:xfrm>
                <a:off x="4679286" y="15401606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3" name="Oval 1362">
                <a:extLst>
                  <a:ext uri="{FF2B5EF4-FFF2-40B4-BE49-F238E27FC236}">
                    <a16:creationId xmlns:a16="http://schemas.microsoft.com/office/drawing/2014/main" id="{576ABEDA-196A-4B95-A4A0-D7B814407114}"/>
                  </a:ext>
                </a:extLst>
              </p:cNvPr>
              <p:cNvSpPr/>
              <p:nvPr/>
            </p:nvSpPr>
            <p:spPr bwMode="auto">
              <a:xfrm>
                <a:off x="5769893" y="15420656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4" name="Oval 1363">
                <a:extLst>
                  <a:ext uri="{FF2B5EF4-FFF2-40B4-BE49-F238E27FC236}">
                    <a16:creationId xmlns:a16="http://schemas.microsoft.com/office/drawing/2014/main" id="{78D673BA-0FA0-4E6C-A613-E148EC1185CC}"/>
                  </a:ext>
                </a:extLst>
              </p:cNvPr>
              <p:cNvSpPr/>
              <p:nvPr/>
            </p:nvSpPr>
            <p:spPr bwMode="auto">
              <a:xfrm>
                <a:off x="4661825" y="15552419"/>
                <a:ext cx="128586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5" name="Oval 1364">
                <a:extLst>
                  <a:ext uri="{FF2B5EF4-FFF2-40B4-BE49-F238E27FC236}">
                    <a16:creationId xmlns:a16="http://schemas.microsoft.com/office/drawing/2014/main" id="{A21F2483-9B58-49F2-9F24-760EC2D1159D}"/>
                  </a:ext>
                </a:extLst>
              </p:cNvPr>
              <p:cNvSpPr/>
              <p:nvPr/>
            </p:nvSpPr>
            <p:spPr bwMode="auto">
              <a:xfrm>
                <a:off x="5750843" y="15571469"/>
                <a:ext cx="130174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6" name="Oval 1365">
                <a:extLst>
                  <a:ext uri="{FF2B5EF4-FFF2-40B4-BE49-F238E27FC236}">
                    <a16:creationId xmlns:a16="http://schemas.microsoft.com/office/drawing/2014/main" id="{7DFD3865-AFEB-40DF-955F-0F9C136968B4}"/>
                  </a:ext>
                </a:extLst>
              </p:cNvPr>
              <p:cNvSpPr/>
              <p:nvPr/>
            </p:nvSpPr>
            <p:spPr bwMode="auto">
              <a:xfrm>
                <a:off x="4652300" y="15719106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7" name="Oval 1366">
                <a:extLst>
                  <a:ext uri="{FF2B5EF4-FFF2-40B4-BE49-F238E27FC236}">
                    <a16:creationId xmlns:a16="http://schemas.microsoft.com/office/drawing/2014/main" id="{69DB36FA-F72E-4EDA-9C6B-403510C00DE4}"/>
                  </a:ext>
                </a:extLst>
              </p:cNvPr>
              <p:cNvSpPr/>
              <p:nvPr/>
            </p:nvSpPr>
            <p:spPr bwMode="auto">
              <a:xfrm>
                <a:off x="5742905" y="15738156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8" name="Oval 1367">
                <a:extLst>
                  <a:ext uri="{FF2B5EF4-FFF2-40B4-BE49-F238E27FC236}">
                    <a16:creationId xmlns:a16="http://schemas.microsoft.com/office/drawing/2014/main" id="{BBC749DF-FC6A-46F8-8909-C43801E7CCE6}"/>
                  </a:ext>
                </a:extLst>
              </p:cNvPr>
              <p:cNvSpPr/>
              <p:nvPr/>
            </p:nvSpPr>
            <p:spPr bwMode="auto">
              <a:xfrm>
                <a:off x="5882604" y="15733394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9" name="Oval 1368">
                <a:extLst>
                  <a:ext uri="{FF2B5EF4-FFF2-40B4-BE49-F238E27FC236}">
                    <a16:creationId xmlns:a16="http://schemas.microsoft.com/office/drawing/2014/main" id="{8D4EC198-3B10-4DB0-A2C1-6F04B42E3240}"/>
                  </a:ext>
                </a:extLst>
              </p:cNvPr>
              <p:cNvSpPr/>
              <p:nvPr/>
            </p:nvSpPr>
            <p:spPr bwMode="auto">
              <a:xfrm>
                <a:off x="5587331" y="15871506"/>
                <a:ext cx="128587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0" name="Oval 1369">
                <a:extLst>
                  <a:ext uri="{FF2B5EF4-FFF2-40B4-BE49-F238E27FC236}">
                    <a16:creationId xmlns:a16="http://schemas.microsoft.com/office/drawing/2014/main" id="{7ADCBFA2-B4FE-4409-8EB9-9E106C7908A3}"/>
                  </a:ext>
                </a:extLst>
              </p:cNvPr>
              <p:cNvSpPr/>
              <p:nvPr/>
            </p:nvSpPr>
            <p:spPr bwMode="auto">
              <a:xfrm>
                <a:off x="5125372" y="15871506"/>
                <a:ext cx="128586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1" name="Oval 1370">
                <a:extLst>
                  <a:ext uri="{FF2B5EF4-FFF2-40B4-BE49-F238E27FC236}">
                    <a16:creationId xmlns:a16="http://schemas.microsoft.com/office/drawing/2014/main" id="{136489AB-FB31-4698-BF09-C35958C0D44A}"/>
                  </a:ext>
                </a:extLst>
              </p:cNvPr>
              <p:cNvSpPr/>
              <p:nvPr/>
            </p:nvSpPr>
            <p:spPr bwMode="auto">
              <a:xfrm>
                <a:off x="5431757" y="15871506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2" name="Oval 1371">
                <a:extLst>
                  <a:ext uri="{FF2B5EF4-FFF2-40B4-BE49-F238E27FC236}">
                    <a16:creationId xmlns:a16="http://schemas.microsoft.com/office/drawing/2014/main" id="{C0D68334-8B59-4925-B0B0-485ABD5B9596}"/>
                  </a:ext>
                </a:extLst>
              </p:cNvPr>
              <p:cNvSpPr/>
              <p:nvPr/>
            </p:nvSpPr>
            <p:spPr bwMode="auto">
              <a:xfrm>
                <a:off x="5274596" y="15871506"/>
                <a:ext cx="128586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3" name="Oval 1372">
                <a:extLst>
                  <a:ext uri="{FF2B5EF4-FFF2-40B4-BE49-F238E27FC236}">
                    <a16:creationId xmlns:a16="http://schemas.microsoft.com/office/drawing/2014/main" id="{A30EC140-C540-4E54-9CC0-2395D27EED51}"/>
                  </a:ext>
                </a:extLst>
              </p:cNvPr>
              <p:cNvSpPr/>
              <p:nvPr/>
            </p:nvSpPr>
            <p:spPr bwMode="auto">
              <a:xfrm>
                <a:off x="4974560" y="15871506"/>
                <a:ext cx="128587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4" name="Oval 1373">
                <a:extLst>
                  <a:ext uri="{FF2B5EF4-FFF2-40B4-BE49-F238E27FC236}">
                    <a16:creationId xmlns:a16="http://schemas.microsoft.com/office/drawing/2014/main" id="{09EB783F-7F34-4DCD-A848-73110826045B}"/>
                  </a:ext>
                </a:extLst>
              </p:cNvPr>
              <p:cNvSpPr/>
              <p:nvPr/>
            </p:nvSpPr>
            <p:spPr bwMode="auto">
              <a:xfrm>
                <a:off x="4815811" y="15871506"/>
                <a:ext cx="128587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5" name="Oval 1374">
                <a:extLst>
                  <a:ext uri="{FF2B5EF4-FFF2-40B4-BE49-F238E27FC236}">
                    <a16:creationId xmlns:a16="http://schemas.microsoft.com/office/drawing/2014/main" id="{A33CBAF0-18A5-4114-B08E-00291A47AF47}"/>
                  </a:ext>
                </a:extLst>
              </p:cNvPr>
              <p:cNvSpPr/>
              <p:nvPr/>
            </p:nvSpPr>
            <p:spPr bwMode="auto">
              <a:xfrm>
                <a:off x="4658650" y="15874681"/>
                <a:ext cx="128586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6" name="Oval 1375">
                <a:extLst>
                  <a:ext uri="{FF2B5EF4-FFF2-40B4-BE49-F238E27FC236}">
                    <a16:creationId xmlns:a16="http://schemas.microsoft.com/office/drawing/2014/main" id="{7D2B5B94-442B-49FF-9253-2403FBD0A56B}"/>
                  </a:ext>
                </a:extLst>
              </p:cNvPr>
              <p:cNvSpPr/>
              <p:nvPr/>
            </p:nvSpPr>
            <p:spPr bwMode="auto">
              <a:xfrm>
                <a:off x="5747668" y="15895319"/>
                <a:ext cx="130174" cy="131762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7" name="Oval 1376">
                <a:extLst>
                  <a:ext uri="{FF2B5EF4-FFF2-40B4-BE49-F238E27FC236}">
                    <a16:creationId xmlns:a16="http://schemas.microsoft.com/office/drawing/2014/main" id="{B4F75B82-A8F8-4BCA-A16C-84644A6079A0}"/>
                  </a:ext>
                </a:extLst>
              </p:cNvPr>
              <p:cNvSpPr/>
              <p:nvPr/>
            </p:nvSpPr>
            <p:spPr bwMode="auto">
              <a:xfrm>
                <a:off x="5596856" y="16012794"/>
                <a:ext cx="130174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8" name="Oval 1377">
                <a:extLst>
                  <a:ext uri="{FF2B5EF4-FFF2-40B4-BE49-F238E27FC236}">
                    <a16:creationId xmlns:a16="http://schemas.microsoft.com/office/drawing/2014/main" id="{2F0A3D2D-2A2C-4DB2-97E6-F0DB92F25D8C}"/>
                  </a:ext>
                </a:extLst>
              </p:cNvPr>
              <p:cNvSpPr/>
              <p:nvPr/>
            </p:nvSpPr>
            <p:spPr bwMode="auto">
              <a:xfrm>
                <a:off x="5134897" y="16012794"/>
                <a:ext cx="128586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9" name="Oval 1378">
                <a:extLst>
                  <a:ext uri="{FF2B5EF4-FFF2-40B4-BE49-F238E27FC236}">
                    <a16:creationId xmlns:a16="http://schemas.microsoft.com/office/drawing/2014/main" id="{09B9E75E-B626-4722-9C34-D63A23F3BE13}"/>
                  </a:ext>
                </a:extLst>
              </p:cNvPr>
              <p:cNvSpPr/>
              <p:nvPr/>
            </p:nvSpPr>
            <p:spPr bwMode="auto">
              <a:xfrm>
                <a:off x="5442870" y="16012794"/>
                <a:ext cx="128586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0" name="Oval 1379">
                <a:extLst>
                  <a:ext uri="{FF2B5EF4-FFF2-40B4-BE49-F238E27FC236}">
                    <a16:creationId xmlns:a16="http://schemas.microsoft.com/office/drawing/2014/main" id="{F9A560CD-58D7-4D78-9063-D3E22E8E503C}"/>
                  </a:ext>
                </a:extLst>
              </p:cNvPr>
              <p:cNvSpPr/>
              <p:nvPr/>
            </p:nvSpPr>
            <p:spPr bwMode="auto">
              <a:xfrm>
                <a:off x="5284121" y="16012794"/>
                <a:ext cx="130174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1" name="Oval 1380">
                <a:extLst>
                  <a:ext uri="{FF2B5EF4-FFF2-40B4-BE49-F238E27FC236}">
                    <a16:creationId xmlns:a16="http://schemas.microsoft.com/office/drawing/2014/main" id="{BAB7FB77-1AAE-4E29-AFA9-D0300E2ADA7C}"/>
                  </a:ext>
                </a:extLst>
              </p:cNvPr>
              <p:cNvSpPr/>
              <p:nvPr/>
            </p:nvSpPr>
            <p:spPr bwMode="auto">
              <a:xfrm>
                <a:off x="4984085" y="16012794"/>
                <a:ext cx="130174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2" name="Oval 1381">
                <a:extLst>
                  <a:ext uri="{FF2B5EF4-FFF2-40B4-BE49-F238E27FC236}">
                    <a16:creationId xmlns:a16="http://schemas.microsoft.com/office/drawing/2014/main" id="{35AB8162-3C01-4009-919A-746C796A4113}"/>
                  </a:ext>
                </a:extLst>
              </p:cNvPr>
              <p:cNvSpPr/>
              <p:nvPr/>
            </p:nvSpPr>
            <p:spPr bwMode="auto">
              <a:xfrm>
                <a:off x="4825336" y="16012794"/>
                <a:ext cx="130174" cy="133350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3" name="Oval 1382">
                <a:extLst>
                  <a:ext uri="{FF2B5EF4-FFF2-40B4-BE49-F238E27FC236}">
                    <a16:creationId xmlns:a16="http://schemas.microsoft.com/office/drawing/2014/main" id="{83974E38-D413-4AEB-A0CF-D4C7DEC0329A}"/>
                  </a:ext>
                </a:extLst>
              </p:cNvPr>
              <p:cNvSpPr/>
              <p:nvPr/>
            </p:nvSpPr>
            <p:spPr bwMode="auto">
              <a:xfrm>
                <a:off x="5607969" y="1616043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4" name="Oval 1383">
                <a:extLst>
                  <a:ext uri="{FF2B5EF4-FFF2-40B4-BE49-F238E27FC236}">
                    <a16:creationId xmlns:a16="http://schemas.microsoft.com/office/drawing/2014/main" id="{E0660EA3-A49F-41EF-A564-DC6003143D12}"/>
                  </a:ext>
                </a:extLst>
              </p:cNvPr>
              <p:cNvSpPr/>
              <p:nvPr/>
            </p:nvSpPr>
            <p:spPr bwMode="auto">
              <a:xfrm>
                <a:off x="5146009" y="1616043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5" name="Oval 1384">
                <a:extLst>
                  <a:ext uri="{FF2B5EF4-FFF2-40B4-BE49-F238E27FC236}">
                    <a16:creationId xmlns:a16="http://schemas.microsoft.com/office/drawing/2014/main" id="{D198B4F1-AAFA-4F37-8FEC-F0950D125D28}"/>
                  </a:ext>
                </a:extLst>
              </p:cNvPr>
              <p:cNvSpPr/>
              <p:nvPr/>
            </p:nvSpPr>
            <p:spPr bwMode="auto">
              <a:xfrm>
                <a:off x="5452395" y="1616043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6" name="Oval 1385">
                <a:extLst>
                  <a:ext uri="{FF2B5EF4-FFF2-40B4-BE49-F238E27FC236}">
                    <a16:creationId xmlns:a16="http://schemas.microsoft.com/office/drawing/2014/main" id="{78F0F3BF-87E5-4085-87CB-D400C74F5AC8}"/>
                  </a:ext>
                </a:extLst>
              </p:cNvPr>
              <p:cNvSpPr/>
              <p:nvPr/>
            </p:nvSpPr>
            <p:spPr bwMode="auto">
              <a:xfrm>
                <a:off x="5295233" y="1616043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7" name="Oval 1386">
                <a:extLst>
                  <a:ext uri="{FF2B5EF4-FFF2-40B4-BE49-F238E27FC236}">
                    <a16:creationId xmlns:a16="http://schemas.microsoft.com/office/drawing/2014/main" id="{D6C26791-CBAB-410D-8EC2-A0777CD92A9E}"/>
                  </a:ext>
                </a:extLst>
              </p:cNvPr>
              <p:cNvSpPr/>
              <p:nvPr/>
            </p:nvSpPr>
            <p:spPr bwMode="auto">
              <a:xfrm>
                <a:off x="4995197" y="16160431"/>
                <a:ext cx="130174" cy="131763"/>
              </a:xfrm>
              <a:prstGeom prst="ellipse">
                <a:avLst/>
              </a:prstGeom>
              <a:pattFill prst="pct5">
                <a:fgClr>
                  <a:srgbClr val="00CC99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1918">
              <a:extLst>
                <a:ext uri="{FF2B5EF4-FFF2-40B4-BE49-F238E27FC236}">
                  <a16:creationId xmlns:a16="http://schemas.microsoft.com/office/drawing/2014/main" id="{6553BC9D-50D0-454F-827C-D82853EF7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338" y="14551025"/>
              <a:ext cx="2835255" cy="2743200"/>
              <a:chOff x="853781" y="14446249"/>
              <a:chExt cx="2834620" cy="27432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A3A4EC6-AA74-4122-86D5-F587C5B40C65}"/>
                  </a:ext>
                </a:extLst>
              </p:cNvPr>
              <p:cNvSpPr/>
              <p:nvPr/>
            </p:nvSpPr>
            <p:spPr>
              <a:xfrm>
                <a:off x="853781" y="14446249"/>
                <a:ext cx="2834620" cy="2743200"/>
              </a:xfrm>
              <a:prstGeom prst="ellipse">
                <a:avLst/>
              </a:prstGeom>
              <a:solidFill>
                <a:srgbClr val="00666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4" name="Group 448">
                <a:extLst>
                  <a:ext uri="{FF2B5EF4-FFF2-40B4-BE49-F238E27FC236}">
                    <a16:creationId xmlns:a16="http://schemas.microsoft.com/office/drawing/2014/main" id="{F96BC2BD-0AB7-4496-9DC0-2B13B721E3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7213" y="14671674"/>
                <a:ext cx="457094" cy="457200"/>
                <a:chOff x="4581874" y="14874402"/>
                <a:chExt cx="1468098" cy="1500188"/>
              </a:xfrm>
            </p:grpSpPr>
            <p:sp>
              <p:nvSpPr>
                <p:cNvPr id="1260" name="Oval 1259">
                  <a:extLst>
                    <a:ext uri="{FF2B5EF4-FFF2-40B4-BE49-F238E27FC236}">
                      <a16:creationId xmlns:a16="http://schemas.microsoft.com/office/drawing/2014/main" id="{01624DFB-A28B-47E0-9CBE-C36D6062D349}"/>
                    </a:ext>
                  </a:extLst>
                </p:cNvPr>
                <p:cNvSpPr/>
                <p:nvPr/>
              </p:nvSpPr>
              <p:spPr bwMode="auto">
                <a:xfrm>
                  <a:off x="4581874" y="14874402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1" name="Oval 1260">
                  <a:extLst>
                    <a:ext uri="{FF2B5EF4-FFF2-40B4-BE49-F238E27FC236}">
                      <a16:creationId xmlns:a16="http://schemas.microsoft.com/office/drawing/2014/main" id="{7736F3F0-B871-4DE8-AE06-6842E83D52D3}"/>
                    </a:ext>
                  </a:extLst>
                </p:cNvPr>
                <p:cNvSpPr/>
                <p:nvPr/>
              </p:nvSpPr>
              <p:spPr bwMode="auto">
                <a:xfrm>
                  <a:off x="5050850" y="1495253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2" name="Oval 1261">
                  <a:extLst>
                    <a:ext uri="{FF2B5EF4-FFF2-40B4-BE49-F238E27FC236}">
                      <a16:creationId xmlns:a16="http://schemas.microsoft.com/office/drawing/2014/main" id="{29F3496F-7E26-41B6-AF96-B494A6748D8D}"/>
                    </a:ext>
                  </a:extLst>
                </p:cNvPr>
                <p:cNvSpPr/>
                <p:nvPr/>
              </p:nvSpPr>
              <p:spPr bwMode="auto">
                <a:xfrm>
                  <a:off x="5336313" y="1495253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3" name="Oval 1262">
                  <a:extLst>
                    <a:ext uri="{FF2B5EF4-FFF2-40B4-BE49-F238E27FC236}">
                      <a16:creationId xmlns:a16="http://schemas.microsoft.com/office/drawing/2014/main" id="{1B0B0A6B-AAE4-4D77-B54C-8C5CAA39BFC3}"/>
                    </a:ext>
                  </a:extLst>
                </p:cNvPr>
                <p:cNvSpPr/>
                <p:nvPr/>
              </p:nvSpPr>
              <p:spPr bwMode="auto">
                <a:xfrm>
                  <a:off x="5652362" y="1510880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4" name="Oval 1263">
                  <a:extLst>
                    <a:ext uri="{FF2B5EF4-FFF2-40B4-BE49-F238E27FC236}">
                      <a16:creationId xmlns:a16="http://schemas.microsoft.com/office/drawing/2014/main" id="{361E5D41-65DE-41FE-8E40-CA8935B0A7AA}"/>
                    </a:ext>
                  </a:extLst>
                </p:cNvPr>
                <p:cNvSpPr/>
                <p:nvPr/>
              </p:nvSpPr>
              <p:spPr bwMode="auto">
                <a:xfrm>
                  <a:off x="5188486" y="1510880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5" name="Oval 1264">
                  <a:extLst>
                    <a:ext uri="{FF2B5EF4-FFF2-40B4-BE49-F238E27FC236}">
                      <a16:creationId xmlns:a16="http://schemas.microsoft.com/office/drawing/2014/main" id="{63616D32-04A0-45E5-8F0D-9B360D1C4A53}"/>
                    </a:ext>
                  </a:extLst>
                </p:cNvPr>
                <p:cNvSpPr/>
                <p:nvPr/>
              </p:nvSpPr>
              <p:spPr bwMode="auto">
                <a:xfrm>
                  <a:off x="4719510" y="1525986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6" name="Oval 1265">
                  <a:extLst>
                    <a:ext uri="{FF2B5EF4-FFF2-40B4-BE49-F238E27FC236}">
                      <a16:creationId xmlns:a16="http://schemas.microsoft.com/office/drawing/2014/main" id="{0E00429C-CAA3-4604-80BE-E9939F23258E}"/>
                    </a:ext>
                  </a:extLst>
                </p:cNvPr>
                <p:cNvSpPr/>
                <p:nvPr/>
              </p:nvSpPr>
              <p:spPr bwMode="auto">
                <a:xfrm>
                  <a:off x="5494339" y="1510880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7" name="Oval 1266">
                  <a:extLst>
                    <a:ext uri="{FF2B5EF4-FFF2-40B4-BE49-F238E27FC236}">
                      <a16:creationId xmlns:a16="http://schemas.microsoft.com/office/drawing/2014/main" id="{60A2BBE6-C1D3-4417-ADCC-96DE4EC6CBF8}"/>
                    </a:ext>
                  </a:extLst>
                </p:cNvPr>
                <p:cNvSpPr/>
                <p:nvPr/>
              </p:nvSpPr>
              <p:spPr bwMode="auto">
                <a:xfrm>
                  <a:off x="5912339" y="1557761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8" name="Oval 1267">
                  <a:extLst>
                    <a:ext uri="{FF2B5EF4-FFF2-40B4-BE49-F238E27FC236}">
                      <a16:creationId xmlns:a16="http://schemas.microsoft.com/office/drawing/2014/main" id="{79F60B0D-E324-47D1-9CC5-F6BA22B750C6}"/>
                    </a:ext>
                  </a:extLst>
                </p:cNvPr>
                <p:cNvSpPr/>
                <p:nvPr/>
              </p:nvSpPr>
              <p:spPr bwMode="auto">
                <a:xfrm>
                  <a:off x="5479045" y="14952538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9" name="Oval 1268">
                  <a:extLst>
                    <a:ext uri="{FF2B5EF4-FFF2-40B4-BE49-F238E27FC236}">
                      <a16:creationId xmlns:a16="http://schemas.microsoft.com/office/drawing/2014/main" id="{CF7B98BB-142A-4F4C-8579-14D066A1040F}"/>
                    </a:ext>
                  </a:extLst>
                </p:cNvPr>
                <p:cNvSpPr/>
                <p:nvPr/>
              </p:nvSpPr>
              <p:spPr bwMode="auto">
                <a:xfrm>
                  <a:off x="5341413" y="1510880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0" name="Oval 1269">
                  <a:extLst>
                    <a:ext uri="{FF2B5EF4-FFF2-40B4-BE49-F238E27FC236}">
                      <a16:creationId xmlns:a16="http://schemas.microsoft.com/office/drawing/2014/main" id="{899520EA-CF7A-4723-90B0-CEC909A32000}"/>
                    </a:ext>
                  </a:extLst>
                </p:cNvPr>
                <p:cNvSpPr/>
                <p:nvPr/>
              </p:nvSpPr>
              <p:spPr bwMode="auto">
                <a:xfrm>
                  <a:off x="5035559" y="1510880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1" name="Oval 1270">
                  <a:extLst>
                    <a:ext uri="{FF2B5EF4-FFF2-40B4-BE49-F238E27FC236}">
                      <a16:creationId xmlns:a16="http://schemas.microsoft.com/office/drawing/2014/main" id="{9B420440-5A3E-4CA2-8EE8-3A72E0976D67}"/>
                    </a:ext>
                  </a:extLst>
                </p:cNvPr>
                <p:cNvSpPr/>
                <p:nvPr/>
              </p:nvSpPr>
              <p:spPr bwMode="auto">
                <a:xfrm>
                  <a:off x="5193582" y="1495253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2" name="Oval 1271">
                  <a:extLst>
                    <a:ext uri="{FF2B5EF4-FFF2-40B4-BE49-F238E27FC236}">
                      <a16:creationId xmlns:a16="http://schemas.microsoft.com/office/drawing/2014/main" id="{A6C371E2-96D0-4DFA-B96E-41ADC85CB76A}"/>
                    </a:ext>
                  </a:extLst>
                </p:cNvPr>
                <p:cNvSpPr/>
                <p:nvPr/>
              </p:nvSpPr>
              <p:spPr bwMode="auto">
                <a:xfrm>
                  <a:off x="4882632" y="1510880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3" name="Oval 1272">
                  <a:extLst>
                    <a:ext uri="{FF2B5EF4-FFF2-40B4-BE49-F238E27FC236}">
                      <a16:creationId xmlns:a16="http://schemas.microsoft.com/office/drawing/2014/main" id="{7C1CD35F-D3E1-42B3-8B22-17F004E23833}"/>
                    </a:ext>
                  </a:extLst>
                </p:cNvPr>
                <p:cNvSpPr/>
                <p:nvPr/>
              </p:nvSpPr>
              <p:spPr bwMode="auto">
                <a:xfrm>
                  <a:off x="5652362" y="1525986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4" name="Oval 1273">
                  <a:extLst>
                    <a:ext uri="{FF2B5EF4-FFF2-40B4-BE49-F238E27FC236}">
                      <a16:creationId xmlns:a16="http://schemas.microsoft.com/office/drawing/2014/main" id="{8EC160C1-1EC4-4AC8-B1FA-C0FB41CEC3A3}"/>
                    </a:ext>
                  </a:extLst>
                </p:cNvPr>
                <p:cNvSpPr/>
                <p:nvPr/>
              </p:nvSpPr>
              <p:spPr bwMode="auto">
                <a:xfrm>
                  <a:off x="5188486" y="1525986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5" name="Oval 1274">
                  <a:extLst>
                    <a:ext uri="{FF2B5EF4-FFF2-40B4-BE49-F238E27FC236}">
                      <a16:creationId xmlns:a16="http://schemas.microsoft.com/office/drawing/2014/main" id="{C50AD8EF-1E00-483D-8D72-9498F1F6374C}"/>
                    </a:ext>
                  </a:extLst>
                </p:cNvPr>
                <p:cNvSpPr/>
                <p:nvPr/>
              </p:nvSpPr>
              <p:spPr bwMode="auto">
                <a:xfrm>
                  <a:off x="5499435" y="1525986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6" name="Oval 1275">
                  <a:extLst>
                    <a:ext uri="{FF2B5EF4-FFF2-40B4-BE49-F238E27FC236}">
                      <a16:creationId xmlns:a16="http://schemas.microsoft.com/office/drawing/2014/main" id="{8C681911-3CFB-4C1A-B9F1-DDCD189310BA}"/>
                    </a:ext>
                  </a:extLst>
                </p:cNvPr>
                <p:cNvSpPr/>
                <p:nvPr/>
              </p:nvSpPr>
              <p:spPr bwMode="auto">
                <a:xfrm>
                  <a:off x="5341413" y="1525986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7" name="Oval 1276">
                  <a:extLst>
                    <a:ext uri="{FF2B5EF4-FFF2-40B4-BE49-F238E27FC236}">
                      <a16:creationId xmlns:a16="http://schemas.microsoft.com/office/drawing/2014/main" id="{2541EA91-9371-45CF-AE27-C2681CA4EB99}"/>
                    </a:ext>
                  </a:extLst>
                </p:cNvPr>
                <p:cNvSpPr/>
                <p:nvPr/>
              </p:nvSpPr>
              <p:spPr bwMode="auto">
                <a:xfrm>
                  <a:off x="5030460" y="1525986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8" name="Oval 1277">
                  <a:extLst>
                    <a:ext uri="{FF2B5EF4-FFF2-40B4-BE49-F238E27FC236}">
                      <a16:creationId xmlns:a16="http://schemas.microsoft.com/office/drawing/2014/main" id="{08106367-2071-4EC6-935C-D6AA4F84D44E}"/>
                    </a:ext>
                  </a:extLst>
                </p:cNvPr>
                <p:cNvSpPr/>
                <p:nvPr/>
              </p:nvSpPr>
              <p:spPr bwMode="auto">
                <a:xfrm>
                  <a:off x="4877533" y="1525986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9" name="Oval 1278">
                  <a:extLst>
                    <a:ext uri="{FF2B5EF4-FFF2-40B4-BE49-F238E27FC236}">
                      <a16:creationId xmlns:a16="http://schemas.microsoft.com/office/drawing/2014/main" id="{564B3A30-CA8D-4302-9D6B-0250A539ABB3}"/>
                    </a:ext>
                  </a:extLst>
                </p:cNvPr>
                <p:cNvSpPr/>
                <p:nvPr/>
              </p:nvSpPr>
              <p:spPr bwMode="auto">
                <a:xfrm>
                  <a:off x="5616681" y="1540571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0" name="Oval 1279">
                  <a:extLst>
                    <a:ext uri="{FF2B5EF4-FFF2-40B4-BE49-F238E27FC236}">
                      <a16:creationId xmlns:a16="http://schemas.microsoft.com/office/drawing/2014/main" id="{4B806997-78EE-4BC6-86DE-43C0F94CE2B6}"/>
                    </a:ext>
                  </a:extLst>
                </p:cNvPr>
                <p:cNvSpPr/>
                <p:nvPr/>
              </p:nvSpPr>
              <p:spPr bwMode="auto">
                <a:xfrm>
                  <a:off x="5152801" y="1540571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1" name="Oval 1280">
                  <a:extLst>
                    <a:ext uri="{FF2B5EF4-FFF2-40B4-BE49-F238E27FC236}">
                      <a16:creationId xmlns:a16="http://schemas.microsoft.com/office/drawing/2014/main" id="{5DBDA9F3-A608-43EF-9D51-DBC422BDE6A7}"/>
                    </a:ext>
                  </a:extLst>
                </p:cNvPr>
                <p:cNvSpPr/>
                <p:nvPr/>
              </p:nvSpPr>
              <p:spPr bwMode="auto">
                <a:xfrm>
                  <a:off x="5458655" y="1540571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2" name="Oval 1281">
                  <a:extLst>
                    <a:ext uri="{FF2B5EF4-FFF2-40B4-BE49-F238E27FC236}">
                      <a16:creationId xmlns:a16="http://schemas.microsoft.com/office/drawing/2014/main" id="{5D8A61C3-B1DA-44EA-8A14-7C415C15E87C}"/>
                    </a:ext>
                  </a:extLst>
                </p:cNvPr>
                <p:cNvSpPr/>
                <p:nvPr/>
              </p:nvSpPr>
              <p:spPr bwMode="auto">
                <a:xfrm>
                  <a:off x="5305728" y="1540571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3" name="Oval 1282">
                  <a:extLst>
                    <a:ext uri="{FF2B5EF4-FFF2-40B4-BE49-F238E27FC236}">
                      <a16:creationId xmlns:a16="http://schemas.microsoft.com/office/drawing/2014/main" id="{73E840F0-BE80-4190-8FB1-07F789D49615}"/>
                    </a:ext>
                  </a:extLst>
                </p:cNvPr>
                <p:cNvSpPr/>
                <p:nvPr/>
              </p:nvSpPr>
              <p:spPr bwMode="auto">
                <a:xfrm>
                  <a:off x="5004974" y="1540571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4" name="Oval 1283">
                  <a:extLst>
                    <a:ext uri="{FF2B5EF4-FFF2-40B4-BE49-F238E27FC236}">
                      <a16:creationId xmlns:a16="http://schemas.microsoft.com/office/drawing/2014/main" id="{0885F24F-DC64-44D1-9E71-33835F47DB95}"/>
                    </a:ext>
                  </a:extLst>
                </p:cNvPr>
                <p:cNvSpPr/>
                <p:nvPr/>
              </p:nvSpPr>
              <p:spPr bwMode="auto">
                <a:xfrm>
                  <a:off x="4846948" y="1540571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5" name="Oval 1284">
                  <a:extLst>
                    <a:ext uri="{FF2B5EF4-FFF2-40B4-BE49-F238E27FC236}">
                      <a16:creationId xmlns:a16="http://schemas.microsoft.com/office/drawing/2014/main" id="{048579B6-A6FC-4393-B067-90F245FF4319}"/>
                    </a:ext>
                  </a:extLst>
                </p:cNvPr>
                <p:cNvSpPr/>
                <p:nvPr/>
              </p:nvSpPr>
              <p:spPr bwMode="auto">
                <a:xfrm>
                  <a:off x="5586095" y="1555157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6" name="Oval 1285">
                  <a:extLst>
                    <a:ext uri="{FF2B5EF4-FFF2-40B4-BE49-F238E27FC236}">
                      <a16:creationId xmlns:a16="http://schemas.microsoft.com/office/drawing/2014/main" id="{FE42448E-6F5F-4E84-BA1B-F8A4B0905D22}"/>
                    </a:ext>
                  </a:extLst>
                </p:cNvPr>
                <p:cNvSpPr/>
                <p:nvPr/>
              </p:nvSpPr>
              <p:spPr bwMode="auto">
                <a:xfrm>
                  <a:off x="5122216" y="1555157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7" name="Oval 1286">
                  <a:extLst>
                    <a:ext uri="{FF2B5EF4-FFF2-40B4-BE49-F238E27FC236}">
                      <a16:creationId xmlns:a16="http://schemas.microsoft.com/office/drawing/2014/main" id="{D870D499-A10D-4854-84F1-A385AA894373}"/>
                    </a:ext>
                  </a:extLst>
                </p:cNvPr>
                <p:cNvSpPr/>
                <p:nvPr/>
              </p:nvSpPr>
              <p:spPr bwMode="auto">
                <a:xfrm>
                  <a:off x="5433169" y="1555157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8" name="Oval 1287">
                  <a:extLst>
                    <a:ext uri="{FF2B5EF4-FFF2-40B4-BE49-F238E27FC236}">
                      <a16:creationId xmlns:a16="http://schemas.microsoft.com/office/drawing/2014/main" id="{B234CAAF-041F-4D21-84D8-F4F6531A3CC4}"/>
                    </a:ext>
                  </a:extLst>
                </p:cNvPr>
                <p:cNvSpPr/>
                <p:nvPr/>
              </p:nvSpPr>
              <p:spPr bwMode="auto">
                <a:xfrm>
                  <a:off x="5275143" y="1555157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9" name="Oval 1288">
                  <a:extLst>
                    <a:ext uri="{FF2B5EF4-FFF2-40B4-BE49-F238E27FC236}">
                      <a16:creationId xmlns:a16="http://schemas.microsoft.com/office/drawing/2014/main" id="{4370CAE7-399C-4124-AB18-74BD1135302C}"/>
                    </a:ext>
                  </a:extLst>
                </p:cNvPr>
                <p:cNvSpPr/>
                <p:nvPr/>
              </p:nvSpPr>
              <p:spPr bwMode="auto">
                <a:xfrm>
                  <a:off x="4974388" y="1555157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0" name="Oval 1289">
                  <a:extLst>
                    <a:ext uri="{FF2B5EF4-FFF2-40B4-BE49-F238E27FC236}">
                      <a16:creationId xmlns:a16="http://schemas.microsoft.com/office/drawing/2014/main" id="{60955D83-8805-4F71-85DE-CCF3B826A742}"/>
                    </a:ext>
                  </a:extLst>
                </p:cNvPr>
                <p:cNvSpPr/>
                <p:nvPr/>
              </p:nvSpPr>
              <p:spPr bwMode="auto">
                <a:xfrm>
                  <a:off x="4816362" y="1555157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1" name="Oval 1290">
                  <a:extLst>
                    <a:ext uri="{FF2B5EF4-FFF2-40B4-BE49-F238E27FC236}">
                      <a16:creationId xmlns:a16="http://schemas.microsoft.com/office/drawing/2014/main" id="{20B95D6F-C238-4163-874B-15FCA9D8A15D}"/>
                    </a:ext>
                  </a:extLst>
                </p:cNvPr>
                <p:cNvSpPr/>
                <p:nvPr/>
              </p:nvSpPr>
              <p:spPr bwMode="auto">
                <a:xfrm>
                  <a:off x="5580996" y="1571305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2" name="Oval 1291">
                  <a:extLst>
                    <a:ext uri="{FF2B5EF4-FFF2-40B4-BE49-F238E27FC236}">
                      <a16:creationId xmlns:a16="http://schemas.microsoft.com/office/drawing/2014/main" id="{54B65258-8EA1-4D3A-84A7-6DEAAF4EB540}"/>
                    </a:ext>
                  </a:extLst>
                </p:cNvPr>
                <p:cNvSpPr/>
                <p:nvPr/>
              </p:nvSpPr>
              <p:spPr bwMode="auto">
                <a:xfrm>
                  <a:off x="5117120" y="1571305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3" name="Oval 1292">
                  <a:extLst>
                    <a:ext uri="{FF2B5EF4-FFF2-40B4-BE49-F238E27FC236}">
                      <a16:creationId xmlns:a16="http://schemas.microsoft.com/office/drawing/2014/main" id="{179E6A38-4043-43B6-9EF5-3B573C5A1906}"/>
                    </a:ext>
                  </a:extLst>
                </p:cNvPr>
                <p:cNvSpPr/>
                <p:nvPr/>
              </p:nvSpPr>
              <p:spPr bwMode="auto">
                <a:xfrm>
                  <a:off x="5422974" y="1571305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4" name="Oval 1293">
                  <a:extLst>
                    <a:ext uri="{FF2B5EF4-FFF2-40B4-BE49-F238E27FC236}">
                      <a16:creationId xmlns:a16="http://schemas.microsoft.com/office/drawing/2014/main" id="{06628BDF-14FC-416C-84BE-C8F885B26B31}"/>
                    </a:ext>
                  </a:extLst>
                </p:cNvPr>
                <p:cNvSpPr/>
                <p:nvPr/>
              </p:nvSpPr>
              <p:spPr bwMode="auto">
                <a:xfrm>
                  <a:off x="5270047" y="1571305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5" name="Oval 1294">
                  <a:extLst>
                    <a:ext uri="{FF2B5EF4-FFF2-40B4-BE49-F238E27FC236}">
                      <a16:creationId xmlns:a16="http://schemas.microsoft.com/office/drawing/2014/main" id="{4EF9E225-B9AF-46B4-8704-887ECCC076C0}"/>
                    </a:ext>
                  </a:extLst>
                </p:cNvPr>
                <p:cNvSpPr/>
                <p:nvPr/>
              </p:nvSpPr>
              <p:spPr bwMode="auto">
                <a:xfrm>
                  <a:off x="4969289" y="1571305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6" name="Oval 1295">
                  <a:extLst>
                    <a:ext uri="{FF2B5EF4-FFF2-40B4-BE49-F238E27FC236}">
                      <a16:creationId xmlns:a16="http://schemas.microsoft.com/office/drawing/2014/main" id="{3B03D8AE-B6DF-45FA-A9DC-6D37D768B57C}"/>
                    </a:ext>
                  </a:extLst>
                </p:cNvPr>
                <p:cNvSpPr/>
                <p:nvPr/>
              </p:nvSpPr>
              <p:spPr bwMode="auto">
                <a:xfrm>
                  <a:off x="4811266" y="1571305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7" name="Oval 1296">
                  <a:extLst>
                    <a:ext uri="{FF2B5EF4-FFF2-40B4-BE49-F238E27FC236}">
                      <a16:creationId xmlns:a16="http://schemas.microsoft.com/office/drawing/2014/main" id="{AE14F638-FCC3-4FDF-BC5D-7AED20845863}"/>
                    </a:ext>
                  </a:extLst>
                </p:cNvPr>
                <p:cNvSpPr/>
                <p:nvPr/>
              </p:nvSpPr>
              <p:spPr bwMode="auto">
                <a:xfrm>
                  <a:off x="5810388" y="1525986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8" name="Oval 1297">
                  <a:extLst>
                    <a:ext uri="{FF2B5EF4-FFF2-40B4-BE49-F238E27FC236}">
                      <a16:creationId xmlns:a16="http://schemas.microsoft.com/office/drawing/2014/main" id="{DA84E3CC-24B0-4B27-9CFA-28281D0E408C}"/>
                    </a:ext>
                  </a:extLst>
                </p:cNvPr>
                <p:cNvSpPr/>
                <p:nvPr/>
              </p:nvSpPr>
              <p:spPr bwMode="auto">
                <a:xfrm>
                  <a:off x="4678730" y="1540051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9" name="Oval 1298">
                  <a:extLst>
                    <a:ext uri="{FF2B5EF4-FFF2-40B4-BE49-F238E27FC236}">
                      <a16:creationId xmlns:a16="http://schemas.microsoft.com/office/drawing/2014/main" id="{FA212DF9-A161-4F72-AA91-BC8745366017}"/>
                    </a:ext>
                  </a:extLst>
                </p:cNvPr>
                <p:cNvSpPr/>
                <p:nvPr/>
              </p:nvSpPr>
              <p:spPr bwMode="auto">
                <a:xfrm>
                  <a:off x="5769608" y="1542134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0" name="Oval 1299">
                  <a:extLst>
                    <a:ext uri="{FF2B5EF4-FFF2-40B4-BE49-F238E27FC236}">
                      <a16:creationId xmlns:a16="http://schemas.microsoft.com/office/drawing/2014/main" id="{E4AE5D75-4572-4271-86B7-6CDD5FF0F159}"/>
                    </a:ext>
                  </a:extLst>
                </p:cNvPr>
                <p:cNvSpPr/>
                <p:nvPr/>
              </p:nvSpPr>
              <p:spPr bwMode="auto">
                <a:xfrm>
                  <a:off x="4663435" y="1555157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1" name="Oval 1300">
                  <a:extLst>
                    <a:ext uri="{FF2B5EF4-FFF2-40B4-BE49-F238E27FC236}">
                      <a16:creationId xmlns:a16="http://schemas.microsoft.com/office/drawing/2014/main" id="{3114944B-0796-459E-8521-9D0ABF52F3D9}"/>
                    </a:ext>
                  </a:extLst>
                </p:cNvPr>
                <p:cNvSpPr/>
                <p:nvPr/>
              </p:nvSpPr>
              <p:spPr bwMode="auto">
                <a:xfrm>
                  <a:off x="5749217" y="15572406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2" name="Oval 1301">
                  <a:extLst>
                    <a:ext uri="{FF2B5EF4-FFF2-40B4-BE49-F238E27FC236}">
                      <a16:creationId xmlns:a16="http://schemas.microsoft.com/office/drawing/2014/main" id="{3BECEBC9-9A17-49D0-8B6D-69740081E434}"/>
                    </a:ext>
                  </a:extLst>
                </p:cNvPr>
                <p:cNvSpPr/>
                <p:nvPr/>
              </p:nvSpPr>
              <p:spPr bwMode="auto">
                <a:xfrm>
                  <a:off x="4653240" y="1571825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3" name="Oval 1302">
                  <a:extLst>
                    <a:ext uri="{FF2B5EF4-FFF2-40B4-BE49-F238E27FC236}">
                      <a16:creationId xmlns:a16="http://schemas.microsoft.com/office/drawing/2014/main" id="{B346F3E1-CC1E-4799-8EF6-E70452480FC6}"/>
                    </a:ext>
                  </a:extLst>
                </p:cNvPr>
                <p:cNvSpPr/>
                <p:nvPr/>
              </p:nvSpPr>
              <p:spPr bwMode="auto">
                <a:xfrm>
                  <a:off x="5744118" y="1573909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4" name="Oval 1303">
                  <a:extLst>
                    <a:ext uri="{FF2B5EF4-FFF2-40B4-BE49-F238E27FC236}">
                      <a16:creationId xmlns:a16="http://schemas.microsoft.com/office/drawing/2014/main" id="{02294041-931C-4FF5-A2C5-0C328EA9F2E9}"/>
                    </a:ext>
                  </a:extLst>
                </p:cNvPr>
                <p:cNvSpPr/>
                <p:nvPr/>
              </p:nvSpPr>
              <p:spPr bwMode="auto">
                <a:xfrm>
                  <a:off x="5881754" y="1573388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5" name="Oval 1304">
                  <a:extLst>
                    <a:ext uri="{FF2B5EF4-FFF2-40B4-BE49-F238E27FC236}">
                      <a16:creationId xmlns:a16="http://schemas.microsoft.com/office/drawing/2014/main" id="{B1832995-D2B8-4613-ACBC-8FE41CB312F1}"/>
                    </a:ext>
                  </a:extLst>
                </p:cNvPr>
                <p:cNvSpPr/>
                <p:nvPr/>
              </p:nvSpPr>
              <p:spPr bwMode="auto">
                <a:xfrm>
                  <a:off x="5586095" y="1586932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6" name="Oval 1305">
                  <a:extLst>
                    <a:ext uri="{FF2B5EF4-FFF2-40B4-BE49-F238E27FC236}">
                      <a16:creationId xmlns:a16="http://schemas.microsoft.com/office/drawing/2014/main" id="{37678946-8DC6-4023-9058-A6D01A9405A1}"/>
                    </a:ext>
                  </a:extLst>
                </p:cNvPr>
                <p:cNvSpPr/>
                <p:nvPr/>
              </p:nvSpPr>
              <p:spPr bwMode="auto">
                <a:xfrm>
                  <a:off x="5122216" y="1586932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7" name="Oval 1306">
                  <a:extLst>
                    <a:ext uri="{FF2B5EF4-FFF2-40B4-BE49-F238E27FC236}">
                      <a16:creationId xmlns:a16="http://schemas.microsoft.com/office/drawing/2014/main" id="{F0DCD281-9D7F-4FB1-A072-56C21034A346}"/>
                    </a:ext>
                  </a:extLst>
                </p:cNvPr>
                <p:cNvSpPr/>
                <p:nvPr/>
              </p:nvSpPr>
              <p:spPr bwMode="auto">
                <a:xfrm>
                  <a:off x="5433169" y="1586932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8" name="Oval 1307">
                  <a:extLst>
                    <a:ext uri="{FF2B5EF4-FFF2-40B4-BE49-F238E27FC236}">
                      <a16:creationId xmlns:a16="http://schemas.microsoft.com/office/drawing/2014/main" id="{75916811-E4E5-4401-BABA-9FE59754FD59}"/>
                    </a:ext>
                  </a:extLst>
                </p:cNvPr>
                <p:cNvSpPr/>
                <p:nvPr/>
              </p:nvSpPr>
              <p:spPr bwMode="auto">
                <a:xfrm>
                  <a:off x="5275143" y="1586932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9" name="Oval 1308">
                  <a:extLst>
                    <a:ext uri="{FF2B5EF4-FFF2-40B4-BE49-F238E27FC236}">
                      <a16:creationId xmlns:a16="http://schemas.microsoft.com/office/drawing/2014/main" id="{E45058E9-97C2-4C1E-A3A6-4138683D682E}"/>
                    </a:ext>
                  </a:extLst>
                </p:cNvPr>
                <p:cNvSpPr/>
                <p:nvPr/>
              </p:nvSpPr>
              <p:spPr bwMode="auto">
                <a:xfrm>
                  <a:off x="4974388" y="1586932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0" name="Oval 1309">
                  <a:extLst>
                    <a:ext uri="{FF2B5EF4-FFF2-40B4-BE49-F238E27FC236}">
                      <a16:creationId xmlns:a16="http://schemas.microsoft.com/office/drawing/2014/main" id="{101B97BB-38CA-4E31-A439-13473CF88AFD}"/>
                    </a:ext>
                  </a:extLst>
                </p:cNvPr>
                <p:cNvSpPr/>
                <p:nvPr/>
              </p:nvSpPr>
              <p:spPr bwMode="auto">
                <a:xfrm>
                  <a:off x="4816362" y="1586932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1" name="Oval 1310">
                  <a:extLst>
                    <a:ext uri="{FF2B5EF4-FFF2-40B4-BE49-F238E27FC236}">
                      <a16:creationId xmlns:a16="http://schemas.microsoft.com/office/drawing/2014/main" id="{071C1766-EA37-4688-B538-ED517DF06757}"/>
                    </a:ext>
                  </a:extLst>
                </p:cNvPr>
                <p:cNvSpPr/>
                <p:nvPr/>
              </p:nvSpPr>
              <p:spPr bwMode="auto">
                <a:xfrm>
                  <a:off x="4658339" y="1587452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2" name="Oval 1311">
                  <a:extLst>
                    <a:ext uri="{FF2B5EF4-FFF2-40B4-BE49-F238E27FC236}">
                      <a16:creationId xmlns:a16="http://schemas.microsoft.com/office/drawing/2014/main" id="{FF8F23BA-5408-44F7-BECE-F9CA1C8C09E4}"/>
                    </a:ext>
                  </a:extLst>
                </p:cNvPr>
                <p:cNvSpPr/>
                <p:nvPr/>
              </p:nvSpPr>
              <p:spPr bwMode="auto">
                <a:xfrm>
                  <a:off x="5749217" y="1589536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3" name="Oval 1312">
                  <a:extLst>
                    <a:ext uri="{FF2B5EF4-FFF2-40B4-BE49-F238E27FC236}">
                      <a16:creationId xmlns:a16="http://schemas.microsoft.com/office/drawing/2014/main" id="{477A2244-B3F6-4C9D-8406-844B124EE3C4}"/>
                    </a:ext>
                  </a:extLst>
                </p:cNvPr>
                <p:cNvSpPr/>
                <p:nvPr/>
              </p:nvSpPr>
              <p:spPr bwMode="auto">
                <a:xfrm>
                  <a:off x="5596291" y="1601517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4" name="Oval 1313">
                  <a:extLst>
                    <a:ext uri="{FF2B5EF4-FFF2-40B4-BE49-F238E27FC236}">
                      <a16:creationId xmlns:a16="http://schemas.microsoft.com/office/drawing/2014/main" id="{2963D5FA-3113-4CDE-BFAA-49607FCD8BBE}"/>
                    </a:ext>
                  </a:extLst>
                </p:cNvPr>
                <p:cNvSpPr/>
                <p:nvPr/>
              </p:nvSpPr>
              <p:spPr bwMode="auto">
                <a:xfrm>
                  <a:off x="5132411" y="1601517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5" name="Oval 1314">
                  <a:extLst>
                    <a:ext uri="{FF2B5EF4-FFF2-40B4-BE49-F238E27FC236}">
                      <a16:creationId xmlns:a16="http://schemas.microsoft.com/office/drawing/2014/main" id="{F1727986-C148-49FE-BA1C-1BB9F3D74A3A}"/>
                    </a:ext>
                  </a:extLst>
                </p:cNvPr>
                <p:cNvSpPr/>
                <p:nvPr/>
              </p:nvSpPr>
              <p:spPr bwMode="auto">
                <a:xfrm>
                  <a:off x="5443364" y="1601517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6" name="Oval 1315">
                  <a:extLst>
                    <a:ext uri="{FF2B5EF4-FFF2-40B4-BE49-F238E27FC236}">
                      <a16:creationId xmlns:a16="http://schemas.microsoft.com/office/drawing/2014/main" id="{26E0E6E2-DBC3-4C29-91FB-58C09D67864C}"/>
                    </a:ext>
                  </a:extLst>
                </p:cNvPr>
                <p:cNvSpPr/>
                <p:nvPr/>
              </p:nvSpPr>
              <p:spPr bwMode="auto">
                <a:xfrm>
                  <a:off x="5285338" y="1601517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7" name="Oval 1316">
                  <a:extLst>
                    <a:ext uri="{FF2B5EF4-FFF2-40B4-BE49-F238E27FC236}">
                      <a16:creationId xmlns:a16="http://schemas.microsoft.com/office/drawing/2014/main" id="{2520AB75-6368-4D04-B380-556C87CA42A6}"/>
                    </a:ext>
                  </a:extLst>
                </p:cNvPr>
                <p:cNvSpPr/>
                <p:nvPr/>
              </p:nvSpPr>
              <p:spPr bwMode="auto">
                <a:xfrm>
                  <a:off x="4984583" y="1601517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8" name="Oval 1317">
                  <a:extLst>
                    <a:ext uri="{FF2B5EF4-FFF2-40B4-BE49-F238E27FC236}">
                      <a16:creationId xmlns:a16="http://schemas.microsoft.com/office/drawing/2014/main" id="{2F385F39-C5F0-4FE4-9BE6-235C81A1519D}"/>
                    </a:ext>
                  </a:extLst>
                </p:cNvPr>
                <p:cNvSpPr/>
                <p:nvPr/>
              </p:nvSpPr>
              <p:spPr bwMode="auto">
                <a:xfrm>
                  <a:off x="4826557" y="1601517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9" name="Oval 1318">
                  <a:extLst>
                    <a:ext uri="{FF2B5EF4-FFF2-40B4-BE49-F238E27FC236}">
                      <a16:creationId xmlns:a16="http://schemas.microsoft.com/office/drawing/2014/main" id="{29E4BF2C-823F-4193-9D73-F31204933637}"/>
                    </a:ext>
                  </a:extLst>
                </p:cNvPr>
                <p:cNvSpPr/>
                <p:nvPr/>
              </p:nvSpPr>
              <p:spPr bwMode="auto">
                <a:xfrm>
                  <a:off x="5606486" y="1616102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20" name="Oval 1319">
                  <a:extLst>
                    <a:ext uri="{FF2B5EF4-FFF2-40B4-BE49-F238E27FC236}">
                      <a16:creationId xmlns:a16="http://schemas.microsoft.com/office/drawing/2014/main" id="{85DE7AA3-AF75-4A43-9685-608D9A545166}"/>
                    </a:ext>
                  </a:extLst>
                </p:cNvPr>
                <p:cNvSpPr/>
                <p:nvPr/>
              </p:nvSpPr>
              <p:spPr bwMode="auto">
                <a:xfrm>
                  <a:off x="5147705" y="1616102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21" name="Oval 1320">
                  <a:extLst>
                    <a:ext uri="{FF2B5EF4-FFF2-40B4-BE49-F238E27FC236}">
                      <a16:creationId xmlns:a16="http://schemas.microsoft.com/office/drawing/2014/main" id="{4A746155-D92A-45B8-9B50-D0BB4A1E7D23}"/>
                    </a:ext>
                  </a:extLst>
                </p:cNvPr>
                <p:cNvSpPr/>
                <p:nvPr/>
              </p:nvSpPr>
              <p:spPr bwMode="auto">
                <a:xfrm>
                  <a:off x="5453559" y="1616102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22" name="Oval 1321">
                  <a:extLst>
                    <a:ext uri="{FF2B5EF4-FFF2-40B4-BE49-F238E27FC236}">
                      <a16:creationId xmlns:a16="http://schemas.microsoft.com/office/drawing/2014/main" id="{5354C03B-D270-460D-98B5-40BC02564617}"/>
                    </a:ext>
                  </a:extLst>
                </p:cNvPr>
                <p:cNvSpPr/>
                <p:nvPr/>
              </p:nvSpPr>
              <p:spPr bwMode="auto">
                <a:xfrm>
                  <a:off x="5295533" y="1616102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23" name="Oval 1322">
                  <a:extLst>
                    <a:ext uri="{FF2B5EF4-FFF2-40B4-BE49-F238E27FC236}">
                      <a16:creationId xmlns:a16="http://schemas.microsoft.com/office/drawing/2014/main" id="{80E5FC1A-B2A5-465E-BED9-72C08418A106}"/>
                    </a:ext>
                  </a:extLst>
                </p:cNvPr>
                <p:cNvSpPr/>
                <p:nvPr/>
              </p:nvSpPr>
              <p:spPr bwMode="auto">
                <a:xfrm>
                  <a:off x="4994778" y="1616102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591">
                <a:extLst>
                  <a:ext uri="{FF2B5EF4-FFF2-40B4-BE49-F238E27FC236}">
                    <a16:creationId xmlns:a16="http://schemas.microsoft.com/office/drawing/2014/main" id="{EA58A8BB-4B3D-40FE-A842-30DB41E72C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9701" y="14703424"/>
                <a:ext cx="457094" cy="457200"/>
                <a:chOff x="4581264" y="14872486"/>
                <a:chExt cx="1468098" cy="1500188"/>
              </a:xfrm>
            </p:grpSpPr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7179DFD3-7746-4999-B9CD-4F97A3CA472F}"/>
                    </a:ext>
                  </a:extLst>
                </p:cNvPr>
                <p:cNvSpPr/>
                <p:nvPr/>
              </p:nvSpPr>
              <p:spPr bwMode="auto">
                <a:xfrm>
                  <a:off x="4581264" y="14872486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12C43C6A-ACB2-447F-AC72-A2CF5C944E38}"/>
                    </a:ext>
                  </a:extLst>
                </p:cNvPr>
                <p:cNvSpPr/>
                <p:nvPr/>
              </p:nvSpPr>
              <p:spPr bwMode="auto">
                <a:xfrm>
                  <a:off x="5050240" y="1495062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0095A105-FF68-47F2-8E19-3672B2F7C7EA}"/>
                    </a:ext>
                  </a:extLst>
                </p:cNvPr>
                <p:cNvSpPr/>
                <p:nvPr/>
              </p:nvSpPr>
              <p:spPr bwMode="auto">
                <a:xfrm>
                  <a:off x="5335703" y="1495062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4427066C-B12A-44A6-B8FF-124120920450}"/>
                    </a:ext>
                  </a:extLst>
                </p:cNvPr>
                <p:cNvSpPr/>
                <p:nvPr/>
              </p:nvSpPr>
              <p:spPr bwMode="auto">
                <a:xfrm>
                  <a:off x="5651752" y="1510689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A4136EBA-63BC-4236-99C7-A8BA5D12AAB3}"/>
                    </a:ext>
                  </a:extLst>
                </p:cNvPr>
                <p:cNvSpPr/>
                <p:nvPr/>
              </p:nvSpPr>
              <p:spPr bwMode="auto">
                <a:xfrm>
                  <a:off x="5187876" y="1510689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48789D18-A83A-48FB-927D-C233A80CB61D}"/>
                    </a:ext>
                  </a:extLst>
                </p:cNvPr>
                <p:cNvSpPr/>
                <p:nvPr/>
              </p:nvSpPr>
              <p:spPr bwMode="auto">
                <a:xfrm>
                  <a:off x="4718900" y="1525795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3660C6E4-CE45-452B-A4C5-4FF14B7F801D}"/>
                    </a:ext>
                  </a:extLst>
                </p:cNvPr>
                <p:cNvSpPr/>
                <p:nvPr/>
              </p:nvSpPr>
              <p:spPr bwMode="auto">
                <a:xfrm>
                  <a:off x="5493729" y="15106892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18BFD51A-0938-456C-8278-51C71EBD017B}"/>
                    </a:ext>
                  </a:extLst>
                </p:cNvPr>
                <p:cNvSpPr/>
                <p:nvPr/>
              </p:nvSpPr>
              <p:spPr bwMode="auto">
                <a:xfrm>
                  <a:off x="5911729" y="1557570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4ED8B215-9B50-4724-B757-DEB0EFCBF898}"/>
                    </a:ext>
                  </a:extLst>
                </p:cNvPr>
                <p:cNvSpPr/>
                <p:nvPr/>
              </p:nvSpPr>
              <p:spPr bwMode="auto">
                <a:xfrm>
                  <a:off x="5478435" y="1495062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2A4BC776-1F43-4701-A8A8-727718437DD7}"/>
                    </a:ext>
                  </a:extLst>
                </p:cNvPr>
                <p:cNvSpPr/>
                <p:nvPr/>
              </p:nvSpPr>
              <p:spPr bwMode="auto">
                <a:xfrm>
                  <a:off x="5340802" y="15106892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2D704B8F-12AC-446A-B354-567E8F87C39A}"/>
                    </a:ext>
                  </a:extLst>
                </p:cNvPr>
                <p:cNvSpPr/>
                <p:nvPr/>
              </p:nvSpPr>
              <p:spPr bwMode="auto">
                <a:xfrm>
                  <a:off x="5034949" y="1510689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E62CCE10-E65B-4756-9E4F-E858DC0EA2DC}"/>
                    </a:ext>
                  </a:extLst>
                </p:cNvPr>
                <p:cNvSpPr/>
                <p:nvPr/>
              </p:nvSpPr>
              <p:spPr bwMode="auto">
                <a:xfrm>
                  <a:off x="5192972" y="1495062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CF7961AC-DE37-4DC7-BF3F-9078756A966E}"/>
                    </a:ext>
                  </a:extLst>
                </p:cNvPr>
                <p:cNvSpPr/>
                <p:nvPr/>
              </p:nvSpPr>
              <p:spPr bwMode="auto">
                <a:xfrm>
                  <a:off x="4882022" y="1510689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FCF397CF-A417-48E0-A87A-C0CEAC883941}"/>
                    </a:ext>
                  </a:extLst>
                </p:cNvPr>
                <p:cNvSpPr/>
                <p:nvPr/>
              </p:nvSpPr>
              <p:spPr bwMode="auto">
                <a:xfrm>
                  <a:off x="5651752" y="1525795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E9DDB01F-E3D3-4F8A-B218-FE62F6E5397A}"/>
                    </a:ext>
                  </a:extLst>
                </p:cNvPr>
                <p:cNvSpPr/>
                <p:nvPr/>
              </p:nvSpPr>
              <p:spPr bwMode="auto">
                <a:xfrm>
                  <a:off x="5187876" y="1525795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1A7D3AFF-FCA6-4785-AB41-923F6B3925B2}"/>
                    </a:ext>
                  </a:extLst>
                </p:cNvPr>
                <p:cNvSpPr/>
                <p:nvPr/>
              </p:nvSpPr>
              <p:spPr bwMode="auto">
                <a:xfrm>
                  <a:off x="5498825" y="1525795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44EC4F71-008E-475B-A013-5212682EF054}"/>
                    </a:ext>
                  </a:extLst>
                </p:cNvPr>
                <p:cNvSpPr/>
                <p:nvPr/>
              </p:nvSpPr>
              <p:spPr bwMode="auto">
                <a:xfrm>
                  <a:off x="5340802" y="1525795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EB763CD6-DAFB-4858-98B0-23B02EFF8A97}"/>
                    </a:ext>
                  </a:extLst>
                </p:cNvPr>
                <p:cNvSpPr/>
                <p:nvPr/>
              </p:nvSpPr>
              <p:spPr bwMode="auto">
                <a:xfrm>
                  <a:off x="5029850" y="1525795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AF724B80-DB6D-412E-9879-29E6FA7CCA72}"/>
                    </a:ext>
                  </a:extLst>
                </p:cNvPr>
                <p:cNvSpPr/>
                <p:nvPr/>
              </p:nvSpPr>
              <p:spPr bwMode="auto">
                <a:xfrm>
                  <a:off x="4876923" y="1525795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28EEE12A-8E9E-4061-B87C-D0F325817828}"/>
                    </a:ext>
                  </a:extLst>
                </p:cNvPr>
                <p:cNvSpPr/>
                <p:nvPr/>
              </p:nvSpPr>
              <p:spPr bwMode="auto">
                <a:xfrm>
                  <a:off x="5616071" y="1540380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F9BB7F72-266D-4CBE-9D8D-765CEB7B9FAD}"/>
                    </a:ext>
                  </a:extLst>
                </p:cNvPr>
                <p:cNvSpPr/>
                <p:nvPr/>
              </p:nvSpPr>
              <p:spPr bwMode="auto">
                <a:xfrm>
                  <a:off x="5152191" y="1540380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7" name="Oval 1216">
                  <a:extLst>
                    <a:ext uri="{FF2B5EF4-FFF2-40B4-BE49-F238E27FC236}">
                      <a16:creationId xmlns:a16="http://schemas.microsoft.com/office/drawing/2014/main" id="{A7EE1FFD-1801-4076-B6C9-BCA6661607CE}"/>
                    </a:ext>
                  </a:extLst>
                </p:cNvPr>
                <p:cNvSpPr/>
                <p:nvPr/>
              </p:nvSpPr>
              <p:spPr bwMode="auto">
                <a:xfrm>
                  <a:off x="5458045" y="1540380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8" name="Oval 1217">
                  <a:extLst>
                    <a:ext uri="{FF2B5EF4-FFF2-40B4-BE49-F238E27FC236}">
                      <a16:creationId xmlns:a16="http://schemas.microsoft.com/office/drawing/2014/main" id="{5ADC826B-CF10-4084-9120-2A5523314850}"/>
                    </a:ext>
                  </a:extLst>
                </p:cNvPr>
                <p:cNvSpPr/>
                <p:nvPr/>
              </p:nvSpPr>
              <p:spPr bwMode="auto">
                <a:xfrm>
                  <a:off x="5305118" y="1540380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9" name="Oval 1218">
                  <a:extLst>
                    <a:ext uri="{FF2B5EF4-FFF2-40B4-BE49-F238E27FC236}">
                      <a16:creationId xmlns:a16="http://schemas.microsoft.com/office/drawing/2014/main" id="{DFE40137-C3C5-4FC7-A541-0F66A825A216}"/>
                    </a:ext>
                  </a:extLst>
                </p:cNvPr>
                <p:cNvSpPr/>
                <p:nvPr/>
              </p:nvSpPr>
              <p:spPr bwMode="auto">
                <a:xfrm>
                  <a:off x="5004363" y="1540380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0" name="Oval 1219">
                  <a:extLst>
                    <a:ext uri="{FF2B5EF4-FFF2-40B4-BE49-F238E27FC236}">
                      <a16:creationId xmlns:a16="http://schemas.microsoft.com/office/drawing/2014/main" id="{DEAA2816-6D97-4747-A46F-F1BF6102E964}"/>
                    </a:ext>
                  </a:extLst>
                </p:cNvPr>
                <p:cNvSpPr/>
                <p:nvPr/>
              </p:nvSpPr>
              <p:spPr bwMode="auto">
                <a:xfrm>
                  <a:off x="4846337" y="1540380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1" name="Oval 1220">
                  <a:extLst>
                    <a:ext uri="{FF2B5EF4-FFF2-40B4-BE49-F238E27FC236}">
                      <a16:creationId xmlns:a16="http://schemas.microsoft.com/office/drawing/2014/main" id="{85878EE8-64EA-46FE-80C6-97309C539123}"/>
                    </a:ext>
                  </a:extLst>
                </p:cNvPr>
                <p:cNvSpPr/>
                <p:nvPr/>
              </p:nvSpPr>
              <p:spPr bwMode="auto">
                <a:xfrm>
                  <a:off x="5585485" y="1554965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2" name="Oval 1221">
                  <a:extLst>
                    <a:ext uri="{FF2B5EF4-FFF2-40B4-BE49-F238E27FC236}">
                      <a16:creationId xmlns:a16="http://schemas.microsoft.com/office/drawing/2014/main" id="{E28B2490-C959-437F-905A-1AC6A7F7D7AC}"/>
                    </a:ext>
                  </a:extLst>
                </p:cNvPr>
                <p:cNvSpPr/>
                <p:nvPr/>
              </p:nvSpPr>
              <p:spPr bwMode="auto">
                <a:xfrm>
                  <a:off x="5121606" y="15549654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3" name="Oval 1222">
                  <a:extLst>
                    <a:ext uri="{FF2B5EF4-FFF2-40B4-BE49-F238E27FC236}">
                      <a16:creationId xmlns:a16="http://schemas.microsoft.com/office/drawing/2014/main" id="{23DD98E3-CF9D-4470-BBA5-8CCFDF14C185}"/>
                    </a:ext>
                  </a:extLst>
                </p:cNvPr>
                <p:cNvSpPr/>
                <p:nvPr/>
              </p:nvSpPr>
              <p:spPr bwMode="auto">
                <a:xfrm>
                  <a:off x="5432559" y="1554965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4" name="Oval 1223">
                  <a:extLst>
                    <a:ext uri="{FF2B5EF4-FFF2-40B4-BE49-F238E27FC236}">
                      <a16:creationId xmlns:a16="http://schemas.microsoft.com/office/drawing/2014/main" id="{7E33BE54-CCC7-4623-A7AB-A18392A207F8}"/>
                    </a:ext>
                  </a:extLst>
                </p:cNvPr>
                <p:cNvSpPr/>
                <p:nvPr/>
              </p:nvSpPr>
              <p:spPr bwMode="auto">
                <a:xfrm>
                  <a:off x="5274533" y="1554965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5" name="Oval 1224">
                  <a:extLst>
                    <a:ext uri="{FF2B5EF4-FFF2-40B4-BE49-F238E27FC236}">
                      <a16:creationId xmlns:a16="http://schemas.microsoft.com/office/drawing/2014/main" id="{4BB947E8-2A92-43CC-B924-2564D097E458}"/>
                    </a:ext>
                  </a:extLst>
                </p:cNvPr>
                <p:cNvSpPr/>
                <p:nvPr/>
              </p:nvSpPr>
              <p:spPr bwMode="auto">
                <a:xfrm>
                  <a:off x="4973778" y="1554965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6" name="Oval 1225">
                  <a:extLst>
                    <a:ext uri="{FF2B5EF4-FFF2-40B4-BE49-F238E27FC236}">
                      <a16:creationId xmlns:a16="http://schemas.microsoft.com/office/drawing/2014/main" id="{7B539144-924A-42D0-9E87-D3A483D08F78}"/>
                    </a:ext>
                  </a:extLst>
                </p:cNvPr>
                <p:cNvSpPr/>
                <p:nvPr/>
              </p:nvSpPr>
              <p:spPr bwMode="auto">
                <a:xfrm>
                  <a:off x="4815752" y="1554965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7" name="Oval 1226">
                  <a:extLst>
                    <a:ext uri="{FF2B5EF4-FFF2-40B4-BE49-F238E27FC236}">
                      <a16:creationId xmlns:a16="http://schemas.microsoft.com/office/drawing/2014/main" id="{F5E14572-5F0A-4C8D-8916-378B84AD4767}"/>
                    </a:ext>
                  </a:extLst>
                </p:cNvPr>
                <p:cNvSpPr/>
                <p:nvPr/>
              </p:nvSpPr>
              <p:spPr bwMode="auto">
                <a:xfrm>
                  <a:off x="5580386" y="1571113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8" name="Oval 1227">
                  <a:extLst>
                    <a:ext uri="{FF2B5EF4-FFF2-40B4-BE49-F238E27FC236}">
                      <a16:creationId xmlns:a16="http://schemas.microsoft.com/office/drawing/2014/main" id="{90C76CAD-7BED-4587-B8A5-2D29AE25EBE2}"/>
                    </a:ext>
                  </a:extLst>
                </p:cNvPr>
                <p:cNvSpPr/>
                <p:nvPr/>
              </p:nvSpPr>
              <p:spPr bwMode="auto">
                <a:xfrm>
                  <a:off x="5116510" y="1571113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9" name="Oval 1228">
                  <a:extLst>
                    <a:ext uri="{FF2B5EF4-FFF2-40B4-BE49-F238E27FC236}">
                      <a16:creationId xmlns:a16="http://schemas.microsoft.com/office/drawing/2014/main" id="{A7A7B691-1A14-448F-B8B4-E56FF9F6AD41}"/>
                    </a:ext>
                  </a:extLst>
                </p:cNvPr>
                <p:cNvSpPr/>
                <p:nvPr/>
              </p:nvSpPr>
              <p:spPr bwMode="auto">
                <a:xfrm>
                  <a:off x="5422363" y="1571113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0" name="Oval 1229">
                  <a:extLst>
                    <a:ext uri="{FF2B5EF4-FFF2-40B4-BE49-F238E27FC236}">
                      <a16:creationId xmlns:a16="http://schemas.microsoft.com/office/drawing/2014/main" id="{2E61152A-519F-4828-89C1-A72559E8E62D}"/>
                    </a:ext>
                  </a:extLst>
                </p:cNvPr>
                <p:cNvSpPr/>
                <p:nvPr/>
              </p:nvSpPr>
              <p:spPr bwMode="auto">
                <a:xfrm>
                  <a:off x="5269437" y="1571113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1" name="Oval 1230">
                  <a:extLst>
                    <a:ext uri="{FF2B5EF4-FFF2-40B4-BE49-F238E27FC236}">
                      <a16:creationId xmlns:a16="http://schemas.microsoft.com/office/drawing/2014/main" id="{0670D57E-26E7-4084-BD89-5DA3250BEBB4}"/>
                    </a:ext>
                  </a:extLst>
                </p:cNvPr>
                <p:cNvSpPr/>
                <p:nvPr/>
              </p:nvSpPr>
              <p:spPr bwMode="auto">
                <a:xfrm>
                  <a:off x="4968679" y="1571113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2" name="Oval 1231">
                  <a:extLst>
                    <a:ext uri="{FF2B5EF4-FFF2-40B4-BE49-F238E27FC236}">
                      <a16:creationId xmlns:a16="http://schemas.microsoft.com/office/drawing/2014/main" id="{6430AB80-386C-42CA-9704-B94365550C6D}"/>
                    </a:ext>
                  </a:extLst>
                </p:cNvPr>
                <p:cNvSpPr/>
                <p:nvPr/>
              </p:nvSpPr>
              <p:spPr bwMode="auto">
                <a:xfrm>
                  <a:off x="4810656" y="1571113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3" name="Oval 1232">
                  <a:extLst>
                    <a:ext uri="{FF2B5EF4-FFF2-40B4-BE49-F238E27FC236}">
                      <a16:creationId xmlns:a16="http://schemas.microsoft.com/office/drawing/2014/main" id="{35A78CAC-AFAB-471C-A552-8AE503DF766E}"/>
                    </a:ext>
                  </a:extLst>
                </p:cNvPr>
                <p:cNvSpPr/>
                <p:nvPr/>
              </p:nvSpPr>
              <p:spPr bwMode="auto">
                <a:xfrm>
                  <a:off x="5809778" y="1525795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4" name="Oval 1233">
                  <a:extLst>
                    <a:ext uri="{FF2B5EF4-FFF2-40B4-BE49-F238E27FC236}">
                      <a16:creationId xmlns:a16="http://schemas.microsoft.com/office/drawing/2014/main" id="{9DC3A70B-19BF-4D02-87F3-6732F7C7AE24}"/>
                    </a:ext>
                  </a:extLst>
                </p:cNvPr>
                <p:cNvSpPr/>
                <p:nvPr/>
              </p:nvSpPr>
              <p:spPr bwMode="auto">
                <a:xfrm>
                  <a:off x="4678119" y="15398595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5" name="Oval 1234">
                  <a:extLst>
                    <a:ext uri="{FF2B5EF4-FFF2-40B4-BE49-F238E27FC236}">
                      <a16:creationId xmlns:a16="http://schemas.microsoft.com/office/drawing/2014/main" id="{614BDA00-FEC2-495E-B38C-416757A7C8F2}"/>
                    </a:ext>
                  </a:extLst>
                </p:cNvPr>
                <p:cNvSpPr/>
                <p:nvPr/>
              </p:nvSpPr>
              <p:spPr bwMode="auto">
                <a:xfrm>
                  <a:off x="5768998" y="1541943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6" name="Oval 1235">
                  <a:extLst>
                    <a:ext uri="{FF2B5EF4-FFF2-40B4-BE49-F238E27FC236}">
                      <a16:creationId xmlns:a16="http://schemas.microsoft.com/office/drawing/2014/main" id="{352F6B97-B172-44D3-A525-BC5B58806C4F}"/>
                    </a:ext>
                  </a:extLst>
                </p:cNvPr>
                <p:cNvSpPr/>
                <p:nvPr/>
              </p:nvSpPr>
              <p:spPr bwMode="auto">
                <a:xfrm>
                  <a:off x="4662825" y="1554965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7" name="Oval 1236">
                  <a:extLst>
                    <a:ext uri="{FF2B5EF4-FFF2-40B4-BE49-F238E27FC236}">
                      <a16:creationId xmlns:a16="http://schemas.microsoft.com/office/drawing/2014/main" id="{3A5E6CE8-BD44-4703-A4E2-9A24CDE807CD}"/>
                    </a:ext>
                  </a:extLst>
                </p:cNvPr>
                <p:cNvSpPr/>
                <p:nvPr/>
              </p:nvSpPr>
              <p:spPr bwMode="auto">
                <a:xfrm>
                  <a:off x="5748607" y="1557049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8" name="Oval 1237">
                  <a:extLst>
                    <a:ext uri="{FF2B5EF4-FFF2-40B4-BE49-F238E27FC236}">
                      <a16:creationId xmlns:a16="http://schemas.microsoft.com/office/drawing/2014/main" id="{2F3A49F7-4304-449B-962D-DC39F523BC50}"/>
                    </a:ext>
                  </a:extLst>
                </p:cNvPr>
                <p:cNvSpPr/>
                <p:nvPr/>
              </p:nvSpPr>
              <p:spPr bwMode="auto">
                <a:xfrm>
                  <a:off x="4652630" y="1571634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9" name="Oval 1238">
                  <a:extLst>
                    <a:ext uri="{FF2B5EF4-FFF2-40B4-BE49-F238E27FC236}">
                      <a16:creationId xmlns:a16="http://schemas.microsoft.com/office/drawing/2014/main" id="{3D70FBF3-1073-425F-A822-F20413983207}"/>
                    </a:ext>
                  </a:extLst>
                </p:cNvPr>
                <p:cNvSpPr/>
                <p:nvPr/>
              </p:nvSpPr>
              <p:spPr bwMode="auto">
                <a:xfrm>
                  <a:off x="5743508" y="1573717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0" name="Oval 1239">
                  <a:extLst>
                    <a:ext uri="{FF2B5EF4-FFF2-40B4-BE49-F238E27FC236}">
                      <a16:creationId xmlns:a16="http://schemas.microsoft.com/office/drawing/2014/main" id="{04440886-4B03-4069-A5C7-920CC848D1A2}"/>
                    </a:ext>
                  </a:extLst>
                </p:cNvPr>
                <p:cNvSpPr/>
                <p:nvPr/>
              </p:nvSpPr>
              <p:spPr bwMode="auto">
                <a:xfrm>
                  <a:off x="5881144" y="1573197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1" name="Oval 1240">
                  <a:extLst>
                    <a:ext uri="{FF2B5EF4-FFF2-40B4-BE49-F238E27FC236}">
                      <a16:creationId xmlns:a16="http://schemas.microsoft.com/office/drawing/2014/main" id="{438FA3B4-0E7E-4B25-ADD7-5D4960E655F3}"/>
                    </a:ext>
                  </a:extLst>
                </p:cNvPr>
                <p:cNvSpPr/>
                <p:nvPr/>
              </p:nvSpPr>
              <p:spPr bwMode="auto">
                <a:xfrm>
                  <a:off x="5585485" y="1586740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2" name="Oval 1241">
                  <a:extLst>
                    <a:ext uri="{FF2B5EF4-FFF2-40B4-BE49-F238E27FC236}">
                      <a16:creationId xmlns:a16="http://schemas.microsoft.com/office/drawing/2014/main" id="{BE6F4E0D-64E7-4488-A187-84EFA5308FC2}"/>
                    </a:ext>
                  </a:extLst>
                </p:cNvPr>
                <p:cNvSpPr/>
                <p:nvPr/>
              </p:nvSpPr>
              <p:spPr bwMode="auto">
                <a:xfrm>
                  <a:off x="5121606" y="1586740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3" name="Oval 1242">
                  <a:extLst>
                    <a:ext uri="{FF2B5EF4-FFF2-40B4-BE49-F238E27FC236}">
                      <a16:creationId xmlns:a16="http://schemas.microsoft.com/office/drawing/2014/main" id="{A3A011F0-D91F-4C10-8989-D878FD52BA46}"/>
                    </a:ext>
                  </a:extLst>
                </p:cNvPr>
                <p:cNvSpPr/>
                <p:nvPr/>
              </p:nvSpPr>
              <p:spPr bwMode="auto">
                <a:xfrm>
                  <a:off x="5432559" y="1586740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4" name="Oval 1243">
                  <a:extLst>
                    <a:ext uri="{FF2B5EF4-FFF2-40B4-BE49-F238E27FC236}">
                      <a16:creationId xmlns:a16="http://schemas.microsoft.com/office/drawing/2014/main" id="{19A5BDF4-6AE5-4CB6-A32F-BE8C2F0A3FD6}"/>
                    </a:ext>
                  </a:extLst>
                </p:cNvPr>
                <p:cNvSpPr/>
                <p:nvPr/>
              </p:nvSpPr>
              <p:spPr bwMode="auto">
                <a:xfrm>
                  <a:off x="5274533" y="1586740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5" name="Oval 1244">
                  <a:extLst>
                    <a:ext uri="{FF2B5EF4-FFF2-40B4-BE49-F238E27FC236}">
                      <a16:creationId xmlns:a16="http://schemas.microsoft.com/office/drawing/2014/main" id="{68DBE886-1C08-492A-9A04-FBEF5CF0E849}"/>
                    </a:ext>
                  </a:extLst>
                </p:cNvPr>
                <p:cNvSpPr/>
                <p:nvPr/>
              </p:nvSpPr>
              <p:spPr bwMode="auto">
                <a:xfrm>
                  <a:off x="4973778" y="1586740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6" name="Oval 1245">
                  <a:extLst>
                    <a:ext uri="{FF2B5EF4-FFF2-40B4-BE49-F238E27FC236}">
                      <a16:creationId xmlns:a16="http://schemas.microsoft.com/office/drawing/2014/main" id="{170ADC03-D785-4026-AF1B-7D5BF28A72FC}"/>
                    </a:ext>
                  </a:extLst>
                </p:cNvPr>
                <p:cNvSpPr/>
                <p:nvPr/>
              </p:nvSpPr>
              <p:spPr bwMode="auto">
                <a:xfrm>
                  <a:off x="4815752" y="1586740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7" name="Oval 1246">
                  <a:extLst>
                    <a:ext uri="{FF2B5EF4-FFF2-40B4-BE49-F238E27FC236}">
                      <a16:creationId xmlns:a16="http://schemas.microsoft.com/office/drawing/2014/main" id="{05D7F7C6-FE31-4ABE-BA26-019DE4EE1E52}"/>
                    </a:ext>
                  </a:extLst>
                </p:cNvPr>
                <p:cNvSpPr/>
                <p:nvPr/>
              </p:nvSpPr>
              <p:spPr bwMode="auto">
                <a:xfrm>
                  <a:off x="4657729" y="1587261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8" name="Oval 1247">
                  <a:extLst>
                    <a:ext uri="{FF2B5EF4-FFF2-40B4-BE49-F238E27FC236}">
                      <a16:creationId xmlns:a16="http://schemas.microsoft.com/office/drawing/2014/main" id="{6470DE0D-F4C0-4565-B9A8-B6B141EB2748}"/>
                    </a:ext>
                  </a:extLst>
                </p:cNvPr>
                <p:cNvSpPr/>
                <p:nvPr/>
              </p:nvSpPr>
              <p:spPr bwMode="auto">
                <a:xfrm>
                  <a:off x="5748607" y="1589344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9" name="Oval 1248">
                  <a:extLst>
                    <a:ext uri="{FF2B5EF4-FFF2-40B4-BE49-F238E27FC236}">
                      <a16:creationId xmlns:a16="http://schemas.microsoft.com/office/drawing/2014/main" id="{E0A1A162-0A0C-408C-A344-B6E9D4A4B1E5}"/>
                    </a:ext>
                  </a:extLst>
                </p:cNvPr>
                <p:cNvSpPr/>
                <p:nvPr/>
              </p:nvSpPr>
              <p:spPr bwMode="auto">
                <a:xfrm>
                  <a:off x="5595681" y="1601325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0" name="Oval 1249">
                  <a:extLst>
                    <a:ext uri="{FF2B5EF4-FFF2-40B4-BE49-F238E27FC236}">
                      <a16:creationId xmlns:a16="http://schemas.microsoft.com/office/drawing/2014/main" id="{B41B972C-3296-4338-AE44-931811D699A7}"/>
                    </a:ext>
                  </a:extLst>
                </p:cNvPr>
                <p:cNvSpPr/>
                <p:nvPr/>
              </p:nvSpPr>
              <p:spPr bwMode="auto">
                <a:xfrm>
                  <a:off x="5131801" y="16013255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1" name="Oval 1250">
                  <a:extLst>
                    <a:ext uri="{FF2B5EF4-FFF2-40B4-BE49-F238E27FC236}">
                      <a16:creationId xmlns:a16="http://schemas.microsoft.com/office/drawing/2014/main" id="{CCEB3BB3-5132-4C4E-B8DF-FF2F2FF59272}"/>
                    </a:ext>
                  </a:extLst>
                </p:cNvPr>
                <p:cNvSpPr/>
                <p:nvPr/>
              </p:nvSpPr>
              <p:spPr bwMode="auto">
                <a:xfrm>
                  <a:off x="5442754" y="1601325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2" name="Oval 1251">
                  <a:extLst>
                    <a:ext uri="{FF2B5EF4-FFF2-40B4-BE49-F238E27FC236}">
                      <a16:creationId xmlns:a16="http://schemas.microsoft.com/office/drawing/2014/main" id="{4D801FF9-74FC-494F-BBEF-594B3D22D050}"/>
                    </a:ext>
                  </a:extLst>
                </p:cNvPr>
                <p:cNvSpPr/>
                <p:nvPr/>
              </p:nvSpPr>
              <p:spPr bwMode="auto">
                <a:xfrm>
                  <a:off x="5284728" y="1601325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3" name="Oval 1252">
                  <a:extLst>
                    <a:ext uri="{FF2B5EF4-FFF2-40B4-BE49-F238E27FC236}">
                      <a16:creationId xmlns:a16="http://schemas.microsoft.com/office/drawing/2014/main" id="{F11830DC-7CFE-492D-85D6-D0236D1C291A}"/>
                    </a:ext>
                  </a:extLst>
                </p:cNvPr>
                <p:cNvSpPr/>
                <p:nvPr/>
              </p:nvSpPr>
              <p:spPr bwMode="auto">
                <a:xfrm>
                  <a:off x="4983973" y="1601325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4" name="Oval 1253">
                  <a:extLst>
                    <a:ext uri="{FF2B5EF4-FFF2-40B4-BE49-F238E27FC236}">
                      <a16:creationId xmlns:a16="http://schemas.microsoft.com/office/drawing/2014/main" id="{F3972FCF-F56B-4F0A-8BDE-6D614EFF0A6B}"/>
                    </a:ext>
                  </a:extLst>
                </p:cNvPr>
                <p:cNvSpPr/>
                <p:nvPr/>
              </p:nvSpPr>
              <p:spPr bwMode="auto">
                <a:xfrm>
                  <a:off x="4825947" y="1601325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5" name="Oval 1254">
                  <a:extLst>
                    <a:ext uri="{FF2B5EF4-FFF2-40B4-BE49-F238E27FC236}">
                      <a16:creationId xmlns:a16="http://schemas.microsoft.com/office/drawing/2014/main" id="{E48986AE-4669-440E-8B66-9C47FCF8A7EB}"/>
                    </a:ext>
                  </a:extLst>
                </p:cNvPr>
                <p:cNvSpPr/>
                <p:nvPr/>
              </p:nvSpPr>
              <p:spPr bwMode="auto">
                <a:xfrm>
                  <a:off x="5605876" y="16159107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6" name="Oval 1255">
                  <a:extLst>
                    <a:ext uri="{FF2B5EF4-FFF2-40B4-BE49-F238E27FC236}">
                      <a16:creationId xmlns:a16="http://schemas.microsoft.com/office/drawing/2014/main" id="{2529ADF7-B5FC-4FC1-B135-839739AB784B}"/>
                    </a:ext>
                  </a:extLst>
                </p:cNvPr>
                <p:cNvSpPr/>
                <p:nvPr/>
              </p:nvSpPr>
              <p:spPr bwMode="auto">
                <a:xfrm>
                  <a:off x="5147095" y="1615910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7" name="Oval 1256">
                  <a:extLst>
                    <a:ext uri="{FF2B5EF4-FFF2-40B4-BE49-F238E27FC236}">
                      <a16:creationId xmlns:a16="http://schemas.microsoft.com/office/drawing/2014/main" id="{057C1BD8-3C22-4A33-B108-5A597D3154AA}"/>
                    </a:ext>
                  </a:extLst>
                </p:cNvPr>
                <p:cNvSpPr/>
                <p:nvPr/>
              </p:nvSpPr>
              <p:spPr bwMode="auto">
                <a:xfrm>
                  <a:off x="5452949" y="1615910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8" name="Oval 1257">
                  <a:extLst>
                    <a:ext uri="{FF2B5EF4-FFF2-40B4-BE49-F238E27FC236}">
                      <a16:creationId xmlns:a16="http://schemas.microsoft.com/office/drawing/2014/main" id="{C444021F-668E-42D9-8632-DDC5CD0BBCD5}"/>
                    </a:ext>
                  </a:extLst>
                </p:cNvPr>
                <p:cNvSpPr/>
                <p:nvPr/>
              </p:nvSpPr>
              <p:spPr bwMode="auto">
                <a:xfrm>
                  <a:off x="5294923" y="1615910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9" name="Oval 1258">
                  <a:extLst>
                    <a:ext uri="{FF2B5EF4-FFF2-40B4-BE49-F238E27FC236}">
                      <a16:creationId xmlns:a16="http://schemas.microsoft.com/office/drawing/2014/main" id="{DC8B642B-53CF-479C-BE9E-0E426CA93C23}"/>
                    </a:ext>
                  </a:extLst>
                </p:cNvPr>
                <p:cNvSpPr/>
                <p:nvPr/>
              </p:nvSpPr>
              <p:spPr bwMode="auto">
                <a:xfrm>
                  <a:off x="4994168" y="1615910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656">
                <a:extLst>
                  <a:ext uri="{FF2B5EF4-FFF2-40B4-BE49-F238E27FC236}">
                    <a16:creationId xmlns:a16="http://schemas.microsoft.com/office/drawing/2014/main" id="{6DA4327B-F3D9-4A8A-BEE7-C6D998CB32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5042" y="14703424"/>
                <a:ext cx="457094" cy="457200"/>
                <a:chOff x="4584244" y="14872486"/>
                <a:chExt cx="1468098" cy="1500188"/>
              </a:xfrm>
            </p:grpSpPr>
            <p:sp>
              <p:nvSpPr>
                <p:cNvPr id="1132" name="Oval 1131">
                  <a:extLst>
                    <a:ext uri="{FF2B5EF4-FFF2-40B4-BE49-F238E27FC236}">
                      <a16:creationId xmlns:a16="http://schemas.microsoft.com/office/drawing/2014/main" id="{8CE38B71-0E78-44E9-B9CF-30E09588147A}"/>
                    </a:ext>
                  </a:extLst>
                </p:cNvPr>
                <p:cNvSpPr/>
                <p:nvPr/>
              </p:nvSpPr>
              <p:spPr bwMode="auto">
                <a:xfrm>
                  <a:off x="4584244" y="14872486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Oval 1132">
                  <a:extLst>
                    <a:ext uri="{FF2B5EF4-FFF2-40B4-BE49-F238E27FC236}">
                      <a16:creationId xmlns:a16="http://schemas.microsoft.com/office/drawing/2014/main" id="{3DDA8BFE-B498-431F-91D6-C743301D3858}"/>
                    </a:ext>
                  </a:extLst>
                </p:cNvPr>
                <p:cNvSpPr/>
                <p:nvPr/>
              </p:nvSpPr>
              <p:spPr bwMode="auto">
                <a:xfrm>
                  <a:off x="5053220" y="1495062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Oval 1133">
                  <a:extLst>
                    <a:ext uri="{FF2B5EF4-FFF2-40B4-BE49-F238E27FC236}">
                      <a16:creationId xmlns:a16="http://schemas.microsoft.com/office/drawing/2014/main" id="{DF8B6C11-0434-4C93-8617-0D7B9648EC09}"/>
                    </a:ext>
                  </a:extLst>
                </p:cNvPr>
                <p:cNvSpPr/>
                <p:nvPr/>
              </p:nvSpPr>
              <p:spPr bwMode="auto">
                <a:xfrm>
                  <a:off x="5338683" y="1495062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5" name="Oval 1134">
                  <a:extLst>
                    <a:ext uri="{FF2B5EF4-FFF2-40B4-BE49-F238E27FC236}">
                      <a16:creationId xmlns:a16="http://schemas.microsoft.com/office/drawing/2014/main" id="{F64872E6-9F6B-4562-B480-9A79A8FC323C}"/>
                    </a:ext>
                  </a:extLst>
                </p:cNvPr>
                <p:cNvSpPr/>
                <p:nvPr/>
              </p:nvSpPr>
              <p:spPr bwMode="auto">
                <a:xfrm>
                  <a:off x="5654732" y="1510689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6" name="Oval 1135">
                  <a:extLst>
                    <a:ext uri="{FF2B5EF4-FFF2-40B4-BE49-F238E27FC236}">
                      <a16:creationId xmlns:a16="http://schemas.microsoft.com/office/drawing/2014/main" id="{EC8EA491-7205-4860-97E0-2E9141BDB894}"/>
                    </a:ext>
                  </a:extLst>
                </p:cNvPr>
                <p:cNvSpPr/>
                <p:nvPr/>
              </p:nvSpPr>
              <p:spPr bwMode="auto">
                <a:xfrm>
                  <a:off x="5190852" y="1510689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7" name="Oval 1136">
                  <a:extLst>
                    <a:ext uri="{FF2B5EF4-FFF2-40B4-BE49-F238E27FC236}">
                      <a16:creationId xmlns:a16="http://schemas.microsoft.com/office/drawing/2014/main" id="{DD69FCE0-5CBF-4428-961F-FC390E5EE41D}"/>
                    </a:ext>
                  </a:extLst>
                </p:cNvPr>
                <p:cNvSpPr/>
                <p:nvPr/>
              </p:nvSpPr>
              <p:spPr bwMode="auto">
                <a:xfrm>
                  <a:off x="4721877" y="1525795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8" name="Oval 1137">
                  <a:extLst>
                    <a:ext uri="{FF2B5EF4-FFF2-40B4-BE49-F238E27FC236}">
                      <a16:creationId xmlns:a16="http://schemas.microsoft.com/office/drawing/2014/main" id="{05A5EF88-3EE1-47EC-96DF-BBFC159C265B}"/>
                    </a:ext>
                  </a:extLst>
                </p:cNvPr>
                <p:cNvSpPr/>
                <p:nvPr/>
              </p:nvSpPr>
              <p:spPr bwMode="auto">
                <a:xfrm>
                  <a:off x="5496706" y="15106892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>
                  <a:extLst>
                    <a:ext uri="{FF2B5EF4-FFF2-40B4-BE49-F238E27FC236}">
                      <a16:creationId xmlns:a16="http://schemas.microsoft.com/office/drawing/2014/main" id="{5795A51A-AFE9-4360-B106-4F0D5BA5E638}"/>
                    </a:ext>
                  </a:extLst>
                </p:cNvPr>
                <p:cNvSpPr/>
                <p:nvPr/>
              </p:nvSpPr>
              <p:spPr bwMode="auto">
                <a:xfrm>
                  <a:off x="5914706" y="1557570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0" name="Oval 1139">
                  <a:extLst>
                    <a:ext uri="{FF2B5EF4-FFF2-40B4-BE49-F238E27FC236}">
                      <a16:creationId xmlns:a16="http://schemas.microsoft.com/office/drawing/2014/main" id="{31283CC3-4AB7-44ED-A7FF-118EE13E321E}"/>
                    </a:ext>
                  </a:extLst>
                </p:cNvPr>
                <p:cNvSpPr/>
                <p:nvPr/>
              </p:nvSpPr>
              <p:spPr bwMode="auto">
                <a:xfrm>
                  <a:off x="5481415" y="1495062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Oval 1140">
                  <a:extLst>
                    <a:ext uri="{FF2B5EF4-FFF2-40B4-BE49-F238E27FC236}">
                      <a16:creationId xmlns:a16="http://schemas.microsoft.com/office/drawing/2014/main" id="{81E8CE86-C58B-47B5-B90B-12C178CC2BEE}"/>
                    </a:ext>
                  </a:extLst>
                </p:cNvPr>
                <p:cNvSpPr/>
                <p:nvPr/>
              </p:nvSpPr>
              <p:spPr bwMode="auto">
                <a:xfrm>
                  <a:off x="5343779" y="15106892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Oval 1141">
                  <a:extLst>
                    <a:ext uri="{FF2B5EF4-FFF2-40B4-BE49-F238E27FC236}">
                      <a16:creationId xmlns:a16="http://schemas.microsoft.com/office/drawing/2014/main" id="{72C08491-163D-4B5A-BEE9-504DA849DE59}"/>
                    </a:ext>
                  </a:extLst>
                </p:cNvPr>
                <p:cNvSpPr/>
                <p:nvPr/>
              </p:nvSpPr>
              <p:spPr bwMode="auto">
                <a:xfrm>
                  <a:off x="5037925" y="1510689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Oval 1142">
                  <a:extLst>
                    <a:ext uri="{FF2B5EF4-FFF2-40B4-BE49-F238E27FC236}">
                      <a16:creationId xmlns:a16="http://schemas.microsoft.com/office/drawing/2014/main" id="{A135C538-BDEF-49F8-A252-F0F1DAD970DA}"/>
                    </a:ext>
                  </a:extLst>
                </p:cNvPr>
                <p:cNvSpPr/>
                <p:nvPr/>
              </p:nvSpPr>
              <p:spPr bwMode="auto">
                <a:xfrm>
                  <a:off x="5195951" y="1495062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4" name="Oval 1143">
                  <a:extLst>
                    <a:ext uri="{FF2B5EF4-FFF2-40B4-BE49-F238E27FC236}">
                      <a16:creationId xmlns:a16="http://schemas.microsoft.com/office/drawing/2014/main" id="{CD2E4B09-D9CD-4500-9474-6788F4EB950D}"/>
                    </a:ext>
                  </a:extLst>
                </p:cNvPr>
                <p:cNvSpPr/>
                <p:nvPr/>
              </p:nvSpPr>
              <p:spPr bwMode="auto">
                <a:xfrm>
                  <a:off x="4884999" y="1510689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5" name="Oval 1144">
                  <a:extLst>
                    <a:ext uri="{FF2B5EF4-FFF2-40B4-BE49-F238E27FC236}">
                      <a16:creationId xmlns:a16="http://schemas.microsoft.com/office/drawing/2014/main" id="{6DBF3A95-58A4-42B8-833D-C99F20834321}"/>
                    </a:ext>
                  </a:extLst>
                </p:cNvPr>
                <p:cNvSpPr/>
                <p:nvPr/>
              </p:nvSpPr>
              <p:spPr bwMode="auto">
                <a:xfrm>
                  <a:off x="5654732" y="1525795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6" name="Oval 1145">
                  <a:extLst>
                    <a:ext uri="{FF2B5EF4-FFF2-40B4-BE49-F238E27FC236}">
                      <a16:creationId xmlns:a16="http://schemas.microsoft.com/office/drawing/2014/main" id="{4DF932B2-D865-4E83-AAE9-6FBE0E1ED470}"/>
                    </a:ext>
                  </a:extLst>
                </p:cNvPr>
                <p:cNvSpPr/>
                <p:nvPr/>
              </p:nvSpPr>
              <p:spPr bwMode="auto">
                <a:xfrm>
                  <a:off x="5190852" y="1525795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7" name="Oval 1146">
                  <a:extLst>
                    <a:ext uri="{FF2B5EF4-FFF2-40B4-BE49-F238E27FC236}">
                      <a16:creationId xmlns:a16="http://schemas.microsoft.com/office/drawing/2014/main" id="{8F36F436-0F8E-4F2C-BBFC-856952BF8042}"/>
                    </a:ext>
                  </a:extLst>
                </p:cNvPr>
                <p:cNvSpPr/>
                <p:nvPr/>
              </p:nvSpPr>
              <p:spPr bwMode="auto">
                <a:xfrm>
                  <a:off x="5501805" y="1525795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>
                  <a:extLst>
                    <a:ext uri="{FF2B5EF4-FFF2-40B4-BE49-F238E27FC236}">
                      <a16:creationId xmlns:a16="http://schemas.microsoft.com/office/drawing/2014/main" id="{E706E8D6-47E2-4A36-BF04-9CA6CA1FED89}"/>
                    </a:ext>
                  </a:extLst>
                </p:cNvPr>
                <p:cNvSpPr/>
                <p:nvPr/>
              </p:nvSpPr>
              <p:spPr bwMode="auto">
                <a:xfrm>
                  <a:off x="5343779" y="1525795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9" name="Oval 1148">
                  <a:extLst>
                    <a:ext uri="{FF2B5EF4-FFF2-40B4-BE49-F238E27FC236}">
                      <a16:creationId xmlns:a16="http://schemas.microsoft.com/office/drawing/2014/main" id="{2F1A234D-6809-4AD7-955D-3ECB77FCC6EC}"/>
                    </a:ext>
                  </a:extLst>
                </p:cNvPr>
                <p:cNvSpPr/>
                <p:nvPr/>
              </p:nvSpPr>
              <p:spPr bwMode="auto">
                <a:xfrm>
                  <a:off x="5032829" y="1525795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Oval 1149">
                  <a:extLst>
                    <a:ext uri="{FF2B5EF4-FFF2-40B4-BE49-F238E27FC236}">
                      <a16:creationId xmlns:a16="http://schemas.microsoft.com/office/drawing/2014/main" id="{353FA2F1-8E57-4A01-974B-6E064CAFE2F4}"/>
                    </a:ext>
                  </a:extLst>
                </p:cNvPr>
                <p:cNvSpPr/>
                <p:nvPr/>
              </p:nvSpPr>
              <p:spPr bwMode="auto">
                <a:xfrm>
                  <a:off x="4879903" y="1525795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Oval 1150">
                  <a:extLst>
                    <a:ext uri="{FF2B5EF4-FFF2-40B4-BE49-F238E27FC236}">
                      <a16:creationId xmlns:a16="http://schemas.microsoft.com/office/drawing/2014/main" id="{F0AC6E59-797B-40BC-990D-7E0C24284C23}"/>
                    </a:ext>
                  </a:extLst>
                </p:cNvPr>
                <p:cNvSpPr/>
                <p:nvPr/>
              </p:nvSpPr>
              <p:spPr bwMode="auto">
                <a:xfrm>
                  <a:off x="5619047" y="1540380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Oval 1151">
                  <a:extLst>
                    <a:ext uri="{FF2B5EF4-FFF2-40B4-BE49-F238E27FC236}">
                      <a16:creationId xmlns:a16="http://schemas.microsoft.com/office/drawing/2014/main" id="{7802915B-2283-4541-B68B-11B27D8929F9}"/>
                    </a:ext>
                  </a:extLst>
                </p:cNvPr>
                <p:cNvSpPr/>
                <p:nvPr/>
              </p:nvSpPr>
              <p:spPr bwMode="auto">
                <a:xfrm>
                  <a:off x="5155171" y="1540380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3" name="Oval 1152">
                  <a:extLst>
                    <a:ext uri="{FF2B5EF4-FFF2-40B4-BE49-F238E27FC236}">
                      <a16:creationId xmlns:a16="http://schemas.microsoft.com/office/drawing/2014/main" id="{AF94CF78-D5F0-462C-81A4-982D6780E3DE}"/>
                    </a:ext>
                  </a:extLst>
                </p:cNvPr>
                <p:cNvSpPr/>
                <p:nvPr/>
              </p:nvSpPr>
              <p:spPr bwMode="auto">
                <a:xfrm>
                  <a:off x="5461025" y="1540380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4" name="Oval 1153">
                  <a:extLst>
                    <a:ext uri="{FF2B5EF4-FFF2-40B4-BE49-F238E27FC236}">
                      <a16:creationId xmlns:a16="http://schemas.microsoft.com/office/drawing/2014/main" id="{9AA18197-ED30-4A50-848C-C1278BEE5E83}"/>
                    </a:ext>
                  </a:extLst>
                </p:cNvPr>
                <p:cNvSpPr/>
                <p:nvPr/>
              </p:nvSpPr>
              <p:spPr bwMode="auto">
                <a:xfrm>
                  <a:off x="5308098" y="1540380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5" name="Oval 1154">
                  <a:extLst>
                    <a:ext uri="{FF2B5EF4-FFF2-40B4-BE49-F238E27FC236}">
                      <a16:creationId xmlns:a16="http://schemas.microsoft.com/office/drawing/2014/main" id="{235DD982-9C84-4102-AF71-701144D4BBDB}"/>
                    </a:ext>
                  </a:extLst>
                </p:cNvPr>
                <p:cNvSpPr/>
                <p:nvPr/>
              </p:nvSpPr>
              <p:spPr bwMode="auto">
                <a:xfrm>
                  <a:off x="5007340" y="1540380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6" name="Oval 1155">
                  <a:extLst>
                    <a:ext uri="{FF2B5EF4-FFF2-40B4-BE49-F238E27FC236}">
                      <a16:creationId xmlns:a16="http://schemas.microsoft.com/office/drawing/2014/main" id="{33E1D798-CEAB-4A96-AF64-586337F76219}"/>
                    </a:ext>
                  </a:extLst>
                </p:cNvPr>
                <p:cNvSpPr/>
                <p:nvPr/>
              </p:nvSpPr>
              <p:spPr bwMode="auto">
                <a:xfrm>
                  <a:off x="4849317" y="1540380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>
                  <a:extLst>
                    <a:ext uri="{FF2B5EF4-FFF2-40B4-BE49-F238E27FC236}">
                      <a16:creationId xmlns:a16="http://schemas.microsoft.com/office/drawing/2014/main" id="{6F8BD911-B145-4793-A097-6414DA929FE1}"/>
                    </a:ext>
                  </a:extLst>
                </p:cNvPr>
                <p:cNvSpPr/>
                <p:nvPr/>
              </p:nvSpPr>
              <p:spPr bwMode="auto">
                <a:xfrm>
                  <a:off x="5588462" y="1554965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8" name="Oval 1157">
                  <a:extLst>
                    <a:ext uri="{FF2B5EF4-FFF2-40B4-BE49-F238E27FC236}">
                      <a16:creationId xmlns:a16="http://schemas.microsoft.com/office/drawing/2014/main" id="{D7A981CC-B9B5-4227-9EC5-DAA86B6D0B6A}"/>
                    </a:ext>
                  </a:extLst>
                </p:cNvPr>
                <p:cNvSpPr/>
                <p:nvPr/>
              </p:nvSpPr>
              <p:spPr bwMode="auto">
                <a:xfrm>
                  <a:off x="5124586" y="15549654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Oval 1158">
                  <a:extLst>
                    <a:ext uri="{FF2B5EF4-FFF2-40B4-BE49-F238E27FC236}">
                      <a16:creationId xmlns:a16="http://schemas.microsoft.com/office/drawing/2014/main" id="{859C89EC-CFF4-40B5-A22C-F76DD9979C73}"/>
                    </a:ext>
                  </a:extLst>
                </p:cNvPr>
                <p:cNvSpPr/>
                <p:nvPr/>
              </p:nvSpPr>
              <p:spPr bwMode="auto">
                <a:xfrm>
                  <a:off x="5435535" y="1554965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Oval 1159">
                  <a:extLst>
                    <a:ext uri="{FF2B5EF4-FFF2-40B4-BE49-F238E27FC236}">
                      <a16:creationId xmlns:a16="http://schemas.microsoft.com/office/drawing/2014/main" id="{859D7E28-C416-459A-AEA4-4A0C8AB93DAE}"/>
                    </a:ext>
                  </a:extLst>
                </p:cNvPr>
                <p:cNvSpPr/>
                <p:nvPr/>
              </p:nvSpPr>
              <p:spPr bwMode="auto">
                <a:xfrm>
                  <a:off x="5277512" y="1554965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Oval 1160">
                  <a:extLst>
                    <a:ext uri="{FF2B5EF4-FFF2-40B4-BE49-F238E27FC236}">
                      <a16:creationId xmlns:a16="http://schemas.microsoft.com/office/drawing/2014/main" id="{EBA7FC81-FFE2-46AA-8445-036F48A4FBDF}"/>
                    </a:ext>
                  </a:extLst>
                </p:cNvPr>
                <p:cNvSpPr/>
                <p:nvPr/>
              </p:nvSpPr>
              <p:spPr bwMode="auto">
                <a:xfrm>
                  <a:off x="4976755" y="1554965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2" name="Oval 1161">
                  <a:extLst>
                    <a:ext uri="{FF2B5EF4-FFF2-40B4-BE49-F238E27FC236}">
                      <a16:creationId xmlns:a16="http://schemas.microsoft.com/office/drawing/2014/main" id="{A7BFB811-2E21-44FE-A0C7-F9C5EE9E48E7}"/>
                    </a:ext>
                  </a:extLst>
                </p:cNvPr>
                <p:cNvSpPr/>
                <p:nvPr/>
              </p:nvSpPr>
              <p:spPr bwMode="auto">
                <a:xfrm>
                  <a:off x="4818732" y="1554965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3" name="Oval 1162">
                  <a:extLst>
                    <a:ext uri="{FF2B5EF4-FFF2-40B4-BE49-F238E27FC236}">
                      <a16:creationId xmlns:a16="http://schemas.microsoft.com/office/drawing/2014/main" id="{D673E1A2-7723-49CB-8418-ADB18CD3F4EB}"/>
                    </a:ext>
                  </a:extLst>
                </p:cNvPr>
                <p:cNvSpPr/>
                <p:nvPr/>
              </p:nvSpPr>
              <p:spPr bwMode="auto">
                <a:xfrm>
                  <a:off x="5583366" y="1571113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4" name="Oval 1163">
                  <a:extLst>
                    <a:ext uri="{FF2B5EF4-FFF2-40B4-BE49-F238E27FC236}">
                      <a16:creationId xmlns:a16="http://schemas.microsoft.com/office/drawing/2014/main" id="{453D8F77-898D-4443-BFAC-B5E118F632E1}"/>
                    </a:ext>
                  </a:extLst>
                </p:cNvPr>
                <p:cNvSpPr/>
                <p:nvPr/>
              </p:nvSpPr>
              <p:spPr bwMode="auto">
                <a:xfrm>
                  <a:off x="5119486" y="1571113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5" name="Oval 1164">
                  <a:extLst>
                    <a:ext uri="{FF2B5EF4-FFF2-40B4-BE49-F238E27FC236}">
                      <a16:creationId xmlns:a16="http://schemas.microsoft.com/office/drawing/2014/main" id="{7C7A7D45-C3BB-42F2-BB5B-8B8B5F02C60E}"/>
                    </a:ext>
                  </a:extLst>
                </p:cNvPr>
                <p:cNvSpPr/>
                <p:nvPr/>
              </p:nvSpPr>
              <p:spPr bwMode="auto">
                <a:xfrm>
                  <a:off x="5425340" y="1571113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>
                  <a:extLst>
                    <a:ext uri="{FF2B5EF4-FFF2-40B4-BE49-F238E27FC236}">
                      <a16:creationId xmlns:a16="http://schemas.microsoft.com/office/drawing/2014/main" id="{8465B826-EB5D-41AD-B712-72241B9D17BC}"/>
                    </a:ext>
                  </a:extLst>
                </p:cNvPr>
                <p:cNvSpPr/>
                <p:nvPr/>
              </p:nvSpPr>
              <p:spPr bwMode="auto">
                <a:xfrm>
                  <a:off x="5272413" y="1571113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7" name="Oval 1166">
                  <a:extLst>
                    <a:ext uri="{FF2B5EF4-FFF2-40B4-BE49-F238E27FC236}">
                      <a16:creationId xmlns:a16="http://schemas.microsoft.com/office/drawing/2014/main" id="{D70E7D85-BB55-4015-A097-19092A0332F7}"/>
                    </a:ext>
                  </a:extLst>
                </p:cNvPr>
                <p:cNvSpPr/>
                <p:nvPr/>
              </p:nvSpPr>
              <p:spPr bwMode="auto">
                <a:xfrm>
                  <a:off x="4971659" y="1571113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Oval 1167">
                  <a:extLst>
                    <a:ext uri="{FF2B5EF4-FFF2-40B4-BE49-F238E27FC236}">
                      <a16:creationId xmlns:a16="http://schemas.microsoft.com/office/drawing/2014/main" id="{378F91CA-EF23-4BC1-A294-60530F030532}"/>
                    </a:ext>
                  </a:extLst>
                </p:cNvPr>
                <p:cNvSpPr/>
                <p:nvPr/>
              </p:nvSpPr>
              <p:spPr bwMode="auto">
                <a:xfrm>
                  <a:off x="4813633" y="1571113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Oval 1168">
                  <a:extLst>
                    <a:ext uri="{FF2B5EF4-FFF2-40B4-BE49-F238E27FC236}">
                      <a16:creationId xmlns:a16="http://schemas.microsoft.com/office/drawing/2014/main" id="{BCED1E2E-5C44-41AD-BA94-655A6B010955}"/>
                    </a:ext>
                  </a:extLst>
                </p:cNvPr>
                <p:cNvSpPr/>
                <p:nvPr/>
              </p:nvSpPr>
              <p:spPr bwMode="auto">
                <a:xfrm>
                  <a:off x="5812755" y="1525795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Oval 1169">
                  <a:extLst>
                    <a:ext uri="{FF2B5EF4-FFF2-40B4-BE49-F238E27FC236}">
                      <a16:creationId xmlns:a16="http://schemas.microsoft.com/office/drawing/2014/main" id="{A41EAD2B-DA3D-4856-80B1-D83A939024F6}"/>
                    </a:ext>
                  </a:extLst>
                </p:cNvPr>
                <p:cNvSpPr/>
                <p:nvPr/>
              </p:nvSpPr>
              <p:spPr bwMode="auto">
                <a:xfrm>
                  <a:off x="4681096" y="15398595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1" name="Oval 1170">
                  <a:extLst>
                    <a:ext uri="{FF2B5EF4-FFF2-40B4-BE49-F238E27FC236}">
                      <a16:creationId xmlns:a16="http://schemas.microsoft.com/office/drawing/2014/main" id="{9DF0F575-C3EE-44F8-BA90-60BE12457BB4}"/>
                    </a:ext>
                  </a:extLst>
                </p:cNvPr>
                <p:cNvSpPr/>
                <p:nvPr/>
              </p:nvSpPr>
              <p:spPr bwMode="auto">
                <a:xfrm>
                  <a:off x="5771974" y="1541943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2" name="Oval 1171">
                  <a:extLst>
                    <a:ext uri="{FF2B5EF4-FFF2-40B4-BE49-F238E27FC236}">
                      <a16:creationId xmlns:a16="http://schemas.microsoft.com/office/drawing/2014/main" id="{503541E4-1BD1-4973-B067-23E5D88D59E9}"/>
                    </a:ext>
                  </a:extLst>
                </p:cNvPr>
                <p:cNvSpPr/>
                <p:nvPr/>
              </p:nvSpPr>
              <p:spPr bwMode="auto">
                <a:xfrm>
                  <a:off x="4665805" y="1554965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3" name="Oval 1172">
                  <a:extLst>
                    <a:ext uri="{FF2B5EF4-FFF2-40B4-BE49-F238E27FC236}">
                      <a16:creationId xmlns:a16="http://schemas.microsoft.com/office/drawing/2014/main" id="{87E362EA-220E-4F4E-B3E8-8C30EEBA5C4E}"/>
                    </a:ext>
                  </a:extLst>
                </p:cNvPr>
                <p:cNvSpPr/>
                <p:nvPr/>
              </p:nvSpPr>
              <p:spPr bwMode="auto">
                <a:xfrm>
                  <a:off x="5751584" y="1557049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4" name="Oval 1173">
                  <a:extLst>
                    <a:ext uri="{FF2B5EF4-FFF2-40B4-BE49-F238E27FC236}">
                      <a16:creationId xmlns:a16="http://schemas.microsoft.com/office/drawing/2014/main" id="{33FF9797-FDC5-4394-BB3D-619EAF25EBBD}"/>
                    </a:ext>
                  </a:extLst>
                </p:cNvPr>
                <p:cNvSpPr/>
                <p:nvPr/>
              </p:nvSpPr>
              <p:spPr bwMode="auto">
                <a:xfrm>
                  <a:off x="4655610" y="1571634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5" name="Oval 1174">
                  <a:extLst>
                    <a:ext uri="{FF2B5EF4-FFF2-40B4-BE49-F238E27FC236}">
                      <a16:creationId xmlns:a16="http://schemas.microsoft.com/office/drawing/2014/main" id="{FD685424-A0FC-48B4-9DF0-1CD722D9DCF6}"/>
                    </a:ext>
                  </a:extLst>
                </p:cNvPr>
                <p:cNvSpPr/>
                <p:nvPr/>
              </p:nvSpPr>
              <p:spPr bwMode="auto">
                <a:xfrm>
                  <a:off x="5746488" y="1573717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6" name="Oval 1175">
                  <a:extLst>
                    <a:ext uri="{FF2B5EF4-FFF2-40B4-BE49-F238E27FC236}">
                      <a16:creationId xmlns:a16="http://schemas.microsoft.com/office/drawing/2014/main" id="{ABF6BDCD-9E9B-4997-92A1-288BDEE52867}"/>
                    </a:ext>
                  </a:extLst>
                </p:cNvPr>
                <p:cNvSpPr/>
                <p:nvPr/>
              </p:nvSpPr>
              <p:spPr bwMode="auto">
                <a:xfrm>
                  <a:off x="5884121" y="1573197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7" name="Oval 1176">
                  <a:extLst>
                    <a:ext uri="{FF2B5EF4-FFF2-40B4-BE49-F238E27FC236}">
                      <a16:creationId xmlns:a16="http://schemas.microsoft.com/office/drawing/2014/main" id="{63D199DD-8D24-45CF-A291-40271FA97BA3}"/>
                    </a:ext>
                  </a:extLst>
                </p:cNvPr>
                <p:cNvSpPr/>
                <p:nvPr/>
              </p:nvSpPr>
              <p:spPr bwMode="auto">
                <a:xfrm>
                  <a:off x="5588462" y="1586740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8" name="Oval 1177">
                  <a:extLst>
                    <a:ext uri="{FF2B5EF4-FFF2-40B4-BE49-F238E27FC236}">
                      <a16:creationId xmlns:a16="http://schemas.microsoft.com/office/drawing/2014/main" id="{38F61EAC-B055-4A54-86E7-9D35C726EF34}"/>
                    </a:ext>
                  </a:extLst>
                </p:cNvPr>
                <p:cNvSpPr/>
                <p:nvPr/>
              </p:nvSpPr>
              <p:spPr bwMode="auto">
                <a:xfrm>
                  <a:off x="5124586" y="1586740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9" name="Oval 1178">
                  <a:extLst>
                    <a:ext uri="{FF2B5EF4-FFF2-40B4-BE49-F238E27FC236}">
                      <a16:creationId xmlns:a16="http://schemas.microsoft.com/office/drawing/2014/main" id="{2EE7DBBF-A946-43F2-BC54-1F58D3431968}"/>
                    </a:ext>
                  </a:extLst>
                </p:cNvPr>
                <p:cNvSpPr/>
                <p:nvPr/>
              </p:nvSpPr>
              <p:spPr bwMode="auto">
                <a:xfrm>
                  <a:off x="5435535" y="1586740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0" name="Oval 1179">
                  <a:extLst>
                    <a:ext uri="{FF2B5EF4-FFF2-40B4-BE49-F238E27FC236}">
                      <a16:creationId xmlns:a16="http://schemas.microsoft.com/office/drawing/2014/main" id="{8E34084C-6064-4A42-938D-61B4C8F1E4C0}"/>
                    </a:ext>
                  </a:extLst>
                </p:cNvPr>
                <p:cNvSpPr/>
                <p:nvPr/>
              </p:nvSpPr>
              <p:spPr bwMode="auto">
                <a:xfrm>
                  <a:off x="5277512" y="1586740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864DCAB7-654F-4AA0-9C4D-C643F810365D}"/>
                    </a:ext>
                  </a:extLst>
                </p:cNvPr>
                <p:cNvSpPr/>
                <p:nvPr/>
              </p:nvSpPr>
              <p:spPr bwMode="auto">
                <a:xfrm>
                  <a:off x="4976755" y="1586740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9FBCD609-B77D-4B89-B196-25E0A7D04587}"/>
                    </a:ext>
                  </a:extLst>
                </p:cNvPr>
                <p:cNvSpPr/>
                <p:nvPr/>
              </p:nvSpPr>
              <p:spPr bwMode="auto">
                <a:xfrm>
                  <a:off x="4818732" y="1586740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914E9D7E-F266-40C7-A14A-354BF2113F83}"/>
                    </a:ext>
                  </a:extLst>
                </p:cNvPr>
                <p:cNvSpPr/>
                <p:nvPr/>
              </p:nvSpPr>
              <p:spPr bwMode="auto">
                <a:xfrm>
                  <a:off x="4660706" y="1587261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C8FC39E5-0CEF-4CFD-B628-E36DAF6BF2ED}"/>
                    </a:ext>
                  </a:extLst>
                </p:cNvPr>
                <p:cNvSpPr/>
                <p:nvPr/>
              </p:nvSpPr>
              <p:spPr bwMode="auto">
                <a:xfrm>
                  <a:off x="5751584" y="1589344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FD183912-7B6D-4F95-B4B8-6B622DEC1391}"/>
                    </a:ext>
                  </a:extLst>
                </p:cNvPr>
                <p:cNvSpPr/>
                <p:nvPr/>
              </p:nvSpPr>
              <p:spPr bwMode="auto">
                <a:xfrm>
                  <a:off x="5598657" y="1601325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06D831C7-03E4-44A6-8155-5ABC90C3F4A6}"/>
                    </a:ext>
                  </a:extLst>
                </p:cNvPr>
                <p:cNvSpPr/>
                <p:nvPr/>
              </p:nvSpPr>
              <p:spPr bwMode="auto">
                <a:xfrm>
                  <a:off x="5134781" y="16013255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61BC916A-113D-4F0E-B926-A6727F1F9614}"/>
                    </a:ext>
                  </a:extLst>
                </p:cNvPr>
                <p:cNvSpPr/>
                <p:nvPr/>
              </p:nvSpPr>
              <p:spPr bwMode="auto">
                <a:xfrm>
                  <a:off x="5445730" y="1601325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07352443-AB32-46B3-A966-C0F22AECD654}"/>
                    </a:ext>
                  </a:extLst>
                </p:cNvPr>
                <p:cNvSpPr/>
                <p:nvPr/>
              </p:nvSpPr>
              <p:spPr bwMode="auto">
                <a:xfrm>
                  <a:off x="5287708" y="1601325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889FCDDB-2A50-4AED-8785-32F7C743A340}"/>
                    </a:ext>
                  </a:extLst>
                </p:cNvPr>
                <p:cNvSpPr/>
                <p:nvPr/>
              </p:nvSpPr>
              <p:spPr bwMode="auto">
                <a:xfrm>
                  <a:off x="4986950" y="1601325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B51BF128-8692-4F3F-86DE-A2BD2B9116D3}"/>
                    </a:ext>
                  </a:extLst>
                </p:cNvPr>
                <p:cNvSpPr/>
                <p:nvPr/>
              </p:nvSpPr>
              <p:spPr bwMode="auto">
                <a:xfrm>
                  <a:off x="4828927" y="1601325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F22DE806-3A40-4711-9BBD-9547FA7CF6F3}"/>
                    </a:ext>
                  </a:extLst>
                </p:cNvPr>
                <p:cNvSpPr/>
                <p:nvPr/>
              </p:nvSpPr>
              <p:spPr bwMode="auto">
                <a:xfrm>
                  <a:off x="5608852" y="16159107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E8A5F0A9-C44E-4048-9E41-9623986A79B7}"/>
                    </a:ext>
                  </a:extLst>
                </p:cNvPr>
                <p:cNvSpPr/>
                <p:nvPr/>
              </p:nvSpPr>
              <p:spPr bwMode="auto">
                <a:xfrm>
                  <a:off x="5150072" y="1615910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4D87534B-0E51-4FF0-8E1D-E585F3D383FF}"/>
                    </a:ext>
                  </a:extLst>
                </p:cNvPr>
                <p:cNvSpPr/>
                <p:nvPr/>
              </p:nvSpPr>
              <p:spPr bwMode="auto">
                <a:xfrm>
                  <a:off x="5455925" y="1615910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79AB1694-1084-43E4-AAF9-A0535A099DBD}"/>
                    </a:ext>
                  </a:extLst>
                </p:cNvPr>
                <p:cNvSpPr/>
                <p:nvPr/>
              </p:nvSpPr>
              <p:spPr bwMode="auto">
                <a:xfrm>
                  <a:off x="5297903" y="1615910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E613A903-531C-40F1-8E56-EEF941A492CB}"/>
                    </a:ext>
                  </a:extLst>
                </p:cNvPr>
                <p:cNvSpPr/>
                <p:nvPr/>
              </p:nvSpPr>
              <p:spPr bwMode="auto">
                <a:xfrm>
                  <a:off x="4997145" y="1615910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7" name="Group 721">
                <a:extLst>
                  <a:ext uri="{FF2B5EF4-FFF2-40B4-BE49-F238E27FC236}">
                    <a16:creationId xmlns:a16="http://schemas.microsoft.com/office/drawing/2014/main" id="{27D1A602-2304-429C-BD51-09D896E409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7100" y="15127287"/>
                <a:ext cx="457094" cy="457200"/>
                <a:chOff x="4582568" y="14874267"/>
                <a:chExt cx="1468098" cy="1500188"/>
              </a:xfrm>
            </p:grpSpPr>
            <p:sp>
              <p:nvSpPr>
                <p:cNvPr id="1068" name="Oval 1067">
                  <a:extLst>
                    <a:ext uri="{FF2B5EF4-FFF2-40B4-BE49-F238E27FC236}">
                      <a16:creationId xmlns:a16="http://schemas.microsoft.com/office/drawing/2014/main" id="{966B192A-9A07-48B2-B5DC-E674F19E8789}"/>
                    </a:ext>
                  </a:extLst>
                </p:cNvPr>
                <p:cNvSpPr/>
                <p:nvPr/>
              </p:nvSpPr>
              <p:spPr bwMode="auto">
                <a:xfrm>
                  <a:off x="4582568" y="14874267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9" name="Oval 1068">
                  <a:extLst>
                    <a:ext uri="{FF2B5EF4-FFF2-40B4-BE49-F238E27FC236}">
                      <a16:creationId xmlns:a16="http://schemas.microsoft.com/office/drawing/2014/main" id="{F8014E23-0739-47F7-AAEA-999EE21F700D}"/>
                    </a:ext>
                  </a:extLst>
                </p:cNvPr>
                <p:cNvSpPr/>
                <p:nvPr/>
              </p:nvSpPr>
              <p:spPr bwMode="auto">
                <a:xfrm>
                  <a:off x="5051544" y="1495240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0" name="Oval 1069">
                  <a:extLst>
                    <a:ext uri="{FF2B5EF4-FFF2-40B4-BE49-F238E27FC236}">
                      <a16:creationId xmlns:a16="http://schemas.microsoft.com/office/drawing/2014/main" id="{8E3E76E3-0034-41D5-AC62-AB368008E6C4}"/>
                    </a:ext>
                  </a:extLst>
                </p:cNvPr>
                <p:cNvSpPr/>
                <p:nvPr/>
              </p:nvSpPr>
              <p:spPr bwMode="auto">
                <a:xfrm>
                  <a:off x="5337007" y="1495240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1" name="Oval 1070">
                  <a:extLst>
                    <a:ext uri="{FF2B5EF4-FFF2-40B4-BE49-F238E27FC236}">
                      <a16:creationId xmlns:a16="http://schemas.microsoft.com/office/drawing/2014/main" id="{ABA64D37-712C-46A9-B311-DFB4B2ED626A}"/>
                    </a:ext>
                  </a:extLst>
                </p:cNvPr>
                <p:cNvSpPr/>
                <p:nvPr/>
              </p:nvSpPr>
              <p:spPr bwMode="auto">
                <a:xfrm>
                  <a:off x="5653056" y="1510867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2" name="Oval 1071">
                  <a:extLst>
                    <a:ext uri="{FF2B5EF4-FFF2-40B4-BE49-F238E27FC236}">
                      <a16:creationId xmlns:a16="http://schemas.microsoft.com/office/drawing/2014/main" id="{0FBE9F22-73CA-4561-96A1-D5CADDA51C13}"/>
                    </a:ext>
                  </a:extLst>
                </p:cNvPr>
                <p:cNvSpPr/>
                <p:nvPr/>
              </p:nvSpPr>
              <p:spPr bwMode="auto">
                <a:xfrm>
                  <a:off x="5189176" y="1510867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3" name="Oval 1072">
                  <a:extLst>
                    <a:ext uri="{FF2B5EF4-FFF2-40B4-BE49-F238E27FC236}">
                      <a16:creationId xmlns:a16="http://schemas.microsoft.com/office/drawing/2014/main" id="{7546811E-9733-41E8-BE24-BEA296758FCB}"/>
                    </a:ext>
                  </a:extLst>
                </p:cNvPr>
                <p:cNvSpPr/>
                <p:nvPr/>
              </p:nvSpPr>
              <p:spPr bwMode="auto">
                <a:xfrm>
                  <a:off x="4720200" y="1525973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4" name="Oval 1073">
                  <a:extLst>
                    <a:ext uri="{FF2B5EF4-FFF2-40B4-BE49-F238E27FC236}">
                      <a16:creationId xmlns:a16="http://schemas.microsoft.com/office/drawing/2014/main" id="{74761A61-0BD5-4570-8210-35F6C1740C96}"/>
                    </a:ext>
                  </a:extLst>
                </p:cNvPr>
                <p:cNvSpPr/>
                <p:nvPr/>
              </p:nvSpPr>
              <p:spPr bwMode="auto">
                <a:xfrm>
                  <a:off x="5495030" y="1510867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5" name="Oval 1074">
                  <a:extLst>
                    <a:ext uri="{FF2B5EF4-FFF2-40B4-BE49-F238E27FC236}">
                      <a16:creationId xmlns:a16="http://schemas.microsoft.com/office/drawing/2014/main" id="{97295446-BC53-472C-BAB5-AD56F2836D64}"/>
                    </a:ext>
                  </a:extLst>
                </p:cNvPr>
                <p:cNvSpPr/>
                <p:nvPr/>
              </p:nvSpPr>
              <p:spPr bwMode="auto">
                <a:xfrm>
                  <a:off x="5913030" y="1557747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6" name="Oval 1075">
                  <a:extLst>
                    <a:ext uri="{FF2B5EF4-FFF2-40B4-BE49-F238E27FC236}">
                      <a16:creationId xmlns:a16="http://schemas.microsoft.com/office/drawing/2014/main" id="{E1D4CCEC-26EC-4B7F-9692-60E822188B6D}"/>
                    </a:ext>
                  </a:extLst>
                </p:cNvPr>
                <p:cNvSpPr/>
                <p:nvPr/>
              </p:nvSpPr>
              <p:spPr bwMode="auto">
                <a:xfrm>
                  <a:off x="5479739" y="1495240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7" name="Oval 1076">
                  <a:extLst>
                    <a:ext uri="{FF2B5EF4-FFF2-40B4-BE49-F238E27FC236}">
                      <a16:creationId xmlns:a16="http://schemas.microsoft.com/office/drawing/2014/main" id="{4A579CEC-618B-4263-AD23-150F4DD93326}"/>
                    </a:ext>
                  </a:extLst>
                </p:cNvPr>
                <p:cNvSpPr/>
                <p:nvPr/>
              </p:nvSpPr>
              <p:spPr bwMode="auto">
                <a:xfrm>
                  <a:off x="5342103" y="1510867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8" name="Oval 1077">
                  <a:extLst>
                    <a:ext uri="{FF2B5EF4-FFF2-40B4-BE49-F238E27FC236}">
                      <a16:creationId xmlns:a16="http://schemas.microsoft.com/office/drawing/2014/main" id="{84DE4CE2-A184-4EC5-9E31-D9035D449CEC}"/>
                    </a:ext>
                  </a:extLst>
                </p:cNvPr>
                <p:cNvSpPr/>
                <p:nvPr/>
              </p:nvSpPr>
              <p:spPr bwMode="auto">
                <a:xfrm>
                  <a:off x="5036249" y="1510867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9" name="Oval 1078">
                  <a:extLst>
                    <a:ext uri="{FF2B5EF4-FFF2-40B4-BE49-F238E27FC236}">
                      <a16:creationId xmlns:a16="http://schemas.microsoft.com/office/drawing/2014/main" id="{EA8849CB-C30C-4E8B-AABC-1F7222660BB9}"/>
                    </a:ext>
                  </a:extLst>
                </p:cNvPr>
                <p:cNvSpPr/>
                <p:nvPr/>
              </p:nvSpPr>
              <p:spPr bwMode="auto">
                <a:xfrm>
                  <a:off x="5194275" y="1495240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0" name="Oval 1079">
                  <a:extLst>
                    <a:ext uri="{FF2B5EF4-FFF2-40B4-BE49-F238E27FC236}">
                      <a16:creationId xmlns:a16="http://schemas.microsoft.com/office/drawing/2014/main" id="{0BA3EAA1-5A21-4269-900E-22CD170C8D7E}"/>
                    </a:ext>
                  </a:extLst>
                </p:cNvPr>
                <p:cNvSpPr/>
                <p:nvPr/>
              </p:nvSpPr>
              <p:spPr bwMode="auto">
                <a:xfrm>
                  <a:off x="4883322" y="1510867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1" name="Oval 1080">
                  <a:extLst>
                    <a:ext uri="{FF2B5EF4-FFF2-40B4-BE49-F238E27FC236}">
                      <a16:creationId xmlns:a16="http://schemas.microsoft.com/office/drawing/2014/main" id="{66799460-E35C-45DD-9055-22D4471E0BF6}"/>
                    </a:ext>
                  </a:extLst>
                </p:cNvPr>
                <p:cNvSpPr/>
                <p:nvPr/>
              </p:nvSpPr>
              <p:spPr bwMode="auto">
                <a:xfrm>
                  <a:off x="5653056" y="15259732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2" name="Oval 1081">
                  <a:extLst>
                    <a:ext uri="{FF2B5EF4-FFF2-40B4-BE49-F238E27FC236}">
                      <a16:creationId xmlns:a16="http://schemas.microsoft.com/office/drawing/2014/main" id="{2A2748CD-B2FE-4FF3-BA05-2FA67578648D}"/>
                    </a:ext>
                  </a:extLst>
                </p:cNvPr>
                <p:cNvSpPr/>
                <p:nvPr/>
              </p:nvSpPr>
              <p:spPr bwMode="auto">
                <a:xfrm>
                  <a:off x="5189176" y="1525973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3" name="Oval 1082">
                  <a:extLst>
                    <a:ext uri="{FF2B5EF4-FFF2-40B4-BE49-F238E27FC236}">
                      <a16:creationId xmlns:a16="http://schemas.microsoft.com/office/drawing/2014/main" id="{04358795-5F3E-4EBA-A391-31416917C412}"/>
                    </a:ext>
                  </a:extLst>
                </p:cNvPr>
                <p:cNvSpPr/>
                <p:nvPr/>
              </p:nvSpPr>
              <p:spPr bwMode="auto">
                <a:xfrm>
                  <a:off x="5500129" y="1525973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4" name="Oval 1083">
                  <a:extLst>
                    <a:ext uri="{FF2B5EF4-FFF2-40B4-BE49-F238E27FC236}">
                      <a16:creationId xmlns:a16="http://schemas.microsoft.com/office/drawing/2014/main" id="{3FB2440F-3582-42A5-A283-A013905B89E6}"/>
                    </a:ext>
                  </a:extLst>
                </p:cNvPr>
                <p:cNvSpPr/>
                <p:nvPr/>
              </p:nvSpPr>
              <p:spPr bwMode="auto">
                <a:xfrm>
                  <a:off x="5342103" y="15259732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5" name="Oval 1084">
                  <a:extLst>
                    <a:ext uri="{FF2B5EF4-FFF2-40B4-BE49-F238E27FC236}">
                      <a16:creationId xmlns:a16="http://schemas.microsoft.com/office/drawing/2014/main" id="{001761E6-CAAA-454E-908D-B053FCD88CF5}"/>
                    </a:ext>
                  </a:extLst>
                </p:cNvPr>
                <p:cNvSpPr/>
                <p:nvPr/>
              </p:nvSpPr>
              <p:spPr bwMode="auto">
                <a:xfrm>
                  <a:off x="5031153" y="15259732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6" name="Oval 1085">
                  <a:extLst>
                    <a:ext uri="{FF2B5EF4-FFF2-40B4-BE49-F238E27FC236}">
                      <a16:creationId xmlns:a16="http://schemas.microsoft.com/office/drawing/2014/main" id="{E8FF5195-F6E1-45EF-AE8F-67D35684F9C1}"/>
                    </a:ext>
                  </a:extLst>
                </p:cNvPr>
                <p:cNvSpPr/>
                <p:nvPr/>
              </p:nvSpPr>
              <p:spPr bwMode="auto">
                <a:xfrm>
                  <a:off x="4878226" y="1525973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7" name="Oval 1086">
                  <a:extLst>
                    <a:ext uri="{FF2B5EF4-FFF2-40B4-BE49-F238E27FC236}">
                      <a16:creationId xmlns:a16="http://schemas.microsoft.com/office/drawing/2014/main" id="{60F77932-0034-4A97-BA05-C74B7095A859}"/>
                    </a:ext>
                  </a:extLst>
                </p:cNvPr>
                <p:cNvSpPr/>
                <p:nvPr/>
              </p:nvSpPr>
              <p:spPr bwMode="auto">
                <a:xfrm>
                  <a:off x="5617371" y="1540558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8" name="Oval 1087">
                  <a:extLst>
                    <a:ext uri="{FF2B5EF4-FFF2-40B4-BE49-F238E27FC236}">
                      <a16:creationId xmlns:a16="http://schemas.microsoft.com/office/drawing/2014/main" id="{1F74FFCB-E141-4301-9A18-3E906FAAE439}"/>
                    </a:ext>
                  </a:extLst>
                </p:cNvPr>
                <p:cNvSpPr/>
                <p:nvPr/>
              </p:nvSpPr>
              <p:spPr bwMode="auto">
                <a:xfrm>
                  <a:off x="5153495" y="1540558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9" name="Oval 1088">
                  <a:extLst>
                    <a:ext uri="{FF2B5EF4-FFF2-40B4-BE49-F238E27FC236}">
                      <a16:creationId xmlns:a16="http://schemas.microsoft.com/office/drawing/2014/main" id="{B08DCB5B-9DA3-4F5B-9D82-B11B697F2407}"/>
                    </a:ext>
                  </a:extLst>
                </p:cNvPr>
                <p:cNvSpPr/>
                <p:nvPr/>
              </p:nvSpPr>
              <p:spPr bwMode="auto">
                <a:xfrm>
                  <a:off x="5459348" y="1540558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0" name="Oval 1089">
                  <a:extLst>
                    <a:ext uri="{FF2B5EF4-FFF2-40B4-BE49-F238E27FC236}">
                      <a16:creationId xmlns:a16="http://schemas.microsoft.com/office/drawing/2014/main" id="{9F601974-0418-4979-AE77-EEB0E2356AE2}"/>
                    </a:ext>
                  </a:extLst>
                </p:cNvPr>
                <p:cNvSpPr/>
                <p:nvPr/>
              </p:nvSpPr>
              <p:spPr bwMode="auto">
                <a:xfrm>
                  <a:off x="5306422" y="1540558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1" name="Oval 1090">
                  <a:extLst>
                    <a:ext uri="{FF2B5EF4-FFF2-40B4-BE49-F238E27FC236}">
                      <a16:creationId xmlns:a16="http://schemas.microsoft.com/office/drawing/2014/main" id="{4D23E230-DD7C-45C2-ABAC-F0506FE76085}"/>
                    </a:ext>
                  </a:extLst>
                </p:cNvPr>
                <p:cNvSpPr/>
                <p:nvPr/>
              </p:nvSpPr>
              <p:spPr bwMode="auto">
                <a:xfrm>
                  <a:off x="5005664" y="1540558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2" name="Oval 1091">
                  <a:extLst>
                    <a:ext uri="{FF2B5EF4-FFF2-40B4-BE49-F238E27FC236}">
                      <a16:creationId xmlns:a16="http://schemas.microsoft.com/office/drawing/2014/main" id="{061563F1-5DDD-47C3-9902-DFF03EC23066}"/>
                    </a:ext>
                  </a:extLst>
                </p:cNvPr>
                <p:cNvSpPr/>
                <p:nvPr/>
              </p:nvSpPr>
              <p:spPr bwMode="auto">
                <a:xfrm>
                  <a:off x="4847641" y="1540558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3" name="Oval 1092">
                  <a:extLst>
                    <a:ext uri="{FF2B5EF4-FFF2-40B4-BE49-F238E27FC236}">
                      <a16:creationId xmlns:a16="http://schemas.microsoft.com/office/drawing/2014/main" id="{BA2BC76A-63E2-40AA-B851-824E2D3FB2D6}"/>
                    </a:ext>
                  </a:extLst>
                </p:cNvPr>
                <p:cNvSpPr/>
                <p:nvPr/>
              </p:nvSpPr>
              <p:spPr bwMode="auto">
                <a:xfrm>
                  <a:off x="5586786" y="1555143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4" name="Oval 1093">
                  <a:extLst>
                    <a:ext uri="{FF2B5EF4-FFF2-40B4-BE49-F238E27FC236}">
                      <a16:creationId xmlns:a16="http://schemas.microsoft.com/office/drawing/2014/main" id="{40B6E973-C73B-4DFD-BDAF-81A135BAB802}"/>
                    </a:ext>
                  </a:extLst>
                </p:cNvPr>
                <p:cNvSpPr/>
                <p:nvPr/>
              </p:nvSpPr>
              <p:spPr bwMode="auto">
                <a:xfrm>
                  <a:off x="5122909" y="15551435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5" name="Oval 1094">
                  <a:extLst>
                    <a:ext uri="{FF2B5EF4-FFF2-40B4-BE49-F238E27FC236}">
                      <a16:creationId xmlns:a16="http://schemas.microsoft.com/office/drawing/2014/main" id="{7D2EEF9D-3523-4C63-BFFF-1024C11EB949}"/>
                    </a:ext>
                  </a:extLst>
                </p:cNvPr>
                <p:cNvSpPr/>
                <p:nvPr/>
              </p:nvSpPr>
              <p:spPr bwMode="auto">
                <a:xfrm>
                  <a:off x="5433859" y="1555143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6" name="Oval 1095">
                  <a:extLst>
                    <a:ext uri="{FF2B5EF4-FFF2-40B4-BE49-F238E27FC236}">
                      <a16:creationId xmlns:a16="http://schemas.microsoft.com/office/drawing/2014/main" id="{132051BB-40E2-4898-BCA5-F38D21B1E598}"/>
                    </a:ext>
                  </a:extLst>
                </p:cNvPr>
                <p:cNvSpPr/>
                <p:nvPr/>
              </p:nvSpPr>
              <p:spPr bwMode="auto">
                <a:xfrm>
                  <a:off x="5275836" y="1555143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7" name="Oval 1096">
                  <a:extLst>
                    <a:ext uri="{FF2B5EF4-FFF2-40B4-BE49-F238E27FC236}">
                      <a16:creationId xmlns:a16="http://schemas.microsoft.com/office/drawing/2014/main" id="{93978BE8-E69F-4E5B-864C-AE0C2EB41877}"/>
                    </a:ext>
                  </a:extLst>
                </p:cNvPr>
                <p:cNvSpPr/>
                <p:nvPr/>
              </p:nvSpPr>
              <p:spPr bwMode="auto">
                <a:xfrm>
                  <a:off x="4975079" y="1555143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8" name="Oval 1097">
                  <a:extLst>
                    <a:ext uri="{FF2B5EF4-FFF2-40B4-BE49-F238E27FC236}">
                      <a16:creationId xmlns:a16="http://schemas.microsoft.com/office/drawing/2014/main" id="{B3B78B02-8CE8-4200-89E9-F8F22346AFDD}"/>
                    </a:ext>
                  </a:extLst>
                </p:cNvPr>
                <p:cNvSpPr/>
                <p:nvPr/>
              </p:nvSpPr>
              <p:spPr bwMode="auto">
                <a:xfrm>
                  <a:off x="4817056" y="1555143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9" name="Oval 1098">
                  <a:extLst>
                    <a:ext uri="{FF2B5EF4-FFF2-40B4-BE49-F238E27FC236}">
                      <a16:creationId xmlns:a16="http://schemas.microsoft.com/office/drawing/2014/main" id="{7ABBD2A8-9021-4C2E-B1BF-A89DF1129BA6}"/>
                    </a:ext>
                  </a:extLst>
                </p:cNvPr>
                <p:cNvSpPr/>
                <p:nvPr/>
              </p:nvSpPr>
              <p:spPr bwMode="auto">
                <a:xfrm>
                  <a:off x="5581690" y="1571291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0" name="Oval 1099">
                  <a:extLst>
                    <a:ext uri="{FF2B5EF4-FFF2-40B4-BE49-F238E27FC236}">
                      <a16:creationId xmlns:a16="http://schemas.microsoft.com/office/drawing/2014/main" id="{4939A267-83CC-474B-B0A7-DEE53AA59644}"/>
                    </a:ext>
                  </a:extLst>
                </p:cNvPr>
                <p:cNvSpPr/>
                <p:nvPr/>
              </p:nvSpPr>
              <p:spPr bwMode="auto">
                <a:xfrm>
                  <a:off x="5117810" y="1571291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1" name="Oval 1100">
                  <a:extLst>
                    <a:ext uri="{FF2B5EF4-FFF2-40B4-BE49-F238E27FC236}">
                      <a16:creationId xmlns:a16="http://schemas.microsoft.com/office/drawing/2014/main" id="{95FD8FB2-DCB5-420F-AA96-FE958B82A498}"/>
                    </a:ext>
                  </a:extLst>
                </p:cNvPr>
                <p:cNvSpPr/>
                <p:nvPr/>
              </p:nvSpPr>
              <p:spPr bwMode="auto">
                <a:xfrm>
                  <a:off x="5423664" y="1571291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2" name="Oval 1101">
                  <a:extLst>
                    <a:ext uri="{FF2B5EF4-FFF2-40B4-BE49-F238E27FC236}">
                      <a16:creationId xmlns:a16="http://schemas.microsoft.com/office/drawing/2014/main" id="{8FED68C2-409E-4B7A-92DD-971795DE0FED}"/>
                    </a:ext>
                  </a:extLst>
                </p:cNvPr>
                <p:cNvSpPr/>
                <p:nvPr/>
              </p:nvSpPr>
              <p:spPr bwMode="auto">
                <a:xfrm>
                  <a:off x="5270737" y="1571291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3" name="Oval 1102">
                  <a:extLst>
                    <a:ext uri="{FF2B5EF4-FFF2-40B4-BE49-F238E27FC236}">
                      <a16:creationId xmlns:a16="http://schemas.microsoft.com/office/drawing/2014/main" id="{6CE0F18D-EA21-4FD8-9F6A-F711806D0722}"/>
                    </a:ext>
                  </a:extLst>
                </p:cNvPr>
                <p:cNvSpPr/>
                <p:nvPr/>
              </p:nvSpPr>
              <p:spPr bwMode="auto">
                <a:xfrm>
                  <a:off x="4969983" y="1571291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4" name="Oval 1103">
                  <a:extLst>
                    <a:ext uri="{FF2B5EF4-FFF2-40B4-BE49-F238E27FC236}">
                      <a16:creationId xmlns:a16="http://schemas.microsoft.com/office/drawing/2014/main" id="{750B471D-9723-4BD0-92A5-2121433520AF}"/>
                    </a:ext>
                  </a:extLst>
                </p:cNvPr>
                <p:cNvSpPr/>
                <p:nvPr/>
              </p:nvSpPr>
              <p:spPr bwMode="auto">
                <a:xfrm>
                  <a:off x="4811957" y="1571291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5" name="Oval 1104">
                  <a:extLst>
                    <a:ext uri="{FF2B5EF4-FFF2-40B4-BE49-F238E27FC236}">
                      <a16:creationId xmlns:a16="http://schemas.microsoft.com/office/drawing/2014/main" id="{66E33ECD-0FFA-45A2-BADB-DD1B9E09BCFA}"/>
                    </a:ext>
                  </a:extLst>
                </p:cNvPr>
                <p:cNvSpPr/>
                <p:nvPr/>
              </p:nvSpPr>
              <p:spPr bwMode="auto">
                <a:xfrm>
                  <a:off x="5811079" y="1525973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6" name="Oval 1105">
                  <a:extLst>
                    <a:ext uri="{FF2B5EF4-FFF2-40B4-BE49-F238E27FC236}">
                      <a16:creationId xmlns:a16="http://schemas.microsoft.com/office/drawing/2014/main" id="{61DE401E-DD04-4E84-954E-BA26CC3F1817}"/>
                    </a:ext>
                  </a:extLst>
                </p:cNvPr>
                <p:cNvSpPr/>
                <p:nvPr/>
              </p:nvSpPr>
              <p:spPr bwMode="auto">
                <a:xfrm>
                  <a:off x="4679420" y="15400373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7" name="Oval 1106">
                  <a:extLst>
                    <a:ext uri="{FF2B5EF4-FFF2-40B4-BE49-F238E27FC236}">
                      <a16:creationId xmlns:a16="http://schemas.microsoft.com/office/drawing/2014/main" id="{229CD465-FAC0-4622-8CBF-D085BBA94DF5}"/>
                    </a:ext>
                  </a:extLst>
                </p:cNvPr>
                <p:cNvSpPr/>
                <p:nvPr/>
              </p:nvSpPr>
              <p:spPr bwMode="auto">
                <a:xfrm>
                  <a:off x="5770298" y="1542120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8" name="Oval 1107">
                  <a:extLst>
                    <a:ext uri="{FF2B5EF4-FFF2-40B4-BE49-F238E27FC236}">
                      <a16:creationId xmlns:a16="http://schemas.microsoft.com/office/drawing/2014/main" id="{74421F5C-10D1-4C70-97B6-235D2264AA07}"/>
                    </a:ext>
                  </a:extLst>
                </p:cNvPr>
                <p:cNvSpPr/>
                <p:nvPr/>
              </p:nvSpPr>
              <p:spPr bwMode="auto">
                <a:xfrm>
                  <a:off x="4664129" y="1555143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9" name="Oval 1108">
                  <a:extLst>
                    <a:ext uri="{FF2B5EF4-FFF2-40B4-BE49-F238E27FC236}">
                      <a16:creationId xmlns:a16="http://schemas.microsoft.com/office/drawing/2014/main" id="{C2CC739F-1726-4E47-8E2C-4213691F4894}"/>
                    </a:ext>
                  </a:extLst>
                </p:cNvPr>
                <p:cNvSpPr/>
                <p:nvPr/>
              </p:nvSpPr>
              <p:spPr bwMode="auto">
                <a:xfrm>
                  <a:off x="5749908" y="1557227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0" name="Oval 1109">
                  <a:extLst>
                    <a:ext uri="{FF2B5EF4-FFF2-40B4-BE49-F238E27FC236}">
                      <a16:creationId xmlns:a16="http://schemas.microsoft.com/office/drawing/2014/main" id="{601D0E94-5EEB-454C-86C6-A1209EAC256A}"/>
                    </a:ext>
                  </a:extLst>
                </p:cNvPr>
                <p:cNvSpPr/>
                <p:nvPr/>
              </p:nvSpPr>
              <p:spPr bwMode="auto">
                <a:xfrm>
                  <a:off x="4653934" y="1571812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1" name="Oval 1110">
                  <a:extLst>
                    <a:ext uri="{FF2B5EF4-FFF2-40B4-BE49-F238E27FC236}">
                      <a16:creationId xmlns:a16="http://schemas.microsoft.com/office/drawing/2014/main" id="{EBC1E32A-3179-4701-93D5-BCCC0F2BCEB3}"/>
                    </a:ext>
                  </a:extLst>
                </p:cNvPr>
                <p:cNvSpPr/>
                <p:nvPr/>
              </p:nvSpPr>
              <p:spPr bwMode="auto">
                <a:xfrm>
                  <a:off x="5744812" y="1573895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2" name="Oval 1111">
                  <a:extLst>
                    <a:ext uri="{FF2B5EF4-FFF2-40B4-BE49-F238E27FC236}">
                      <a16:creationId xmlns:a16="http://schemas.microsoft.com/office/drawing/2014/main" id="{C2029884-7CAF-4C8C-B6C2-BCBD0A474656}"/>
                    </a:ext>
                  </a:extLst>
                </p:cNvPr>
                <p:cNvSpPr/>
                <p:nvPr/>
              </p:nvSpPr>
              <p:spPr bwMode="auto">
                <a:xfrm>
                  <a:off x="5882444" y="1573374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3" name="Oval 1112">
                  <a:extLst>
                    <a:ext uri="{FF2B5EF4-FFF2-40B4-BE49-F238E27FC236}">
                      <a16:creationId xmlns:a16="http://schemas.microsoft.com/office/drawing/2014/main" id="{69246E40-0A2D-47BC-BDE0-322C1E243156}"/>
                    </a:ext>
                  </a:extLst>
                </p:cNvPr>
                <p:cNvSpPr/>
                <p:nvPr/>
              </p:nvSpPr>
              <p:spPr bwMode="auto">
                <a:xfrm>
                  <a:off x="5586786" y="1586918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4" name="Oval 1113">
                  <a:extLst>
                    <a:ext uri="{FF2B5EF4-FFF2-40B4-BE49-F238E27FC236}">
                      <a16:creationId xmlns:a16="http://schemas.microsoft.com/office/drawing/2014/main" id="{9B23EC90-C419-4A6A-BE97-8DBA340C7848}"/>
                    </a:ext>
                  </a:extLst>
                </p:cNvPr>
                <p:cNvSpPr/>
                <p:nvPr/>
              </p:nvSpPr>
              <p:spPr bwMode="auto">
                <a:xfrm>
                  <a:off x="5122909" y="1586918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5" name="Oval 1114">
                  <a:extLst>
                    <a:ext uri="{FF2B5EF4-FFF2-40B4-BE49-F238E27FC236}">
                      <a16:creationId xmlns:a16="http://schemas.microsoft.com/office/drawing/2014/main" id="{1D2F97AE-DA16-44AB-B3B7-F6B5A2403758}"/>
                    </a:ext>
                  </a:extLst>
                </p:cNvPr>
                <p:cNvSpPr/>
                <p:nvPr/>
              </p:nvSpPr>
              <p:spPr bwMode="auto">
                <a:xfrm>
                  <a:off x="5433859" y="1586918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6" name="Oval 1115">
                  <a:extLst>
                    <a:ext uri="{FF2B5EF4-FFF2-40B4-BE49-F238E27FC236}">
                      <a16:creationId xmlns:a16="http://schemas.microsoft.com/office/drawing/2014/main" id="{E74DF927-D4E6-4EA5-9937-5B874379F318}"/>
                    </a:ext>
                  </a:extLst>
                </p:cNvPr>
                <p:cNvSpPr/>
                <p:nvPr/>
              </p:nvSpPr>
              <p:spPr bwMode="auto">
                <a:xfrm>
                  <a:off x="5275836" y="1586918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7" name="Oval 1116">
                  <a:extLst>
                    <a:ext uri="{FF2B5EF4-FFF2-40B4-BE49-F238E27FC236}">
                      <a16:creationId xmlns:a16="http://schemas.microsoft.com/office/drawing/2014/main" id="{362222E1-0BA4-4FDB-913E-85A70DDB51AA}"/>
                    </a:ext>
                  </a:extLst>
                </p:cNvPr>
                <p:cNvSpPr/>
                <p:nvPr/>
              </p:nvSpPr>
              <p:spPr bwMode="auto">
                <a:xfrm>
                  <a:off x="4975079" y="1586918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81E551D2-96F0-4966-8F38-5C219E55DF6F}"/>
                    </a:ext>
                  </a:extLst>
                </p:cNvPr>
                <p:cNvSpPr/>
                <p:nvPr/>
              </p:nvSpPr>
              <p:spPr bwMode="auto">
                <a:xfrm>
                  <a:off x="4817056" y="1586918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BB88302B-97BD-451A-B01A-AABD39EC238C}"/>
                    </a:ext>
                  </a:extLst>
                </p:cNvPr>
                <p:cNvSpPr/>
                <p:nvPr/>
              </p:nvSpPr>
              <p:spPr bwMode="auto">
                <a:xfrm>
                  <a:off x="4659030" y="1587439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0" name="Oval 1119">
                  <a:extLst>
                    <a:ext uri="{FF2B5EF4-FFF2-40B4-BE49-F238E27FC236}">
                      <a16:creationId xmlns:a16="http://schemas.microsoft.com/office/drawing/2014/main" id="{F667697C-D7EC-4F3A-ACD6-ED67EBE93218}"/>
                    </a:ext>
                  </a:extLst>
                </p:cNvPr>
                <p:cNvSpPr/>
                <p:nvPr/>
              </p:nvSpPr>
              <p:spPr bwMode="auto">
                <a:xfrm>
                  <a:off x="5749908" y="1589522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1" name="Oval 1120">
                  <a:extLst>
                    <a:ext uri="{FF2B5EF4-FFF2-40B4-BE49-F238E27FC236}">
                      <a16:creationId xmlns:a16="http://schemas.microsoft.com/office/drawing/2014/main" id="{50C80076-5167-434C-BC2C-E5534A4F344D}"/>
                    </a:ext>
                  </a:extLst>
                </p:cNvPr>
                <p:cNvSpPr/>
                <p:nvPr/>
              </p:nvSpPr>
              <p:spPr bwMode="auto">
                <a:xfrm>
                  <a:off x="5596981" y="1601503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8EF21815-4903-4A29-A5A9-1E205A990DBD}"/>
                    </a:ext>
                  </a:extLst>
                </p:cNvPr>
                <p:cNvSpPr/>
                <p:nvPr/>
              </p:nvSpPr>
              <p:spPr bwMode="auto">
                <a:xfrm>
                  <a:off x="5133105" y="16015034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52D28BC5-ED59-480A-8FEB-7B428575924C}"/>
                    </a:ext>
                  </a:extLst>
                </p:cNvPr>
                <p:cNvSpPr/>
                <p:nvPr/>
              </p:nvSpPr>
              <p:spPr bwMode="auto">
                <a:xfrm>
                  <a:off x="5444054" y="1601503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4" name="Oval 1123">
                  <a:extLst>
                    <a:ext uri="{FF2B5EF4-FFF2-40B4-BE49-F238E27FC236}">
                      <a16:creationId xmlns:a16="http://schemas.microsoft.com/office/drawing/2014/main" id="{276E7E03-D056-48E4-AFF3-5B86F41EBD25}"/>
                    </a:ext>
                  </a:extLst>
                </p:cNvPr>
                <p:cNvSpPr/>
                <p:nvPr/>
              </p:nvSpPr>
              <p:spPr bwMode="auto">
                <a:xfrm>
                  <a:off x="5286031" y="1601503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5" name="Oval 1124">
                  <a:extLst>
                    <a:ext uri="{FF2B5EF4-FFF2-40B4-BE49-F238E27FC236}">
                      <a16:creationId xmlns:a16="http://schemas.microsoft.com/office/drawing/2014/main" id="{5499A2B1-AD4B-4595-B3FA-D4D73362DD15}"/>
                    </a:ext>
                  </a:extLst>
                </p:cNvPr>
                <p:cNvSpPr/>
                <p:nvPr/>
              </p:nvSpPr>
              <p:spPr bwMode="auto">
                <a:xfrm>
                  <a:off x="4985274" y="1601503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08F5E67E-416E-4AD7-80FB-3BE5CA99E609}"/>
                    </a:ext>
                  </a:extLst>
                </p:cNvPr>
                <p:cNvSpPr/>
                <p:nvPr/>
              </p:nvSpPr>
              <p:spPr bwMode="auto">
                <a:xfrm>
                  <a:off x="4827251" y="1601503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EAB0537E-9B07-4346-BEAC-95959B3BD231}"/>
                    </a:ext>
                  </a:extLst>
                </p:cNvPr>
                <p:cNvSpPr/>
                <p:nvPr/>
              </p:nvSpPr>
              <p:spPr bwMode="auto">
                <a:xfrm>
                  <a:off x="5607176" y="1616088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8" name="Oval 1127">
                  <a:extLst>
                    <a:ext uri="{FF2B5EF4-FFF2-40B4-BE49-F238E27FC236}">
                      <a16:creationId xmlns:a16="http://schemas.microsoft.com/office/drawing/2014/main" id="{BB565350-0B27-439D-94B7-1FC0ABC715FF}"/>
                    </a:ext>
                  </a:extLst>
                </p:cNvPr>
                <p:cNvSpPr/>
                <p:nvPr/>
              </p:nvSpPr>
              <p:spPr bwMode="auto">
                <a:xfrm>
                  <a:off x="5148396" y="1616088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9" name="Oval 1128">
                  <a:extLst>
                    <a:ext uri="{FF2B5EF4-FFF2-40B4-BE49-F238E27FC236}">
                      <a16:creationId xmlns:a16="http://schemas.microsoft.com/office/drawing/2014/main" id="{D0F9D36F-B357-4FF7-AA90-F98FDFF5F6C6}"/>
                    </a:ext>
                  </a:extLst>
                </p:cNvPr>
                <p:cNvSpPr/>
                <p:nvPr/>
              </p:nvSpPr>
              <p:spPr bwMode="auto">
                <a:xfrm>
                  <a:off x="5454249" y="1616088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C312D7F0-78B0-4AE7-B57A-BAD0C9E0E972}"/>
                    </a:ext>
                  </a:extLst>
                </p:cNvPr>
                <p:cNvSpPr/>
                <p:nvPr/>
              </p:nvSpPr>
              <p:spPr bwMode="auto">
                <a:xfrm>
                  <a:off x="5296226" y="1616088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4652EC5E-AED8-47B9-A0C5-C4CCDE13D198}"/>
                    </a:ext>
                  </a:extLst>
                </p:cNvPr>
                <p:cNvSpPr/>
                <p:nvPr/>
              </p:nvSpPr>
              <p:spPr bwMode="auto">
                <a:xfrm>
                  <a:off x="4995469" y="1616088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" name="Group 786">
                <a:extLst>
                  <a:ext uri="{FF2B5EF4-FFF2-40B4-BE49-F238E27FC236}">
                    <a16:creationId xmlns:a16="http://schemas.microsoft.com/office/drawing/2014/main" id="{24CAC7F1-77AB-4A83-A928-A0D8B4C82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4028" y="15152687"/>
                <a:ext cx="457094" cy="457200"/>
                <a:chOff x="4580391" y="14872679"/>
                <a:chExt cx="1468098" cy="1500188"/>
              </a:xfrm>
            </p:grpSpPr>
            <p:sp>
              <p:nvSpPr>
                <p:cNvPr id="1004" name="Oval 1003">
                  <a:extLst>
                    <a:ext uri="{FF2B5EF4-FFF2-40B4-BE49-F238E27FC236}">
                      <a16:creationId xmlns:a16="http://schemas.microsoft.com/office/drawing/2014/main" id="{D4890FCE-8FF3-40DD-AFB4-1E527E24AE5A}"/>
                    </a:ext>
                  </a:extLst>
                </p:cNvPr>
                <p:cNvSpPr/>
                <p:nvPr/>
              </p:nvSpPr>
              <p:spPr bwMode="auto">
                <a:xfrm>
                  <a:off x="4580391" y="14872679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0C3F911F-615B-46D5-AFDE-AB56A1C8AEB6}"/>
                    </a:ext>
                  </a:extLst>
                </p:cNvPr>
                <p:cNvSpPr/>
                <p:nvPr/>
              </p:nvSpPr>
              <p:spPr bwMode="auto">
                <a:xfrm>
                  <a:off x="5049366" y="1495081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E0307E99-E901-40FF-B40E-0B8E281F353C}"/>
                    </a:ext>
                  </a:extLst>
                </p:cNvPr>
                <p:cNvSpPr/>
                <p:nvPr/>
              </p:nvSpPr>
              <p:spPr bwMode="auto">
                <a:xfrm>
                  <a:off x="5334830" y="1495081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7" name="Oval 1006">
                  <a:extLst>
                    <a:ext uri="{FF2B5EF4-FFF2-40B4-BE49-F238E27FC236}">
                      <a16:creationId xmlns:a16="http://schemas.microsoft.com/office/drawing/2014/main" id="{C5CC093F-DB29-4AB0-9CF5-02865D0FFA34}"/>
                    </a:ext>
                  </a:extLst>
                </p:cNvPr>
                <p:cNvSpPr/>
                <p:nvPr/>
              </p:nvSpPr>
              <p:spPr bwMode="auto">
                <a:xfrm>
                  <a:off x="5650879" y="1510708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8" name="Oval 1007">
                  <a:extLst>
                    <a:ext uri="{FF2B5EF4-FFF2-40B4-BE49-F238E27FC236}">
                      <a16:creationId xmlns:a16="http://schemas.microsoft.com/office/drawing/2014/main" id="{48E4C981-E4FC-4123-9B50-CC54C7222581}"/>
                    </a:ext>
                  </a:extLst>
                </p:cNvPr>
                <p:cNvSpPr/>
                <p:nvPr/>
              </p:nvSpPr>
              <p:spPr bwMode="auto">
                <a:xfrm>
                  <a:off x="5186999" y="1510708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AADF2C46-D720-4CA4-86D1-A0B8DEB6CB4A}"/>
                    </a:ext>
                  </a:extLst>
                </p:cNvPr>
                <p:cNvSpPr/>
                <p:nvPr/>
              </p:nvSpPr>
              <p:spPr bwMode="auto">
                <a:xfrm>
                  <a:off x="4718023" y="1525814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91692418-132C-4224-B518-9AC0A5D926E5}"/>
                    </a:ext>
                  </a:extLst>
                </p:cNvPr>
                <p:cNvSpPr/>
                <p:nvPr/>
              </p:nvSpPr>
              <p:spPr bwMode="auto">
                <a:xfrm>
                  <a:off x="5492853" y="1510708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41AF103C-C6B2-4B08-A689-1E66E2698129}"/>
                    </a:ext>
                  </a:extLst>
                </p:cNvPr>
                <p:cNvSpPr/>
                <p:nvPr/>
              </p:nvSpPr>
              <p:spPr bwMode="auto">
                <a:xfrm>
                  <a:off x="5910853" y="1557589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FFDA49E9-878F-4712-B982-9E4A44DDA219}"/>
                    </a:ext>
                  </a:extLst>
                </p:cNvPr>
                <p:cNvSpPr/>
                <p:nvPr/>
              </p:nvSpPr>
              <p:spPr bwMode="auto">
                <a:xfrm>
                  <a:off x="5477562" y="1495081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4701EA96-D39B-4457-85AD-09BCF61BEB34}"/>
                    </a:ext>
                  </a:extLst>
                </p:cNvPr>
                <p:cNvSpPr/>
                <p:nvPr/>
              </p:nvSpPr>
              <p:spPr bwMode="auto">
                <a:xfrm>
                  <a:off x="5339926" y="1510708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7843D8D0-76F9-4A3A-85EF-42581699209F}"/>
                    </a:ext>
                  </a:extLst>
                </p:cNvPr>
                <p:cNvSpPr/>
                <p:nvPr/>
              </p:nvSpPr>
              <p:spPr bwMode="auto">
                <a:xfrm>
                  <a:off x="5034072" y="1510708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F7236247-2E48-4DA8-9686-28D337FF51D9}"/>
                    </a:ext>
                  </a:extLst>
                </p:cNvPr>
                <p:cNvSpPr/>
                <p:nvPr/>
              </p:nvSpPr>
              <p:spPr bwMode="auto">
                <a:xfrm>
                  <a:off x="5192098" y="1495081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92621A1D-F83C-42BC-BC2F-F03335F8AB06}"/>
                    </a:ext>
                  </a:extLst>
                </p:cNvPr>
                <p:cNvSpPr/>
                <p:nvPr/>
              </p:nvSpPr>
              <p:spPr bwMode="auto">
                <a:xfrm>
                  <a:off x="4881145" y="1510708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E5307875-DF4D-474D-A6B1-F52E72DD76B1}"/>
                    </a:ext>
                  </a:extLst>
                </p:cNvPr>
                <p:cNvSpPr/>
                <p:nvPr/>
              </p:nvSpPr>
              <p:spPr bwMode="auto">
                <a:xfrm>
                  <a:off x="5650879" y="1525814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3BFF49C7-6A96-4F01-8E33-5885DD77CDF0}"/>
                    </a:ext>
                  </a:extLst>
                </p:cNvPr>
                <p:cNvSpPr/>
                <p:nvPr/>
              </p:nvSpPr>
              <p:spPr bwMode="auto">
                <a:xfrm>
                  <a:off x="5186999" y="1525814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24D40ADA-3B86-4BD4-87D2-12395D92FAE5}"/>
                    </a:ext>
                  </a:extLst>
                </p:cNvPr>
                <p:cNvSpPr/>
                <p:nvPr/>
              </p:nvSpPr>
              <p:spPr bwMode="auto">
                <a:xfrm>
                  <a:off x="5497952" y="1525814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16A32A30-94FA-44EB-9C59-9B7781AA414F}"/>
                    </a:ext>
                  </a:extLst>
                </p:cNvPr>
                <p:cNvSpPr/>
                <p:nvPr/>
              </p:nvSpPr>
              <p:spPr bwMode="auto">
                <a:xfrm>
                  <a:off x="5339926" y="1525814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61245AD6-BBD0-4D24-8AFD-E18F48862102}"/>
                    </a:ext>
                  </a:extLst>
                </p:cNvPr>
                <p:cNvSpPr/>
                <p:nvPr/>
              </p:nvSpPr>
              <p:spPr bwMode="auto">
                <a:xfrm>
                  <a:off x="5028976" y="1525814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2" name="Oval 1021">
                  <a:extLst>
                    <a:ext uri="{FF2B5EF4-FFF2-40B4-BE49-F238E27FC236}">
                      <a16:creationId xmlns:a16="http://schemas.microsoft.com/office/drawing/2014/main" id="{D95DFF2D-6E91-4418-9A33-34E4D31E1414}"/>
                    </a:ext>
                  </a:extLst>
                </p:cNvPr>
                <p:cNvSpPr/>
                <p:nvPr/>
              </p:nvSpPr>
              <p:spPr bwMode="auto">
                <a:xfrm>
                  <a:off x="4876049" y="1525814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364AD57B-0978-4C45-B7A9-33CAB38A94C7}"/>
                    </a:ext>
                  </a:extLst>
                </p:cNvPr>
                <p:cNvSpPr/>
                <p:nvPr/>
              </p:nvSpPr>
              <p:spPr bwMode="auto">
                <a:xfrm>
                  <a:off x="5615194" y="1540399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4" name="Oval 1023">
                  <a:extLst>
                    <a:ext uri="{FF2B5EF4-FFF2-40B4-BE49-F238E27FC236}">
                      <a16:creationId xmlns:a16="http://schemas.microsoft.com/office/drawing/2014/main" id="{C462CD2D-FAFF-4CDC-934A-2F81F87FDCB5}"/>
                    </a:ext>
                  </a:extLst>
                </p:cNvPr>
                <p:cNvSpPr/>
                <p:nvPr/>
              </p:nvSpPr>
              <p:spPr bwMode="auto">
                <a:xfrm>
                  <a:off x="5151318" y="1540399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94D73EDC-8A43-434D-8CA1-799766E7B933}"/>
                    </a:ext>
                  </a:extLst>
                </p:cNvPr>
                <p:cNvSpPr/>
                <p:nvPr/>
              </p:nvSpPr>
              <p:spPr bwMode="auto">
                <a:xfrm>
                  <a:off x="5457171" y="1540399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6" name="Oval 1025">
                  <a:extLst>
                    <a:ext uri="{FF2B5EF4-FFF2-40B4-BE49-F238E27FC236}">
                      <a16:creationId xmlns:a16="http://schemas.microsoft.com/office/drawing/2014/main" id="{D19F6AF0-3B81-46F5-893B-B2C3EB37AD4F}"/>
                    </a:ext>
                  </a:extLst>
                </p:cNvPr>
                <p:cNvSpPr/>
                <p:nvPr/>
              </p:nvSpPr>
              <p:spPr bwMode="auto">
                <a:xfrm>
                  <a:off x="5304245" y="1540399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7" name="Oval 1026">
                  <a:extLst>
                    <a:ext uri="{FF2B5EF4-FFF2-40B4-BE49-F238E27FC236}">
                      <a16:creationId xmlns:a16="http://schemas.microsoft.com/office/drawing/2014/main" id="{DD80F38D-FC15-4D3D-8BA8-E1BC18AD5F47}"/>
                    </a:ext>
                  </a:extLst>
                </p:cNvPr>
                <p:cNvSpPr/>
                <p:nvPr/>
              </p:nvSpPr>
              <p:spPr bwMode="auto">
                <a:xfrm>
                  <a:off x="5003487" y="1540399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8" name="Oval 1027">
                  <a:extLst>
                    <a:ext uri="{FF2B5EF4-FFF2-40B4-BE49-F238E27FC236}">
                      <a16:creationId xmlns:a16="http://schemas.microsoft.com/office/drawing/2014/main" id="{EF6AA30C-9EDA-41BC-9BAF-C4040368F7C3}"/>
                    </a:ext>
                  </a:extLst>
                </p:cNvPr>
                <p:cNvSpPr/>
                <p:nvPr/>
              </p:nvSpPr>
              <p:spPr bwMode="auto">
                <a:xfrm>
                  <a:off x="4845464" y="1540399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9" name="Oval 1028">
                  <a:extLst>
                    <a:ext uri="{FF2B5EF4-FFF2-40B4-BE49-F238E27FC236}">
                      <a16:creationId xmlns:a16="http://schemas.microsoft.com/office/drawing/2014/main" id="{B669FAF6-222B-4480-A435-DBA32FF7FA5E}"/>
                    </a:ext>
                  </a:extLst>
                </p:cNvPr>
                <p:cNvSpPr/>
                <p:nvPr/>
              </p:nvSpPr>
              <p:spPr bwMode="auto">
                <a:xfrm>
                  <a:off x="5584609" y="1554984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0" name="Oval 1029">
                  <a:extLst>
                    <a:ext uri="{FF2B5EF4-FFF2-40B4-BE49-F238E27FC236}">
                      <a16:creationId xmlns:a16="http://schemas.microsoft.com/office/drawing/2014/main" id="{3327FBCE-293C-46FA-AE74-38C6886A5AE3}"/>
                    </a:ext>
                  </a:extLst>
                </p:cNvPr>
                <p:cNvSpPr/>
                <p:nvPr/>
              </p:nvSpPr>
              <p:spPr bwMode="auto">
                <a:xfrm>
                  <a:off x="5120732" y="15549847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1" name="Oval 1030">
                  <a:extLst>
                    <a:ext uri="{FF2B5EF4-FFF2-40B4-BE49-F238E27FC236}">
                      <a16:creationId xmlns:a16="http://schemas.microsoft.com/office/drawing/2014/main" id="{6ADAF8A6-7F05-45B0-AD90-306E5CF00A84}"/>
                    </a:ext>
                  </a:extLst>
                </p:cNvPr>
                <p:cNvSpPr/>
                <p:nvPr/>
              </p:nvSpPr>
              <p:spPr bwMode="auto">
                <a:xfrm>
                  <a:off x="5431682" y="1554984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347DB56-923F-4BAA-948C-19A6E3EC632C}"/>
                    </a:ext>
                  </a:extLst>
                </p:cNvPr>
                <p:cNvSpPr/>
                <p:nvPr/>
              </p:nvSpPr>
              <p:spPr bwMode="auto">
                <a:xfrm>
                  <a:off x="5273659" y="1554984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3" name="Oval 1032">
                  <a:extLst>
                    <a:ext uri="{FF2B5EF4-FFF2-40B4-BE49-F238E27FC236}">
                      <a16:creationId xmlns:a16="http://schemas.microsoft.com/office/drawing/2014/main" id="{1A16CE1E-321A-4643-9F23-FA0EE957E0DB}"/>
                    </a:ext>
                  </a:extLst>
                </p:cNvPr>
                <p:cNvSpPr/>
                <p:nvPr/>
              </p:nvSpPr>
              <p:spPr bwMode="auto">
                <a:xfrm>
                  <a:off x="4972901" y="1554984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FC2B9E37-6612-4587-9B7F-1F494F855CFA}"/>
                    </a:ext>
                  </a:extLst>
                </p:cNvPr>
                <p:cNvSpPr/>
                <p:nvPr/>
              </p:nvSpPr>
              <p:spPr bwMode="auto">
                <a:xfrm>
                  <a:off x="4814879" y="1554984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5" name="Oval 1034">
                  <a:extLst>
                    <a:ext uri="{FF2B5EF4-FFF2-40B4-BE49-F238E27FC236}">
                      <a16:creationId xmlns:a16="http://schemas.microsoft.com/office/drawing/2014/main" id="{987B7670-DB53-440D-9CBF-01D0F900F8C5}"/>
                    </a:ext>
                  </a:extLst>
                </p:cNvPr>
                <p:cNvSpPr/>
                <p:nvPr/>
              </p:nvSpPr>
              <p:spPr bwMode="auto">
                <a:xfrm>
                  <a:off x="5579513" y="1571132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6" name="Oval 1035">
                  <a:extLst>
                    <a:ext uri="{FF2B5EF4-FFF2-40B4-BE49-F238E27FC236}">
                      <a16:creationId xmlns:a16="http://schemas.microsoft.com/office/drawing/2014/main" id="{5ED18618-71CB-4BC4-945E-73A2A863BE04}"/>
                    </a:ext>
                  </a:extLst>
                </p:cNvPr>
                <p:cNvSpPr/>
                <p:nvPr/>
              </p:nvSpPr>
              <p:spPr bwMode="auto">
                <a:xfrm>
                  <a:off x="5115633" y="1571132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7" name="Oval 1036">
                  <a:extLst>
                    <a:ext uri="{FF2B5EF4-FFF2-40B4-BE49-F238E27FC236}">
                      <a16:creationId xmlns:a16="http://schemas.microsoft.com/office/drawing/2014/main" id="{5B2263F2-F21F-4F81-8E46-0D255ABD7E91}"/>
                    </a:ext>
                  </a:extLst>
                </p:cNvPr>
                <p:cNvSpPr/>
                <p:nvPr/>
              </p:nvSpPr>
              <p:spPr bwMode="auto">
                <a:xfrm>
                  <a:off x="5421487" y="1571132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8" name="Oval 1037">
                  <a:extLst>
                    <a:ext uri="{FF2B5EF4-FFF2-40B4-BE49-F238E27FC236}">
                      <a16:creationId xmlns:a16="http://schemas.microsoft.com/office/drawing/2014/main" id="{4E9D5EB7-71F3-4DE5-880F-6D1212C51739}"/>
                    </a:ext>
                  </a:extLst>
                </p:cNvPr>
                <p:cNvSpPr/>
                <p:nvPr/>
              </p:nvSpPr>
              <p:spPr bwMode="auto">
                <a:xfrm>
                  <a:off x="5268560" y="1571132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9" name="Oval 1038">
                  <a:extLst>
                    <a:ext uri="{FF2B5EF4-FFF2-40B4-BE49-F238E27FC236}">
                      <a16:creationId xmlns:a16="http://schemas.microsoft.com/office/drawing/2014/main" id="{622B6E3D-FFC8-4B5E-8795-8484D34E7395}"/>
                    </a:ext>
                  </a:extLst>
                </p:cNvPr>
                <p:cNvSpPr/>
                <p:nvPr/>
              </p:nvSpPr>
              <p:spPr bwMode="auto">
                <a:xfrm>
                  <a:off x="4967805" y="1571132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0" name="Oval 1039">
                  <a:extLst>
                    <a:ext uri="{FF2B5EF4-FFF2-40B4-BE49-F238E27FC236}">
                      <a16:creationId xmlns:a16="http://schemas.microsoft.com/office/drawing/2014/main" id="{220D4263-9D3E-4120-893C-68B092400CDA}"/>
                    </a:ext>
                  </a:extLst>
                </p:cNvPr>
                <p:cNvSpPr/>
                <p:nvPr/>
              </p:nvSpPr>
              <p:spPr bwMode="auto">
                <a:xfrm>
                  <a:off x="4809779" y="1571132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1" name="Oval 1040">
                  <a:extLst>
                    <a:ext uri="{FF2B5EF4-FFF2-40B4-BE49-F238E27FC236}">
                      <a16:creationId xmlns:a16="http://schemas.microsoft.com/office/drawing/2014/main" id="{F7B639BE-9A7A-4F75-B6C0-87E7CF08D27B}"/>
                    </a:ext>
                  </a:extLst>
                </p:cNvPr>
                <p:cNvSpPr/>
                <p:nvPr/>
              </p:nvSpPr>
              <p:spPr bwMode="auto">
                <a:xfrm>
                  <a:off x="5808901" y="1525814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2" name="Oval 1041">
                  <a:extLst>
                    <a:ext uri="{FF2B5EF4-FFF2-40B4-BE49-F238E27FC236}">
                      <a16:creationId xmlns:a16="http://schemas.microsoft.com/office/drawing/2014/main" id="{28374ACB-4DE3-4050-9FC3-6F6470BB237D}"/>
                    </a:ext>
                  </a:extLst>
                </p:cNvPr>
                <p:cNvSpPr/>
                <p:nvPr/>
              </p:nvSpPr>
              <p:spPr bwMode="auto">
                <a:xfrm>
                  <a:off x="4677243" y="1539878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3" name="Oval 1042">
                  <a:extLst>
                    <a:ext uri="{FF2B5EF4-FFF2-40B4-BE49-F238E27FC236}">
                      <a16:creationId xmlns:a16="http://schemas.microsoft.com/office/drawing/2014/main" id="{F4673CBD-E58D-4E46-A61A-F813F8D0A075}"/>
                    </a:ext>
                  </a:extLst>
                </p:cNvPr>
                <p:cNvSpPr/>
                <p:nvPr/>
              </p:nvSpPr>
              <p:spPr bwMode="auto">
                <a:xfrm>
                  <a:off x="5768121" y="1541962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4" name="Oval 1043">
                  <a:extLst>
                    <a:ext uri="{FF2B5EF4-FFF2-40B4-BE49-F238E27FC236}">
                      <a16:creationId xmlns:a16="http://schemas.microsoft.com/office/drawing/2014/main" id="{9446B912-BEBF-4ACE-B112-501E6F939AEF}"/>
                    </a:ext>
                  </a:extLst>
                </p:cNvPr>
                <p:cNvSpPr/>
                <p:nvPr/>
              </p:nvSpPr>
              <p:spPr bwMode="auto">
                <a:xfrm>
                  <a:off x="4661952" y="1554984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5" name="Oval 1044">
                  <a:extLst>
                    <a:ext uri="{FF2B5EF4-FFF2-40B4-BE49-F238E27FC236}">
                      <a16:creationId xmlns:a16="http://schemas.microsoft.com/office/drawing/2014/main" id="{E3F4BF43-6B75-4058-8E96-782F2D0B7E69}"/>
                    </a:ext>
                  </a:extLst>
                </p:cNvPr>
                <p:cNvSpPr/>
                <p:nvPr/>
              </p:nvSpPr>
              <p:spPr bwMode="auto">
                <a:xfrm>
                  <a:off x="5747731" y="1557068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6" name="Oval 1045">
                  <a:extLst>
                    <a:ext uri="{FF2B5EF4-FFF2-40B4-BE49-F238E27FC236}">
                      <a16:creationId xmlns:a16="http://schemas.microsoft.com/office/drawing/2014/main" id="{F423EB0C-26B0-4EF0-A631-B06AAFEF6A75}"/>
                    </a:ext>
                  </a:extLst>
                </p:cNvPr>
                <p:cNvSpPr/>
                <p:nvPr/>
              </p:nvSpPr>
              <p:spPr bwMode="auto">
                <a:xfrm>
                  <a:off x="4651757" y="1571653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7" name="Oval 1046">
                  <a:extLst>
                    <a:ext uri="{FF2B5EF4-FFF2-40B4-BE49-F238E27FC236}">
                      <a16:creationId xmlns:a16="http://schemas.microsoft.com/office/drawing/2014/main" id="{12ED686E-621C-44EC-8636-ABB528097171}"/>
                    </a:ext>
                  </a:extLst>
                </p:cNvPr>
                <p:cNvSpPr/>
                <p:nvPr/>
              </p:nvSpPr>
              <p:spPr bwMode="auto">
                <a:xfrm>
                  <a:off x="5742635" y="1573737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8" name="Oval 1047">
                  <a:extLst>
                    <a:ext uri="{FF2B5EF4-FFF2-40B4-BE49-F238E27FC236}">
                      <a16:creationId xmlns:a16="http://schemas.microsoft.com/office/drawing/2014/main" id="{67FE1F12-CFA3-4406-9FFF-96F47F79E329}"/>
                    </a:ext>
                  </a:extLst>
                </p:cNvPr>
                <p:cNvSpPr/>
                <p:nvPr/>
              </p:nvSpPr>
              <p:spPr bwMode="auto">
                <a:xfrm>
                  <a:off x="5880267" y="1573216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9" name="Oval 1048">
                  <a:extLst>
                    <a:ext uri="{FF2B5EF4-FFF2-40B4-BE49-F238E27FC236}">
                      <a16:creationId xmlns:a16="http://schemas.microsoft.com/office/drawing/2014/main" id="{099B08AC-F860-4973-8CCD-112E83242C7C}"/>
                    </a:ext>
                  </a:extLst>
                </p:cNvPr>
                <p:cNvSpPr/>
                <p:nvPr/>
              </p:nvSpPr>
              <p:spPr bwMode="auto">
                <a:xfrm>
                  <a:off x="5584609" y="1586759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0" name="Oval 1049">
                  <a:extLst>
                    <a:ext uri="{FF2B5EF4-FFF2-40B4-BE49-F238E27FC236}">
                      <a16:creationId xmlns:a16="http://schemas.microsoft.com/office/drawing/2014/main" id="{71AF96A8-48E5-4E5F-858B-831B57B287B3}"/>
                    </a:ext>
                  </a:extLst>
                </p:cNvPr>
                <p:cNvSpPr/>
                <p:nvPr/>
              </p:nvSpPr>
              <p:spPr bwMode="auto">
                <a:xfrm>
                  <a:off x="5120732" y="1586759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1" name="Oval 1050">
                  <a:extLst>
                    <a:ext uri="{FF2B5EF4-FFF2-40B4-BE49-F238E27FC236}">
                      <a16:creationId xmlns:a16="http://schemas.microsoft.com/office/drawing/2014/main" id="{A02A9266-EDA6-4571-B592-28422404C408}"/>
                    </a:ext>
                  </a:extLst>
                </p:cNvPr>
                <p:cNvSpPr/>
                <p:nvPr/>
              </p:nvSpPr>
              <p:spPr bwMode="auto">
                <a:xfrm>
                  <a:off x="5431682" y="1586759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2" name="Oval 1051">
                  <a:extLst>
                    <a:ext uri="{FF2B5EF4-FFF2-40B4-BE49-F238E27FC236}">
                      <a16:creationId xmlns:a16="http://schemas.microsoft.com/office/drawing/2014/main" id="{9A177C78-CBD1-481E-A3F2-C42FCBA28269}"/>
                    </a:ext>
                  </a:extLst>
                </p:cNvPr>
                <p:cNvSpPr/>
                <p:nvPr/>
              </p:nvSpPr>
              <p:spPr bwMode="auto">
                <a:xfrm>
                  <a:off x="5273659" y="1586759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3" name="Oval 1052">
                  <a:extLst>
                    <a:ext uri="{FF2B5EF4-FFF2-40B4-BE49-F238E27FC236}">
                      <a16:creationId xmlns:a16="http://schemas.microsoft.com/office/drawing/2014/main" id="{EBE290D7-8254-4F86-8A2D-D7609F3A8740}"/>
                    </a:ext>
                  </a:extLst>
                </p:cNvPr>
                <p:cNvSpPr/>
                <p:nvPr/>
              </p:nvSpPr>
              <p:spPr bwMode="auto">
                <a:xfrm>
                  <a:off x="4972901" y="1586759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4" name="Oval 1053">
                  <a:extLst>
                    <a:ext uri="{FF2B5EF4-FFF2-40B4-BE49-F238E27FC236}">
                      <a16:creationId xmlns:a16="http://schemas.microsoft.com/office/drawing/2014/main" id="{243AEBF4-2BC7-4B08-AABA-8B57E51D2632}"/>
                    </a:ext>
                  </a:extLst>
                </p:cNvPr>
                <p:cNvSpPr/>
                <p:nvPr/>
              </p:nvSpPr>
              <p:spPr bwMode="auto">
                <a:xfrm>
                  <a:off x="4814879" y="1586759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5" name="Oval 1054">
                  <a:extLst>
                    <a:ext uri="{FF2B5EF4-FFF2-40B4-BE49-F238E27FC236}">
                      <a16:creationId xmlns:a16="http://schemas.microsoft.com/office/drawing/2014/main" id="{69734D16-A77D-4EFC-8EA9-30602FB9134B}"/>
                    </a:ext>
                  </a:extLst>
                </p:cNvPr>
                <p:cNvSpPr/>
                <p:nvPr/>
              </p:nvSpPr>
              <p:spPr bwMode="auto">
                <a:xfrm>
                  <a:off x="4656853" y="1587280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6" name="Oval 1055">
                  <a:extLst>
                    <a:ext uri="{FF2B5EF4-FFF2-40B4-BE49-F238E27FC236}">
                      <a16:creationId xmlns:a16="http://schemas.microsoft.com/office/drawing/2014/main" id="{5F1FAC58-9FA2-4DD5-91E8-4D0AB0741B4E}"/>
                    </a:ext>
                  </a:extLst>
                </p:cNvPr>
                <p:cNvSpPr/>
                <p:nvPr/>
              </p:nvSpPr>
              <p:spPr bwMode="auto">
                <a:xfrm>
                  <a:off x="5747731" y="1589364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7" name="Oval 1056">
                  <a:extLst>
                    <a:ext uri="{FF2B5EF4-FFF2-40B4-BE49-F238E27FC236}">
                      <a16:creationId xmlns:a16="http://schemas.microsoft.com/office/drawing/2014/main" id="{092B3EEF-D317-402E-B0BC-428F0E63072C}"/>
                    </a:ext>
                  </a:extLst>
                </p:cNvPr>
                <p:cNvSpPr/>
                <p:nvPr/>
              </p:nvSpPr>
              <p:spPr bwMode="auto">
                <a:xfrm>
                  <a:off x="5594804" y="1601344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8" name="Oval 1057">
                  <a:extLst>
                    <a:ext uri="{FF2B5EF4-FFF2-40B4-BE49-F238E27FC236}">
                      <a16:creationId xmlns:a16="http://schemas.microsoft.com/office/drawing/2014/main" id="{462C83FF-8326-4299-A8A6-D98016C87038}"/>
                    </a:ext>
                  </a:extLst>
                </p:cNvPr>
                <p:cNvSpPr/>
                <p:nvPr/>
              </p:nvSpPr>
              <p:spPr bwMode="auto">
                <a:xfrm>
                  <a:off x="5130927" y="1601344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9" name="Oval 1058">
                  <a:extLst>
                    <a:ext uri="{FF2B5EF4-FFF2-40B4-BE49-F238E27FC236}">
                      <a16:creationId xmlns:a16="http://schemas.microsoft.com/office/drawing/2014/main" id="{B6F37170-7B30-4CDC-BAF6-A52775A91B67}"/>
                    </a:ext>
                  </a:extLst>
                </p:cNvPr>
                <p:cNvSpPr/>
                <p:nvPr/>
              </p:nvSpPr>
              <p:spPr bwMode="auto">
                <a:xfrm>
                  <a:off x="5441877" y="1601344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0" name="Oval 1059">
                  <a:extLst>
                    <a:ext uri="{FF2B5EF4-FFF2-40B4-BE49-F238E27FC236}">
                      <a16:creationId xmlns:a16="http://schemas.microsoft.com/office/drawing/2014/main" id="{BE7AE308-D454-4E5A-85DD-40EC895401B3}"/>
                    </a:ext>
                  </a:extLst>
                </p:cNvPr>
                <p:cNvSpPr/>
                <p:nvPr/>
              </p:nvSpPr>
              <p:spPr bwMode="auto">
                <a:xfrm>
                  <a:off x="5283854" y="1601344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1" name="Oval 1060">
                  <a:extLst>
                    <a:ext uri="{FF2B5EF4-FFF2-40B4-BE49-F238E27FC236}">
                      <a16:creationId xmlns:a16="http://schemas.microsoft.com/office/drawing/2014/main" id="{0A557CA1-ECB0-48D5-A8D5-4FA3561EDD44}"/>
                    </a:ext>
                  </a:extLst>
                </p:cNvPr>
                <p:cNvSpPr/>
                <p:nvPr/>
              </p:nvSpPr>
              <p:spPr bwMode="auto">
                <a:xfrm>
                  <a:off x="4983097" y="1601344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2" name="Oval 1061">
                  <a:extLst>
                    <a:ext uri="{FF2B5EF4-FFF2-40B4-BE49-F238E27FC236}">
                      <a16:creationId xmlns:a16="http://schemas.microsoft.com/office/drawing/2014/main" id="{AE9FE874-038D-410E-A5F1-E7CF8EB3E519}"/>
                    </a:ext>
                  </a:extLst>
                </p:cNvPr>
                <p:cNvSpPr/>
                <p:nvPr/>
              </p:nvSpPr>
              <p:spPr bwMode="auto">
                <a:xfrm>
                  <a:off x="4825074" y="1601344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3" name="Oval 1062">
                  <a:extLst>
                    <a:ext uri="{FF2B5EF4-FFF2-40B4-BE49-F238E27FC236}">
                      <a16:creationId xmlns:a16="http://schemas.microsoft.com/office/drawing/2014/main" id="{D668BD6C-FA30-46E0-B7A9-36EC7C783922}"/>
                    </a:ext>
                  </a:extLst>
                </p:cNvPr>
                <p:cNvSpPr/>
                <p:nvPr/>
              </p:nvSpPr>
              <p:spPr bwMode="auto">
                <a:xfrm>
                  <a:off x="5604999" y="1615929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4" name="Oval 1063">
                  <a:extLst>
                    <a:ext uri="{FF2B5EF4-FFF2-40B4-BE49-F238E27FC236}">
                      <a16:creationId xmlns:a16="http://schemas.microsoft.com/office/drawing/2014/main" id="{EA94AEBC-0D58-4A6A-B67D-011D84F8F7FF}"/>
                    </a:ext>
                  </a:extLst>
                </p:cNvPr>
                <p:cNvSpPr/>
                <p:nvPr/>
              </p:nvSpPr>
              <p:spPr bwMode="auto">
                <a:xfrm>
                  <a:off x="5146218" y="1615929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5" name="Oval 1064">
                  <a:extLst>
                    <a:ext uri="{FF2B5EF4-FFF2-40B4-BE49-F238E27FC236}">
                      <a16:creationId xmlns:a16="http://schemas.microsoft.com/office/drawing/2014/main" id="{E43AEFE7-205F-434F-87FF-EE06AB1750FA}"/>
                    </a:ext>
                  </a:extLst>
                </p:cNvPr>
                <p:cNvSpPr/>
                <p:nvPr/>
              </p:nvSpPr>
              <p:spPr bwMode="auto">
                <a:xfrm>
                  <a:off x="5452072" y="1615929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6" name="Oval 1065">
                  <a:extLst>
                    <a:ext uri="{FF2B5EF4-FFF2-40B4-BE49-F238E27FC236}">
                      <a16:creationId xmlns:a16="http://schemas.microsoft.com/office/drawing/2014/main" id="{0F985DE8-D180-4488-8438-66A05F3705D9}"/>
                    </a:ext>
                  </a:extLst>
                </p:cNvPr>
                <p:cNvSpPr/>
                <p:nvPr/>
              </p:nvSpPr>
              <p:spPr bwMode="auto">
                <a:xfrm>
                  <a:off x="5294049" y="1615929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7" name="Oval 1066">
                  <a:extLst>
                    <a:ext uri="{FF2B5EF4-FFF2-40B4-BE49-F238E27FC236}">
                      <a16:creationId xmlns:a16="http://schemas.microsoft.com/office/drawing/2014/main" id="{9A91682C-3ACC-484F-A167-B2B5C2E1D4BB}"/>
                    </a:ext>
                  </a:extLst>
                </p:cNvPr>
                <p:cNvSpPr/>
                <p:nvPr/>
              </p:nvSpPr>
              <p:spPr bwMode="auto">
                <a:xfrm>
                  <a:off x="4993292" y="1615929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851">
                <a:extLst>
                  <a:ext uri="{FF2B5EF4-FFF2-40B4-BE49-F238E27FC236}">
                    <a16:creationId xmlns:a16="http://schemas.microsoft.com/office/drawing/2014/main" id="{7AF533A0-0938-4A9B-8BD2-12BA1B76E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8103" y="15186024"/>
                <a:ext cx="457094" cy="457200"/>
                <a:chOff x="4584880" y="14875970"/>
                <a:chExt cx="1468098" cy="1500188"/>
              </a:xfrm>
            </p:grpSpPr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E8E260A2-7024-42DB-91C0-100068690DDE}"/>
                    </a:ext>
                  </a:extLst>
                </p:cNvPr>
                <p:cNvSpPr/>
                <p:nvPr/>
              </p:nvSpPr>
              <p:spPr bwMode="auto">
                <a:xfrm>
                  <a:off x="4584880" y="14875970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E28EF2DC-D2FD-476C-A3F7-3273071B41C4}"/>
                    </a:ext>
                  </a:extLst>
                </p:cNvPr>
                <p:cNvSpPr/>
                <p:nvPr/>
              </p:nvSpPr>
              <p:spPr bwMode="auto">
                <a:xfrm>
                  <a:off x="5053856" y="14954107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6831F98E-5693-4355-81F1-CB6A86842451}"/>
                    </a:ext>
                  </a:extLst>
                </p:cNvPr>
                <p:cNvSpPr/>
                <p:nvPr/>
              </p:nvSpPr>
              <p:spPr bwMode="auto">
                <a:xfrm>
                  <a:off x="5339319" y="14954107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8011AB49-EFBB-4AAC-8A6A-512B66385012}"/>
                    </a:ext>
                  </a:extLst>
                </p:cNvPr>
                <p:cNvSpPr/>
                <p:nvPr/>
              </p:nvSpPr>
              <p:spPr bwMode="auto">
                <a:xfrm>
                  <a:off x="5655368" y="1511037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73DE6108-D3C6-4822-A13B-B8FA16A18595}"/>
                    </a:ext>
                  </a:extLst>
                </p:cNvPr>
                <p:cNvSpPr/>
                <p:nvPr/>
              </p:nvSpPr>
              <p:spPr bwMode="auto">
                <a:xfrm>
                  <a:off x="5191491" y="151103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CE88FDB9-3291-42CB-9F24-519A36BBE386}"/>
                    </a:ext>
                  </a:extLst>
                </p:cNvPr>
                <p:cNvSpPr/>
                <p:nvPr/>
              </p:nvSpPr>
              <p:spPr bwMode="auto">
                <a:xfrm>
                  <a:off x="4722516" y="1526143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E7C6979D-31A8-4D3A-8A50-8CF9FC8AC750}"/>
                    </a:ext>
                  </a:extLst>
                </p:cNvPr>
                <p:cNvSpPr/>
                <p:nvPr/>
              </p:nvSpPr>
              <p:spPr bwMode="auto">
                <a:xfrm>
                  <a:off x="5497345" y="1511037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6829D5E8-A5C9-4E42-9B6A-9DEC719192C9}"/>
                    </a:ext>
                  </a:extLst>
                </p:cNvPr>
                <p:cNvSpPr/>
                <p:nvPr/>
              </p:nvSpPr>
              <p:spPr bwMode="auto">
                <a:xfrm>
                  <a:off x="5915345" y="1557918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F75CFFA7-738D-4B71-B5E9-9CBF788E319A}"/>
                    </a:ext>
                  </a:extLst>
                </p:cNvPr>
                <p:cNvSpPr/>
                <p:nvPr/>
              </p:nvSpPr>
              <p:spPr bwMode="auto">
                <a:xfrm>
                  <a:off x="5482051" y="14954107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9E9E1EEE-08B4-430D-AE2D-62518DFB352B}"/>
                    </a:ext>
                  </a:extLst>
                </p:cNvPr>
                <p:cNvSpPr/>
                <p:nvPr/>
              </p:nvSpPr>
              <p:spPr bwMode="auto">
                <a:xfrm>
                  <a:off x="5344418" y="1511037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0" name="Oval 949">
                  <a:extLst>
                    <a:ext uri="{FF2B5EF4-FFF2-40B4-BE49-F238E27FC236}">
                      <a16:creationId xmlns:a16="http://schemas.microsoft.com/office/drawing/2014/main" id="{DC5D9D42-C645-484B-917E-A5FC33214ACA}"/>
                    </a:ext>
                  </a:extLst>
                </p:cNvPr>
                <p:cNvSpPr/>
                <p:nvPr/>
              </p:nvSpPr>
              <p:spPr bwMode="auto">
                <a:xfrm>
                  <a:off x="5038564" y="151103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97B4239F-E24F-4215-8064-3E0D5D6ED743}"/>
                    </a:ext>
                  </a:extLst>
                </p:cNvPr>
                <p:cNvSpPr/>
                <p:nvPr/>
              </p:nvSpPr>
              <p:spPr bwMode="auto">
                <a:xfrm>
                  <a:off x="5196587" y="14954107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D57040F0-EACD-4DF7-81B4-7B29F0623832}"/>
                    </a:ext>
                  </a:extLst>
                </p:cNvPr>
                <p:cNvSpPr/>
                <p:nvPr/>
              </p:nvSpPr>
              <p:spPr bwMode="auto">
                <a:xfrm>
                  <a:off x="4885638" y="151103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0F96177E-5596-4AEB-8BFE-BA1148CB21CE}"/>
                    </a:ext>
                  </a:extLst>
                </p:cNvPr>
                <p:cNvSpPr/>
                <p:nvPr/>
              </p:nvSpPr>
              <p:spPr bwMode="auto">
                <a:xfrm>
                  <a:off x="5655368" y="1526143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C884ECE2-F8F6-4806-85B3-531555F8B125}"/>
                    </a:ext>
                  </a:extLst>
                </p:cNvPr>
                <p:cNvSpPr/>
                <p:nvPr/>
              </p:nvSpPr>
              <p:spPr bwMode="auto">
                <a:xfrm>
                  <a:off x="5191491" y="1526143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8BFA72FF-2814-45AD-BFE5-33398A692CE4}"/>
                    </a:ext>
                  </a:extLst>
                </p:cNvPr>
                <p:cNvSpPr/>
                <p:nvPr/>
              </p:nvSpPr>
              <p:spPr bwMode="auto">
                <a:xfrm>
                  <a:off x="5502441" y="1526143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80B1928B-E47A-4995-8C5A-D1C71B07FFF8}"/>
                    </a:ext>
                  </a:extLst>
                </p:cNvPr>
                <p:cNvSpPr/>
                <p:nvPr/>
              </p:nvSpPr>
              <p:spPr bwMode="auto">
                <a:xfrm>
                  <a:off x="5344418" y="1526143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7" name="Oval 956">
                  <a:extLst>
                    <a:ext uri="{FF2B5EF4-FFF2-40B4-BE49-F238E27FC236}">
                      <a16:creationId xmlns:a16="http://schemas.microsoft.com/office/drawing/2014/main" id="{5140EFD4-2CDC-41C8-85D8-3C5E475E6E18}"/>
                    </a:ext>
                  </a:extLst>
                </p:cNvPr>
                <p:cNvSpPr/>
                <p:nvPr/>
              </p:nvSpPr>
              <p:spPr bwMode="auto">
                <a:xfrm>
                  <a:off x="5033465" y="1526143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8" name="Oval 957">
                  <a:extLst>
                    <a:ext uri="{FF2B5EF4-FFF2-40B4-BE49-F238E27FC236}">
                      <a16:creationId xmlns:a16="http://schemas.microsoft.com/office/drawing/2014/main" id="{A3D97F25-13D0-42C4-8084-877B8169843A}"/>
                    </a:ext>
                  </a:extLst>
                </p:cNvPr>
                <p:cNvSpPr/>
                <p:nvPr/>
              </p:nvSpPr>
              <p:spPr bwMode="auto">
                <a:xfrm>
                  <a:off x="4880538" y="1526143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9" name="Oval 958">
                  <a:extLst>
                    <a:ext uri="{FF2B5EF4-FFF2-40B4-BE49-F238E27FC236}">
                      <a16:creationId xmlns:a16="http://schemas.microsoft.com/office/drawing/2014/main" id="{D12214A3-C73E-4FF7-8953-A598C9DA9646}"/>
                    </a:ext>
                  </a:extLst>
                </p:cNvPr>
                <p:cNvSpPr/>
                <p:nvPr/>
              </p:nvSpPr>
              <p:spPr bwMode="auto">
                <a:xfrm>
                  <a:off x="5619686" y="1540728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DEA01F79-3CB7-4EF5-B730-2E457B9EDF08}"/>
                    </a:ext>
                  </a:extLst>
                </p:cNvPr>
                <p:cNvSpPr/>
                <p:nvPr/>
              </p:nvSpPr>
              <p:spPr bwMode="auto">
                <a:xfrm>
                  <a:off x="5155807" y="1540728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0B57A864-58EA-4EC1-9C92-7A6AD3CF90ED}"/>
                    </a:ext>
                  </a:extLst>
                </p:cNvPr>
                <p:cNvSpPr/>
                <p:nvPr/>
              </p:nvSpPr>
              <p:spPr bwMode="auto">
                <a:xfrm>
                  <a:off x="5461660" y="1540728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B9404DF9-9DED-4904-A8EB-12430C3984C0}"/>
                    </a:ext>
                  </a:extLst>
                </p:cNvPr>
                <p:cNvSpPr/>
                <p:nvPr/>
              </p:nvSpPr>
              <p:spPr bwMode="auto">
                <a:xfrm>
                  <a:off x="5308734" y="1540728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C7624F45-BC75-40B8-B750-8A597507977D}"/>
                    </a:ext>
                  </a:extLst>
                </p:cNvPr>
                <p:cNvSpPr/>
                <p:nvPr/>
              </p:nvSpPr>
              <p:spPr bwMode="auto">
                <a:xfrm>
                  <a:off x="5007979" y="1540728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E08FC1DA-6B6F-4CE4-A002-68B5508BE82A}"/>
                    </a:ext>
                  </a:extLst>
                </p:cNvPr>
                <p:cNvSpPr/>
                <p:nvPr/>
              </p:nvSpPr>
              <p:spPr bwMode="auto">
                <a:xfrm>
                  <a:off x="4849953" y="1540728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EEE01A64-EF34-4A0A-983E-96B6A59C4E91}"/>
                    </a:ext>
                  </a:extLst>
                </p:cNvPr>
                <p:cNvSpPr/>
                <p:nvPr/>
              </p:nvSpPr>
              <p:spPr bwMode="auto">
                <a:xfrm>
                  <a:off x="5589101" y="1555313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83910C45-643D-4D58-96F2-96EB32AD242A}"/>
                    </a:ext>
                  </a:extLst>
                </p:cNvPr>
                <p:cNvSpPr/>
                <p:nvPr/>
              </p:nvSpPr>
              <p:spPr bwMode="auto">
                <a:xfrm>
                  <a:off x="5125221" y="1555313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3EFC8C0C-206F-4BC3-B204-5DA3394E586E}"/>
                    </a:ext>
                  </a:extLst>
                </p:cNvPr>
                <p:cNvSpPr/>
                <p:nvPr/>
              </p:nvSpPr>
              <p:spPr bwMode="auto">
                <a:xfrm>
                  <a:off x="5436174" y="1555313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24E2E5A1-0424-476D-B311-CF1D3F509F36}"/>
                    </a:ext>
                  </a:extLst>
                </p:cNvPr>
                <p:cNvSpPr/>
                <p:nvPr/>
              </p:nvSpPr>
              <p:spPr bwMode="auto">
                <a:xfrm>
                  <a:off x="5278148" y="15553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B8D45679-3A2D-43DD-B6F8-19A62B710740}"/>
                    </a:ext>
                  </a:extLst>
                </p:cNvPr>
                <p:cNvSpPr/>
                <p:nvPr/>
              </p:nvSpPr>
              <p:spPr bwMode="auto">
                <a:xfrm>
                  <a:off x="4977394" y="1555313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7D1443EA-8BA4-4A46-8368-40D058EE4096}"/>
                    </a:ext>
                  </a:extLst>
                </p:cNvPr>
                <p:cNvSpPr/>
                <p:nvPr/>
              </p:nvSpPr>
              <p:spPr bwMode="auto">
                <a:xfrm>
                  <a:off x="4819368" y="15553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D860952A-A084-441D-9597-F3CAAEAFA6D6}"/>
                    </a:ext>
                  </a:extLst>
                </p:cNvPr>
                <p:cNvSpPr/>
                <p:nvPr/>
              </p:nvSpPr>
              <p:spPr bwMode="auto">
                <a:xfrm>
                  <a:off x="5584002" y="15714619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F2FEF46F-4EDD-4DA1-9AE1-7B26C62E7301}"/>
                    </a:ext>
                  </a:extLst>
                </p:cNvPr>
                <p:cNvSpPr/>
                <p:nvPr/>
              </p:nvSpPr>
              <p:spPr bwMode="auto">
                <a:xfrm>
                  <a:off x="5120125" y="15714619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02EDAA2B-6686-44EB-9EE3-8B6C7C44376D}"/>
                    </a:ext>
                  </a:extLst>
                </p:cNvPr>
                <p:cNvSpPr/>
                <p:nvPr/>
              </p:nvSpPr>
              <p:spPr bwMode="auto">
                <a:xfrm>
                  <a:off x="5425979" y="15714619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5B939A3A-6ADD-4D74-BE14-A256815AA261}"/>
                    </a:ext>
                  </a:extLst>
                </p:cNvPr>
                <p:cNvSpPr/>
                <p:nvPr/>
              </p:nvSpPr>
              <p:spPr bwMode="auto">
                <a:xfrm>
                  <a:off x="5273052" y="1571461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4E96C781-4634-4107-8A33-7C4FC2379CF8}"/>
                    </a:ext>
                  </a:extLst>
                </p:cNvPr>
                <p:cNvSpPr/>
                <p:nvPr/>
              </p:nvSpPr>
              <p:spPr bwMode="auto">
                <a:xfrm>
                  <a:off x="4972295" y="15714619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E189098E-532C-4AFC-AA6D-4583D77DB508}"/>
                    </a:ext>
                  </a:extLst>
                </p:cNvPr>
                <p:cNvSpPr/>
                <p:nvPr/>
              </p:nvSpPr>
              <p:spPr bwMode="auto">
                <a:xfrm>
                  <a:off x="4814272" y="1571461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D46E0598-F266-414E-A9FF-90B8CABBAC42}"/>
                    </a:ext>
                  </a:extLst>
                </p:cNvPr>
                <p:cNvSpPr/>
                <p:nvPr/>
              </p:nvSpPr>
              <p:spPr bwMode="auto">
                <a:xfrm>
                  <a:off x="5813394" y="1526143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EA71E823-F7E2-4677-8C74-09ABD9943DD9}"/>
                    </a:ext>
                  </a:extLst>
                </p:cNvPr>
                <p:cNvSpPr/>
                <p:nvPr/>
              </p:nvSpPr>
              <p:spPr bwMode="auto">
                <a:xfrm>
                  <a:off x="4681735" y="1540207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FDBBD121-3E5C-4B1C-BEA8-6EB0D6D97222}"/>
                    </a:ext>
                  </a:extLst>
                </p:cNvPr>
                <p:cNvSpPr/>
                <p:nvPr/>
              </p:nvSpPr>
              <p:spPr bwMode="auto">
                <a:xfrm>
                  <a:off x="5772613" y="1542291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0" name="Oval 979">
                  <a:extLst>
                    <a:ext uri="{FF2B5EF4-FFF2-40B4-BE49-F238E27FC236}">
                      <a16:creationId xmlns:a16="http://schemas.microsoft.com/office/drawing/2014/main" id="{DF94102F-BEB6-4753-B570-E3471118CDA4}"/>
                    </a:ext>
                  </a:extLst>
                </p:cNvPr>
                <p:cNvSpPr/>
                <p:nvPr/>
              </p:nvSpPr>
              <p:spPr bwMode="auto">
                <a:xfrm>
                  <a:off x="4666441" y="15553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CBB7EBB2-F69C-4E98-9B92-C767F834901B}"/>
                    </a:ext>
                  </a:extLst>
                </p:cNvPr>
                <p:cNvSpPr/>
                <p:nvPr/>
              </p:nvSpPr>
              <p:spPr bwMode="auto">
                <a:xfrm>
                  <a:off x="5752223" y="15573974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C2ED4C8B-417B-4467-94A0-B167E9F99A6C}"/>
                    </a:ext>
                  </a:extLst>
                </p:cNvPr>
                <p:cNvSpPr/>
                <p:nvPr/>
              </p:nvSpPr>
              <p:spPr bwMode="auto">
                <a:xfrm>
                  <a:off x="4656246" y="15719826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354D6E1C-47BB-494C-8BCF-A71AC78FACA5}"/>
                    </a:ext>
                  </a:extLst>
                </p:cNvPr>
                <p:cNvSpPr/>
                <p:nvPr/>
              </p:nvSpPr>
              <p:spPr bwMode="auto">
                <a:xfrm>
                  <a:off x="5747124" y="1574066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4" name="Oval 983">
                  <a:extLst>
                    <a:ext uri="{FF2B5EF4-FFF2-40B4-BE49-F238E27FC236}">
                      <a16:creationId xmlns:a16="http://schemas.microsoft.com/office/drawing/2014/main" id="{1A338A86-C07F-4406-8E85-00ADB2F4705B}"/>
                    </a:ext>
                  </a:extLst>
                </p:cNvPr>
                <p:cNvSpPr/>
                <p:nvPr/>
              </p:nvSpPr>
              <p:spPr bwMode="auto">
                <a:xfrm>
                  <a:off x="5884760" y="15735455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B6A1A7AB-A457-4DF0-8304-7E14BCF2C8D7}"/>
                    </a:ext>
                  </a:extLst>
                </p:cNvPr>
                <p:cNvSpPr/>
                <p:nvPr/>
              </p:nvSpPr>
              <p:spPr bwMode="auto">
                <a:xfrm>
                  <a:off x="5589101" y="1587088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471FC001-A652-45E5-812F-917C2C997A8F}"/>
                    </a:ext>
                  </a:extLst>
                </p:cNvPr>
                <p:cNvSpPr/>
                <p:nvPr/>
              </p:nvSpPr>
              <p:spPr bwMode="auto">
                <a:xfrm>
                  <a:off x="5125221" y="15870888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7" name="Oval 986">
                  <a:extLst>
                    <a:ext uri="{FF2B5EF4-FFF2-40B4-BE49-F238E27FC236}">
                      <a16:creationId xmlns:a16="http://schemas.microsoft.com/office/drawing/2014/main" id="{6D3187FA-20FA-41BE-B56E-4B72BC82BDDE}"/>
                    </a:ext>
                  </a:extLst>
                </p:cNvPr>
                <p:cNvSpPr/>
                <p:nvPr/>
              </p:nvSpPr>
              <p:spPr bwMode="auto">
                <a:xfrm>
                  <a:off x="5436174" y="1587088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8" name="Oval 987">
                  <a:extLst>
                    <a:ext uri="{FF2B5EF4-FFF2-40B4-BE49-F238E27FC236}">
                      <a16:creationId xmlns:a16="http://schemas.microsoft.com/office/drawing/2014/main" id="{0A3F5002-83AD-422B-A22B-2FF636BF3520}"/>
                    </a:ext>
                  </a:extLst>
                </p:cNvPr>
                <p:cNvSpPr/>
                <p:nvPr/>
              </p:nvSpPr>
              <p:spPr bwMode="auto">
                <a:xfrm>
                  <a:off x="5278148" y="1587088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9" name="Oval 988">
                  <a:extLst>
                    <a:ext uri="{FF2B5EF4-FFF2-40B4-BE49-F238E27FC236}">
                      <a16:creationId xmlns:a16="http://schemas.microsoft.com/office/drawing/2014/main" id="{49744C6E-29D4-4F86-BF1D-37B3A1A5BE1D}"/>
                    </a:ext>
                  </a:extLst>
                </p:cNvPr>
                <p:cNvSpPr/>
                <p:nvPr/>
              </p:nvSpPr>
              <p:spPr bwMode="auto">
                <a:xfrm>
                  <a:off x="4977394" y="1587088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0" name="Oval 989">
                  <a:extLst>
                    <a:ext uri="{FF2B5EF4-FFF2-40B4-BE49-F238E27FC236}">
                      <a16:creationId xmlns:a16="http://schemas.microsoft.com/office/drawing/2014/main" id="{7B14BFB1-BAD8-40C9-AABF-A7DC617352BC}"/>
                    </a:ext>
                  </a:extLst>
                </p:cNvPr>
                <p:cNvSpPr/>
                <p:nvPr/>
              </p:nvSpPr>
              <p:spPr bwMode="auto">
                <a:xfrm>
                  <a:off x="4819368" y="1587088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1" name="Oval 990">
                  <a:extLst>
                    <a:ext uri="{FF2B5EF4-FFF2-40B4-BE49-F238E27FC236}">
                      <a16:creationId xmlns:a16="http://schemas.microsoft.com/office/drawing/2014/main" id="{1D67CD83-CA46-4646-A16D-738591FB8E0A}"/>
                    </a:ext>
                  </a:extLst>
                </p:cNvPr>
                <p:cNvSpPr/>
                <p:nvPr/>
              </p:nvSpPr>
              <p:spPr bwMode="auto">
                <a:xfrm>
                  <a:off x="4661345" y="15876096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BA7F5255-C203-4D72-AF78-49F2AE7363BA}"/>
                    </a:ext>
                  </a:extLst>
                </p:cNvPr>
                <p:cNvSpPr/>
                <p:nvPr/>
              </p:nvSpPr>
              <p:spPr bwMode="auto">
                <a:xfrm>
                  <a:off x="5752223" y="1589693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3" name="Oval 992">
                  <a:extLst>
                    <a:ext uri="{FF2B5EF4-FFF2-40B4-BE49-F238E27FC236}">
                      <a16:creationId xmlns:a16="http://schemas.microsoft.com/office/drawing/2014/main" id="{76556F3A-9CB6-4F1B-938E-47DDAC541319}"/>
                    </a:ext>
                  </a:extLst>
                </p:cNvPr>
                <p:cNvSpPr/>
                <p:nvPr/>
              </p:nvSpPr>
              <p:spPr bwMode="auto">
                <a:xfrm>
                  <a:off x="5599296" y="1601674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42743EE8-F1C2-45F0-9F29-1386E18E9C73}"/>
                    </a:ext>
                  </a:extLst>
                </p:cNvPr>
                <p:cNvSpPr/>
                <p:nvPr/>
              </p:nvSpPr>
              <p:spPr bwMode="auto">
                <a:xfrm>
                  <a:off x="5135416" y="1601674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5" name="Oval 994">
                  <a:extLst>
                    <a:ext uri="{FF2B5EF4-FFF2-40B4-BE49-F238E27FC236}">
                      <a16:creationId xmlns:a16="http://schemas.microsoft.com/office/drawing/2014/main" id="{CAE2BB1A-34E7-44EE-AAD8-2CE9AEE6AC5B}"/>
                    </a:ext>
                  </a:extLst>
                </p:cNvPr>
                <p:cNvSpPr/>
                <p:nvPr/>
              </p:nvSpPr>
              <p:spPr bwMode="auto">
                <a:xfrm>
                  <a:off x="5446369" y="1601674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63B09D4E-8848-4546-986B-F263B3A0070E}"/>
                    </a:ext>
                  </a:extLst>
                </p:cNvPr>
                <p:cNvSpPr/>
                <p:nvPr/>
              </p:nvSpPr>
              <p:spPr bwMode="auto">
                <a:xfrm>
                  <a:off x="5288343" y="1601674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7" name="Oval 996">
                  <a:extLst>
                    <a:ext uri="{FF2B5EF4-FFF2-40B4-BE49-F238E27FC236}">
                      <a16:creationId xmlns:a16="http://schemas.microsoft.com/office/drawing/2014/main" id="{2061FF2D-0F90-4EA1-8BAE-D325E8981A1A}"/>
                    </a:ext>
                  </a:extLst>
                </p:cNvPr>
                <p:cNvSpPr/>
                <p:nvPr/>
              </p:nvSpPr>
              <p:spPr bwMode="auto">
                <a:xfrm>
                  <a:off x="4987589" y="1601674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8" name="Oval 997">
                  <a:extLst>
                    <a:ext uri="{FF2B5EF4-FFF2-40B4-BE49-F238E27FC236}">
                      <a16:creationId xmlns:a16="http://schemas.microsoft.com/office/drawing/2014/main" id="{59ECEFF4-D394-4FD8-90EA-3BC6A373B50C}"/>
                    </a:ext>
                  </a:extLst>
                </p:cNvPr>
                <p:cNvSpPr/>
                <p:nvPr/>
              </p:nvSpPr>
              <p:spPr bwMode="auto">
                <a:xfrm>
                  <a:off x="4829563" y="1601674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9" name="Oval 998">
                  <a:extLst>
                    <a:ext uri="{FF2B5EF4-FFF2-40B4-BE49-F238E27FC236}">
                      <a16:creationId xmlns:a16="http://schemas.microsoft.com/office/drawing/2014/main" id="{0F200BA3-EBBC-4A68-9056-DC12BA8D02B1}"/>
                    </a:ext>
                  </a:extLst>
                </p:cNvPr>
                <p:cNvSpPr/>
                <p:nvPr/>
              </p:nvSpPr>
              <p:spPr bwMode="auto">
                <a:xfrm>
                  <a:off x="5609491" y="1616259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0" name="Oval 999">
                  <a:extLst>
                    <a:ext uri="{FF2B5EF4-FFF2-40B4-BE49-F238E27FC236}">
                      <a16:creationId xmlns:a16="http://schemas.microsoft.com/office/drawing/2014/main" id="{261EFD7F-9087-44C8-A92C-5E81DE746853}"/>
                    </a:ext>
                  </a:extLst>
                </p:cNvPr>
                <p:cNvSpPr/>
                <p:nvPr/>
              </p:nvSpPr>
              <p:spPr bwMode="auto">
                <a:xfrm>
                  <a:off x="5150711" y="1616259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1" name="Oval 1000">
                  <a:extLst>
                    <a:ext uri="{FF2B5EF4-FFF2-40B4-BE49-F238E27FC236}">
                      <a16:creationId xmlns:a16="http://schemas.microsoft.com/office/drawing/2014/main" id="{2D4505C8-BFEB-4C02-8A76-7FD19169559F}"/>
                    </a:ext>
                  </a:extLst>
                </p:cNvPr>
                <p:cNvSpPr/>
                <p:nvPr/>
              </p:nvSpPr>
              <p:spPr bwMode="auto">
                <a:xfrm>
                  <a:off x="5456564" y="1616259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2" name="Oval 1001">
                  <a:extLst>
                    <a:ext uri="{FF2B5EF4-FFF2-40B4-BE49-F238E27FC236}">
                      <a16:creationId xmlns:a16="http://schemas.microsoft.com/office/drawing/2014/main" id="{C84A82F6-6991-4FD8-AEBA-AC6BBAD567CD}"/>
                    </a:ext>
                  </a:extLst>
                </p:cNvPr>
                <p:cNvSpPr/>
                <p:nvPr/>
              </p:nvSpPr>
              <p:spPr bwMode="auto">
                <a:xfrm>
                  <a:off x="5298538" y="1616259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8608E960-BA68-4A18-B0A5-C94E5C0D651E}"/>
                    </a:ext>
                  </a:extLst>
                </p:cNvPr>
                <p:cNvSpPr/>
                <p:nvPr/>
              </p:nvSpPr>
              <p:spPr bwMode="auto">
                <a:xfrm>
                  <a:off x="4997784" y="1616259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16">
                <a:extLst>
                  <a:ext uri="{FF2B5EF4-FFF2-40B4-BE49-F238E27FC236}">
                    <a16:creationId xmlns:a16="http://schemas.microsoft.com/office/drawing/2014/main" id="{A962575C-6D83-42B1-AD7C-68BE0F6780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1858" y="15186024"/>
                <a:ext cx="457094" cy="457200"/>
                <a:chOff x="4582761" y="14875970"/>
                <a:chExt cx="1468098" cy="1500188"/>
              </a:xfrm>
            </p:grpSpPr>
            <p:sp>
              <p:nvSpPr>
                <p:cNvPr id="876" name="Oval 875">
                  <a:extLst>
                    <a:ext uri="{FF2B5EF4-FFF2-40B4-BE49-F238E27FC236}">
                      <a16:creationId xmlns:a16="http://schemas.microsoft.com/office/drawing/2014/main" id="{80066B3C-7817-4B9D-85EC-F000A44C867B}"/>
                    </a:ext>
                  </a:extLst>
                </p:cNvPr>
                <p:cNvSpPr/>
                <p:nvPr/>
              </p:nvSpPr>
              <p:spPr bwMode="auto">
                <a:xfrm>
                  <a:off x="4582761" y="14875970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818C0E93-919F-4871-B3ED-B06A31D3AE15}"/>
                    </a:ext>
                  </a:extLst>
                </p:cNvPr>
                <p:cNvSpPr/>
                <p:nvPr/>
              </p:nvSpPr>
              <p:spPr bwMode="auto">
                <a:xfrm>
                  <a:off x="5051736" y="14954107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8" name="Oval 877">
                  <a:extLst>
                    <a:ext uri="{FF2B5EF4-FFF2-40B4-BE49-F238E27FC236}">
                      <a16:creationId xmlns:a16="http://schemas.microsoft.com/office/drawing/2014/main" id="{59929891-201F-4C3E-B975-DF2706229016}"/>
                    </a:ext>
                  </a:extLst>
                </p:cNvPr>
                <p:cNvSpPr/>
                <p:nvPr/>
              </p:nvSpPr>
              <p:spPr bwMode="auto">
                <a:xfrm>
                  <a:off x="5337200" y="14954107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9" name="Oval 878">
                  <a:extLst>
                    <a:ext uri="{FF2B5EF4-FFF2-40B4-BE49-F238E27FC236}">
                      <a16:creationId xmlns:a16="http://schemas.microsoft.com/office/drawing/2014/main" id="{661AC7F7-50C7-4149-B3C3-20EA640D4858}"/>
                    </a:ext>
                  </a:extLst>
                </p:cNvPr>
                <p:cNvSpPr/>
                <p:nvPr/>
              </p:nvSpPr>
              <p:spPr bwMode="auto">
                <a:xfrm>
                  <a:off x="5653248" y="1511037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0" name="Oval 879">
                  <a:extLst>
                    <a:ext uri="{FF2B5EF4-FFF2-40B4-BE49-F238E27FC236}">
                      <a16:creationId xmlns:a16="http://schemas.microsoft.com/office/drawing/2014/main" id="{995743E4-133F-4001-927F-A67F1C9E287C}"/>
                    </a:ext>
                  </a:extLst>
                </p:cNvPr>
                <p:cNvSpPr/>
                <p:nvPr/>
              </p:nvSpPr>
              <p:spPr bwMode="auto">
                <a:xfrm>
                  <a:off x="5189372" y="151103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1" name="Oval 880">
                  <a:extLst>
                    <a:ext uri="{FF2B5EF4-FFF2-40B4-BE49-F238E27FC236}">
                      <a16:creationId xmlns:a16="http://schemas.microsoft.com/office/drawing/2014/main" id="{AB4E8404-9200-4094-A6A1-68F07BE48397}"/>
                    </a:ext>
                  </a:extLst>
                </p:cNvPr>
                <p:cNvSpPr/>
                <p:nvPr/>
              </p:nvSpPr>
              <p:spPr bwMode="auto">
                <a:xfrm>
                  <a:off x="4720396" y="1526143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2" name="Oval 881">
                  <a:extLst>
                    <a:ext uri="{FF2B5EF4-FFF2-40B4-BE49-F238E27FC236}">
                      <a16:creationId xmlns:a16="http://schemas.microsoft.com/office/drawing/2014/main" id="{F120D006-354F-4047-924A-162668229F41}"/>
                    </a:ext>
                  </a:extLst>
                </p:cNvPr>
                <p:cNvSpPr/>
                <p:nvPr/>
              </p:nvSpPr>
              <p:spPr bwMode="auto">
                <a:xfrm>
                  <a:off x="5495226" y="1511037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3" name="Oval 882">
                  <a:extLst>
                    <a:ext uri="{FF2B5EF4-FFF2-40B4-BE49-F238E27FC236}">
                      <a16:creationId xmlns:a16="http://schemas.microsoft.com/office/drawing/2014/main" id="{4F237627-5F35-4FEB-9F4D-854774F22FE4}"/>
                    </a:ext>
                  </a:extLst>
                </p:cNvPr>
                <p:cNvSpPr/>
                <p:nvPr/>
              </p:nvSpPr>
              <p:spPr bwMode="auto">
                <a:xfrm>
                  <a:off x="5913226" y="1557918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4" name="Oval 883">
                  <a:extLst>
                    <a:ext uri="{FF2B5EF4-FFF2-40B4-BE49-F238E27FC236}">
                      <a16:creationId xmlns:a16="http://schemas.microsoft.com/office/drawing/2014/main" id="{DDDC5DC2-ED8A-48B9-8E68-D0CF58EE0982}"/>
                    </a:ext>
                  </a:extLst>
                </p:cNvPr>
                <p:cNvSpPr/>
                <p:nvPr/>
              </p:nvSpPr>
              <p:spPr bwMode="auto">
                <a:xfrm>
                  <a:off x="5479931" y="14954107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5" name="Oval 884">
                  <a:extLst>
                    <a:ext uri="{FF2B5EF4-FFF2-40B4-BE49-F238E27FC236}">
                      <a16:creationId xmlns:a16="http://schemas.microsoft.com/office/drawing/2014/main" id="{6F394A41-CED1-4689-AC67-780E37308C61}"/>
                    </a:ext>
                  </a:extLst>
                </p:cNvPr>
                <p:cNvSpPr/>
                <p:nvPr/>
              </p:nvSpPr>
              <p:spPr bwMode="auto">
                <a:xfrm>
                  <a:off x="5342299" y="1511037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6" name="Oval 885">
                  <a:extLst>
                    <a:ext uri="{FF2B5EF4-FFF2-40B4-BE49-F238E27FC236}">
                      <a16:creationId xmlns:a16="http://schemas.microsoft.com/office/drawing/2014/main" id="{067163BD-B0BE-4B70-AFD0-49ECECF09C26}"/>
                    </a:ext>
                  </a:extLst>
                </p:cNvPr>
                <p:cNvSpPr/>
                <p:nvPr/>
              </p:nvSpPr>
              <p:spPr bwMode="auto">
                <a:xfrm>
                  <a:off x="5036445" y="151103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7" name="Oval 886">
                  <a:extLst>
                    <a:ext uri="{FF2B5EF4-FFF2-40B4-BE49-F238E27FC236}">
                      <a16:creationId xmlns:a16="http://schemas.microsoft.com/office/drawing/2014/main" id="{610154FA-ED82-4AAD-AB0C-D0D983230E15}"/>
                    </a:ext>
                  </a:extLst>
                </p:cNvPr>
                <p:cNvSpPr/>
                <p:nvPr/>
              </p:nvSpPr>
              <p:spPr bwMode="auto">
                <a:xfrm>
                  <a:off x="5194468" y="14954107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8" name="Oval 887">
                  <a:extLst>
                    <a:ext uri="{FF2B5EF4-FFF2-40B4-BE49-F238E27FC236}">
                      <a16:creationId xmlns:a16="http://schemas.microsoft.com/office/drawing/2014/main" id="{003B851A-0C56-4ED4-A246-1A45D4D47F4F}"/>
                    </a:ext>
                  </a:extLst>
                </p:cNvPr>
                <p:cNvSpPr/>
                <p:nvPr/>
              </p:nvSpPr>
              <p:spPr bwMode="auto">
                <a:xfrm>
                  <a:off x="4883518" y="151103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9" name="Oval 888">
                  <a:extLst>
                    <a:ext uri="{FF2B5EF4-FFF2-40B4-BE49-F238E27FC236}">
                      <a16:creationId xmlns:a16="http://schemas.microsoft.com/office/drawing/2014/main" id="{00077BF7-3949-4FB0-97FC-B24D4D773C41}"/>
                    </a:ext>
                  </a:extLst>
                </p:cNvPr>
                <p:cNvSpPr/>
                <p:nvPr/>
              </p:nvSpPr>
              <p:spPr bwMode="auto">
                <a:xfrm>
                  <a:off x="5653248" y="1526143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0" name="Oval 889">
                  <a:extLst>
                    <a:ext uri="{FF2B5EF4-FFF2-40B4-BE49-F238E27FC236}">
                      <a16:creationId xmlns:a16="http://schemas.microsoft.com/office/drawing/2014/main" id="{192484FF-FB8D-47FB-8AC2-60EF5E16CA96}"/>
                    </a:ext>
                  </a:extLst>
                </p:cNvPr>
                <p:cNvSpPr/>
                <p:nvPr/>
              </p:nvSpPr>
              <p:spPr bwMode="auto">
                <a:xfrm>
                  <a:off x="5189372" y="1526143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1" name="Oval 890">
                  <a:extLst>
                    <a:ext uri="{FF2B5EF4-FFF2-40B4-BE49-F238E27FC236}">
                      <a16:creationId xmlns:a16="http://schemas.microsoft.com/office/drawing/2014/main" id="{1C8C90BA-B88B-4A02-8AAD-0B07FF188FEA}"/>
                    </a:ext>
                  </a:extLst>
                </p:cNvPr>
                <p:cNvSpPr/>
                <p:nvPr/>
              </p:nvSpPr>
              <p:spPr bwMode="auto">
                <a:xfrm>
                  <a:off x="5500322" y="1526143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2" name="Oval 891">
                  <a:extLst>
                    <a:ext uri="{FF2B5EF4-FFF2-40B4-BE49-F238E27FC236}">
                      <a16:creationId xmlns:a16="http://schemas.microsoft.com/office/drawing/2014/main" id="{FE7114ED-EB02-4F7F-83C3-469FDDC81CA8}"/>
                    </a:ext>
                  </a:extLst>
                </p:cNvPr>
                <p:cNvSpPr/>
                <p:nvPr/>
              </p:nvSpPr>
              <p:spPr bwMode="auto">
                <a:xfrm>
                  <a:off x="5342299" y="1526143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3" name="Oval 892">
                  <a:extLst>
                    <a:ext uri="{FF2B5EF4-FFF2-40B4-BE49-F238E27FC236}">
                      <a16:creationId xmlns:a16="http://schemas.microsoft.com/office/drawing/2014/main" id="{A8AB30D4-ABD9-49A4-AE34-D2A5FBD74974}"/>
                    </a:ext>
                  </a:extLst>
                </p:cNvPr>
                <p:cNvSpPr/>
                <p:nvPr/>
              </p:nvSpPr>
              <p:spPr bwMode="auto">
                <a:xfrm>
                  <a:off x="5031346" y="1526143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4" name="Oval 893">
                  <a:extLst>
                    <a:ext uri="{FF2B5EF4-FFF2-40B4-BE49-F238E27FC236}">
                      <a16:creationId xmlns:a16="http://schemas.microsoft.com/office/drawing/2014/main" id="{E8EB5C19-C761-480E-B68C-A876B872D91C}"/>
                    </a:ext>
                  </a:extLst>
                </p:cNvPr>
                <p:cNvSpPr/>
                <p:nvPr/>
              </p:nvSpPr>
              <p:spPr bwMode="auto">
                <a:xfrm>
                  <a:off x="4878419" y="1526143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5" name="Oval 894">
                  <a:extLst>
                    <a:ext uri="{FF2B5EF4-FFF2-40B4-BE49-F238E27FC236}">
                      <a16:creationId xmlns:a16="http://schemas.microsoft.com/office/drawing/2014/main" id="{DAB63A9F-2213-47F7-8AA6-D8B6ED9587E5}"/>
                    </a:ext>
                  </a:extLst>
                </p:cNvPr>
                <p:cNvSpPr/>
                <p:nvPr/>
              </p:nvSpPr>
              <p:spPr bwMode="auto">
                <a:xfrm>
                  <a:off x="5617567" y="1540728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6" name="Oval 895">
                  <a:extLst>
                    <a:ext uri="{FF2B5EF4-FFF2-40B4-BE49-F238E27FC236}">
                      <a16:creationId xmlns:a16="http://schemas.microsoft.com/office/drawing/2014/main" id="{8F0F4278-E2DD-40FE-8D1B-D50B02BB174C}"/>
                    </a:ext>
                  </a:extLst>
                </p:cNvPr>
                <p:cNvSpPr/>
                <p:nvPr/>
              </p:nvSpPr>
              <p:spPr bwMode="auto">
                <a:xfrm>
                  <a:off x="5153687" y="1540728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7" name="Oval 896">
                  <a:extLst>
                    <a:ext uri="{FF2B5EF4-FFF2-40B4-BE49-F238E27FC236}">
                      <a16:creationId xmlns:a16="http://schemas.microsoft.com/office/drawing/2014/main" id="{0ECEE657-3CCC-45E4-ABC6-6483B1238110}"/>
                    </a:ext>
                  </a:extLst>
                </p:cNvPr>
                <p:cNvSpPr/>
                <p:nvPr/>
              </p:nvSpPr>
              <p:spPr bwMode="auto">
                <a:xfrm>
                  <a:off x="5459541" y="1540728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8" name="Oval 897">
                  <a:extLst>
                    <a:ext uri="{FF2B5EF4-FFF2-40B4-BE49-F238E27FC236}">
                      <a16:creationId xmlns:a16="http://schemas.microsoft.com/office/drawing/2014/main" id="{672EA50C-CEFE-44E7-A09F-8D28158B3448}"/>
                    </a:ext>
                  </a:extLst>
                </p:cNvPr>
                <p:cNvSpPr/>
                <p:nvPr/>
              </p:nvSpPr>
              <p:spPr bwMode="auto">
                <a:xfrm>
                  <a:off x="5306614" y="1540728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9" name="Oval 898">
                  <a:extLst>
                    <a:ext uri="{FF2B5EF4-FFF2-40B4-BE49-F238E27FC236}">
                      <a16:creationId xmlns:a16="http://schemas.microsoft.com/office/drawing/2014/main" id="{A5A4EE0C-896A-4485-813F-9B55E872CD14}"/>
                    </a:ext>
                  </a:extLst>
                </p:cNvPr>
                <p:cNvSpPr/>
                <p:nvPr/>
              </p:nvSpPr>
              <p:spPr bwMode="auto">
                <a:xfrm>
                  <a:off x="5005860" y="1540728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0" name="Oval 899">
                  <a:extLst>
                    <a:ext uri="{FF2B5EF4-FFF2-40B4-BE49-F238E27FC236}">
                      <a16:creationId xmlns:a16="http://schemas.microsoft.com/office/drawing/2014/main" id="{23C1F8D1-BAF6-4F41-B6EA-90AC9DB3239B}"/>
                    </a:ext>
                  </a:extLst>
                </p:cNvPr>
                <p:cNvSpPr/>
                <p:nvPr/>
              </p:nvSpPr>
              <p:spPr bwMode="auto">
                <a:xfrm>
                  <a:off x="4847834" y="1540728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1" name="Oval 900">
                  <a:extLst>
                    <a:ext uri="{FF2B5EF4-FFF2-40B4-BE49-F238E27FC236}">
                      <a16:creationId xmlns:a16="http://schemas.microsoft.com/office/drawing/2014/main" id="{80E12A27-21DD-41E3-9B9B-592E64F77430}"/>
                    </a:ext>
                  </a:extLst>
                </p:cNvPr>
                <p:cNvSpPr/>
                <p:nvPr/>
              </p:nvSpPr>
              <p:spPr bwMode="auto">
                <a:xfrm>
                  <a:off x="5586982" y="1555313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2" name="Oval 901">
                  <a:extLst>
                    <a:ext uri="{FF2B5EF4-FFF2-40B4-BE49-F238E27FC236}">
                      <a16:creationId xmlns:a16="http://schemas.microsoft.com/office/drawing/2014/main" id="{95D166DA-9BFA-4029-97B2-D235D5E66766}"/>
                    </a:ext>
                  </a:extLst>
                </p:cNvPr>
                <p:cNvSpPr/>
                <p:nvPr/>
              </p:nvSpPr>
              <p:spPr bwMode="auto">
                <a:xfrm>
                  <a:off x="5123102" y="1555313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3" name="Oval 902">
                  <a:extLst>
                    <a:ext uri="{FF2B5EF4-FFF2-40B4-BE49-F238E27FC236}">
                      <a16:creationId xmlns:a16="http://schemas.microsoft.com/office/drawing/2014/main" id="{D5CE1CF1-8C33-4928-B586-A7016281033B}"/>
                    </a:ext>
                  </a:extLst>
                </p:cNvPr>
                <p:cNvSpPr/>
                <p:nvPr/>
              </p:nvSpPr>
              <p:spPr bwMode="auto">
                <a:xfrm>
                  <a:off x="5434055" y="1555313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4" name="Oval 903">
                  <a:extLst>
                    <a:ext uri="{FF2B5EF4-FFF2-40B4-BE49-F238E27FC236}">
                      <a16:creationId xmlns:a16="http://schemas.microsoft.com/office/drawing/2014/main" id="{7DEC229B-0DB7-4128-B687-F09336AC5599}"/>
                    </a:ext>
                  </a:extLst>
                </p:cNvPr>
                <p:cNvSpPr/>
                <p:nvPr/>
              </p:nvSpPr>
              <p:spPr bwMode="auto">
                <a:xfrm>
                  <a:off x="5276029" y="15553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5" name="Oval 904">
                  <a:extLst>
                    <a:ext uri="{FF2B5EF4-FFF2-40B4-BE49-F238E27FC236}">
                      <a16:creationId xmlns:a16="http://schemas.microsoft.com/office/drawing/2014/main" id="{86AB0301-2B12-4311-8F00-E04563213DDC}"/>
                    </a:ext>
                  </a:extLst>
                </p:cNvPr>
                <p:cNvSpPr/>
                <p:nvPr/>
              </p:nvSpPr>
              <p:spPr bwMode="auto">
                <a:xfrm>
                  <a:off x="4975274" y="1555313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6" name="Oval 905">
                  <a:extLst>
                    <a:ext uri="{FF2B5EF4-FFF2-40B4-BE49-F238E27FC236}">
                      <a16:creationId xmlns:a16="http://schemas.microsoft.com/office/drawing/2014/main" id="{7AECA3BE-A7C1-4677-A2AD-336D46CE8000}"/>
                    </a:ext>
                  </a:extLst>
                </p:cNvPr>
                <p:cNvSpPr/>
                <p:nvPr/>
              </p:nvSpPr>
              <p:spPr bwMode="auto">
                <a:xfrm>
                  <a:off x="4817248" y="15553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7" name="Oval 906">
                  <a:extLst>
                    <a:ext uri="{FF2B5EF4-FFF2-40B4-BE49-F238E27FC236}">
                      <a16:creationId xmlns:a16="http://schemas.microsoft.com/office/drawing/2014/main" id="{A4E28C61-FE25-4B72-A697-33D70C1EB11E}"/>
                    </a:ext>
                  </a:extLst>
                </p:cNvPr>
                <p:cNvSpPr/>
                <p:nvPr/>
              </p:nvSpPr>
              <p:spPr bwMode="auto">
                <a:xfrm>
                  <a:off x="5581883" y="15714619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8" name="Oval 907">
                  <a:extLst>
                    <a:ext uri="{FF2B5EF4-FFF2-40B4-BE49-F238E27FC236}">
                      <a16:creationId xmlns:a16="http://schemas.microsoft.com/office/drawing/2014/main" id="{47869DF2-37E7-485F-BA16-C0FCF1D76F96}"/>
                    </a:ext>
                  </a:extLst>
                </p:cNvPr>
                <p:cNvSpPr/>
                <p:nvPr/>
              </p:nvSpPr>
              <p:spPr bwMode="auto">
                <a:xfrm>
                  <a:off x="5118006" y="15714619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9" name="Oval 908">
                  <a:extLst>
                    <a:ext uri="{FF2B5EF4-FFF2-40B4-BE49-F238E27FC236}">
                      <a16:creationId xmlns:a16="http://schemas.microsoft.com/office/drawing/2014/main" id="{C4C3D87B-2B38-45D3-BCC8-20280E371919}"/>
                    </a:ext>
                  </a:extLst>
                </p:cNvPr>
                <p:cNvSpPr/>
                <p:nvPr/>
              </p:nvSpPr>
              <p:spPr bwMode="auto">
                <a:xfrm>
                  <a:off x="5423860" y="15714619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0" name="Oval 909">
                  <a:extLst>
                    <a:ext uri="{FF2B5EF4-FFF2-40B4-BE49-F238E27FC236}">
                      <a16:creationId xmlns:a16="http://schemas.microsoft.com/office/drawing/2014/main" id="{6F118395-BA8B-437F-8E56-1895E28670BA}"/>
                    </a:ext>
                  </a:extLst>
                </p:cNvPr>
                <p:cNvSpPr/>
                <p:nvPr/>
              </p:nvSpPr>
              <p:spPr bwMode="auto">
                <a:xfrm>
                  <a:off x="5270933" y="1571461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1" name="Oval 910">
                  <a:extLst>
                    <a:ext uri="{FF2B5EF4-FFF2-40B4-BE49-F238E27FC236}">
                      <a16:creationId xmlns:a16="http://schemas.microsoft.com/office/drawing/2014/main" id="{C7012DB7-9930-4AD5-95DA-EC5DEA91DF8F}"/>
                    </a:ext>
                  </a:extLst>
                </p:cNvPr>
                <p:cNvSpPr/>
                <p:nvPr/>
              </p:nvSpPr>
              <p:spPr bwMode="auto">
                <a:xfrm>
                  <a:off x="4970175" y="15714619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2" name="Oval 911">
                  <a:extLst>
                    <a:ext uri="{FF2B5EF4-FFF2-40B4-BE49-F238E27FC236}">
                      <a16:creationId xmlns:a16="http://schemas.microsoft.com/office/drawing/2014/main" id="{6B077AD6-01A7-4659-86BD-BDCEE9A0FDC4}"/>
                    </a:ext>
                  </a:extLst>
                </p:cNvPr>
                <p:cNvSpPr/>
                <p:nvPr/>
              </p:nvSpPr>
              <p:spPr bwMode="auto">
                <a:xfrm>
                  <a:off x="4812152" y="1571461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3" name="Oval 912">
                  <a:extLst>
                    <a:ext uri="{FF2B5EF4-FFF2-40B4-BE49-F238E27FC236}">
                      <a16:creationId xmlns:a16="http://schemas.microsoft.com/office/drawing/2014/main" id="{D168FC72-3C74-4543-8C5F-71D3F12486FF}"/>
                    </a:ext>
                  </a:extLst>
                </p:cNvPr>
                <p:cNvSpPr/>
                <p:nvPr/>
              </p:nvSpPr>
              <p:spPr bwMode="auto">
                <a:xfrm>
                  <a:off x="5811274" y="1526143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760CAF26-791C-4EF7-8995-203C94E12845}"/>
                    </a:ext>
                  </a:extLst>
                </p:cNvPr>
                <p:cNvSpPr/>
                <p:nvPr/>
              </p:nvSpPr>
              <p:spPr bwMode="auto">
                <a:xfrm>
                  <a:off x="4679616" y="1540207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BE4C850F-A04D-424B-B8D6-144DBD4A6D2B}"/>
                    </a:ext>
                  </a:extLst>
                </p:cNvPr>
                <p:cNvSpPr/>
                <p:nvPr/>
              </p:nvSpPr>
              <p:spPr bwMode="auto">
                <a:xfrm>
                  <a:off x="5770494" y="1542291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3BA4F5A0-E421-44CB-8E73-0FBC924D5D38}"/>
                    </a:ext>
                  </a:extLst>
                </p:cNvPr>
                <p:cNvSpPr/>
                <p:nvPr/>
              </p:nvSpPr>
              <p:spPr bwMode="auto">
                <a:xfrm>
                  <a:off x="4664322" y="15553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6BC330D8-E655-4AC2-8567-75386561037C}"/>
                    </a:ext>
                  </a:extLst>
                </p:cNvPr>
                <p:cNvSpPr/>
                <p:nvPr/>
              </p:nvSpPr>
              <p:spPr bwMode="auto">
                <a:xfrm>
                  <a:off x="5750104" y="15573974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E619B438-A2C6-4B5C-940D-3D0F02A7A667}"/>
                    </a:ext>
                  </a:extLst>
                </p:cNvPr>
                <p:cNvSpPr/>
                <p:nvPr/>
              </p:nvSpPr>
              <p:spPr bwMode="auto">
                <a:xfrm>
                  <a:off x="4654126" y="15719826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1DD6F062-D4C9-4FBD-A051-8B48B413D363}"/>
                    </a:ext>
                  </a:extLst>
                </p:cNvPr>
                <p:cNvSpPr/>
                <p:nvPr/>
              </p:nvSpPr>
              <p:spPr bwMode="auto">
                <a:xfrm>
                  <a:off x="5745005" y="1574066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E59A4613-B78A-4375-BC7D-DEDF76395E4A}"/>
                    </a:ext>
                  </a:extLst>
                </p:cNvPr>
                <p:cNvSpPr/>
                <p:nvPr/>
              </p:nvSpPr>
              <p:spPr bwMode="auto">
                <a:xfrm>
                  <a:off x="5882640" y="15735455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A8669A4E-31E6-4F26-99C3-D0DCE742F18A}"/>
                    </a:ext>
                  </a:extLst>
                </p:cNvPr>
                <p:cNvSpPr/>
                <p:nvPr/>
              </p:nvSpPr>
              <p:spPr bwMode="auto">
                <a:xfrm>
                  <a:off x="5586982" y="1587088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B6AB4FE2-195B-427F-A98B-F7EBE393CA19}"/>
                    </a:ext>
                  </a:extLst>
                </p:cNvPr>
                <p:cNvSpPr/>
                <p:nvPr/>
              </p:nvSpPr>
              <p:spPr bwMode="auto">
                <a:xfrm>
                  <a:off x="5123102" y="15870888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2A8463A6-7932-4CAA-AF15-56F29B6BC326}"/>
                    </a:ext>
                  </a:extLst>
                </p:cNvPr>
                <p:cNvSpPr/>
                <p:nvPr/>
              </p:nvSpPr>
              <p:spPr bwMode="auto">
                <a:xfrm>
                  <a:off x="5434055" y="1587088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527BF89A-5EA8-43C0-A47C-574F90C12BB9}"/>
                    </a:ext>
                  </a:extLst>
                </p:cNvPr>
                <p:cNvSpPr/>
                <p:nvPr/>
              </p:nvSpPr>
              <p:spPr bwMode="auto">
                <a:xfrm>
                  <a:off x="5276029" y="1587088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F2F451AB-4855-46D4-8DA3-55C502AA7F72}"/>
                    </a:ext>
                  </a:extLst>
                </p:cNvPr>
                <p:cNvSpPr/>
                <p:nvPr/>
              </p:nvSpPr>
              <p:spPr bwMode="auto">
                <a:xfrm>
                  <a:off x="4975274" y="1587088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9209B938-AC8B-4059-826C-A632D1079C87}"/>
                    </a:ext>
                  </a:extLst>
                </p:cNvPr>
                <p:cNvSpPr/>
                <p:nvPr/>
              </p:nvSpPr>
              <p:spPr bwMode="auto">
                <a:xfrm>
                  <a:off x="4817248" y="1587088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DBB374BC-30EE-4D52-BE92-7CF6C5B4029C}"/>
                    </a:ext>
                  </a:extLst>
                </p:cNvPr>
                <p:cNvSpPr/>
                <p:nvPr/>
              </p:nvSpPr>
              <p:spPr bwMode="auto">
                <a:xfrm>
                  <a:off x="4659226" y="15876096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83588324-A532-42DC-A4CD-97CB87166023}"/>
                    </a:ext>
                  </a:extLst>
                </p:cNvPr>
                <p:cNvSpPr/>
                <p:nvPr/>
              </p:nvSpPr>
              <p:spPr bwMode="auto">
                <a:xfrm>
                  <a:off x="5750104" y="1589693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5350DD1C-DD13-493C-B73F-AC0D6BB02192}"/>
                    </a:ext>
                  </a:extLst>
                </p:cNvPr>
                <p:cNvSpPr/>
                <p:nvPr/>
              </p:nvSpPr>
              <p:spPr bwMode="auto">
                <a:xfrm>
                  <a:off x="5597177" y="1601674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9CC0C051-93AE-44BD-B59D-4C0362A452FE}"/>
                    </a:ext>
                  </a:extLst>
                </p:cNvPr>
                <p:cNvSpPr/>
                <p:nvPr/>
              </p:nvSpPr>
              <p:spPr bwMode="auto">
                <a:xfrm>
                  <a:off x="5133297" y="1601674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643533D7-25BC-4E0C-A6D0-4D0C14E84C93}"/>
                    </a:ext>
                  </a:extLst>
                </p:cNvPr>
                <p:cNvSpPr/>
                <p:nvPr/>
              </p:nvSpPr>
              <p:spPr bwMode="auto">
                <a:xfrm>
                  <a:off x="5444250" y="1601674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D68A79F5-1EB9-4C33-855B-2624D8539FFB}"/>
                    </a:ext>
                  </a:extLst>
                </p:cNvPr>
                <p:cNvSpPr/>
                <p:nvPr/>
              </p:nvSpPr>
              <p:spPr bwMode="auto">
                <a:xfrm>
                  <a:off x="5286224" y="1601674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259E3D2C-0C33-4096-8EE7-38D44308A8CF}"/>
                    </a:ext>
                  </a:extLst>
                </p:cNvPr>
                <p:cNvSpPr/>
                <p:nvPr/>
              </p:nvSpPr>
              <p:spPr bwMode="auto">
                <a:xfrm>
                  <a:off x="4985470" y="1601674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304A711D-9201-4C88-8FB4-8507274A22E0}"/>
                    </a:ext>
                  </a:extLst>
                </p:cNvPr>
                <p:cNvSpPr/>
                <p:nvPr/>
              </p:nvSpPr>
              <p:spPr bwMode="auto">
                <a:xfrm>
                  <a:off x="4827444" y="1601674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A4216896-A6D3-491A-A39E-8857163A4DF1}"/>
                    </a:ext>
                  </a:extLst>
                </p:cNvPr>
                <p:cNvSpPr/>
                <p:nvPr/>
              </p:nvSpPr>
              <p:spPr bwMode="auto">
                <a:xfrm>
                  <a:off x="5607372" y="1616259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79CB34E5-C424-4B78-81E8-797B7A2522AE}"/>
                    </a:ext>
                  </a:extLst>
                </p:cNvPr>
                <p:cNvSpPr/>
                <p:nvPr/>
              </p:nvSpPr>
              <p:spPr bwMode="auto">
                <a:xfrm>
                  <a:off x="5148591" y="1616259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1C37CDB9-54FB-49BA-84D6-57BA8A1415EA}"/>
                    </a:ext>
                  </a:extLst>
                </p:cNvPr>
                <p:cNvSpPr/>
                <p:nvPr/>
              </p:nvSpPr>
              <p:spPr bwMode="auto">
                <a:xfrm>
                  <a:off x="5454445" y="1616259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736D73CB-A398-4413-BA97-E45FBB1BE93A}"/>
                    </a:ext>
                  </a:extLst>
                </p:cNvPr>
                <p:cNvSpPr/>
                <p:nvPr/>
              </p:nvSpPr>
              <p:spPr bwMode="auto">
                <a:xfrm>
                  <a:off x="5296419" y="1616259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5A947F6A-C48E-4C9F-97A0-10D2505252FF}"/>
                    </a:ext>
                  </a:extLst>
                </p:cNvPr>
                <p:cNvSpPr/>
                <p:nvPr/>
              </p:nvSpPr>
              <p:spPr bwMode="auto">
                <a:xfrm>
                  <a:off x="4995665" y="1616259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81">
                <a:extLst>
                  <a:ext uri="{FF2B5EF4-FFF2-40B4-BE49-F238E27FC236}">
                    <a16:creationId xmlns:a16="http://schemas.microsoft.com/office/drawing/2014/main" id="{14E98BC6-6C77-4AD5-A332-6B07A5EAF0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917" y="15638462"/>
                <a:ext cx="457094" cy="457200"/>
                <a:chOff x="4584379" y="14872804"/>
                <a:chExt cx="1468098" cy="1500188"/>
              </a:xfrm>
            </p:grpSpPr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9409DCEB-020F-4E7F-BC5A-63DFA9EA0B9F}"/>
                    </a:ext>
                  </a:extLst>
                </p:cNvPr>
                <p:cNvSpPr/>
                <p:nvPr/>
              </p:nvSpPr>
              <p:spPr bwMode="auto">
                <a:xfrm>
                  <a:off x="4584379" y="14872804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413F253B-666D-49A2-82DA-671B72768818}"/>
                    </a:ext>
                  </a:extLst>
                </p:cNvPr>
                <p:cNvSpPr/>
                <p:nvPr/>
              </p:nvSpPr>
              <p:spPr bwMode="auto">
                <a:xfrm>
                  <a:off x="5053355" y="14950937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4A8AFF82-DA43-4CB8-A20E-8318BBF62808}"/>
                    </a:ext>
                  </a:extLst>
                </p:cNvPr>
                <p:cNvSpPr/>
                <p:nvPr/>
              </p:nvSpPr>
              <p:spPr bwMode="auto">
                <a:xfrm>
                  <a:off x="5338818" y="14950937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5D534456-80F6-47BC-A967-2B28418E0B05}"/>
                    </a:ext>
                  </a:extLst>
                </p:cNvPr>
                <p:cNvSpPr/>
                <p:nvPr/>
              </p:nvSpPr>
              <p:spPr bwMode="auto">
                <a:xfrm>
                  <a:off x="5654867" y="1510720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6" name="Oval 815">
                  <a:extLst>
                    <a:ext uri="{FF2B5EF4-FFF2-40B4-BE49-F238E27FC236}">
                      <a16:creationId xmlns:a16="http://schemas.microsoft.com/office/drawing/2014/main" id="{5DC09513-610B-49AD-A36A-8CF4C5B54B49}"/>
                    </a:ext>
                  </a:extLst>
                </p:cNvPr>
                <p:cNvSpPr/>
                <p:nvPr/>
              </p:nvSpPr>
              <p:spPr bwMode="auto">
                <a:xfrm>
                  <a:off x="5190987" y="1510720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A98A090D-FA7F-4B60-8E31-BCD6CD91850E}"/>
                    </a:ext>
                  </a:extLst>
                </p:cNvPr>
                <p:cNvSpPr/>
                <p:nvPr/>
              </p:nvSpPr>
              <p:spPr bwMode="auto">
                <a:xfrm>
                  <a:off x="4722011" y="1525826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76C77ADF-90AC-4883-869B-20F509E9A00E}"/>
                    </a:ext>
                  </a:extLst>
                </p:cNvPr>
                <p:cNvSpPr/>
                <p:nvPr/>
              </p:nvSpPr>
              <p:spPr bwMode="auto">
                <a:xfrm>
                  <a:off x="5496841" y="1510720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FF8681EE-8C75-4447-BE1B-CEFF5DC2D829}"/>
                    </a:ext>
                  </a:extLst>
                </p:cNvPr>
                <p:cNvSpPr/>
                <p:nvPr/>
              </p:nvSpPr>
              <p:spPr bwMode="auto">
                <a:xfrm>
                  <a:off x="5914841" y="1557601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63903144-1586-4946-9AC4-62598F853EA0}"/>
                    </a:ext>
                  </a:extLst>
                </p:cNvPr>
                <p:cNvSpPr/>
                <p:nvPr/>
              </p:nvSpPr>
              <p:spPr bwMode="auto">
                <a:xfrm>
                  <a:off x="5481550" y="14950937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F352806D-8211-4358-822C-C45E7CF0E277}"/>
                    </a:ext>
                  </a:extLst>
                </p:cNvPr>
                <p:cNvSpPr/>
                <p:nvPr/>
              </p:nvSpPr>
              <p:spPr bwMode="auto">
                <a:xfrm>
                  <a:off x="5343914" y="1510720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2" name="Oval 821">
                  <a:extLst>
                    <a:ext uri="{FF2B5EF4-FFF2-40B4-BE49-F238E27FC236}">
                      <a16:creationId xmlns:a16="http://schemas.microsoft.com/office/drawing/2014/main" id="{0E4A83F0-606D-4476-9566-0F15F5C3DFEB}"/>
                    </a:ext>
                  </a:extLst>
                </p:cNvPr>
                <p:cNvSpPr/>
                <p:nvPr/>
              </p:nvSpPr>
              <p:spPr bwMode="auto">
                <a:xfrm>
                  <a:off x="5038060" y="1510720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3" name="Oval 822">
                  <a:extLst>
                    <a:ext uri="{FF2B5EF4-FFF2-40B4-BE49-F238E27FC236}">
                      <a16:creationId xmlns:a16="http://schemas.microsoft.com/office/drawing/2014/main" id="{4ACC3372-B376-4321-BB4B-5DB7E631BCFB}"/>
                    </a:ext>
                  </a:extLst>
                </p:cNvPr>
                <p:cNvSpPr/>
                <p:nvPr/>
              </p:nvSpPr>
              <p:spPr bwMode="auto">
                <a:xfrm>
                  <a:off x="5196086" y="14950937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CAC5C756-5FD5-4FD3-A02C-50DBA024F2DA}"/>
                    </a:ext>
                  </a:extLst>
                </p:cNvPr>
                <p:cNvSpPr/>
                <p:nvPr/>
              </p:nvSpPr>
              <p:spPr bwMode="auto">
                <a:xfrm>
                  <a:off x="4885133" y="1510720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7EBD4D4B-D720-49B7-B8ED-4B30BEBEBE49}"/>
                    </a:ext>
                  </a:extLst>
                </p:cNvPr>
                <p:cNvSpPr/>
                <p:nvPr/>
              </p:nvSpPr>
              <p:spPr bwMode="auto">
                <a:xfrm>
                  <a:off x="5654867" y="1525826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723A65B9-02D9-414D-B6FD-6DC80317BEF2}"/>
                    </a:ext>
                  </a:extLst>
                </p:cNvPr>
                <p:cNvSpPr/>
                <p:nvPr/>
              </p:nvSpPr>
              <p:spPr bwMode="auto">
                <a:xfrm>
                  <a:off x="5190987" y="1525826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32BD28AE-98BF-413A-A0F5-C4124DE5090B}"/>
                    </a:ext>
                  </a:extLst>
                </p:cNvPr>
                <p:cNvSpPr/>
                <p:nvPr/>
              </p:nvSpPr>
              <p:spPr bwMode="auto">
                <a:xfrm>
                  <a:off x="5501940" y="1525826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801FA4CF-7795-44E6-8657-19149944D371}"/>
                    </a:ext>
                  </a:extLst>
                </p:cNvPr>
                <p:cNvSpPr/>
                <p:nvPr/>
              </p:nvSpPr>
              <p:spPr bwMode="auto">
                <a:xfrm>
                  <a:off x="5343914" y="1525826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81710E68-C090-4821-81FF-C3A5D4D384B2}"/>
                    </a:ext>
                  </a:extLst>
                </p:cNvPr>
                <p:cNvSpPr/>
                <p:nvPr/>
              </p:nvSpPr>
              <p:spPr bwMode="auto">
                <a:xfrm>
                  <a:off x="5032964" y="1525826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592C68FD-05C6-46DA-84BA-3819FC0D0AE6}"/>
                    </a:ext>
                  </a:extLst>
                </p:cNvPr>
                <p:cNvSpPr/>
                <p:nvPr/>
              </p:nvSpPr>
              <p:spPr bwMode="auto">
                <a:xfrm>
                  <a:off x="4880037" y="1525826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BDB02DAD-4016-4340-BB9E-016837B8345F}"/>
                    </a:ext>
                  </a:extLst>
                </p:cNvPr>
                <p:cNvSpPr/>
                <p:nvPr/>
              </p:nvSpPr>
              <p:spPr bwMode="auto">
                <a:xfrm>
                  <a:off x="5619182" y="1540412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14E9E6C3-3D98-4794-A372-C6CD9D409ECE}"/>
                    </a:ext>
                  </a:extLst>
                </p:cNvPr>
                <p:cNvSpPr/>
                <p:nvPr/>
              </p:nvSpPr>
              <p:spPr bwMode="auto">
                <a:xfrm>
                  <a:off x="5155306" y="1540412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E87D3C37-6AA5-40A8-8606-99449584E69E}"/>
                    </a:ext>
                  </a:extLst>
                </p:cNvPr>
                <p:cNvSpPr/>
                <p:nvPr/>
              </p:nvSpPr>
              <p:spPr bwMode="auto">
                <a:xfrm>
                  <a:off x="5461159" y="1540412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29BB782B-F74B-45A9-9144-B3B3731B232C}"/>
                    </a:ext>
                  </a:extLst>
                </p:cNvPr>
                <p:cNvSpPr/>
                <p:nvPr/>
              </p:nvSpPr>
              <p:spPr bwMode="auto">
                <a:xfrm>
                  <a:off x="5308233" y="1540412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25BC7862-F710-449C-9DBA-B590A519EF99}"/>
                    </a:ext>
                  </a:extLst>
                </p:cNvPr>
                <p:cNvSpPr/>
                <p:nvPr/>
              </p:nvSpPr>
              <p:spPr bwMode="auto">
                <a:xfrm>
                  <a:off x="5007475" y="1540412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D0B9D4A8-117B-41D0-BDD5-F0162F970B8F}"/>
                    </a:ext>
                  </a:extLst>
                </p:cNvPr>
                <p:cNvSpPr/>
                <p:nvPr/>
              </p:nvSpPr>
              <p:spPr bwMode="auto">
                <a:xfrm>
                  <a:off x="4849452" y="1540412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A8038AA2-5162-4F63-AAA7-9608BFDE2DC2}"/>
                    </a:ext>
                  </a:extLst>
                </p:cNvPr>
                <p:cNvSpPr/>
                <p:nvPr/>
              </p:nvSpPr>
              <p:spPr bwMode="auto">
                <a:xfrm>
                  <a:off x="5588597" y="1554997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DF8C15A7-7D2B-42DB-9842-01B473228ACB}"/>
                    </a:ext>
                  </a:extLst>
                </p:cNvPr>
                <p:cNvSpPr/>
                <p:nvPr/>
              </p:nvSpPr>
              <p:spPr bwMode="auto">
                <a:xfrm>
                  <a:off x="5124720" y="15549972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42467194-F556-4DEA-8EF8-032CA8E9B365}"/>
                    </a:ext>
                  </a:extLst>
                </p:cNvPr>
                <p:cNvSpPr/>
                <p:nvPr/>
              </p:nvSpPr>
              <p:spPr bwMode="auto">
                <a:xfrm>
                  <a:off x="5435670" y="1554997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B9BF89C5-50A4-43ED-AD1F-0073ADFE24E1}"/>
                    </a:ext>
                  </a:extLst>
                </p:cNvPr>
                <p:cNvSpPr/>
                <p:nvPr/>
              </p:nvSpPr>
              <p:spPr bwMode="auto">
                <a:xfrm>
                  <a:off x="5277647" y="1554997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AC0C8904-D039-42F1-B134-3EF161510511}"/>
                    </a:ext>
                  </a:extLst>
                </p:cNvPr>
                <p:cNvSpPr/>
                <p:nvPr/>
              </p:nvSpPr>
              <p:spPr bwMode="auto">
                <a:xfrm>
                  <a:off x="4976890" y="1554997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9EE67CAF-1378-48BB-8D76-D58228405450}"/>
                    </a:ext>
                  </a:extLst>
                </p:cNvPr>
                <p:cNvSpPr/>
                <p:nvPr/>
              </p:nvSpPr>
              <p:spPr bwMode="auto">
                <a:xfrm>
                  <a:off x="4818867" y="1554997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5DC68EBC-A954-4111-A936-2BA204FA8923}"/>
                    </a:ext>
                  </a:extLst>
                </p:cNvPr>
                <p:cNvSpPr/>
                <p:nvPr/>
              </p:nvSpPr>
              <p:spPr bwMode="auto">
                <a:xfrm>
                  <a:off x="5583501" y="1571144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42B9F989-61B3-4C0E-AB95-73329FFB3543}"/>
                    </a:ext>
                  </a:extLst>
                </p:cNvPr>
                <p:cNvSpPr/>
                <p:nvPr/>
              </p:nvSpPr>
              <p:spPr bwMode="auto">
                <a:xfrm>
                  <a:off x="5119621" y="15711449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93EA075C-1E52-4B5D-8568-09926E4B4439}"/>
                    </a:ext>
                  </a:extLst>
                </p:cNvPr>
                <p:cNvSpPr/>
                <p:nvPr/>
              </p:nvSpPr>
              <p:spPr bwMode="auto">
                <a:xfrm>
                  <a:off x="5425475" y="15711449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96520B0A-E8AF-46ED-BE70-657459ADE9C6}"/>
                    </a:ext>
                  </a:extLst>
                </p:cNvPr>
                <p:cNvSpPr/>
                <p:nvPr/>
              </p:nvSpPr>
              <p:spPr bwMode="auto">
                <a:xfrm>
                  <a:off x="5272548" y="15711449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BF16B710-6BBC-4785-8AEE-9C313D741126}"/>
                    </a:ext>
                  </a:extLst>
                </p:cNvPr>
                <p:cNvSpPr/>
                <p:nvPr/>
              </p:nvSpPr>
              <p:spPr bwMode="auto">
                <a:xfrm>
                  <a:off x="4971794" y="1571144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4DC337F0-4153-454C-8C85-6755AC7EF785}"/>
                    </a:ext>
                  </a:extLst>
                </p:cNvPr>
                <p:cNvSpPr/>
                <p:nvPr/>
              </p:nvSpPr>
              <p:spPr bwMode="auto">
                <a:xfrm>
                  <a:off x="4813768" y="15711449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F004975F-273E-4366-9420-312D13433B90}"/>
                    </a:ext>
                  </a:extLst>
                </p:cNvPr>
                <p:cNvSpPr/>
                <p:nvPr/>
              </p:nvSpPr>
              <p:spPr bwMode="auto">
                <a:xfrm>
                  <a:off x="5812890" y="1525826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655FBE4A-A80A-4178-844F-3CA10034CD26}"/>
                    </a:ext>
                  </a:extLst>
                </p:cNvPr>
                <p:cNvSpPr/>
                <p:nvPr/>
              </p:nvSpPr>
              <p:spPr bwMode="auto">
                <a:xfrm>
                  <a:off x="4681231" y="1539891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8EBC5182-B577-4E79-87C2-239E1DAE5947}"/>
                    </a:ext>
                  </a:extLst>
                </p:cNvPr>
                <p:cNvSpPr/>
                <p:nvPr/>
              </p:nvSpPr>
              <p:spPr bwMode="auto">
                <a:xfrm>
                  <a:off x="5772109" y="15419746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FBA86406-CE91-45B0-9A87-01CA472E3EF4}"/>
                    </a:ext>
                  </a:extLst>
                </p:cNvPr>
                <p:cNvSpPr/>
                <p:nvPr/>
              </p:nvSpPr>
              <p:spPr bwMode="auto">
                <a:xfrm>
                  <a:off x="4665940" y="1554997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22394356-18B6-4162-8528-B0B25827C8FB}"/>
                    </a:ext>
                  </a:extLst>
                </p:cNvPr>
                <p:cNvSpPr/>
                <p:nvPr/>
              </p:nvSpPr>
              <p:spPr bwMode="auto">
                <a:xfrm>
                  <a:off x="5751719" y="1557080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BF6FA938-4C40-4048-A152-EFA9AC27F0ED}"/>
                    </a:ext>
                  </a:extLst>
                </p:cNvPr>
                <p:cNvSpPr/>
                <p:nvPr/>
              </p:nvSpPr>
              <p:spPr bwMode="auto">
                <a:xfrm>
                  <a:off x="4655745" y="1571666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FD797401-07CE-4490-9A22-EE5141675F90}"/>
                    </a:ext>
                  </a:extLst>
                </p:cNvPr>
                <p:cNvSpPr/>
                <p:nvPr/>
              </p:nvSpPr>
              <p:spPr bwMode="auto">
                <a:xfrm>
                  <a:off x="5746623" y="1573749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CB27920C-DAB1-492C-B7AD-AE5AE3855849}"/>
                    </a:ext>
                  </a:extLst>
                </p:cNvPr>
                <p:cNvSpPr/>
                <p:nvPr/>
              </p:nvSpPr>
              <p:spPr bwMode="auto">
                <a:xfrm>
                  <a:off x="5884255" y="1573228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33584524-7A0E-46AB-8D35-B39F162F3BF6}"/>
                    </a:ext>
                  </a:extLst>
                </p:cNvPr>
                <p:cNvSpPr/>
                <p:nvPr/>
              </p:nvSpPr>
              <p:spPr bwMode="auto">
                <a:xfrm>
                  <a:off x="5588597" y="15867719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029AFA94-7638-418D-8028-A530E2F95D88}"/>
                    </a:ext>
                  </a:extLst>
                </p:cNvPr>
                <p:cNvSpPr/>
                <p:nvPr/>
              </p:nvSpPr>
              <p:spPr bwMode="auto">
                <a:xfrm>
                  <a:off x="5124720" y="15867719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B18497B0-ED25-40D6-BCA6-B8075E0667A2}"/>
                    </a:ext>
                  </a:extLst>
                </p:cNvPr>
                <p:cNvSpPr/>
                <p:nvPr/>
              </p:nvSpPr>
              <p:spPr bwMode="auto">
                <a:xfrm>
                  <a:off x="5435670" y="15867719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902BBF2D-0B1B-46E1-AD6E-5172C262E18B}"/>
                    </a:ext>
                  </a:extLst>
                </p:cNvPr>
                <p:cNvSpPr/>
                <p:nvPr/>
              </p:nvSpPr>
              <p:spPr bwMode="auto">
                <a:xfrm>
                  <a:off x="5277647" y="1586771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80D2C58F-A8B2-4925-9DDD-016AAC1FDD1D}"/>
                    </a:ext>
                  </a:extLst>
                </p:cNvPr>
                <p:cNvSpPr/>
                <p:nvPr/>
              </p:nvSpPr>
              <p:spPr bwMode="auto">
                <a:xfrm>
                  <a:off x="4976890" y="15867719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6ED35B84-A191-4495-8EC9-323739EB242A}"/>
                    </a:ext>
                  </a:extLst>
                </p:cNvPr>
                <p:cNvSpPr/>
                <p:nvPr/>
              </p:nvSpPr>
              <p:spPr bwMode="auto">
                <a:xfrm>
                  <a:off x="4818867" y="1586771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192C7B06-7BBE-475A-B80B-FE772C2F8253}"/>
                    </a:ext>
                  </a:extLst>
                </p:cNvPr>
                <p:cNvSpPr/>
                <p:nvPr/>
              </p:nvSpPr>
              <p:spPr bwMode="auto">
                <a:xfrm>
                  <a:off x="4660841" y="1587292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57AF38B6-49CA-4F3E-8D13-674A8A873236}"/>
                    </a:ext>
                  </a:extLst>
                </p:cNvPr>
                <p:cNvSpPr/>
                <p:nvPr/>
              </p:nvSpPr>
              <p:spPr bwMode="auto">
                <a:xfrm>
                  <a:off x="5751719" y="1589376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917D1811-1651-445F-8143-D7A9B6A5A802}"/>
                    </a:ext>
                  </a:extLst>
                </p:cNvPr>
                <p:cNvSpPr/>
                <p:nvPr/>
              </p:nvSpPr>
              <p:spPr bwMode="auto">
                <a:xfrm>
                  <a:off x="5598792" y="1601357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B97114FD-A53A-4927-A917-1F488EA182E9}"/>
                    </a:ext>
                  </a:extLst>
                </p:cNvPr>
                <p:cNvSpPr/>
                <p:nvPr/>
              </p:nvSpPr>
              <p:spPr bwMode="auto">
                <a:xfrm>
                  <a:off x="5134916" y="1601357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1BCE6AAC-FB53-4DB2-8789-BDC3F199945E}"/>
                    </a:ext>
                  </a:extLst>
                </p:cNvPr>
                <p:cNvSpPr/>
                <p:nvPr/>
              </p:nvSpPr>
              <p:spPr bwMode="auto">
                <a:xfrm>
                  <a:off x="5445865" y="1601357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3CC2CD92-738E-4615-B81D-C0577C69E54D}"/>
                    </a:ext>
                  </a:extLst>
                </p:cNvPr>
                <p:cNvSpPr/>
                <p:nvPr/>
              </p:nvSpPr>
              <p:spPr bwMode="auto">
                <a:xfrm>
                  <a:off x="5287842" y="1601357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0BA1A3C3-916C-4751-B796-9491EE7EF18F}"/>
                    </a:ext>
                  </a:extLst>
                </p:cNvPr>
                <p:cNvSpPr/>
                <p:nvPr/>
              </p:nvSpPr>
              <p:spPr bwMode="auto">
                <a:xfrm>
                  <a:off x="4987085" y="1601357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F9DBE8BC-5095-4946-B272-FAA68B4819C0}"/>
                    </a:ext>
                  </a:extLst>
                </p:cNvPr>
                <p:cNvSpPr/>
                <p:nvPr/>
              </p:nvSpPr>
              <p:spPr bwMode="auto">
                <a:xfrm>
                  <a:off x="4829062" y="1601357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562A9F6E-BC45-4B9B-9DD2-F1980DAB66A7}"/>
                    </a:ext>
                  </a:extLst>
                </p:cNvPr>
                <p:cNvSpPr/>
                <p:nvPr/>
              </p:nvSpPr>
              <p:spPr bwMode="auto">
                <a:xfrm>
                  <a:off x="5608987" y="1615942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F4FC376B-5237-4A1E-A25A-D243B5F23115}"/>
                    </a:ext>
                  </a:extLst>
                </p:cNvPr>
                <p:cNvSpPr/>
                <p:nvPr/>
              </p:nvSpPr>
              <p:spPr bwMode="auto">
                <a:xfrm>
                  <a:off x="5150207" y="1615942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18B30899-7EE7-4979-A06B-30EC8712A3D9}"/>
                    </a:ext>
                  </a:extLst>
                </p:cNvPr>
                <p:cNvSpPr/>
                <p:nvPr/>
              </p:nvSpPr>
              <p:spPr bwMode="auto">
                <a:xfrm>
                  <a:off x="5456060" y="1615942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DA7A8FF0-6852-4E49-9356-944F733CFADB}"/>
                    </a:ext>
                  </a:extLst>
                </p:cNvPr>
                <p:cNvSpPr/>
                <p:nvPr/>
              </p:nvSpPr>
              <p:spPr bwMode="auto">
                <a:xfrm>
                  <a:off x="5298038" y="1615942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5" name="Oval 874">
                  <a:extLst>
                    <a:ext uri="{FF2B5EF4-FFF2-40B4-BE49-F238E27FC236}">
                      <a16:creationId xmlns:a16="http://schemas.microsoft.com/office/drawing/2014/main" id="{236B6FB9-B1A8-445A-A4D0-6E17878B2B84}"/>
                    </a:ext>
                  </a:extLst>
                </p:cNvPr>
                <p:cNvSpPr/>
                <p:nvPr/>
              </p:nvSpPr>
              <p:spPr bwMode="auto">
                <a:xfrm>
                  <a:off x="4997280" y="1615942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2" name="Group 1046">
                <a:extLst>
                  <a:ext uri="{FF2B5EF4-FFF2-40B4-BE49-F238E27FC236}">
                    <a16:creationId xmlns:a16="http://schemas.microsoft.com/office/drawing/2014/main" id="{B8DD3B8D-FFAC-4FCD-A42D-40C1C7AC60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7846" y="15665449"/>
                <a:ext cx="457094" cy="457200"/>
                <a:chOff x="4582202" y="14876423"/>
                <a:chExt cx="1468098" cy="1500188"/>
              </a:xfrm>
            </p:grpSpPr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8C64DE0B-FE9D-4044-AD48-C910CB7B29A1}"/>
                    </a:ext>
                  </a:extLst>
                </p:cNvPr>
                <p:cNvSpPr/>
                <p:nvPr/>
              </p:nvSpPr>
              <p:spPr bwMode="auto">
                <a:xfrm>
                  <a:off x="4582202" y="14876423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60098E9F-3FA1-477B-8078-A2111EFDDF03}"/>
                    </a:ext>
                  </a:extLst>
                </p:cNvPr>
                <p:cNvSpPr/>
                <p:nvPr/>
              </p:nvSpPr>
              <p:spPr bwMode="auto">
                <a:xfrm>
                  <a:off x="5051177" y="1495455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0" name="Oval 749">
                  <a:extLst>
                    <a:ext uri="{FF2B5EF4-FFF2-40B4-BE49-F238E27FC236}">
                      <a16:creationId xmlns:a16="http://schemas.microsoft.com/office/drawing/2014/main" id="{CB382DF3-E7D2-4027-B6DF-438B45033D47}"/>
                    </a:ext>
                  </a:extLst>
                </p:cNvPr>
                <p:cNvSpPr/>
                <p:nvPr/>
              </p:nvSpPr>
              <p:spPr bwMode="auto">
                <a:xfrm>
                  <a:off x="5336641" y="1495455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1" name="Oval 750">
                  <a:extLst>
                    <a:ext uri="{FF2B5EF4-FFF2-40B4-BE49-F238E27FC236}">
                      <a16:creationId xmlns:a16="http://schemas.microsoft.com/office/drawing/2014/main" id="{3021CF9C-29C0-412E-9CEF-DE68CB05EAC8}"/>
                    </a:ext>
                  </a:extLst>
                </p:cNvPr>
                <p:cNvSpPr/>
                <p:nvPr/>
              </p:nvSpPr>
              <p:spPr bwMode="auto">
                <a:xfrm>
                  <a:off x="5652690" y="1511082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1B121A40-0C85-4A90-95F2-FA27AF9D7103}"/>
                    </a:ext>
                  </a:extLst>
                </p:cNvPr>
                <p:cNvSpPr/>
                <p:nvPr/>
              </p:nvSpPr>
              <p:spPr bwMode="auto">
                <a:xfrm>
                  <a:off x="5188810" y="1511082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3" name="Oval 752">
                  <a:extLst>
                    <a:ext uri="{FF2B5EF4-FFF2-40B4-BE49-F238E27FC236}">
                      <a16:creationId xmlns:a16="http://schemas.microsoft.com/office/drawing/2014/main" id="{DBA1B401-7C93-4EB6-A9CF-2ED5486793EE}"/>
                    </a:ext>
                  </a:extLst>
                </p:cNvPr>
                <p:cNvSpPr/>
                <p:nvPr/>
              </p:nvSpPr>
              <p:spPr bwMode="auto">
                <a:xfrm>
                  <a:off x="4719834" y="1526188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4" name="Oval 753">
                  <a:extLst>
                    <a:ext uri="{FF2B5EF4-FFF2-40B4-BE49-F238E27FC236}">
                      <a16:creationId xmlns:a16="http://schemas.microsoft.com/office/drawing/2014/main" id="{4A4AF258-A784-4713-A83D-A26BE876F18B}"/>
                    </a:ext>
                  </a:extLst>
                </p:cNvPr>
                <p:cNvSpPr/>
                <p:nvPr/>
              </p:nvSpPr>
              <p:spPr bwMode="auto">
                <a:xfrm>
                  <a:off x="5494664" y="1511082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5" name="Oval 754">
                  <a:extLst>
                    <a:ext uri="{FF2B5EF4-FFF2-40B4-BE49-F238E27FC236}">
                      <a16:creationId xmlns:a16="http://schemas.microsoft.com/office/drawing/2014/main" id="{D068890D-983A-4DD1-9CF4-7D2B8D3FBF0B}"/>
                    </a:ext>
                  </a:extLst>
                </p:cNvPr>
                <p:cNvSpPr/>
                <p:nvPr/>
              </p:nvSpPr>
              <p:spPr bwMode="auto">
                <a:xfrm>
                  <a:off x="5912664" y="1557963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6" name="Oval 755">
                  <a:extLst>
                    <a:ext uri="{FF2B5EF4-FFF2-40B4-BE49-F238E27FC236}">
                      <a16:creationId xmlns:a16="http://schemas.microsoft.com/office/drawing/2014/main" id="{79061605-6021-4934-93E2-81BEF7485894}"/>
                    </a:ext>
                  </a:extLst>
                </p:cNvPr>
                <p:cNvSpPr/>
                <p:nvPr/>
              </p:nvSpPr>
              <p:spPr bwMode="auto">
                <a:xfrm>
                  <a:off x="5479373" y="14954559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7" name="Oval 756">
                  <a:extLst>
                    <a:ext uri="{FF2B5EF4-FFF2-40B4-BE49-F238E27FC236}">
                      <a16:creationId xmlns:a16="http://schemas.microsoft.com/office/drawing/2014/main" id="{9EAD5EE5-5CE3-455D-BDC2-73ECB678B965}"/>
                    </a:ext>
                  </a:extLst>
                </p:cNvPr>
                <p:cNvSpPr/>
                <p:nvPr/>
              </p:nvSpPr>
              <p:spPr bwMode="auto">
                <a:xfrm>
                  <a:off x="5341737" y="1511082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8" name="Oval 757">
                  <a:extLst>
                    <a:ext uri="{FF2B5EF4-FFF2-40B4-BE49-F238E27FC236}">
                      <a16:creationId xmlns:a16="http://schemas.microsoft.com/office/drawing/2014/main" id="{B93F95BC-F116-49A9-A055-1D1F2CA92687}"/>
                    </a:ext>
                  </a:extLst>
                </p:cNvPr>
                <p:cNvSpPr/>
                <p:nvPr/>
              </p:nvSpPr>
              <p:spPr bwMode="auto">
                <a:xfrm>
                  <a:off x="5035883" y="1511082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9" name="Oval 758">
                  <a:extLst>
                    <a:ext uri="{FF2B5EF4-FFF2-40B4-BE49-F238E27FC236}">
                      <a16:creationId xmlns:a16="http://schemas.microsoft.com/office/drawing/2014/main" id="{1B05881A-1B79-4176-AF65-E6399F4B5D09}"/>
                    </a:ext>
                  </a:extLst>
                </p:cNvPr>
                <p:cNvSpPr/>
                <p:nvPr/>
              </p:nvSpPr>
              <p:spPr bwMode="auto">
                <a:xfrm>
                  <a:off x="5193909" y="14954559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3C99B052-05CC-4FAA-9E0F-4FBD726512B5}"/>
                    </a:ext>
                  </a:extLst>
                </p:cNvPr>
                <p:cNvSpPr/>
                <p:nvPr/>
              </p:nvSpPr>
              <p:spPr bwMode="auto">
                <a:xfrm>
                  <a:off x="4882956" y="1511082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1" name="Oval 760">
                  <a:extLst>
                    <a:ext uri="{FF2B5EF4-FFF2-40B4-BE49-F238E27FC236}">
                      <a16:creationId xmlns:a16="http://schemas.microsoft.com/office/drawing/2014/main" id="{C1A5CB15-C780-4F05-B0C8-C7753DAF153B}"/>
                    </a:ext>
                  </a:extLst>
                </p:cNvPr>
                <p:cNvSpPr/>
                <p:nvPr/>
              </p:nvSpPr>
              <p:spPr bwMode="auto">
                <a:xfrm>
                  <a:off x="5652690" y="1526188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2" name="Oval 761">
                  <a:extLst>
                    <a:ext uri="{FF2B5EF4-FFF2-40B4-BE49-F238E27FC236}">
                      <a16:creationId xmlns:a16="http://schemas.microsoft.com/office/drawing/2014/main" id="{AED8DFC2-DE67-4114-8898-1EA51D67281D}"/>
                    </a:ext>
                  </a:extLst>
                </p:cNvPr>
                <p:cNvSpPr/>
                <p:nvPr/>
              </p:nvSpPr>
              <p:spPr bwMode="auto">
                <a:xfrm>
                  <a:off x="5188810" y="1526188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3" name="Oval 762">
                  <a:extLst>
                    <a:ext uri="{FF2B5EF4-FFF2-40B4-BE49-F238E27FC236}">
                      <a16:creationId xmlns:a16="http://schemas.microsoft.com/office/drawing/2014/main" id="{8398656E-DA28-4772-85EA-53BC13EE6C49}"/>
                    </a:ext>
                  </a:extLst>
                </p:cNvPr>
                <p:cNvSpPr/>
                <p:nvPr/>
              </p:nvSpPr>
              <p:spPr bwMode="auto">
                <a:xfrm>
                  <a:off x="5499763" y="1526188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4" name="Oval 763">
                  <a:extLst>
                    <a:ext uri="{FF2B5EF4-FFF2-40B4-BE49-F238E27FC236}">
                      <a16:creationId xmlns:a16="http://schemas.microsoft.com/office/drawing/2014/main" id="{E9845E4F-B858-45BF-BB2F-ECA9A5E9C084}"/>
                    </a:ext>
                  </a:extLst>
                </p:cNvPr>
                <p:cNvSpPr/>
                <p:nvPr/>
              </p:nvSpPr>
              <p:spPr bwMode="auto">
                <a:xfrm>
                  <a:off x="5341737" y="1526188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5" name="Oval 764">
                  <a:extLst>
                    <a:ext uri="{FF2B5EF4-FFF2-40B4-BE49-F238E27FC236}">
                      <a16:creationId xmlns:a16="http://schemas.microsoft.com/office/drawing/2014/main" id="{3142EB69-E12B-44F7-A8F3-FEFE81DE4D2A}"/>
                    </a:ext>
                  </a:extLst>
                </p:cNvPr>
                <p:cNvSpPr/>
                <p:nvPr/>
              </p:nvSpPr>
              <p:spPr bwMode="auto">
                <a:xfrm>
                  <a:off x="5030787" y="1526188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6" name="Oval 765">
                  <a:extLst>
                    <a:ext uri="{FF2B5EF4-FFF2-40B4-BE49-F238E27FC236}">
                      <a16:creationId xmlns:a16="http://schemas.microsoft.com/office/drawing/2014/main" id="{7A3BC61B-DE38-47D7-99A8-435F1614C0E8}"/>
                    </a:ext>
                  </a:extLst>
                </p:cNvPr>
                <p:cNvSpPr/>
                <p:nvPr/>
              </p:nvSpPr>
              <p:spPr bwMode="auto">
                <a:xfrm>
                  <a:off x="4877860" y="1526188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76EAE482-4FAE-4E33-8656-68243A37803E}"/>
                    </a:ext>
                  </a:extLst>
                </p:cNvPr>
                <p:cNvSpPr/>
                <p:nvPr/>
              </p:nvSpPr>
              <p:spPr bwMode="auto">
                <a:xfrm>
                  <a:off x="5617005" y="1540774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622B8781-08E4-4FB2-81AD-23477A736BA8}"/>
                    </a:ext>
                  </a:extLst>
                </p:cNvPr>
                <p:cNvSpPr/>
                <p:nvPr/>
              </p:nvSpPr>
              <p:spPr bwMode="auto">
                <a:xfrm>
                  <a:off x="5153129" y="1540774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9" name="Oval 768">
                  <a:extLst>
                    <a:ext uri="{FF2B5EF4-FFF2-40B4-BE49-F238E27FC236}">
                      <a16:creationId xmlns:a16="http://schemas.microsoft.com/office/drawing/2014/main" id="{1185CA5F-C1A9-4E2F-AEE4-99A0064E8AA1}"/>
                    </a:ext>
                  </a:extLst>
                </p:cNvPr>
                <p:cNvSpPr/>
                <p:nvPr/>
              </p:nvSpPr>
              <p:spPr bwMode="auto">
                <a:xfrm>
                  <a:off x="5458982" y="1540774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429DED63-25A0-4AA7-B847-B4A655054E2A}"/>
                    </a:ext>
                  </a:extLst>
                </p:cNvPr>
                <p:cNvSpPr/>
                <p:nvPr/>
              </p:nvSpPr>
              <p:spPr bwMode="auto">
                <a:xfrm>
                  <a:off x="5306056" y="1540774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A591A656-C6F3-47AE-88B6-477D48A733EE}"/>
                    </a:ext>
                  </a:extLst>
                </p:cNvPr>
                <p:cNvSpPr/>
                <p:nvPr/>
              </p:nvSpPr>
              <p:spPr bwMode="auto">
                <a:xfrm>
                  <a:off x="5005298" y="1540774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CE22B56C-B54A-4CCC-9894-D9606B9207B0}"/>
                    </a:ext>
                  </a:extLst>
                </p:cNvPr>
                <p:cNvSpPr/>
                <p:nvPr/>
              </p:nvSpPr>
              <p:spPr bwMode="auto">
                <a:xfrm>
                  <a:off x="4847275" y="1540774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2521DAAA-9CA5-408B-A9A6-87A02CF67624}"/>
                    </a:ext>
                  </a:extLst>
                </p:cNvPr>
                <p:cNvSpPr/>
                <p:nvPr/>
              </p:nvSpPr>
              <p:spPr bwMode="auto">
                <a:xfrm>
                  <a:off x="5586420" y="1555359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F3EA9750-301F-4913-9159-6859251E83BB}"/>
                    </a:ext>
                  </a:extLst>
                </p:cNvPr>
                <p:cNvSpPr/>
                <p:nvPr/>
              </p:nvSpPr>
              <p:spPr bwMode="auto">
                <a:xfrm>
                  <a:off x="5122543" y="1555359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63A559D2-1D35-4730-A3DE-9C9FE7245968}"/>
                    </a:ext>
                  </a:extLst>
                </p:cNvPr>
                <p:cNvSpPr/>
                <p:nvPr/>
              </p:nvSpPr>
              <p:spPr bwMode="auto">
                <a:xfrm>
                  <a:off x="5433493" y="1555359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DB54DDB8-F3D3-4F5B-A440-18AC7CE9F9F6}"/>
                    </a:ext>
                  </a:extLst>
                </p:cNvPr>
                <p:cNvSpPr/>
                <p:nvPr/>
              </p:nvSpPr>
              <p:spPr bwMode="auto">
                <a:xfrm>
                  <a:off x="5275470" y="1555359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58AF2013-E425-4421-8758-5C54334AF670}"/>
                    </a:ext>
                  </a:extLst>
                </p:cNvPr>
                <p:cNvSpPr/>
                <p:nvPr/>
              </p:nvSpPr>
              <p:spPr bwMode="auto">
                <a:xfrm>
                  <a:off x="4974712" y="1555359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8" name="Oval 777">
                  <a:extLst>
                    <a:ext uri="{FF2B5EF4-FFF2-40B4-BE49-F238E27FC236}">
                      <a16:creationId xmlns:a16="http://schemas.microsoft.com/office/drawing/2014/main" id="{904B6C9D-A480-4F65-8A6F-A1DFCE0425C0}"/>
                    </a:ext>
                  </a:extLst>
                </p:cNvPr>
                <p:cNvSpPr/>
                <p:nvPr/>
              </p:nvSpPr>
              <p:spPr bwMode="auto">
                <a:xfrm>
                  <a:off x="4816690" y="1555359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6A18A814-99CC-4C9D-9C91-D21344826DE7}"/>
                    </a:ext>
                  </a:extLst>
                </p:cNvPr>
                <p:cNvSpPr/>
                <p:nvPr/>
              </p:nvSpPr>
              <p:spPr bwMode="auto">
                <a:xfrm>
                  <a:off x="5581324" y="15715071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D1C21DB9-F6BE-4634-937A-81F6E84D45EA}"/>
                    </a:ext>
                  </a:extLst>
                </p:cNvPr>
                <p:cNvSpPr/>
                <p:nvPr/>
              </p:nvSpPr>
              <p:spPr bwMode="auto">
                <a:xfrm>
                  <a:off x="5117444" y="15715071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8E7DDB56-6DEC-431E-BEFB-4FEB3F4DDF98}"/>
                    </a:ext>
                  </a:extLst>
                </p:cNvPr>
                <p:cNvSpPr/>
                <p:nvPr/>
              </p:nvSpPr>
              <p:spPr bwMode="auto">
                <a:xfrm>
                  <a:off x="5423298" y="15715071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2" name="Oval 781">
                  <a:extLst>
                    <a:ext uri="{FF2B5EF4-FFF2-40B4-BE49-F238E27FC236}">
                      <a16:creationId xmlns:a16="http://schemas.microsoft.com/office/drawing/2014/main" id="{0B5C25EE-F587-4B08-832D-CA23DC175F5B}"/>
                    </a:ext>
                  </a:extLst>
                </p:cNvPr>
                <p:cNvSpPr/>
                <p:nvPr/>
              </p:nvSpPr>
              <p:spPr bwMode="auto">
                <a:xfrm>
                  <a:off x="5270371" y="15715071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05B7C75C-1D53-4002-82CA-0AA863ED4BC3}"/>
                    </a:ext>
                  </a:extLst>
                </p:cNvPr>
                <p:cNvSpPr/>
                <p:nvPr/>
              </p:nvSpPr>
              <p:spPr bwMode="auto">
                <a:xfrm>
                  <a:off x="4969617" y="15715071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CCF40511-02F2-4D0B-9270-91CD93ADC430}"/>
                    </a:ext>
                  </a:extLst>
                </p:cNvPr>
                <p:cNvSpPr/>
                <p:nvPr/>
              </p:nvSpPr>
              <p:spPr bwMode="auto">
                <a:xfrm>
                  <a:off x="4811590" y="15715071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5B5A1D73-3027-496A-81D2-A785542C2CB5}"/>
                    </a:ext>
                  </a:extLst>
                </p:cNvPr>
                <p:cNvSpPr/>
                <p:nvPr/>
              </p:nvSpPr>
              <p:spPr bwMode="auto">
                <a:xfrm>
                  <a:off x="5810712" y="1526188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880BB6AB-4C9E-4107-8D76-40269FBE1006}"/>
                    </a:ext>
                  </a:extLst>
                </p:cNvPr>
                <p:cNvSpPr/>
                <p:nvPr/>
              </p:nvSpPr>
              <p:spPr bwMode="auto">
                <a:xfrm>
                  <a:off x="4679054" y="15402532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38717049-3B34-41CF-82F4-933F01F330FC}"/>
                    </a:ext>
                  </a:extLst>
                </p:cNvPr>
                <p:cNvSpPr/>
                <p:nvPr/>
              </p:nvSpPr>
              <p:spPr bwMode="auto">
                <a:xfrm>
                  <a:off x="5769932" y="1542336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8BADB901-2AB6-4460-A029-9BD09B386AC3}"/>
                    </a:ext>
                  </a:extLst>
                </p:cNvPr>
                <p:cNvSpPr/>
                <p:nvPr/>
              </p:nvSpPr>
              <p:spPr bwMode="auto">
                <a:xfrm>
                  <a:off x="4663763" y="1555359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2AFFB6FB-F0CF-4436-9CAD-3A2D3FE8A085}"/>
                    </a:ext>
                  </a:extLst>
                </p:cNvPr>
                <p:cNvSpPr/>
                <p:nvPr/>
              </p:nvSpPr>
              <p:spPr bwMode="auto">
                <a:xfrm>
                  <a:off x="5749542" y="1557442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CE7EEB40-7EED-4C5D-8F2D-8706AC5953E8}"/>
                    </a:ext>
                  </a:extLst>
                </p:cNvPr>
                <p:cNvSpPr/>
                <p:nvPr/>
              </p:nvSpPr>
              <p:spPr bwMode="auto">
                <a:xfrm>
                  <a:off x="4653568" y="1572027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1D14DDC6-516F-4EBF-AB91-7521BEDDD943}"/>
                    </a:ext>
                  </a:extLst>
                </p:cNvPr>
                <p:cNvSpPr/>
                <p:nvPr/>
              </p:nvSpPr>
              <p:spPr bwMode="auto">
                <a:xfrm>
                  <a:off x="5744446" y="1574111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08786459-F2D0-4B88-9969-99880574311E}"/>
                    </a:ext>
                  </a:extLst>
                </p:cNvPr>
                <p:cNvSpPr/>
                <p:nvPr/>
              </p:nvSpPr>
              <p:spPr bwMode="auto">
                <a:xfrm>
                  <a:off x="5882078" y="15735907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3" name="Oval 792">
                  <a:extLst>
                    <a:ext uri="{FF2B5EF4-FFF2-40B4-BE49-F238E27FC236}">
                      <a16:creationId xmlns:a16="http://schemas.microsoft.com/office/drawing/2014/main" id="{68A75D29-142E-4C72-A850-7EEA6AB59EB3}"/>
                    </a:ext>
                  </a:extLst>
                </p:cNvPr>
                <p:cNvSpPr/>
                <p:nvPr/>
              </p:nvSpPr>
              <p:spPr bwMode="auto">
                <a:xfrm>
                  <a:off x="5586420" y="15871341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B270CC80-9419-4B5F-BAFA-023D9A9DE673}"/>
                    </a:ext>
                  </a:extLst>
                </p:cNvPr>
                <p:cNvSpPr/>
                <p:nvPr/>
              </p:nvSpPr>
              <p:spPr bwMode="auto">
                <a:xfrm>
                  <a:off x="5122543" y="15871341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6CCE5D3E-1F0B-42C7-ADC5-770D38FB3E50}"/>
                    </a:ext>
                  </a:extLst>
                </p:cNvPr>
                <p:cNvSpPr/>
                <p:nvPr/>
              </p:nvSpPr>
              <p:spPr bwMode="auto">
                <a:xfrm>
                  <a:off x="5433493" y="15871341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8B1BF417-2D6F-46E5-8075-3336BADFF160}"/>
                    </a:ext>
                  </a:extLst>
                </p:cNvPr>
                <p:cNvSpPr/>
                <p:nvPr/>
              </p:nvSpPr>
              <p:spPr bwMode="auto">
                <a:xfrm>
                  <a:off x="5275470" y="15871341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23A0AD65-19E8-4330-AB9C-8E0DBC3191C1}"/>
                    </a:ext>
                  </a:extLst>
                </p:cNvPr>
                <p:cNvSpPr/>
                <p:nvPr/>
              </p:nvSpPr>
              <p:spPr bwMode="auto">
                <a:xfrm>
                  <a:off x="4974712" y="15871341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6F067C72-54A2-4595-8F16-2F3DD202C22F}"/>
                    </a:ext>
                  </a:extLst>
                </p:cNvPr>
                <p:cNvSpPr/>
                <p:nvPr/>
              </p:nvSpPr>
              <p:spPr bwMode="auto">
                <a:xfrm>
                  <a:off x="4816690" y="15871341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9" name="Oval 798">
                  <a:extLst>
                    <a:ext uri="{FF2B5EF4-FFF2-40B4-BE49-F238E27FC236}">
                      <a16:creationId xmlns:a16="http://schemas.microsoft.com/office/drawing/2014/main" id="{D04A488E-260C-4B44-8C50-6C2338BA3A9E}"/>
                    </a:ext>
                  </a:extLst>
                </p:cNvPr>
                <p:cNvSpPr/>
                <p:nvPr/>
              </p:nvSpPr>
              <p:spPr bwMode="auto">
                <a:xfrm>
                  <a:off x="4658664" y="1587654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3D128069-F58A-4D28-96F3-4338D43A3493}"/>
                    </a:ext>
                  </a:extLst>
                </p:cNvPr>
                <p:cNvSpPr/>
                <p:nvPr/>
              </p:nvSpPr>
              <p:spPr bwMode="auto">
                <a:xfrm>
                  <a:off x="5749542" y="1589738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0E180C29-E930-41BC-9CD4-43FAD8CF493F}"/>
                    </a:ext>
                  </a:extLst>
                </p:cNvPr>
                <p:cNvSpPr/>
                <p:nvPr/>
              </p:nvSpPr>
              <p:spPr bwMode="auto">
                <a:xfrm>
                  <a:off x="5596615" y="1601719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2201BC6F-5942-4D2C-AB01-AD3B3743C80C}"/>
                    </a:ext>
                  </a:extLst>
                </p:cNvPr>
                <p:cNvSpPr/>
                <p:nvPr/>
              </p:nvSpPr>
              <p:spPr bwMode="auto">
                <a:xfrm>
                  <a:off x="5132738" y="1601719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351031AC-76BA-4A42-A59C-36282EBED69B}"/>
                    </a:ext>
                  </a:extLst>
                </p:cNvPr>
                <p:cNvSpPr/>
                <p:nvPr/>
              </p:nvSpPr>
              <p:spPr bwMode="auto">
                <a:xfrm>
                  <a:off x="5443688" y="1601719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F3790A21-555F-42BD-97A8-9582B9007BD7}"/>
                    </a:ext>
                  </a:extLst>
                </p:cNvPr>
                <p:cNvSpPr/>
                <p:nvPr/>
              </p:nvSpPr>
              <p:spPr bwMode="auto">
                <a:xfrm>
                  <a:off x="5285665" y="1601719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315CA426-6024-4BED-9E76-4E2DA73AF367}"/>
                    </a:ext>
                  </a:extLst>
                </p:cNvPr>
                <p:cNvSpPr/>
                <p:nvPr/>
              </p:nvSpPr>
              <p:spPr bwMode="auto">
                <a:xfrm>
                  <a:off x="4984908" y="1601719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78A5E44C-2C5F-4E67-9088-005960EF3A14}"/>
                    </a:ext>
                  </a:extLst>
                </p:cNvPr>
                <p:cNvSpPr/>
                <p:nvPr/>
              </p:nvSpPr>
              <p:spPr bwMode="auto">
                <a:xfrm>
                  <a:off x="4826885" y="1601719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B1FAF0DC-7762-4208-870C-7CF0EBF2AEF3}"/>
                    </a:ext>
                  </a:extLst>
                </p:cNvPr>
                <p:cNvSpPr/>
                <p:nvPr/>
              </p:nvSpPr>
              <p:spPr bwMode="auto">
                <a:xfrm>
                  <a:off x="5606810" y="1616304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A9703062-FDE4-447E-8F31-DA072039F205}"/>
                    </a:ext>
                  </a:extLst>
                </p:cNvPr>
                <p:cNvSpPr/>
                <p:nvPr/>
              </p:nvSpPr>
              <p:spPr bwMode="auto">
                <a:xfrm>
                  <a:off x="5148030" y="1616304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8F2CB694-1EA1-49BA-A612-46826B10E89C}"/>
                    </a:ext>
                  </a:extLst>
                </p:cNvPr>
                <p:cNvSpPr/>
                <p:nvPr/>
              </p:nvSpPr>
              <p:spPr bwMode="auto">
                <a:xfrm>
                  <a:off x="5453883" y="1616304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8171AF82-D847-44C7-A2C4-1CC5A33818A1}"/>
                    </a:ext>
                  </a:extLst>
                </p:cNvPr>
                <p:cNvSpPr/>
                <p:nvPr/>
              </p:nvSpPr>
              <p:spPr bwMode="auto">
                <a:xfrm>
                  <a:off x="5295860" y="1616304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066E2D04-F44E-41AA-8D07-B086F24D9D16}"/>
                    </a:ext>
                  </a:extLst>
                </p:cNvPr>
                <p:cNvSpPr/>
                <p:nvPr/>
              </p:nvSpPr>
              <p:spPr bwMode="auto">
                <a:xfrm>
                  <a:off x="4995103" y="1616304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1111">
                <a:extLst>
                  <a:ext uri="{FF2B5EF4-FFF2-40B4-BE49-F238E27FC236}">
                    <a16:creationId xmlns:a16="http://schemas.microsoft.com/office/drawing/2014/main" id="{2733E845-B430-41BE-AA17-A820087CC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334" y="15697199"/>
                <a:ext cx="457094" cy="457200"/>
                <a:chOff x="4581592" y="14874507"/>
                <a:chExt cx="1468098" cy="1500188"/>
              </a:xfrm>
            </p:grpSpPr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id="{A62B1236-962E-4E57-9274-02B9EE516EF4}"/>
                    </a:ext>
                  </a:extLst>
                </p:cNvPr>
                <p:cNvSpPr/>
                <p:nvPr/>
              </p:nvSpPr>
              <p:spPr bwMode="auto">
                <a:xfrm>
                  <a:off x="4581592" y="14874507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7224DA6E-17EF-48B0-A294-A15422CFAA0D}"/>
                    </a:ext>
                  </a:extLst>
                </p:cNvPr>
                <p:cNvSpPr/>
                <p:nvPr/>
              </p:nvSpPr>
              <p:spPr bwMode="auto">
                <a:xfrm>
                  <a:off x="5050567" y="14952643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6" name="Oval 685">
                  <a:extLst>
                    <a:ext uri="{FF2B5EF4-FFF2-40B4-BE49-F238E27FC236}">
                      <a16:creationId xmlns:a16="http://schemas.microsoft.com/office/drawing/2014/main" id="{2CA6D412-7D4E-4A40-94EB-AD9A17BE0A87}"/>
                    </a:ext>
                  </a:extLst>
                </p:cNvPr>
                <p:cNvSpPr/>
                <p:nvPr/>
              </p:nvSpPr>
              <p:spPr bwMode="auto">
                <a:xfrm>
                  <a:off x="5336031" y="14952643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7" name="Oval 686">
                  <a:extLst>
                    <a:ext uri="{FF2B5EF4-FFF2-40B4-BE49-F238E27FC236}">
                      <a16:creationId xmlns:a16="http://schemas.microsoft.com/office/drawing/2014/main" id="{12217D58-7474-4FA5-ADE9-F7C4BF7A416A}"/>
                    </a:ext>
                  </a:extLst>
                </p:cNvPr>
                <p:cNvSpPr/>
                <p:nvPr/>
              </p:nvSpPr>
              <p:spPr bwMode="auto">
                <a:xfrm>
                  <a:off x="5652080" y="1510891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8" name="Oval 687">
                  <a:extLst>
                    <a:ext uri="{FF2B5EF4-FFF2-40B4-BE49-F238E27FC236}">
                      <a16:creationId xmlns:a16="http://schemas.microsoft.com/office/drawing/2014/main" id="{3D3F2430-8477-4317-A82E-F8AA8EAAB6C9}"/>
                    </a:ext>
                  </a:extLst>
                </p:cNvPr>
                <p:cNvSpPr/>
                <p:nvPr/>
              </p:nvSpPr>
              <p:spPr bwMode="auto">
                <a:xfrm>
                  <a:off x="5188200" y="1510891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9" name="Oval 688">
                  <a:extLst>
                    <a:ext uri="{FF2B5EF4-FFF2-40B4-BE49-F238E27FC236}">
                      <a16:creationId xmlns:a16="http://schemas.microsoft.com/office/drawing/2014/main" id="{D524E40A-5C74-4AA6-AB4C-2754EF87FE65}"/>
                    </a:ext>
                  </a:extLst>
                </p:cNvPr>
                <p:cNvSpPr/>
                <p:nvPr/>
              </p:nvSpPr>
              <p:spPr bwMode="auto">
                <a:xfrm>
                  <a:off x="4719224" y="1525997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0" name="Oval 689">
                  <a:extLst>
                    <a:ext uri="{FF2B5EF4-FFF2-40B4-BE49-F238E27FC236}">
                      <a16:creationId xmlns:a16="http://schemas.microsoft.com/office/drawing/2014/main" id="{E6258B44-A4C9-456D-ADD0-0647FA34EC71}"/>
                    </a:ext>
                  </a:extLst>
                </p:cNvPr>
                <p:cNvSpPr/>
                <p:nvPr/>
              </p:nvSpPr>
              <p:spPr bwMode="auto">
                <a:xfrm>
                  <a:off x="5494054" y="1510891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1" name="Oval 690">
                  <a:extLst>
                    <a:ext uri="{FF2B5EF4-FFF2-40B4-BE49-F238E27FC236}">
                      <a16:creationId xmlns:a16="http://schemas.microsoft.com/office/drawing/2014/main" id="{32CC4885-116D-4B1D-B0BD-8B5420AB506A}"/>
                    </a:ext>
                  </a:extLst>
                </p:cNvPr>
                <p:cNvSpPr/>
                <p:nvPr/>
              </p:nvSpPr>
              <p:spPr bwMode="auto">
                <a:xfrm>
                  <a:off x="5912054" y="1557772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2" name="Oval 691">
                  <a:extLst>
                    <a:ext uri="{FF2B5EF4-FFF2-40B4-BE49-F238E27FC236}">
                      <a16:creationId xmlns:a16="http://schemas.microsoft.com/office/drawing/2014/main" id="{7D8B87C4-6446-46E7-AB90-9B78CF2D0541}"/>
                    </a:ext>
                  </a:extLst>
                </p:cNvPr>
                <p:cNvSpPr/>
                <p:nvPr/>
              </p:nvSpPr>
              <p:spPr bwMode="auto">
                <a:xfrm>
                  <a:off x="5478763" y="14952643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3" name="Oval 692">
                  <a:extLst>
                    <a:ext uri="{FF2B5EF4-FFF2-40B4-BE49-F238E27FC236}">
                      <a16:creationId xmlns:a16="http://schemas.microsoft.com/office/drawing/2014/main" id="{BEBEB9B8-18F3-4C48-B399-2AA6F1866CAC}"/>
                    </a:ext>
                  </a:extLst>
                </p:cNvPr>
                <p:cNvSpPr/>
                <p:nvPr/>
              </p:nvSpPr>
              <p:spPr bwMode="auto">
                <a:xfrm>
                  <a:off x="5341127" y="1510891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4" name="Oval 693">
                  <a:extLst>
                    <a:ext uri="{FF2B5EF4-FFF2-40B4-BE49-F238E27FC236}">
                      <a16:creationId xmlns:a16="http://schemas.microsoft.com/office/drawing/2014/main" id="{CD0D369A-EDD1-40B5-8296-93EB33E5CC77}"/>
                    </a:ext>
                  </a:extLst>
                </p:cNvPr>
                <p:cNvSpPr/>
                <p:nvPr/>
              </p:nvSpPr>
              <p:spPr bwMode="auto">
                <a:xfrm>
                  <a:off x="5035273" y="1510891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5" name="Oval 694">
                  <a:extLst>
                    <a:ext uri="{FF2B5EF4-FFF2-40B4-BE49-F238E27FC236}">
                      <a16:creationId xmlns:a16="http://schemas.microsoft.com/office/drawing/2014/main" id="{F3A8B5FA-F5F0-452E-A0A5-3CA6B947E9D4}"/>
                    </a:ext>
                  </a:extLst>
                </p:cNvPr>
                <p:cNvSpPr/>
                <p:nvPr/>
              </p:nvSpPr>
              <p:spPr bwMode="auto">
                <a:xfrm>
                  <a:off x="5193299" y="14952643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37076371-4C9F-418D-B8AA-E7806053AE23}"/>
                    </a:ext>
                  </a:extLst>
                </p:cNvPr>
                <p:cNvSpPr/>
                <p:nvPr/>
              </p:nvSpPr>
              <p:spPr bwMode="auto">
                <a:xfrm>
                  <a:off x="4882346" y="1510891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7" name="Oval 696">
                  <a:extLst>
                    <a:ext uri="{FF2B5EF4-FFF2-40B4-BE49-F238E27FC236}">
                      <a16:creationId xmlns:a16="http://schemas.microsoft.com/office/drawing/2014/main" id="{A27E9CC5-893B-4CD4-8013-1088AA224E8C}"/>
                    </a:ext>
                  </a:extLst>
                </p:cNvPr>
                <p:cNvSpPr/>
                <p:nvPr/>
              </p:nvSpPr>
              <p:spPr bwMode="auto">
                <a:xfrm>
                  <a:off x="5652080" y="1525997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8" name="Oval 697">
                  <a:extLst>
                    <a:ext uri="{FF2B5EF4-FFF2-40B4-BE49-F238E27FC236}">
                      <a16:creationId xmlns:a16="http://schemas.microsoft.com/office/drawing/2014/main" id="{FC7AAC89-FDCB-472B-8C16-4A4DC5D635B1}"/>
                    </a:ext>
                  </a:extLst>
                </p:cNvPr>
                <p:cNvSpPr/>
                <p:nvPr/>
              </p:nvSpPr>
              <p:spPr bwMode="auto">
                <a:xfrm>
                  <a:off x="5188200" y="1525997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9" name="Oval 698">
                  <a:extLst>
                    <a:ext uri="{FF2B5EF4-FFF2-40B4-BE49-F238E27FC236}">
                      <a16:creationId xmlns:a16="http://schemas.microsoft.com/office/drawing/2014/main" id="{4C4C7BF1-596E-4FF8-82AF-B38EAE7B0CBA}"/>
                    </a:ext>
                  </a:extLst>
                </p:cNvPr>
                <p:cNvSpPr/>
                <p:nvPr/>
              </p:nvSpPr>
              <p:spPr bwMode="auto">
                <a:xfrm>
                  <a:off x="5499153" y="1525997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0" name="Oval 699">
                  <a:extLst>
                    <a:ext uri="{FF2B5EF4-FFF2-40B4-BE49-F238E27FC236}">
                      <a16:creationId xmlns:a16="http://schemas.microsoft.com/office/drawing/2014/main" id="{B7767323-C51A-4C37-BE5D-290DE3323770}"/>
                    </a:ext>
                  </a:extLst>
                </p:cNvPr>
                <p:cNvSpPr/>
                <p:nvPr/>
              </p:nvSpPr>
              <p:spPr bwMode="auto">
                <a:xfrm>
                  <a:off x="5341127" y="1525997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1" name="Oval 700">
                  <a:extLst>
                    <a:ext uri="{FF2B5EF4-FFF2-40B4-BE49-F238E27FC236}">
                      <a16:creationId xmlns:a16="http://schemas.microsoft.com/office/drawing/2014/main" id="{45D8D7DA-C6BD-4F89-8AB0-DD0F7D9A70BB}"/>
                    </a:ext>
                  </a:extLst>
                </p:cNvPr>
                <p:cNvSpPr/>
                <p:nvPr/>
              </p:nvSpPr>
              <p:spPr bwMode="auto">
                <a:xfrm>
                  <a:off x="5030177" y="1525997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2" name="Oval 701">
                  <a:extLst>
                    <a:ext uri="{FF2B5EF4-FFF2-40B4-BE49-F238E27FC236}">
                      <a16:creationId xmlns:a16="http://schemas.microsoft.com/office/drawing/2014/main" id="{4BDCAA05-8C0F-41B9-B846-2ABFE2F1836F}"/>
                    </a:ext>
                  </a:extLst>
                </p:cNvPr>
                <p:cNvSpPr/>
                <p:nvPr/>
              </p:nvSpPr>
              <p:spPr bwMode="auto">
                <a:xfrm>
                  <a:off x="4877250" y="1525997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3" name="Oval 702">
                  <a:extLst>
                    <a:ext uri="{FF2B5EF4-FFF2-40B4-BE49-F238E27FC236}">
                      <a16:creationId xmlns:a16="http://schemas.microsoft.com/office/drawing/2014/main" id="{E285A981-6615-4A64-B762-9872AD403798}"/>
                    </a:ext>
                  </a:extLst>
                </p:cNvPr>
                <p:cNvSpPr/>
                <p:nvPr/>
              </p:nvSpPr>
              <p:spPr bwMode="auto">
                <a:xfrm>
                  <a:off x="5616395" y="1540582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4" name="Oval 703">
                  <a:extLst>
                    <a:ext uri="{FF2B5EF4-FFF2-40B4-BE49-F238E27FC236}">
                      <a16:creationId xmlns:a16="http://schemas.microsoft.com/office/drawing/2014/main" id="{A7C6547A-00E3-4D4C-A20D-D3B7B6C18D3B}"/>
                    </a:ext>
                  </a:extLst>
                </p:cNvPr>
                <p:cNvSpPr/>
                <p:nvPr/>
              </p:nvSpPr>
              <p:spPr bwMode="auto">
                <a:xfrm>
                  <a:off x="5152519" y="15405823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5" name="Oval 704">
                  <a:extLst>
                    <a:ext uri="{FF2B5EF4-FFF2-40B4-BE49-F238E27FC236}">
                      <a16:creationId xmlns:a16="http://schemas.microsoft.com/office/drawing/2014/main" id="{F4A0D75B-B1C0-436D-917B-68298000CDB7}"/>
                    </a:ext>
                  </a:extLst>
                </p:cNvPr>
                <p:cNvSpPr/>
                <p:nvPr/>
              </p:nvSpPr>
              <p:spPr bwMode="auto">
                <a:xfrm>
                  <a:off x="5458372" y="15405823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6" name="Oval 705">
                  <a:extLst>
                    <a:ext uri="{FF2B5EF4-FFF2-40B4-BE49-F238E27FC236}">
                      <a16:creationId xmlns:a16="http://schemas.microsoft.com/office/drawing/2014/main" id="{54941A84-7600-4242-A250-961825F5C3D7}"/>
                    </a:ext>
                  </a:extLst>
                </p:cNvPr>
                <p:cNvSpPr/>
                <p:nvPr/>
              </p:nvSpPr>
              <p:spPr bwMode="auto">
                <a:xfrm>
                  <a:off x="5305445" y="1540582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7" name="Oval 706">
                  <a:extLst>
                    <a:ext uri="{FF2B5EF4-FFF2-40B4-BE49-F238E27FC236}">
                      <a16:creationId xmlns:a16="http://schemas.microsoft.com/office/drawing/2014/main" id="{F93EF43F-9939-4A7A-A859-66CD41D00041}"/>
                    </a:ext>
                  </a:extLst>
                </p:cNvPr>
                <p:cNvSpPr/>
                <p:nvPr/>
              </p:nvSpPr>
              <p:spPr bwMode="auto">
                <a:xfrm>
                  <a:off x="5004688" y="1540582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8" name="Oval 707">
                  <a:extLst>
                    <a:ext uri="{FF2B5EF4-FFF2-40B4-BE49-F238E27FC236}">
                      <a16:creationId xmlns:a16="http://schemas.microsoft.com/office/drawing/2014/main" id="{B951ED67-340C-4594-85B3-98422E0101FB}"/>
                    </a:ext>
                  </a:extLst>
                </p:cNvPr>
                <p:cNvSpPr/>
                <p:nvPr/>
              </p:nvSpPr>
              <p:spPr bwMode="auto">
                <a:xfrm>
                  <a:off x="4846665" y="1540582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7396F6A6-27FA-4210-9DE1-F8C154D09DAC}"/>
                    </a:ext>
                  </a:extLst>
                </p:cNvPr>
                <p:cNvSpPr/>
                <p:nvPr/>
              </p:nvSpPr>
              <p:spPr bwMode="auto">
                <a:xfrm>
                  <a:off x="5585810" y="1555167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0" name="Oval 709">
                  <a:extLst>
                    <a:ext uri="{FF2B5EF4-FFF2-40B4-BE49-F238E27FC236}">
                      <a16:creationId xmlns:a16="http://schemas.microsoft.com/office/drawing/2014/main" id="{06C08C9D-B3F0-42BA-9B09-968335022E9A}"/>
                    </a:ext>
                  </a:extLst>
                </p:cNvPr>
                <p:cNvSpPr/>
                <p:nvPr/>
              </p:nvSpPr>
              <p:spPr bwMode="auto">
                <a:xfrm>
                  <a:off x="5121933" y="1555167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1" name="Oval 710">
                  <a:extLst>
                    <a:ext uri="{FF2B5EF4-FFF2-40B4-BE49-F238E27FC236}">
                      <a16:creationId xmlns:a16="http://schemas.microsoft.com/office/drawing/2014/main" id="{CF9AF17A-5209-4C57-999A-DFCB6FD9C738}"/>
                    </a:ext>
                  </a:extLst>
                </p:cNvPr>
                <p:cNvSpPr/>
                <p:nvPr/>
              </p:nvSpPr>
              <p:spPr bwMode="auto">
                <a:xfrm>
                  <a:off x="5432883" y="1555167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2" name="Oval 711">
                  <a:extLst>
                    <a:ext uri="{FF2B5EF4-FFF2-40B4-BE49-F238E27FC236}">
                      <a16:creationId xmlns:a16="http://schemas.microsoft.com/office/drawing/2014/main" id="{B73C640A-B263-4616-94C0-AB342A6421BD}"/>
                    </a:ext>
                  </a:extLst>
                </p:cNvPr>
                <p:cNvSpPr/>
                <p:nvPr/>
              </p:nvSpPr>
              <p:spPr bwMode="auto">
                <a:xfrm>
                  <a:off x="5274860" y="1555167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3" name="Oval 712">
                  <a:extLst>
                    <a:ext uri="{FF2B5EF4-FFF2-40B4-BE49-F238E27FC236}">
                      <a16:creationId xmlns:a16="http://schemas.microsoft.com/office/drawing/2014/main" id="{66B2F1FF-6C49-45BC-BD3B-6DB1B5A23528}"/>
                    </a:ext>
                  </a:extLst>
                </p:cNvPr>
                <p:cNvSpPr/>
                <p:nvPr/>
              </p:nvSpPr>
              <p:spPr bwMode="auto">
                <a:xfrm>
                  <a:off x="4974102" y="1555167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4" name="Oval 713">
                  <a:extLst>
                    <a:ext uri="{FF2B5EF4-FFF2-40B4-BE49-F238E27FC236}">
                      <a16:creationId xmlns:a16="http://schemas.microsoft.com/office/drawing/2014/main" id="{57312A0C-DEEA-47F5-911A-B6865E60EF08}"/>
                    </a:ext>
                  </a:extLst>
                </p:cNvPr>
                <p:cNvSpPr/>
                <p:nvPr/>
              </p:nvSpPr>
              <p:spPr bwMode="auto">
                <a:xfrm>
                  <a:off x="4816080" y="1555167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5" name="Oval 714">
                  <a:extLst>
                    <a:ext uri="{FF2B5EF4-FFF2-40B4-BE49-F238E27FC236}">
                      <a16:creationId xmlns:a16="http://schemas.microsoft.com/office/drawing/2014/main" id="{B2A9FF81-B8D4-4F5D-80A2-B341FC872BA0}"/>
                    </a:ext>
                  </a:extLst>
                </p:cNvPr>
                <p:cNvSpPr/>
                <p:nvPr/>
              </p:nvSpPr>
              <p:spPr bwMode="auto">
                <a:xfrm>
                  <a:off x="5580714" y="15713155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6" name="Oval 715">
                  <a:extLst>
                    <a:ext uri="{FF2B5EF4-FFF2-40B4-BE49-F238E27FC236}">
                      <a16:creationId xmlns:a16="http://schemas.microsoft.com/office/drawing/2014/main" id="{3942B9FE-8328-4895-8CE0-E45B36388D27}"/>
                    </a:ext>
                  </a:extLst>
                </p:cNvPr>
                <p:cNvSpPr/>
                <p:nvPr/>
              </p:nvSpPr>
              <p:spPr bwMode="auto">
                <a:xfrm>
                  <a:off x="5116834" y="15713155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7" name="Oval 716">
                  <a:extLst>
                    <a:ext uri="{FF2B5EF4-FFF2-40B4-BE49-F238E27FC236}">
                      <a16:creationId xmlns:a16="http://schemas.microsoft.com/office/drawing/2014/main" id="{FBE6140D-02C5-4EFA-8DC3-55070BC26839}"/>
                    </a:ext>
                  </a:extLst>
                </p:cNvPr>
                <p:cNvSpPr/>
                <p:nvPr/>
              </p:nvSpPr>
              <p:spPr bwMode="auto">
                <a:xfrm>
                  <a:off x="5422688" y="15713155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8" name="Oval 717">
                  <a:extLst>
                    <a:ext uri="{FF2B5EF4-FFF2-40B4-BE49-F238E27FC236}">
                      <a16:creationId xmlns:a16="http://schemas.microsoft.com/office/drawing/2014/main" id="{5A240745-A37E-420B-9FED-927D3797358C}"/>
                    </a:ext>
                  </a:extLst>
                </p:cNvPr>
                <p:cNvSpPr/>
                <p:nvPr/>
              </p:nvSpPr>
              <p:spPr bwMode="auto">
                <a:xfrm>
                  <a:off x="5269761" y="15713155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BAC79B60-4692-4525-87A0-521B5A524882}"/>
                    </a:ext>
                  </a:extLst>
                </p:cNvPr>
                <p:cNvSpPr/>
                <p:nvPr/>
              </p:nvSpPr>
              <p:spPr bwMode="auto">
                <a:xfrm>
                  <a:off x="4969006" y="15713155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0" name="Oval 719">
                  <a:extLst>
                    <a:ext uri="{FF2B5EF4-FFF2-40B4-BE49-F238E27FC236}">
                      <a16:creationId xmlns:a16="http://schemas.microsoft.com/office/drawing/2014/main" id="{C4686BC8-8A7A-47BE-B148-F9F86F692DAC}"/>
                    </a:ext>
                  </a:extLst>
                </p:cNvPr>
                <p:cNvSpPr/>
                <p:nvPr/>
              </p:nvSpPr>
              <p:spPr bwMode="auto">
                <a:xfrm>
                  <a:off x="4810980" y="15713155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59F4AA71-D07A-4ADE-9356-D5592C1E2356}"/>
                    </a:ext>
                  </a:extLst>
                </p:cNvPr>
                <p:cNvSpPr/>
                <p:nvPr/>
              </p:nvSpPr>
              <p:spPr bwMode="auto">
                <a:xfrm>
                  <a:off x="5810102" y="1525997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3BEC9FDD-1C33-4C65-A75D-B6B775BEFD2C}"/>
                    </a:ext>
                  </a:extLst>
                </p:cNvPr>
                <p:cNvSpPr/>
                <p:nvPr/>
              </p:nvSpPr>
              <p:spPr bwMode="auto">
                <a:xfrm>
                  <a:off x="4678444" y="1540061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3" name="Oval 722">
                  <a:extLst>
                    <a:ext uri="{FF2B5EF4-FFF2-40B4-BE49-F238E27FC236}">
                      <a16:creationId xmlns:a16="http://schemas.microsoft.com/office/drawing/2014/main" id="{6FEE89AC-175A-4AA3-B1CA-8A5E8D775FD9}"/>
                    </a:ext>
                  </a:extLst>
                </p:cNvPr>
                <p:cNvSpPr/>
                <p:nvPr/>
              </p:nvSpPr>
              <p:spPr bwMode="auto">
                <a:xfrm>
                  <a:off x="5769322" y="15421452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4" name="Oval 723">
                  <a:extLst>
                    <a:ext uri="{FF2B5EF4-FFF2-40B4-BE49-F238E27FC236}">
                      <a16:creationId xmlns:a16="http://schemas.microsoft.com/office/drawing/2014/main" id="{DCB50237-3EED-43CB-B405-6B5F1651FA5D}"/>
                    </a:ext>
                  </a:extLst>
                </p:cNvPr>
                <p:cNvSpPr/>
                <p:nvPr/>
              </p:nvSpPr>
              <p:spPr bwMode="auto">
                <a:xfrm>
                  <a:off x="4663153" y="1555167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800E6B46-2BEA-42E7-865E-2204ACA4F1F8}"/>
                    </a:ext>
                  </a:extLst>
                </p:cNvPr>
                <p:cNvSpPr/>
                <p:nvPr/>
              </p:nvSpPr>
              <p:spPr bwMode="auto">
                <a:xfrm>
                  <a:off x="5748932" y="1557251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6" name="Oval 725">
                  <a:extLst>
                    <a:ext uri="{FF2B5EF4-FFF2-40B4-BE49-F238E27FC236}">
                      <a16:creationId xmlns:a16="http://schemas.microsoft.com/office/drawing/2014/main" id="{01D1ACDD-E2F4-4F34-B845-A1F73E49940A}"/>
                    </a:ext>
                  </a:extLst>
                </p:cNvPr>
                <p:cNvSpPr/>
                <p:nvPr/>
              </p:nvSpPr>
              <p:spPr bwMode="auto">
                <a:xfrm>
                  <a:off x="4652958" y="1571836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7" name="Oval 726">
                  <a:extLst>
                    <a:ext uri="{FF2B5EF4-FFF2-40B4-BE49-F238E27FC236}">
                      <a16:creationId xmlns:a16="http://schemas.microsoft.com/office/drawing/2014/main" id="{D38BB3B8-141D-4C4E-8229-BD180B247523}"/>
                    </a:ext>
                  </a:extLst>
                </p:cNvPr>
                <p:cNvSpPr/>
                <p:nvPr/>
              </p:nvSpPr>
              <p:spPr bwMode="auto">
                <a:xfrm>
                  <a:off x="5743836" y="1573919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8" name="Oval 727">
                  <a:extLst>
                    <a:ext uri="{FF2B5EF4-FFF2-40B4-BE49-F238E27FC236}">
                      <a16:creationId xmlns:a16="http://schemas.microsoft.com/office/drawing/2014/main" id="{8ACABA4D-1542-45F7-AB64-114264C3B239}"/>
                    </a:ext>
                  </a:extLst>
                </p:cNvPr>
                <p:cNvSpPr/>
                <p:nvPr/>
              </p:nvSpPr>
              <p:spPr bwMode="auto">
                <a:xfrm>
                  <a:off x="5881468" y="1573399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9" name="Oval 728">
                  <a:extLst>
                    <a:ext uri="{FF2B5EF4-FFF2-40B4-BE49-F238E27FC236}">
                      <a16:creationId xmlns:a16="http://schemas.microsoft.com/office/drawing/2014/main" id="{89833A8C-ED94-4EE6-945C-BBAEE9A1A3B0}"/>
                    </a:ext>
                  </a:extLst>
                </p:cNvPr>
                <p:cNvSpPr/>
                <p:nvPr/>
              </p:nvSpPr>
              <p:spPr bwMode="auto">
                <a:xfrm>
                  <a:off x="5585810" y="15869425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0" name="Oval 729">
                  <a:extLst>
                    <a:ext uri="{FF2B5EF4-FFF2-40B4-BE49-F238E27FC236}">
                      <a16:creationId xmlns:a16="http://schemas.microsoft.com/office/drawing/2014/main" id="{77B362F0-59A9-430B-9F30-E6D33A1BD8B0}"/>
                    </a:ext>
                  </a:extLst>
                </p:cNvPr>
                <p:cNvSpPr/>
                <p:nvPr/>
              </p:nvSpPr>
              <p:spPr bwMode="auto">
                <a:xfrm>
                  <a:off x="5121933" y="15869425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1" name="Oval 730">
                  <a:extLst>
                    <a:ext uri="{FF2B5EF4-FFF2-40B4-BE49-F238E27FC236}">
                      <a16:creationId xmlns:a16="http://schemas.microsoft.com/office/drawing/2014/main" id="{BA5FFE07-F657-4966-8179-9EFA8DA24CC2}"/>
                    </a:ext>
                  </a:extLst>
                </p:cNvPr>
                <p:cNvSpPr/>
                <p:nvPr/>
              </p:nvSpPr>
              <p:spPr bwMode="auto">
                <a:xfrm>
                  <a:off x="5432883" y="15869425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2" name="Oval 731">
                  <a:extLst>
                    <a:ext uri="{FF2B5EF4-FFF2-40B4-BE49-F238E27FC236}">
                      <a16:creationId xmlns:a16="http://schemas.microsoft.com/office/drawing/2014/main" id="{4D880204-7325-4A30-A649-EC31C8B35190}"/>
                    </a:ext>
                  </a:extLst>
                </p:cNvPr>
                <p:cNvSpPr/>
                <p:nvPr/>
              </p:nvSpPr>
              <p:spPr bwMode="auto">
                <a:xfrm>
                  <a:off x="5274860" y="15869425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77D0931B-5768-4CA6-862E-88F5A19C4D02}"/>
                    </a:ext>
                  </a:extLst>
                </p:cNvPr>
                <p:cNvSpPr/>
                <p:nvPr/>
              </p:nvSpPr>
              <p:spPr bwMode="auto">
                <a:xfrm>
                  <a:off x="4974102" y="15869425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4" name="Oval 733">
                  <a:extLst>
                    <a:ext uri="{FF2B5EF4-FFF2-40B4-BE49-F238E27FC236}">
                      <a16:creationId xmlns:a16="http://schemas.microsoft.com/office/drawing/2014/main" id="{4408562D-162C-408D-AAD8-019E696EBCAC}"/>
                    </a:ext>
                  </a:extLst>
                </p:cNvPr>
                <p:cNvSpPr/>
                <p:nvPr/>
              </p:nvSpPr>
              <p:spPr bwMode="auto">
                <a:xfrm>
                  <a:off x="4816080" y="15869425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5" name="Oval 734">
                  <a:extLst>
                    <a:ext uri="{FF2B5EF4-FFF2-40B4-BE49-F238E27FC236}">
                      <a16:creationId xmlns:a16="http://schemas.microsoft.com/office/drawing/2014/main" id="{A70DF844-490F-429F-B6F1-4FDE1644E74A}"/>
                    </a:ext>
                  </a:extLst>
                </p:cNvPr>
                <p:cNvSpPr/>
                <p:nvPr/>
              </p:nvSpPr>
              <p:spPr bwMode="auto">
                <a:xfrm>
                  <a:off x="4658054" y="1587463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903F57F6-B780-4FD2-9FBE-E8F2A58C0CEE}"/>
                    </a:ext>
                  </a:extLst>
                </p:cNvPr>
                <p:cNvSpPr/>
                <p:nvPr/>
              </p:nvSpPr>
              <p:spPr bwMode="auto">
                <a:xfrm>
                  <a:off x="5748932" y="1589546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7" name="Oval 736">
                  <a:extLst>
                    <a:ext uri="{FF2B5EF4-FFF2-40B4-BE49-F238E27FC236}">
                      <a16:creationId xmlns:a16="http://schemas.microsoft.com/office/drawing/2014/main" id="{8E071C62-6280-46FB-8F4D-6D71BC50E415}"/>
                    </a:ext>
                  </a:extLst>
                </p:cNvPr>
                <p:cNvSpPr/>
                <p:nvPr/>
              </p:nvSpPr>
              <p:spPr bwMode="auto">
                <a:xfrm>
                  <a:off x="5596005" y="1601527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8" name="Oval 737">
                  <a:extLst>
                    <a:ext uri="{FF2B5EF4-FFF2-40B4-BE49-F238E27FC236}">
                      <a16:creationId xmlns:a16="http://schemas.microsoft.com/office/drawing/2014/main" id="{150D7EF6-19C8-487B-80F8-273E9B60E3B0}"/>
                    </a:ext>
                  </a:extLst>
                </p:cNvPr>
                <p:cNvSpPr/>
                <p:nvPr/>
              </p:nvSpPr>
              <p:spPr bwMode="auto">
                <a:xfrm>
                  <a:off x="5132128" y="1601527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9" name="Oval 738">
                  <a:extLst>
                    <a:ext uri="{FF2B5EF4-FFF2-40B4-BE49-F238E27FC236}">
                      <a16:creationId xmlns:a16="http://schemas.microsoft.com/office/drawing/2014/main" id="{F4FE2B88-72F0-4206-96E5-A3F908EA9E22}"/>
                    </a:ext>
                  </a:extLst>
                </p:cNvPr>
                <p:cNvSpPr/>
                <p:nvPr/>
              </p:nvSpPr>
              <p:spPr bwMode="auto">
                <a:xfrm>
                  <a:off x="5443078" y="1601527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0" name="Oval 739">
                  <a:extLst>
                    <a:ext uri="{FF2B5EF4-FFF2-40B4-BE49-F238E27FC236}">
                      <a16:creationId xmlns:a16="http://schemas.microsoft.com/office/drawing/2014/main" id="{81647888-5928-455B-A880-AD74BC94FF5B}"/>
                    </a:ext>
                  </a:extLst>
                </p:cNvPr>
                <p:cNvSpPr/>
                <p:nvPr/>
              </p:nvSpPr>
              <p:spPr bwMode="auto">
                <a:xfrm>
                  <a:off x="5285055" y="160152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1" name="Oval 740">
                  <a:extLst>
                    <a:ext uri="{FF2B5EF4-FFF2-40B4-BE49-F238E27FC236}">
                      <a16:creationId xmlns:a16="http://schemas.microsoft.com/office/drawing/2014/main" id="{0661A313-D7C7-411B-A706-FA11250DBEEB}"/>
                    </a:ext>
                  </a:extLst>
                </p:cNvPr>
                <p:cNvSpPr/>
                <p:nvPr/>
              </p:nvSpPr>
              <p:spPr bwMode="auto">
                <a:xfrm>
                  <a:off x="4984297" y="1601527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2" name="Oval 741">
                  <a:extLst>
                    <a:ext uri="{FF2B5EF4-FFF2-40B4-BE49-F238E27FC236}">
                      <a16:creationId xmlns:a16="http://schemas.microsoft.com/office/drawing/2014/main" id="{B2568DD3-3241-4657-9A22-D8C96457F8CE}"/>
                    </a:ext>
                  </a:extLst>
                </p:cNvPr>
                <p:cNvSpPr/>
                <p:nvPr/>
              </p:nvSpPr>
              <p:spPr bwMode="auto">
                <a:xfrm>
                  <a:off x="4826275" y="160152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3" name="Oval 742">
                  <a:extLst>
                    <a:ext uri="{FF2B5EF4-FFF2-40B4-BE49-F238E27FC236}">
                      <a16:creationId xmlns:a16="http://schemas.microsoft.com/office/drawing/2014/main" id="{04D315C7-4F55-4EEE-BA6F-C9B77A63D710}"/>
                    </a:ext>
                  </a:extLst>
                </p:cNvPr>
                <p:cNvSpPr/>
                <p:nvPr/>
              </p:nvSpPr>
              <p:spPr bwMode="auto">
                <a:xfrm>
                  <a:off x="5606200" y="1616112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4" name="Oval 743">
                  <a:extLst>
                    <a:ext uri="{FF2B5EF4-FFF2-40B4-BE49-F238E27FC236}">
                      <a16:creationId xmlns:a16="http://schemas.microsoft.com/office/drawing/2014/main" id="{689B20F4-1549-4C56-990E-B4F9DC93BCC6}"/>
                    </a:ext>
                  </a:extLst>
                </p:cNvPr>
                <p:cNvSpPr/>
                <p:nvPr/>
              </p:nvSpPr>
              <p:spPr bwMode="auto">
                <a:xfrm>
                  <a:off x="5147419" y="1616112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5" name="Oval 744">
                  <a:extLst>
                    <a:ext uri="{FF2B5EF4-FFF2-40B4-BE49-F238E27FC236}">
                      <a16:creationId xmlns:a16="http://schemas.microsoft.com/office/drawing/2014/main" id="{CA02BFB8-F657-4688-AA87-B707C3AFF1DC}"/>
                    </a:ext>
                  </a:extLst>
                </p:cNvPr>
                <p:cNvSpPr/>
                <p:nvPr/>
              </p:nvSpPr>
              <p:spPr bwMode="auto">
                <a:xfrm>
                  <a:off x="5453273" y="1616112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F0FDF6A3-DD23-432B-8977-5BA86EA65A78}"/>
                    </a:ext>
                  </a:extLst>
                </p:cNvPr>
                <p:cNvSpPr/>
                <p:nvPr/>
              </p:nvSpPr>
              <p:spPr bwMode="auto">
                <a:xfrm>
                  <a:off x="5295250" y="1616112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2EF24D0D-CD89-4033-BF41-446996EA8DFF}"/>
                    </a:ext>
                  </a:extLst>
                </p:cNvPr>
                <p:cNvSpPr/>
                <p:nvPr/>
              </p:nvSpPr>
              <p:spPr bwMode="auto">
                <a:xfrm>
                  <a:off x="4994493" y="1616112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4" name="Group 1176">
                <a:extLst>
                  <a:ext uri="{FF2B5EF4-FFF2-40B4-BE49-F238E27FC236}">
                    <a16:creationId xmlns:a16="http://schemas.microsoft.com/office/drawing/2014/main" id="{C70F3D7F-EB5A-43DA-B9DA-DB75C027A2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5674" y="15697199"/>
                <a:ext cx="457094" cy="457200"/>
                <a:chOff x="4584568" y="14874507"/>
                <a:chExt cx="1468098" cy="1500188"/>
              </a:xfrm>
            </p:grpSpPr>
            <p:sp>
              <p:nvSpPr>
                <p:cNvPr id="620" name="Oval 619">
                  <a:extLst>
                    <a:ext uri="{FF2B5EF4-FFF2-40B4-BE49-F238E27FC236}">
                      <a16:creationId xmlns:a16="http://schemas.microsoft.com/office/drawing/2014/main" id="{B82A266A-3DE3-4FC1-B36C-1BCFA08E4E28}"/>
                    </a:ext>
                  </a:extLst>
                </p:cNvPr>
                <p:cNvSpPr/>
                <p:nvPr/>
              </p:nvSpPr>
              <p:spPr bwMode="auto">
                <a:xfrm>
                  <a:off x="4584568" y="14874507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7D9E384C-6553-4DFB-855F-0363B10A0AB6}"/>
                    </a:ext>
                  </a:extLst>
                </p:cNvPr>
                <p:cNvSpPr/>
                <p:nvPr/>
              </p:nvSpPr>
              <p:spPr bwMode="auto">
                <a:xfrm>
                  <a:off x="5053544" y="14952643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64E32803-5143-41BA-BAB3-4CB7A5C9B3CF}"/>
                    </a:ext>
                  </a:extLst>
                </p:cNvPr>
                <p:cNvSpPr/>
                <p:nvPr/>
              </p:nvSpPr>
              <p:spPr bwMode="auto">
                <a:xfrm>
                  <a:off x="5339007" y="14952643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A4889010-9CCB-4889-9655-9202473CF7A1}"/>
                    </a:ext>
                  </a:extLst>
                </p:cNvPr>
                <p:cNvSpPr/>
                <p:nvPr/>
              </p:nvSpPr>
              <p:spPr bwMode="auto">
                <a:xfrm>
                  <a:off x="5655056" y="1510891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2C276CD0-AD7C-45DA-AF27-B7D5635792C8}"/>
                    </a:ext>
                  </a:extLst>
                </p:cNvPr>
                <p:cNvSpPr/>
                <p:nvPr/>
              </p:nvSpPr>
              <p:spPr bwMode="auto">
                <a:xfrm>
                  <a:off x="5191180" y="1510891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DAA95F97-CC4A-4F96-A83D-6E175A091FB5}"/>
                    </a:ext>
                  </a:extLst>
                </p:cNvPr>
                <p:cNvSpPr/>
                <p:nvPr/>
              </p:nvSpPr>
              <p:spPr bwMode="auto">
                <a:xfrm>
                  <a:off x="4722204" y="1525997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>
                  <a:extLst>
                    <a:ext uri="{FF2B5EF4-FFF2-40B4-BE49-F238E27FC236}">
                      <a16:creationId xmlns:a16="http://schemas.microsoft.com/office/drawing/2014/main" id="{B144D87E-8084-41D0-AF2A-3A7E202094B2}"/>
                    </a:ext>
                  </a:extLst>
                </p:cNvPr>
                <p:cNvSpPr/>
                <p:nvPr/>
              </p:nvSpPr>
              <p:spPr bwMode="auto">
                <a:xfrm>
                  <a:off x="5497033" y="1510891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EEBDF1DA-69DE-4983-B54F-14642F0A987C}"/>
                    </a:ext>
                  </a:extLst>
                </p:cNvPr>
                <p:cNvSpPr/>
                <p:nvPr/>
              </p:nvSpPr>
              <p:spPr bwMode="auto">
                <a:xfrm>
                  <a:off x="5915033" y="1557772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Oval 627">
                  <a:extLst>
                    <a:ext uri="{FF2B5EF4-FFF2-40B4-BE49-F238E27FC236}">
                      <a16:creationId xmlns:a16="http://schemas.microsoft.com/office/drawing/2014/main" id="{BAA7BD0D-F96A-4B4E-B4EB-E7F1B13D8F72}"/>
                    </a:ext>
                  </a:extLst>
                </p:cNvPr>
                <p:cNvSpPr/>
                <p:nvPr/>
              </p:nvSpPr>
              <p:spPr bwMode="auto">
                <a:xfrm>
                  <a:off x="5481739" y="14952643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A7B09D5F-CCB8-4B5E-9208-AAC006C247D5}"/>
                    </a:ext>
                  </a:extLst>
                </p:cNvPr>
                <p:cNvSpPr/>
                <p:nvPr/>
              </p:nvSpPr>
              <p:spPr bwMode="auto">
                <a:xfrm>
                  <a:off x="5344107" y="1510891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F51F325E-0CF8-4AA5-9C8E-B6EAC7F86317}"/>
                    </a:ext>
                  </a:extLst>
                </p:cNvPr>
                <p:cNvSpPr/>
                <p:nvPr/>
              </p:nvSpPr>
              <p:spPr bwMode="auto">
                <a:xfrm>
                  <a:off x="5038253" y="1510891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5C6ADAE6-88FC-46FC-B5DB-8CA878AE7C13}"/>
                    </a:ext>
                  </a:extLst>
                </p:cNvPr>
                <p:cNvSpPr/>
                <p:nvPr/>
              </p:nvSpPr>
              <p:spPr bwMode="auto">
                <a:xfrm>
                  <a:off x="5196276" y="14952643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2" name="Oval 631">
                  <a:extLst>
                    <a:ext uri="{FF2B5EF4-FFF2-40B4-BE49-F238E27FC236}">
                      <a16:creationId xmlns:a16="http://schemas.microsoft.com/office/drawing/2014/main" id="{587CCFA2-E27C-4BDC-AF97-DB1CB4C06640}"/>
                    </a:ext>
                  </a:extLst>
                </p:cNvPr>
                <p:cNvSpPr/>
                <p:nvPr/>
              </p:nvSpPr>
              <p:spPr bwMode="auto">
                <a:xfrm>
                  <a:off x="4885326" y="1510891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44F8E6E2-A6F8-4585-B419-E4E19811F3E1}"/>
                    </a:ext>
                  </a:extLst>
                </p:cNvPr>
                <p:cNvSpPr/>
                <p:nvPr/>
              </p:nvSpPr>
              <p:spPr bwMode="auto">
                <a:xfrm>
                  <a:off x="5655056" y="1525997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4" name="Oval 633">
                  <a:extLst>
                    <a:ext uri="{FF2B5EF4-FFF2-40B4-BE49-F238E27FC236}">
                      <a16:creationId xmlns:a16="http://schemas.microsoft.com/office/drawing/2014/main" id="{BCB0CFD4-F0D3-4203-A280-F51305402832}"/>
                    </a:ext>
                  </a:extLst>
                </p:cNvPr>
                <p:cNvSpPr/>
                <p:nvPr/>
              </p:nvSpPr>
              <p:spPr bwMode="auto">
                <a:xfrm>
                  <a:off x="5191180" y="1525997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5" name="Oval 634">
                  <a:extLst>
                    <a:ext uri="{FF2B5EF4-FFF2-40B4-BE49-F238E27FC236}">
                      <a16:creationId xmlns:a16="http://schemas.microsoft.com/office/drawing/2014/main" id="{CC16E205-4FDA-439F-B0D6-380983A35094}"/>
                    </a:ext>
                  </a:extLst>
                </p:cNvPr>
                <p:cNvSpPr/>
                <p:nvPr/>
              </p:nvSpPr>
              <p:spPr bwMode="auto">
                <a:xfrm>
                  <a:off x="5502129" y="1525997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75D7C5E0-2808-4BFF-9F0C-6BD2B52C8F85}"/>
                    </a:ext>
                  </a:extLst>
                </p:cNvPr>
                <p:cNvSpPr/>
                <p:nvPr/>
              </p:nvSpPr>
              <p:spPr bwMode="auto">
                <a:xfrm>
                  <a:off x="5344107" y="1525997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CC1BF120-1907-4244-9490-10407E4E088B}"/>
                    </a:ext>
                  </a:extLst>
                </p:cNvPr>
                <p:cNvSpPr/>
                <p:nvPr/>
              </p:nvSpPr>
              <p:spPr bwMode="auto">
                <a:xfrm>
                  <a:off x="5033154" y="1525997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8" name="Oval 637">
                  <a:extLst>
                    <a:ext uri="{FF2B5EF4-FFF2-40B4-BE49-F238E27FC236}">
                      <a16:creationId xmlns:a16="http://schemas.microsoft.com/office/drawing/2014/main" id="{7BC348D9-43D5-4529-8372-D0F4C7E2A64F}"/>
                    </a:ext>
                  </a:extLst>
                </p:cNvPr>
                <p:cNvSpPr/>
                <p:nvPr/>
              </p:nvSpPr>
              <p:spPr bwMode="auto">
                <a:xfrm>
                  <a:off x="4880227" y="1525997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38B8C1E1-4C5F-4A84-883E-E52C3E844959}"/>
                    </a:ext>
                  </a:extLst>
                </p:cNvPr>
                <p:cNvSpPr/>
                <p:nvPr/>
              </p:nvSpPr>
              <p:spPr bwMode="auto">
                <a:xfrm>
                  <a:off x="5619375" y="1540582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0" name="Oval 639">
                  <a:extLst>
                    <a:ext uri="{FF2B5EF4-FFF2-40B4-BE49-F238E27FC236}">
                      <a16:creationId xmlns:a16="http://schemas.microsoft.com/office/drawing/2014/main" id="{8C297AD3-8889-444B-8A30-7C0443A9AE92}"/>
                    </a:ext>
                  </a:extLst>
                </p:cNvPr>
                <p:cNvSpPr/>
                <p:nvPr/>
              </p:nvSpPr>
              <p:spPr bwMode="auto">
                <a:xfrm>
                  <a:off x="5155495" y="15405823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1" name="Oval 640">
                  <a:extLst>
                    <a:ext uri="{FF2B5EF4-FFF2-40B4-BE49-F238E27FC236}">
                      <a16:creationId xmlns:a16="http://schemas.microsoft.com/office/drawing/2014/main" id="{2E560407-F876-4B6D-8D53-C424F512B718}"/>
                    </a:ext>
                  </a:extLst>
                </p:cNvPr>
                <p:cNvSpPr/>
                <p:nvPr/>
              </p:nvSpPr>
              <p:spPr bwMode="auto">
                <a:xfrm>
                  <a:off x="5461349" y="15405823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15DC41DD-769B-42EA-B233-BAAB3B2A0CAE}"/>
                    </a:ext>
                  </a:extLst>
                </p:cNvPr>
                <p:cNvSpPr/>
                <p:nvPr/>
              </p:nvSpPr>
              <p:spPr bwMode="auto">
                <a:xfrm>
                  <a:off x="5308422" y="1540582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3" name="Oval 642">
                  <a:extLst>
                    <a:ext uri="{FF2B5EF4-FFF2-40B4-BE49-F238E27FC236}">
                      <a16:creationId xmlns:a16="http://schemas.microsoft.com/office/drawing/2014/main" id="{FFBB95BF-6A95-4919-B871-F04090C266A7}"/>
                    </a:ext>
                  </a:extLst>
                </p:cNvPr>
                <p:cNvSpPr/>
                <p:nvPr/>
              </p:nvSpPr>
              <p:spPr bwMode="auto">
                <a:xfrm>
                  <a:off x="5007668" y="1540582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Oval 643">
                  <a:extLst>
                    <a:ext uri="{FF2B5EF4-FFF2-40B4-BE49-F238E27FC236}">
                      <a16:creationId xmlns:a16="http://schemas.microsoft.com/office/drawing/2014/main" id="{AF470801-CF85-4A00-919E-431F6A8B1BC2}"/>
                    </a:ext>
                  </a:extLst>
                </p:cNvPr>
                <p:cNvSpPr/>
                <p:nvPr/>
              </p:nvSpPr>
              <p:spPr bwMode="auto">
                <a:xfrm>
                  <a:off x="4849642" y="1540582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5C6A5411-DD06-4D7A-A23F-4A2A52F702A1}"/>
                    </a:ext>
                  </a:extLst>
                </p:cNvPr>
                <p:cNvSpPr/>
                <p:nvPr/>
              </p:nvSpPr>
              <p:spPr bwMode="auto">
                <a:xfrm>
                  <a:off x="5588790" y="1555167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6" name="Oval 645">
                  <a:extLst>
                    <a:ext uri="{FF2B5EF4-FFF2-40B4-BE49-F238E27FC236}">
                      <a16:creationId xmlns:a16="http://schemas.microsoft.com/office/drawing/2014/main" id="{75833D85-458C-4951-9A9D-4E6F2D05321A}"/>
                    </a:ext>
                  </a:extLst>
                </p:cNvPr>
                <p:cNvSpPr/>
                <p:nvPr/>
              </p:nvSpPr>
              <p:spPr bwMode="auto">
                <a:xfrm>
                  <a:off x="5124910" y="1555167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7" name="Oval 646">
                  <a:extLst>
                    <a:ext uri="{FF2B5EF4-FFF2-40B4-BE49-F238E27FC236}">
                      <a16:creationId xmlns:a16="http://schemas.microsoft.com/office/drawing/2014/main" id="{6A1EA5ED-3FA7-4A0D-9086-676DA674EA86}"/>
                    </a:ext>
                  </a:extLst>
                </p:cNvPr>
                <p:cNvSpPr/>
                <p:nvPr/>
              </p:nvSpPr>
              <p:spPr bwMode="auto">
                <a:xfrm>
                  <a:off x="5435863" y="1555167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8" name="Oval 647">
                  <a:extLst>
                    <a:ext uri="{FF2B5EF4-FFF2-40B4-BE49-F238E27FC236}">
                      <a16:creationId xmlns:a16="http://schemas.microsoft.com/office/drawing/2014/main" id="{0172447A-4F26-44AD-8D9A-9B405E9AB2DB}"/>
                    </a:ext>
                  </a:extLst>
                </p:cNvPr>
                <p:cNvSpPr/>
                <p:nvPr/>
              </p:nvSpPr>
              <p:spPr bwMode="auto">
                <a:xfrm>
                  <a:off x="5277837" y="1555167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9270570C-8B5C-4F37-B301-E9F0A9B65F17}"/>
                    </a:ext>
                  </a:extLst>
                </p:cNvPr>
                <p:cNvSpPr/>
                <p:nvPr/>
              </p:nvSpPr>
              <p:spPr bwMode="auto">
                <a:xfrm>
                  <a:off x="4977082" y="1555167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0" name="Oval 649">
                  <a:extLst>
                    <a:ext uri="{FF2B5EF4-FFF2-40B4-BE49-F238E27FC236}">
                      <a16:creationId xmlns:a16="http://schemas.microsoft.com/office/drawing/2014/main" id="{979EE58F-1BB7-4886-B536-4CE61005A9A4}"/>
                    </a:ext>
                  </a:extLst>
                </p:cNvPr>
                <p:cNvSpPr/>
                <p:nvPr/>
              </p:nvSpPr>
              <p:spPr bwMode="auto">
                <a:xfrm>
                  <a:off x="4819056" y="1555167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1" name="Oval 650">
                  <a:extLst>
                    <a:ext uri="{FF2B5EF4-FFF2-40B4-BE49-F238E27FC236}">
                      <a16:creationId xmlns:a16="http://schemas.microsoft.com/office/drawing/2014/main" id="{5C6FB79D-ACB4-4D58-97C4-5CA3A7B72792}"/>
                    </a:ext>
                  </a:extLst>
                </p:cNvPr>
                <p:cNvSpPr/>
                <p:nvPr/>
              </p:nvSpPr>
              <p:spPr bwMode="auto">
                <a:xfrm>
                  <a:off x="5583690" y="15713155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2" name="Oval 651">
                  <a:extLst>
                    <a:ext uri="{FF2B5EF4-FFF2-40B4-BE49-F238E27FC236}">
                      <a16:creationId xmlns:a16="http://schemas.microsoft.com/office/drawing/2014/main" id="{D3E49CF9-85C4-408C-BFDC-EA9523B415E4}"/>
                    </a:ext>
                  </a:extLst>
                </p:cNvPr>
                <p:cNvSpPr/>
                <p:nvPr/>
              </p:nvSpPr>
              <p:spPr bwMode="auto">
                <a:xfrm>
                  <a:off x="5119814" y="15713155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3" name="Oval 652">
                  <a:extLst>
                    <a:ext uri="{FF2B5EF4-FFF2-40B4-BE49-F238E27FC236}">
                      <a16:creationId xmlns:a16="http://schemas.microsoft.com/office/drawing/2014/main" id="{432D46AE-FEE9-4E4E-A231-C6FF0C1F89F8}"/>
                    </a:ext>
                  </a:extLst>
                </p:cNvPr>
                <p:cNvSpPr/>
                <p:nvPr/>
              </p:nvSpPr>
              <p:spPr bwMode="auto">
                <a:xfrm>
                  <a:off x="5425668" y="15713155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49BFE4D8-79F0-4A4C-B524-171C1A54396B}"/>
                    </a:ext>
                  </a:extLst>
                </p:cNvPr>
                <p:cNvSpPr/>
                <p:nvPr/>
              </p:nvSpPr>
              <p:spPr bwMode="auto">
                <a:xfrm>
                  <a:off x="5272741" y="15713155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8F5CE8AE-30FE-4A4A-9C34-3786A6BCD179}"/>
                    </a:ext>
                  </a:extLst>
                </p:cNvPr>
                <p:cNvSpPr/>
                <p:nvPr/>
              </p:nvSpPr>
              <p:spPr bwMode="auto">
                <a:xfrm>
                  <a:off x="4971983" y="15713155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DCC5AC7F-AF59-4AE0-A0FE-6239C5CD6799}"/>
                    </a:ext>
                  </a:extLst>
                </p:cNvPr>
                <p:cNvSpPr/>
                <p:nvPr/>
              </p:nvSpPr>
              <p:spPr bwMode="auto">
                <a:xfrm>
                  <a:off x="4813960" y="15713155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F4475EBB-A476-4ECF-BF4A-5EE7911E7E7F}"/>
                    </a:ext>
                  </a:extLst>
                </p:cNvPr>
                <p:cNvSpPr/>
                <p:nvPr/>
              </p:nvSpPr>
              <p:spPr bwMode="auto">
                <a:xfrm>
                  <a:off x="5813082" y="1525997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2BCC586F-6789-40BC-ADB0-CCE0AA3743DB}"/>
                    </a:ext>
                  </a:extLst>
                </p:cNvPr>
                <p:cNvSpPr/>
                <p:nvPr/>
              </p:nvSpPr>
              <p:spPr bwMode="auto">
                <a:xfrm>
                  <a:off x="4681424" y="1540061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06139941-D977-468D-9B2D-75A6CA5A32FD}"/>
                    </a:ext>
                  </a:extLst>
                </p:cNvPr>
                <p:cNvSpPr/>
                <p:nvPr/>
              </p:nvSpPr>
              <p:spPr bwMode="auto">
                <a:xfrm>
                  <a:off x="5772302" y="1542145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EC4AAC20-6227-4BE2-91BA-9064B783CE8B}"/>
                    </a:ext>
                  </a:extLst>
                </p:cNvPr>
                <p:cNvSpPr/>
                <p:nvPr/>
              </p:nvSpPr>
              <p:spPr bwMode="auto">
                <a:xfrm>
                  <a:off x="4666129" y="1555167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60E2A19B-9881-4B73-B00E-DBAB49DDD890}"/>
                    </a:ext>
                  </a:extLst>
                </p:cNvPr>
                <p:cNvSpPr/>
                <p:nvPr/>
              </p:nvSpPr>
              <p:spPr bwMode="auto">
                <a:xfrm>
                  <a:off x="5751912" y="1557251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2" name="Oval 661">
                  <a:extLst>
                    <a:ext uri="{FF2B5EF4-FFF2-40B4-BE49-F238E27FC236}">
                      <a16:creationId xmlns:a16="http://schemas.microsoft.com/office/drawing/2014/main" id="{11244E93-502E-4EB5-AB27-7F2AF4E186E0}"/>
                    </a:ext>
                  </a:extLst>
                </p:cNvPr>
                <p:cNvSpPr/>
                <p:nvPr/>
              </p:nvSpPr>
              <p:spPr bwMode="auto">
                <a:xfrm>
                  <a:off x="4655934" y="1571836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3" name="Oval 662">
                  <a:extLst>
                    <a:ext uri="{FF2B5EF4-FFF2-40B4-BE49-F238E27FC236}">
                      <a16:creationId xmlns:a16="http://schemas.microsoft.com/office/drawing/2014/main" id="{6A1FFC1C-95AF-49C5-A905-0338AE0191C6}"/>
                    </a:ext>
                  </a:extLst>
                </p:cNvPr>
                <p:cNvSpPr/>
                <p:nvPr/>
              </p:nvSpPr>
              <p:spPr bwMode="auto">
                <a:xfrm>
                  <a:off x="5746812" y="1573919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4" name="Oval 663">
                  <a:extLst>
                    <a:ext uri="{FF2B5EF4-FFF2-40B4-BE49-F238E27FC236}">
                      <a16:creationId xmlns:a16="http://schemas.microsoft.com/office/drawing/2014/main" id="{3616E589-AFC8-4008-8912-C963B9F37D13}"/>
                    </a:ext>
                  </a:extLst>
                </p:cNvPr>
                <p:cNvSpPr/>
                <p:nvPr/>
              </p:nvSpPr>
              <p:spPr bwMode="auto">
                <a:xfrm>
                  <a:off x="5884448" y="1573399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5" name="Oval 664">
                  <a:extLst>
                    <a:ext uri="{FF2B5EF4-FFF2-40B4-BE49-F238E27FC236}">
                      <a16:creationId xmlns:a16="http://schemas.microsoft.com/office/drawing/2014/main" id="{8BD5EF10-D606-47BE-8860-8F16F7B9D3A8}"/>
                    </a:ext>
                  </a:extLst>
                </p:cNvPr>
                <p:cNvSpPr/>
                <p:nvPr/>
              </p:nvSpPr>
              <p:spPr bwMode="auto">
                <a:xfrm>
                  <a:off x="5588790" y="15869425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6" name="Oval 665">
                  <a:extLst>
                    <a:ext uri="{FF2B5EF4-FFF2-40B4-BE49-F238E27FC236}">
                      <a16:creationId xmlns:a16="http://schemas.microsoft.com/office/drawing/2014/main" id="{558208A9-9532-4580-93B3-8C4F95BC1E15}"/>
                    </a:ext>
                  </a:extLst>
                </p:cNvPr>
                <p:cNvSpPr/>
                <p:nvPr/>
              </p:nvSpPr>
              <p:spPr bwMode="auto">
                <a:xfrm>
                  <a:off x="5124910" y="15869425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034454DB-8623-4A8A-A23A-5DB86DF316A4}"/>
                    </a:ext>
                  </a:extLst>
                </p:cNvPr>
                <p:cNvSpPr/>
                <p:nvPr/>
              </p:nvSpPr>
              <p:spPr bwMode="auto">
                <a:xfrm>
                  <a:off x="5435863" y="15869425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8" name="Oval 667">
                  <a:extLst>
                    <a:ext uri="{FF2B5EF4-FFF2-40B4-BE49-F238E27FC236}">
                      <a16:creationId xmlns:a16="http://schemas.microsoft.com/office/drawing/2014/main" id="{3D2699E9-7F1E-4062-AFA4-323492036184}"/>
                    </a:ext>
                  </a:extLst>
                </p:cNvPr>
                <p:cNvSpPr/>
                <p:nvPr/>
              </p:nvSpPr>
              <p:spPr bwMode="auto">
                <a:xfrm>
                  <a:off x="5277837" y="15869425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9" name="Oval 668">
                  <a:extLst>
                    <a:ext uri="{FF2B5EF4-FFF2-40B4-BE49-F238E27FC236}">
                      <a16:creationId xmlns:a16="http://schemas.microsoft.com/office/drawing/2014/main" id="{31BBCFBF-31FF-4A5B-86BE-B0C4674FDDEB}"/>
                    </a:ext>
                  </a:extLst>
                </p:cNvPr>
                <p:cNvSpPr/>
                <p:nvPr/>
              </p:nvSpPr>
              <p:spPr bwMode="auto">
                <a:xfrm>
                  <a:off x="4977082" y="15869425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C837D57C-4D14-4558-9EDD-73B7D3376FB3}"/>
                    </a:ext>
                  </a:extLst>
                </p:cNvPr>
                <p:cNvSpPr/>
                <p:nvPr/>
              </p:nvSpPr>
              <p:spPr bwMode="auto">
                <a:xfrm>
                  <a:off x="4819056" y="15869425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1" name="Oval 670">
                  <a:extLst>
                    <a:ext uri="{FF2B5EF4-FFF2-40B4-BE49-F238E27FC236}">
                      <a16:creationId xmlns:a16="http://schemas.microsoft.com/office/drawing/2014/main" id="{F20B95A4-A173-46FE-8B06-F8712456DA67}"/>
                    </a:ext>
                  </a:extLst>
                </p:cNvPr>
                <p:cNvSpPr/>
                <p:nvPr/>
              </p:nvSpPr>
              <p:spPr bwMode="auto">
                <a:xfrm>
                  <a:off x="4661033" y="1587463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id="{8FFB28D8-EEC5-4A77-99FA-400674429081}"/>
                    </a:ext>
                  </a:extLst>
                </p:cNvPr>
                <p:cNvSpPr/>
                <p:nvPr/>
              </p:nvSpPr>
              <p:spPr bwMode="auto">
                <a:xfrm>
                  <a:off x="5751912" y="1589546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4D81449D-E5A4-4E18-AB29-FDDC363CB86D}"/>
                    </a:ext>
                  </a:extLst>
                </p:cNvPr>
                <p:cNvSpPr/>
                <p:nvPr/>
              </p:nvSpPr>
              <p:spPr bwMode="auto">
                <a:xfrm>
                  <a:off x="5598985" y="160152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4" name="Oval 673">
                  <a:extLst>
                    <a:ext uri="{FF2B5EF4-FFF2-40B4-BE49-F238E27FC236}">
                      <a16:creationId xmlns:a16="http://schemas.microsoft.com/office/drawing/2014/main" id="{635F01D2-E018-45A5-A3EB-CF1709835628}"/>
                    </a:ext>
                  </a:extLst>
                </p:cNvPr>
                <p:cNvSpPr/>
                <p:nvPr/>
              </p:nvSpPr>
              <p:spPr bwMode="auto">
                <a:xfrm>
                  <a:off x="5135105" y="1601527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5" name="Oval 674">
                  <a:extLst>
                    <a:ext uri="{FF2B5EF4-FFF2-40B4-BE49-F238E27FC236}">
                      <a16:creationId xmlns:a16="http://schemas.microsoft.com/office/drawing/2014/main" id="{9E38405F-FA7D-43E1-B063-D3CD1D6A17A7}"/>
                    </a:ext>
                  </a:extLst>
                </p:cNvPr>
                <p:cNvSpPr/>
                <p:nvPr/>
              </p:nvSpPr>
              <p:spPr bwMode="auto">
                <a:xfrm>
                  <a:off x="5446058" y="160152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id="{76EA9268-D407-4AD2-A674-9D2008940DB9}"/>
                    </a:ext>
                  </a:extLst>
                </p:cNvPr>
                <p:cNvSpPr/>
                <p:nvPr/>
              </p:nvSpPr>
              <p:spPr bwMode="auto">
                <a:xfrm>
                  <a:off x="5288032" y="1601527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B9CE4653-7958-4E2E-93A7-C8AD058F72D0}"/>
                    </a:ext>
                  </a:extLst>
                </p:cNvPr>
                <p:cNvSpPr/>
                <p:nvPr/>
              </p:nvSpPr>
              <p:spPr bwMode="auto">
                <a:xfrm>
                  <a:off x="4987277" y="160152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5F001DC3-0B60-4BC4-92E9-034629414170}"/>
                    </a:ext>
                  </a:extLst>
                </p:cNvPr>
                <p:cNvSpPr/>
                <p:nvPr/>
              </p:nvSpPr>
              <p:spPr bwMode="auto">
                <a:xfrm>
                  <a:off x="4829251" y="1601527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6F39E6E5-6BF9-4F61-A778-27AEC32B37B4}"/>
                    </a:ext>
                  </a:extLst>
                </p:cNvPr>
                <p:cNvSpPr/>
                <p:nvPr/>
              </p:nvSpPr>
              <p:spPr bwMode="auto">
                <a:xfrm>
                  <a:off x="5609180" y="1616112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0" name="Oval 679">
                  <a:extLst>
                    <a:ext uri="{FF2B5EF4-FFF2-40B4-BE49-F238E27FC236}">
                      <a16:creationId xmlns:a16="http://schemas.microsoft.com/office/drawing/2014/main" id="{83C87DED-B85A-4546-8FFD-5AB5D969379E}"/>
                    </a:ext>
                  </a:extLst>
                </p:cNvPr>
                <p:cNvSpPr/>
                <p:nvPr/>
              </p:nvSpPr>
              <p:spPr bwMode="auto">
                <a:xfrm>
                  <a:off x="5150399" y="1616112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1" name="Oval 680">
                  <a:extLst>
                    <a:ext uri="{FF2B5EF4-FFF2-40B4-BE49-F238E27FC236}">
                      <a16:creationId xmlns:a16="http://schemas.microsoft.com/office/drawing/2014/main" id="{E5EA2A9B-35AB-47F2-8A19-48837BF87B1B}"/>
                    </a:ext>
                  </a:extLst>
                </p:cNvPr>
                <p:cNvSpPr/>
                <p:nvPr/>
              </p:nvSpPr>
              <p:spPr bwMode="auto">
                <a:xfrm>
                  <a:off x="5456253" y="1616112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0D128B0C-A894-478C-B60E-AAF69E3924D3}"/>
                    </a:ext>
                  </a:extLst>
                </p:cNvPr>
                <p:cNvSpPr/>
                <p:nvPr/>
              </p:nvSpPr>
              <p:spPr bwMode="auto">
                <a:xfrm>
                  <a:off x="5298227" y="1616112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3" name="Oval 682">
                  <a:extLst>
                    <a:ext uri="{FF2B5EF4-FFF2-40B4-BE49-F238E27FC236}">
                      <a16:creationId xmlns:a16="http://schemas.microsoft.com/office/drawing/2014/main" id="{465CE654-2113-4088-98B0-C31F1D457C18}"/>
                    </a:ext>
                  </a:extLst>
                </p:cNvPr>
                <p:cNvSpPr/>
                <p:nvPr/>
              </p:nvSpPr>
              <p:spPr bwMode="auto">
                <a:xfrm>
                  <a:off x="4997472" y="1616112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5" name="Group 1241">
                <a:extLst>
                  <a:ext uri="{FF2B5EF4-FFF2-40B4-BE49-F238E27FC236}">
                    <a16:creationId xmlns:a16="http://schemas.microsoft.com/office/drawing/2014/main" id="{F6D5390D-FE3C-47E3-90FF-D7F3AC5332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453" y="16127412"/>
                <a:ext cx="457094" cy="457200"/>
                <a:chOff x="4582680" y="14876239"/>
                <a:chExt cx="1468098" cy="1500188"/>
              </a:xfrm>
            </p:grpSpPr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3106ECE2-99D2-43C7-AB44-5821A1408E04}"/>
                    </a:ext>
                  </a:extLst>
                </p:cNvPr>
                <p:cNvSpPr/>
                <p:nvPr/>
              </p:nvSpPr>
              <p:spPr bwMode="auto">
                <a:xfrm>
                  <a:off x="4582680" y="14876239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6E4D17FA-0945-4F26-8D57-616F95D95ED9}"/>
                    </a:ext>
                  </a:extLst>
                </p:cNvPr>
                <p:cNvSpPr/>
                <p:nvPr/>
              </p:nvSpPr>
              <p:spPr bwMode="auto">
                <a:xfrm>
                  <a:off x="5051656" y="1495437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A8F0E8F4-5376-4A94-BA12-9FDD554B840A}"/>
                    </a:ext>
                  </a:extLst>
                </p:cNvPr>
                <p:cNvSpPr/>
                <p:nvPr/>
              </p:nvSpPr>
              <p:spPr bwMode="auto">
                <a:xfrm>
                  <a:off x="5337119" y="1495437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F6CB3246-EF92-42EE-86DE-8951A16B7C24}"/>
                    </a:ext>
                  </a:extLst>
                </p:cNvPr>
                <p:cNvSpPr/>
                <p:nvPr/>
              </p:nvSpPr>
              <p:spPr bwMode="auto">
                <a:xfrm>
                  <a:off x="5653168" y="1511064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B0C65E55-8AEB-4EA6-87CC-8FA0AA1522B4}"/>
                    </a:ext>
                  </a:extLst>
                </p:cNvPr>
                <p:cNvSpPr/>
                <p:nvPr/>
              </p:nvSpPr>
              <p:spPr bwMode="auto">
                <a:xfrm>
                  <a:off x="5189292" y="1511064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6987AF81-3FAF-4599-A6FD-69B4B9EA1C5A}"/>
                    </a:ext>
                  </a:extLst>
                </p:cNvPr>
                <p:cNvSpPr/>
                <p:nvPr/>
              </p:nvSpPr>
              <p:spPr bwMode="auto">
                <a:xfrm>
                  <a:off x="4720316" y="1526170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634EF56C-BFB5-4994-9BE1-96EE527BBC7B}"/>
                    </a:ext>
                  </a:extLst>
                </p:cNvPr>
                <p:cNvSpPr/>
                <p:nvPr/>
              </p:nvSpPr>
              <p:spPr bwMode="auto">
                <a:xfrm>
                  <a:off x="5495145" y="1511064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A1724A9E-29C1-425B-8C03-05A2162F929F}"/>
                    </a:ext>
                  </a:extLst>
                </p:cNvPr>
                <p:cNvSpPr/>
                <p:nvPr/>
              </p:nvSpPr>
              <p:spPr bwMode="auto">
                <a:xfrm>
                  <a:off x="5913145" y="1557945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8020B844-6B82-4828-9E6E-BB4343AE8B5C}"/>
                    </a:ext>
                  </a:extLst>
                </p:cNvPr>
                <p:cNvSpPr/>
                <p:nvPr/>
              </p:nvSpPr>
              <p:spPr bwMode="auto">
                <a:xfrm>
                  <a:off x="5479851" y="1495437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6B8F4F08-DF2E-4722-ADBA-9B31CA50BD54}"/>
                    </a:ext>
                  </a:extLst>
                </p:cNvPr>
                <p:cNvSpPr/>
                <p:nvPr/>
              </p:nvSpPr>
              <p:spPr bwMode="auto">
                <a:xfrm>
                  <a:off x="5342219" y="1511064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DAA502DB-B9F7-46CF-9C7D-BDF3F516A51A}"/>
                    </a:ext>
                  </a:extLst>
                </p:cNvPr>
                <p:cNvSpPr/>
                <p:nvPr/>
              </p:nvSpPr>
              <p:spPr bwMode="auto">
                <a:xfrm>
                  <a:off x="5036365" y="1511064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7" name="Oval 566">
                  <a:extLst>
                    <a:ext uri="{FF2B5EF4-FFF2-40B4-BE49-F238E27FC236}">
                      <a16:creationId xmlns:a16="http://schemas.microsoft.com/office/drawing/2014/main" id="{D13D404A-BAD9-4409-8338-751972F12F3A}"/>
                    </a:ext>
                  </a:extLst>
                </p:cNvPr>
                <p:cNvSpPr/>
                <p:nvPr/>
              </p:nvSpPr>
              <p:spPr bwMode="auto">
                <a:xfrm>
                  <a:off x="5194388" y="1495437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8" name="Oval 567">
                  <a:extLst>
                    <a:ext uri="{FF2B5EF4-FFF2-40B4-BE49-F238E27FC236}">
                      <a16:creationId xmlns:a16="http://schemas.microsoft.com/office/drawing/2014/main" id="{D89E579F-C3F9-4DAF-82B6-2686798CF41C}"/>
                    </a:ext>
                  </a:extLst>
                </p:cNvPr>
                <p:cNvSpPr/>
                <p:nvPr/>
              </p:nvSpPr>
              <p:spPr bwMode="auto">
                <a:xfrm>
                  <a:off x="4883438" y="1511064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9" name="Oval 568">
                  <a:extLst>
                    <a:ext uri="{FF2B5EF4-FFF2-40B4-BE49-F238E27FC236}">
                      <a16:creationId xmlns:a16="http://schemas.microsoft.com/office/drawing/2014/main" id="{792EE6B6-2B20-45DB-AE96-1E8234E28206}"/>
                    </a:ext>
                  </a:extLst>
                </p:cNvPr>
                <p:cNvSpPr/>
                <p:nvPr/>
              </p:nvSpPr>
              <p:spPr bwMode="auto">
                <a:xfrm>
                  <a:off x="5653168" y="1526170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9956DC6B-42C9-4A34-9AF7-F177A51B4492}"/>
                    </a:ext>
                  </a:extLst>
                </p:cNvPr>
                <p:cNvSpPr/>
                <p:nvPr/>
              </p:nvSpPr>
              <p:spPr bwMode="auto">
                <a:xfrm>
                  <a:off x="5189292" y="1526170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1" name="Oval 570">
                  <a:extLst>
                    <a:ext uri="{FF2B5EF4-FFF2-40B4-BE49-F238E27FC236}">
                      <a16:creationId xmlns:a16="http://schemas.microsoft.com/office/drawing/2014/main" id="{351D8236-8636-4929-AF26-D7555B754A4B}"/>
                    </a:ext>
                  </a:extLst>
                </p:cNvPr>
                <p:cNvSpPr/>
                <p:nvPr/>
              </p:nvSpPr>
              <p:spPr bwMode="auto">
                <a:xfrm>
                  <a:off x="5500241" y="1526170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DFA802E0-DED9-4119-A19F-10BC5E64E155}"/>
                    </a:ext>
                  </a:extLst>
                </p:cNvPr>
                <p:cNvSpPr/>
                <p:nvPr/>
              </p:nvSpPr>
              <p:spPr bwMode="auto">
                <a:xfrm>
                  <a:off x="5342219" y="1526170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3" name="Oval 572">
                  <a:extLst>
                    <a:ext uri="{FF2B5EF4-FFF2-40B4-BE49-F238E27FC236}">
                      <a16:creationId xmlns:a16="http://schemas.microsoft.com/office/drawing/2014/main" id="{B42A641D-E6D7-404E-92B7-3FC7CFD4AB9A}"/>
                    </a:ext>
                  </a:extLst>
                </p:cNvPr>
                <p:cNvSpPr/>
                <p:nvPr/>
              </p:nvSpPr>
              <p:spPr bwMode="auto">
                <a:xfrm>
                  <a:off x="5031266" y="1526170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ED3C547F-4FE2-4F61-9DB4-8F1EDEDCC32B}"/>
                    </a:ext>
                  </a:extLst>
                </p:cNvPr>
                <p:cNvSpPr/>
                <p:nvPr/>
              </p:nvSpPr>
              <p:spPr bwMode="auto">
                <a:xfrm>
                  <a:off x="4878339" y="1526170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54F9DEED-A465-4B33-9F5E-C8E426F363BA}"/>
                    </a:ext>
                  </a:extLst>
                </p:cNvPr>
                <p:cNvSpPr/>
                <p:nvPr/>
              </p:nvSpPr>
              <p:spPr bwMode="auto">
                <a:xfrm>
                  <a:off x="5617487" y="1540755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69AA8A54-C6A7-43FB-8BFA-9B4EF0E995DC}"/>
                    </a:ext>
                  </a:extLst>
                </p:cNvPr>
                <p:cNvSpPr/>
                <p:nvPr/>
              </p:nvSpPr>
              <p:spPr bwMode="auto">
                <a:xfrm>
                  <a:off x="5153607" y="1540755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0F64127F-9F43-46D1-882C-94C5BF7657CA}"/>
                    </a:ext>
                  </a:extLst>
                </p:cNvPr>
                <p:cNvSpPr/>
                <p:nvPr/>
              </p:nvSpPr>
              <p:spPr bwMode="auto">
                <a:xfrm>
                  <a:off x="5459461" y="1540755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6C65283C-A04D-4B5C-B037-FFD2FE6F85FA}"/>
                    </a:ext>
                  </a:extLst>
                </p:cNvPr>
                <p:cNvSpPr/>
                <p:nvPr/>
              </p:nvSpPr>
              <p:spPr bwMode="auto">
                <a:xfrm>
                  <a:off x="5306534" y="1540755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D36EDF92-B459-4EE6-809C-34BAEB9DD364}"/>
                    </a:ext>
                  </a:extLst>
                </p:cNvPr>
                <p:cNvSpPr/>
                <p:nvPr/>
              </p:nvSpPr>
              <p:spPr bwMode="auto">
                <a:xfrm>
                  <a:off x="5005779" y="1540755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FFAD6022-D43E-4A41-B13B-237829DB58B6}"/>
                    </a:ext>
                  </a:extLst>
                </p:cNvPr>
                <p:cNvSpPr/>
                <p:nvPr/>
              </p:nvSpPr>
              <p:spPr bwMode="auto">
                <a:xfrm>
                  <a:off x="4847753" y="1540755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4B2FDF8C-6F64-4B1C-B365-694F0D916884}"/>
                    </a:ext>
                  </a:extLst>
                </p:cNvPr>
                <p:cNvSpPr/>
                <p:nvPr/>
              </p:nvSpPr>
              <p:spPr bwMode="auto">
                <a:xfrm>
                  <a:off x="5586901" y="1555340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2" name="Oval 581">
                  <a:extLst>
                    <a:ext uri="{FF2B5EF4-FFF2-40B4-BE49-F238E27FC236}">
                      <a16:creationId xmlns:a16="http://schemas.microsoft.com/office/drawing/2014/main" id="{242C12AE-224C-4C8E-BAA6-0136C7A9F41C}"/>
                    </a:ext>
                  </a:extLst>
                </p:cNvPr>
                <p:cNvSpPr/>
                <p:nvPr/>
              </p:nvSpPr>
              <p:spPr bwMode="auto">
                <a:xfrm>
                  <a:off x="5123022" y="15553407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3" name="Oval 582">
                  <a:extLst>
                    <a:ext uri="{FF2B5EF4-FFF2-40B4-BE49-F238E27FC236}">
                      <a16:creationId xmlns:a16="http://schemas.microsoft.com/office/drawing/2014/main" id="{40C78E78-955A-480C-8947-AF7B6FD4DD9A}"/>
                    </a:ext>
                  </a:extLst>
                </p:cNvPr>
                <p:cNvSpPr/>
                <p:nvPr/>
              </p:nvSpPr>
              <p:spPr bwMode="auto">
                <a:xfrm>
                  <a:off x="5433975" y="1555340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E04107AF-E6B3-4FD5-A4BE-F2F7882FD80F}"/>
                    </a:ext>
                  </a:extLst>
                </p:cNvPr>
                <p:cNvSpPr/>
                <p:nvPr/>
              </p:nvSpPr>
              <p:spPr bwMode="auto">
                <a:xfrm>
                  <a:off x="5275949" y="1555340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45DD9C0B-D02E-4892-B42F-3A9F533BA3FB}"/>
                    </a:ext>
                  </a:extLst>
                </p:cNvPr>
                <p:cNvSpPr/>
                <p:nvPr/>
              </p:nvSpPr>
              <p:spPr bwMode="auto">
                <a:xfrm>
                  <a:off x="4975194" y="1555340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6" name="Oval 585">
                  <a:extLst>
                    <a:ext uri="{FF2B5EF4-FFF2-40B4-BE49-F238E27FC236}">
                      <a16:creationId xmlns:a16="http://schemas.microsoft.com/office/drawing/2014/main" id="{BD6D3CC1-EAB7-4E77-8C2E-9DF5ECF7CF25}"/>
                    </a:ext>
                  </a:extLst>
                </p:cNvPr>
                <p:cNvSpPr/>
                <p:nvPr/>
              </p:nvSpPr>
              <p:spPr bwMode="auto">
                <a:xfrm>
                  <a:off x="4817168" y="1555340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C77628D5-D986-4E15-B834-875B669C6297}"/>
                    </a:ext>
                  </a:extLst>
                </p:cNvPr>
                <p:cNvSpPr/>
                <p:nvPr/>
              </p:nvSpPr>
              <p:spPr bwMode="auto">
                <a:xfrm>
                  <a:off x="5581802" y="1571488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4BDD2DA8-1F40-4D4D-AFA5-915C55B4E89A}"/>
                    </a:ext>
                  </a:extLst>
                </p:cNvPr>
                <p:cNvSpPr/>
                <p:nvPr/>
              </p:nvSpPr>
              <p:spPr bwMode="auto">
                <a:xfrm>
                  <a:off x="5117926" y="1571488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9249171A-C3C7-4E84-AF8C-DADF16DD2A7A}"/>
                    </a:ext>
                  </a:extLst>
                </p:cNvPr>
                <p:cNvSpPr/>
                <p:nvPr/>
              </p:nvSpPr>
              <p:spPr bwMode="auto">
                <a:xfrm>
                  <a:off x="5423780" y="1571488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FFBDA42C-6224-4DD9-A772-71639B049B44}"/>
                    </a:ext>
                  </a:extLst>
                </p:cNvPr>
                <p:cNvSpPr/>
                <p:nvPr/>
              </p:nvSpPr>
              <p:spPr bwMode="auto">
                <a:xfrm>
                  <a:off x="5270853" y="1571488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250C35FE-00BB-46C7-9CFB-9D928A140C26}"/>
                    </a:ext>
                  </a:extLst>
                </p:cNvPr>
                <p:cNvSpPr/>
                <p:nvPr/>
              </p:nvSpPr>
              <p:spPr bwMode="auto">
                <a:xfrm>
                  <a:off x="4970095" y="1571488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32A6145F-BA34-44EC-A03C-CC7F5C2CEA46}"/>
                    </a:ext>
                  </a:extLst>
                </p:cNvPr>
                <p:cNvSpPr/>
                <p:nvPr/>
              </p:nvSpPr>
              <p:spPr bwMode="auto">
                <a:xfrm>
                  <a:off x="4812072" y="1571488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A64EF0DC-69DE-46B9-89EF-DF7786645BB2}"/>
                    </a:ext>
                  </a:extLst>
                </p:cNvPr>
                <p:cNvSpPr/>
                <p:nvPr/>
              </p:nvSpPr>
              <p:spPr bwMode="auto">
                <a:xfrm>
                  <a:off x="5811194" y="1526170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4" name="Oval 593">
                  <a:extLst>
                    <a:ext uri="{FF2B5EF4-FFF2-40B4-BE49-F238E27FC236}">
                      <a16:creationId xmlns:a16="http://schemas.microsoft.com/office/drawing/2014/main" id="{59909569-C352-4186-AE4E-320E57FF22B5}"/>
                    </a:ext>
                  </a:extLst>
                </p:cNvPr>
                <p:cNvSpPr/>
                <p:nvPr/>
              </p:nvSpPr>
              <p:spPr bwMode="auto">
                <a:xfrm>
                  <a:off x="4679536" y="1540234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DE53776F-5DAD-4123-8423-6EB98E80913E}"/>
                    </a:ext>
                  </a:extLst>
                </p:cNvPr>
                <p:cNvSpPr/>
                <p:nvPr/>
              </p:nvSpPr>
              <p:spPr bwMode="auto">
                <a:xfrm>
                  <a:off x="5770414" y="1542318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ACE92A2F-AA1B-4A66-93F3-8E38BE8B4AFA}"/>
                    </a:ext>
                  </a:extLst>
                </p:cNvPr>
                <p:cNvSpPr/>
                <p:nvPr/>
              </p:nvSpPr>
              <p:spPr bwMode="auto">
                <a:xfrm>
                  <a:off x="4664241" y="1555340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34F4B397-1A89-4259-895C-D7AF1ACA5ED5}"/>
                    </a:ext>
                  </a:extLst>
                </p:cNvPr>
                <p:cNvSpPr/>
                <p:nvPr/>
              </p:nvSpPr>
              <p:spPr bwMode="auto">
                <a:xfrm>
                  <a:off x="5750023" y="1557424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9635FA7D-C575-4B8A-A450-F542ACEF3F30}"/>
                    </a:ext>
                  </a:extLst>
                </p:cNvPr>
                <p:cNvSpPr/>
                <p:nvPr/>
              </p:nvSpPr>
              <p:spPr bwMode="auto">
                <a:xfrm>
                  <a:off x="4654046" y="1572009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F5238477-06E1-4601-BCE0-0B8B96AD26FE}"/>
                    </a:ext>
                  </a:extLst>
                </p:cNvPr>
                <p:cNvSpPr/>
                <p:nvPr/>
              </p:nvSpPr>
              <p:spPr bwMode="auto">
                <a:xfrm>
                  <a:off x="5744924" y="1574093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A79B6792-31F1-4300-9304-313110000BE1}"/>
                    </a:ext>
                  </a:extLst>
                </p:cNvPr>
                <p:cNvSpPr/>
                <p:nvPr/>
              </p:nvSpPr>
              <p:spPr bwMode="auto">
                <a:xfrm>
                  <a:off x="5882560" y="1573572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A4D48385-552C-4CC1-901F-0E27EE7172D2}"/>
                    </a:ext>
                  </a:extLst>
                </p:cNvPr>
                <p:cNvSpPr/>
                <p:nvPr/>
              </p:nvSpPr>
              <p:spPr bwMode="auto">
                <a:xfrm>
                  <a:off x="5586901" y="1587115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320891DC-7950-4EF5-BA78-0CE488B113BE}"/>
                    </a:ext>
                  </a:extLst>
                </p:cNvPr>
                <p:cNvSpPr/>
                <p:nvPr/>
              </p:nvSpPr>
              <p:spPr bwMode="auto">
                <a:xfrm>
                  <a:off x="5123022" y="1587115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2B422AC5-1F68-4CDC-9E3B-1E68D236C766}"/>
                    </a:ext>
                  </a:extLst>
                </p:cNvPr>
                <p:cNvSpPr/>
                <p:nvPr/>
              </p:nvSpPr>
              <p:spPr bwMode="auto">
                <a:xfrm>
                  <a:off x="5433975" y="1587115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9A8AF40A-CF09-4DC1-AA98-177564B21C06}"/>
                    </a:ext>
                  </a:extLst>
                </p:cNvPr>
                <p:cNvSpPr/>
                <p:nvPr/>
              </p:nvSpPr>
              <p:spPr bwMode="auto">
                <a:xfrm>
                  <a:off x="5275949" y="1587115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2480E474-FC21-4919-8168-B91CB771ACBF}"/>
                    </a:ext>
                  </a:extLst>
                </p:cNvPr>
                <p:cNvSpPr/>
                <p:nvPr/>
              </p:nvSpPr>
              <p:spPr bwMode="auto">
                <a:xfrm>
                  <a:off x="4975194" y="15871154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B625CEF8-0C72-4117-A309-6EA9D93C50A7}"/>
                    </a:ext>
                  </a:extLst>
                </p:cNvPr>
                <p:cNvSpPr/>
                <p:nvPr/>
              </p:nvSpPr>
              <p:spPr bwMode="auto">
                <a:xfrm>
                  <a:off x="4817168" y="1587115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B602D713-9831-4333-A549-471A5C605DA4}"/>
                    </a:ext>
                  </a:extLst>
                </p:cNvPr>
                <p:cNvSpPr/>
                <p:nvPr/>
              </p:nvSpPr>
              <p:spPr bwMode="auto">
                <a:xfrm>
                  <a:off x="4659145" y="1587636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CC6B1F49-E2C0-4A60-AC54-6AB2F4EED245}"/>
                    </a:ext>
                  </a:extLst>
                </p:cNvPr>
                <p:cNvSpPr/>
                <p:nvPr/>
              </p:nvSpPr>
              <p:spPr bwMode="auto">
                <a:xfrm>
                  <a:off x="5750023" y="1589720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EF8A4076-2B20-459C-A9DD-AE1D60F99DFC}"/>
                    </a:ext>
                  </a:extLst>
                </p:cNvPr>
                <p:cNvSpPr/>
                <p:nvPr/>
              </p:nvSpPr>
              <p:spPr bwMode="auto">
                <a:xfrm>
                  <a:off x="5597097" y="16017006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0F6A3C12-20AF-4A99-9D4E-98FE79A98A2E}"/>
                    </a:ext>
                  </a:extLst>
                </p:cNvPr>
                <p:cNvSpPr/>
                <p:nvPr/>
              </p:nvSpPr>
              <p:spPr bwMode="auto">
                <a:xfrm>
                  <a:off x="5133217" y="16017006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id="{FCD4BF4B-D162-4F9E-856A-7BDD3E609ECA}"/>
                    </a:ext>
                  </a:extLst>
                </p:cNvPr>
                <p:cNvSpPr/>
                <p:nvPr/>
              </p:nvSpPr>
              <p:spPr bwMode="auto">
                <a:xfrm>
                  <a:off x="5444170" y="16017006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4A3D0CD3-C7B9-42C4-BA7D-178D78803582}"/>
                    </a:ext>
                  </a:extLst>
                </p:cNvPr>
                <p:cNvSpPr/>
                <p:nvPr/>
              </p:nvSpPr>
              <p:spPr bwMode="auto">
                <a:xfrm>
                  <a:off x="5286144" y="16017006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9FE15559-6239-46F8-BAAD-C33C2C1066CE}"/>
                    </a:ext>
                  </a:extLst>
                </p:cNvPr>
                <p:cNvSpPr/>
                <p:nvPr/>
              </p:nvSpPr>
              <p:spPr bwMode="auto">
                <a:xfrm>
                  <a:off x="4985389" y="16017006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4" name="Oval 613">
                  <a:extLst>
                    <a:ext uri="{FF2B5EF4-FFF2-40B4-BE49-F238E27FC236}">
                      <a16:creationId xmlns:a16="http://schemas.microsoft.com/office/drawing/2014/main" id="{3169995E-FF6D-4ACA-93A8-91DE66D21FB0}"/>
                    </a:ext>
                  </a:extLst>
                </p:cNvPr>
                <p:cNvSpPr/>
                <p:nvPr/>
              </p:nvSpPr>
              <p:spPr bwMode="auto">
                <a:xfrm>
                  <a:off x="4827363" y="16017006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38D41A4C-4E74-4E49-83D2-B7B5F95E9F17}"/>
                    </a:ext>
                  </a:extLst>
                </p:cNvPr>
                <p:cNvSpPr/>
                <p:nvPr/>
              </p:nvSpPr>
              <p:spPr bwMode="auto">
                <a:xfrm>
                  <a:off x="5607292" y="1616285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id="{C5F9DACC-5D02-4EE0-BD53-EEBBF7834A22}"/>
                    </a:ext>
                  </a:extLst>
                </p:cNvPr>
                <p:cNvSpPr/>
                <p:nvPr/>
              </p:nvSpPr>
              <p:spPr bwMode="auto">
                <a:xfrm>
                  <a:off x="5148511" y="1616285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D6E22F25-E1F5-4F3D-8258-F13772547EB8}"/>
                    </a:ext>
                  </a:extLst>
                </p:cNvPr>
                <p:cNvSpPr/>
                <p:nvPr/>
              </p:nvSpPr>
              <p:spPr bwMode="auto">
                <a:xfrm>
                  <a:off x="5454365" y="1616285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F2509F7C-3158-4F3A-A4ED-E9CDD628161D}"/>
                    </a:ext>
                  </a:extLst>
                </p:cNvPr>
                <p:cNvSpPr/>
                <p:nvPr/>
              </p:nvSpPr>
              <p:spPr bwMode="auto">
                <a:xfrm>
                  <a:off x="5296339" y="1616285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id="{DBF69BA1-CCDF-4829-BDB6-64426471D01B}"/>
                    </a:ext>
                  </a:extLst>
                </p:cNvPr>
                <p:cNvSpPr/>
                <p:nvPr/>
              </p:nvSpPr>
              <p:spPr bwMode="auto">
                <a:xfrm>
                  <a:off x="4995584" y="1616285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6" name="Group 1306">
                <a:extLst>
                  <a:ext uri="{FF2B5EF4-FFF2-40B4-BE49-F238E27FC236}">
                    <a16:creationId xmlns:a16="http://schemas.microsoft.com/office/drawing/2014/main" id="{C5E14F77-478F-4ABD-852D-70F940E3CA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6382" y="16152812"/>
                <a:ext cx="457094" cy="457200"/>
                <a:chOff x="4580503" y="14874651"/>
                <a:chExt cx="1468098" cy="1500188"/>
              </a:xfrm>
            </p:grpSpPr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D3E01CB7-FAF3-40B4-B32A-CADD5F489279}"/>
                    </a:ext>
                  </a:extLst>
                </p:cNvPr>
                <p:cNvSpPr/>
                <p:nvPr/>
              </p:nvSpPr>
              <p:spPr bwMode="auto">
                <a:xfrm>
                  <a:off x="4580503" y="14874651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192446F1-22A5-4694-91E9-D20FC8B69E22}"/>
                    </a:ext>
                  </a:extLst>
                </p:cNvPr>
                <p:cNvSpPr/>
                <p:nvPr/>
              </p:nvSpPr>
              <p:spPr bwMode="auto">
                <a:xfrm>
                  <a:off x="5049479" y="1495278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2E6AFC6A-125D-4FA7-80A0-F55A715096AA}"/>
                    </a:ext>
                  </a:extLst>
                </p:cNvPr>
                <p:cNvSpPr/>
                <p:nvPr/>
              </p:nvSpPr>
              <p:spPr bwMode="auto">
                <a:xfrm>
                  <a:off x="5334942" y="1495278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D81C5AF4-F94A-4421-9AB4-E0EDB8B7F8B3}"/>
                    </a:ext>
                  </a:extLst>
                </p:cNvPr>
                <p:cNvSpPr/>
                <p:nvPr/>
              </p:nvSpPr>
              <p:spPr bwMode="auto">
                <a:xfrm>
                  <a:off x="5650991" y="15109054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10A21F08-E868-4662-80A9-BFF5EABA86E9}"/>
                    </a:ext>
                  </a:extLst>
                </p:cNvPr>
                <p:cNvSpPr/>
                <p:nvPr/>
              </p:nvSpPr>
              <p:spPr bwMode="auto">
                <a:xfrm>
                  <a:off x="5187115" y="1510905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FD6A4E23-7301-4DE6-BA35-F1A9C923130C}"/>
                    </a:ext>
                  </a:extLst>
                </p:cNvPr>
                <p:cNvSpPr/>
                <p:nvPr/>
              </p:nvSpPr>
              <p:spPr bwMode="auto">
                <a:xfrm>
                  <a:off x="4718139" y="1526011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E515AD1C-FD23-4303-98D3-91BABB0A795D}"/>
                    </a:ext>
                  </a:extLst>
                </p:cNvPr>
                <p:cNvSpPr/>
                <p:nvPr/>
              </p:nvSpPr>
              <p:spPr bwMode="auto">
                <a:xfrm>
                  <a:off x="5492968" y="15109054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48C2A2DF-28F0-496B-AA82-CC6B1FB940B5}"/>
                    </a:ext>
                  </a:extLst>
                </p:cNvPr>
                <p:cNvSpPr/>
                <p:nvPr/>
              </p:nvSpPr>
              <p:spPr bwMode="auto">
                <a:xfrm>
                  <a:off x="5910968" y="1557786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934A5CD5-1D21-4FAC-8A00-08569C7A3647}"/>
                    </a:ext>
                  </a:extLst>
                </p:cNvPr>
                <p:cNvSpPr/>
                <p:nvPr/>
              </p:nvSpPr>
              <p:spPr bwMode="auto">
                <a:xfrm>
                  <a:off x="5477674" y="14952784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AB369940-EC1B-4C4D-A2EC-F202553AD7EB}"/>
                    </a:ext>
                  </a:extLst>
                </p:cNvPr>
                <p:cNvSpPr/>
                <p:nvPr/>
              </p:nvSpPr>
              <p:spPr bwMode="auto">
                <a:xfrm>
                  <a:off x="5340041" y="15109054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27BEEAB3-C060-4003-A993-A1683045A42A}"/>
                    </a:ext>
                  </a:extLst>
                </p:cNvPr>
                <p:cNvSpPr/>
                <p:nvPr/>
              </p:nvSpPr>
              <p:spPr bwMode="auto">
                <a:xfrm>
                  <a:off x="5034188" y="1510905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F28433B9-73C6-4FC9-95FB-4B01C700FDA4}"/>
                    </a:ext>
                  </a:extLst>
                </p:cNvPr>
                <p:cNvSpPr/>
                <p:nvPr/>
              </p:nvSpPr>
              <p:spPr bwMode="auto">
                <a:xfrm>
                  <a:off x="5192211" y="14952784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B45A1568-8D7E-4E60-878C-032F29814DB5}"/>
                    </a:ext>
                  </a:extLst>
                </p:cNvPr>
                <p:cNvSpPr/>
                <p:nvPr/>
              </p:nvSpPr>
              <p:spPr bwMode="auto">
                <a:xfrm>
                  <a:off x="4881261" y="1510905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BE87915C-65F6-43A5-9E44-9CF05AF6C867}"/>
                    </a:ext>
                  </a:extLst>
                </p:cNvPr>
                <p:cNvSpPr/>
                <p:nvPr/>
              </p:nvSpPr>
              <p:spPr bwMode="auto">
                <a:xfrm>
                  <a:off x="5650991" y="1526011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7EB40F89-E85A-4B25-A793-F041BA717EEE}"/>
                    </a:ext>
                  </a:extLst>
                </p:cNvPr>
                <p:cNvSpPr/>
                <p:nvPr/>
              </p:nvSpPr>
              <p:spPr bwMode="auto">
                <a:xfrm>
                  <a:off x="5187115" y="1526011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DBDE76A5-BF5A-46B6-A6A8-E81FF0B13941}"/>
                    </a:ext>
                  </a:extLst>
                </p:cNvPr>
                <p:cNvSpPr/>
                <p:nvPr/>
              </p:nvSpPr>
              <p:spPr bwMode="auto">
                <a:xfrm>
                  <a:off x="5498064" y="1526011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5D501C01-B24D-4556-A1D1-2235F22C0748}"/>
                    </a:ext>
                  </a:extLst>
                </p:cNvPr>
                <p:cNvSpPr/>
                <p:nvPr/>
              </p:nvSpPr>
              <p:spPr bwMode="auto">
                <a:xfrm>
                  <a:off x="5340041" y="1526011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E5741DDE-50A3-4EA3-8160-36410CD76531}"/>
                    </a:ext>
                  </a:extLst>
                </p:cNvPr>
                <p:cNvSpPr/>
                <p:nvPr/>
              </p:nvSpPr>
              <p:spPr bwMode="auto">
                <a:xfrm>
                  <a:off x="5029089" y="1526011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DD2662A7-6A7D-47A2-971F-CEA90D5F1C1A}"/>
                    </a:ext>
                  </a:extLst>
                </p:cNvPr>
                <p:cNvSpPr/>
                <p:nvPr/>
              </p:nvSpPr>
              <p:spPr bwMode="auto">
                <a:xfrm>
                  <a:off x="4876162" y="1526011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FBD5510F-A11D-4CD6-830C-F6A744E9A01F}"/>
                    </a:ext>
                  </a:extLst>
                </p:cNvPr>
                <p:cNvSpPr/>
                <p:nvPr/>
              </p:nvSpPr>
              <p:spPr bwMode="auto">
                <a:xfrm>
                  <a:off x="5615310" y="1540596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D8CEC431-2AF9-43E6-87B0-1AA8C5DE5598}"/>
                    </a:ext>
                  </a:extLst>
                </p:cNvPr>
                <p:cNvSpPr/>
                <p:nvPr/>
              </p:nvSpPr>
              <p:spPr bwMode="auto">
                <a:xfrm>
                  <a:off x="5151430" y="1540596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7FE3AF72-539C-418C-B448-20756C8CA13F}"/>
                    </a:ext>
                  </a:extLst>
                </p:cNvPr>
                <p:cNvSpPr/>
                <p:nvPr/>
              </p:nvSpPr>
              <p:spPr bwMode="auto">
                <a:xfrm>
                  <a:off x="5457284" y="1540596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5698202A-BE35-4512-95C6-464283572C3F}"/>
                    </a:ext>
                  </a:extLst>
                </p:cNvPr>
                <p:cNvSpPr/>
                <p:nvPr/>
              </p:nvSpPr>
              <p:spPr bwMode="auto">
                <a:xfrm>
                  <a:off x="5304357" y="1540596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5CBC0F9D-F8A4-486F-8E08-F93A9B57464C}"/>
                    </a:ext>
                  </a:extLst>
                </p:cNvPr>
                <p:cNvSpPr/>
                <p:nvPr/>
              </p:nvSpPr>
              <p:spPr bwMode="auto">
                <a:xfrm>
                  <a:off x="5003602" y="1540596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7069CB52-BE22-4BA8-96A9-8F67D54F0D18}"/>
                    </a:ext>
                  </a:extLst>
                </p:cNvPr>
                <p:cNvSpPr/>
                <p:nvPr/>
              </p:nvSpPr>
              <p:spPr bwMode="auto">
                <a:xfrm>
                  <a:off x="4845576" y="1540596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7C0C632F-9A93-4A90-BF02-0E9F2BC1C423}"/>
                    </a:ext>
                  </a:extLst>
                </p:cNvPr>
                <p:cNvSpPr/>
                <p:nvPr/>
              </p:nvSpPr>
              <p:spPr bwMode="auto">
                <a:xfrm>
                  <a:off x="5584724" y="1555181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AC7D0C53-5539-4C0F-91C5-4A6BB5A88886}"/>
                    </a:ext>
                  </a:extLst>
                </p:cNvPr>
                <p:cNvSpPr/>
                <p:nvPr/>
              </p:nvSpPr>
              <p:spPr bwMode="auto">
                <a:xfrm>
                  <a:off x="5120845" y="1555181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CAF15C0C-D113-46BA-927C-8BC48635F7F7}"/>
                    </a:ext>
                  </a:extLst>
                </p:cNvPr>
                <p:cNvSpPr/>
                <p:nvPr/>
              </p:nvSpPr>
              <p:spPr bwMode="auto">
                <a:xfrm>
                  <a:off x="5431798" y="1555181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15C323AC-2405-4FC8-AFF0-979245E7C9D8}"/>
                    </a:ext>
                  </a:extLst>
                </p:cNvPr>
                <p:cNvSpPr/>
                <p:nvPr/>
              </p:nvSpPr>
              <p:spPr bwMode="auto">
                <a:xfrm>
                  <a:off x="5273772" y="1555181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F02D62DD-83F5-445A-8C93-E2BE6856D2EC}"/>
                    </a:ext>
                  </a:extLst>
                </p:cNvPr>
                <p:cNvSpPr/>
                <p:nvPr/>
              </p:nvSpPr>
              <p:spPr bwMode="auto">
                <a:xfrm>
                  <a:off x="4973017" y="1555181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8A3A71C8-47A0-40A4-A111-2FDAEE130D34}"/>
                    </a:ext>
                  </a:extLst>
                </p:cNvPr>
                <p:cNvSpPr/>
                <p:nvPr/>
              </p:nvSpPr>
              <p:spPr bwMode="auto">
                <a:xfrm>
                  <a:off x="4814991" y="1555181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039F2F6B-D597-40FB-9271-78990A5B7DEB}"/>
                    </a:ext>
                  </a:extLst>
                </p:cNvPr>
                <p:cNvSpPr/>
                <p:nvPr/>
              </p:nvSpPr>
              <p:spPr bwMode="auto">
                <a:xfrm>
                  <a:off x="5579625" y="15713296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3995DA99-E347-4726-AF5B-722D2CA0473E}"/>
                    </a:ext>
                  </a:extLst>
                </p:cNvPr>
                <p:cNvSpPr/>
                <p:nvPr/>
              </p:nvSpPr>
              <p:spPr bwMode="auto">
                <a:xfrm>
                  <a:off x="5115749" y="15713296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66A0EDB2-0F37-4864-8861-BB567207D9E4}"/>
                    </a:ext>
                  </a:extLst>
                </p:cNvPr>
                <p:cNvSpPr/>
                <p:nvPr/>
              </p:nvSpPr>
              <p:spPr bwMode="auto">
                <a:xfrm>
                  <a:off x="5421602" y="15713296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1E2D869B-0A32-4732-958C-BF735D56D9F6}"/>
                    </a:ext>
                  </a:extLst>
                </p:cNvPr>
                <p:cNvSpPr/>
                <p:nvPr/>
              </p:nvSpPr>
              <p:spPr bwMode="auto">
                <a:xfrm>
                  <a:off x="5268676" y="15713296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4F6B7F97-6EE5-4B6F-A07C-461AD7722F01}"/>
                    </a:ext>
                  </a:extLst>
                </p:cNvPr>
                <p:cNvSpPr/>
                <p:nvPr/>
              </p:nvSpPr>
              <p:spPr bwMode="auto">
                <a:xfrm>
                  <a:off x="4967918" y="15713296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174BAA1D-6BCE-4A24-BCA3-529B18A26135}"/>
                    </a:ext>
                  </a:extLst>
                </p:cNvPr>
                <p:cNvSpPr/>
                <p:nvPr/>
              </p:nvSpPr>
              <p:spPr bwMode="auto">
                <a:xfrm>
                  <a:off x="4809895" y="15713296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FA5B437C-1085-4D5D-BAFE-8C73AE46ECFE}"/>
                    </a:ext>
                  </a:extLst>
                </p:cNvPr>
                <p:cNvSpPr/>
                <p:nvPr/>
              </p:nvSpPr>
              <p:spPr bwMode="auto">
                <a:xfrm>
                  <a:off x="5809017" y="1526011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9E40BE1F-522F-4B74-9620-CEDBF60263CC}"/>
                    </a:ext>
                  </a:extLst>
                </p:cNvPr>
                <p:cNvSpPr/>
                <p:nvPr/>
              </p:nvSpPr>
              <p:spPr bwMode="auto">
                <a:xfrm>
                  <a:off x="4677358" y="1540075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1" name="Oval 530">
                  <a:extLst>
                    <a:ext uri="{FF2B5EF4-FFF2-40B4-BE49-F238E27FC236}">
                      <a16:creationId xmlns:a16="http://schemas.microsoft.com/office/drawing/2014/main" id="{78FD38E8-B23D-4C3E-AF3F-169DC7223DB9}"/>
                    </a:ext>
                  </a:extLst>
                </p:cNvPr>
                <p:cNvSpPr/>
                <p:nvPr/>
              </p:nvSpPr>
              <p:spPr bwMode="auto">
                <a:xfrm>
                  <a:off x="5768237" y="1542159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2" name="Oval 531">
                  <a:extLst>
                    <a:ext uri="{FF2B5EF4-FFF2-40B4-BE49-F238E27FC236}">
                      <a16:creationId xmlns:a16="http://schemas.microsoft.com/office/drawing/2014/main" id="{8C9E10D6-AD73-4345-ABBC-E55FD2A1D878}"/>
                    </a:ext>
                  </a:extLst>
                </p:cNvPr>
                <p:cNvSpPr/>
                <p:nvPr/>
              </p:nvSpPr>
              <p:spPr bwMode="auto">
                <a:xfrm>
                  <a:off x="4662064" y="1555181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4C2E818E-B653-4648-8A57-1F59103734AD}"/>
                    </a:ext>
                  </a:extLst>
                </p:cNvPr>
                <p:cNvSpPr/>
                <p:nvPr/>
              </p:nvSpPr>
              <p:spPr bwMode="auto">
                <a:xfrm>
                  <a:off x="5747846" y="15572655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C7685366-DD35-407F-92DD-9C27DF4E5FB2}"/>
                    </a:ext>
                  </a:extLst>
                </p:cNvPr>
                <p:cNvSpPr/>
                <p:nvPr/>
              </p:nvSpPr>
              <p:spPr bwMode="auto">
                <a:xfrm>
                  <a:off x="4651869" y="15718507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8FB56C4D-CA2F-402D-B094-D260902A6009}"/>
                    </a:ext>
                  </a:extLst>
                </p:cNvPr>
                <p:cNvSpPr/>
                <p:nvPr/>
              </p:nvSpPr>
              <p:spPr bwMode="auto">
                <a:xfrm>
                  <a:off x="5742747" y="1573934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6" name="Oval 535">
                  <a:extLst>
                    <a:ext uri="{FF2B5EF4-FFF2-40B4-BE49-F238E27FC236}">
                      <a16:creationId xmlns:a16="http://schemas.microsoft.com/office/drawing/2014/main" id="{AF413CEC-908F-4283-B1CE-7297E97986DF}"/>
                    </a:ext>
                  </a:extLst>
                </p:cNvPr>
                <p:cNvSpPr/>
                <p:nvPr/>
              </p:nvSpPr>
              <p:spPr bwMode="auto">
                <a:xfrm>
                  <a:off x="5880383" y="1573413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98D1F11B-0DC5-4388-859C-44CCB118D528}"/>
                    </a:ext>
                  </a:extLst>
                </p:cNvPr>
                <p:cNvSpPr/>
                <p:nvPr/>
              </p:nvSpPr>
              <p:spPr bwMode="auto">
                <a:xfrm>
                  <a:off x="5584724" y="15869566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5077A392-F206-4A01-A95C-7DE32FDE3E59}"/>
                    </a:ext>
                  </a:extLst>
                </p:cNvPr>
                <p:cNvSpPr/>
                <p:nvPr/>
              </p:nvSpPr>
              <p:spPr bwMode="auto">
                <a:xfrm>
                  <a:off x="5120845" y="15869566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9" name="Oval 538">
                  <a:extLst>
                    <a:ext uri="{FF2B5EF4-FFF2-40B4-BE49-F238E27FC236}">
                      <a16:creationId xmlns:a16="http://schemas.microsoft.com/office/drawing/2014/main" id="{0576004F-5DDD-4243-BE1A-12500991E743}"/>
                    </a:ext>
                  </a:extLst>
                </p:cNvPr>
                <p:cNvSpPr/>
                <p:nvPr/>
              </p:nvSpPr>
              <p:spPr bwMode="auto">
                <a:xfrm>
                  <a:off x="5431798" y="15869566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7FF7490E-3812-4EEF-9C24-738BDB892E60}"/>
                    </a:ext>
                  </a:extLst>
                </p:cNvPr>
                <p:cNvSpPr/>
                <p:nvPr/>
              </p:nvSpPr>
              <p:spPr bwMode="auto">
                <a:xfrm>
                  <a:off x="5273772" y="15869566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3A3772E2-C74D-41B4-AC29-D5BCB313267B}"/>
                    </a:ext>
                  </a:extLst>
                </p:cNvPr>
                <p:cNvSpPr/>
                <p:nvPr/>
              </p:nvSpPr>
              <p:spPr bwMode="auto">
                <a:xfrm>
                  <a:off x="4973017" y="15869566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7FE7A889-067E-415B-9D17-86555BFF49A8}"/>
                    </a:ext>
                  </a:extLst>
                </p:cNvPr>
                <p:cNvSpPr/>
                <p:nvPr/>
              </p:nvSpPr>
              <p:spPr bwMode="auto">
                <a:xfrm>
                  <a:off x="4814991" y="15869566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796D2ABD-B211-469C-812F-B2601B89C508}"/>
                    </a:ext>
                  </a:extLst>
                </p:cNvPr>
                <p:cNvSpPr/>
                <p:nvPr/>
              </p:nvSpPr>
              <p:spPr bwMode="auto">
                <a:xfrm>
                  <a:off x="4656968" y="1587477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A9FEC9FB-D47D-4782-8896-6A96F073E682}"/>
                    </a:ext>
                  </a:extLst>
                </p:cNvPr>
                <p:cNvSpPr/>
                <p:nvPr/>
              </p:nvSpPr>
              <p:spPr bwMode="auto">
                <a:xfrm>
                  <a:off x="5747846" y="15895612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D55BDEBE-43DA-45E7-997B-63B3205834D3}"/>
                    </a:ext>
                  </a:extLst>
                </p:cNvPr>
                <p:cNvSpPr/>
                <p:nvPr/>
              </p:nvSpPr>
              <p:spPr bwMode="auto">
                <a:xfrm>
                  <a:off x="5594919" y="1601541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17A41ECE-2E1F-4DCD-9C58-C6B96D2C92B3}"/>
                    </a:ext>
                  </a:extLst>
                </p:cNvPr>
                <p:cNvSpPr/>
                <p:nvPr/>
              </p:nvSpPr>
              <p:spPr bwMode="auto">
                <a:xfrm>
                  <a:off x="5131040" y="1601541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98FE760F-84E7-40C6-868C-9493A86F409A}"/>
                    </a:ext>
                  </a:extLst>
                </p:cNvPr>
                <p:cNvSpPr/>
                <p:nvPr/>
              </p:nvSpPr>
              <p:spPr bwMode="auto">
                <a:xfrm>
                  <a:off x="5441993" y="1601541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5C86B283-2378-42B6-B4EA-02024DB268A6}"/>
                    </a:ext>
                  </a:extLst>
                </p:cNvPr>
                <p:cNvSpPr/>
                <p:nvPr/>
              </p:nvSpPr>
              <p:spPr bwMode="auto">
                <a:xfrm>
                  <a:off x="5283967" y="1601541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B8CA10C5-190A-47B3-8CC7-6578FA1620E1}"/>
                    </a:ext>
                  </a:extLst>
                </p:cNvPr>
                <p:cNvSpPr/>
                <p:nvPr/>
              </p:nvSpPr>
              <p:spPr bwMode="auto">
                <a:xfrm>
                  <a:off x="4983212" y="1601541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8D6576D0-AFDD-41FB-B73E-A5B607DBEC3C}"/>
                    </a:ext>
                  </a:extLst>
                </p:cNvPr>
                <p:cNvSpPr/>
                <p:nvPr/>
              </p:nvSpPr>
              <p:spPr bwMode="auto">
                <a:xfrm>
                  <a:off x="4825186" y="1601541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FC8FF253-1E36-4384-BE63-D8643AC172F1}"/>
                    </a:ext>
                  </a:extLst>
                </p:cNvPr>
                <p:cNvSpPr/>
                <p:nvPr/>
              </p:nvSpPr>
              <p:spPr bwMode="auto">
                <a:xfrm>
                  <a:off x="5605115" y="1616126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B1A436C2-A1B4-4A71-887E-EC8B6CE0080C}"/>
                    </a:ext>
                  </a:extLst>
                </p:cNvPr>
                <p:cNvSpPr/>
                <p:nvPr/>
              </p:nvSpPr>
              <p:spPr bwMode="auto">
                <a:xfrm>
                  <a:off x="5146334" y="1616126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936CA7AF-F45D-4F17-BF72-88C57B8A219C}"/>
                    </a:ext>
                  </a:extLst>
                </p:cNvPr>
                <p:cNvSpPr/>
                <p:nvPr/>
              </p:nvSpPr>
              <p:spPr bwMode="auto">
                <a:xfrm>
                  <a:off x="5452188" y="1616126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87F61293-B875-4531-8C67-71482369E5A0}"/>
                    </a:ext>
                  </a:extLst>
                </p:cNvPr>
                <p:cNvSpPr/>
                <p:nvPr/>
              </p:nvSpPr>
              <p:spPr bwMode="auto">
                <a:xfrm>
                  <a:off x="5294162" y="1616126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5CC113BC-171A-4466-B937-C0BDCE064CFE}"/>
                    </a:ext>
                  </a:extLst>
                </p:cNvPr>
                <p:cNvSpPr/>
                <p:nvPr/>
              </p:nvSpPr>
              <p:spPr bwMode="auto">
                <a:xfrm>
                  <a:off x="4993407" y="1616126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7" name="Group 1371">
                <a:extLst>
                  <a:ext uri="{FF2B5EF4-FFF2-40B4-BE49-F238E27FC236}">
                    <a16:creationId xmlns:a16="http://schemas.microsoft.com/office/drawing/2014/main" id="{A68ACDD6-E38F-49E5-83B3-132B3965BB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0457" y="16184562"/>
                <a:ext cx="457094" cy="457200"/>
                <a:chOff x="4584992" y="14872735"/>
                <a:chExt cx="1468098" cy="1500188"/>
              </a:xfrm>
            </p:grpSpPr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D31D152A-DC11-4CCF-AE57-6A9BAD1D77DF}"/>
                    </a:ext>
                  </a:extLst>
                </p:cNvPr>
                <p:cNvSpPr/>
                <p:nvPr/>
              </p:nvSpPr>
              <p:spPr bwMode="auto">
                <a:xfrm>
                  <a:off x="4584992" y="14872735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CE037982-A178-4FFD-9D4B-EBE7D2107134}"/>
                    </a:ext>
                  </a:extLst>
                </p:cNvPr>
                <p:cNvSpPr/>
                <p:nvPr/>
              </p:nvSpPr>
              <p:spPr bwMode="auto">
                <a:xfrm>
                  <a:off x="5053968" y="1495086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4D92EF83-1138-4FAB-BDA7-1C0A2EB24886}"/>
                    </a:ext>
                  </a:extLst>
                </p:cNvPr>
                <p:cNvSpPr/>
                <p:nvPr/>
              </p:nvSpPr>
              <p:spPr bwMode="auto">
                <a:xfrm>
                  <a:off x="5339431" y="1495086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4016786B-6BA7-41F5-BD3A-53345D84D98A}"/>
                    </a:ext>
                  </a:extLst>
                </p:cNvPr>
                <p:cNvSpPr/>
                <p:nvPr/>
              </p:nvSpPr>
              <p:spPr bwMode="auto">
                <a:xfrm>
                  <a:off x="5655480" y="1510713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7F442891-7BD1-4BA9-9C89-018AD47A0554}"/>
                    </a:ext>
                  </a:extLst>
                </p:cNvPr>
                <p:cNvSpPr/>
                <p:nvPr/>
              </p:nvSpPr>
              <p:spPr bwMode="auto">
                <a:xfrm>
                  <a:off x="5191600" y="15107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21C4A786-28C2-4B88-8F3A-15B3218480EA}"/>
                    </a:ext>
                  </a:extLst>
                </p:cNvPr>
                <p:cNvSpPr/>
                <p:nvPr/>
              </p:nvSpPr>
              <p:spPr bwMode="auto">
                <a:xfrm>
                  <a:off x="4722625" y="1525820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B7AB469A-1EB8-4BCC-B677-EF921D93838C}"/>
                    </a:ext>
                  </a:extLst>
                </p:cNvPr>
                <p:cNvSpPr/>
                <p:nvPr/>
              </p:nvSpPr>
              <p:spPr bwMode="auto">
                <a:xfrm>
                  <a:off x="5497454" y="1510713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075C7435-FB09-4C9C-BA05-DADC9361F808}"/>
                    </a:ext>
                  </a:extLst>
                </p:cNvPr>
                <p:cNvSpPr/>
                <p:nvPr/>
              </p:nvSpPr>
              <p:spPr bwMode="auto">
                <a:xfrm>
                  <a:off x="5915454" y="15575946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B3B1EB00-FAA4-4140-9933-C9BEC43713C0}"/>
                    </a:ext>
                  </a:extLst>
                </p:cNvPr>
                <p:cNvSpPr/>
                <p:nvPr/>
              </p:nvSpPr>
              <p:spPr bwMode="auto">
                <a:xfrm>
                  <a:off x="5482163" y="14950868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A1DF954A-1428-4F7C-9C6A-8851733EAC66}"/>
                    </a:ext>
                  </a:extLst>
                </p:cNvPr>
                <p:cNvSpPr/>
                <p:nvPr/>
              </p:nvSpPr>
              <p:spPr bwMode="auto">
                <a:xfrm>
                  <a:off x="5344527" y="1510713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55DF4ED3-3457-4AD0-AE7D-625204D74904}"/>
                    </a:ext>
                  </a:extLst>
                </p:cNvPr>
                <p:cNvSpPr/>
                <p:nvPr/>
              </p:nvSpPr>
              <p:spPr bwMode="auto">
                <a:xfrm>
                  <a:off x="5038674" y="15107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9BF4AA93-811C-4FB7-96CA-46F01D6BF819}"/>
                    </a:ext>
                  </a:extLst>
                </p:cNvPr>
                <p:cNvSpPr/>
                <p:nvPr/>
              </p:nvSpPr>
              <p:spPr bwMode="auto">
                <a:xfrm>
                  <a:off x="5196700" y="1495086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4D504D03-9820-47CF-AA37-05281BAE20E0}"/>
                    </a:ext>
                  </a:extLst>
                </p:cNvPr>
                <p:cNvSpPr/>
                <p:nvPr/>
              </p:nvSpPr>
              <p:spPr bwMode="auto">
                <a:xfrm>
                  <a:off x="4885747" y="15107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BB1A9D73-2250-4BC3-B19D-B1CB0C5A4B89}"/>
                    </a:ext>
                  </a:extLst>
                </p:cNvPr>
                <p:cNvSpPr/>
                <p:nvPr/>
              </p:nvSpPr>
              <p:spPr bwMode="auto">
                <a:xfrm>
                  <a:off x="5655480" y="1525820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2C2C43B0-5600-45B4-BD6B-779D61328088}"/>
                    </a:ext>
                  </a:extLst>
                </p:cNvPr>
                <p:cNvSpPr/>
                <p:nvPr/>
              </p:nvSpPr>
              <p:spPr bwMode="auto">
                <a:xfrm>
                  <a:off x="5191600" y="1525820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E722CF9A-4DEF-4B96-9ADE-997FFE22DFB6}"/>
                    </a:ext>
                  </a:extLst>
                </p:cNvPr>
                <p:cNvSpPr/>
                <p:nvPr/>
              </p:nvSpPr>
              <p:spPr bwMode="auto">
                <a:xfrm>
                  <a:off x="5502553" y="1525820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E0D241ED-CF93-4158-886D-755200EE4E1D}"/>
                    </a:ext>
                  </a:extLst>
                </p:cNvPr>
                <p:cNvSpPr/>
                <p:nvPr/>
              </p:nvSpPr>
              <p:spPr bwMode="auto">
                <a:xfrm>
                  <a:off x="5344527" y="1525820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DA39EE7D-7841-4C7B-864F-FE068CBC814A}"/>
                    </a:ext>
                  </a:extLst>
                </p:cNvPr>
                <p:cNvSpPr/>
                <p:nvPr/>
              </p:nvSpPr>
              <p:spPr bwMode="auto">
                <a:xfrm>
                  <a:off x="5033578" y="1525820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0B53CA84-4F22-46BE-B0A2-275DD26AF600}"/>
                    </a:ext>
                  </a:extLst>
                </p:cNvPr>
                <p:cNvSpPr/>
                <p:nvPr/>
              </p:nvSpPr>
              <p:spPr bwMode="auto">
                <a:xfrm>
                  <a:off x="4880651" y="1525820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BA403589-40AC-451A-A652-E9E395E9B3DC}"/>
                    </a:ext>
                  </a:extLst>
                </p:cNvPr>
                <p:cNvSpPr/>
                <p:nvPr/>
              </p:nvSpPr>
              <p:spPr bwMode="auto">
                <a:xfrm>
                  <a:off x="5619796" y="1540405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6615118B-E5C2-45D0-AE33-84C21FF3F7D2}"/>
                    </a:ext>
                  </a:extLst>
                </p:cNvPr>
                <p:cNvSpPr/>
                <p:nvPr/>
              </p:nvSpPr>
              <p:spPr bwMode="auto">
                <a:xfrm>
                  <a:off x="5155919" y="1540405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249906B5-625C-46CE-BA61-16EABE414392}"/>
                    </a:ext>
                  </a:extLst>
                </p:cNvPr>
                <p:cNvSpPr/>
                <p:nvPr/>
              </p:nvSpPr>
              <p:spPr bwMode="auto">
                <a:xfrm>
                  <a:off x="5461773" y="1540405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A1A4B3C1-B622-4154-A122-83AF112C8D1F}"/>
                    </a:ext>
                  </a:extLst>
                </p:cNvPr>
                <p:cNvSpPr/>
                <p:nvPr/>
              </p:nvSpPr>
              <p:spPr bwMode="auto">
                <a:xfrm>
                  <a:off x="5308846" y="1540405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5E749639-A677-41A9-9433-1A2C3F1DC146}"/>
                    </a:ext>
                  </a:extLst>
                </p:cNvPr>
                <p:cNvSpPr/>
                <p:nvPr/>
              </p:nvSpPr>
              <p:spPr bwMode="auto">
                <a:xfrm>
                  <a:off x="5008088" y="1540405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5F4A733E-C3D1-4C29-AAA4-017569AE5033}"/>
                    </a:ext>
                  </a:extLst>
                </p:cNvPr>
                <p:cNvSpPr/>
                <p:nvPr/>
              </p:nvSpPr>
              <p:spPr bwMode="auto">
                <a:xfrm>
                  <a:off x="4850065" y="1540405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C7D1DEE1-4ED8-4356-B9B0-46819F1D499C}"/>
                    </a:ext>
                  </a:extLst>
                </p:cNvPr>
                <p:cNvSpPr/>
                <p:nvPr/>
              </p:nvSpPr>
              <p:spPr bwMode="auto">
                <a:xfrm>
                  <a:off x="5589210" y="1554990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C4C832A2-51D7-4B1E-852A-CDD5D57954EE}"/>
                    </a:ext>
                  </a:extLst>
                </p:cNvPr>
                <p:cNvSpPr/>
                <p:nvPr/>
              </p:nvSpPr>
              <p:spPr bwMode="auto">
                <a:xfrm>
                  <a:off x="5125334" y="1554990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208CFFFE-570C-4442-8060-4946FEE95FAA}"/>
                    </a:ext>
                  </a:extLst>
                </p:cNvPr>
                <p:cNvSpPr/>
                <p:nvPr/>
              </p:nvSpPr>
              <p:spPr bwMode="auto">
                <a:xfrm>
                  <a:off x="5436283" y="1554990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D5905ABE-E401-471A-A4A9-FFF251020316}"/>
                    </a:ext>
                  </a:extLst>
                </p:cNvPr>
                <p:cNvSpPr/>
                <p:nvPr/>
              </p:nvSpPr>
              <p:spPr bwMode="auto">
                <a:xfrm>
                  <a:off x="5278261" y="1554990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3C689897-0457-43FC-B775-66EC71FEB17F}"/>
                    </a:ext>
                  </a:extLst>
                </p:cNvPr>
                <p:cNvSpPr/>
                <p:nvPr/>
              </p:nvSpPr>
              <p:spPr bwMode="auto">
                <a:xfrm>
                  <a:off x="4977503" y="1554990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A52E5D2B-208A-4AAD-AC86-1F1759470B34}"/>
                    </a:ext>
                  </a:extLst>
                </p:cNvPr>
                <p:cNvSpPr/>
                <p:nvPr/>
              </p:nvSpPr>
              <p:spPr bwMode="auto">
                <a:xfrm>
                  <a:off x="4819480" y="1554990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7D83A742-DA57-4FCB-938E-21FC633D4810}"/>
                    </a:ext>
                  </a:extLst>
                </p:cNvPr>
                <p:cNvSpPr/>
                <p:nvPr/>
              </p:nvSpPr>
              <p:spPr bwMode="auto">
                <a:xfrm>
                  <a:off x="5584114" y="1571138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09D733DA-DC5D-4F6A-AE04-95DB2D269C55}"/>
                    </a:ext>
                  </a:extLst>
                </p:cNvPr>
                <p:cNvSpPr/>
                <p:nvPr/>
              </p:nvSpPr>
              <p:spPr bwMode="auto">
                <a:xfrm>
                  <a:off x="5120235" y="1571138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1" name="Oval 460">
                  <a:extLst>
                    <a:ext uri="{FF2B5EF4-FFF2-40B4-BE49-F238E27FC236}">
                      <a16:creationId xmlns:a16="http://schemas.microsoft.com/office/drawing/2014/main" id="{A8AB3C10-7807-4FC2-81A3-8084ECF60EB2}"/>
                    </a:ext>
                  </a:extLst>
                </p:cNvPr>
                <p:cNvSpPr/>
                <p:nvPr/>
              </p:nvSpPr>
              <p:spPr bwMode="auto">
                <a:xfrm>
                  <a:off x="5426088" y="1571138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Oval 461">
                  <a:extLst>
                    <a:ext uri="{FF2B5EF4-FFF2-40B4-BE49-F238E27FC236}">
                      <a16:creationId xmlns:a16="http://schemas.microsoft.com/office/drawing/2014/main" id="{9B35E529-740B-4CA2-BA6A-2E7664952F90}"/>
                    </a:ext>
                  </a:extLst>
                </p:cNvPr>
                <p:cNvSpPr/>
                <p:nvPr/>
              </p:nvSpPr>
              <p:spPr bwMode="auto">
                <a:xfrm>
                  <a:off x="5273161" y="1571138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21EFB267-5F46-4E8D-A318-1AB9B9C89E4A}"/>
                    </a:ext>
                  </a:extLst>
                </p:cNvPr>
                <p:cNvSpPr/>
                <p:nvPr/>
              </p:nvSpPr>
              <p:spPr bwMode="auto">
                <a:xfrm>
                  <a:off x="4972407" y="1571138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CF3A6A63-BC73-47CE-B339-442A67CCA6C8}"/>
                    </a:ext>
                  </a:extLst>
                </p:cNvPr>
                <p:cNvSpPr/>
                <p:nvPr/>
              </p:nvSpPr>
              <p:spPr bwMode="auto">
                <a:xfrm>
                  <a:off x="4814381" y="1571138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3682D040-27D6-4110-9881-2953F213EEBA}"/>
                    </a:ext>
                  </a:extLst>
                </p:cNvPr>
                <p:cNvSpPr/>
                <p:nvPr/>
              </p:nvSpPr>
              <p:spPr bwMode="auto">
                <a:xfrm>
                  <a:off x="5813503" y="1525820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531FAE84-A99D-4187-B0B9-72C856D245DB}"/>
                    </a:ext>
                  </a:extLst>
                </p:cNvPr>
                <p:cNvSpPr/>
                <p:nvPr/>
              </p:nvSpPr>
              <p:spPr bwMode="auto">
                <a:xfrm>
                  <a:off x="4681844" y="1539884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8122D48E-78F5-4847-9EA3-081CCC1C65FF}"/>
                    </a:ext>
                  </a:extLst>
                </p:cNvPr>
                <p:cNvSpPr/>
                <p:nvPr/>
              </p:nvSpPr>
              <p:spPr bwMode="auto">
                <a:xfrm>
                  <a:off x="5772722" y="1541967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2409EA44-A41F-4D8C-8BD8-3029BD87DDD7}"/>
                    </a:ext>
                  </a:extLst>
                </p:cNvPr>
                <p:cNvSpPr/>
                <p:nvPr/>
              </p:nvSpPr>
              <p:spPr bwMode="auto">
                <a:xfrm>
                  <a:off x="4666553" y="1554990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F595DF35-B4F7-4206-B8AA-F295D7FC1565}"/>
                    </a:ext>
                  </a:extLst>
                </p:cNvPr>
                <p:cNvSpPr/>
                <p:nvPr/>
              </p:nvSpPr>
              <p:spPr bwMode="auto">
                <a:xfrm>
                  <a:off x="5752332" y="1557073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3273A3B0-AA2B-4A2F-B096-78E9A81A7324}"/>
                    </a:ext>
                  </a:extLst>
                </p:cNvPr>
                <p:cNvSpPr/>
                <p:nvPr/>
              </p:nvSpPr>
              <p:spPr bwMode="auto">
                <a:xfrm>
                  <a:off x="4656358" y="1571659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DC091943-C53E-476F-9903-BB745F892E55}"/>
                    </a:ext>
                  </a:extLst>
                </p:cNvPr>
                <p:cNvSpPr/>
                <p:nvPr/>
              </p:nvSpPr>
              <p:spPr bwMode="auto">
                <a:xfrm>
                  <a:off x="5747236" y="1573742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59C2B329-0934-4FCA-A4AF-D48CE8C213DA}"/>
                    </a:ext>
                  </a:extLst>
                </p:cNvPr>
                <p:cNvSpPr/>
                <p:nvPr/>
              </p:nvSpPr>
              <p:spPr bwMode="auto">
                <a:xfrm>
                  <a:off x="5884869" y="15732216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6D9736A8-B214-48EE-9DFC-7CF3C1A4984D}"/>
                    </a:ext>
                  </a:extLst>
                </p:cNvPr>
                <p:cNvSpPr/>
                <p:nvPr/>
              </p:nvSpPr>
              <p:spPr bwMode="auto">
                <a:xfrm>
                  <a:off x="5589210" y="1586765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0EFFE863-8AAE-4251-B794-CA8144B6C0D7}"/>
                    </a:ext>
                  </a:extLst>
                </p:cNvPr>
                <p:cNvSpPr/>
                <p:nvPr/>
              </p:nvSpPr>
              <p:spPr bwMode="auto">
                <a:xfrm>
                  <a:off x="5125334" y="1586765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680C326D-3C81-4471-976D-33C8FD8B90C7}"/>
                    </a:ext>
                  </a:extLst>
                </p:cNvPr>
                <p:cNvSpPr/>
                <p:nvPr/>
              </p:nvSpPr>
              <p:spPr bwMode="auto">
                <a:xfrm>
                  <a:off x="5436283" y="1586765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20A302BA-5DD2-40DD-A3D4-C55981786D36}"/>
                    </a:ext>
                  </a:extLst>
                </p:cNvPr>
                <p:cNvSpPr/>
                <p:nvPr/>
              </p:nvSpPr>
              <p:spPr bwMode="auto">
                <a:xfrm>
                  <a:off x="5278261" y="1586765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83D2CB96-4826-4BE4-B309-8430C8FD4F74}"/>
                    </a:ext>
                  </a:extLst>
                </p:cNvPr>
                <p:cNvSpPr/>
                <p:nvPr/>
              </p:nvSpPr>
              <p:spPr bwMode="auto">
                <a:xfrm>
                  <a:off x="4977503" y="1586765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149C4F47-A67F-4054-B1A6-09A4942C264F}"/>
                    </a:ext>
                  </a:extLst>
                </p:cNvPr>
                <p:cNvSpPr/>
                <p:nvPr/>
              </p:nvSpPr>
              <p:spPr bwMode="auto">
                <a:xfrm>
                  <a:off x="4819480" y="1586765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9EA03D37-E2B3-46F9-9DF7-6801660FA691}"/>
                    </a:ext>
                  </a:extLst>
                </p:cNvPr>
                <p:cNvSpPr/>
                <p:nvPr/>
              </p:nvSpPr>
              <p:spPr bwMode="auto">
                <a:xfrm>
                  <a:off x="4661454" y="1587286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0C7A5743-39C6-4EA9-A16E-3B0CE39D9AC2}"/>
                    </a:ext>
                  </a:extLst>
                </p:cNvPr>
                <p:cNvSpPr/>
                <p:nvPr/>
              </p:nvSpPr>
              <p:spPr bwMode="auto">
                <a:xfrm>
                  <a:off x="5752332" y="1589369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3E604FF1-9A6D-4F7B-9206-2BD95099084D}"/>
                    </a:ext>
                  </a:extLst>
                </p:cNvPr>
                <p:cNvSpPr/>
                <p:nvPr/>
              </p:nvSpPr>
              <p:spPr bwMode="auto">
                <a:xfrm>
                  <a:off x="5599405" y="1601350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673CEA16-EC5C-44ED-AE47-E885E65069C8}"/>
                    </a:ext>
                  </a:extLst>
                </p:cNvPr>
                <p:cNvSpPr/>
                <p:nvPr/>
              </p:nvSpPr>
              <p:spPr bwMode="auto">
                <a:xfrm>
                  <a:off x="5135529" y="1601350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9D5986D1-D8D0-4B98-B26F-B6ECD82AE3D6}"/>
                    </a:ext>
                  </a:extLst>
                </p:cNvPr>
                <p:cNvSpPr/>
                <p:nvPr/>
              </p:nvSpPr>
              <p:spPr bwMode="auto">
                <a:xfrm>
                  <a:off x="5446479" y="1601350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C04A2BC7-783B-4989-8F58-CE2C706E24F2}"/>
                    </a:ext>
                  </a:extLst>
                </p:cNvPr>
                <p:cNvSpPr/>
                <p:nvPr/>
              </p:nvSpPr>
              <p:spPr bwMode="auto">
                <a:xfrm>
                  <a:off x="5288456" y="1601350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E09D602B-004F-418D-897D-7783AB6830A0}"/>
                    </a:ext>
                  </a:extLst>
                </p:cNvPr>
                <p:cNvSpPr/>
                <p:nvPr/>
              </p:nvSpPr>
              <p:spPr bwMode="auto">
                <a:xfrm>
                  <a:off x="4987698" y="1601350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A4A48564-B195-4FD8-94DF-C682793D6322}"/>
                    </a:ext>
                  </a:extLst>
                </p:cNvPr>
                <p:cNvSpPr/>
                <p:nvPr/>
              </p:nvSpPr>
              <p:spPr bwMode="auto">
                <a:xfrm>
                  <a:off x="4829675" y="1601350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033FB35-B05C-49CB-A4E1-EFD7D6281473}"/>
                    </a:ext>
                  </a:extLst>
                </p:cNvPr>
                <p:cNvSpPr/>
                <p:nvPr/>
              </p:nvSpPr>
              <p:spPr bwMode="auto">
                <a:xfrm>
                  <a:off x="5609600" y="16159353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F2E73C3D-56E0-4E0B-A030-7262C04DAEB0}"/>
                    </a:ext>
                  </a:extLst>
                </p:cNvPr>
                <p:cNvSpPr/>
                <p:nvPr/>
              </p:nvSpPr>
              <p:spPr bwMode="auto">
                <a:xfrm>
                  <a:off x="5150820" y="1615935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322FD96E-7DBC-4BAA-BECC-0A0D653759E8}"/>
                    </a:ext>
                  </a:extLst>
                </p:cNvPr>
                <p:cNvSpPr/>
                <p:nvPr/>
              </p:nvSpPr>
              <p:spPr bwMode="auto">
                <a:xfrm>
                  <a:off x="5456674" y="1615935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5005F772-A504-436F-8DCA-183D545DC119}"/>
                    </a:ext>
                  </a:extLst>
                </p:cNvPr>
                <p:cNvSpPr/>
                <p:nvPr/>
              </p:nvSpPr>
              <p:spPr bwMode="auto">
                <a:xfrm>
                  <a:off x="5298651" y="1615935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0AEACE8C-2A5D-4B70-B87B-5BA21EABC263}"/>
                    </a:ext>
                  </a:extLst>
                </p:cNvPr>
                <p:cNvSpPr/>
                <p:nvPr/>
              </p:nvSpPr>
              <p:spPr bwMode="auto">
                <a:xfrm>
                  <a:off x="4997893" y="1615935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8" name="Group 1436">
                <a:extLst>
                  <a:ext uri="{FF2B5EF4-FFF2-40B4-BE49-F238E27FC236}">
                    <a16:creationId xmlns:a16="http://schemas.microsoft.com/office/drawing/2014/main" id="{F433A531-6D8C-4BA6-BB9F-B8816C2932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4212" y="16184562"/>
                <a:ext cx="457094" cy="457200"/>
                <a:chOff x="4582873" y="14872735"/>
                <a:chExt cx="1468098" cy="1500188"/>
              </a:xfrm>
            </p:grpSpPr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55A3FE5B-1A34-4A00-B93B-1CD7781269D9}"/>
                    </a:ext>
                  </a:extLst>
                </p:cNvPr>
                <p:cNvSpPr/>
                <p:nvPr/>
              </p:nvSpPr>
              <p:spPr bwMode="auto">
                <a:xfrm>
                  <a:off x="4582873" y="14872735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4DF1568F-BB75-45FF-A6EF-D5E53732FB4E}"/>
                    </a:ext>
                  </a:extLst>
                </p:cNvPr>
                <p:cNvSpPr/>
                <p:nvPr/>
              </p:nvSpPr>
              <p:spPr bwMode="auto">
                <a:xfrm>
                  <a:off x="5051849" y="1495086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F1B63E13-8632-4F87-A58B-6A44E7947ECC}"/>
                    </a:ext>
                  </a:extLst>
                </p:cNvPr>
                <p:cNvSpPr/>
                <p:nvPr/>
              </p:nvSpPr>
              <p:spPr bwMode="auto">
                <a:xfrm>
                  <a:off x="5337312" y="1495086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F0B57B4F-A519-4362-BCB5-31019E2FE8C9}"/>
                    </a:ext>
                  </a:extLst>
                </p:cNvPr>
                <p:cNvSpPr/>
                <p:nvPr/>
              </p:nvSpPr>
              <p:spPr bwMode="auto">
                <a:xfrm>
                  <a:off x="5653361" y="1510713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CF96E756-51B4-41F2-9EB7-3C45A5274258}"/>
                    </a:ext>
                  </a:extLst>
                </p:cNvPr>
                <p:cNvSpPr/>
                <p:nvPr/>
              </p:nvSpPr>
              <p:spPr bwMode="auto">
                <a:xfrm>
                  <a:off x="5189481" y="15107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9C330FF0-5E2D-4387-B406-D201EC182BA3}"/>
                    </a:ext>
                  </a:extLst>
                </p:cNvPr>
                <p:cNvSpPr/>
                <p:nvPr/>
              </p:nvSpPr>
              <p:spPr bwMode="auto">
                <a:xfrm>
                  <a:off x="4720506" y="1525820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6FA06EA6-34A9-4A76-8596-93C96072D2E5}"/>
                    </a:ext>
                  </a:extLst>
                </p:cNvPr>
                <p:cNvSpPr/>
                <p:nvPr/>
              </p:nvSpPr>
              <p:spPr bwMode="auto">
                <a:xfrm>
                  <a:off x="5495335" y="1510713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85D938F8-DE60-4FC0-A25B-08F5CE6FCAC6}"/>
                    </a:ext>
                  </a:extLst>
                </p:cNvPr>
                <p:cNvSpPr/>
                <p:nvPr/>
              </p:nvSpPr>
              <p:spPr bwMode="auto">
                <a:xfrm>
                  <a:off x="5913335" y="15575946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CC05974F-27C8-43A6-93B5-43C8C0867E24}"/>
                    </a:ext>
                  </a:extLst>
                </p:cNvPr>
                <p:cNvSpPr/>
                <p:nvPr/>
              </p:nvSpPr>
              <p:spPr bwMode="auto">
                <a:xfrm>
                  <a:off x="5480044" y="14950868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C440D2FC-E160-43F9-8188-7F75B6052E1B}"/>
                    </a:ext>
                  </a:extLst>
                </p:cNvPr>
                <p:cNvSpPr/>
                <p:nvPr/>
              </p:nvSpPr>
              <p:spPr bwMode="auto">
                <a:xfrm>
                  <a:off x="5342408" y="1510713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F8285A8D-2A19-4527-A99D-58470E9FE7E0}"/>
                    </a:ext>
                  </a:extLst>
                </p:cNvPr>
                <p:cNvSpPr/>
                <p:nvPr/>
              </p:nvSpPr>
              <p:spPr bwMode="auto">
                <a:xfrm>
                  <a:off x="5036554" y="15107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6B0FB597-09E3-4BC5-A959-325F624F29CA}"/>
                    </a:ext>
                  </a:extLst>
                </p:cNvPr>
                <p:cNvSpPr/>
                <p:nvPr/>
              </p:nvSpPr>
              <p:spPr bwMode="auto">
                <a:xfrm>
                  <a:off x="5194580" y="1495086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9500FF26-1103-4E95-B3A2-1869BFEA1EEF}"/>
                    </a:ext>
                  </a:extLst>
                </p:cNvPr>
                <p:cNvSpPr/>
                <p:nvPr/>
              </p:nvSpPr>
              <p:spPr bwMode="auto">
                <a:xfrm>
                  <a:off x="4883627" y="1510713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F54F754E-E633-4AA8-8126-3D7932053033}"/>
                    </a:ext>
                  </a:extLst>
                </p:cNvPr>
                <p:cNvSpPr/>
                <p:nvPr/>
              </p:nvSpPr>
              <p:spPr bwMode="auto">
                <a:xfrm>
                  <a:off x="5653361" y="1525820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46B273FF-A877-4659-A650-D8596C2421B4}"/>
                    </a:ext>
                  </a:extLst>
                </p:cNvPr>
                <p:cNvSpPr/>
                <p:nvPr/>
              </p:nvSpPr>
              <p:spPr bwMode="auto">
                <a:xfrm>
                  <a:off x="5189481" y="1525820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F93AB3FE-AF7E-418B-8E14-D1EA73FE0C8D}"/>
                    </a:ext>
                  </a:extLst>
                </p:cNvPr>
                <p:cNvSpPr/>
                <p:nvPr/>
              </p:nvSpPr>
              <p:spPr bwMode="auto">
                <a:xfrm>
                  <a:off x="5500434" y="1525820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3F4344E1-3178-4CA0-AD07-A5FA5A64AD94}"/>
                    </a:ext>
                  </a:extLst>
                </p:cNvPr>
                <p:cNvSpPr/>
                <p:nvPr/>
              </p:nvSpPr>
              <p:spPr bwMode="auto">
                <a:xfrm>
                  <a:off x="5342408" y="1525820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6050E52D-5F10-4213-92D2-EFC7D7019D14}"/>
                    </a:ext>
                  </a:extLst>
                </p:cNvPr>
                <p:cNvSpPr/>
                <p:nvPr/>
              </p:nvSpPr>
              <p:spPr bwMode="auto">
                <a:xfrm>
                  <a:off x="5031458" y="1525820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7C4DFF28-8429-44A0-A28C-09BD9DCE1C30}"/>
                    </a:ext>
                  </a:extLst>
                </p:cNvPr>
                <p:cNvSpPr/>
                <p:nvPr/>
              </p:nvSpPr>
              <p:spPr bwMode="auto">
                <a:xfrm>
                  <a:off x="4878532" y="1525820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F5EFEBC3-5552-4851-84AD-3D8B410EAFE9}"/>
                    </a:ext>
                  </a:extLst>
                </p:cNvPr>
                <p:cNvSpPr/>
                <p:nvPr/>
              </p:nvSpPr>
              <p:spPr bwMode="auto">
                <a:xfrm>
                  <a:off x="5617676" y="1540405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572EC144-B392-499F-91D3-898185686A49}"/>
                    </a:ext>
                  </a:extLst>
                </p:cNvPr>
                <p:cNvSpPr/>
                <p:nvPr/>
              </p:nvSpPr>
              <p:spPr bwMode="auto">
                <a:xfrm>
                  <a:off x="5153800" y="1540405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2C9D0D75-EEF2-4BF9-B9B3-8D761D9EE981}"/>
                    </a:ext>
                  </a:extLst>
                </p:cNvPr>
                <p:cNvSpPr/>
                <p:nvPr/>
              </p:nvSpPr>
              <p:spPr bwMode="auto">
                <a:xfrm>
                  <a:off x="5459653" y="1540405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03987C3C-6DF0-44D9-8728-1E3EF552DDEB}"/>
                    </a:ext>
                  </a:extLst>
                </p:cNvPr>
                <p:cNvSpPr/>
                <p:nvPr/>
              </p:nvSpPr>
              <p:spPr bwMode="auto">
                <a:xfrm>
                  <a:off x="5306727" y="1540405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AE7FBD2E-0DFB-489C-A84B-FB7128DB1DDB}"/>
                    </a:ext>
                  </a:extLst>
                </p:cNvPr>
                <p:cNvSpPr/>
                <p:nvPr/>
              </p:nvSpPr>
              <p:spPr bwMode="auto">
                <a:xfrm>
                  <a:off x="5005969" y="1540405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7B105AD-0098-4004-A4E9-7482E24724C6}"/>
                    </a:ext>
                  </a:extLst>
                </p:cNvPr>
                <p:cNvSpPr/>
                <p:nvPr/>
              </p:nvSpPr>
              <p:spPr bwMode="auto">
                <a:xfrm>
                  <a:off x="4847946" y="1540405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4C3AA9CF-A7C0-4968-8F38-F557B2081E51}"/>
                    </a:ext>
                  </a:extLst>
                </p:cNvPr>
                <p:cNvSpPr/>
                <p:nvPr/>
              </p:nvSpPr>
              <p:spPr bwMode="auto">
                <a:xfrm>
                  <a:off x="5587091" y="1554990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1A16A8C8-2545-4E7E-A020-F319AF8DC1DC}"/>
                    </a:ext>
                  </a:extLst>
                </p:cNvPr>
                <p:cNvSpPr/>
                <p:nvPr/>
              </p:nvSpPr>
              <p:spPr bwMode="auto">
                <a:xfrm>
                  <a:off x="5123214" y="1554990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383C9890-50A5-45A6-9255-87E5F525C465}"/>
                    </a:ext>
                  </a:extLst>
                </p:cNvPr>
                <p:cNvSpPr/>
                <p:nvPr/>
              </p:nvSpPr>
              <p:spPr bwMode="auto">
                <a:xfrm>
                  <a:off x="5434164" y="1554990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3DD311B9-F7E9-472A-A6CA-A307AB292A57}"/>
                    </a:ext>
                  </a:extLst>
                </p:cNvPr>
                <p:cNvSpPr/>
                <p:nvPr/>
              </p:nvSpPr>
              <p:spPr bwMode="auto">
                <a:xfrm>
                  <a:off x="5276141" y="1554990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09B339D6-CFE8-4CA2-BC53-A1666C58BAD0}"/>
                    </a:ext>
                  </a:extLst>
                </p:cNvPr>
                <p:cNvSpPr/>
                <p:nvPr/>
              </p:nvSpPr>
              <p:spPr bwMode="auto">
                <a:xfrm>
                  <a:off x="4975384" y="1554990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9253EB14-2C59-4ED7-B474-149F8967C91F}"/>
                    </a:ext>
                  </a:extLst>
                </p:cNvPr>
                <p:cNvSpPr/>
                <p:nvPr/>
              </p:nvSpPr>
              <p:spPr bwMode="auto">
                <a:xfrm>
                  <a:off x="4817361" y="1554990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AD656169-A731-4011-84FF-8E993362C1A1}"/>
                    </a:ext>
                  </a:extLst>
                </p:cNvPr>
                <p:cNvSpPr/>
                <p:nvPr/>
              </p:nvSpPr>
              <p:spPr bwMode="auto">
                <a:xfrm>
                  <a:off x="5581995" y="1571138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1CCF5156-026E-4742-83BF-0D0045145426}"/>
                    </a:ext>
                  </a:extLst>
                </p:cNvPr>
                <p:cNvSpPr/>
                <p:nvPr/>
              </p:nvSpPr>
              <p:spPr bwMode="auto">
                <a:xfrm>
                  <a:off x="5118115" y="1571138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BF427513-A54A-4F76-8DA1-62AACC714C24}"/>
                    </a:ext>
                  </a:extLst>
                </p:cNvPr>
                <p:cNvSpPr/>
                <p:nvPr/>
              </p:nvSpPr>
              <p:spPr bwMode="auto">
                <a:xfrm>
                  <a:off x="5423969" y="1571138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C8044822-D3F5-4564-8228-85D5798D4556}"/>
                    </a:ext>
                  </a:extLst>
                </p:cNvPr>
                <p:cNvSpPr/>
                <p:nvPr/>
              </p:nvSpPr>
              <p:spPr bwMode="auto">
                <a:xfrm>
                  <a:off x="5271042" y="1571138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C8205FE5-DC3F-4228-98F8-23EFE047A49D}"/>
                    </a:ext>
                  </a:extLst>
                </p:cNvPr>
                <p:cNvSpPr/>
                <p:nvPr/>
              </p:nvSpPr>
              <p:spPr bwMode="auto">
                <a:xfrm>
                  <a:off x="4970288" y="1571138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4F8B8ED5-59C9-4BE6-BF3B-0BE8DC4A87CB}"/>
                    </a:ext>
                  </a:extLst>
                </p:cNvPr>
                <p:cNvSpPr/>
                <p:nvPr/>
              </p:nvSpPr>
              <p:spPr bwMode="auto">
                <a:xfrm>
                  <a:off x="4812262" y="1571138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15A2DD62-D49B-4351-9193-CA42268FD8CF}"/>
                    </a:ext>
                  </a:extLst>
                </p:cNvPr>
                <p:cNvSpPr/>
                <p:nvPr/>
              </p:nvSpPr>
              <p:spPr bwMode="auto">
                <a:xfrm>
                  <a:off x="5811384" y="1525820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34192389-C6C0-4DFB-8F89-6A97EA2E7E34}"/>
                    </a:ext>
                  </a:extLst>
                </p:cNvPr>
                <p:cNvSpPr/>
                <p:nvPr/>
              </p:nvSpPr>
              <p:spPr bwMode="auto">
                <a:xfrm>
                  <a:off x="4679725" y="1539884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4689D37D-EECE-47C0-BA29-CDEE75B5D8BC}"/>
                    </a:ext>
                  </a:extLst>
                </p:cNvPr>
                <p:cNvSpPr/>
                <p:nvPr/>
              </p:nvSpPr>
              <p:spPr bwMode="auto">
                <a:xfrm>
                  <a:off x="5770603" y="1541967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E1E3EC63-484A-4CEE-AAD1-3F983F91FA94}"/>
                    </a:ext>
                  </a:extLst>
                </p:cNvPr>
                <p:cNvSpPr/>
                <p:nvPr/>
              </p:nvSpPr>
              <p:spPr bwMode="auto">
                <a:xfrm>
                  <a:off x="4664434" y="1554990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596CA598-2E1E-43D3-8E35-F61543126F5E}"/>
                    </a:ext>
                  </a:extLst>
                </p:cNvPr>
                <p:cNvSpPr/>
                <p:nvPr/>
              </p:nvSpPr>
              <p:spPr bwMode="auto">
                <a:xfrm>
                  <a:off x="5750213" y="1557073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7E9488E5-ADD3-47F1-999E-835988EA635A}"/>
                    </a:ext>
                  </a:extLst>
                </p:cNvPr>
                <p:cNvSpPr/>
                <p:nvPr/>
              </p:nvSpPr>
              <p:spPr bwMode="auto">
                <a:xfrm>
                  <a:off x="4654239" y="1571659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BC390CD6-7EF7-46C9-A67C-9503A3532053}"/>
                    </a:ext>
                  </a:extLst>
                </p:cNvPr>
                <p:cNvSpPr/>
                <p:nvPr/>
              </p:nvSpPr>
              <p:spPr bwMode="auto">
                <a:xfrm>
                  <a:off x="5745117" y="15737427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B382B8D8-76DB-4DC8-ACE3-475E78EB5727}"/>
                    </a:ext>
                  </a:extLst>
                </p:cNvPr>
                <p:cNvSpPr/>
                <p:nvPr/>
              </p:nvSpPr>
              <p:spPr bwMode="auto">
                <a:xfrm>
                  <a:off x="5882749" y="15732216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3FE29AE0-62D4-48BD-92D5-117870724931}"/>
                    </a:ext>
                  </a:extLst>
                </p:cNvPr>
                <p:cNvSpPr/>
                <p:nvPr/>
              </p:nvSpPr>
              <p:spPr bwMode="auto">
                <a:xfrm>
                  <a:off x="5587091" y="1586765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FC13ED8E-806B-4832-A938-1EB1A32593FA}"/>
                    </a:ext>
                  </a:extLst>
                </p:cNvPr>
                <p:cNvSpPr/>
                <p:nvPr/>
              </p:nvSpPr>
              <p:spPr bwMode="auto">
                <a:xfrm>
                  <a:off x="5123214" y="1586765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AA95DAAF-B6EB-444C-BB81-1FDBEEBB327A}"/>
                    </a:ext>
                  </a:extLst>
                </p:cNvPr>
                <p:cNvSpPr/>
                <p:nvPr/>
              </p:nvSpPr>
              <p:spPr bwMode="auto">
                <a:xfrm>
                  <a:off x="5434164" y="1586765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9B24E2EF-845B-4748-B373-F40BB2954C4F}"/>
                    </a:ext>
                  </a:extLst>
                </p:cNvPr>
                <p:cNvSpPr/>
                <p:nvPr/>
              </p:nvSpPr>
              <p:spPr bwMode="auto">
                <a:xfrm>
                  <a:off x="5276141" y="1586765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32652B2B-097D-4373-BC2E-0AC5144CA9DA}"/>
                    </a:ext>
                  </a:extLst>
                </p:cNvPr>
                <p:cNvSpPr/>
                <p:nvPr/>
              </p:nvSpPr>
              <p:spPr bwMode="auto">
                <a:xfrm>
                  <a:off x="4975384" y="1586765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F3E2FAB9-45D2-4F53-ADFF-18CF52E45B8E}"/>
                    </a:ext>
                  </a:extLst>
                </p:cNvPr>
                <p:cNvSpPr/>
                <p:nvPr/>
              </p:nvSpPr>
              <p:spPr bwMode="auto">
                <a:xfrm>
                  <a:off x="4817361" y="15867650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388A000A-406D-4EEC-9CB9-C531F8340FA0}"/>
                    </a:ext>
                  </a:extLst>
                </p:cNvPr>
                <p:cNvSpPr/>
                <p:nvPr/>
              </p:nvSpPr>
              <p:spPr bwMode="auto">
                <a:xfrm>
                  <a:off x="4659335" y="1587286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867F522A-B21D-422A-B975-66B725656BBB}"/>
                    </a:ext>
                  </a:extLst>
                </p:cNvPr>
                <p:cNvSpPr/>
                <p:nvPr/>
              </p:nvSpPr>
              <p:spPr bwMode="auto">
                <a:xfrm>
                  <a:off x="5750213" y="1589369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4B21E6B1-E28E-4006-8438-A758F7DAF4B6}"/>
                    </a:ext>
                  </a:extLst>
                </p:cNvPr>
                <p:cNvSpPr/>
                <p:nvPr/>
              </p:nvSpPr>
              <p:spPr bwMode="auto">
                <a:xfrm>
                  <a:off x="5597286" y="1601350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D436FDCD-93F9-4037-BB8B-5BFE2063968B}"/>
                    </a:ext>
                  </a:extLst>
                </p:cNvPr>
                <p:cNvSpPr/>
                <p:nvPr/>
              </p:nvSpPr>
              <p:spPr bwMode="auto">
                <a:xfrm>
                  <a:off x="5133410" y="1601350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7EE0BCCF-C459-4007-A1BC-7F651AB51575}"/>
                    </a:ext>
                  </a:extLst>
                </p:cNvPr>
                <p:cNvSpPr/>
                <p:nvPr/>
              </p:nvSpPr>
              <p:spPr bwMode="auto">
                <a:xfrm>
                  <a:off x="5444359" y="1601350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D435C82D-6321-45BD-A245-DB7BFA08BC1B}"/>
                    </a:ext>
                  </a:extLst>
                </p:cNvPr>
                <p:cNvSpPr/>
                <p:nvPr/>
              </p:nvSpPr>
              <p:spPr bwMode="auto">
                <a:xfrm>
                  <a:off x="5286336" y="1601350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717EA138-E71B-409D-AD7E-8DF8733E43DB}"/>
                    </a:ext>
                  </a:extLst>
                </p:cNvPr>
                <p:cNvSpPr/>
                <p:nvPr/>
              </p:nvSpPr>
              <p:spPr bwMode="auto">
                <a:xfrm>
                  <a:off x="4985579" y="1601350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CF72AAD2-BF75-40C0-88DE-1D326A6C9188}"/>
                    </a:ext>
                  </a:extLst>
                </p:cNvPr>
                <p:cNvSpPr/>
                <p:nvPr/>
              </p:nvSpPr>
              <p:spPr bwMode="auto">
                <a:xfrm>
                  <a:off x="4827556" y="1601350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97F9CDFE-B8A8-4727-85FC-EB07CBF2A2BD}"/>
                    </a:ext>
                  </a:extLst>
                </p:cNvPr>
                <p:cNvSpPr/>
                <p:nvPr/>
              </p:nvSpPr>
              <p:spPr bwMode="auto">
                <a:xfrm>
                  <a:off x="5607481" y="16159353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25CA9C0D-EA3D-4233-8DA2-BB402FDA478A}"/>
                    </a:ext>
                  </a:extLst>
                </p:cNvPr>
                <p:cNvSpPr/>
                <p:nvPr/>
              </p:nvSpPr>
              <p:spPr bwMode="auto">
                <a:xfrm>
                  <a:off x="5148701" y="1615935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0B89C4B8-DF44-42F2-8D94-7213F290D2CF}"/>
                    </a:ext>
                  </a:extLst>
                </p:cNvPr>
                <p:cNvSpPr/>
                <p:nvPr/>
              </p:nvSpPr>
              <p:spPr bwMode="auto">
                <a:xfrm>
                  <a:off x="5454554" y="1615935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6DF4716C-F331-47F0-91D4-1FD7631CCDA6}"/>
                    </a:ext>
                  </a:extLst>
                </p:cNvPr>
                <p:cNvSpPr/>
                <p:nvPr/>
              </p:nvSpPr>
              <p:spPr bwMode="auto">
                <a:xfrm>
                  <a:off x="5296532" y="1615935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FA809F29-DB13-4B26-BCFE-C8DE6CEB9A43}"/>
                    </a:ext>
                  </a:extLst>
                </p:cNvPr>
                <p:cNvSpPr/>
                <p:nvPr/>
              </p:nvSpPr>
              <p:spPr bwMode="auto">
                <a:xfrm>
                  <a:off x="4995774" y="1615935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9" name="Group 1501">
                <a:extLst>
                  <a:ext uri="{FF2B5EF4-FFF2-40B4-BE49-F238E27FC236}">
                    <a16:creationId xmlns:a16="http://schemas.microsoft.com/office/drawing/2014/main" id="{137C0710-ADE3-4103-9AE1-11D515A7E7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6569" y="16590962"/>
                <a:ext cx="457094" cy="457200"/>
                <a:chOff x="4584462" y="14872253"/>
                <a:chExt cx="1468098" cy="1500188"/>
              </a:xfrm>
            </p:grpSpPr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1980ED8B-8C41-45A0-88CC-FC08557F510B}"/>
                    </a:ext>
                  </a:extLst>
                </p:cNvPr>
                <p:cNvSpPr/>
                <p:nvPr/>
              </p:nvSpPr>
              <p:spPr bwMode="auto">
                <a:xfrm>
                  <a:off x="4584462" y="14872253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81366D79-8E11-47E6-A760-BA34DC4B169C}"/>
                    </a:ext>
                  </a:extLst>
                </p:cNvPr>
                <p:cNvSpPr/>
                <p:nvPr/>
              </p:nvSpPr>
              <p:spPr bwMode="auto">
                <a:xfrm>
                  <a:off x="5053438" y="14950386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5C48F718-9983-4E92-A0AF-A4A315EF98D2}"/>
                    </a:ext>
                  </a:extLst>
                </p:cNvPr>
                <p:cNvSpPr/>
                <p:nvPr/>
              </p:nvSpPr>
              <p:spPr bwMode="auto">
                <a:xfrm>
                  <a:off x="5338901" y="14950386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CABB174F-EDD3-43AA-9F1A-EA291EDA745C}"/>
                    </a:ext>
                  </a:extLst>
                </p:cNvPr>
                <p:cNvSpPr/>
                <p:nvPr/>
              </p:nvSpPr>
              <p:spPr bwMode="auto">
                <a:xfrm>
                  <a:off x="5654950" y="1510665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DE956007-1897-4D7F-AE00-7B9B2CA774CB}"/>
                    </a:ext>
                  </a:extLst>
                </p:cNvPr>
                <p:cNvSpPr/>
                <p:nvPr/>
              </p:nvSpPr>
              <p:spPr bwMode="auto">
                <a:xfrm>
                  <a:off x="5191074" y="1510665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27B51C59-D4A3-4743-9DFD-B62F41F5CDFD}"/>
                    </a:ext>
                  </a:extLst>
                </p:cNvPr>
                <p:cNvSpPr/>
                <p:nvPr/>
              </p:nvSpPr>
              <p:spPr bwMode="auto">
                <a:xfrm>
                  <a:off x="4722098" y="1525771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302FCAB1-3C68-45D4-AB3F-CFA0DE901F1F}"/>
                    </a:ext>
                  </a:extLst>
                </p:cNvPr>
                <p:cNvSpPr/>
                <p:nvPr/>
              </p:nvSpPr>
              <p:spPr bwMode="auto">
                <a:xfrm>
                  <a:off x="5496927" y="1510665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81718AD2-2353-43A0-93C1-8E9ECE8B4F77}"/>
                    </a:ext>
                  </a:extLst>
                </p:cNvPr>
                <p:cNvSpPr/>
                <p:nvPr/>
              </p:nvSpPr>
              <p:spPr bwMode="auto">
                <a:xfrm>
                  <a:off x="5914928" y="1557546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739C42F4-10FE-43C4-A0DA-8D27081FF69E}"/>
                    </a:ext>
                  </a:extLst>
                </p:cNvPr>
                <p:cNvSpPr/>
                <p:nvPr/>
              </p:nvSpPr>
              <p:spPr bwMode="auto">
                <a:xfrm>
                  <a:off x="5481633" y="14950386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26180C71-049E-4F3A-8A5A-DC5718B9E693}"/>
                    </a:ext>
                  </a:extLst>
                </p:cNvPr>
                <p:cNvSpPr/>
                <p:nvPr/>
              </p:nvSpPr>
              <p:spPr bwMode="auto">
                <a:xfrm>
                  <a:off x="5344001" y="1510665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6503BE77-5DB0-49CF-8280-818F912B441A}"/>
                    </a:ext>
                  </a:extLst>
                </p:cNvPr>
                <p:cNvSpPr/>
                <p:nvPr/>
              </p:nvSpPr>
              <p:spPr bwMode="auto">
                <a:xfrm>
                  <a:off x="5038147" y="1510665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745D769B-4D4E-40D8-A171-4365B9D5E643}"/>
                    </a:ext>
                  </a:extLst>
                </p:cNvPr>
                <p:cNvSpPr/>
                <p:nvPr/>
              </p:nvSpPr>
              <p:spPr bwMode="auto">
                <a:xfrm>
                  <a:off x="5196170" y="14950386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38E093CB-3060-4D83-B67D-BCBEDCB7E333}"/>
                    </a:ext>
                  </a:extLst>
                </p:cNvPr>
                <p:cNvSpPr/>
                <p:nvPr/>
              </p:nvSpPr>
              <p:spPr bwMode="auto">
                <a:xfrm>
                  <a:off x="4885220" y="1510665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8D03AA41-D078-4CAA-8A75-76FE98577354}"/>
                    </a:ext>
                  </a:extLst>
                </p:cNvPr>
                <p:cNvSpPr/>
                <p:nvPr/>
              </p:nvSpPr>
              <p:spPr bwMode="auto">
                <a:xfrm>
                  <a:off x="5654950" y="1525771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CEF3EEA7-11ED-43A6-A842-864CA7BE1BF4}"/>
                    </a:ext>
                  </a:extLst>
                </p:cNvPr>
                <p:cNvSpPr/>
                <p:nvPr/>
              </p:nvSpPr>
              <p:spPr bwMode="auto">
                <a:xfrm>
                  <a:off x="5191074" y="1525771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B10D0371-E4AA-4C24-96C2-1361FC4FCEB3}"/>
                    </a:ext>
                  </a:extLst>
                </p:cNvPr>
                <p:cNvSpPr/>
                <p:nvPr/>
              </p:nvSpPr>
              <p:spPr bwMode="auto">
                <a:xfrm>
                  <a:off x="5502023" y="1525771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9C3992E1-36C5-44DA-8B97-FDEB399D66EB}"/>
                    </a:ext>
                  </a:extLst>
                </p:cNvPr>
                <p:cNvSpPr/>
                <p:nvPr/>
              </p:nvSpPr>
              <p:spPr bwMode="auto">
                <a:xfrm>
                  <a:off x="5344001" y="1525771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8DE76523-E28C-4ECC-99B8-19396A1D8DC6}"/>
                    </a:ext>
                  </a:extLst>
                </p:cNvPr>
                <p:cNvSpPr/>
                <p:nvPr/>
              </p:nvSpPr>
              <p:spPr bwMode="auto">
                <a:xfrm>
                  <a:off x="5033048" y="1525771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1AA9911C-BE3F-4FBB-95D0-E093386634C0}"/>
                    </a:ext>
                  </a:extLst>
                </p:cNvPr>
                <p:cNvSpPr/>
                <p:nvPr/>
              </p:nvSpPr>
              <p:spPr bwMode="auto">
                <a:xfrm>
                  <a:off x="4880121" y="1525771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8BE348CF-AED6-4648-B9C4-B10D6C64F864}"/>
                    </a:ext>
                  </a:extLst>
                </p:cNvPr>
                <p:cNvSpPr/>
                <p:nvPr/>
              </p:nvSpPr>
              <p:spPr bwMode="auto">
                <a:xfrm>
                  <a:off x="5619269" y="1540356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01909009-8F2C-4376-8927-B2271FE88444}"/>
                    </a:ext>
                  </a:extLst>
                </p:cNvPr>
                <p:cNvSpPr/>
                <p:nvPr/>
              </p:nvSpPr>
              <p:spPr bwMode="auto">
                <a:xfrm>
                  <a:off x="5155389" y="1540356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CDAB086C-2FE2-4413-8E15-73495D03C77D}"/>
                    </a:ext>
                  </a:extLst>
                </p:cNvPr>
                <p:cNvSpPr/>
                <p:nvPr/>
              </p:nvSpPr>
              <p:spPr bwMode="auto">
                <a:xfrm>
                  <a:off x="5461243" y="1540356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18DE93D8-1B10-48C8-9C4B-2309359C8F1A}"/>
                    </a:ext>
                  </a:extLst>
                </p:cNvPr>
                <p:cNvSpPr/>
                <p:nvPr/>
              </p:nvSpPr>
              <p:spPr bwMode="auto">
                <a:xfrm>
                  <a:off x="5308316" y="1540356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77BBCD2F-1D61-4E90-89F0-3D75FBFCB7DA}"/>
                    </a:ext>
                  </a:extLst>
                </p:cNvPr>
                <p:cNvSpPr/>
                <p:nvPr/>
              </p:nvSpPr>
              <p:spPr bwMode="auto">
                <a:xfrm>
                  <a:off x="5007562" y="1540356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51F0257E-7B2B-4B53-831B-D938EF4DFA5E}"/>
                    </a:ext>
                  </a:extLst>
                </p:cNvPr>
                <p:cNvSpPr/>
                <p:nvPr/>
              </p:nvSpPr>
              <p:spPr bwMode="auto">
                <a:xfrm>
                  <a:off x="4849536" y="15403569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FD84B82A-66FB-4709-A7E1-20F52EDCD166}"/>
                    </a:ext>
                  </a:extLst>
                </p:cNvPr>
                <p:cNvSpPr/>
                <p:nvPr/>
              </p:nvSpPr>
              <p:spPr bwMode="auto">
                <a:xfrm>
                  <a:off x="5588684" y="1554942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877C5B6A-5879-43E2-8A99-7FCB07F30D8C}"/>
                    </a:ext>
                  </a:extLst>
                </p:cNvPr>
                <p:cNvSpPr/>
                <p:nvPr/>
              </p:nvSpPr>
              <p:spPr bwMode="auto">
                <a:xfrm>
                  <a:off x="5124804" y="1554942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FB4209AF-74AB-4CDB-84BB-5D8315D2BFA1}"/>
                    </a:ext>
                  </a:extLst>
                </p:cNvPr>
                <p:cNvSpPr/>
                <p:nvPr/>
              </p:nvSpPr>
              <p:spPr bwMode="auto">
                <a:xfrm>
                  <a:off x="5435757" y="1554942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2E2628ED-E913-4166-89C1-6FFBB51A3469}"/>
                    </a:ext>
                  </a:extLst>
                </p:cNvPr>
                <p:cNvSpPr/>
                <p:nvPr/>
              </p:nvSpPr>
              <p:spPr bwMode="auto">
                <a:xfrm>
                  <a:off x="5277731" y="1554942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9BEA4DC3-2BC8-4E6F-9592-98B5A8BA09C6}"/>
                    </a:ext>
                  </a:extLst>
                </p:cNvPr>
                <p:cNvSpPr/>
                <p:nvPr/>
              </p:nvSpPr>
              <p:spPr bwMode="auto">
                <a:xfrm>
                  <a:off x="4976976" y="1554942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D277EA40-5FBF-4EE9-9290-A91468E68995}"/>
                    </a:ext>
                  </a:extLst>
                </p:cNvPr>
                <p:cNvSpPr/>
                <p:nvPr/>
              </p:nvSpPr>
              <p:spPr bwMode="auto">
                <a:xfrm>
                  <a:off x="4818950" y="1554942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84D4B1CF-1C25-4433-B215-A6BDF2B00018}"/>
                    </a:ext>
                  </a:extLst>
                </p:cNvPr>
                <p:cNvSpPr/>
                <p:nvPr/>
              </p:nvSpPr>
              <p:spPr bwMode="auto">
                <a:xfrm>
                  <a:off x="5583584" y="1571089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2" name="Oval 331">
                  <a:extLst>
                    <a:ext uri="{FF2B5EF4-FFF2-40B4-BE49-F238E27FC236}">
                      <a16:creationId xmlns:a16="http://schemas.microsoft.com/office/drawing/2014/main" id="{477A15F6-85FF-4F73-A91B-19E46FE6486E}"/>
                    </a:ext>
                  </a:extLst>
                </p:cNvPr>
                <p:cNvSpPr/>
                <p:nvPr/>
              </p:nvSpPr>
              <p:spPr bwMode="auto">
                <a:xfrm>
                  <a:off x="5119708" y="15710898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166DA025-93AE-4D65-B271-66E0375D0AD7}"/>
                    </a:ext>
                  </a:extLst>
                </p:cNvPr>
                <p:cNvSpPr/>
                <p:nvPr/>
              </p:nvSpPr>
              <p:spPr bwMode="auto">
                <a:xfrm>
                  <a:off x="5425562" y="15710898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376BACE6-82ED-434C-84F6-D24E5E99406D}"/>
                    </a:ext>
                  </a:extLst>
                </p:cNvPr>
                <p:cNvSpPr/>
                <p:nvPr/>
              </p:nvSpPr>
              <p:spPr bwMode="auto">
                <a:xfrm>
                  <a:off x="5272635" y="1571089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44114E0A-9598-4DFA-A224-EC8AF5B294F6}"/>
                    </a:ext>
                  </a:extLst>
                </p:cNvPr>
                <p:cNvSpPr/>
                <p:nvPr/>
              </p:nvSpPr>
              <p:spPr bwMode="auto">
                <a:xfrm>
                  <a:off x="4971877" y="1571089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68B55CF7-528F-4939-8165-05CD5783E46A}"/>
                    </a:ext>
                  </a:extLst>
                </p:cNvPr>
                <p:cNvSpPr/>
                <p:nvPr/>
              </p:nvSpPr>
              <p:spPr bwMode="auto">
                <a:xfrm>
                  <a:off x="4813854" y="1571089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27D350DF-A322-4DA3-B7E7-60616747F072}"/>
                    </a:ext>
                  </a:extLst>
                </p:cNvPr>
                <p:cNvSpPr/>
                <p:nvPr/>
              </p:nvSpPr>
              <p:spPr bwMode="auto">
                <a:xfrm>
                  <a:off x="5812976" y="1525771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50933B4D-3CAD-4730-BC7A-63811327A6AB}"/>
                    </a:ext>
                  </a:extLst>
                </p:cNvPr>
                <p:cNvSpPr/>
                <p:nvPr/>
              </p:nvSpPr>
              <p:spPr bwMode="auto">
                <a:xfrm>
                  <a:off x="4681318" y="1539835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59C283EB-2E10-4F9A-996C-2CFD633C25CC}"/>
                    </a:ext>
                  </a:extLst>
                </p:cNvPr>
                <p:cNvSpPr/>
                <p:nvPr/>
              </p:nvSpPr>
              <p:spPr bwMode="auto">
                <a:xfrm>
                  <a:off x="5772196" y="15419194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5F08DA70-A5E0-49FB-895A-F7627AE1F036}"/>
                    </a:ext>
                  </a:extLst>
                </p:cNvPr>
                <p:cNvSpPr/>
                <p:nvPr/>
              </p:nvSpPr>
              <p:spPr bwMode="auto">
                <a:xfrm>
                  <a:off x="4666023" y="1554942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01163E2D-5BBB-473B-9C60-2E00CF4EF833}"/>
                    </a:ext>
                  </a:extLst>
                </p:cNvPr>
                <p:cNvSpPr/>
                <p:nvPr/>
              </p:nvSpPr>
              <p:spPr bwMode="auto">
                <a:xfrm>
                  <a:off x="5751806" y="15570257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1849A0A4-BE55-49EC-925E-988670D6FA5E}"/>
                    </a:ext>
                  </a:extLst>
                </p:cNvPr>
                <p:cNvSpPr/>
                <p:nvPr/>
              </p:nvSpPr>
              <p:spPr bwMode="auto">
                <a:xfrm>
                  <a:off x="4655828" y="15716108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6170A87A-EBA1-4D7A-96A4-41CD28904CD5}"/>
                    </a:ext>
                  </a:extLst>
                </p:cNvPr>
                <p:cNvSpPr/>
                <p:nvPr/>
              </p:nvSpPr>
              <p:spPr bwMode="auto">
                <a:xfrm>
                  <a:off x="5746706" y="1573694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203C9726-35D6-403C-B2F3-F748C746C732}"/>
                    </a:ext>
                  </a:extLst>
                </p:cNvPr>
                <p:cNvSpPr/>
                <p:nvPr/>
              </p:nvSpPr>
              <p:spPr bwMode="auto">
                <a:xfrm>
                  <a:off x="5884342" y="15731734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B2774D74-B8B0-4ED6-9FBB-D503B0CAF23C}"/>
                    </a:ext>
                  </a:extLst>
                </p:cNvPr>
                <p:cNvSpPr/>
                <p:nvPr/>
              </p:nvSpPr>
              <p:spPr bwMode="auto">
                <a:xfrm>
                  <a:off x="5588684" y="15867167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BAF9BDD5-EE4A-4946-9DC0-EE5562CACA43}"/>
                    </a:ext>
                  </a:extLst>
                </p:cNvPr>
                <p:cNvSpPr/>
                <p:nvPr/>
              </p:nvSpPr>
              <p:spPr bwMode="auto">
                <a:xfrm>
                  <a:off x="5124804" y="15867167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74E4D270-F6F3-47BC-B3F0-45B2A68B5C76}"/>
                    </a:ext>
                  </a:extLst>
                </p:cNvPr>
                <p:cNvSpPr/>
                <p:nvPr/>
              </p:nvSpPr>
              <p:spPr bwMode="auto">
                <a:xfrm>
                  <a:off x="5435757" y="15867167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8A0812F4-6C96-4C13-AAFA-644FEE0FE2D2}"/>
                    </a:ext>
                  </a:extLst>
                </p:cNvPr>
                <p:cNvSpPr/>
                <p:nvPr/>
              </p:nvSpPr>
              <p:spPr bwMode="auto">
                <a:xfrm>
                  <a:off x="5277731" y="15867167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3BC9D318-3476-4CEB-99B9-74E5A11672BE}"/>
                    </a:ext>
                  </a:extLst>
                </p:cNvPr>
                <p:cNvSpPr/>
                <p:nvPr/>
              </p:nvSpPr>
              <p:spPr bwMode="auto">
                <a:xfrm>
                  <a:off x="4976976" y="15867167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63557732-CCC5-4EB1-8914-D6EB38FB7213}"/>
                    </a:ext>
                  </a:extLst>
                </p:cNvPr>
                <p:cNvSpPr/>
                <p:nvPr/>
              </p:nvSpPr>
              <p:spPr bwMode="auto">
                <a:xfrm>
                  <a:off x="4818950" y="15867167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982E5074-F416-4F9F-AF9E-191976C7585C}"/>
                    </a:ext>
                  </a:extLst>
                </p:cNvPr>
                <p:cNvSpPr/>
                <p:nvPr/>
              </p:nvSpPr>
              <p:spPr bwMode="auto">
                <a:xfrm>
                  <a:off x="4660927" y="1587237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6236DBBE-7061-459C-9ADD-4B6E2B928741}"/>
                    </a:ext>
                  </a:extLst>
                </p:cNvPr>
                <p:cNvSpPr/>
                <p:nvPr/>
              </p:nvSpPr>
              <p:spPr bwMode="auto">
                <a:xfrm>
                  <a:off x="5751806" y="1589321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5C06E019-53FE-4858-A93A-C9A463BEFCA4}"/>
                    </a:ext>
                  </a:extLst>
                </p:cNvPr>
                <p:cNvSpPr/>
                <p:nvPr/>
              </p:nvSpPr>
              <p:spPr bwMode="auto">
                <a:xfrm>
                  <a:off x="5598879" y="1601301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65551722-9E47-472A-92E0-F63C325803BB}"/>
                    </a:ext>
                  </a:extLst>
                </p:cNvPr>
                <p:cNvSpPr/>
                <p:nvPr/>
              </p:nvSpPr>
              <p:spPr bwMode="auto">
                <a:xfrm>
                  <a:off x="5134999" y="1601301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6B07C06A-3908-483C-AA51-6797C29C9DF4}"/>
                    </a:ext>
                  </a:extLst>
                </p:cNvPr>
                <p:cNvSpPr/>
                <p:nvPr/>
              </p:nvSpPr>
              <p:spPr bwMode="auto">
                <a:xfrm>
                  <a:off x="5445952" y="1601301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770644F4-803B-40D7-AC2F-1859A45C42E6}"/>
                    </a:ext>
                  </a:extLst>
                </p:cNvPr>
                <p:cNvSpPr/>
                <p:nvPr/>
              </p:nvSpPr>
              <p:spPr bwMode="auto">
                <a:xfrm>
                  <a:off x="5287926" y="1601301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2A832116-796C-4BAC-9432-E01324EFC67E}"/>
                    </a:ext>
                  </a:extLst>
                </p:cNvPr>
                <p:cNvSpPr/>
                <p:nvPr/>
              </p:nvSpPr>
              <p:spPr bwMode="auto">
                <a:xfrm>
                  <a:off x="4987171" y="1601301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A966F57C-5A8B-4DD3-A0D7-E0ABE0DB5D3A}"/>
                    </a:ext>
                  </a:extLst>
                </p:cNvPr>
                <p:cNvSpPr/>
                <p:nvPr/>
              </p:nvSpPr>
              <p:spPr bwMode="auto">
                <a:xfrm>
                  <a:off x="4829145" y="1601301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6F4E6564-CE25-4293-90F6-EF2848C420D8}"/>
                    </a:ext>
                  </a:extLst>
                </p:cNvPr>
                <p:cNvSpPr/>
                <p:nvPr/>
              </p:nvSpPr>
              <p:spPr bwMode="auto">
                <a:xfrm>
                  <a:off x="5609074" y="1615887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BE1A1047-B382-466D-9E8C-D26015B141B5}"/>
                    </a:ext>
                  </a:extLst>
                </p:cNvPr>
                <p:cNvSpPr/>
                <p:nvPr/>
              </p:nvSpPr>
              <p:spPr bwMode="auto">
                <a:xfrm>
                  <a:off x="5150293" y="1615887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316AD3CF-EC3A-4EB2-8AD9-F453ECC70BF6}"/>
                    </a:ext>
                  </a:extLst>
                </p:cNvPr>
                <p:cNvSpPr/>
                <p:nvPr/>
              </p:nvSpPr>
              <p:spPr bwMode="auto">
                <a:xfrm>
                  <a:off x="5456147" y="1615887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E5411106-ADFD-45C6-955C-261EE1AC68E0}"/>
                    </a:ext>
                  </a:extLst>
                </p:cNvPr>
                <p:cNvSpPr/>
                <p:nvPr/>
              </p:nvSpPr>
              <p:spPr bwMode="auto">
                <a:xfrm>
                  <a:off x="5298121" y="1615887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DAE50D59-2188-47CA-A158-D2577AD6F847}"/>
                    </a:ext>
                  </a:extLst>
                </p:cNvPr>
                <p:cNvSpPr/>
                <p:nvPr/>
              </p:nvSpPr>
              <p:spPr bwMode="auto">
                <a:xfrm>
                  <a:off x="4997366" y="1615887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40" name="Group 1566">
                <a:extLst>
                  <a:ext uri="{FF2B5EF4-FFF2-40B4-BE49-F238E27FC236}">
                    <a16:creationId xmlns:a16="http://schemas.microsoft.com/office/drawing/2014/main" id="{9E90CEE3-1009-45BB-B7E7-5B0BE09334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9057" y="16624299"/>
                <a:ext cx="457094" cy="457200"/>
                <a:chOff x="4583852" y="14875544"/>
                <a:chExt cx="1468098" cy="1500188"/>
              </a:xfrm>
            </p:grpSpPr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DD4E8DE9-2F52-4104-8005-DFD3A031DF4E}"/>
                    </a:ext>
                  </a:extLst>
                </p:cNvPr>
                <p:cNvSpPr/>
                <p:nvPr/>
              </p:nvSpPr>
              <p:spPr bwMode="auto">
                <a:xfrm>
                  <a:off x="4583852" y="14875544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5DAC347E-1C45-4029-893C-FCBD6C48C6B2}"/>
                    </a:ext>
                  </a:extLst>
                </p:cNvPr>
                <p:cNvSpPr/>
                <p:nvPr/>
              </p:nvSpPr>
              <p:spPr bwMode="auto">
                <a:xfrm>
                  <a:off x="5052828" y="1495368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20EFB850-7879-4AD0-8C25-CB0FCE5A1B87}"/>
                    </a:ext>
                  </a:extLst>
                </p:cNvPr>
                <p:cNvSpPr/>
                <p:nvPr/>
              </p:nvSpPr>
              <p:spPr bwMode="auto">
                <a:xfrm>
                  <a:off x="5338291" y="1495368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AF71EB08-7EAF-46B8-A8F6-E80F69B2006C}"/>
                    </a:ext>
                  </a:extLst>
                </p:cNvPr>
                <p:cNvSpPr/>
                <p:nvPr/>
              </p:nvSpPr>
              <p:spPr bwMode="auto">
                <a:xfrm>
                  <a:off x="5654340" y="1510995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5391743F-1AE3-4641-98E4-47DAB4C071E4}"/>
                    </a:ext>
                  </a:extLst>
                </p:cNvPr>
                <p:cNvSpPr/>
                <p:nvPr/>
              </p:nvSpPr>
              <p:spPr bwMode="auto">
                <a:xfrm>
                  <a:off x="5190464" y="1510995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AF381D65-1FF4-4387-BEFE-9E5411B66ABD}"/>
                    </a:ext>
                  </a:extLst>
                </p:cNvPr>
                <p:cNvSpPr/>
                <p:nvPr/>
              </p:nvSpPr>
              <p:spPr bwMode="auto">
                <a:xfrm>
                  <a:off x="4721488" y="1526100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4C93B5DC-5E8F-4956-AFC8-43A0DBEC3CD3}"/>
                    </a:ext>
                  </a:extLst>
                </p:cNvPr>
                <p:cNvSpPr/>
                <p:nvPr/>
              </p:nvSpPr>
              <p:spPr bwMode="auto">
                <a:xfrm>
                  <a:off x="5496317" y="1510995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DB0548F2-8C44-4197-B009-03E0B70F4324}"/>
                    </a:ext>
                  </a:extLst>
                </p:cNvPr>
                <p:cNvSpPr/>
                <p:nvPr/>
              </p:nvSpPr>
              <p:spPr bwMode="auto">
                <a:xfrm>
                  <a:off x="5914317" y="1557875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5A7545C8-8913-4E6D-ABC3-70DF96B05557}"/>
                    </a:ext>
                  </a:extLst>
                </p:cNvPr>
                <p:cNvSpPr/>
                <p:nvPr/>
              </p:nvSpPr>
              <p:spPr bwMode="auto">
                <a:xfrm>
                  <a:off x="5481023" y="1495368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649229A1-FC3C-45E9-B9AB-A45A4FF7316A}"/>
                    </a:ext>
                  </a:extLst>
                </p:cNvPr>
                <p:cNvSpPr/>
                <p:nvPr/>
              </p:nvSpPr>
              <p:spPr bwMode="auto">
                <a:xfrm>
                  <a:off x="5343391" y="1510995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861F7C1C-4B20-480B-843E-626C1206B965}"/>
                    </a:ext>
                  </a:extLst>
                </p:cNvPr>
                <p:cNvSpPr/>
                <p:nvPr/>
              </p:nvSpPr>
              <p:spPr bwMode="auto">
                <a:xfrm>
                  <a:off x="5037537" y="1510995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E37BA426-A197-4582-BB02-8A1800099A43}"/>
                    </a:ext>
                  </a:extLst>
                </p:cNvPr>
                <p:cNvSpPr/>
                <p:nvPr/>
              </p:nvSpPr>
              <p:spPr bwMode="auto">
                <a:xfrm>
                  <a:off x="5195560" y="1495368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D3BBEECC-3CB7-4B3C-A4BD-44FDC83E1771}"/>
                    </a:ext>
                  </a:extLst>
                </p:cNvPr>
                <p:cNvSpPr/>
                <p:nvPr/>
              </p:nvSpPr>
              <p:spPr bwMode="auto">
                <a:xfrm>
                  <a:off x="4884610" y="1510995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126888F7-5B48-45D7-B17F-69BC8503BE15}"/>
                    </a:ext>
                  </a:extLst>
                </p:cNvPr>
                <p:cNvSpPr/>
                <p:nvPr/>
              </p:nvSpPr>
              <p:spPr bwMode="auto">
                <a:xfrm>
                  <a:off x="5654340" y="1526100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B1107EB1-732D-4619-AB61-5134367D33F7}"/>
                    </a:ext>
                  </a:extLst>
                </p:cNvPr>
                <p:cNvSpPr/>
                <p:nvPr/>
              </p:nvSpPr>
              <p:spPr bwMode="auto">
                <a:xfrm>
                  <a:off x="5190464" y="1526100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37A89BFA-CCF0-47A2-B336-7724356D5A87}"/>
                    </a:ext>
                  </a:extLst>
                </p:cNvPr>
                <p:cNvSpPr/>
                <p:nvPr/>
              </p:nvSpPr>
              <p:spPr bwMode="auto">
                <a:xfrm>
                  <a:off x="5501413" y="1526100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F0C020D1-4A54-4624-AF12-C9C738B53609}"/>
                    </a:ext>
                  </a:extLst>
                </p:cNvPr>
                <p:cNvSpPr/>
                <p:nvPr/>
              </p:nvSpPr>
              <p:spPr bwMode="auto">
                <a:xfrm>
                  <a:off x="5343391" y="1526100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8C5BCEAD-3019-48C5-AD5E-ABB581793FF9}"/>
                    </a:ext>
                  </a:extLst>
                </p:cNvPr>
                <p:cNvSpPr/>
                <p:nvPr/>
              </p:nvSpPr>
              <p:spPr bwMode="auto">
                <a:xfrm>
                  <a:off x="5032438" y="1526100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33BD2E99-CFB5-45C7-8098-759FC210A2D1}"/>
                    </a:ext>
                  </a:extLst>
                </p:cNvPr>
                <p:cNvSpPr/>
                <p:nvPr/>
              </p:nvSpPr>
              <p:spPr bwMode="auto">
                <a:xfrm>
                  <a:off x="4879511" y="1526100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A9A6E847-A7EF-4E2E-9F3E-C1A14F5EC578}"/>
                    </a:ext>
                  </a:extLst>
                </p:cNvPr>
                <p:cNvSpPr/>
                <p:nvPr/>
              </p:nvSpPr>
              <p:spPr bwMode="auto">
                <a:xfrm>
                  <a:off x="5618659" y="1540686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FDD7B393-EE7B-4A8F-8C25-4B50D0325570}"/>
                    </a:ext>
                  </a:extLst>
                </p:cNvPr>
                <p:cNvSpPr/>
                <p:nvPr/>
              </p:nvSpPr>
              <p:spPr bwMode="auto">
                <a:xfrm>
                  <a:off x="5154779" y="1540686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C44CEB48-FA54-43DE-B32E-8EC0E91C1610}"/>
                    </a:ext>
                  </a:extLst>
                </p:cNvPr>
                <p:cNvSpPr/>
                <p:nvPr/>
              </p:nvSpPr>
              <p:spPr bwMode="auto">
                <a:xfrm>
                  <a:off x="5460633" y="1540686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2ECB75CE-4872-4220-B181-A764C3ACFA2F}"/>
                    </a:ext>
                  </a:extLst>
                </p:cNvPr>
                <p:cNvSpPr/>
                <p:nvPr/>
              </p:nvSpPr>
              <p:spPr bwMode="auto">
                <a:xfrm>
                  <a:off x="5307706" y="1540686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0F25CB12-928D-4126-9410-B230CBA0BED3}"/>
                    </a:ext>
                  </a:extLst>
                </p:cNvPr>
                <p:cNvSpPr/>
                <p:nvPr/>
              </p:nvSpPr>
              <p:spPr bwMode="auto">
                <a:xfrm>
                  <a:off x="5006952" y="1540686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8E2D48DD-5F86-4BAE-AF58-7C5400FF8659}"/>
                    </a:ext>
                  </a:extLst>
                </p:cNvPr>
                <p:cNvSpPr/>
                <p:nvPr/>
              </p:nvSpPr>
              <p:spPr bwMode="auto">
                <a:xfrm>
                  <a:off x="4848926" y="1540686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447434B1-4571-4729-8B0D-32DC0784F4A1}"/>
                    </a:ext>
                  </a:extLst>
                </p:cNvPr>
                <p:cNvSpPr/>
                <p:nvPr/>
              </p:nvSpPr>
              <p:spPr bwMode="auto">
                <a:xfrm>
                  <a:off x="5588073" y="1555271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3B95F09B-5009-405E-8551-753907924744}"/>
                    </a:ext>
                  </a:extLst>
                </p:cNvPr>
                <p:cNvSpPr/>
                <p:nvPr/>
              </p:nvSpPr>
              <p:spPr bwMode="auto">
                <a:xfrm>
                  <a:off x="5124194" y="1555271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8DB9E06E-45C3-4256-A8DE-B7BC55A22F80}"/>
                    </a:ext>
                  </a:extLst>
                </p:cNvPr>
                <p:cNvSpPr/>
                <p:nvPr/>
              </p:nvSpPr>
              <p:spPr bwMode="auto">
                <a:xfrm>
                  <a:off x="5435147" y="1555271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557F03EB-8DAD-4D72-9F8F-6780624D1D41}"/>
                    </a:ext>
                  </a:extLst>
                </p:cNvPr>
                <p:cNvSpPr/>
                <p:nvPr/>
              </p:nvSpPr>
              <p:spPr bwMode="auto">
                <a:xfrm>
                  <a:off x="5277121" y="1555271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9963D41C-D718-4353-8D00-20CC7B42FFBD}"/>
                    </a:ext>
                  </a:extLst>
                </p:cNvPr>
                <p:cNvSpPr/>
                <p:nvPr/>
              </p:nvSpPr>
              <p:spPr bwMode="auto">
                <a:xfrm>
                  <a:off x="4976366" y="1555271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B5B068E5-77C5-4525-8EF9-1AFEF526105D}"/>
                    </a:ext>
                  </a:extLst>
                </p:cNvPr>
                <p:cNvSpPr/>
                <p:nvPr/>
              </p:nvSpPr>
              <p:spPr bwMode="auto">
                <a:xfrm>
                  <a:off x="4818340" y="1555271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9FFE36F5-9E20-48D6-8D5B-1EE9D3EFD0AA}"/>
                    </a:ext>
                  </a:extLst>
                </p:cNvPr>
                <p:cNvSpPr/>
                <p:nvPr/>
              </p:nvSpPr>
              <p:spPr bwMode="auto">
                <a:xfrm>
                  <a:off x="5582974" y="1571419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065F401C-FF38-4265-973B-CBD8651722C9}"/>
                    </a:ext>
                  </a:extLst>
                </p:cNvPr>
                <p:cNvSpPr/>
                <p:nvPr/>
              </p:nvSpPr>
              <p:spPr bwMode="auto">
                <a:xfrm>
                  <a:off x="5119098" y="1571419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04A2B137-616D-47CB-8480-788F4FE4FFD1}"/>
                    </a:ext>
                  </a:extLst>
                </p:cNvPr>
                <p:cNvSpPr/>
                <p:nvPr/>
              </p:nvSpPr>
              <p:spPr bwMode="auto">
                <a:xfrm>
                  <a:off x="5424952" y="1571419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94831550-9E28-4983-99BA-7ED37F515FD6}"/>
                    </a:ext>
                  </a:extLst>
                </p:cNvPr>
                <p:cNvSpPr/>
                <p:nvPr/>
              </p:nvSpPr>
              <p:spPr bwMode="auto">
                <a:xfrm>
                  <a:off x="5272025" y="1571419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E24E0CE4-F31C-4176-9362-8CE3CDBAA622}"/>
                    </a:ext>
                  </a:extLst>
                </p:cNvPr>
                <p:cNvSpPr/>
                <p:nvPr/>
              </p:nvSpPr>
              <p:spPr bwMode="auto">
                <a:xfrm>
                  <a:off x="4971267" y="1571419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2090E5AB-990A-4C3F-8623-5B652DA44A74}"/>
                    </a:ext>
                  </a:extLst>
                </p:cNvPr>
                <p:cNvSpPr/>
                <p:nvPr/>
              </p:nvSpPr>
              <p:spPr bwMode="auto">
                <a:xfrm>
                  <a:off x="4813244" y="1571419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13180426-3F14-45FF-A626-67822817356B}"/>
                    </a:ext>
                  </a:extLst>
                </p:cNvPr>
                <p:cNvSpPr/>
                <p:nvPr/>
              </p:nvSpPr>
              <p:spPr bwMode="auto">
                <a:xfrm>
                  <a:off x="5812366" y="1526100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AA9D9A2F-E050-494E-8683-895FFE604E28}"/>
                    </a:ext>
                  </a:extLst>
                </p:cNvPr>
                <p:cNvSpPr/>
                <p:nvPr/>
              </p:nvSpPr>
              <p:spPr bwMode="auto">
                <a:xfrm>
                  <a:off x="4680708" y="1540165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905D7AB1-5348-4E4F-8394-DEF2E57000B6}"/>
                    </a:ext>
                  </a:extLst>
                </p:cNvPr>
                <p:cNvSpPr/>
                <p:nvPr/>
              </p:nvSpPr>
              <p:spPr bwMode="auto">
                <a:xfrm>
                  <a:off x="5771586" y="1542248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8AA92AA1-3DDC-4CC1-8CE3-5205F654A2F3}"/>
                    </a:ext>
                  </a:extLst>
                </p:cNvPr>
                <p:cNvSpPr/>
                <p:nvPr/>
              </p:nvSpPr>
              <p:spPr bwMode="auto">
                <a:xfrm>
                  <a:off x="4665413" y="1555271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F9B1DA50-D38C-42A5-A445-0D8B4B6F6111}"/>
                    </a:ext>
                  </a:extLst>
                </p:cNvPr>
                <p:cNvSpPr/>
                <p:nvPr/>
              </p:nvSpPr>
              <p:spPr bwMode="auto">
                <a:xfrm>
                  <a:off x="5751195" y="1557354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2603940A-C6FC-4FA1-8099-8AB952E83D4B}"/>
                    </a:ext>
                  </a:extLst>
                </p:cNvPr>
                <p:cNvSpPr/>
                <p:nvPr/>
              </p:nvSpPr>
              <p:spPr bwMode="auto">
                <a:xfrm>
                  <a:off x="4655218" y="1571939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E2857173-9190-49AB-8B9D-C3CCF9E91141}"/>
                    </a:ext>
                  </a:extLst>
                </p:cNvPr>
                <p:cNvSpPr/>
                <p:nvPr/>
              </p:nvSpPr>
              <p:spPr bwMode="auto">
                <a:xfrm>
                  <a:off x="5746096" y="1574023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9F87A075-6C19-42D7-A890-D5EA4CEBC471}"/>
                    </a:ext>
                  </a:extLst>
                </p:cNvPr>
                <p:cNvSpPr/>
                <p:nvPr/>
              </p:nvSpPr>
              <p:spPr bwMode="auto">
                <a:xfrm>
                  <a:off x="5883732" y="1573502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4FB2C17C-920A-43B7-B6D7-09EE3E1A9139}"/>
                    </a:ext>
                  </a:extLst>
                </p:cNvPr>
                <p:cNvSpPr/>
                <p:nvPr/>
              </p:nvSpPr>
              <p:spPr bwMode="auto">
                <a:xfrm>
                  <a:off x="5588073" y="1587046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78F3A41A-9D7C-441E-8DD8-0294D112D1BE}"/>
                    </a:ext>
                  </a:extLst>
                </p:cNvPr>
                <p:cNvSpPr/>
                <p:nvPr/>
              </p:nvSpPr>
              <p:spPr bwMode="auto">
                <a:xfrm>
                  <a:off x="5124194" y="1587046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5E74B39A-72AA-4C10-ACFD-08510080C4C1}"/>
                    </a:ext>
                  </a:extLst>
                </p:cNvPr>
                <p:cNvSpPr/>
                <p:nvPr/>
              </p:nvSpPr>
              <p:spPr bwMode="auto">
                <a:xfrm>
                  <a:off x="5435147" y="1587046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671E707C-4E4F-4D7A-A3D2-BB2DAAAC4493}"/>
                    </a:ext>
                  </a:extLst>
                </p:cNvPr>
                <p:cNvSpPr/>
                <p:nvPr/>
              </p:nvSpPr>
              <p:spPr bwMode="auto">
                <a:xfrm>
                  <a:off x="5277121" y="1587046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E4FED7C8-FAA0-4CE3-8C7E-BC6DED742DEB}"/>
                    </a:ext>
                  </a:extLst>
                </p:cNvPr>
                <p:cNvSpPr/>
                <p:nvPr/>
              </p:nvSpPr>
              <p:spPr bwMode="auto">
                <a:xfrm>
                  <a:off x="4976366" y="1587046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C50F72F7-809E-45E6-A583-7B8E2A13A264}"/>
                    </a:ext>
                  </a:extLst>
                </p:cNvPr>
                <p:cNvSpPr/>
                <p:nvPr/>
              </p:nvSpPr>
              <p:spPr bwMode="auto">
                <a:xfrm>
                  <a:off x="4818340" y="1587046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F712E730-B6D4-485C-BDBC-AB42B40B8D8B}"/>
                    </a:ext>
                  </a:extLst>
                </p:cNvPr>
                <p:cNvSpPr/>
                <p:nvPr/>
              </p:nvSpPr>
              <p:spPr bwMode="auto">
                <a:xfrm>
                  <a:off x="4660317" y="1587566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E92F75F3-14FA-4447-839A-9A12165EA898}"/>
                    </a:ext>
                  </a:extLst>
                </p:cNvPr>
                <p:cNvSpPr/>
                <p:nvPr/>
              </p:nvSpPr>
              <p:spPr bwMode="auto">
                <a:xfrm>
                  <a:off x="5751195" y="1589650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DD40DB9A-7317-471C-87F5-3013C93DEB28}"/>
                    </a:ext>
                  </a:extLst>
                </p:cNvPr>
                <p:cNvSpPr/>
                <p:nvPr/>
              </p:nvSpPr>
              <p:spPr bwMode="auto">
                <a:xfrm>
                  <a:off x="5598269" y="1601631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7ABF5E9B-B78A-45C7-97D1-121AC61A344D}"/>
                    </a:ext>
                  </a:extLst>
                </p:cNvPr>
                <p:cNvSpPr/>
                <p:nvPr/>
              </p:nvSpPr>
              <p:spPr bwMode="auto">
                <a:xfrm>
                  <a:off x="5134389" y="1601631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E6701544-0849-4341-B361-99FE573F3CAA}"/>
                    </a:ext>
                  </a:extLst>
                </p:cNvPr>
                <p:cNvSpPr/>
                <p:nvPr/>
              </p:nvSpPr>
              <p:spPr bwMode="auto">
                <a:xfrm>
                  <a:off x="5445342" y="1601631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648385D4-05D5-402E-96B4-32B192D53A8A}"/>
                    </a:ext>
                  </a:extLst>
                </p:cNvPr>
                <p:cNvSpPr/>
                <p:nvPr/>
              </p:nvSpPr>
              <p:spPr bwMode="auto">
                <a:xfrm>
                  <a:off x="5287316" y="1601631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704D76E2-0A49-4832-8B92-B060E521736B}"/>
                    </a:ext>
                  </a:extLst>
                </p:cNvPr>
                <p:cNvSpPr/>
                <p:nvPr/>
              </p:nvSpPr>
              <p:spPr bwMode="auto">
                <a:xfrm>
                  <a:off x="4986561" y="1601631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012956B3-0AF0-4244-A5A2-004186408FCB}"/>
                    </a:ext>
                  </a:extLst>
                </p:cNvPr>
                <p:cNvSpPr/>
                <p:nvPr/>
              </p:nvSpPr>
              <p:spPr bwMode="auto">
                <a:xfrm>
                  <a:off x="4828535" y="1601631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F94CB4E4-9196-4778-B189-7CBCD570D800}"/>
                    </a:ext>
                  </a:extLst>
                </p:cNvPr>
                <p:cNvSpPr/>
                <p:nvPr/>
              </p:nvSpPr>
              <p:spPr bwMode="auto">
                <a:xfrm>
                  <a:off x="5608464" y="16162165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77B6235B-62B5-4D46-82B4-CC32A612795C}"/>
                    </a:ext>
                  </a:extLst>
                </p:cNvPr>
                <p:cNvSpPr/>
                <p:nvPr/>
              </p:nvSpPr>
              <p:spPr bwMode="auto">
                <a:xfrm>
                  <a:off x="5149683" y="1616216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540B14E3-77A1-4199-B47B-5D789628E0AE}"/>
                    </a:ext>
                  </a:extLst>
                </p:cNvPr>
                <p:cNvSpPr/>
                <p:nvPr/>
              </p:nvSpPr>
              <p:spPr bwMode="auto">
                <a:xfrm>
                  <a:off x="5455537" y="1616216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49A27F74-4963-44D7-9308-15292E52FE24}"/>
                    </a:ext>
                  </a:extLst>
                </p:cNvPr>
                <p:cNvSpPr/>
                <p:nvPr/>
              </p:nvSpPr>
              <p:spPr bwMode="auto">
                <a:xfrm>
                  <a:off x="5297511" y="1616216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29922EC7-FE38-40AE-9B85-16C304CC1AB9}"/>
                    </a:ext>
                  </a:extLst>
                </p:cNvPr>
                <p:cNvSpPr/>
                <p:nvPr/>
              </p:nvSpPr>
              <p:spPr bwMode="auto">
                <a:xfrm>
                  <a:off x="4996756" y="1616216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41" name="Group 1631">
                <a:extLst>
                  <a:ext uri="{FF2B5EF4-FFF2-40B4-BE49-F238E27FC236}">
                    <a16:creationId xmlns:a16="http://schemas.microsoft.com/office/drawing/2014/main" id="{16FC6A1F-9E60-4633-8E9B-CD454202C8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02812" y="16624299"/>
                <a:ext cx="457094" cy="457200"/>
                <a:chOff x="4581733" y="14875544"/>
                <a:chExt cx="1468098" cy="1500188"/>
              </a:xfrm>
            </p:grpSpPr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3FCE5428-2918-4877-B71F-3C7CB14DDE60}"/>
                    </a:ext>
                  </a:extLst>
                </p:cNvPr>
                <p:cNvSpPr/>
                <p:nvPr/>
              </p:nvSpPr>
              <p:spPr bwMode="auto">
                <a:xfrm>
                  <a:off x="4581733" y="14875544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60C3F708-7B4A-4C55-BD0D-ADC7E8D8F570}"/>
                    </a:ext>
                  </a:extLst>
                </p:cNvPr>
                <p:cNvSpPr/>
                <p:nvPr/>
              </p:nvSpPr>
              <p:spPr bwMode="auto">
                <a:xfrm>
                  <a:off x="5050709" y="1495368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EF86CCE1-4287-4578-BC6B-92A1BCAE6800}"/>
                    </a:ext>
                  </a:extLst>
                </p:cNvPr>
                <p:cNvSpPr/>
                <p:nvPr/>
              </p:nvSpPr>
              <p:spPr bwMode="auto">
                <a:xfrm>
                  <a:off x="5336172" y="1495368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F7FFA64C-0878-4F38-8258-2B907C62803E}"/>
                    </a:ext>
                  </a:extLst>
                </p:cNvPr>
                <p:cNvSpPr/>
                <p:nvPr/>
              </p:nvSpPr>
              <p:spPr bwMode="auto">
                <a:xfrm>
                  <a:off x="5652221" y="1510995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D79A3FBF-0948-4F17-9A07-EF8EDB6BE3FD}"/>
                    </a:ext>
                  </a:extLst>
                </p:cNvPr>
                <p:cNvSpPr/>
                <p:nvPr/>
              </p:nvSpPr>
              <p:spPr bwMode="auto">
                <a:xfrm>
                  <a:off x="5188344" y="1510995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76AA3329-13B4-49C6-8E5E-73A0AF479E84}"/>
                    </a:ext>
                  </a:extLst>
                </p:cNvPr>
                <p:cNvSpPr/>
                <p:nvPr/>
              </p:nvSpPr>
              <p:spPr bwMode="auto">
                <a:xfrm>
                  <a:off x="4719369" y="1526100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744BFA31-7F48-4B95-B3F0-5CCD1128B523}"/>
                    </a:ext>
                  </a:extLst>
                </p:cNvPr>
                <p:cNvSpPr/>
                <p:nvPr/>
              </p:nvSpPr>
              <p:spPr bwMode="auto">
                <a:xfrm>
                  <a:off x="5494198" y="1510995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09835DB-7BC2-457B-A5F4-AACB4B22337D}"/>
                    </a:ext>
                  </a:extLst>
                </p:cNvPr>
                <p:cNvSpPr/>
                <p:nvPr/>
              </p:nvSpPr>
              <p:spPr bwMode="auto">
                <a:xfrm>
                  <a:off x="5912198" y="15578758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4C5026F5-90E2-4B6A-8705-6CE02B7F3DE5}"/>
                    </a:ext>
                  </a:extLst>
                </p:cNvPr>
                <p:cNvSpPr/>
                <p:nvPr/>
              </p:nvSpPr>
              <p:spPr bwMode="auto">
                <a:xfrm>
                  <a:off x="5478904" y="14953680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290B0109-B86D-43B7-A6CE-36E5B77CAFD7}"/>
                    </a:ext>
                  </a:extLst>
                </p:cNvPr>
                <p:cNvSpPr/>
                <p:nvPr/>
              </p:nvSpPr>
              <p:spPr bwMode="auto">
                <a:xfrm>
                  <a:off x="5341271" y="1510995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36731E1D-6AF9-4B86-A2CE-B6A34D343847}"/>
                    </a:ext>
                  </a:extLst>
                </p:cNvPr>
                <p:cNvSpPr/>
                <p:nvPr/>
              </p:nvSpPr>
              <p:spPr bwMode="auto">
                <a:xfrm>
                  <a:off x="5035418" y="1510995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7733C83E-DF1C-4627-A389-7C7B3B302415}"/>
                    </a:ext>
                  </a:extLst>
                </p:cNvPr>
                <p:cNvSpPr/>
                <p:nvPr/>
              </p:nvSpPr>
              <p:spPr bwMode="auto">
                <a:xfrm>
                  <a:off x="5193440" y="14953680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C3EE971B-3600-445E-8C10-659AB1ABE30D}"/>
                    </a:ext>
                  </a:extLst>
                </p:cNvPr>
                <p:cNvSpPr/>
                <p:nvPr/>
              </p:nvSpPr>
              <p:spPr bwMode="auto">
                <a:xfrm>
                  <a:off x="4882491" y="1510995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DDD895FB-D5FF-4367-A965-C22291C6DC50}"/>
                    </a:ext>
                  </a:extLst>
                </p:cNvPr>
                <p:cNvSpPr/>
                <p:nvPr/>
              </p:nvSpPr>
              <p:spPr bwMode="auto">
                <a:xfrm>
                  <a:off x="5652221" y="1526100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49286E6B-3824-441E-8C70-998C5292E878}"/>
                    </a:ext>
                  </a:extLst>
                </p:cNvPr>
                <p:cNvSpPr/>
                <p:nvPr/>
              </p:nvSpPr>
              <p:spPr bwMode="auto">
                <a:xfrm>
                  <a:off x="5188344" y="1526100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BF9C2B38-5AAB-4CA8-AD1A-278D37074DFA}"/>
                    </a:ext>
                  </a:extLst>
                </p:cNvPr>
                <p:cNvSpPr/>
                <p:nvPr/>
              </p:nvSpPr>
              <p:spPr bwMode="auto">
                <a:xfrm>
                  <a:off x="5499294" y="1526100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B7EF483B-7FDD-4963-A62D-2A7FE49A41DE}"/>
                    </a:ext>
                  </a:extLst>
                </p:cNvPr>
                <p:cNvSpPr/>
                <p:nvPr/>
              </p:nvSpPr>
              <p:spPr bwMode="auto">
                <a:xfrm>
                  <a:off x="5341271" y="1526100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A77C263B-5AD1-4581-9D63-EED8416240DA}"/>
                    </a:ext>
                  </a:extLst>
                </p:cNvPr>
                <p:cNvSpPr/>
                <p:nvPr/>
              </p:nvSpPr>
              <p:spPr bwMode="auto">
                <a:xfrm>
                  <a:off x="5030318" y="1526100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9A010171-57D3-4FA6-9892-14B299C428FA}"/>
                    </a:ext>
                  </a:extLst>
                </p:cNvPr>
                <p:cNvSpPr/>
                <p:nvPr/>
              </p:nvSpPr>
              <p:spPr bwMode="auto">
                <a:xfrm>
                  <a:off x="4877392" y="1526100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D45A911E-68B3-4520-BEEC-47FAD55B4DC5}"/>
                    </a:ext>
                  </a:extLst>
                </p:cNvPr>
                <p:cNvSpPr/>
                <p:nvPr/>
              </p:nvSpPr>
              <p:spPr bwMode="auto">
                <a:xfrm>
                  <a:off x="5616540" y="1540686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40601917-BBBB-487F-BF36-066FFDDE8EBE}"/>
                    </a:ext>
                  </a:extLst>
                </p:cNvPr>
                <p:cNvSpPr/>
                <p:nvPr/>
              </p:nvSpPr>
              <p:spPr bwMode="auto">
                <a:xfrm>
                  <a:off x="5152660" y="1540686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29C09FA4-3EE2-44E0-9B33-6DBAEAF6537C}"/>
                    </a:ext>
                  </a:extLst>
                </p:cNvPr>
                <p:cNvSpPr/>
                <p:nvPr/>
              </p:nvSpPr>
              <p:spPr bwMode="auto">
                <a:xfrm>
                  <a:off x="5458514" y="15406860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D8C57072-DBC1-433B-814C-2B0F8856B9FC}"/>
                    </a:ext>
                  </a:extLst>
                </p:cNvPr>
                <p:cNvSpPr/>
                <p:nvPr/>
              </p:nvSpPr>
              <p:spPr bwMode="auto">
                <a:xfrm>
                  <a:off x="5305587" y="1540686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710C747B-5F91-4FF4-AEE2-B033E74B477F}"/>
                    </a:ext>
                  </a:extLst>
                </p:cNvPr>
                <p:cNvSpPr/>
                <p:nvPr/>
              </p:nvSpPr>
              <p:spPr bwMode="auto">
                <a:xfrm>
                  <a:off x="5004832" y="1540686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D662BD64-E00D-4F4E-850C-CC3F2327861D}"/>
                    </a:ext>
                  </a:extLst>
                </p:cNvPr>
                <p:cNvSpPr/>
                <p:nvPr/>
              </p:nvSpPr>
              <p:spPr bwMode="auto">
                <a:xfrm>
                  <a:off x="4846806" y="1540686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A548728C-E7FF-4053-B288-D81556BA553F}"/>
                    </a:ext>
                  </a:extLst>
                </p:cNvPr>
                <p:cNvSpPr/>
                <p:nvPr/>
              </p:nvSpPr>
              <p:spPr bwMode="auto">
                <a:xfrm>
                  <a:off x="5585954" y="1555271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5345FEAE-814B-41A3-8E12-DB1E618692FB}"/>
                    </a:ext>
                  </a:extLst>
                </p:cNvPr>
                <p:cNvSpPr/>
                <p:nvPr/>
              </p:nvSpPr>
              <p:spPr bwMode="auto">
                <a:xfrm>
                  <a:off x="5122075" y="15552712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F9BDDBDB-410E-40E3-8EBA-1DDF3F2E163D}"/>
                    </a:ext>
                  </a:extLst>
                </p:cNvPr>
                <p:cNvSpPr/>
                <p:nvPr/>
              </p:nvSpPr>
              <p:spPr bwMode="auto">
                <a:xfrm>
                  <a:off x="5433027" y="1555271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6E48AB08-603C-428C-A25F-12F734CC5E91}"/>
                    </a:ext>
                  </a:extLst>
                </p:cNvPr>
                <p:cNvSpPr/>
                <p:nvPr/>
              </p:nvSpPr>
              <p:spPr bwMode="auto">
                <a:xfrm>
                  <a:off x="5275001" y="1555271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7B06BC46-9BDC-4716-A6E9-A80762BBF712}"/>
                    </a:ext>
                  </a:extLst>
                </p:cNvPr>
                <p:cNvSpPr/>
                <p:nvPr/>
              </p:nvSpPr>
              <p:spPr bwMode="auto">
                <a:xfrm>
                  <a:off x="4974247" y="1555271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36C92421-84D2-4754-99A6-3F71D2989BAD}"/>
                    </a:ext>
                  </a:extLst>
                </p:cNvPr>
                <p:cNvSpPr/>
                <p:nvPr/>
              </p:nvSpPr>
              <p:spPr bwMode="auto">
                <a:xfrm>
                  <a:off x="4816221" y="1555271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694906A9-B13C-4BA5-B0CC-477E8A0FCE62}"/>
                    </a:ext>
                  </a:extLst>
                </p:cNvPr>
                <p:cNvSpPr/>
                <p:nvPr/>
              </p:nvSpPr>
              <p:spPr bwMode="auto">
                <a:xfrm>
                  <a:off x="5580855" y="1571419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EDB8723E-3C24-4284-8443-6EF17B1DA7F8}"/>
                    </a:ext>
                  </a:extLst>
                </p:cNvPr>
                <p:cNvSpPr/>
                <p:nvPr/>
              </p:nvSpPr>
              <p:spPr bwMode="auto">
                <a:xfrm>
                  <a:off x="5116979" y="1571419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7873A353-33D3-4ACF-B822-0CD9A05EAD12}"/>
                    </a:ext>
                  </a:extLst>
                </p:cNvPr>
                <p:cNvSpPr/>
                <p:nvPr/>
              </p:nvSpPr>
              <p:spPr bwMode="auto">
                <a:xfrm>
                  <a:off x="5422832" y="1571419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5F87EC72-B5C6-4018-9F52-07B5A2F7896F}"/>
                    </a:ext>
                  </a:extLst>
                </p:cNvPr>
                <p:cNvSpPr/>
                <p:nvPr/>
              </p:nvSpPr>
              <p:spPr bwMode="auto">
                <a:xfrm>
                  <a:off x="5269905" y="1571419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DD3598CB-1D92-4314-BCAB-D44754138112}"/>
                    </a:ext>
                  </a:extLst>
                </p:cNvPr>
                <p:cNvSpPr/>
                <p:nvPr/>
              </p:nvSpPr>
              <p:spPr bwMode="auto">
                <a:xfrm>
                  <a:off x="4969148" y="1571419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773343A7-D117-431A-9261-70B5837876BA}"/>
                    </a:ext>
                  </a:extLst>
                </p:cNvPr>
                <p:cNvSpPr/>
                <p:nvPr/>
              </p:nvSpPr>
              <p:spPr bwMode="auto">
                <a:xfrm>
                  <a:off x="4811125" y="1571419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C558CACA-0DA1-4DD3-81E0-BFC1FB9A0B4E}"/>
                    </a:ext>
                  </a:extLst>
                </p:cNvPr>
                <p:cNvSpPr/>
                <p:nvPr/>
              </p:nvSpPr>
              <p:spPr bwMode="auto">
                <a:xfrm>
                  <a:off x="5810247" y="1526100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8AFE1A2D-6E7B-4D2B-9B19-428C57FA4879}"/>
                    </a:ext>
                  </a:extLst>
                </p:cNvPr>
                <p:cNvSpPr/>
                <p:nvPr/>
              </p:nvSpPr>
              <p:spPr bwMode="auto">
                <a:xfrm>
                  <a:off x="4678588" y="1540165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81A9C5D7-F665-4D5C-B591-AC5DF2A90066}"/>
                    </a:ext>
                  </a:extLst>
                </p:cNvPr>
                <p:cNvSpPr/>
                <p:nvPr/>
              </p:nvSpPr>
              <p:spPr bwMode="auto">
                <a:xfrm>
                  <a:off x="5769466" y="1542248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B9AE545A-2C15-4BD2-B0EA-912F608E49B8}"/>
                    </a:ext>
                  </a:extLst>
                </p:cNvPr>
                <p:cNvSpPr/>
                <p:nvPr/>
              </p:nvSpPr>
              <p:spPr bwMode="auto">
                <a:xfrm>
                  <a:off x="4663294" y="15552712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4ED86260-F462-4185-8FF7-1D468A84E57C}"/>
                    </a:ext>
                  </a:extLst>
                </p:cNvPr>
                <p:cNvSpPr/>
                <p:nvPr/>
              </p:nvSpPr>
              <p:spPr bwMode="auto">
                <a:xfrm>
                  <a:off x="5749076" y="1557354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A482B8CD-9B1F-4BFF-B522-2AC3EA385649}"/>
                    </a:ext>
                  </a:extLst>
                </p:cNvPr>
                <p:cNvSpPr/>
                <p:nvPr/>
              </p:nvSpPr>
              <p:spPr bwMode="auto">
                <a:xfrm>
                  <a:off x="4653099" y="1571939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3F4B3217-5D6C-464C-8B4B-878AC80794EC}"/>
                    </a:ext>
                  </a:extLst>
                </p:cNvPr>
                <p:cNvSpPr/>
                <p:nvPr/>
              </p:nvSpPr>
              <p:spPr bwMode="auto">
                <a:xfrm>
                  <a:off x="5743977" y="1574023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4E8FF0DB-BEE7-47D8-BB04-19583F984055}"/>
                    </a:ext>
                  </a:extLst>
                </p:cNvPr>
                <p:cNvSpPr/>
                <p:nvPr/>
              </p:nvSpPr>
              <p:spPr bwMode="auto">
                <a:xfrm>
                  <a:off x="5881613" y="15735028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E00E5068-2A10-42F4-AF60-3543C7B9611A}"/>
                    </a:ext>
                  </a:extLst>
                </p:cNvPr>
                <p:cNvSpPr/>
                <p:nvPr/>
              </p:nvSpPr>
              <p:spPr bwMode="auto">
                <a:xfrm>
                  <a:off x="5585954" y="1587046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544BCDA4-D078-4D5A-A2E3-E9F4E7261DCB}"/>
                    </a:ext>
                  </a:extLst>
                </p:cNvPr>
                <p:cNvSpPr/>
                <p:nvPr/>
              </p:nvSpPr>
              <p:spPr bwMode="auto">
                <a:xfrm>
                  <a:off x="5122075" y="1587046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2D8B1CE2-FA53-4CF0-9B9B-351DA3938B8C}"/>
                    </a:ext>
                  </a:extLst>
                </p:cNvPr>
                <p:cNvSpPr/>
                <p:nvPr/>
              </p:nvSpPr>
              <p:spPr bwMode="auto">
                <a:xfrm>
                  <a:off x="5433027" y="1587046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859D782D-CD24-495D-87B0-7B23C2B48849}"/>
                    </a:ext>
                  </a:extLst>
                </p:cNvPr>
                <p:cNvSpPr/>
                <p:nvPr/>
              </p:nvSpPr>
              <p:spPr bwMode="auto">
                <a:xfrm>
                  <a:off x="5275001" y="1587046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738180B6-76A4-4BE0-A329-5682EC6E0C6E}"/>
                    </a:ext>
                  </a:extLst>
                </p:cNvPr>
                <p:cNvSpPr/>
                <p:nvPr/>
              </p:nvSpPr>
              <p:spPr bwMode="auto">
                <a:xfrm>
                  <a:off x="4974247" y="1587046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7BAAAE13-7E0F-4ABC-A40F-9EF054C6EF35}"/>
                    </a:ext>
                  </a:extLst>
                </p:cNvPr>
                <p:cNvSpPr/>
                <p:nvPr/>
              </p:nvSpPr>
              <p:spPr bwMode="auto">
                <a:xfrm>
                  <a:off x="4816221" y="1587046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08F9AE08-5D5A-4597-B42B-BDB191CE5227}"/>
                    </a:ext>
                  </a:extLst>
                </p:cNvPr>
                <p:cNvSpPr/>
                <p:nvPr/>
              </p:nvSpPr>
              <p:spPr bwMode="auto">
                <a:xfrm>
                  <a:off x="4658198" y="1587566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17A7FFA8-5D46-46E1-86A9-A69C48124B18}"/>
                    </a:ext>
                  </a:extLst>
                </p:cNvPr>
                <p:cNvSpPr/>
                <p:nvPr/>
              </p:nvSpPr>
              <p:spPr bwMode="auto">
                <a:xfrm>
                  <a:off x="5749076" y="1589650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2C5FC29F-01C4-432C-821D-B54C9189B4FA}"/>
                    </a:ext>
                  </a:extLst>
                </p:cNvPr>
                <p:cNvSpPr/>
                <p:nvPr/>
              </p:nvSpPr>
              <p:spPr bwMode="auto">
                <a:xfrm>
                  <a:off x="5596149" y="1601631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364464FD-991F-439E-BBA7-C3C40F20A7BA}"/>
                    </a:ext>
                  </a:extLst>
                </p:cNvPr>
                <p:cNvSpPr/>
                <p:nvPr/>
              </p:nvSpPr>
              <p:spPr bwMode="auto">
                <a:xfrm>
                  <a:off x="5132270" y="16016313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F81A797B-0F43-460B-B11F-B86A6FF53364}"/>
                    </a:ext>
                  </a:extLst>
                </p:cNvPr>
                <p:cNvSpPr/>
                <p:nvPr/>
              </p:nvSpPr>
              <p:spPr bwMode="auto">
                <a:xfrm>
                  <a:off x="5443222" y="1601631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8C6CFC9A-704A-4F28-9988-EBC980D40FEB}"/>
                    </a:ext>
                  </a:extLst>
                </p:cNvPr>
                <p:cNvSpPr/>
                <p:nvPr/>
              </p:nvSpPr>
              <p:spPr bwMode="auto">
                <a:xfrm>
                  <a:off x="5285196" y="1601631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5A83C57C-EFA1-4202-B485-4EF7603768B7}"/>
                    </a:ext>
                  </a:extLst>
                </p:cNvPr>
                <p:cNvSpPr/>
                <p:nvPr/>
              </p:nvSpPr>
              <p:spPr bwMode="auto">
                <a:xfrm>
                  <a:off x="4984442" y="16016313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AF880D7D-8EE4-4433-85C5-1929F98CEF9F}"/>
                    </a:ext>
                  </a:extLst>
                </p:cNvPr>
                <p:cNvSpPr/>
                <p:nvPr/>
              </p:nvSpPr>
              <p:spPr bwMode="auto">
                <a:xfrm>
                  <a:off x="4826416" y="16016313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3CFD50B3-53FB-44F0-8AA2-5ED9935C51DA}"/>
                    </a:ext>
                  </a:extLst>
                </p:cNvPr>
                <p:cNvSpPr/>
                <p:nvPr/>
              </p:nvSpPr>
              <p:spPr bwMode="auto">
                <a:xfrm>
                  <a:off x="5606344" y="16162165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67A6BB78-4B7F-4D2F-8472-17DFFF6C3885}"/>
                    </a:ext>
                  </a:extLst>
                </p:cNvPr>
                <p:cNvSpPr/>
                <p:nvPr/>
              </p:nvSpPr>
              <p:spPr bwMode="auto">
                <a:xfrm>
                  <a:off x="5147564" y="1616216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7E527B89-0C89-40EA-B473-0B420B2D7AE7}"/>
                    </a:ext>
                  </a:extLst>
                </p:cNvPr>
                <p:cNvSpPr/>
                <p:nvPr/>
              </p:nvSpPr>
              <p:spPr bwMode="auto">
                <a:xfrm>
                  <a:off x="5453418" y="1616216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9F24AF57-8FFA-4781-A251-D0FB8AC3B301}"/>
                    </a:ext>
                  </a:extLst>
                </p:cNvPr>
                <p:cNvSpPr/>
                <p:nvPr/>
              </p:nvSpPr>
              <p:spPr bwMode="auto">
                <a:xfrm>
                  <a:off x="5295392" y="1616216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5DAC140C-EE89-431A-9364-1EFBFEBD45B4}"/>
                    </a:ext>
                  </a:extLst>
                </p:cNvPr>
                <p:cNvSpPr/>
                <p:nvPr/>
              </p:nvSpPr>
              <p:spPr bwMode="auto">
                <a:xfrm>
                  <a:off x="4994637" y="16162165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42" name="Group 1696">
                <a:extLst>
                  <a:ext uri="{FF2B5EF4-FFF2-40B4-BE49-F238E27FC236}">
                    <a16:creationId xmlns:a16="http://schemas.microsoft.com/office/drawing/2014/main" id="{D89152D0-BE56-4C72-B67E-D81248206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5934" y="15192374"/>
                <a:ext cx="457094" cy="457200"/>
                <a:chOff x="4580372" y="14872200"/>
                <a:chExt cx="1468098" cy="1500188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121A3AC9-1EEF-40B8-BB50-EEF31C506D73}"/>
                    </a:ext>
                  </a:extLst>
                </p:cNvPr>
                <p:cNvSpPr/>
                <p:nvPr/>
              </p:nvSpPr>
              <p:spPr bwMode="auto">
                <a:xfrm>
                  <a:off x="4580372" y="14872200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C75D472E-098C-4F6C-A5E2-5BF7B21E805A}"/>
                    </a:ext>
                  </a:extLst>
                </p:cNvPr>
                <p:cNvSpPr/>
                <p:nvPr/>
              </p:nvSpPr>
              <p:spPr bwMode="auto">
                <a:xfrm>
                  <a:off x="5049347" y="14950336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6DD90A19-05BB-4039-B2B8-55AF7DBB212D}"/>
                    </a:ext>
                  </a:extLst>
                </p:cNvPr>
                <p:cNvSpPr/>
                <p:nvPr/>
              </p:nvSpPr>
              <p:spPr bwMode="auto">
                <a:xfrm>
                  <a:off x="5334811" y="14950336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3852D89D-AE64-4E99-BB97-E52C720E8463}"/>
                    </a:ext>
                  </a:extLst>
                </p:cNvPr>
                <p:cNvSpPr/>
                <p:nvPr/>
              </p:nvSpPr>
              <p:spPr bwMode="auto">
                <a:xfrm>
                  <a:off x="5650859" y="1510660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3731E6C0-4D3A-430D-AC43-4EECF4F7CB11}"/>
                    </a:ext>
                  </a:extLst>
                </p:cNvPr>
                <p:cNvSpPr/>
                <p:nvPr/>
              </p:nvSpPr>
              <p:spPr bwMode="auto">
                <a:xfrm>
                  <a:off x="5186980" y="1510660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0DE77E0-48DD-4876-8C80-06BF7B74EED2}"/>
                    </a:ext>
                  </a:extLst>
                </p:cNvPr>
                <p:cNvSpPr/>
                <p:nvPr/>
              </p:nvSpPr>
              <p:spPr bwMode="auto">
                <a:xfrm>
                  <a:off x="4718004" y="1525766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F8EE815B-55A8-4AD3-9374-A1C044310FB0}"/>
                    </a:ext>
                  </a:extLst>
                </p:cNvPr>
                <p:cNvSpPr/>
                <p:nvPr/>
              </p:nvSpPr>
              <p:spPr bwMode="auto">
                <a:xfrm>
                  <a:off x="5492833" y="1510660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6AC2986-74AC-48E5-A240-CFF1D6E6F95C}"/>
                    </a:ext>
                  </a:extLst>
                </p:cNvPr>
                <p:cNvSpPr/>
                <p:nvPr/>
              </p:nvSpPr>
              <p:spPr bwMode="auto">
                <a:xfrm>
                  <a:off x="5910833" y="1557541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7BEAEDA2-3B24-41C1-B031-33FC1559005A}"/>
                    </a:ext>
                  </a:extLst>
                </p:cNvPr>
                <p:cNvSpPr/>
                <p:nvPr/>
              </p:nvSpPr>
              <p:spPr bwMode="auto">
                <a:xfrm>
                  <a:off x="5477542" y="14950336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50002C18-1F1B-4017-BFF8-98A0842F8C70}"/>
                    </a:ext>
                  </a:extLst>
                </p:cNvPr>
                <p:cNvSpPr/>
                <p:nvPr/>
              </p:nvSpPr>
              <p:spPr bwMode="auto">
                <a:xfrm>
                  <a:off x="5339907" y="1510660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916C9504-A64C-47EE-8552-17299925A775}"/>
                    </a:ext>
                  </a:extLst>
                </p:cNvPr>
                <p:cNvSpPr/>
                <p:nvPr/>
              </p:nvSpPr>
              <p:spPr bwMode="auto">
                <a:xfrm>
                  <a:off x="5034053" y="1510660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DA731A8A-2CBF-4173-A90F-CAD3D5C5A0E3}"/>
                    </a:ext>
                  </a:extLst>
                </p:cNvPr>
                <p:cNvSpPr/>
                <p:nvPr/>
              </p:nvSpPr>
              <p:spPr bwMode="auto">
                <a:xfrm>
                  <a:off x="5192079" y="14950336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C7AF6B5B-C62D-4169-879F-1F0CF84C5436}"/>
                    </a:ext>
                  </a:extLst>
                </p:cNvPr>
                <p:cNvSpPr/>
                <p:nvPr/>
              </p:nvSpPr>
              <p:spPr bwMode="auto">
                <a:xfrm>
                  <a:off x="4881126" y="1510660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E5ECE610-60D9-4A70-9998-7C9C005F0CA1}"/>
                    </a:ext>
                  </a:extLst>
                </p:cNvPr>
                <p:cNvSpPr/>
                <p:nvPr/>
              </p:nvSpPr>
              <p:spPr bwMode="auto">
                <a:xfrm>
                  <a:off x="5650859" y="1525766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72690AE-2CC1-47E8-914F-36C00B198AFB}"/>
                    </a:ext>
                  </a:extLst>
                </p:cNvPr>
                <p:cNvSpPr/>
                <p:nvPr/>
              </p:nvSpPr>
              <p:spPr bwMode="auto">
                <a:xfrm>
                  <a:off x="5186980" y="1525766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3CC9593D-954C-4651-87B5-BBF9EABE12E4}"/>
                    </a:ext>
                  </a:extLst>
                </p:cNvPr>
                <p:cNvSpPr/>
                <p:nvPr/>
              </p:nvSpPr>
              <p:spPr bwMode="auto">
                <a:xfrm>
                  <a:off x="5497933" y="1525766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A3A7819A-CB84-4019-B80B-9FC3E36A15CC}"/>
                    </a:ext>
                  </a:extLst>
                </p:cNvPr>
                <p:cNvSpPr/>
                <p:nvPr/>
              </p:nvSpPr>
              <p:spPr bwMode="auto">
                <a:xfrm>
                  <a:off x="5339907" y="1525766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75E29E61-E7FF-4D9E-843A-AC09BFE7A9C2}"/>
                    </a:ext>
                  </a:extLst>
                </p:cNvPr>
                <p:cNvSpPr/>
                <p:nvPr/>
              </p:nvSpPr>
              <p:spPr bwMode="auto">
                <a:xfrm>
                  <a:off x="5028957" y="15257665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E90F56D9-E6FD-42F2-B856-5419E8B6B783}"/>
                    </a:ext>
                  </a:extLst>
                </p:cNvPr>
                <p:cNvSpPr/>
                <p:nvPr/>
              </p:nvSpPr>
              <p:spPr bwMode="auto">
                <a:xfrm>
                  <a:off x="4876030" y="15257665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ADEEDB6A-F1AA-4310-9A02-C8B1353D2007}"/>
                    </a:ext>
                  </a:extLst>
                </p:cNvPr>
                <p:cNvSpPr/>
                <p:nvPr/>
              </p:nvSpPr>
              <p:spPr bwMode="auto">
                <a:xfrm>
                  <a:off x="5615175" y="1540351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C29C5AA0-216C-4C80-8DC4-2042B7E9F6BF}"/>
                    </a:ext>
                  </a:extLst>
                </p:cNvPr>
                <p:cNvSpPr/>
                <p:nvPr/>
              </p:nvSpPr>
              <p:spPr bwMode="auto">
                <a:xfrm>
                  <a:off x="5151298" y="1540351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5B910553-98E3-4541-BC39-34BADEDD3FFE}"/>
                    </a:ext>
                  </a:extLst>
                </p:cNvPr>
                <p:cNvSpPr/>
                <p:nvPr/>
              </p:nvSpPr>
              <p:spPr bwMode="auto">
                <a:xfrm>
                  <a:off x="5457152" y="15403517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59CAF089-0609-4618-BB66-31326A2BAB4A}"/>
                    </a:ext>
                  </a:extLst>
                </p:cNvPr>
                <p:cNvSpPr/>
                <p:nvPr/>
              </p:nvSpPr>
              <p:spPr bwMode="auto">
                <a:xfrm>
                  <a:off x="5304225" y="1540351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252E9BDD-ADB3-4D8F-8CD2-B163A45C0C99}"/>
                    </a:ext>
                  </a:extLst>
                </p:cNvPr>
                <p:cNvSpPr/>
                <p:nvPr/>
              </p:nvSpPr>
              <p:spPr bwMode="auto">
                <a:xfrm>
                  <a:off x="5003468" y="15403517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91144A6F-3DED-4900-AC16-C17466EAE51A}"/>
                    </a:ext>
                  </a:extLst>
                </p:cNvPr>
                <p:cNvSpPr/>
                <p:nvPr/>
              </p:nvSpPr>
              <p:spPr bwMode="auto">
                <a:xfrm>
                  <a:off x="4845445" y="15403517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AA32E307-DE17-439F-9525-E50F5C6C1FA5}"/>
                    </a:ext>
                  </a:extLst>
                </p:cNvPr>
                <p:cNvSpPr/>
                <p:nvPr/>
              </p:nvSpPr>
              <p:spPr bwMode="auto">
                <a:xfrm>
                  <a:off x="5584589" y="1554936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5D5354EC-465F-491E-AC41-E0096BFE39DC}"/>
                    </a:ext>
                  </a:extLst>
                </p:cNvPr>
                <p:cNvSpPr/>
                <p:nvPr/>
              </p:nvSpPr>
              <p:spPr bwMode="auto">
                <a:xfrm>
                  <a:off x="5120713" y="15549368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400D67EE-3269-429C-9C2D-5800A201DD67}"/>
                    </a:ext>
                  </a:extLst>
                </p:cNvPr>
                <p:cNvSpPr/>
                <p:nvPr/>
              </p:nvSpPr>
              <p:spPr bwMode="auto">
                <a:xfrm>
                  <a:off x="5431663" y="1554936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7656A120-C0AD-476B-851B-5D05DF9D9270}"/>
                    </a:ext>
                  </a:extLst>
                </p:cNvPr>
                <p:cNvSpPr/>
                <p:nvPr/>
              </p:nvSpPr>
              <p:spPr bwMode="auto">
                <a:xfrm>
                  <a:off x="5273640" y="1554936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19589E46-D2A3-4904-8828-3ADBBBF7A51C}"/>
                    </a:ext>
                  </a:extLst>
                </p:cNvPr>
                <p:cNvSpPr/>
                <p:nvPr/>
              </p:nvSpPr>
              <p:spPr bwMode="auto">
                <a:xfrm>
                  <a:off x="4972882" y="15549368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FC772997-42FB-427C-B13D-382BD5E5DE87}"/>
                    </a:ext>
                  </a:extLst>
                </p:cNvPr>
                <p:cNvSpPr/>
                <p:nvPr/>
              </p:nvSpPr>
              <p:spPr bwMode="auto">
                <a:xfrm>
                  <a:off x="4814859" y="1554936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710E5C4B-7596-4A42-B36C-B2DF43A5B3F0}"/>
                    </a:ext>
                  </a:extLst>
                </p:cNvPr>
                <p:cNvSpPr/>
                <p:nvPr/>
              </p:nvSpPr>
              <p:spPr bwMode="auto">
                <a:xfrm>
                  <a:off x="5579494" y="1571084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DF462EE7-9F77-4D18-A5EE-8FD41E9C2802}"/>
                    </a:ext>
                  </a:extLst>
                </p:cNvPr>
                <p:cNvSpPr/>
                <p:nvPr/>
              </p:nvSpPr>
              <p:spPr bwMode="auto">
                <a:xfrm>
                  <a:off x="5115614" y="15710848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40C8DE72-5966-43E4-9346-EE791EF50084}"/>
                    </a:ext>
                  </a:extLst>
                </p:cNvPr>
                <p:cNvSpPr/>
                <p:nvPr/>
              </p:nvSpPr>
              <p:spPr bwMode="auto">
                <a:xfrm>
                  <a:off x="5421468" y="15710848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DE9A709C-D144-49D7-9B27-CE204BC04CCF}"/>
                    </a:ext>
                  </a:extLst>
                </p:cNvPr>
                <p:cNvSpPr/>
                <p:nvPr/>
              </p:nvSpPr>
              <p:spPr bwMode="auto">
                <a:xfrm>
                  <a:off x="5268541" y="1571084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3AD484B3-B2A9-4E3C-B954-62EE5E22E14A}"/>
                    </a:ext>
                  </a:extLst>
                </p:cNvPr>
                <p:cNvSpPr/>
                <p:nvPr/>
              </p:nvSpPr>
              <p:spPr bwMode="auto">
                <a:xfrm>
                  <a:off x="4967786" y="1571084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502DFDA0-CBA6-47DF-B01C-4B56A5E702AC}"/>
                    </a:ext>
                  </a:extLst>
                </p:cNvPr>
                <p:cNvSpPr/>
                <p:nvPr/>
              </p:nvSpPr>
              <p:spPr bwMode="auto">
                <a:xfrm>
                  <a:off x="4809760" y="1571084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DDF1023-2784-41E6-9C3E-6A437C6AF3E0}"/>
                    </a:ext>
                  </a:extLst>
                </p:cNvPr>
                <p:cNvSpPr/>
                <p:nvPr/>
              </p:nvSpPr>
              <p:spPr bwMode="auto">
                <a:xfrm>
                  <a:off x="5808882" y="1525766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8CF04BDE-4F7E-4144-8FE4-0A54DE991339}"/>
                    </a:ext>
                  </a:extLst>
                </p:cNvPr>
                <p:cNvSpPr/>
                <p:nvPr/>
              </p:nvSpPr>
              <p:spPr bwMode="auto">
                <a:xfrm>
                  <a:off x="4677224" y="1539830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70214ECC-7EF0-431A-BC85-00C9E4FB5B61}"/>
                    </a:ext>
                  </a:extLst>
                </p:cNvPr>
                <p:cNvSpPr/>
                <p:nvPr/>
              </p:nvSpPr>
              <p:spPr bwMode="auto">
                <a:xfrm>
                  <a:off x="5768102" y="15419145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033307D3-9F7E-49B0-891E-6CD0D05E5C83}"/>
                    </a:ext>
                  </a:extLst>
                </p:cNvPr>
                <p:cNvSpPr/>
                <p:nvPr/>
              </p:nvSpPr>
              <p:spPr bwMode="auto">
                <a:xfrm>
                  <a:off x="4661933" y="15549368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6C92EF6D-135A-4594-AAFE-29928D6C39AD}"/>
                    </a:ext>
                  </a:extLst>
                </p:cNvPr>
                <p:cNvSpPr/>
                <p:nvPr/>
              </p:nvSpPr>
              <p:spPr bwMode="auto">
                <a:xfrm>
                  <a:off x="5747711" y="15570204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A11173F9-3DB0-4CB6-8F06-8AE4735E5516}"/>
                    </a:ext>
                  </a:extLst>
                </p:cNvPr>
                <p:cNvSpPr/>
                <p:nvPr/>
              </p:nvSpPr>
              <p:spPr bwMode="auto">
                <a:xfrm>
                  <a:off x="4651737" y="15716056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9EB3CDC3-82B0-4FD6-ADDE-436F148CB5AE}"/>
                    </a:ext>
                  </a:extLst>
                </p:cNvPr>
                <p:cNvSpPr/>
                <p:nvPr/>
              </p:nvSpPr>
              <p:spPr bwMode="auto">
                <a:xfrm>
                  <a:off x="5742615" y="15736892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23588165-42BD-4340-8115-5C17C9BFC807}"/>
                    </a:ext>
                  </a:extLst>
                </p:cNvPr>
                <p:cNvSpPr/>
                <p:nvPr/>
              </p:nvSpPr>
              <p:spPr bwMode="auto">
                <a:xfrm>
                  <a:off x="5880248" y="1573168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E09A8DEF-BC2C-4370-A7FB-49975DB0A488}"/>
                    </a:ext>
                  </a:extLst>
                </p:cNvPr>
                <p:cNvSpPr/>
                <p:nvPr/>
              </p:nvSpPr>
              <p:spPr bwMode="auto">
                <a:xfrm>
                  <a:off x="5584589" y="1586711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91E35700-31B3-49DA-93E5-C4B42D85EBDF}"/>
                    </a:ext>
                  </a:extLst>
                </p:cNvPr>
                <p:cNvSpPr/>
                <p:nvPr/>
              </p:nvSpPr>
              <p:spPr bwMode="auto">
                <a:xfrm>
                  <a:off x="5120713" y="15867118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69C8BAC4-29F5-46F3-A94F-3EE6283795BA}"/>
                    </a:ext>
                  </a:extLst>
                </p:cNvPr>
                <p:cNvSpPr/>
                <p:nvPr/>
              </p:nvSpPr>
              <p:spPr bwMode="auto">
                <a:xfrm>
                  <a:off x="5431663" y="1586711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3F93E89E-908B-4D2D-91CC-D10DDD0B2179}"/>
                    </a:ext>
                  </a:extLst>
                </p:cNvPr>
                <p:cNvSpPr/>
                <p:nvPr/>
              </p:nvSpPr>
              <p:spPr bwMode="auto">
                <a:xfrm>
                  <a:off x="5273640" y="1586711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71F83C4-9E3C-4C1C-92AF-1E42441493D3}"/>
                    </a:ext>
                  </a:extLst>
                </p:cNvPr>
                <p:cNvSpPr/>
                <p:nvPr/>
              </p:nvSpPr>
              <p:spPr bwMode="auto">
                <a:xfrm>
                  <a:off x="4972882" y="15867118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35E8D92E-7A92-4B4C-817C-A6B80E527C9D}"/>
                    </a:ext>
                  </a:extLst>
                </p:cNvPr>
                <p:cNvSpPr/>
                <p:nvPr/>
              </p:nvSpPr>
              <p:spPr bwMode="auto">
                <a:xfrm>
                  <a:off x="4814859" y="15867118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9BC20659-7C63-45A1-9909-2C33EA324530}"/>
                    </a:ext>
                  </a:extLst>
                </p:cNvPr>
                <p:cNvSpPr/>
                <p:nvPr/>
              </p:nvSpPr>
              <p:spPr bwMode="auto">
                <a:xfrm>
                  <a:off x="4656833" y="15872325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684B25ED-0896-4C36-B534-67C5F15F4027}"/>
                    </a:ext>
                  </a:extLst>
                </p:cNvPr>
                <p:cNvSpPr/>
                <p:nvPr/>
              </p:nvSpPr>
              <p:spPr bwMode="auto">
                <a:xfrm>
                  <a:off x="5747711" y="1589316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F1887775-3A0A-4657-ADC5-7893A4CFEB32}"/>
                    </a:ext>
                  </a:extLst>
                </p:cNvPr>
                <p:cNvSpPr/>
                <p:nvPr/>
              </p:nvSpPr>
              <p:spPr bwMode="auto">
                <a:xfrm>
                  <a:off x="5594785" y="1601297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47CE827-A601-417C-84A7-815092E1C4AC}"/>
                    </a:ext>
                  </a:extLst>
                </p:cNvPr>
                <p:cNvSpPr/>
                <p:nvPr/>
              </p:nvSpPr>
              <p:spPr bwMode="auto">
                <a:xfrm>
                  <a:off x="5130908" y="1601297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B1ECEF21-D225-4FC8-A9A2-CEBB2B8AEA52}"/>
                    </a:ext>
                  </a:extLst>
                </p:cNvPr>
                <p:cNvSpPr/>
                <p:nvPr/>
              </p:nvSpPr>
              <p:spPr bwMode="auto">
                <a:xfrm>
                  <a:off x="5441858" y="1601297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AA499ABA-EFAE-4510-90F1-4D30E0834FF6}"/>
                    </a:ext>
                  </a:extLst>
                </p:cNvPr>
                <p:cNvSpPr/>
                <p:nvPr/>
              </p:nvSpPr>
              <p:spPr bwMode="auto">
                <a:xfrm>
                  <a:off x="5283835" y="1601297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C1BD932E-8608-49B8-8C85-172AC6421B33}"/>
                    </a:ext>
                  </a:extLst>
                </p:cNvPr>
                <p:cNvSpPr/>
                <p:nvPr/>
              </p:nvSpPr>
              <p:spPr bwMode="auto">
                <a:xfrm>
                  <a:off x="4983077" y="1601297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134BDF4C-C20B-4F6E-B135-20FD82E01A5C}"/>
                    </a:ext>
                  </a:extLst>
                </p:cNvPr>
                <p:cNvSpPr/>
                <p:nvPr/>
              </p:nvSpPr>
              <p:spPr bwMode="auto">
                <a:xfrm>
                  <a:off x="4825054" y="1601297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4D80434B-3805-493B-A30D-E1DF0535F46E}"/>
                    </a:ext>
                  </a:extLst>
                </p:cNvPr>
                <p:cNvSpPr/>
                <p:nvPr/>
              </p:nvSpPr>
              <p:spPr bwMode="auto">
                <a:xfrm>
                  <a:off x="5604980" y="16158821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431E8046-5BB0-43C2-A0DD-67BFF03A6565}"/>
                    </a:ext>
                  </a:extLst>
                </p:cNvPr>
                <p:cNvSpPr/>
                <p:nvPr/>
              </p:nvSpPr>
              <p:spPr bwMode="auto">
                <a:xfrm>
                  <a:off x="5146199" y="1615882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1E1D4BB1-6EA9-4399-8A87-5422FE0154EF}"/>
                    </a:ext>
                  </a:extLst>
                </p:cNvPr>
                <p:cNvSpPr/>
                <p:nvPr/>
              </p:nvSpPr>
              <p:spPr bwMode="auto">
                <a:xfrm>
                  <a:off x="5452053" y="1615882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86DB53CE-1FB3-429F-8168-5A17E2F67550}"/>
                    </a:ext>
                  </a:extLst>
                </p:cNvPr>
                <p:cNvSpPr/>
                <p:nvPr/>
              </p:nvSpPr>
              <p:spPr bwMode="auto">
                <a:xfrm>
                  <a:off x="5294030" y="16158821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65F29701-25D7-4D30-99C5-CBBF2E98D141}"/>
                    </a:ext>
                  </a:extLst>
                </p:cNvPr>
                <p:cNvSpPr/>
                <p:nvPr/>
              </p:nvSpPr>
              <p:spPr bwMode="auto">
                <a:xfrm>
                  <a:off x="4993272" y="16158821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43" name="Group 1761">
                <a:extLst>
                  <a:ext uri="{FF2B5EF4-FFF2-40B4-BE49-F238E27FC236}">
                    <a16:creationId xmlns:a16="http://schemas.microsoft.com/office/drawing/2014/main" id="{8BD1A41A-E37E-4F52-AB70-E2E3A13A30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1172" y="15690849"/>
                <a:ext cx="457094" cy="457200"/>
                <a:chOff x="4583217" y="14873184"/>
                <a:chExt cx="1468098" cy="1500188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6D903D-3D70-4611-92A9-F1206634BB29}"/>
                    </a:ext>
                  </a:extLst>
                </p:cNvPr>
                <p:cNvSpPr/>
                <p:nvPr/>
              </p:nvSpPr>
              <p:spPr bwMode="auto">
                <a:xfrm>
                  <a:off x="4583217" y="14873184"/>
                  <a:ext cx="1468098" cy="1500188"/>
                </a:xfrm>
                <a:prstGeom prst="ellipse">
                  <a:avLst/>
                </a:prstGeom>
                <a:solidFill>
                  <a:srgbClr val="CF9F6F"/>
                </a:solidFill>
                <a:ln>
                  <a:solidFill>
                    <a:srgbClr val="7030A0">
                      <a:alpha val="91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FCAB78E-029B-4349-8B29-E23A4F4D076F}"/>
                    </a:ext>
                  </a:extLst>
                </p:cNvPr>
                <p:cNvSpPr/>
                <p:nvPr/>
              </p:nvSpPr>
              <p:spPr bwMode="auto">
                <a:xfrm>
                  <a:off x="5052192" y="14951321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8A208BE-5A67-49A2-9A96-B108A82ACB75}"/>
                    </a:ext>
                  </a:extLst>
                </p:cNvPr>
                <p:cNvSpPr/>
                <p:nvPr/>
              </p:nvSpPr>
              <p:spPr bwMode="auto">
                <a:xfrm>
                  <a:off x="5337656" y="14951321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B37FB1B-F10A-409D-BA0C-9830D8E2421F}"/>
                    </a:ext>
                  </a:extLst>
                </p:cNvPr>
                <p:cNvSpPr/>
                <p:nvPr/>
              </p:nvSpPr>
              <p:spPr bwMode="auto">
                <a:xfrm>
                  <a:off x="5653704" y="15107590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5CA3B085-2113-4A3C-BAB2-28D1B43F462D}"/>
                    </a:ext>
                  </a:extLst>
                </p:cNvPr>
                <p:cNvSpPr/>
                <p:nvPr/>
              </p:nvSpPr>
              <p:spPr bwMode="auto">
                <a:xfrm>
                  <a:off x="5189828" y="1510759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E687BB1-9445-48E1-8B81-2011CDFD7BA9}"/>
                    </a:ext>
                  </a:extLst>
                </p:cNvPr>
                <p:cNvSpPr/>
                <p:nvPr/>
              </p:nvSpPr>
              <p:spPr bwMode="auto">
                <a:xfrm>
                  <a:off x="4720852" y="1525864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96BE19CE-11F3-4325-8387-FC78E12E33EE}"/>
                    </a:ext>
                  </a:extLst>
                </p:cNvPr>
                <p:cNvSpPr/>
                <p:nvPr/>
              </p:nvSpPr>
              <p:spPr bwMode="auto">
                <a:xfrm>
                  <a:off x="5495682" y="1510759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4BB5F02-8DF5-4CB9-9157-4042D922EE56}"/>
                    </a:ext>
                  </a:extLst>
                </p:cNvPr>
                <p:cNvSpPr/>
                <p:nvPr/>
              </p:nvSpPr>
              <p:spPr bwMode="auto">
                <a:xfrm>
                  <a:off x="5913682" y="15576399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29CE212-83D7-4F85-A800-DCFFBF30E89C}"/>
                    </a:ext>
                  </a:extLst>
                </p:cNvPr>
                <p:cNvSpPr/>
                <p:nvPr/>
              </p:nvSpPr>
              <p:spPr bwMode="auto">
                <a:xfrm>
                  <a:off x="5480387" y="14951321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ED95AA8-2422-4BA8-8E53-74C14F7A9222}"/>
                    </a:ext>
                  </a:extLst>
                </p:cNvPr>
                <p:cNvSpPr/>
                <p:nvPr/>
              </p:nvSpPr>
              <p:spPr bwMode="auto">
                <a:xfrm>
                  <a:off x="5342755" y="15107590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2945DCD-6DF7-4268-8FA9-E6E5E9F0FB20}"/>
                    </a:ext>
                  </a:extLst>
                </p:cNvPr>
                <p:cNvSpPr/>
                <p:nvPr/>
              </p:nvSpPr>
              <p:spPr bwMode="auto">
                <a:xfrm>
                  <a:off x="5036901" y="1510759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1C6F1B9-0E83-46DE-B097-34D1404CBB1D}"/>
                    </a:ext>
                  </a:extLst>
                </p:cNvPr>
                <p:cNvSpPr/>
                <p:nvPr/>
              </p:nvSpPr>
              <p:spPr bwMode="auto">
                <a:xfrm>
                  <a:off x="5194924" y="14951321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12FF2ED-3060-4D7E-B2B0-959E1C2087E7}"/>
                    </a:ext>
                  </a:extLst>
                </p:cNvPr>
                <p:cNvSpPr/>
                <p:nvPr/>
              </p:nvSpPr>
              <p:spPr bwMode="auto">
                <a:xfrm>
                  <a:off x="4883974" y="1510759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3D29E34-33DD-460C-A72B-5FE3352BCF70}"/>
                    </a:ext>
                  </a:extLst>
                </p:cNvPr>
                <p:cNvSpPr/>
                <p:nvPr/>
              </p:nvSpPr>
              <p:spPr bwMode="auto">
                <a:xfrm>
                  <a:off x="5653704" y="1525864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B5590BC-4652-48D6-B622-D4E1B84B56A7}"/>
                    </a:ext>
                  </a:extLst>
                </p:cNvPr>
                <p:cNvSpPr/>
                <p:nvPr/>
              </p:nvSpPr>
              <p:spPr bwMode="auto">
                <a:xfrm>
                  <a:off x="5189828" y="1525864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2DA3773-834A-4D02-A7EF-70BFF4BDA018}"/>
                    </a:ext>
                  </a:extLst>
                </p:cNvPr>
                <p:cNvSpPr/>
                <p:nvPr/>
              </p:nvSpPr>
              <p:spPr bwMode="auto">
                <a:xfrm>
                  <a:off x="5500778" y="1525864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6F68414-4BDE-417F-9840-B09CC92DD42D}"/>
                    </a:ext>
                  </a:extLst>
                </p:cNvPr>
                <p:cNvSpPr/>
                <p:nvPr/>
              </p:nvSpPr>
              <p:spPr bwMode="auto">
                <a:xfrm>
                  <a:off x="5342755" y="1525864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F7D63C84-0C6A-4CD0-9566-78E37424752F}"/>
                    </a:ext>
                  </a:extLst>
                </p:cNvPr>
                <p:cNvSpPr/>
                <p:nvPr/>
              </p:nvSpPr>
              <p:spPr bwMode="auto">
                <a:xfrm>
                  <a:off x="5031802" y="1525864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7F6C4B7-3DE3-4FD4-A287-B58941AD4553}"/>
                    </a:ext>
                  </a:extLst>
                </p:cNvPr>
                <p:cNvSpPr/>
                <p:nvPr/>
              </p:nvSpPr>
              <p:spPr bwMode="auto">
                <a:xfrm>
                  <a:off x="4878875" y="15258649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498254DE-0AB5-4F5F-B052-3E821DE70BFB}"/>
                    </a:ext>
                  </a:extLst>
                </p:cNvPr>
                <p:cNvSpPr/>
                <p:nvPr/>
              </p:nvSpPr>
              <p:spPr bwMode="auto">
                <a:xfrm>
                  <a:off x="5618023" y="1540450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5D27AAE-AC88-406B-B5B5-A88BBCF94522}"/>
                    </a:ext>
                  </a:extLst>
                </p:cNvPr>
                <p:cNvSpPr/>
                <p:nvPr/>
              </p:nvSpPr>
              <p:spPr bwMode="auto">
                <a:xfrm>
                  <a:off x="5154143" y="1540450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1FFDF01-E067-4CA3-B762-119922F64806}"/>
                    </a:ext>
                  </a:extLst>
                </p:cNvPr>
                <p:cNvSpPr/>
                <p:nvPr/>
              </p:nvSpPr>
              <p:spPr bwMode="auto">
                <a:xfrm>
                  <a:off x="5459997" y="15404501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7D415C5-706F-4605-B82B-A9502E566D05}"/>
                    </a:ext>
                  </a:extLst>
                </p:cNvPr>
                <p:cNvSpPr/>
                <p:nvPr/>
              </p:nvSpPr>
              <p:spPr bwMode="auto">
                <a:xfrm>
                  <a:off x="5307070" y="1540450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EF6D2B0-8D2D-4D2C-8873-5D0D03669CF1}"/>
                    </a:ext>
                  </a:extLst>
                </p:cNvPr>
                <p:cNvSpPr/>
                <p:nvPr/>
              </p:nvSpPr>
              <p:spPr bwMode="auto">
                <a:xfrm>
                  <a:off x="5006316" y="15404501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036184C7-1A4E-468F-BE3B-8A0A543BEE8F}"/>
                    </a:ext>
                  </a:extLst>
                </p:cNvPr>
                <p:cNvSpPr/>
                <p:nvPr/>
              </p:nvSpPr>
              <p:spPr bwMode="auto">
                <a:xfrm>
                  <a:off x="4848290" y="15404501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E0DC3C1-53D6-41EC-9148-1F47E3189163}"/>
                    </a:ext>
                  </a:extLst>
                </p:cNvPr>
                <p:cNvSpPr/>
                <p:nvPr/>
              </p:nvSpPr>
              <p:spPr bwMode="auto">
                <a:xfrm>
                  <a:off x="5587438" y="1555035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C889159F-F672-4C49-A24D-9988817D7D01}"/>
                    </a:ext>
                  </a:extLst>
                </p:cNvPr>
                <p:cNvSpPr/>
                <p:nvPr/>
              </p:nvSpPr>
              <p:spPr bwMode="auto">
                <a:xfrm>
                  <a:off x="5123558" y="15550353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A925FDE9-885C-4B57-ABC8-381B9D7E6680}"/>
                    </a:ext>
                  </a:extLst>
                </p:cNvPr>
                <p:cNvSpPr/>
                <p:nvPr/>
              </p:nvSpPr>
              <p:spPr bwMode="auto">
                <a:xfrm>
                  <a:off x="5434511" y="1555035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972F4AAA-4845-4F87-BBF3-44A0EF5E3D69}"/>
                    </a:ext>
                  </a:extLst>
                </p:cNvPr>
                <p:cNvSpPr/>
                <p:nvPr/>
              </p:nvSpPr>
              <p:spPr bwMode="auto">
                <a:xfrm>
                  <a:off x="5276485" y="1555035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309AEBAB-80E5-4EB6-970B-532B8660162D}"/>
                    </a:ext>
                  </a:extLst>
                </p:cNvPr>
                <p:cNvSpPr/>
                <p:nvPr/>
              </p:nvSpPr>
              <p:spPr bwMode="auto">
                <a:xfrm>
                  <a:off x="4975730" y="15550353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0A56DE-0F2F-4EB8-80CC-D3FE3AB490E0}"/>
                    </a:ext>
                  </a:extLst>
                </p:cNvPr>
                <p:cNvSpPr/>
                <p:nvPr/>
              </p:nvSpPr>
              <p:spPr bwMode="auto">
                <a:xfrm>
                  <a:off x="4817704" y="1555035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0714C626-CD63-4AD2-AD55-FB1D83DC4BA9}"/>
                    </a:ext>
                  </a:extLst>
                </p:cNvPr>
                <p:cNvSpPr/>
                <p:nvPr/>
              </p:nvSpPr>
              <p:spPr bwMode="auto">
                <a:xfrm>
                  <a:off x="5582339" y="15711833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A1FBCFA-29F6-4037-90A4-B77680C2A023}"/>
                    </a:ext>
                  </a:extLst>
                </p:cNvPr>
                <p:cNvSpPr/>
                <p:nvPr/>
              </p:nvSpPr>
              <p:spPr bwMode="auto">
                <a:xfrm>
                  <a:off x="5118462" y="15711833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1F3B4A2D-E272-41D5-813E-D2D15DBD21AB}"/>
                    </a:ext>
                  </a:extLst>
                </p:cNvPr>
                <p:cNvSpPr/>
                <p:nvPr/>
              </p:nvSpPr>
              <p:spPr bwMode="auto">
                <a:xfrm>
                  <a:off x="5424316" y="15711833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17CFDE27-813F-4AE6-A487-B4A8A45A1049}"/>
                    </a:ext>
                  </a:extLst>
                </p:cNvPr>
                <p:cNvSpPr/>
                <p:nvPr/>
              </p:nvSpPr>
              <p:spPr bwMode="auto">
                <a:xfrm>
                  <a:off x="5271389" y="15711833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DE5D808E-5AFE-4FD6-AA50-CCF66C7CF0E0}"/>
                    </a:ext>
                  </a:extLst>
                </p:cNvPr>
                <p:cNvSpPr/>
                <p:nvPr/>
              </p:nvSpPr>
              <p:spPr bwMode="auto">
                <a:xfrm>
                  <a:off x="4970631" y="15711833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879BD9C-3469-4A7A-B5AC-DF7BFCF09783}"/>
                    </a:ext>
                  </a:extLst>
                </p:cNvPr>
                <p:cNvSpPr/>
                <p:nvPr/>
              </p:nvSpPr>
              <p:spPr bwMode="auto">
                <a:xfrm>
                  <a:off x="4812608" y="15711833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EB8CEAF9-9F2D-407B-963D-C3A382714E73}"/>
                    </a:ext>
                  </a:extLst>
                </p:cNvPr>
                <p:cNvSpPr/>
                <p:nvPr/>
              </p:nvSpPr>
              <p:spPr bwMode="auto">
                <a:xfrm>
                  <a:off x="5811730" y="15258649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55F47B5-A5AC-45B2-B5D2-5528FEDCFC8C}"/>
                    </a:ext>
                  </a:extLst>
                </p:cNvPr>
                <p:cNvSpPr/>
                <p:nvPr/>
              </p:nvSpPr>
              <p:spPr bwMode="auto">
                <a:xfrm>
                  <a:off x="4680072" y="1539929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5184A7CE-899C-4B37-913F-41AEC0E00845}"/>
                    </a:ext>
                  </a:extLst>
                </p:cNvPr>
                <p:cNvSpPr/>
                <p:nvPr/>
              </p:nvSpPr>
              <p:spPr bwMode="auto">
                <a:xfrm>
                  <a:off x="5770950" y="15420130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62173645-0945-433E-A6FC-3B8B157E04F7}"/>
                    </a:ext>
                  </a:extLst>
                </p:cNvPr>
                <p:cNvSpPr/>
                <p:nvPr/>
              </p:nvSpPr>
              <p:spPr bwMode="auto">
                <a:xfrm>
                  <a:off x="4664778" y="15550353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3D81D9B-8BF4-48C7-A09F-C051B97243D2}"/>
                    </a:ext>
                  </a:extLst>
                </p:cNvPr>
                <p:cNvSpPr/>
                <p:nvPr/>
              </p:nvSpPr>
              <p:spPr bwMode="auto">
                <a:xfrm>
                  <a:off x="5750560" y="15571189"/>
                  <a:ext cx="1325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0071697-AAB4-4881-8DAC-958A12EEDFA4}"/>
                    </a:ext>
                  </a:extLst>
                </p:cNvPr>
                <p:cNvSpPr/>
                <p:nvPr/>
              </p:nvSpPr>
              <p:spPr bwMode="auto">
                <a:xfrm>
                  <a:off x="4654582" y="15717040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162F9137-8D0F-48F6-9937-46AC89AC8CC6}"/>
                    </a:ext>
                  </a:extLst>
                </p:cNvPr>
                <p:cNvSpPr/>
                <p:nvPr/>
              </p:nvSpPr>
              <p:spPr bwMode="auto">
                <a:xfrm>
                  <a:off x="5745460" y="15737876"/>
                  <a:ext cx="127441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440FA3C-00CA-4068-BF7A-5C1719FB66FC}"/>
                    </a:ext>
                  </a:extLst>
                </p:cNvPr>
                <p:cNvSpPr/>
                <p:nvPr/>
              </p:nvSpPr>
              <p:spPr bwMode="auto">
                <a:xfrm>
                  <a:off x="5883096" y="15732669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DD1F5BB2-1B83-423D-AD0C-57825E3D7AB0}"/>
                    </a:ext>
                  </a:extLst>
                </p:cNvPr>
                <p:cNvSpPr/>
                <p:nvPr/>
              </p:nvSpPr>
              <p:spPr bwMode="auto">
                <a:xfrm>
                  <a:off x="5587438" y="1586810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4A0CF9C7-FBB4-469C-8385-B5A3F477D683}"/>
                    </a:ext>
                  </a:extLst>
                </p:cNvPr>
                <p:cNvSpPr/>
                <p:nvPr/>
              </p:nvSpPr>
              <p:spPr bwMode="auto">
                <a:xfrm>
                  <a:off x="5123558" y="15868102"/>
                  <a:ext cx="1325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DD52C77C-3E41-4DD5-B556-295535EBB1D8}"/>
                    </a:ext>
                  </a:extLst>
                </p:cNvPr>
                <p:cNvSpPr/>
                <p:nvPr/>
              </p:nvSpPr>
              <p:spPr bwMode="auto">
                <a:xfrm>
                  <a:off x="5434511" y="1586810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16CC14C1-E6DD-49FB-8F62-D1CE161406E9}"/>
                    </a:ext>
                  </a:extLst>
                </p:cNvPr>
                <p:cNvSpPr/>
                <p:nvPr/>
              </p:nvSpPr>
              <p:spPr bwMode="auto">
                <a:xfrm>
                  <a:off x="5276485" y="1586810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5A42C635-3100-481C-BC95-83CF47D58B77}"/>
                    </a:ext>
                  </a:extLst>
                </p:cNvPr>
                <p:cNvSpPr/>
                <p:nvPr/>
              </p:nvSpPr>
              <p:spPr bwMode="auto">
                <a:xfrm>
                  <a:off x="4975730" y="15868102"/>
                  <a:ext cx="127437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2B73650D-06A6-4A24-A3A5-CAB6AF672028}"/>
                    </a:ext>
                  </a:extLst>
                </p:cNvPr>
                <p:cNvSpPr/>
                <p:nvPr/>
              </p:nvSpPr>
              <p:spPr bwMode="auto">
                <a:xfrm>
                  <a:off x="4817704" y="15868102"/>
                  <a:ext cx="127441" cy="135434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400C1B3A-D9D4-4429-95FE-CEDF5D72EF39}"/>
                    </a:ext>
                  </a:extLst>
                </p:cNvPr>
                <p:cNvSpPr/>
                <p:nvPr/>
              </p:nvSpPr>
              <p:spPr bwMode="auto">
                <a:xfrm>
                  <a:off x="4659682" y="15873310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47C3BF7A-75A9-486F-B72D-A3FE57C0789B}"/>
                    </a:ext>
                  </a:extLst>
                </p:cNvPr>
                <p:cNvSpPr/>
                <p:nvPr/>
              </p:nvSpPr>
              <p:spPr bwMode="auto">
                <a:xfrm>
                  <a:off x="5750560" y="15894146"/>
                  <a:ext cx="127437" cy="130226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D5AC847-31FE-4673-A470-86F3A88B4827}"/>
                    </a:ext>
                  </a:extLst>
                </p:cNvPr>
                <p:cNvSpPr/>
                <p:nvPr/>
              </p:nvSpPr>
              <p:spPr bwMode="auto">
                <a:xfrm>
                  <a:off x="5597633" y="1601395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38FF5CFD-6185-4A24-94B1-AB1A051D1E60}"/>
                    </a:ext>
                  </a:extLst>
                </p:cNvPr>
                <p:cNvSpPr/>
                <p:nvPr/>
              </p:nvSpPr>
              <p:spPr bwMode="auto">
                <a:xfrm>
                  <a:off x="5133753" y="16013954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9796C885-958F-4323-A718-3A8A29632E77}"/>
                    </a:ext>
                  </a:extLst>
                </p:cNvPr>
                <p:cNvSpPr/>
                <p:nvPr/>
              </p:nvSpPr>
              <p:spPr bwMode="auto">
                <a:xfrm>
                  <a:off x="5444706" y="1601395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AD4A6C31-4D97-4D31-80C3-D6D20668C738}"/>
                    </a:ext>
                  </a:extLst>
                </p:cNvPr>
                <p:cNvSpPr/>
                <p:nvPr/>
              </p:nvSpPr>
              <p:spPr bwMode="auto">
                <a:xfrm>
                  <a:off x="5286680" y="1601395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67429946-929D-4299-B893-591BDAE85FA5}"/>
                    </a:ext>
                  </a:extLst>
                </p:cNvPr>
                <p:cNvSpPr/>
                <p:nvPr/>
              </p:nvSpPr>
              <p:spPr bwMode="auto">
                <a:xfrm>
                  <a:off x="4985925" y="16013954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84CE02B7-E420-4793-955F-E8FAFFA0009A}"/>
                    </a:ext>
                  </a:extLst>
                </p:cNvPr>
                <p:cNvSpPr/>
                <p:nvPr/>
              </p:nvSpPr>
              <p:spPr bwMode="auto">
                <a:xfrm>
                  <a:off x="4827899" y="16013954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26CC518E-505A-4EAD-B4DA-ED1AD12771EF}"/>
                    </a:ext>
                  </a:extLst>
                </p:cNvPr>
                <p:cNvSpPr/>
                <p:nvPr/>
              </p:nvSpPr>
              <p:spPr bwMode="auto">
                <a:xfrm>
                  <a:off x="5607828" y="16159806"/>
                  <a:ext cx="1325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D12F52FC-79FD-4BAF-A5FC-E2E6EA64F23D}"/>
                    </a:ext>
                  </a:extLst>
                </p:cNvPr>
                <p:cNvSpPr/>
                <p:nvPr/>
              </p:nvSpPr>
              <p:spPr bwMode="auto">
                <a:xfrm>
                  <a:off x="5149047" y="1615980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DC1DAD61-174B-46F6-8984-C8416A04C81A}"/>
                    </a:ext>
                  </a:extLst>
                </p:cNvPr>
                <p:cNvSpPr/>
                <p:nvPr/>
              </p:nvSpPr>
              <p:spPr bwMode="auto">
                <a:xfrm>
                  <a:off x="5454901" y="1615980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509D6B2F-7671-4959-AA2D-83F1C7F5BFAE}"/>
                    </a:ext>
                  </a:extLst>
                </p:cNvPr>
                <p:cNvSpPr/>
                <p:nvPr/>
              </p:nvSpPr>
              <p:spPr bwMode="auto">
                <a:xfrm>
                  <a:off x="5296875" y="16159806"/>
                  <a:ext cx="127441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C3E942A9-02D6-486F-90D8-F2FBF77E6D89}"/>
                    </a:ext>
                  </a:extLst>
                </p:cNvPr>
                <p:cNvSpPr/>
                <p:nvPr/>
              </p:nvSpPr>
              <p:spPr bwMode="auto">
                <a:xfrm>
                  <a:off x="4996121" y="16159806"/>
                  <a:ext cx="127437" cy="130223"/>
                </a:xfrm>
                <a:prstGeom prst="ellipse">
                  <a:avLst/>
                </a:prstGeom>
                <a:pattFill prst="pct5">
                  <a:fgClr>
                    <a:srgbClr val="00CC99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811299-5D18-4EB2-8A37-D697E719D01A}"/>
                </a:ext>
              </a:extLst>
            </p:cNvPr>
            <p:cNvCxnSpPr>
              <a:stCxn id="108" idx="0"/>
              <a:endCxn id="1324" idx="0"/>
            </p:cNvCxnSpPr>
            <p:nvPr/>
          </p:nvCxnSpPr>
          <p:spPr>
            <a:xfrm flipV="1">
              <a:off x="3176571" y="14922500"/>
              <a:ext cx="2163747" cy="376238"/>
            </a:xfrm>
            <a:prstGeom prst="line">
              <a:avLst/>
            </a:prstGeom>
            <a:ln>
              <a:solidFill>
                <a:srgbClr val="66FF33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AEB7EF-9C84-4818-ADA7-84526EFD9672}"/>
                </a:ext>
              </a:extLst>
            </p:cNvPr>
            <p:cNvCxnSpPr>
              <a:cxnSpLocks/>
              <a:stCxn id="108" idx="4"/>
            </p:cNvCxnSpPr>
            <p:nvPr/>
          </p:nvCxnSpPr>
          <p:spPr>
            <a:xfrm>
              <a:off x="3176571" y="15755938"/>
              <a:ext cx="2063735" cy="687387"/>
            </a:xfrm>
            <a:prstGeom prst="line">
              <a:avLst/>
            </a:prstGeom>
            <a:ln>
              <a:solidFill>
                <a:srgbClr val="66FF33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2C0749-3748-4928-A691-1235C55CC7EF}"/>
                </a:ext>
              </a:extLst>
            </p:cNvPr>
            <p:cNvCxnSpPr>
              <a:cxnSpLocks/>
              <a:stCxn id="1331" idx="4"/>
              <a:endCxn id="1395" idx="34"/>
            </p:cNvCxnSpPr>
            <p:nvPr/>
          </p:nvCxnSpPr>
          <p:spPr>
            <a:xfrm>
              <a:off x="5999125" y="15757525"/>
              <a:ext cx="865181" cy="981075"/>
            </a:xfrm>
            <a:prstGeom prst="line">
              <a:avLst/>
            </a:prstGeom>
            <a:ln>
              <a:solidFill>
                <a:srgbClr val="66FF33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67F838-99A4-40CA-B138-55B531C23F0C}"/>
                </a:ext>
              </a:extLst>
            </p:cNvPr>
            <p:cNvCxnSpPr>
              <a:cxnSpLocks/>
              <a:stCxn id="1331" idx="0"/>
              <a:endCxn id="1395" idx="0"/>
            </p:cNvCxnSpPr>
            <p:nvPr/>
          </p:nvCxnSpPr>
          <p:spPr>
            <a:xfrm flipV="1">
              <a:off x="5999125" y="14220825"/>
              <a:ext cx="1169979" cy="1403350"/>
            </a:xfrm>
            <a:prstGeom prst="line">
              <a:avLst/>
            </a:prstGeom>
            <a:ln>
              <a:solidFill>
                <a:srgbClr val="66FF33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3DFE516-C021-4059-AF1A-5BE0DE9D4C37}"/>
                </a:ext>
              </a:extLst>
            </p:cNvPr>
            <p:cNvCxnSpPr>
              <a:cxnSpLocks/>
              <a:stCxn id="1399" idx="1"/>
            </p:cNvCxnSpPr>
            <p:nvPr/>
          </p:nvCxnSpPr>
          <p:spPr>
            <a:xfrm flipH="1" flipV="1">
              <a:off x="7875394" y="16834781"/>
              <a:ext cx="103186" cy="4075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8677423-640B-4E63-859B-34F8ADD43BD5}"/>
                </a:ext>
              </a:extLst>
            </p:cNvPr>
            <p:cNvCxnSpPr>
              <a:cxnSpLocks/>
              <a:stCxn id="1399" idx="1"/>
            </p:cNvCxnSpPr>
            <p:nvPr/>
          </p:nvCxnSpPr>
          <p:spPr>
            <a:xfrm flipH="1">
              <a:off x="7616634" y="17242377"/>
              <a:ext cx="361946" cy="1797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0F47CE8-907B-4C04-9080-8C133609E1F3}"/>
                </a:ext>
              </a:extLst>
            </p:cNvPr>
            <p:cNvCxnSpPr>
              <a:cxnSpLocks/>
              <a:stCxn id="1397" idx="3"/>
            </p:cNvCxnSpPr>
            <p:nvPr/>
          </p:nvCxnSpPr>
          <p:spPr>
            <a:xfrm flipV="1">
              <a:off x="6186307" y="16111236"/>
              <a:ext cx="1776539" cy="10537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D2E538D-94B1-4356-B8A2-0A5D72078D2A}"/>
                </a:ext>
              </a:extLst>
            </p:cNvPr>
            <p:cNvCxnSpPr>
              <a:cxnSpLocks/>
              <a:stCxn id="1397" idx="3"/>
              <a:endCxn id="1390" idx="1"/>
            </p:cNvCxnSpPr>
            <p:nvPr/>
          </p:nvCxnSpPr>
          <p:spPr>
            <a:xfrm>
              <a:off x="6186307" y="17164949"/>
              <a:ext cx="26379" cy="5042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7DD88D-BD61-4181-AA32-C47B4230AB75}"/>
                </a:ext>
              </a:extLst>
            </p:cNvPr>
            <p:cNvCxnSpPr>
              <a:cxnSpLocks/>
              <a:stCxn id="1398" idx="1"/>
              <a:endCxn id="1401" idx="5"/>
            </p:cNvCxnSpPr>
            <p:nvPr/>
          </p:nvCxnSpPr>
          <p:spPr>
            <a:xfrm flipH="1" flipV="1">
              <a:off x="9367300" y="16361886"/>
              <a:ext cx="425594" cy="8379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B89F563-6B11-41EF-83DB-D49A3C295D45}"/>
                </a:ext>
              </a:extLst>
            </p:cNvPr>
            <p:cNvCxnSpPr>
              <a:cxnSpLocks/>
              <a:stCxn id="1398" idx="1"/>
            </p:cNvCxnSpPr>
            <p:nvPr/>
          </p:nvCxnSpPr>
          <p:spPr>
            <a:xfrm flipH="1">
              <a:off x="9594458" y="17199876"/>
              <a:ext cx="198436" cy="4321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9" name="Group 46">
            <a:extLst>
              <a:ext uri="{FF2B5EF4-FFF2-40B4-BE49-F238E27FC236}">
                <a16:creationId xmlns:a16="http://schemas.microsoft.com/office/drawing/2014/main" id="{745FCB27-8D64-4D78-8EF2-DACEC423E48D}"/>
              </a:ext>
            </a:extLst>
          </p:cNvPr>
          <p:cNvGrpSpPr>
            <a:grpSpLocks/>
          </p:cNvGrpSpPr>
          <p:nvPr/>
        </p:nvGrpSpPr>
        <p:grpSpPr bwMode="auto">
          <a:xfrm>
            <a:off x="314069" y="3043400"/>
            <a:ext cx="2746872" cy="1891000"/>
            <a:chOff x="16243124" y="9066840"/>
            <a:chExt cx="5008739" cy="3253748"/>
          </a:xfrm>
        </p:grpSpPr>
        <p:grpSp>
          <p:nvGrpSpPr>
            <p:cNvPr id="1410" name="Group 29">
              <a:extLst>
                <a:ext uri="{FF2B5EF4-FFF2-40B4-BE49-F238E27FC236}">
                  <a16:creationId xmlns:a16="http://schemas.microsoft.com/office/drawing/2014/main" id="{B9626F2E-BC06-40B2-814E-5244A297D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43124" y="9066840"/>
              <a:ext cx="5008739" cy="3253748"/>
              <a:chOff x="16243124" y="9066840"/>
              <a:chExt cx="5008739" cy="3253748"/>
            </a:xfrm>
          </p:grpSpPr>
          <p:grpSp>
            <p:nvGrpSpPr>
              <p:cNvPr id="1414" name="Group 28">
                <a:extLst>
                  <a:ext uri="{FF2B5EF4-FFF2-40B4-BE49-F238E27FC236}">
                    <a16:creationId xmlns:a16="http://schemas.microsoft.com/office/drawing/2014/main" id="{AAB051A3-EEC7-4A74-81F5-A1D5D2BD2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59175" y="9437688"/>
                <a:ext cx="4992688" cy="2882900"/>
                <a:chOff x="16259832" y="9437441"/>
                <a:chExt cx="4991373" cy="2883617"/>
              </a:xfrm>
            </p:grpSpPr>
            <p:pic>
              <p:nvPicPr>
                <p:cNvPr id="1420" name="Picture 13">
                  <a:extLst>
                    <a:ext uri="{FF2B5EF4-FFF2-40B4-BE49-F238E27FC236}">
                      <a16:creationId xmlns:a16="http://schemas.microsoft.com/office/drawing/2014/main" id="{2EE6878E-C6BE-4263-A917-C3C601C279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6259832" y="9437441"/>
                  <a:ext cx="4991373" cy="28836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1" name="Rectangle 1420">
                  <a:extLst>
                    <a:ext uri="{FF2B5EF4-FFF2-40B4-BE49-F238E27FC236}">
                      <a16:creationId xmlns:a16="http://schemas.microsoft.com/office/drawing/2014/main" id="{1A3E3BBD-681B-47DB-85D7-702B8C102819}"/>
                    </a:ext>
                  </a:extLst>
                </p:cNvPr>
                <p:cNvSpPr/>
                <p:nvPr/>
              </p:nvSpPr>
              <p:spPr>
                <a:xfrm>
                  <a:off x="18754725" y="11689076"/>
                  <a:ext cx="695142" cy="96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22" name="Rectangle 1421">
                  <a:extLst>
                    <a:ext uri="{FF2B5EF4-FFF2-40B4-BE49-F238E27FC236}">
                      <a16:creationId xmlns:a16="http://schemas.microsoft.com/office/drawing/2014/main" id="{3CACBA13-0E9B-4022-8285-A00E9119A61B}"/>
                    </a:ext>
                  </a:extLst>
                </p:cNvPr>
                <p:cNvSpPr/>
                <p:nvPr/>
              </p:nvSpPr>
              <p:spPr>
                <a:xfrm>
                  <a:off x="19952972" y="11643026"/>
                  <a:ext cx="633245" cy="952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23" name="Rectangle 1422">
                  <a:extLst>
                    <a:ext uri="{FF2B5EF4-FFF2-40B4-BE49-F238E27FC236}">
                      <a16:creationId xmlns:a16="http://schemas.microsoft.com/office/drawing/2014/main" id="{C6B39C5F-E2E3-4D2F-8339-6F9982E3FBC4}"/>
                    </a:ext>
                  </a:extLst>
                </p:cNvPr>
                <p:cNvSpPr/>
                <p:nvPr/>
              </p:nvSpPr>
              <p:spPr>
                <a:xfrm>
                  <a:off x="20014868" y="11711306"/>
                  <a:ext cx="631659" cy="1063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24" name="Rectangle 1423">
                  <a:extLst>
                    <a:ext uri="{FF2B5EF4-FFF2-40B4-BE49-F238E27FC236}">
                      <a16:creationId xmlns:a16="http://schemas.microsoft.com/office/drawing/2014/main" id="{9240A8B9-6CCA-48B7-BF2A-AC2B7E109A46}"/>
                    </a:ext>
                  </a:extLst>
                </p:cNvPr>
                <p:cNvSpPr/>
                <p:nvPr/>
              </p:nvSpPr>
              <p:spPr>
                <a:xfrm>
                  <a:off x="17396183" y="12059055"/>
                  <a:ext cx="1044300" cy="809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25" name="Rectangle 1424">
                  <a:extLst>
                    <a:ext uri="{FF2B5EF4-FFF2-40B4-BE49-F238E27FC236}">
                      <a16:creationId xmlns:a16="http://schemas.microsoft.com/office/drawing/2014/main" id="{48EED197-BC65-4EA6-AF32-F5950597223D}"/>
                    </a:ext>
                  </a:extLst>
                </p:cNvPr>
                <p:cNvSpPr/>
                <p:nvPr/>
              </p:nvSpPr>
              <p:spPr>
                <a:xfrm>
                  <a:off x="17069244" y="11670021"/>
                  <a:ext cx="487235" cy="1302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26" name="Rectangle 1425">
                  <a:extLst>
                    <a:ext uri="{FF2B5EF4-FFF2-40B4-BE49-F238E27FC236}">
                      <a16:creationId xmlns:a16="http://schemas.microsoft.com/office/drawing/2014/main" id="{C7BEE01C-7E1D-4760-9BA5-8ADF6B221AB9}"/>
                    </a:ext>
                  </a:extLst>
                </p:cNvPr>
                <p:cNvSpPr/>
                <p:nvPr/>
              </p:nvSpPr>
              <p:spPr>
                <a:xfrm>
                  <a:off x="18315104" y="9524775"/>
                  <a:ext cx="1069693" cy="1127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27" name="Rectangle 1426">
                  <a:extLst>
                    <a:ext uri="{FF2B5EF4-FFF2-40B4-BE49-F238E27FC236}">
                      <a16:creationId xmlns:a16="http://schemas.microsoft.com/office/drawing/2014/main" id="{85E96F1C-2B84-4D52-B58F-7CCE8CA6D2E5}"/>
                    </a:ext>
                  </a:extLst>
                </p:cNvPr>
                <p:cNvSpPr/>
                <p:nvPr/>
              </p:nvSpPr>
              <p:spPr>
                <a:xfrm>
                  <a:off x="16312206" y="10750630"/>
                  <a:ext cx="757038" cy="282645"/>
                </a:xfrm>
                <a:prstGeom prst="rect">
                  <a:avLst/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415" name="TextBox 257">
                <a:extLst>
                  <a:ext uri="{FF2B5EF4-FFF2-40B4-BE49-F238E27FC236}">
                    <a16:creationId xmlns:a16="http://schemas.microsoft.com/office/drawing/2014/main" id="{8A342C52-B935-46F9-945B-700057730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95826" y="9066840"/>
                <a:ext cx="3278188" cy="635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b="1"/>
                  <a:t>REACTOR</a:t>
                </a:r>
              </a:p>
            </p:txBody>
          </p:sp>
          <p:sp>
            <p:nvSpPr>
              <p:cNvPr id="1416" name="TextBox 258">
                <a:extLst>
                  <a:ext uri="{FF2B5EF4-FFF2-40B4-BE49-F238E27FC236}">
                    <a16:creationId xmlns:a16="http://schemas.microsoft.com/office/drawing/2014/main" id="{34DB0A6E-10BC-456F-AE76-5C811874C6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5565437" y="10512247"/>
                <a:ext cx="2028825" cy="673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b="1"/>
                  <a:t>H</a:t>
                </a:r>
                <a:r>
                  <a:rPr lang="en-US" altLang="en-US" b="1" baseline="-25000"/>
                  <a:t>2</a:t>
                </a:r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CA9405DF-79F1-4045-AAE3-5C3178A790A4}"/>
                  </a:ext>
                </a:extLst>
              </p:cNvPr>
              <p:cNvSpPr/>
              <p:nvPr/>
            </p:nvSpPr>
            <p:spPr>
              <a:xfrm>
                <a:off x="19132550" y="11422063"/>
                <a:ext cx="76200" cy="247650"/>
              </a:xfrm>
              <a:custGeom>
                <a:avLst/>
                <a:gdLst>
                  <a:gd name="connsiteX0" fmla="*/ 5715 w 76284"/>
                  <a:gd name="connsiteY0" fmla="*/ 238125 h 247650"/>
                  <a:gd name="connsiteX1" fmla="*/ 15240 w 76284"/>
                  <a:gd name="connsiteY1" fmla="*/ 232410 h 247650"/>
                  <a:gd name="connsiteX2" fmla="*/ 22860 w 76284"/>
                  <a:gd name="connsiteY2" fmla="*/ 226695 h 247650"/>
                  <a:gd name="connsiteX3" fmla="*/ 32385 w 76284"/>
                  <a:gd name="connsiteY3" fmla="*/ 180975 h 247650"/>
                  <a:gd name="connsiteX4" fmla="*/ 24765 w 76284"/>
                  <a:gd name="connsiteY4" fmla="*/ 190500 h 247650"/>
                  <a:gd name="connsiteX5" fmla="*/ 20955 w 76284"/>
                  <a:gd name="connsiteY5" fmla="*/ 213360 h 247650"/>
                  <a:gd name="connsiteX6" fmla="*/ 15240 w 76284"/>
                  <a:gd name="connsiteY6" fmla="*/ 226695 h 247650"/>
                  <a:gd name="connsiteX7" fmla="*/ 13335 w 76284"/>
                  <a:gd name="connsiteY7" fmla="*/ 232410 h 247650"/>
                  <a:gd name="connsiteX8" fmla="*/ 7620 w 76284"/>
                  <a:gd name="connsiteY8" fmla="*/ 238125 h 247650"/>
                  <a:gd name="connsiteX9" fmla="*/ 0 w 76284"/>
                  <a:gd name="connsiteY9" fmla="*/ 247650 h 247650"/>
                  <a:gd name="connsiteX10" fmla="*/ 7620 w 76284"/>
                  <a:gd name="connsiteY10" fmla="*/ 179070 h 247650"/>
                  <a:gd name="connsiteX11" fmla="*/ 13335 w 76284"/>
                  <a:gd name="connsiteY11" fmla="*/ 165735 h 247650"/>
                  <a:gd name="connsiteX12" fmla="*/ 38100 w 76284"/>
                  <a:gd name="connsiteY12" fmla="*/ 167640 h 247650"/>
                  <a:gd name="connsiteX13" fmla="*/ 47625 w 76284"/>
                  <a:gd name="connsiteY13" fmla="*/ 133350 h 247650"/>
                  <a:gd name="connsiteX14" fmla="*/ 49530 w 76284"/>
                  <a:gd name="connsiteY14" fmla="*/ 120015 h 247650"/>
                  <a:gd name="connsiteX15" fmla="*/ 51435 w 76284"/>
                  <a:gd name="connsiteY15" fmla="*/ 112395 h 247650"/>
                  <a:gd name="connsiteX16" fmla="*/ 43815 w 76284"/>
                  <a:gd name="connsiteY16" fmla="*/ 139065 h 247650"/>
                  <a:gd name="connsiteX17" fmla="*/ 41910 w 76284"/>
                  <a:gd name="connsiteY17" fmla="*/ 150495 h 247650"/>
                  <a:gd name="connsiteX18" fmla="*/ 38100 w 76284"/>
                  <a:gd name="connsiteY18" fmla="*/ 121920 h 247650"/>
                  <a:gd name="connsiteX19" fmla="*/ 36195 w 76284"/>
                  <a:gd name="connsiteY19" fmla="*/ 112395 h 247650"/>
                  <a:gd name="connsiteX20" fmla="*/ 20955 w 76284"/>
                  <a:gd name="connsiteY20" fmla="*/ 137160 h 247650"/>
                  <a:gd name="connsiteX21" fmla="*/ 11430 w 76284"/>
                  <a:gd name="connsiteY21" fmla="*/ 171450 h 247650"/>
                  <a:gd name="connsiteX22" fmla="*/ 13335 w 76284"/>
                  <a:gd name="connsiteY22" fmla="*/ 180975 h 247650"/>
                  <a:gd name="connsiteX23" fmla="*/ 59055 w 76284"/>
                  <a:gd name="connsiteY23" fmla="*/ 125730 h 247650"/>
                  <a:gd name="connsiteX24" fmla="*/ 60960 w 76284"/>
                  <a:gd name="connsiteY24" fmla="*/ 95250 h 247650"/>
                  <a:gd name="connsiteX25" fmla="*/ 51435 w 76284"/>
                  <a:gd name="connsiteY25" fmla="*/ 93345 h 247650"/>
                  <a:gd name="connsiteX26" fmla="*/ 43815 w 76284"/>
                  <a:gd name="connsiteY26" fmla="*/ 123825 h 247650"/>
                  <a:gd name="connsiteX27" fmla="*/ 51435 w 76284"/>
                  <a:gd name="connsiteY27" fmla="*/ 110490 h 247650"/>
                  <a:gd name="connsiteX28" fmla="*/ 47625 w 76284"/>
                  <a:gd name="connsiteY28" fmla="*/ 102870 h 247650"/>
                  <a:gd name="connsiteX29" fmla="*/ 38100 w 76284"/>
                  <a:gd name="connsiteY29" fmla="*/ 123825 h 247650"/>
                  <a:gd name="connsiteX30" fmla="*/ 24765 w 76284"/>
                  <a:gd name="connsiteY30" fmla="*/ 156210 h 247650"/>
                  <a:gd name="connsiteX31" fmla="*/ 30480 w 76284"/>
                  <a:gd name="connsiteY31" fmla="*/ 127635 h 247650"/>
                  <a:gd name="connsiteX32" fmla="*/ 38100 w 76284"/>
                  <a:gd name="connsiteY32" fmla="*/ 108585 h 247650"/>
                  <a:gd name="connsiteX33" fmla="*/ 41910 w 76284"/>
                  <a:gd name="connsiteY33" fmla="*/ 76200 h 247650"/>
                  <a:gd name="connsiteX34" fmla="*/ 47625 w 76284"/>
                  <a:gd name="connsiteY34" fmla="*/ 49530 h 247650"/>
                  <a:gd name="connsiteX35" fmla="*/ 49530 w 76284"/>
                  <a:gd name="connsiteY35" fmla="*/ 38100 h 247650"/>
                  <a:gd name="connsiteX36" fmla="*/ 59055 w 76284"/>
                  <a:gd name="connsiteY36" fmla="*/ 13335 h 247650"/>
                  <a:gd name="connsiteX37" fmla="*/ 64770 w 76284"/>
                  <a:gd name="connsiteY37" fmla="*/ 11430 h 247650"/>
                  <a:gd name="connsiteX38" fmla="*/ 68580 w 76284"/>
                  <a:gd name="connsiteY38" fmla="*/ 5715 h 247650"/>
                  <a:gd name="connsiteX39" fmla="*/ 76200 w 76284"/>
                  <a:gd name="connsiteY39" fmla="*/ 1905 h 247650"/>
                  <a:gd name="connsiteX40" fmla="*/ 70485 w 76284"/>
                  <a:gd name="connsiteY40" fmla="*/ 24765 h 247650"/>
                  <a:gd name="connsiteX41" fmla="*/ 66675 w 76284"/>
                  <a:gd name="connsiteY41" fmla="*/ 47625 h 247650"/>
                  <a:gd name="connsiteX42" fmla="*/ 60960 w 76284"/>
                  <a:gd name="connsiteY42" fmla="*/ 57150 h 247650"/>
                  <a:gd name="connsiteX43" fmla="*/ 57150 w 76284"/>
                  <a:gd name="connsiteY43" fmla="*/ 64770 h 247650"/>
                  <a:gd name="connsiteX44" fmla="*/ 55245 w 76284"/>
                  <a:gd name="connsiteY44" fmla="*/ 49530 h 247650"/>
                  <a:gd name="connsiteX45" fmla="*/ 57150 w 76284"/>
                  <a:gd name="connsiteY45" fmla="*/ 30480 h 247650"/>
                  <a:gd name="connsiteX46" fmla="*/ 55245 w 76284"/>
                  <a:gd name="connsiteY46" fmla="*/ 87630 h 247650"/>
                  <a:gd name="connsiteX47" fmla="*/ 57150 w 76284"/>
                  <a:gd name="connsiteY47" fmla="*/ 102870 h 247650"/>
                  <a:gd name="connsiteX48" fmla="*/ 59055 w 76284"/>
                  <a:gd name="connsiteY48" fmla="*/ 64770 h 247650"/>
                  <a:gd name="connsiteX49" fmla="*/ 60960 w 76284"/>
                  <a:gd name="connsiteY49" fmla="*/ 13335 h 247650"/>
                  <a:gd name="connsiteX50" fmla="*/ 62865 w 76284"/>
                  <a:gd name="connsiteY50" fmla="*/ 7620 h 247650"/>
                  <a:gd name="connsiteX51" fmla="*/ 74295 w 76284"/>
                  <a:gd name="connsiteY51" fmla="*/ 3810 h 247650"/>
                  <a:gd name="connsiteX52" fmla="*/ 66675 w 76284"/>
                  <a:gd name="connsiteY52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6284" h="247650">
                    <a:moveTo>
                      <a:pt x="5715" y="238125"/>
                    </a:moveTo>
                    <a:cubicBezTo>
                      <a:pt x="21511" y="170990"/>
                      <a:pt x="7614" y="215633"/>
                      <a:pt x="15240" y="232410"/>
                    </a:cubicBezTo>
                    <a:cubicBezTo>
                      <a:pt x="16554" y="235300"/>
                      <a:pt x="20320" y="228600"/>
                      <a:pt x="22860" y="226695"/>
                    </a:cubicBezTo>
                    <a:cubicBezTo>
                      <a:pt x="26035" y="211455"/>
                      <a:pt x="31567" y="196521"/>
                      <a:pt x="32385" y="180975"/>
                    </a:cubicBezTo>
                    <a:cubicBezTo>
                      <a:pt x="32599" y="176915"/>
                      <a:pt x="26118" y="186666"/>
                      <a:pt x="24765" y="190500"/>
                    </a:cubicBezTo>
                    <a:cubicBezTo>
                      <a:pt x="22194" y="197785"/>
                      <a:pt x="22921" y="205889"/>
                      <a:pt x="20955" y="213360"/>
                    </a:cubicBezTo>
                    <a:cubicBezTo>
                      <a:pt x="19724" y="218037"/>
                      <a:pt x="17036" y="222205"/>
                      <a:pt x="15240" y="226695"/>
                    </a:cubicBezTo>
                    <a:cubicBezTo>
                      <a:pt x="14494" y="228559"/>
                      <a:pt x="14449" y="230739"/>
                      <a:pt x="13335" y="232410"/>
                    </a:cubicBezTo>
                    <a:cubicBezTo>
                      <a:pt x="11841" y="234652"/>
                      <a:pt x="9394" y="236098"/>
                      <a:pt x="7620" y="238125"/>
                    </a:cubicBezTo>
                    <a:cubicBezTo>
                      <a:pt x="4943" y="241185"/>
                      <a:pt x="2540" y="244475"/>
                      <a:pt x="0" y="247650"/>
                    </a:cubicBezTo>
                    <a:cubicBezTo>
                      <a:pt x="2540" y="224790"/>
                      <a:pt x="3924" y="201772"/>
                      <a:pt x="7620" y="179070"/>
                    </a:cubicBezTo>
                    <a:cubicBezTo>
                      <a:pt x="8397" y="174297"/>
                      <a:pt x="8807" y="167433"/>
                      <a:pt x="13335" y="165735"/>
                    </a:cubicBezTo>
                    <a:cubicBezTo>
                      <a:pt x="21087" y="162828"/>
                      <a:pt x="29845" y="167005"/>
                      <a:pt x="38100" y="167640"/>
                    </a:cubicBezTo>
                    <a:cubicBezTo>
                      <a:pt x="43181" y="151126"/>
                      <a:pt x="45335" y="147091"/>
                      <a:pt x="47625" y="133350"/>
                    </a:cubicBezTo>
                    <a:cubicBezTo>
                      <a:pt x="48363" y="128921"/>
                      <a:pt x="48727" y="124433"/>
                      <a:pt x="49530" y="120015"/>
                    </a:cubicBezTo>
                    <a:cubicBezTo>
                      <a:pt x="49998" y="117439"/>
                      <a:pt x="52187" y="109887"/>
                      <a:pt x="51435" y="112395"/>
                    </a:cubicBezTo>
                    <a:cubicBezTo>
                      <a:pt x="48778" y="121251"/>
                      <a:pt x="46057" y="130095"/>
                      <a:pt x="43815" y="139065"/>
                    </a:cubicBezTo>
                    <a:cubicBezTo>
                      <a:pt x="42878" y="142812"/>
                      <a:pt x="42545" y="146685"/>
                      <a:pt x="41910" y="150495"/>
                    </a:cubicBezTo>
                    <a:cubicBezTo>
                      <a:pt x="40640" y="140970"/>
                      <a:pt x="39525" y="131423"/>
                      <a:pt x="38100" y="121920"/>
                    </a:cubicBezTo>
                    <a:cubicBezTo>
                      <a:pt x="37620" y="118718"/>
                      <a:pt x="38615" y="110244"/>
                      <a:pt x="36195" y="112395"/>
                    </a:cubicBezTo>
                    <a:cubicBezTo>
                      <a:pt x="28950" y="118835"/>
                      <a:pt x="26035" y="128905"/>
                      <a:pt x="20955" y="137160"/>
                    </a:cubicBezTo>
                    <a:cubicBezTo>
                      <a:pt x="17780" y="148590"/>
                      <a:pt x="13463" y="159763"/>
                      <a:pt x="11430" y="171450"/>
                    </a:cubicBezTo>
                    <a:cubicBezTo>
                      <a:pt x="10875" y="174640"/>
                      <a:pt x="10728" y="182896"/>
                      <a:pt x="13335" y="180975"/>
                    </a:cubicBezTo>
                    <a:cubicBezTo>
                      <a:pt x="39219" y="161903"/>
                      <a:pt x="45089" y="149006"/>
                      <a:pt x="59055" y="125730"/>
                    </a:cubicBezTo>
                    <a:cubicBezTo>
                      <a:pt x="59690" y="115570"/>
                      <a:pt x="60960" y="105430"/>
                      <a:pt x="60960" y="95250"/>
                    </a:cubicBezTo>
                    <a:cubicBezTo>
                      <a:pt x="60960" y="25687"/>
                      <a:pt x="59227" y="58279"/>
                      <a:pt x="51435" y="93345"/>
                    </a:cubicBezTo>
                    <a:cubicBezTo>
                      <a:pt x="49163" y="103568"/>
                      <a:pt x="43815" y="113352"/>
                      <a:pt x="43815" y="123825"/>
                    </a:cubicBezTo>
                    <a:cubicBezTo>
                      <a:pt x="43815" y="128945"/>
                      <a:pt x="48895" y="114935"/>
                      <a:pt x="51435" y="110490"/>
                    </a:cubicBezTo>
                    <a:cubicBezTo>
                      <a:pt x="50165" y="107950"/>
                      <a:pt x="49633" y="100862"/>
                      <a:pt x="47625" y="102870"/>
                    </a:cubicBezTo>
                    <a:cubicBezTo>
                      <a:pt x="42200" y="108295"/>
                      <a:pt x="40896" y="116680"/>
                      <a:pt x="38100" y="123825"/>
                    </a:cubicBezTo>
                    <a:cubicBezTo>
                      <a:pt x="24914" y="157523"/>
                      <a:pt x="36639" y="136420"/>
                      <a:pt x="24765" y="156210"/>
                    </a:cubicBezTo>
                    <a:cubicBezTo>
                      <a:pt x="26670" y="146685"/>
                      <a:pt x="27861" y="136989"/>
                      <a:pt x="30480" y="127635"/>
                    </a:cubicBezTo>
                    <a:cubicBezTo>
                      <a:pt x="32324" y="121049"/>
                      <a:pt x="36616" y="115261"/>
                      <a:pt x="38100" y="108585"/>
                    </a:cubicBezTo>
                    <a:cubicBezTo>
                      <a:pt x="40458" y="97974"/>
                      <a:pt x="40179" y="86931"/>
                      <a:pt x="41910" y="76200"/>
                    </a:cubicBezTo>
                    <a:cubicBezTo>
                      <a:pt x="43358" y="67224"/>
                      <a:pt x="45842" y="58445"/>
                      <a:pt x="47625" y="49530"/>
                    </a:cubicBezTo>
                    <a:cubicBezTo>
                      <a:pt x="48383" y="45742"/>
                      <a:pt x="48818" y="41896"/>
                      <a:pt x="49530" y="38100"/>
                    </a:cubicBezTo>
                    <a:cubicBezTo>
                      <a:pt x="51791" y="26041"/>
                      <a:pt x="49625" y="19622"/>
                      <a:pt x="59055" y="13335"/>
                    </a:cubicBezTo>
                    <a:cubicBezTo>
                      <a:pt x="60726" y="12221"/>
                      <a:pt x="62865" y="12065"/>
                      <a:pt x="64770" y="11430"/>
                    </a:cubicBezTo>
                    <a:cubicBezTo>
                      <a:pt x="66040" y="9525"/>
                      <a:pt x="66821" y="7181"/>
                      <a:pt x="68580" y="5715"/>
                    </a:cubicBezTo>
                    <a:cubicBezTo>
                      <a:pt x="70762" y="3897"/>
                      <a:pt x="75917" y="-921"/>
                      <a:pt x="76200" y="1905"/>
                    </a:cubicBezTo>
                    <a:cubicBezTo>
                      <a:pt x="76982" y="9721"/>
                      <a:pt x="72103" y="17079"/>
                      <a:pt x="70485" y="24765"/>
                    </a:cubicBezTo>
                    <a:cubicBezTo>
                      <a:pt x="70051" y="26825"/>
                      <a:pt x="68069" y="44139"/>
                      <a:pt x="66675" y="47625"/>
                    </a:cubicBezTo>
                    <a:cubicBezTo>
                      <a:pt x="65300" y="51063"/>
                      <a:pt x="62758" y="53913"/>
                      <a:pt x="60960" y="57150"/>
                    </a:cubicBezTo>
                    <a:cubicBezTo>
                      <a:pt x="59581" y="59632"/>
                      <a:pt x="58420" y="62230"/>
                      <a:pt x="57150" y="64770"/>
                    </a:cubicBezTo>
                    <a:cubicBezTo>
                      <a:pt x="56515" y="59690"/>
                      <a:pt x="55245" y="54650"/>
                      <a:pt x="55245" y="49530"/>
                    </a:cubicBezTo>
                    <a:cubicBezTo>
                      <a:pt x="55245" y="43148"/>
                      <a:pt x="57150" y="24098"/>
                      <a:pt x="57150" y="30480"/>
                    </a:cubicBezTo>
                    <a:cubicBezTo>
                      <a:pt x="57150" y="49541"/>
                      <a:pt x="55880" y="68580"/>
                      <a:pt x="55245" y="87630"/>
                    </a:cubicBezTo>
                    <a:cubicBezTo>
                      <a:pt x="55880" y="92710"/>
                      <a:pt x="56308" y="107920"/>
                      <a:pt x="57150" y="102870"/>
                    </a:cubicBezTo>
                    <a:cubicBezTo>
                      <a:pt x="59240" y="90327"/>
                      <a:pt x="58514" y="77474"/>
                      <a:pt x="59055" y="64770"/>
                    </a:cubicBezTo>
                    <a:cubicBezTo>
                      <a:pt x="59784" y="47629"/>
                      <a:pt x="59819" y="30454"/>
                      <a:pt x="60960" y="13335"/>
                    </a:cubicBezTo>
                    <a:cubicBezTo>
                      <a:pt x="61094" y="11331"/>
                      <a:pt x="61231" y="8787"/>
                      <a:pt x="62865" y="7620"/>
                    </a:cubicBezTo>
                    <a:cubicBezTo>
                      <a:pt x="66133" y="5286"/>
                      <a:pt x="74295" y="3810"/>
                      <a:pt x="74295" y="3810"/>
                    </a:cubicBezTo>
                    <a:cubicBezTo>
                      <a:pt x="67728" y="1621"/>
                      <a:pt x="70000" y="3325"/>
                      <a:pt x="66675" y="0"/>
                    </a:cubicBezTo>
                  </a:path>
                </a:pathLst>
              </a:cu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18" name="Straight Arrow Connector 1417">
                <a:extLst>
                  <a:ext uri="{FF2B5EF4-FFF2-40B4-BE49-F238E27FC236}">
                    <a16:creationId xmlns:a16="http://schemas.microsoft.com/office/drawing/2014/main" id="{FDE97EE8-5526-485D-AE4A-4B1A61779A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37275" y="9672638"/>
                <a:ext cx="295275" cy="11461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63FA4317-4FF4-4A2B-B930-9EFC3B165726}"/>
                  </a:ext>
                </a:extLst>
              </p:cNvPr>
              <p:cNvSpPr/>
              <p:nvPr/>
            </p:nvSpPr>
            <p:spPr>
              <a:xfrm>
                <a:off x="20686713" y="10874375"/>
                <a:ext cx="153987" cy="212725"/>
              </a:xfrm>
              <a:custGeom>
                <a:avLst/>
                <a:gdLst>
                  <a:gd name="connsiteX0" fmla="*/ 36360 w 154700"/>
                  <a:gd name="connsiteY0" fmla="*/ 108041 h 213354"/>
                  <a:gd name="connsiteX1" fmla="*/ 66840 w 154700"/>
                  <a:gd name="connsiteY1" fmla="*/ 20411 h 213354"/>
                  <a:gd name="connsiteX2" fmla="*/ 72555 w 154700"/>
                  <a:gd name="connsiteY2" fmla="*/ 1361 h 213354"/>
                  <a:gd name="connsiteX3" fmla="*/ 66840 w 154700"/>
                  <a:gd name="connsiteY3" fmla="*/ 28031 h 213354"/>
                  <a:gd name="connsiteX4" fmla="*/ 57315 w 154700"/>
                  <a:gd name="connsiteY4" fmla="*/ 88991 h 213354"/>
                  <a:gd name="connsiteX5" fmla="*/ 55410 w 154700"/>
                  <a:gd name="connsiteY5" fmla="*/ 117566 h 213354"/>
                  <a:gd name="connsiteX6" fmla="*/ 59220 w 154700"/>
                  <a:gd name="connsiteY6" fmla="*/ 111851 h 213354"/>
                  <a:gd name="connsiteX7" fmla="*/ 76365 w 154700"/>
                  <a:gd name="connsiteY7" fmla="*/ 60416 h 213354"/>
                  <a:gd name="connsiteX8" fmla="*/ 82080 w 154700"/>
                  <a:gd name="connsiteY8" fmla="*/ 28031 h 213354"/>
                  <a:gd name="connsiteX9" fmla="*/ 85890 w 154700"/>
                  <a:gd name="connsiteY9" fmla="*/ 12791 h 213354"/>
                  <a:gd name="connsiteX10" fmla="*/ 82080 w 154700"/>
                  <a:gd name="connsiteY10" fmla="*/ 48986 h 213354"/>
                  <a:gd name="connsiteX11" fmla="*/ 70650 w 154700"/>
                  <a:gd name="connsiteY11" fmla="*/ 153761 h 213354"/>
                  <a:gd name="connsiteX12" fmla="*/ 72555 w 154700"/>
                  <a:gd name="connsiteY12" fmla="*/ 121376 h 213354"/>
                  <a:gd name="connsiteX13" fmla="*/ 74460 w 154700"/>
                  <a:gd name="connsiteY13" fmla="*/ 108041 h 213354"/>
                  <a:gd name="connsiteX14" fmla="*/ 76365 w 154700"/>
                  <a:gd name="connsiteY14" fmla="*/ 184241 h 213354"/>
                  <a:gd name="connsiteX15" fmla="*/ 80175 w 154700"/>
                  <a:gd name="connsiteY15" fmla="*/ 193766 h 213354"/>
                  <a:gd name="connsiteX16" fmla="*/ 85890 w 154700"/>
                  <a:gd name="connsiteY16" fmla="*/ 182336 h 213354"/>
                  <a:gd name="connsiteX17" fmla="*/ 91605 w 154700"/>
                  <a:gd name="connsiteY17" fmla="*/ 163286 h 213354"/>
                  <a:gd name="connsiteX18" fmla="*/ 72555 w 154700"/>
                  <a:gd name="connsiteY18" fmla="*/ 144236 h 213354"/>
                  <a:gd name="connsiteX19" fmla="*/ 66840 w 154700"/>
                  <a:gd name="connsiteY19" fmla="*/ 151856 h 213354"/>
                  <a:gd name="connsiteX20" fmla="*/ 82080 w 154700"/>
                  <a:gd name="connsiteY20" fmla="*/ 165191 h 213354"/>
                  <a:gd name="connsiteX21" fmla="*/ 112560 w 154700"/>
                  <a:gd name="connsiteY21" fmla="*/ 144236 h 213354"/>
                  <a:gd name="connsiteX22" fmla="*/ 112560 w 154700"/>
                  <a:gd name="connsiteY22" fmla="*/ 130901 h 213354"/>
                  <a:gd name="connsiteX23" fmla="*/ 95415 w 154700"/>
                  <a:gd name="connsiteY23" fmla="*/ 151856 h 213354"/>
                  <a:gd name="connsiteX24" fmla="*/ 83985 w 154700"/>
                  <a:gd name="connsiteY24" fmla="*/ 176621 h 213354"/>
                  <a:gd name="connsiteX25" fmla="*/ 116370 w 154700"/>
                  <a:gd name="connsiteY25" fmla="*/ 149951 h 213354"/>
                  <a:gd name="connsiteX26" fmla="*/ 122085 w 154700"/>
                  <a:gd name="connsiteY26" fmla="*/ 125186 h 213354"/>
                  <a:gd name="connsiteX27" fmla="*/ 80175 w 154700"/>
                  <a:gd name="connsiteY27" fmla="*/ 151856 h 213354"/>
                  <a:gd name="connsiteX28" fmla="*/ 70650 w 154700"/>
                  <a:gd name="connsiteY28" fmla="*/ 161381 h 213354"/>
                  <a:gd name="connsiteX29" fmla="*/ 64935 w 154700"/>
                  <a:gd name="connsiteY29" fmla="*/ 146141 h 213354"/>
                  <a:gd name="connsiteX30" fmla="*/ 64935 w 154700"/>
                  <a:gd name="connsiteY30" fmla="*/ 140426 h 213354"/>
                  <a:gd name="connsiteX31" fmla="*/ 72555 w 154700"/>
                  <a:gd name="connsiteY31" fmla="*/ 127091 h 213354"/>
                  <a:gd name="connsiteX32" fmla="*/ 59220 w 154700"/>
                  <a:gd name="connsiteY32" fmla="*/ 132806 h 213354"/>
                  <a:gd name="connsiteX33" fmla="*/ 76365 w 154700"/>
                  <a:gd name="connsiteY33" fmla="*/ 130901 h 213354"/>
                  <a:gd name="connsiteX34" fmla="*/ 135420 w 154700"/>
                  <a:gd name="connsiteY34" fmla="*/ 121376 h 213354"/>
                  <a:gd name="connsiteX35" fmla="*/ 97320 w 154700"/>
                  <a:gd name="connsiteY35" fmla="*/ 134711 h 213354"/>
                  <a:gd name="connsiteX36" fmla="*/ 91605 w 154700"/>
                  <a:gd name="connsiteY36" fmla="*/ 142331 h 213354"/>
                  <a:gd name="connsiteX37" fmla="*/ 150660 w 154700"/>
                  <a:gd name="connsiteY37" fmla="*/ 119471 h 213354"/>
                  <a:gd name="connsiteX38" fmla="*/ 70650 w 154700"/>
                  <a:gd name="connsiteY38" fmla="*/ 134711 h 213354"/>
                  <a:gd name="connsiteX39" fmla="*/ 36360 w 154700"/>
                  <a:gd name="connsiteY39" fmla="*/ 138521 h 213354"/>
                  <a:gd name="connsiteX40" fmla="*/ 89700 w 154700"/>
                  <a:gd name="connsiteY40" fmla="*/ 66131 h 213354"/>
                  <a:gd name="connsiteX41" fmla="*/ 95415 w 154700"/>
                  <a:gd name="connsiteY41" fmla="*/ 54701 h 213354"/>
                  <a:gd name="connsiteX42" fmla="*/ 91605 w 154700"/>
                  <a:gd name="connsiteY42" fmla="*/ 96611 h 213354"/>
                  <a:gd name="connsiteX43" fmla="*/ 83985 w 154700"/>
                  <a:gd name="connsiteY43" fmla="*/ 140426 h 213354"/>
                  <a:gd name="connsiteX44" fmla="*/ 85890 w 154700"/>
                  <a:gd name="connsiteY44" fmla="*/ 115661 h 213354"/>
                  <a:gd name="connsiteX45" fmla="*/ 83985 w 154700"/>
                  <a:gd name="connsiteY45" fmla="*/ 94706 h 213354"/>
                  <a:gd name="connsiteX46" fmla="*/ 78270 w 154700"/>
                  <a:gd name="connsiteY46" fmla="*/ 155666 h 213354"/>
                  <a:gd name="connsiteX47" fmla="*/ 74460 w 154700"/>
                  <a:gd name="connsiteY47" fmla="*/ 132806 h 213354"/>
                  <a:gd name="connsiteX48" fmla="*/ 72555 w 154700"/>
                  <a:gd name="connsiteY48" fmla="*/ 111851 h 213354"/>
                  <a:gd name="connsiteX49" fmla="*/ 45885 w 154700"/>
                  <a:gd name="connsiteY49" fmla="*/ 155666 h 213354"/>
                  <a:gd name="connsiteX50" fmla="*/ 32550 w 154700"/>
                  <a:gd name="connsiteY50" fmla="*/ 169001 h 213354"/>
                  <a:gd name="connsiteX51" fmla="*/ 51600 w 154700"/>
                  <a:gd name="connsiteY51" fmla="*/ 146141 h 213354"/>
                  <a:gd name="connsiteX52" fmla="*/ 95415 w 154700"/>
                  <a:gd name="connsiteY52" fmla="*/ 54701 h 213354"/>
                  <a:gd name="connsiteX53" fmla="*/ 34455 w 154700"/>
                  <a:gd name="connsiteY53" fmla="*/ 108041 h 213354"/>
                  <a:gd name="connsiteX54" fmla="*/ 9690 w 154700"/>
                  <a:gd name="connsiteY54" fmla="*/ 138521 h 213354"/>
                  <a:gd name="connsiteX55" fmla="*/ 21120 w 154700"/>
                  <a:gd name="connsiteY55" fmla="*/ 121376 h 213354"/>
                  <a:gd name="connsiteX56" fmla="*/ 26835 w 154700"/>
                  <a:gd name="connsiteY56" fmla="*/ 109946 h 213354"/>
                  <a:gd name="connsiteX57" fmla="*/ 63030 w 154700"/>
                  <a:gd name="connsiteY57" fmla="*/ 119471 h 213354"/>
                  <a:gd name="connsiteX58" fmla="*/ 101130 w 154700"/>
                  <a:gd name="connsiteY58" fmla="*/ 73751 h 213354"/>
                  <a:gd name="connsiteX59" fmla="*/ 91605 w 154700"/>
                  <a:gd name="connsiteY59" fmla="*/ 108041 h 213354"/>
                  <a:gd name="connsiteX60" fmla="*/ 74460 w 154700"/>
                  <a:gd name="connsiteY60" fmla="*/ 142331 h 213354"/>
                  <a:gd name="connsiteX61" fmla="*/ 72555 w 154700"/>
                  <a:gd name="connsiteY61" fmla="*/ 153761 h 213354"/>
                  <a:gd name="connsiteX62" fmla="*/ 87795 w 154700"/>
                  <a:gd name="connsiteY62" fmla="*/ 132806 h 213354"/>
                  <a:gd name="connsiteX63" fmla="*/ 74460 w 154700"/>
                  <a:gd name="connsiteY63" fmla="*/ 146141 h 213354"/>
                  <a:gd name="connsiteX64" fmla="*/ 72555 w 154700"/>
                  <a:gd name="connsiteY64" fmla="*/ 153761 h 213354"/>
                  <a:gd name="connsiteX65" fmla="*/ 68745 w 154700"/>
                  <a:gd name="connsiteY65" fmla="*/ 161381 h 213354"/>
                  <a:gd name="connsiteX66" fmla="*/ 66840 w 154700"/>
                  <a:gd name="connsiteY66" fmla="*/ 174716 h 213354"/>
                  <a:gd name="connsiteX67" fmla="*/ 63030 w 154700"/>
                  <a:gd name="connsiteY67" fmla="*/ 193766 h 213354"/>
                  <a:gd name="connsiteX68" fmla="*/ 43980 w 154700"/>
                  <a:gd name="connsiteY68" fmla="*/ 197576 h 213354"/>
                  <a:gd name="connsiteX69" fmla="*/ 34455 w 154700"/>
                  <a:gd name="connsiteY69" fmla="*/ 205196 h 213354"/>
                  <a:gd name="connsiteX70" fmla="*/ 30645 w 154700"/>
                  <a:gd name="connsiteY70" fmla="*/ 212816 h 213354"/>
                  <a:gd name="connsiteX71" fmla="*/ 38265 w 154700"/>
                  <a:gd name="connsiteY71" fmla="*/ 193766 h 213354"/>
                  <a:gd name="connsiteX72" fmla="*/ 40170 w 154700"/>
                  <a:gd name="connsiteY72" fmla="*/ 138521 h 213354"/>
                  <a:gd name="connsiteX73" fmla="*/ 43980 w 154700"/>
                  <a:gd name="connsiteY73" fmla="*/ 132806 h 213354"/>
                  <a:gd name="connsiteX74" fmla="*/ 42075 w 154700"/>
                  <a:gd name="connsiteY74" fmla="*/ 169001 h 213354"/>
                  <a:gd name="connsiteX75" fmla="*/ 38265 w 154700"/>
                  <a:gd name="connsiteY75" fmla="*/ 193766 h 213354"/>
                  <a:gd name="connsiteX76" fmla="*/ 36360 w 154700"/>
                  <a:gd name="connsiteY76" fmla="*/ 199481 h 213354"/>
                  <a:gd name="connsiteX77" fmla="*/ 34455 w 154700"/>
                  <a:gd name="connsiteY77" fmla="*/ 207101 h 213354"/>
                  <a:gd name="connsiteX78" fmla="*/ 32550 w 154700"/>
                  <a:gd name="connsiteY78" fmla="*/ 176621 h 213354"/>
                  <a:gd name="connsiteX79" fmla="*/ 40170 w 154700"/>
                  <a:gd name="connsiteY79" fmla="*/ 148046 h 213354"/>
                  <a:gd name="connsiteX80" fmla="*/ 43980 w 154700"/>
                  <a:gd name="connsiteY80" fmla="*/ 134711 h 213354"/>
                  <a:gd name="connsiteX81" fmla="*/ 47790 w 154700"/>
                  <a:gd name="connsiteY81" fmla="*/ 111851 h 213354"/>
                  <a:gd name="connsiteX82" fmla="*/ 49695 w 154700"/>
                  <a:gd name="connsiteY82" fmla="*/ 104231 h 213354"/>
                  <a:gd name="connsiteX83" fmla="*/ 42075 w 154700"/>
                  <a:gd name="connsiteY83" fmla="*/ 111851 h 213354"/>
                  <a:gd name="connsiteX84" fmla="*/ 23025 w 154700"/>
                  <a:gd name="connsiteY84" fmla="*/ 130901 h 213354"/>
                  <a:gd name="connsiteX85" fmla="*/ 40170 w 154700"/>
                  <a:gd name="connsiteY85" fmla="*/ 85181 h 213354"/>
                  <a:gd name="connsiteX86" fmla="*/ 42075 w 154700"/>
                  <a:gd name="connsiteY86" fmla="*/ 79466 h 213354"/>
                  <a:gd name="connsiteX87" fmla="*/ 49695 w 154700"/>
                  <a:gd name="connsiteY87" fmla="*/ 75656 h 213354"/>
                  <a:gd name="connsiteX88" fmla="*/ 42075 w 154700"/>
                  <a:gd name="connsiteY88" fmla="*/ 87086 h 213354"/>
                  <a:gd name="connsiteX89" fmla="*/ 34455 w 154700"/>
                  <a:gd name="connsiteY89" fmla="*/ 106136 h 213354"/>
                  <a:gd name="connsiteX90" fmla="*/ 13500 w 154700"/>
                  <a:gd name="connsiteY90" fmla="*/ 130901 h 213354"/>
                  <a:gd name="connsiteX91" fmla="*/ 43980 w 154700"/>
                  <a:gd name="connsiteY91" fmla="*/ 96611 h 213354"/>
                  <a:gd name="connsiteX92" fmla="*/ 101130 w 154700"/>
                  <a:gd name="connsiteY92" fmla="*/ 24221 h 213354"/>
                  <a:gd name="connsiteX93" fmla="*/ 101130 w 154700"/>
                  <a:gd name="connsiteY93" fmla="*/ 96611 h 213354"/>
                  <a:gd name="connsiteX94" fmla="*/ 95415 w 154700"/>
                  <a:gd name="connsiteY94" fmla="*/ 119471 h 213354"/>
                  <a:gd name="connsiteX95" fmla="*/ 93510 w 154700"/>
                  <a:gd name="connsiteY95" fmla="*/ 47081 h 213354"/>
                  <a:gd name="connsiteX96" fmla="*/ 85890 w 154700"/>
                  <a:gd name="connsiteY96" fmla="*/ 48986 h 213354"/>
                  <a:gd name="connsiteX97" fmla="*/ 64935 w 154700"/>
                  <a:gd name="connsiteY97" fmla="*/ 62321 h 213354"/>
                  <a:gd name="connsiteX98" fmla="*/ 72555 w 154700"/>
                  <a:gd name="connsiteY98" fmla="*/ 35651 h 213354"/>
                  <a:gd name="connsiteX99" fmla="*/ 74460 w 154700"/>
                  <a:gd name="connsiteY99" fmla="*/ 24221 h 213354"/>
                  <a:gd name="connsiteX100" fmla="*/ 66840 w 154700"/>
                  <a:gd name="connsiteY100" fmla="*/ 56606 h 213354"/>
                  <a:gd name="connsiteX101" fmla="*/ 68745 w 154700"/>
                  <a:gd name="connsiteY101" fmla="*/ 66131 h 213354"/>
                  <a:gd name="connsiteX102" fmla="*/ 82080 w 154700"/>
                  <a:gd name="connsiteY102" fmla="*/ 62321 h 213354"/>
                  <a:gd name="connsiteX103" fmla="*/ 95415 w 154700"/>
                  <a:gd name="connsiteY103" fmla="*/ 79466 h 213354"/>
                  <a:gd name="connsiteX104" fmla="*/ 93510 w 154700"/>
                  <a:gd name="connsiteY104" fmla="*/ 106136 h 213354"/>
                  <a:gd name="connsiteX105" fmla="*/ 87795 w 154700"/>
                  <a:gd name="connsiteY105" fmla="*/ 151856 h 213354"/>
                  <a:gd name="connsiteX106" fmla="*/ 93510 w 154700"/>
                  <a:gd name="connsiteY106" fmla="*/ 155666 h 213354"/>
                  <a:gd name="connsiteX107" fmla="*/ 82080 w 154700"/>
                  <a:gd name="connsiteY107" fmla="*/ 169001 h 213354"/>
                  <a:gd name="connsiteX108" fmla="*/ 72555 w 154700"/>
                  <a:gd name="connsiteY108" fmla="*/ 170906 h 213354"/>
                  <a:gd name="connsiteX109" fmla="*/ 64935 w 154700"/>
                  <a:gd name="connsiteY109" fmla="*/ 174716 h 213354"/>
                  <a:gd name="connsiteX110" fmla="*/ 49695 w 154700"/>
                  <a:gd name="connsiteY110" fmla="*/ 178526 h 213354"/>
                  <a:gd name="connsiteX111" fmla="*/ 49695 w 154700"/>
                  <a:gd name="connsiteY111" fmla="*/ 174716 h 213354"/>
                  <a:gd name="connsiteX112" fmla="*/ 43980 w 154700"/>
                  <a:gd name="connsiteY112" fmla="*/ 172811 h 213354"/>
                  <a:gd name="connsiteX113" fmla="*/ 45885 w 154700"/>
                  <a:gd name="connsiteY113" fmla="*/ 163286 h 213354"/>
                  <a:gd name="connsiteX114" fmla="*/ 42075 w 154700"/>
                  <a:gd name="connsiteY114" fmla="*/ 178526 h 213354"/>
                  <a:gd name="connsiteX115" fmla="*/ 40170 w 154700"/>
                  <a:gd name="connsiteY115" fmla="*/ 201386 h 213354"/>
                  <a:gd name="connsiteX116" fmla="*/ 38265 w 154700"/>
                  <a:gd name="connsiteY116" fmla="*/ 207101 h 213354"/>
                  <a:gd name="connsiteX117" fmla="*/ 26835 w 154700"/>
                  <a:gd name="connsiteY117" fmla="*/ 201386 h 213354"/>
                  <a:gd name="connsiteX118" fmla="*/ 28740 w 154700"/>
                  <a:gd name="connsiteY118" fmla="*/ 193766 h 213354"/>
                  <a:gd name="connsiteX119" fmla="*/ 30645 w 154700"/>
                  <a:gd name="connsiteY119" fmla="*/ 169001 h 213354"/>
                  <a:gd name="connsiteX120" fmla="*/ 38265 w 154700"/>
                  <a:gd name="connsiteY120" fmla="*/ 146141 h 213354"/>
                  <a:gd name="connsiteX121" fmla="*/ 42075 w 154700"/>
                  <a:gd name="connsiteY121" fmla="*/ 132806 h 213354"/>
                  <a:gd name="connsiteX122" fmla="*/ 53505 w 154700"/>
                  <a:gd name="connsiteY122" fmla="*/ 102326 h 213354"/>
                  <a:gd name="connsiteX123" fmla="*/ 59220 w 154700"/>
                  <a:gd name="connsiteY123" fmla="*/ 77561 h 213354"/>
                  <a:gd name="connsiteX124" fmla="*/ 70650 w 154700"/>
                  <a:gd name="connsiteY124" fmla="*/ 108041 h 213354"/>
                  <a:gd name="connsiteX125" fmla="*/ 74460 w 154700"/>
                  <a:gd name="connsiteY125" fmla="*/ 127091 h 213354"/>
                  <a:gd name="connsiteX126" fmla="*/ 85890 w 154700"/>
                  <a:gd name="connsiteY126" fmla="*/ 144236 h 213354"/>
                  <a:gd name="connsiteX127" fmla="*/ 116370 w 154700"/>
                  <a:gd name="connsiteY127" fmla="*/ 88991 h 213354"/>
                  <a:gd name="connsiteX128" fmla="*/ 104940 w 154700"/>
                  <a:gd name="connsiteY128" fmla="*/ 45176 h 213354"/>
                  <a:gd name="connsiteX129" fmla="*/ 13500 w 154700"/>
                  <a:gd name="connsiteY129" fmla="*/ 85181 h 213354"/>
                  <a:gd name="connsiteX130" fmla="*/ 3975 w 154700"/>
                  <a:gd name="connsiteY130" fmla="*/ 106136 h 213354"/>
                  <a:gd name="connsiteX131" fmla="*/ 7785 w 154700"/>
                  <a:gd name="connsiteY131" fmla="*/ 151856 h 213354"/>
                  <a:gd name="connsiteX132" fmla="*/ 17310 w 154700"/>
                  <a:gd name="connsiteY132" fmla="*/ 157571 h 213354"/>
                  <a:gd name="connsiteX133" fmla="*/ 30645 w 154700"/>
                  <a:gd name="connsiteY133" fmla="*/ 151856 h 213354"/>
                  <a:gd name="connsiteX134" fmla="*/ 63030 w 154700"/>
                  <a:gd name="connsiteY134" fmla="*/ 77561 h 213354"/>
                  <a:gd name="connsiteX135" fmla="*/ 36360 w 154700"/>
                  <a:gd name="connsiteY135" fmla="*/ 108041 h 21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154700" h="213354">
                    <a:moveTo>
                      <a:pt x="36360" y="108041"/>
                    </a:moveTo>
                    <a:cubicBezTo>
                      <a:pt x="46520" y="78831"/>
                      <a:pt x="56903" y="49698"/>
                      <a:pt x="66840" y="20411"/>
                    </a:cubicBezTo>
                    <a:cubicBezTo>
                      <a:pt x="68970" y="14133"/>
                      <a:pt x="72555" y="-5269"/>
                      <a:pt x="72555" y="1361"/>
                    </a:cubicBezTo>
                    <a:cubicBezTo>
                      <a:pt x="72555" y="10453"/>
                      <a:pt x="68398" y="19074"/>
                      <a:pt x="66840" y="28031"/>
                    </a:cubicBezTo>
                    <a:cubicBezTo>
                      <a:pt x="63316" y="48293"/>
                      <a:pt x="60490" y="68671"/>
                      <a:pt x="57315" y="88991"/>
                    </a:cubicBezTo>
                    <a:cubicBezTo>
                      <a:pt x="56680" y="98516"/>
                      <a:pt x="54617" y="108053"/>
                      <a:pt x="55410" y="117566"/>
                    </a:cubicBezTo>
                    <a:cubicBezTo>
                      <a:pt x="55600" y="119848"/>
                      <a:pt x="58432" y="114001"/>
                      <a:pt x="59220" y="111851"/>
                    </a:cubicBezTo>
                    <a:cubicBezTo>
                      <a:pt x="65442" y="94883"/>
                      <a:pt x="71610" y="77852"/>
                      <a:pt x="76365" y="60416"/>
                    </a:cubicBezTo>
                    <a:cubicBezTo>
                      <a:pt x="79249" y="49840"/>
                      <a:pt x="79930" y="38780"/>
                      <a:pt x="82080" y="28031"/>
                    </a:cubicBezTo>
                    <a:cubicBezTo>
                      <a:pt x="83107" y="22896"/>
                      <a:pt x="84620" y="17871"/>
                      <a:pt x="85890" y="12791"/>
                    </a:cubicBezTo>
                    <a:cubicBezTo>
                      <a:pt x="84620" y="24856"/>
                      <a:pt x="83640" y="36955"/>
                      <a:pt x="82080" y="48986"/>
                    </a:cubicBezTo>
                    <a:cubicBezTo>
                      <a:pt x="76100" y="95121"/>
                      <a:pt x="70650" y="112002"/>
                      <a:pt x="70650" y="153761"/>
                    </a:cubicBezTo>
                    <a:cubicBezTo>
                      <a:pt x="70650" y="164575"/>
                      <a:pt x="71657" y="132152"/>
                      <a:pt x="72555" y="121376"/>
                    </a:cubicBezTo>
                    <a:cubicBezTo>
                      <a:pt x="72928" y="116901"/>
                      <a:pt x="73825" y="112486"/>
                      <a:pt x="74460" y="108041"/>
                    </a:cubicBezTo>
                    <a:cubicBezTo>
                      <a:pt x="75095" y="133441"/>
                      <a:pt x="74675" y="158889"/>
                      <a:pt x="76365" y="184241"/>
                    </a:cubicBezTo>
                    <a:cubicBezTo>
                      <a:pt x="76592" y="187653"/>
                      <a:pt x="76822" y="194437"/>
                      <a:pt x="80175" y="193766"/>
                    </a:cubicBezTo>
                    <a:cubicBezTo>
                      <a:pt x="84352" y="192931"/>
                      <a:pt x="84394" y="186324"/>
                      <a:pt x="85890" y="182336"/>
                    </a:cubicBezTo>
                    <a:cubicBezTo>
                      <a:pt x="88218" y="176129"/>
                      <a:pt x="89700" y="169636"/>
                      <a:pt x="91605" y="163286"/>
                    </a:cubicBezTo>
                    <a:cubicBezTo>
                      <a:pt x="85255" y="156936"/>
                      <a:pt x="80709" y="147999"/>
                      <a:pt x="72555" y="144236"/>
                    </a:cubicBezTo>
                    <a:cubicBezTo>
                      <a:pt x="69672" y="142905"/>
                      <a:pt x="65526" y="148966"/>
                      <a:pt x="66840" y="151856"/>
                    </a:cubicBezTo>
                    <a:cubicBezTo>
                      <a:pt x="69633" y="158001"/>
                      <a:pt x="77000" y="160746"/>
                      <a:pt x="82080" y="165191"/>
                    </a:cubicBezTo>
                    <a:cubicBezTo>
                      <a:pt x="92240" y="158206"/>
                      <a:pt x="103842" y="152954"/>
                      <a:pt x="112560" y="144236"/>
                    </a:cubicBezTo>
                    <a:cubicBezTo>
                      <a:pt x="135030" y="121766"/>
                      <a:pt x="117482" y="129260"/>
                      <a:pt x="112560" y="130901"/>
                    </a:cubicBezTo>
                    <a:cubicBezTo>
                      <a:pt x="106845" y="137886"/>
                      <a:pt x="100198" y="144203"/>
                      <a:pt x="95415" y="151856"/>
                    </a:cubicBezTo>
                    <a:cubicBezTo>
                      <a:pt x="90596" y="159566"/>
                      <a:pt x="74931" y="177444"/>
                      <a:pt x="83985" y="176621"/>
                    </a:cubicBezTo>
                    <a:cubicBezTo>
                      <a:pt x="97912" y="175355"/>
                      <a:pt x="105575" y="158841"/>
                      <a:pt x="116370" y="149951"/>
                    </a:cubicBezTo>
                    <a:cubicBezTo>
                      <a:pt x="118275" y="141696"/>
                      <a:pt x="130545" y="124741"/>
                      <a:pt x="122085" y="125186"/>
                    </a:cubicBezTo>
                    <a:cubicBezTo>
                      <a:pt x="105549" y="126056"/>
                      <a:pt x="93717" y="142327"/>
                      <a:pt x="80175" y="151856"/>
                    </a:cubicBezTo>
                    <a:cubicBezTo>
                      <a:pt x="76503" y="154440"/>
                      <a:pt x="66412" y="162864"/>
                      <a:pt x="70650" y="161381"/>
                    </a:cubicBezTo>
                    <a:cubicBezTo>
                      <a:pt x="174517" y="125027"/>
                      <a:pt x="94857" y="141866"/>
                      <a:pt x="64935" y="146141"/>
                    </a:cubicBezTo>
                    <a:cubicBezTo>
                      <a:pt x="47467" y="152692"/>
                      <a:pt x="41003" y="156743"/>
                      <a:pt x="64935" y="140426"/>
                    </a:cubicBezTo>
                    <a:cubicBezTo>
                      <a:pt x="94455" y="120299"/>
                      <a:pt x="103560" y="120890"/>
                      <a:pt x="72555" y="127091"/>
                    </a:cubicBezTo>
                    <a:cubicBezTo>
                      <a:pt x="68110" y="128996"/>
                      <a:pt x="55800" y="129386"/>
                      <a:pt x="59220" y="132806"/>
                    </a:cubicBezTo>
                    <a:cubicBezTo>
                      <a:pt x="63286" y="136872"/>
                      <a:pt x="70678" y="131754"/>
                      <a:pt x="76365" y="130901"/>
                    </a:cubicBezTo>
                    <a:cubicBezTo>
                      <a:pt x="96084" y="127943"/>
                      <a:pt x="115735" y="124551"/>
                      <a:pt x="135420" y="121376"/>
                    </a:cubicBezTo>
                    <a:cubicBezTo>
                      <a:pt x="122720" y="125821"/>
                      <a:pt x="109459" y="128906"/>
                      <a:pt x="97320" y="134711"/>
                    </a:cubicBezTo>
                    <a:cubicBezTo>
                      <a:pt x="94456" y="136081"/>
                      <a:pt x="88552" y="143203"/>
                      <a:pt x="91605" y="142331"/>
                    </a:cubicBezTo>
                    <a:cubicBezTo>
                      <a:pt x="111901" y="136532"/>
                      <a:pt x="170498" y="126685"/>
                      <a:pt x="150660" y="119471"/>
                    </a:cubicBezTo>
                    <a:cubicBezTo>
                      <a:pt x="125145" y="110193"/>
                      <a:pt x="97430" y="130248"/>
                      <a:pt x="70650" y="134711"/>
                    </a:cubicBezTo>
                    <a:cubicBezTo>
                      <a:pt x="59306" y="136602"/>
                      <a:pt x="47790" y="137251"/>
                      <a:pt x="36360" y="138521"/>
                    </a:cubicBezTo>
                    <a:cubicBezTo>
                      <a:pt x="55338" y="113850"/>
                      <a:pt x="73768" y="92201"/>
                      <a:pt x="89700" y="66131"/>
                    </a:cubicBezTo>
                    <a:cubicBezTo>
                      <a:pt x="91921" y="62496"/>
                      <a:pt x="93510" y="58511"/>
                      <a:pt x="95415" y="54701"/>
                    </a:cubicBezTo>
                    <a:cubicBezTo>
                      <a:pt x="94145" y="68671"/>
                      <a:pt x="93911" y="82774"/>
                      <a:pt x="91605" y="96611"/>
                    </a:cubicBezTo>
                    <a:cubicBezTo>
                      <a:pt x="83818" y="143334"/>
                      <a:pt x="77599" y="121268"/>
                      <a:pt x="83985" y="140426"/>
                    </a:cubicBezTo>
                    <a:cubicBezTo>
                      <a:pt x="84620" y="132171"/>
                      <a:pt x="85890" y="123940"/>
                      <a:pt x="85890" y="115661"/>
                    </a:cubicBezTo>
                    <a:cubicBezTo>
                      <a:pt x="85890" y="108647"/>
                      <a:pt x="85297" y="87816"/>
                      <a:pt x="83985" y="94706"/>
                    </a:cubicBezTo>
                    <a:cubicBezTo>
                      <a:pt x="80166" y="114755"/>
                      <a:pt x="78270" y="155666"/>
                      <a:pt x="78270" y="155666"/>
                    </a:cubicBezTo>
                    <a:cubicBezTo>
                      <a:pt x="77000" y="148046"/>
                      <a:pt x="75459" y="140466"/>
                      <a:pt x="74460" y="132806"/>
                    </a:cubicBezTo>
                    <a:cubicBezTo>
                      <a:pt x="73553" y="125851"/>
                      <a:pt x="78032" y="107470"/>
                      <a:pt x="72555" y="111851"/>
                    </a:cubicBezTo>
                    <a:cubicBezTo>
                      <a:pt x="59204" y="122532"/>
                      <a:pt x="55690" y="141659"/>
                      <a:pt x="45885" y="155666"/>
                    </a:cubicBezTo>
                    <a:cubicBezTo>
                      <a:pt x="42280" y="160816"/>
                      <a:pt x="29316" y="174391"/>
                      <a:pt x="32550" y="169001"/>
                    </a:cubicBezTo>
                    <a:cubicBezTo>
                      <a:pt x="37653" y="160496"/>
                      <a:pt x="46820" y="154832"/>
                      <a:pt x="51600" y="146141"/>
                    </a:cubicBezTo>
                    <a:cubicBezTo>
                      <a:pt x="67888" y="116526"/>
                      <a:pt x="117052" y="28736"/>
                      <a:pt x="95415" y="54701"/>
                    </a:cubicBezTo>
                    <a:cubicBezTo>
                      <a:pt x="46539" y="113352"/>
                      <a:pt x="117070" y="32508"/>
                      <a:pt x="34455" y="108041"/>
                    </a:cubicBezTo>
                    <a:cubicBezTo>
                      <a:pt x="24794" y="116874"/>
                      <a:pt x="2428" y="149413"/>
                      <a:pt x="9690" y="138521"/>
                    </a:cubicBezTo>
                    <a:cubicBezTo>
                      <a:pt x="13500" y="132806"/>
                      <a:pt x="18048" y="127519"/>
                      <a:pt x="21120" y="121376"/>
                    </a:cubicBezTo>
                    <a:cubicBezTo>
                      <a:pt x="23025" y="117566"/>
                      <a:pt x="28417" y="105991"/>
                      <a:pt x="26835" y="109946"/>
                    </a:cubicBezTo>
                    <a:cubicBezTo>
                      <a:pt x="8432" y="155954"/>
                      <a:pt x="-136" y="146195"/>
                      <a:pt x="63030" y="119471"/>
                    </a:cubicBezTo>
                    <a:cubicBezTo>
                      <a:pt x="75730" y="104231"/>
                      <a:pt x="82711" y="81119"/>
                      <a:pt x="101130" y="73751"/>
                    </a:cubicBezTo>
                    <a:cubicBezTo>
                      <a:pt x="112144" y="69345"/>
                      <a:pt x="95905" y="96985"/>
                      <a:pt x="91605" y="108041"/>
                    </a:cubicBezTo>
                    <a:cubicBezTo>
                      <a:pt x="86973" y="119951"/>
                      <a:pt x="80175" y="130901"/>
                      <a:pt x="74460" y="142331"/>
                    </a:cubicBezTo>
                    <a:cubicBezTo>
                      <a:pt x="73825" y="146141"/>
                      <a:pt x="69412" y="156006"/>
                      <a:pt x="72555" y="153761"/>
                    </a:cubicBezTo>
                    <a:cubicBezTo>
                      <a:pt x="79583" y="148741"/>
                      <a:pt x="85700" y="141185"/>
                      <a:pt x="87795" y="132806"/>
                    </a:cubicBezTo>
                    <a:cubicBezTo>
                      <a:pt x="89320" y="126708"/>
                      <a:pt x="78905" y="141696"/>
                      <a:pt x="74460" y="146141"/>
                    </a:cubicBezTo>
                    <a:cubicBezTo>
                      <a:pt x="73825" y="148681"/>
                      <a:pt x="73474" y="151310"/>
                      <a:pt x="72555" y="153761"/>
                    </a:cubicBezTo>
                    <a:cubicBezTo>
                      <a:pt x="71558" y="156420"/>
                      <a:pt x="69492" y="158641"/>
                      <a:pt x="68745" y="161381"/>
                    </a:cubicBezTo>
                    <a:cubicBezTo>
                      <a:pt x="67564" y="165713"/>
                      <a:pt x="67620" y="170294"/>
                      <a:pt x="66840" y="174716"/>
                    </a:cubicBezTo>
                    <a:cubicBezTo>
                      <a:pt x="65715" y="181093"/>
                      <a:pt x="69312" y="192195"/>
                      <a:pt x="63030" y="193766"/>
                    </a:cubicBezTo>
                    <a:cubicBezTo>
                      <a:pt x="51663" y="196608"/>
                      <a:pt x="57993" y="195241"/>
                      <a:pt x="43980" y="197576"/>
                    </a:cubicBezTo>
                    <a:cubicBezTo>
                      <a:pt x="40805" y="200116"/>
                      <a:pt x="37132" y="202136"/>
                      <a:pt x="34455" y="205196"/>
                    </a:cubicBezTo>
                    <a:cubicBezTo>
                      <a:pt x="32585" y="207333"/>
                      <a:pt x="29747" y="215510"/>
                      <a:pt x="30645" y="212816"/>
                    </a:cubicBezTo>
                    <a:cubicBezTo>
                      <a:pt x="32808" y="206328"/>
                      <a:pt x="35725" y="200116"/>
                      <a:pt x="38265" y="193766"/>
                    </a:cubicBezTo>
                    <a:cubicBezTo>
                      <a:pt x="38900" y="175351"/>
                      <a:pt x="38450" y="156867"/>
                      <a:pt x="40170" y="138521"/>
                    </a:cubicBezTo>
                    <a:cubicBezTo>
                      <a:pt x="40384" y="136241"/>
                      <a:pt x="43837" y="130521"/>
                      <a:pt x="43980" y="132806"/>
                    </a:cubicBezTo>
                    <a:cubicBezTo>
                      <a:pt x="44734" y="144864"/>
                      <a:pt x="42967" y="156952"/>
                      <a:pt x="42075" y="169001"/>
                    </a:cubicBezTo>
                    <a:cubicBezTo>
                      <a:pt x="41588" y="175576"/>
                      <a:pt x="40023" y="186733"/>
                      <a:pt x="38265" y="193766"/>
                    </a:cubicBezTo>
                    <a:cubicBezTo>
                      <a:pt x="37778" y="195714"/>
                      <a:pt x="36912" y="197550"/>
                      <a:pt x="36360" y="199481"/>
                    </a:cubicBezTo>
                    <a:cubicBezTo>
                      <a:pt x="35641" y="201998"/>
                      <a:pt x="35090" y="204561"/>
                      <a:pt x="34455" y="207101"/>
                    </a:cubicBezTo>
                    <a:cubicBezTo>
                      <a:pt x="33820" y="196941"/>
                      <a:pt x="32550" y="186801"/>
                      <a:pt x="32550" y="176621"/>
                    </a:cubicBezTo>
                    <a:cubicBezTo>
                      <a:pt x="32550" y="167624"/>
                      <a:pt x="37749" y="155792"/>
                      <a:pt x="40170" y="148046"/>
                    </a:cubicBezTo>
                    <a:cubicBezTo>
                      <a:pt x="41549" y="143634"/>
                      <a:pt x="42859" y="139196"/>
                      <a:pt x="43980" y="134711"/>
                    </a:cubicBezTo>
                    <a:cubicBezTo>
                      <a:pt x="46612" y="124181"/>
                      <a:pt x="45639" y="123679"/>
                      <a:pt x="47790" y="111851"/>
                    </a:cubicBezTo>
                    <a:cubicBezTo>
                      <a:pt x="48258" y="109275"/>
                      <a:pt x="52313" y="104231"/>
                      <a:pt x="49695" y="104231"/>
                    </a:cubicBezTo>
                    <a:cubicBezTo>
                      <a:pt x="46103" y="104231"/>
                      <a:pt x="44461" y="109166"/>
                      <a:pt x="42075" y="111851"/>
                    </a:cubicBezTo>
                    <a:cubicBezTo>
                      <a:pt x="26763" y="129077"/>
                      <a:pt x="43182" y="114104"/>
                      <a:pt x="23025" y="130901"/>
                    </a:cubicBezTo>
                    <a:cubicBezTo>
                      <a:pt x="34819" y="89622"/>
                      <a:pt x="24803" y="118477"/>
                      <a:pt x="40170" y="85181"/>
                    </a:cubicBezTo>
                    <a:cubicBezTo>
                      <a:pt x="41011" y="83358"/>
                      <a:pt x="40655" y="80886"/>
                      <a:pt x="42075" y="79466"/>
                    </a:cubicBezTo>
                    <a:cubicBezTo>
                      <a:pt x="44083" y="77458"/>
                      <a:pt x="47155" y="76926"/>
                      <a:pt x="49695" y="75656"/>
                    </a:cubicBezTo>
                    <a:cubicBezTo>
                      <a:pt x="72957" y="47742"/>
                      <a:pt x="47524" y="77864"/>
                      <a:pt x="42075" y="87086"/>
                    </a:cubicBezTo>
                    <a:cubicBezTo>
                      <a:pt x="38596" y="92974"/>
                      <a:pt x="38191" y="100407"/>
                      <a:pt x="34455" y="106136"/>
                    </a:cubicBezTo>
                    <a:cubicBezTo>
                      <a:pt x="28548" y="115194"/>
                      <a:pt x="5854" y="138547"/>
                      <a:pt x="13500" y="130901"/>
                    </a:cubicBezTo>
                    <a:cubicBezTo>
                      <a:pt x="24314" y="120087"/>
                      <a:pt x="34921" y="108932"/>
                      <a:pt x="43980" y="96611"/>
                    </a:cubicBezTo>
                    <a:cubicBezTo>
                      <a:pt x="94014" y="28565"/>
                      <a:pt x="70679" y="48582"/>
                      <a:pt x="101130" y="24221"/>
                    </a:cubicBezTo>
                    <a:cubicBezTo>
                      <a:pt x="104812" y="53673"/>
                      <a:pt x="105393" y="51846"/>
                      <a:pt x="101130" y="96611"/>
                    </a:cubicBezTo>
                    <a:cubicBezTo>
                      <a:pt x="100385" y="104430"/>
                      <a:pt x="97320" y="111851"/>
                      <a:pt x="95415" y="119471"/>
                    </a:cubicBezTo>
                    <a:cubicBezTo>
                      <a:pt x="94780" y="95341"/>
                      <a:pt x="96743" y="71002"/>
                      <a:pt x="93510" y="47081"/>
                    </a:cubicBezTo>
                    <a:cubicBezTo>
                      <a:pt x="93159" y="44486"/>
                      <a:pt x="88200" y="47754"/>
                      <a:pt x="85890" y="48986"/>
                    </a:cubicBezTo>
                    <a:cubicBezTo>
                      <a:pt x="78585" y="52882"/>
                      <a:pt x="71400" y="57149"/>
                      <a:pt x="64935" y="62321"/>
                    </a:cubicBezTo>
                    <a:cubicBezTo>
                      <a:pt x="53651" y="71348"/>
                      <a:pt x="41205" y="110107"/>
                      <a:pt x="72555" y="35651"/>
                    </a:cubicBezTo>
                    <a:cubicBezTo>
                      <a:pt x="73190" y="31841"/>
                      <a:pt x="75476" y="20495"/>
                      <a:pt x="74460" y="24221"/>
                    </a:cubicBezTo>
                    <a:cubicBezTo>
                      <a:pt x="71542" y="34920"/>
                      <a:pt x="68338" y="45618"/>
                      <a:pt x="66840" y="56606"/>
                    </a:cubicBezTo>
                    <a:cubicBezTo>
                      <a:pt x="66403" y="59814"/>
                      <a:pt x="68110" y="62956"/>
                      <a:pt x="68745" y="66131"/>
                    </a:cubicBezTo>
                    <a:cubicBezTo>
                      <a:pt x="73190" y="64861"/>
                      <a:pt x="78416" y="65140"/>
                      <a:pt x="82080" y="62321"/>
                    </a:cubicBezTo>
                    <a:cubicBezTo>
                      <a:pt x="100567" y="48100"/>
                      <a:pt x="92168" y="24274"/>
                      <a:pt x="95415" y="79466"/>
                    </a:cubicBezTo>
                    <a:cubicBezTo>
                      <a:pt x="94780" y="88356"/>
                      <a:pt x="94369" y="97265"/>
                      <a:pt x="93510" y="106136"/>
                    </a:cubicBezTo>
                    <a:cubicBezTo>
                      <a:pt x="91559" y="126292"/>
                      <a:pt x="90252" y="134655"/>
                      <a:pt x="87795" y="151856"/>
                    </a:cubicBezTo>
                    <a:cubicBezTo>
                      <a:pt x="89700" y="153126"/>
                      <a:pt x="93510" y="153376"/>
                      <a:pt x="93510" y="155666"/>
                    </a:cubicBezTo>
                    <a:cubicBezTo>
                      <a:pt x="93510" y="160421"/>
                      <a:pt x="86614" y="167301"/>
                      <a:pt x="82080" y="169001"/>
                    </a:cubicBezTo>
                    <a:cubicBezTo>
                      <a:pt x="79048" y="170138"/>
                      <a:pt x="75730" y="170271"/>
                      <a:pt x="72555" y="170906"/>
                    </a:cubicBezTo>
                    <a:cubicBezTo>
                      <a:pt x="70015" y="172176"/>
                      <a:pt x="67629" y="173818"/>
                      <a:pt x="64935" y="174716"/>
                    </a:cubicBezTo>
                    <a:cubicBezTo>
                      <a:pt x="59967" y="176372"/>
                      <a:pt x="54292" y="176019"/>
                      <a:pt x="49695" y="178526"/>
                    </a:cubicBezTo>
                    <a:cubicBezTo>
                      <a:pt x="45904" y="180594"/>
                      <a:pt x="36550" y="201007"/>
                      <a:pt x="49695" y="174716"/>
                    </a:cubicBezTo>
                    <a:cubicBezTo>
                      <a:pt x="53007" y="134974"/>
                      <a:pt x="53446" y="153880"/>
                      <a:pt x="43980" y="172811"/>
                    </a:cubicBezTo>
                    <a:cubicBezTo>
                      <a:pt x="42532" y="175707"/>
                      <a:pt x="45250" y="166461"/>
                      <a:pt x="45885" y="163286"/>
                    </a:cubicBezTo>
                    <a:cubicBezTo>
                      <a:pt x="46912" y="158151"/>
                      <a:pt x="43345" y="173446"/>
                      <a:pt x="42075" y="178526"/>
                    </a:cubicBezTo>
                    <a:cubicBezTo>
                      <a:pt x="41440" y="186146"/>
                      <a:pt x="41181" y="193807"/>
                      <a:pt x="40170" y="201386"/>
                    </a:cubicBezTo>
                    <a:cubicBezTo>
                      <a:pt x="39905" y="203376"/>
                      <a:pt x="40273" y="207101"/>
                      <a:pt x="38265" y="207101"/>
                    </a:cubicBezTo>
                    <a:cubicBezTo>
                      <a:pt x="34005" y="207101"/>
                      <a:pt x="30645" y="203291"/>
                      <a:pt x="26835" y="201386"/>
                    </a:cubicBezTo>
                    <a:cubicBezTo>
                      <a:pt x="27470" y="198846"/>
                      <a:pt x="28434" y="196366"/>
                      <a:pt x="28740" y="193766"/>
                    </a:cubicBezTo>
                    <a:cubicBezTo>
                      <a:pt x="29707" y="185543"/>
                      <a:pt x="29021" y="177120"/>
                      <a:pt x="30645" y="169001"/>
                    </a:cubicBezTo>
                    <a:cubicBezTo>
                      <a:pt x="32220" y="161125"/>
                      <a:pt x="35846" y="153800"/>
                      <a:pt x="38265" y="146141"/>
                    </a:cubicBezTo>
                    <a:cubicBezTo>
                      <a:pt x="39657" y="141733"/>
                      <a:pt x="40556" y="137172"/>
                      <a:pt x="42075" y="132806"/>
                    </a:cubicBezTo>
                    <a:cubicBezTo>
                      <a:pt x="45640" y="122557"/>
                      <a:pt x="50873" y="112853"/>
                      <a:pt x="53505" y="102326"/>
                    </a:cubicBezTo>
                    <a:cubicBezTo>
                      <a:pt x="58100" y="83945"/>
                      <a:pt x="56288" y="92221"/>
                      <a:pt x="59220" y="77561"/>
                    </a:cubicBezTo>
                    <a:cubicBezTo>
                      <a:pt x="63030" y="87721"/>
                      <a:pt x="67459" y="97670"/>
                      <a:pt x="70650" y="108041"/>
                    </a:cubicBezTo>
                    <a:cubicBezTo>
                      <a:pt x="72554" y="114230"/>
                      <a:pt x="72681" y="120864"/>
                      <a:pt x="74460" y="127091"/>
                    </a:cubicBezTo>
                    <a:cubicBezTo>
                      <a:pt x="76336" y="133657"/>
                      <a:pt x="81868" y="139209"/>
                      <a:pt x="85890" y="144236"/>
                    </a:cubicBezTo>
                    <a:cubicBezTo>
                      <a:pt x="92986" y="133592"/>
                      <a:pt x="115063" y="104234"/>
                      <a:pt x="116370" y="88991"/>
                    </a:cubicBezTo>
                    <a:cubicBezTo>
                      <a:pt x="119471" y="52813"/>
                      <a:pt x="120310" y="55422"/>
                      <a:pt x="104940" y="45176"/>
                    </a:cubicBezTo>
                    <a:cubicBezTo>
                      <a:pt x="72830" y="55451"/>
                      <a:pt x="40127" y="62358"/>
                      <a:pt x="13500" y="85181"/>
                    </a:cubicBezTo>
                    <a:cubicBezTo>
                      <a:pt x="7674" y="90174"/>
                      <a:pt x="7150" y="99151"/>
                      <a:pt x="3975" y="106136"/>
                    </a:cubicBezTo>
                    <a:cubicBezTo>
                      <a:pt x="-109" y="126554"/>
                      <a:pt x="-3812" y="129950"/>
                      <a:pt x="7785" y="151856"/>
                    </a:cubicBezTo>
                    <a:cubicBezTo>
                      <a:pt x="9517" y="155128"/>
                      <a:pt x="14135" y="155666"/>
                      <a:pt x="17310" y="157571"/>
                    </a:cubicBezTo>
                    <a:cubicBezTo>
                      <a:pt x="21755" y="155666"/>
                      <a:pt x="27484" y="155516"/>
                      <a:pt x="30645" y="151856"/>
                    </a:cubicBezTo>
                    <a:cubicBezTo>
                      <a:pt x="56027" y="122466"/>
                      <a:pt x="54143" y="113108"/>
                      <a:pt x="63030" y="77561"/>
                    </a:cubicBezTo>
                    <a:lnTo>
                      <a:pt x="36360" y="10804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solidFill>
                  <a:srgbClr val="CC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11" name="Rectangle 1410">
              <a:extLst>
                <a:ext uri="{FF2B5EF4-FFF2-40B4-BE49-F238E27FC236}">
                  <a16:creationId xmlns:a16="http://schemas.microsoft.com/office/drawing/2014/main" id="{B56C3C33-7C04-4C1E-9898-2D546DF946FD}"/>
                </a:ext>
              </a:extLst>
            </p:cNvPr>
            <p:cNvSpPr/>
            <p:nvPr/>
          </p:nvSpPr>
          <p:spPr>
            <a:xfrm rot="1252295">
              <a:off x="20537488" y="11406188"/>
              <a:ext cx="76200" cy="24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2" name="Rectangle 1411">
              <a:extLst>
                <a:ext uri="{FF2B5EF4-FFF2-40B4-BE49-F238E27FC236}">
                  <a16:creationId xmlns:a16="http://schemas.microsoft.com/office/drawing/2014/main" id="{D7EA5A1C-B37B-4273-B5A8-554BB58E9F52}"/>
                </a:ext>
              </a:extLst>
            </p:cNvPr>
            <p:cNvSpPr/>
            <p:nvPr/>
          </p:nvSpPr>
          <p:spPr>
            <a:xfrm rot="1417205">
              <a:off x="20618450" y="11260138"/>
              <a:ext cx="77788" cy="134937"/>
            </a:xfrm>
            <a:prstGeom prst="rect">
              <a:avLst/>
            </a:prstGeom>
            <a:solidFill>
              <a:srgbClr val="FFF3CC"/>
            </a:solidFill>
            <a:ln>
              <a:solidFill>
                <a:srgbClr val="FFF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3" name="Rectangle 1412">
              <a:extLst>
                <a:ext uri="{FF2B5EF4-FFF2-40B4-BE49-F238E27FC236}">
                  <a16:creationId xmlns:a16="http://schemas.microsoft.com/office/drawing/2014/main" id="{58822030-E3C1-4825-968D-79D5506233A4}"/>
                </a:ext>
              </a:extLst>
            </p:cNvPr>
            <p:cNvSpPr/>
            <p:nvPr/>
          </p:nvSpPr>
          <p:spPr>
            <a:xfrm rot="1417205">
              <a:off x="20637500" y="11101388"/>
              <a:ext cx="80963" cy="142875"/>
            </a:xfrm>
            <a:prstGeom prst="rect">
              <a:avLst/>
            </a:prstGeom>
            <a:solidFill>
              <a:srgbClr val="FFF3CC"/>
            </a:solidFill>
            <a:ln>
              <a:solidFill>
                <a:srgbClr val="FFF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429" name="Straight Connector 1428">
            <a:extLst>
              <a:ext uri="{FF2B5EF4-FFF2-40B4-BE49-F238E27FC236}">
                <a16:creationId xmlns:a16="http://schemas.microsoft.com/office/drawing/2014/main" id="{8E8871DD-7DA6-49D6-A007-0373620971CD}"/>
              </a:ext>
            </a:extLst>
          </p:cNvPr>
          <p:cNvCxnSpPr>
            <a:cxnSpLocks/>
          </p:cNvCxnSpPr>
          <p:nvPr/>
        </p:nvCxnSpPr>
        <p:spPr>
          <a:xfrm>
            <a:off x="1961910" y="3922322"/>
            <a:ext cx="0" cy="345026"/>
          </a:xfrm>
          <a:prstGeom prst="line">
            <a:avLst/>
          </a:prstGeom>
          <a:ln>
            <a:solidFill>
              <a:srgbClr val="66FF3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31" name="Straight Connector 1430">
            <a:extLst>
              <a:ext uri="{FF2B5EF4-FFF2-40B4-BE49-F238E27FC236}">
                <a16:creationId xmlns:a16="http://schemas.microsoft.com/office/drawing/2014/main" id="{85195275-3FC6-4DDB-A633-54D5FFFCA985}"/>
              </a:ext>
            </a:extLst>
          </p:cNvPr>
          <p:cNvCxnSpPr>
            <a:cxnSpLocks/>
          </p:cNvCxnSpPr>
          <p:nvPr/>
        </p:nvCxnSpPr>
        <p:spPr>
          <a:xfrm flipV="1">
            <a:off x="1961910" y="3162512"/>
            <a:ext cx="2455499" cy="759810"/>
          </a:xfrm>
          <a:prstGeom prst="line">
            <a:avLst/>
          </a:prstGeom>
          <a:ln>
            <a:solidFill>
              <a:srgbClr val="66FF33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34" name="Straight Connector 1433">
            <a:extLst>
              <a:ext uri="{FF2B5EF4-FFF2-40B4-BE49-F238E27FC236}">
                <a16:creationId xmlns:a16="http://schemas.microsoft.com/office/drawing/2014/main" id="{BAD2E37E-0FB1-45A3-9EC5-0924211A289C}"/>
              </a:ext>
            </a:extLst>
          </p:cNvPr>
          <p:cNvCxnSpPr>
            <a:cxnSpLocks/>
          </p:cNvCxnSpPr>
          <p:nvPr/>
        </p:nvCxnSpPr>
        <p:spPr>
          <a:xfrm>
            <a:off x="1960127" y="4267348"/>
            <a:ext cx="2487130" cy="949219"/>
          </a:xfrm>
          <a:prstGeom prst="line">
            <a:avLst/>
          </a:prstGeom>
          <a:ln>
            <a:solidFill>
              <a:srgbClr val="66FF33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30" name="Content Placeholder 4">
            <a:extLst>
              <a:ext uri="{FF2B5EF4-FFF2-40B4-BE49-F238E27FC236}">
                <a16:creationId xmlns:a16="http://schemas.microsoft.com/office/drawing/2014/main" id="{857B31A5-47AF-4589-A0DA-79159559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31479"/>
            <a:ext cx="11848011" cy="1685430"/>
          </a:xfrm>
        </p:spPr>
        <p:txBody>
          <a:bodyPr/>
          <a:lstStyle/>
          <a:p>
            <a:r>
              <a:rPr lang="en-US" sz="2000" dirty="0"/>
              <a:t>Challenge: design, analyze, and manufacture the heat exchange tubes used in the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Moderator reactor core consists of many fuel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Fuel elements are comprised of ~90 individual heat exchange tubes</a:t>
            </a:r>
          </a:p>
        </p:txBody>
      </p:sp>
    </p:spTree>
    <p:extLst>
      <p:ext uri="{BB962C8B-B14F-4D97-AF65-F5344CB8AC3E}">
        <p14:creationId xmlns:p14="http://schemas.microsoft.com/office/powerpoint/2010/main" val="254193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49D8-A80A-4D93-A1CE-B69B4247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7" y="0"/>
            <a:ext cx="10169434" cy="10668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Heat exchange tubes protect the fuel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6246603-722B-4F05-BCB9-800024222EF8}"/>
              </a:ext>
            </a:extLst>
          </p:cNvPr>
          <p:cNvSpPr txBox="1">
            <a:spLocks/>
          </p:cNvSpPr>
          <p:nvPr/>
        </p:nvSpPr>
        <p:spPr>
          <a:xfrm>
            <a:off x="490282" y="1393673"/>
            <a:ext cx="11303611" cy="1387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48640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tabLst/>
              <a:defRPr sz="1800" b="1" i="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279400" indent="-1651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571500" indent="-2286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.AppleSystemUIFont" charset="-120"/>
              <a:buChar char="‒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92024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46888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Heat exchange tubes provide structural reinforcement and prevent corrosion of the nuclear fuel from the pressurized hydrogen propellent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Primary System Function: Nuclear Fuel (Ceramic-Ceramic, </a:t>
            </a:r>
            <a:r>
              <a:rPr lang="en-US" sz="2000" b="0" dirty="0" err="1"/>
              <a:t>CerCer</a:t>
            </a:r>
            <a:r>
              <a:rPr lang="en-US" sz="2000" b="0" dirty="0"/>
              <a:t>) heats hydrogen (H</a:t>
            </a:r>
            <a:r>
              <a:rPr lang="en-US" sz="2000" b="0" baseline="-25000" dirty="0"/>
              <a:t>2</a:t>
            </a:r>
            <a:r>
              <a:rPr lang="en-US" sz="2000" b="0" dirty="0"/>
              <a:t>) gas</a:t>
            </a:r>
          </a:p>
        </p:txBody>
      </p:sp>
      <p:sp>
        <p:nvSpPr>
          <p:cNvPr id="5710" name="TextBox 5709">
            <a:extLst>
              <a:ext uri="{FF2B5EF4-FFF2-40B4-BE49-F238E27FC236}">
                <a16:creationId xmlns:a16="http://schemas.microsoft.com/office/drawing/2014/main" id="{81C842E1-24A2-43B6-895C-642AD5E29C4E}"/>
              </a:ext>
            </a:extLst>
          </p:cNvPr>
          <p:cNvSpPr txBox="1"/>
          <p:nvPr/>
        </p:nvSpPr>
        <p:spPr>
          <a:xfrm>
            <a:off x="6595136" y="3291941"/>
            <a:ext cx="5190237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Material / Layer Functions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Carbon-Carbon (C/C) tube – structural backbone to fuel, protect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CerCer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from 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pressure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Coating – prevent 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from corroding C/C tube and prevent 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exposure to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CerCer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– heated propellent</a:t>
            </a:r>
          </a:p>
        </p:txBody>
      </p:sp>
      <p:grpSp>
        <p:nvGrpSpPr>
          <p:cNvPr id="51" name="Group 26">
            <a:extLst>
              <a:ext uri="{FF2B5EF4-FFF2-40B4-BE49-F238E27FC236}">
                <a16:creationId xmlns:a16="http://schemas.microsoft.com/office/drawing/2014/main" id="{DF4B7729-FFF6-4BE2-8BA3-ADCB48757C68}"/>
              </a:ext>
            </a:extLst>
          </p:cNvPr>
          <p:cNvGrpSpPr>
            <a:grpSpLocks/>
          </p:cNvGrpSpPr>
          <p:nvPr/>
        </p:nvGrpSpPr>
        <p:grpSpPr bwMode="auto">
          <a:xfrm>
            <a:off x="598569" y="2877419"/>
            <a:ext cx="5744419" cy="2805664"/>
            <a:chOff x="3023124" y="15433045"/>
            <a:chExt cx="7326926" cy="3579876"/>
          </a:xfrm>
        </p:grpSpPr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id="{BC5BA45A-2C22-4EDF-96A2-7EF3379334CA}"/>
                </a:ext>
              </a:extLst>
            </p:cNvPr>
            <p:cNvSpPr/>
            <p:nvPr/>
          </p:nvSpPr>
          <p:spPr>
            <a:xfrm>
              <a:off x="5170882" y="15433045"/>
              <a:ext cx="3701582" cy="3178921"/>
            </a:xfrm>
            <a:custGeom>
              <a:avLst/>
              <a:gdLst>
                <a:gd name="connsiteX0" fmla="*/ 471409 w 3702289"/>
                <a:gd name="connsiteY0" fmla="*/ 274320 h 3180080"/>
                <a:gd name="connsiteX1" fmla="*/ 471409 w 3702289"/>
                <a:gd name="connsiteY1" fmla="*/ 274320 h 3180080"/>
                <a:gd name="connsiteX2" fmla="*/ 1233409 w 3702289"/>
                <a:gd name="connsiteY2" fmla="*/ 152400 h 3180080"/>
                <a:gd name="connsiteX3" fmla="*/ 1416289 w 3702289"/>
                <a:gd name="connsiteY3" fmla="*/ 50800 h 3180080"/>
                <a:gd name="connsiteX4" fmla="*/ 1517889 w 3702289"/>
                <a:gd name="connsiteY4" fmla="*/ 10160 h 3180080"/>
                <a:gd name="connsiteX5" fmla="*/ 1558529 w 3702289"/>
                <a:gd name="connsiteY5" fmla="*/ 0 h 3180080"/>
                <a:gd name="connsiteX6" fmla="*/ 1599169 w 3702289"/>
                <a:gd name="connsiteY6" fmla="*/ 0 h 3180080"/>
                <a:gd name="connsiteX7" fmla="*/ 1700769 w 3702289"/>
                <a:gd name="connsiteY7" fmla="*/ 10160 h 3180080"/>
                <a:gd name="connsiteX8" fmla="*/ 1903969 w 3702289"/>
                <a:gd name="connsiteY8" fmla="*/ 182880 h 3180080"/>
                <a:gd name="connsiteX9" fmla="*/ 2351009 w 3702289"/>
                <a:gd name="connsiteY9" fmla="*/ 355600 h 3180080"/>
                <a:gd name="connsiteX10" fmla="*/ 2503409 w 3702289"/>
                <a:gd name="connsiteY10" fmla="*/ 345440 h 3180080"/>
                <a:gd name="connsiteX11" fmla="*/ 2655809 w 3702289"/>
                <a:gd name="connsiteY11" fmla="*/ 274320 h 3180080"/>
                <a:gd name="connsiteX12" fmla="*/ 2737089 w 3702289"/>
                <a:gd name="connsiteY12" fmla="*/ 243840 h 3180080"/>
                <a:gd name="connsiteX13" fmla="*/ 2859009 w 3702289"/>
                <a:gd name="connsiteY13" fmla="*/ 203200 h 3180080"/>
                <a:gd name="connsiteX14" fmla="*/ 3397489 w 3702289"/>
                <a:gd name="connsiteY14" fmla="*/ 386080 h 3180080"/>
                <a:gd name="connsiteX15" fmla="*/ 3539729 w 3702289"/>
                <a:gd name="connsiteY15" fmla="*/ 558800 h 3180080"/>
                <a:gd name="connsiteX16" fmla="*/ 3671809 w 3702289"/>
                <a:gd name="connsiteY16" fmla="*/ 883920 h 3180080"/>
                <a:gd name="connsiteX17" fmla="*/ 3702289 w 3702289"/>
                <a:gd name="connsiteY17" fmla="*/ 1188720 h 3180080"/>
                <a:gd name="connsiteX18" fmla="*/ 3692129 w 3702289"/>
                <a:gd name="connsiteY18" fmla="*/ 1910080 h 3180080"/>
                <a:gd name="connsiteX19" fmla="*/ 3661649 w 3702289"/>
                <a:gd name="connsiteY19" fmla="*/ 2062480 h 3180080"/>
                <a:gd name="connsiteX20" fmla="*/ 3610849 w 3702289"/>
                <a:gd name="connsiteY20" fmla="*/ 2397760 h 3180080"/>
                <a:gd name="connsiteX21" fmla="*/ 3549889 w 3702289"/>
                <a:gd name="connsiteY21" fmla="*/ 2590800 h 3180080"/>
                <a:gd name="connsiteX22" fmla="*/ 3458449 w 3702289"/>
                <a:gd name="connsiteY22" fmla="*/ 2915920 h 3180080"/>
                <a:gd name="connsiteX23" fmla="*/ 3295889 w 3702289"/>
                <a:gd name="connsiteY23" fmla="*/ 3098800 h 3180080"/>
                <a:gd name="connsiteX24" fmla="*/ 3041889 w 3702289"/>
                <a:gd name="connsiteY24" fmla="*/ 3159760 h 3180080"/>
                <a:gd name="connsiteX25" fmla="*/ 2645649 w 3702289"/>
                <a:gd name="connsiteY25" fmla="*/ 3180080 h 3180080"/>
                <a:gd name="connsiteX26" fmla="*/ 2401809 w 3702289"/>
                <a:gd name="connsiteY26" fmla="*/ 3159760 h 3180080"/>
                <a:gd name="connsiteX27" fmla="*/ 2097009 w 3702289"/>
                <a:gd name="connsiteY27" fmla="*/ 3129280 h 3180080"/>
                <a:gd name="connsiteX28" fmla="*/ 1893809 w 3702289"/>
                <a:gd name="connsiteY28" fmla="*/ 3119120 h 3180080"/>
                <a:gd name="connsiteX29" fmla="*/ 1568689 w 3702289"/>
                <a:gd name="connsiteY29" fmla="*/ 3129280 h 3180080"/>
                <a:gd name="connsiteX30" fmla="*/ 1182609 w 3702289"/>
                <a:gd name="connsiteY30" fmla="*/ 3149600 h 3180080"/>
                <a:gd name="connsiteX31" fmla="*/ 857489 w 3702289"/>
                <a:gd name="connsiteY31" fmla="*/ 3129280 h 3180080"/>
                <a:gd name="connsiteX32" fmla="*/ 593329 w 3702289"/>
                <a:gd name="connsiteY32" fmla="*/ 3068320 h 3180080"/>
                <a:gd name="connsiteX33" fmla="*/ 420609 w 3702289"/>
                <a:gd name="connsiteY33" fmla="*/ 3007360 h 3180080"/>
                <a:gd name="connsiteX34" fmla="*/ 166609 w 3702289"/>
                <a:gd name="connsiteY34" fmla="*/ 2794000 h 3180080"/>
                <a:gd name="connsiteX35" fmla="*/ 85329 w 3702289"/>
                <a:gd name="connsiteY35" fmla="*/ 2641600 h 3180080"/>
                <a:gd name="connsiteX36" fmla="*/ 54849 w 3702289"/>
                <a:gd name="connsiteY36" fmla="*/ 2113280 h 3180080"/>
                <a:gd name="connsiteX37" fmla="*/ 75169 w 3702289"/>
                <a:gd name="connsiteY37" fmla="*/ 1778000 h 3180080"/>
                <a:gd name="connsiteX38" fmla="*/ 237729 w 3702289"/>
                <a:gd name="connsiteY38" fmla="*/ 1412240 h 3180080"/>
                <a:gd name="connsiteX39" fmla="*/ 379969 w 3702289"/>
                <a:gd name="connsiteY39" fmla="*/ 1005840 h 3180080"/>
                <a:gd name="connsiteX40" fmla="*/ 420609 w 3702289"/>
                <a:gd name="connsiteY40" fmla="*/ 894080 h 3180080"/>
                <a:gd name="connsiteX41" fmla="*/ 512049 w 3702289"/>
                <a:gd name="connsiteY41" fmla="*/ 670560 h 3180080"/>
                <a:gd name="connsiteX42" fmla="*/ 532369 w 3702289"/>
                <a:gd name="connsiteY42" fmla="*/ 599440 h 3180080"/>
                <a:gd name="connsiteX43" fmla="*/ 542529 w 3702289"/>
                <a:gd name="connsiteY43" fmla="*/ 538480 h 3180080"/>
                <a:gd name="connsiteX44" fmla="*/ 552689 w 3702289"/>
                <a:gd name="connsiteY44" fmla="*/ 487680 h 3180080"/>
                <a:gd name="connsiteX45" fmla="*/ 542529 w 3702289"/>
                <a:gd name="connsiteY45" fmla="*/ 365760 h 3180080"/>
                <a:gd name="connsiteX46" fmla="*/ 471409 w 3702289"/>
                <a:gd name="connsiteY46" fmla="*/ 314960 h 3180080"/>
                <a:gd name="connsiteX47" fmla="*/ 471409 w 3702289"/>
                <a:gd name="connsiteY47" fmla="*/ 27432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02289" h="3180080">
                  <a:moveTo>
                    <a:pt x="471409" y="274320"/>
                  </a:moveTo>
                  <a:lnTo>
                    <a:pt x="471409" y="274320"/>
                  </a:lnTo>
                  <a:cubicBezTo>
                    <a:pt x="709520" y="248438"/>
                    <a:pt x="999006" y="237184"/>
                    <a:pt x="1233409" y="152400"/>
                  </a:cubicBezTo>
                  <a:cubicBezTo>
                    <a:pt x="1298987" y="128680"/>
                    <a:pt x="1353915" y="81987"/>
                    <a:pt x="1416289" y="50800"/>
                  </a:cubicBezTo>
                  <a:cubicBezTo>
                    <a:pt x="1448914" y="34488"/>
                    <a:pt x="1483538" y="22428"/>
                    <a:pt x="1517889" y="10160"/>
                  </a:cubicBezTo>
                  <a:cubicBezTo>
                    <a:pt x="1531039" y="5464"/>
                    <a:pt x="1558529" y="0"/>
                    <a:pt x="1558529" y="0"/>
                  </a:cubicBezTo>
                  <a:lnTo>
                    <a:pt x="1599169" y="0"/>
                  </a:lnTo>
                  <a:lnTo>
                    <a:pt x="1700769" y="10160"/>
                  </a:lnTo>
                  <a:lnTo>
                    <a:pt x="1903969" y="182880"/>
                  </a:lnTo>
                  <a:cubicBezTo>
                    <a:pt x="2082810" y="272300"/>
                    <a:pt x="2161577" y="338379"/>
                    <a:pt x="2351009" y="355600"/>
                  </a:cubicBezTo>
                  <a:cubicBezTo>
                    <a:pt x="2401713" y="360209"/>
                    <a:pt x="2452609" y="348827"/>
                    <a:pt x="2503409" y="345440"/>
                  </a:cubicBezTo>
                  <a:cubicBezTo>
                    <a:pt x="2554209" y="321733"/>
                    <a:pt x="2604399" y="296672"/>
                    <a:pt x="2655809" y="274320"/>
                  </a:cubicBezTo>
                  <a:cubicBezTo>
                    <a:pt x="2682345" y="262783"/>
                    <a:pt x="2710493" y="255238"/>
                    <a:pt x="2737089" y="243840"/>
                  </a:cubicBezTo>
                  <a:cubicBezTo>
                    <a:pt x="2838125" y="200539"/>
                    <a:pt x="2756008" y="220367"/>
                    <a:pt x="2859009" y="203200"/>
                  </a:cubicBezTo>
                  <a:cubicBezTo>
                    <a:pt x="2985577" y="236951"/>
                    <a:pt x="3277642" y="298624"/>
                    <a:pt x="3397489" y="386080"/>
                  </a:cubicBezTo>
                  <a:cubicBezTo>
                    <a:pt x="3457737" y="430045"/>
                    <a:pt x="3492316" y="501227"/>
                    <a:pt x="3539729" y="558800"/>
                  </a:cubicBezTo>
                  <a:cubicBezTo>
                    <a:pt x="3583756" y="667173"/>
                    <a:pt x="3656349" y="767971"/>
                    <a:pt x="3671809" y="883920"/>
                  </a:cubicBezTo>
                  <a:cubicBezTo>
                    <a:pt x="3698858" y="1086786"/>
                    <a:pt x="3688720" y="985184"/>
                    <a:pt x="3702289" y="1188720"/>
                  </a:cubicBezTo>
                  <a:cubicBezTo>
                    <a:pt x="3698902" y="1429173"/>
                    <a:pt x="3703302" y="1669863"/>
                    <a:pt x="3692129" y="1910080"/>
                  </a:cubicBezTo>
                  <a:cubicBezTo>
                    <a:pt x="3689722" y="1961830"/>
                    <a:pt x="3670166" y="2011379"/>
                    <a:pt x="3661649" y="2062480"/>
                  </a:cubicBezTo>
                  <a:cubicBezTo>
                    <a:pt x="3642802" y="2175565"/>
                    <a:pt x="3638129" y="2285608"/>
                    <a:pt x="3610849" y="2397760"/>
                  </a:cubicBezTo>
                  <a:cubicBezTo>
                    <a:pt x="3594900" y="2463327"/>
                    <a:pt x="3567375" y="2525626"/>
                    <a:pt x="3549889" y="2590800"/>
                  </a:cubicBezTo>
                  <a:cubicBezTo>
                    <a:pt x="3521889" y="2695165"/>
                    <a:pt x="3512722" y="2817241"/>
                    <a:pt x="3458449" y="2915920"/>
                  </a:cubicBezTo>
                  <a:cubicBezTo>
                    <a:pt x="3432194" y="2963655"/>
                    <a:pt x="3350897" y="3076150"/>
                    <a:pt x="3295889" y="3098800"/>
                  </a:cubicBezTo>
                  <a:cubicBezTo>
                    <a:pt x="3215376" y="3131952"/>
                    <a:pt x="3128846" y="3155301"/>
                    <a:pt x="3041889" y="3159760"/>
                  </a:cubicBezTo>
                  <a:lnTo>
                    <a:pt x="2645649" y="3180080"/>
                  </a:lnTo>
                  <a:lnTo>
                    <a:pt x="2401809" y="3159760"/>
                  </a:lnTo>
                  <a:cubicBezTo>
                    <a:pt x="2300137" y="3150346"/>
                    <a:pt x="2198791" y="3137423"/>
                    <a:pt x="2097009" y="3129280"/>
                  </a:cubicBezTo>
                  <a:cubicBezTo>
                    <a:pt x="2029407" y="3123872"/>
                    <a:pt x="1961542" y="3122507"/>
                    <a:pt x="1893809" y="3119120"/>
                  </a:cubicBezTo>
                  <a:lnTo>
                    <a:pt x="1568689" y="3129280"/>
                  </a:lnTo>
                  <a:lnTo>
                    <a:pt x="1182609" y="3149600"/>
                  </a:lnTo>
                  <a:cubicBezTo>
                    <a:pt x="1074236" y="3142827"/>
                    <a:pt x="965055" y="3144117"/>
                    <a:pt x="857489" y="3129280"/>
                  </a:cubicBezTo>
                  <a:cubicBezTo>
                    <a:pt x="767969" y="3116932"/>
                    <a:pt x="680371" y="3092611"/>
                    <a:pt x="593329" y="3068320"/>
                  </a:cubicBezTo>
                  <a:cubicBezTo>
                    <a:pt x="534522" y="3051909"/>
                    <a:pt x="475217" y="3034664"/>
                    <a:pt x="420609" y="3007360"/>
                  </a:cubicBezTo>
                  <a:cubicBezTo>
                    <a:pt x="343147" y="2968629"/>
                    <a:pt x="217052" y="2862098"/>
                    <a:pt x="166609" y="2794000"/>
                  </a:cubicBezTo>
                  <a:cubicBezTo>
                    <a:pt x="132340" y="2747737"/>
                    <a:pt x="112422" y="2692400"/>
                    <a:pt x="85329" y="2641600"/>
                  </a:cubicBezTo>
                  <a:cubicBezTo>
                    <a:pt x="39217" y="2215062"/>
                    <a:pt x="36305" y="2391438"/>
                    <a:pt x="54849" y="2113280"/>
                  </a:cubicBezTo>
                  <a:cubicBezTo>
                    <a:pt x="-29858" y="2000337"/>
                    <a:pt x="-11292" y="2045616"/>
                    <a:pt x="75169" y="1778000"/>
                  </a:cubicBezTo>
                  <a:cubicBezTo>
                    <a:pt x="116186" y="1651042"/>
                    <a:pt x="203352" y="1541154"/>
                    <a:pt x="237729" y="1412240"/>
                  </a:cubicBezTo>
                  <a:cubicBezTo>
                    <a:pt x="306097" y="1155858"/>
                    <a:pt x="251502" y="1336183"/>
                    <a:pt x="379969" y="1005840"/>
                  </a:cubicBezTo>
                  <a:cubicBezTo>
                    <a:pt x="394336" y="968895"/>
                    <a:pt x="404206" y="930167"/>
                    <a:pt x="420609" y="894080"/>
                  </a:cubicBezTo>
                  <a:cubicBezTo>
                    <a:pt x="470190" y="785001"/>
                    <a:pt x="474495" y="783223"/>
                    <a:pt x="512049" y="670560"/>
                  </a:cubicBezTo>
                  <a:cubicBezTo>
                    <a:pt x="519846" y="647170"/>
                    <a:pt x="526825" y="623464"/>
                    <a:pt x="532369" y="599440"/>
                  </a:cubicBezTo>
                  <a:cubicBezTo>
                    <a:pt x="537001" y="579367"/>
                    <a:pt x="538844" y="558748"/>
                    <a:pt x="542529" y="538480"/>
                  </a:cubicBezTo>
                  <a:cubicBezTo>
                    <a:pt x="545618" y="521490"/>
                    <a:pt x="549302" y="504613"/>
                    <a:pt x="552689" y="487680"/>
                  </a:cubicBezTo>
                  <a:cubicBezTo>
                    <a:pt x="549302" y="447040"/>
                    <a:pt x="556245" y="404165"/>
                    <a:pt x="542529" y="365760"/>
                  </a:cubicBezTo>
                  <a:cubicBezTo>
                    <a:pt x="532455" y="337553"/>
                    <a:pt x="471409" y="357536"/>
                    <a:pt x="471409" y="314960"/>
                  </a:cubicBezTo>
                  <a:lnTo>
                    <a:pt x="471409" y="274320"/>
                  </a:lnTo>
                  <a:close/>
                </a:path>
              </a:pathLst>
            </a:custGeom>
            <a:solidFill>
              <a:srgbClr val="CF9F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grpSp>
          <p:nvGrpSpPr>
            <p:cNvPr id="1442" name="Group 10">
              <a:extLst>
                <a:ext uri="{FF2B5EF4-FFF2-40B4-BE49-F238E27FC236}">
                  <a16:creationId xmlns:a16="http://schemas.microsoft.com/office/drawing/2014/main" id="{0B8CC676-0EA4-453B-93FF-63263607B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2984" y="16171400"/>
              <a:ext cx="1965086" cy="1965785"/>
              <a:chOff x="6162984" y="16171400"/>
              <a:chExt cx="1965086" cy="1965785"/>
            </a:xfrm>
          </p:grpSpPr>
          <p:sp>
            <p:nvSpPr>
              <p:cNvPr id="1446" name="Oval 1445">
                <a:extLst>
                  <a:ext uri="{FF2B5EF4-FFF2-40B4-BE49-F238E27FC236}">
                    <a16:creationId xmlns:a16="http://schemas.microsoft.com/office/drawing/2014/main" id="{D9CEDFEE-C000-42B1-A69E-B2AFC63CF032}"/>
                  </a:ext>
                </a:extLst>
              </p:cNvPr>
              <p:cNvSpPr/>
              <p:nvPr/>
            </p:nvSpPr>
            <p:spPr>
              <a:xfrm>
                <a:off x="6277230" y="16285732"/>
                <a:ext cx="1736506" cy="1737132"/>
              </a:xfrm>
              <a:prstGeom prst="ellipse">
                <a:avLst/>
              </a:prstGeom>
              <a:pattFill prst="pct20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5E5ED7"/>
                  </a:solidFill>
                </a:endParaRPr>
              </a:p>
            </p:txBody>
          </p:sp>
          <p:sp>
            <p:nvSpPr>
              <p:cNvPr id="1447" name="Oval 1446">
                <a:extLst>
                  <a:ext uri="{FF2B5EF4-FFF2-40B4-BE49-F238E27FC236}">
                    <a16:creationId xmlns:a16="http://schemas.microsoft.com/office/drawing/2014/main" id="{068C8E96-6447-4B74-B460-6B22549BD172}"/>
                  </a:ext>
                </a:extLst>
              </p:cNvPr>
              <p:cNvSpPr/>
              <p:nvPr/>
            </p:nvSpPr>
            <p:spPr>
              <a:xfrm>
                <a:off x="6162944" y="16171405"/>
                <a:ext cx="1965077" cy="1965786"/>
              </a:xfrm>
              <a:prstGeom prst="ellipse">
                <a:avLst/>
              </a:prstGeom>
              <a:noFill/>
              <a:ln w="152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  <p:sp>
          <p:nvSpPr>
            <p:cNvPr id="1443" name="TextBox 1442">
              <a:extLst>
                <a:ext uri="{FF2B5EF4-FFF2-40B4-BE49-F238E27FC236}">
                  <a16:creationId xmlns:a16="http://schemas.microsoft.com/office/drawing/2014/main" id="{2FE50D13-AD41-4D7C-B4BD-68F759043119}"/>
                </a:ext>
              </a:extLst>
            </p:cNvPr>
            <p:cNvSpPr txBox="1"/>
            <p:nvPr/>
          </p:nvSpPr>
          <p:spPr>
            <a:xfrm>
              <a:off x="3023124" y="18397303"/>
              <a:ext cx="1636506" cy="510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Coating</a:t>
              </a:r>
            </a:p>
          </p:txBody>
        </p:sp>
        <p:sp>
          <p:nvSpPr>
            <p:cNvPr id="1444" name="TextBox 1443">
              <a:extLst>
                <a:ext uri="{FF2B5EF4-FFF2-40B4-BE49-F238E27FC236}">
                  <a16:creationId xmlns:a16="http://schemas.microsoft.com/office/drawing/2014/main" id="{554171E3-6929-4887-B1A7-D93D90134E90}"/>
                </a:ext>
              </a:extLst>
            </p:cNvPr>
            <p:cNvSpPr txBox="1"/>
            <p:nvPr/>
          </p:nvSpPr>
          <p:spPr>
            <a:xfrm>
              <a:off x="8265786" y="18432238"/>
              <a:ext cx="2084264" cy="510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D0D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C/C Tube</a:t>
              </a:r>
            </a:p>
          </p:txBody>
        </p:sp>
        <p:sp>
          <p:nvSpPr>
            <p:cNvPr id="1445" name="TextBox 1444">
              <a:extLst>
                <a:ext uri="{FF2B5EF4-FFF2-40B4-BE49-F238E27FC236}">
                  <a16:creationId xmlns:a16="http://schemas.microsoft.com/office/drawing/2014/main" id="{2E265742-FD6E-4978-9E3C-C82C7B53FC58}"/>
                </a:ext>
              </a:extLst>
            </p:cNvPr>
            <p:cNvSpPr txBox="1"/>
            <p:nvPr/>
          </p:nvSpPr>
          <p:spPr>
            <a:xfrm>
              <a:off x="6450245" y="18502402"/>
              <a:ext cx="1677777" cy="510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err="1">
                  <a:solidFill>
                    <a:srgbClr val="CF9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CerCer</a:t>
              </a:r>
              <a:endParaRPr lang="en-US" sz="2000" b="1">
                <a:solidFill>
                  <a:srgbClr val="CF9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9413578-6211-453F-88F5-FF597B18A81B}"/>
              </a:ext>
            </a:extLst>
          </p:cNvPr>
          <p:cNvSpPr txBox="1"/>
          <p:nvPr/>
        </p:nvSpPr>
        <p:spPr bwMode="auto">
          <a:xfrm>
            <a:off x="3292950" y="3958656"/>
            <a:ext cx="1167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</a:p>
        </p:txBody>
      </p:sp>
      <p:grpSp>
        <p:nvGrpSpPr>
          <p:cNvPr id="53" name="Group 3">
            <a:extLst>
              <a:ext uri="{FF2B5EF4-FFF2-40B4-BE49-F238E27FC236}">
                <a16:creationId xmlns:a16="http://schemas.microsoft.com/office/drawing/2014/main" id="{3F403DA3-66DA-4925-82C5-B9C22331EC9E}"/>
              </a:ext>
            </a:extLst>
          </p:cNvPr>
          <p:cNvGrpSpPr>
            <a:grpSpLocks/>
          </p:cNvGrpSpPr>
          <p:nvPr/>
        </p:nvGrpSpPr>
        <p:grpSpPr bwMode="auto">
          <a:xfrm>
            <a:off x="1797135" y="5595333"/>
            <a:ext cx="3306514" cy="1009262"/>
            <a:chOff x="5003805" y="17000538"/>
            <a:chExt cx="4217915" cy="1287462"/>
          </a:xfrm>
        </p:grpSpPr>
        <p:sp>
          <p:nvSpPr>
            <p:cNvPr id="1434" name="Cylinder 1433">
              <a:extLst>
                <a:ext uri="{FF2B5EF4-FFF2-40B4-BE49-F238E27FC236}">
                  <a16:creationId xmlns:a16="http://schemas.microsoft.com/office/drawing/2014/main" id="{2EC11E79-12B1-4AA8-82A8-FE88A0E0C519}"/>
                </a:ext>
              </a:extLst>
            </p:cNvPr>
            <p:cNvSpPr/>
            <p:nvPr/>
          </p:nvSpPr>
          <p:spPr>
            <a:xfrm rot="16200000">
              <a:off x="6627760" y="15568628"/>
              <a:ext cx="1062038" cy="4125883"/>
            </a:xfrm>
            <a:prstGeom prst="can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5" name="Rectangle 1434">
              <a:extLst>
                <a:ext uri="{FF2B5EF4-FFF2-40B4-BE49-F238E27FC236}">
                  <a16:creationId xmlns:a16="http://schemas.microsoft.com/office/drawing/2014/main" id="{128FC418-68B4-4F35-890E-9590EF977C22}"/>
                </a:ext>
              </a:extLst>
            </p:cNvPr>
            <p:cNvSpPr/>
            <p:nvPr/>
          </p:nvSpPr>
          <p:spPr>
            <a:xfrm>
              <a:off x="5235536" y="17000538"/>
              <a:ext cx="3868709" cy="98425"/>
            </a:xfrm>
            <a:prstGeom prst="rect">
              <a:avLst/>
            </a:prstGeom>
            <a:solidFill>
              <a:srgbClr val="CF9F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6" name="Oval 1435">
              <a:extLst>
                <a:ext uri="{FF2B5EF4-FFF2-40B4-BE49-F238E27FC236}">
                  <a16:creationId xmlns:a16="http://schemas.microsoft.com/office/drawing/2014/main" id="{A6119881-D86F-4F1C-806C-0BD45A1669FD}"/>
                </a:ext>
              </a:extLst>
            </p:cNvPr>
            <p:cNvSpPr/>
            <p:nvPr/>
          </p:nvSpPr>
          <p:spPr>
            <a:xfrm>
              <a:off x="5103774" y="17103725"/>
              <a:ext cx="233361" cy="1042988"/>
            </a:xfrm>
            <a:prstGeom prst="ellipse">
              <a:avLst/>
            </a:prstGeom>
            <a:pattFill prst="pct5">
              <a:fgClr>
                <a:srgbClr val="80E5CC"/>
              </a:fgClr>
              <a:bgClr>
                <a:schemeClr val="bg1"/>
              </a:bgClr>
            </a:pattFill>
            <a:ln w="25400">
              <a:solidFill>
                <a:srgbClr val="333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7" name="Rectangle 1436">
              <a:extLst>
                <a:ext uri="{FF2B5EF4-FFF2-40B4-BE49-F238E27FC236}">
                  <a16:creationId xmlns:a16="http://schemas.microsoft.com/office/drawing/2014/main" id="{9EE69DA6-492A-4B54-840E-838D96D53756}"/>
                </a:ext>
              </a:extLst>
            </p:cNvPr>
            <p:cNvSpPr/>
            <p:nvPr/>
          </p:nvSpPr>
          <p:spPr>
            <a:xfrm>
              <a:off x="5260936" y="18173700"/>
              <a:ext cx="3868709" cy="114300"/>
            </a:xfrm>
            <a:prstGeom prst="rect">
              <a:avLst/>
            </a:prstGeom>
            <a:solidFill>
              <a:srgbClr val="CF9F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8" name="Straight Arrow Connector 1437">
              <a:extLst>
                <a:ext uri="{FF2B5EF4-FFF2-40B4-BE49-F238E27FC236}">
                  <a16:creationId xmlns:a16="http://schemas.microsoft.com/office/drawing/2014/main" id="{DE690D66-E264-4C66-9931-7FF95B5B2848}"/>
                </a:ext>
              </a:extLst>
            </p:cNvPr>
            <p:cNvCxnSpPr/>
            <p:nvPr/>
          </p:nvCxnSpPr>
          <p:spPr>
            <a:xfrm flipV="1">
              <a:off x="6384878" y="17669545"/>
              <a:ext cx="2016111" cy="127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9" name="TextBox 202">
              <a:extLst>
                <a:ext uri="{FF2B5EF4-FFF2-40B4-BE49-F238E27FC236}">
                  <a16:creationId xmlns:a16="http://schemas.microsoft.com/office/drawing/2014/main" id="{499628BE-45C4-4F7D-B89E-77848F537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615" y="17210089"/>
              <a:ext cx="1582738" cy="51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CC99"/>
                  </a:solidFill>
                </a:rPr>
                <a:t>Flow</a:t>
              </a:r>
            </a:p>
          </p:txBody>
        </p:sp>
        <p:sp>
          <p:nvSpPr>
            <p:cNvPr id="1440" name="TextBox 393">
              <a:extLst>
                <a:ext uri="{FF2B5EF4-FFF2-40B4-BE49-F238E27FC236}">
                  <a16:creationId xmlns:a16="http://schemas.microsoft.com/office/drawing/2014/main" id="{EAE112B5-4460-47DA-B948-BD30000DD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805" y="17425194"/>
              <a:ext cx="592698" cy="47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8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en-US" sz="1800" b="1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1800" b="1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FBB569F-6CFE-46DD-B464-F00EBF4A5BB7}"/>
              </a:ext>
            </a:extLst>
          </p:cNvPr>
          <p:cNvSpPr txBox="1"/>
          <p:nvPr/>
        </p:nvSpPr>
        <p:spPr bwMode="auto">
          <a:xfrm>
            <a:off x="2318532" y="2506411"/>
            <a:ext cx="3194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Heat Exchange Tubes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3EA3B62-AD13-4A81-873A-D93384533A93}"/>
              </a:ext>
            </a:extLst>
          </p:cNvPr>
          <p:cNvCxnSpPr>
            <a:cxnSpLocks/>
            <a:stCxn id="1445" idx="1"/>
          </p:cNvCxnSpPr>
          <p:nvPr/>
        </p:nvCxnSpPr>
        <p:spPr bwMode="auto">
          <a:xfrm flipH="1" flipV="1">
            <a:off x="3204592" y="5163503"/>
            <a:ext cx="80891" cy="31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4A08B8F-7AF8-483A-AEDC-46142C9330A5}"/>
              </a:ext>
            </a:extLst>
          </p:cNvPr>
          <p:cNvCxnSpPr>
            <a:cxnSpLocks/>
            <a:stCxn id="1445" idx="1"/>
          </p:cNvCxnSpPr>
          <p:nvPr/>
        </p:nvCxnSpPr>
        <p:spPr bwMode="auto">
          <a:xfrm flipH="1">
            <a:off x="3001745" y="5483028"/>
            <a:ext cx="283738" cy="1409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73D9937-AE59-4CB7-981F-ACB9E0535FEC}"/>
              </a:ext>
            </a:extLst>
          </p:cNvPr>
          <p:cNvCxnSpPr>
            <a:cxnSpLocks/>
            <a:stCxn id="1443" idx="3"/>
          </p:cNvCxnSpPr>
          <p:nvPr/>
        </p:nvCxnSpPr>
        <p:spPr bwMode="auto">
          <a:xfrm flipV="1">
            <a:off x="1881614" y="4574634"/>
            <a:ext cx="1392667" cy="826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3DDE6CD-7808-4E5A-97C4-6ACA1B30AEB9}"/>
              </a:ext>
            </a:extLst>
          </p:cNvPr>
          <p:cNvCxnSpPr>
            <a:cxnSpLocks/>
            <a:stCxn id="1443" idx="3"/>
            <a:endCxn id="1436" idx="1"/>
          </p:cNvCxnSpPr>
          <p:nvPr/>
        </p:nvCxnSpPr>
        <p:spPr bwMode="auto">
          <a:xfrm>
            <a:off x="1881614" y="5400661"/>
            <a:ext cx="20680" cy="395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B829C17-7EC3-449F-A0E1-EE71AD623FAD}"/>
              </a:ext>
            </a:extLst>
          </p:cNvPr>
          <p:cNvCxnSpPr>
            <a:cxnSpLocks/>
            <a:stCxn id="1444" idx="1"/>
            <a:endCxn id="1447" idx="5"/>
          </p:cNvCxnSpPr>
          <p:nvPr/>
        </p:nvCxnSpPr>
        <p:spPr bwMode="auto">
          <a:xfrm flipH="1" flipV="1">
            <a:off x="4375262" y="4771125"/>
            <a:ext cx="333632" cy="6569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C8BEC41-D8DC-42E7-BB63-BB76DD276D3A}"/>
              </a:ext>
            </a:extLst>
          </p:cNvPr>
          <p:cNvCxnSpPr>
            <a:cxnSpLocks/>
            <a:stCxn id="1444" idx="1"/>
          </p:cNvCxnSpPr>
          <p:nvPr/>
        </p:nvCxnSpPr>
        <p:spPr bwMode="auto">
          <a:xfrm flipH="1">
            <a:off x="4553336" y="5428040"/>
            <a:ext cx="155558" cy="338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6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3889-D772-40A4-83DE-D717434F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067" y="71852"/>
            <a:ext cx="9144000" cy="10668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The use of dissimilar materials causes interface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1A0CB-92D6-4DDC-9216-5DA218560D1A}"/>
              </a:ext>
            </a:extLst>
          </p:cNvPr>
          <p:cNvSpPr txBox="1"/>
          <p:nvPr/>
        </p:nvSpPr>
        <p:spPr bwMode="auto">
          <a:xfrm>
            <a:off x="636794" y="4511602"/>
            <a:ext cx="1519237" cy="43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D9E33-071D-4882-B895-99550503A829}"/>
              </a:ext>
            </a:extLst>
          </p:cNvPr>
          <p:cNvSpPr txBox="1"/>
          <p:nvPr/>
        </p:nvSpPr>
        <p:spPr bwMode="auto">
          <a:xfrm>
            <a:off x="636794" y="3819452"/>
            <a:ext cx="1503362" cy="43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" b="1" i="0" u="none" strike="noStrike" kern="0" cap="none" spc="0" normalizeH="0" baseline="0" noProof="0" err="1">
                <a:ln>
                  <a:noFill/>
                </a:ln>
                <a:solidFill>
                  <a:srgbClr val="CF9F6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CerCer</a:t>
            </a:r>
            <a:endParaRPr kumimoji="0" lang="en-US" sz="2240" b="1" i="0" u="none" strike="noStrike" kern="0" cap="none" spc="0" normalizeH="0" baseline="0" noProof="0">
              <a:ln>
                <a:noFill/>
              </a:ln>
              <a:solidFill>
                <a:srgbClr val="CF9F6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id="{2263FF68-285B-4C9C-9123-461CEC28E117}"/>
              </a:ext>
            </a:extLst>
          </p:cNvPr>
          <p:cNvGrpSpPr>
            <a:grpSpLocks/>
          </p:cNvGrpSpPr>
          <p:nvPr/>
        </p:nvGrpSpPr>
        <p:grpSpPr bwMode="auto">
          <a:xfrm>
            <a:off x="2588808" y="3447367"/>
            <a:ext cx="2238375" cy="1908100"/>
            <a:chOff x="13761286" y="17776178"/>
            <a:chExt cx="2238353" cy="190941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D1239B1-7D38-4277-A296-9753B1D79D15}"/>
                </a:ext>
              </a:extLst>
            </p:cNvPr>
            <p:cNvSpPr/>
            <p:nvPr/>
          </p:nvSpPr>
          <p:spPr>
            <a:xfrm>
              <a:off x="13761286" y="17776103"/>
              <a:ext cx="2238353" cy="1909486"/>
            </a:xfrm>
            <a:custGeom>
              <a:avLst/>
              <a:gdLst>
                <a:gd name="connsiteX0" fmla="*/ 471409 w 3702289"/>
                <a:gd name="connsiteY0" fmla="*/ 274320 h 3180080"/>
                <a:gd name="connsiteX1" fmla="*/ 471409 w 3702289"/>
                <a:gd name="connsiteY1" fmla="*/ 274320 h 3180080"/>
                <a:gd name="connsiteX2" fmla="*/ 1233409 w 3702289"/>
                <a:gd name="connsiteY2" fmla="*/ 152400 h 3180080"/>
                <a:gd name="connsiteX3" fmla="*/ 1416289 w 3702289"/>
                <a:gd name="connsiteY3" fmla="*/ 50800 h 3180080"/>
                <a:gd name="connsiteX4" fmla="*/ 1517889 w 3702289"/>
                <a:gd name="connsiteY4" fmla="*/ 10160 h 3180080"/>
                <a:gd name="connsiteX5" fmla="*/ 1558529 w 3702289"/>
                <a:gd name="connsiteY5" fmla="*/ 0 h 3180080"/>
                <a:gd name="connsiteX6" fmla="*/ 1599169 w 3702289"/>
                <a:gd name="connsiteY6" fmla="*/ 0 h 3180080"/>
                <a:gd name="connsiteX7" fmla="*/ 1700769 w 3702289"/>
                <a:gd name="connsiteY7" fmla="*/ 10160 h 3180080"/>
                <a:gd name="connsiteX8" fmla="*/ 1903969 w 3702289"/>
                <a:gd name="connsiteY8" fmla="*/ 182880 h 3180080"/>
                <a:gd name="connsiteX9" fmla="*/ 2351009 w 3702289"/>
                <a:gd name="connsiteY9" fmla="*/ 355600 h 3180080"/>
                <a:gd name="connsiteX10" fmla="*/ 2503409 w 3702289"/>
                <a:gd name="connsiteY10" fmla="*/ 345440 h 3180080"/>
                <a:gd name="connsiteX11" fmla="*/ 2655809 w 3702289"/>
                <a:gd name="connsiteY11" fmla="*/ 274320 h 3180080"/>
                <a:gd name="connsiteX12" fmla="*/ 2737089 w 3702289"/>
                <a:gd name="connsiteY12" fmla="*/ 243840 h 3180080"/>
                <a:gd name="connsiteX13" fmla="*/ 2859009 w 3702289"/>
                <a:gd name="connsiteY13" fmla="*/ 203200 h 3180080"/>
                <a:gd name="connsiteX14" fmla="*/ 3397489 w 3702289"/>
                <a:gd name="connsiteY14" fmla="*/ 386080 h 3180080"/>
                <a:gd name="connsiteX15" fmla="*/ 3539729 w 3702289"/>
                <a:gd name="connsiteY15" fmla="*/ 558800 h 3180080"/>
                <a:gd name="connsiteX16" fmla="*/ 3671809 w 3702289"/>
                <a:gd name="connsiteY16" fmla="*/ 883920 h 3180080"/>
                <a:gd name="connsiteX17" fmla="*/ 3702289 w 3702289"/>
                <a:gd name="connsiteY17" fmla="*/ 1188720 h 3180080"/>
                <a:gd name="connsiteX18" fmla="*/ 3692129 w 3702289"/>
                <a:gd name="connsiteY18" fmla="*/ 1910080 h 3180080"/>
                <a:gd name="connsiteX19" fmla="*/ 3661649 w 3702289"/>
                <a:gd name="connsiteY19" fmla="*/ 2062480 h 3180080"/>
                <a:gd name="connsiteX20" fmla="*/ 3610849 w 3702289"/>
                <a:gd name="connsiteY20" fmla="*/ 2397760 h 3180080"/>
                <a:gd name="connsiteX21" fmla="*/ 3549889 w 3702289"/>
                <a:gd name="connsiteY21" fmla="*/ 2590800 h 3180080"/>
                <a:gd name="connsiteX22" fmla="*/ 3458449 w 3702289"/>
                <a:gd name="connsiteY22" fmla="*/ 2915920 h 3180080"/>
                <a:gd name="connsiteX23" fmla="*/ 3295889 w 3702289"/>
                <a:gd name="connsiteY23" fmla="*/ 3098800 h 3180080"/>
                <a:gd name="connsiteX24" fmla="*/ 3041889 w 3702289"/>
                <a:gd name="connsiteY24" fmla="*/ 3159760 h 3180080"/>
                <a:gd name="connsiteX25" fmla="*/ 2645649 w 3702289"/>
                <a:gd name="connsiteY25" fmla="*/ 3180080 h 3180080"/>
                <a:gd name="connsiteX26" fmla="*/ 2401809 w 3702289"/>
                <a:gd name="connsiteY26" fmla="*/ 3159760 h 3180080"/>
                <a:gd name="connsiteX27" fmla="*/ 2097009 w 3702289"/>
                <a:gd name="connsiteY27" fmla="*/ 3129280 h 3180080"/>
                <a:gd name="connsiteX28" fmla="*/ 1893809 w 3702289"/>
                <a:gd name="connsiteY28" fmla="*/ 3119120 h 3180080"/>
                <a:gd name="connsiteX29" fmla="*/ 1568689 w 3702289"/>
                <a:gd name="connsiteY29" fmla="*/ 3129280 h 3180080"/>
                <a:gd name="connsiteX30" fmla="*/ 1182609 w 3702289"/>
                <a:gd name="connsiteY30" fmla="*/ 3149600 h 3180080"/>
                <a:gd name="connsiteX31" fmla="*/ 857489 w 3702289"/>
                <a:gd name="connsiteY31" fmla="*/ 3129280 h 3180080"/>
                <a:gd name="connsiteX32" fmla="*/ 593329 w 3702289"/>
                <a:gd name="connsiteY32" fmla="*/ 3068320 h 3180080"/>
                <a:gd name="connsiteX33" fmla="*/ 420609 w 3702289"/>
                <a:gd name="connsiteY33" fmla="*/ 3007360 h 3180080"/>
                <a:gd name="connsiteX34" fmla="*/ 166609 w 3702289"/>
                <a:gd name="connsiteY34" fmla="*/ 2794000 h 3180080"/>
                <a:gd name="connsiteX35" fmla="*/ 85329 w 3702289"/>
                <a:gd name="connsiteY35" fmla="*/ 2641600 h 3180080"/>
                <a:gd name="connsiteX36" fmla="*/ 54849 w 3702289"/>
                <a:gd name="connsiteY36" fmla="*/ 2113280 h 3180080"/>
                <a:gd name="connsiteX37" fmla="*/ 75169 w 3702289"/>
                <a:gd name="connsiteY37" fmla="*/ 1778000 h 3180080"/>
                <a:gd name="connsiteX38" fmla="*/ 237729 w 3702289"/>
                <a:gd name="connsiteY38" fmla="*/ 1412240 h 3180080"/>
                <a:gd name="connsiteX39" fmla="*/ 379969 w 3702289"/>
                <a:gd name="connsiteY39" fmla="*/ 1005840 h 3180080"/>
                <a:gd name="connsiteX40" fmla="*/ 420609 w 3702289"/>
                <a:gd name="connsiteY40" fmla="*/ 894080 h 3180080"/>
                <a:gd name="connsiteX41" fmla="*/ 512049 w 3702289"/>
                <a:gd name="connsiteY41" fmla="*/ 670560 h 3180080"/>
                <a:gd name="connsiteX42" fmla="*/ 532369 w 3702289"/>
                <a:gd name="connsiteY42" fmla="*/ 599440 h 3180080"/>
                <a:gd name="connsiteX43" fmla="*/ 542529 w 3702289"/>
                <a:gd name="connsiteY43" fmla="*/ 538480 h 3180080"/>
                <a:gd name="connsiteX44" fmla="*/ 552689 w 3702289"/>
                <a:gd name="connsiteY44" fmla="*/ 487680 h 3180080"/>
                <a:gd name="connsiteX45" fmla="*/ 542529 w 3702289"/>
                <a:gd name="connsiteY45" fmla="*/ 365760 h 3180080"/>
                <a:gd name="connsiteX46" fmla="*/ 471409 w 3702289"/>
                <a:gd name="connsiteY46" fmla="*/ 314960 h 3180080"/>
                <a:gd name="connsiteX47" fmla="*/ 471409 w 3702289"/>
                <a:gd name="connsiteY47" fmla="*/ 27432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02289" h="3180080">
                  <a:moveTo>
                    <a:pt x="471409" y="274320"/>
                  </a:moveTo>
                  <a:lnTo>
                    <a:pt x="471409" y="274320"/>
                  </a:lnTo>
                  <a:cubicBezTo>
                    <a:pt x="709520" y="248438"/>
                    <a:pt x="999006" y="237184"/>
                    <a:pt x="1233409" y="152400"/>
                  </a:cubicBezTo>
                  <a:cubicBezTo>
                    <a:pt x="1298987" y="128680"/>
                    <a:pt x="1353915" y="81987"/>
                    <a:pt x="1416289" y="50800"/>
                  </a:cubicBezTo>
                  <a:cubicBezTo>
                    <a:pt x="1448914" y="34488"/>
                    <a:pt x="1483538" y="22428"/>
                    <a:pt x="1517889" y="10160"/>
                  </a:cubicBezTo>
                  <a:cubicBezTo>
                    <a:pt x="1531039" y="5464"/>
                    <a:pt x="1558529" y="0"/>
                    <a:pt x="1558529" y="0"/>
                  </a:cubicBezTo>
                  <a:lnTo>
                    <a:pt x="1599169" y="0"/>
                  </a:lnTo>
                  <a:lnTo>
                    <a:pt x="1700769" y="10160"/>
                  </a:lnTo>
                  <a:lnTo>
                    <a:pt x="1903969" y="182880"/>
                  </a:lnTo>
                  <a:cubicBezTo>
                    <a:pt x="2082810" y="272300"/>
                    <a:pt x="2161577" y="338379"/>
                    <a:pt x="2351009" y="355600"/>
                  </a:cubicBezTo>
                  <a:cubicBezTo>
                    <a:pt x="2401713" y="360209"/>
                    <a:pt x="2452609" y="348827"/>
                    <a:pt x="2503409" y="345440"/>
                  </a:cubicBezTo>
                  <a:cubicBezTo>
                    <a:pt x="2554209" y="321733"/>
                    <a:pt x="2604399" y="296672"/>
                    <a:pt x="2655809" y="274320"/>
                  </a:cubicBezTo>
                  <a:cubicBezTo>
                    <a:pt x="2682345" y="262783"/>
                    <a:pt x="2710493" y="255238"/>
                    <a:pt x="2737089" y="243840"/>
                  </a:cubicBezTo>
                  <a:cubicBezTo>
                    <a:pt x="2838125" y="200539"/>
                    <a:pt x="2756008" y="220367"/>
                    <a:pt x="2859009" y="203200"/>
                  </a:cubicBezTo>
                  <a:cubicBezTo>
                    <a:pt x="2985577" y="236951"/>
                    <a:pt x="3277642" y="298624"/>
                    <a:pt x="3397489" y="386080"/>
                  </a:cubicBezTo>
                  <a:cubicBezTo>
                    <a:pt x="3457737" y="430045"/>
                    <a:pt x="3492316" y="501227"/>
                    <a:pt x="3539729" y="558800"/>
                  </a:cubicBezTo>
                  <a:cubicBezTo>
                    <a:pt x="3583756" y="667173"/>
                    <a:pt x="3656349" y="767971"/>
                    <a:pt x="3671809" y="883920"/>
                  </a:cubicBezTo>
                  <a:cubicBezTo>
                    <a:pt x="3698858" y="1086786"/>
                    <a:pt x="3688720" y="985184"/>
                    <a:pt x="3702289" y="1188720"/>
                  </a:cubicBezTo>
                  <a:cubicBezTo>
                    <a:pt x="3698902" y="1429173"/>
                    <a:pt x="3703302" y="1669863"/>
                    <a:pt x="3692129" y="1910080"/>
                  </a:cubicBezTo>
                  <a:cubicBezTo>
                    <a:pt x="3689722" y="1961830"/>
                    <a:pt x="3670166" y="2011379"/>
                    <a:pt x="3661649" y="2062480"/>
                  </a:cubicBezTo>
                  <a:cubicBezTo>
                    <a:pt x="3642802" y="2175565"/>
                    <a:pt x="3638129" y="2285608"/>
                    <a:pt x="3610849" y="2397760"/>
                  </a:cubicBezTo>
                  <a:cubicBezTo>
                    <a:pt x="3594900" y="2463327"/>
                    <a:pt x="3567375" y="2525626"/>
                    <a:pt x="3549889" y="2590800"/>
                  </a:cubicBezTo>
                  <a:cubicBezTo>
                    <a:pt x="3521889" y="2695165"/>
                    <a:pt x="3512722" y="2817241"/>
                    <a:pt x="3458449" y="2915920"/>
                  </a:cubicBezTo>
                  <a:cubicBezTo>
                    <a:pt x="3432194" y="2963655"/>
                    <a:pt x="3350897" y="3076150"/>
                    <a:pt x="3295889" y="3098800"/>
                  </a:cubicBezTo>
                  <a:cubicBezTo>
                    <a:pt x="3215376" y="3131952"/>
                    <a:pt x="3128846" y="3155301"/>
                    <a:pt x="3041889" y="3159760"/>
                  </a:cubicBezTo>
                  <a:lnTo>
                    <a:pt x="2645649" y="3180080"/>
                  </a:lnTo>
                  <a:lnTo>
                    <a:pt x="2401809" y="3159760"/>
                  </a:lnTo>
                  <a:cubicBezTo>
                    <a:pt x="2300137" y="3150346"/>
                    <a:pt x="2198791" y="3137423"/>
                    <a:pt x="2097009" y="3129280"/>
                  </a:cubicBezTo>
                  <a:cubicBezTo>
                    <a:pt x="2029407" y="3123872"/>
                    <a:pt x="1961542" y="3122507"/>
                    <a:pt x="1893809" y="3119120"/>
                  </a:cubicBezTo>
                  <a:lnTo>
                    <a:pt x="1568689" y="3129280"/>
                  </a:lnTo>
                  <a:lnTo>
                    <a:pt x="1182609" y="3149600"/>
                  </a:lnTo>
                  <a:cubicBezTo>
                    <a:pt x="1074236" y="3142827"/>
                    <a:pt x="965055" y="3144117"/>
                    <a:pt x="857489" y="3129280"/>
                  </a:cubicBezTo>
                  <a:cubicBezTo>
                    <a:pt x="767969" y="3116932"/>
                    <a:pt x="680371" y="3092611"/>
                    <a:pt x="593329" y="3068320"/>
                  </a:cubicBezTo>
                  <a:cubicBezTo>
                    <a:pt x="534522" y="3051909"/>
                    <a:pt x="475217" y="3034664"/>
                    <a:pt x="420609" y="3007360"/>
                  </a:cubicBezTo>
                  <a:cubicBezTo>
                    <a:pt x="343147" y="2968629"/>
                    <a:pt x="217052" y="2862098"/>
                    <a:pt x="166609" y="2794000"/>
                  </a:cubicBezTo>
                  <a:cubicBezTo>
                    <a:pt x="132340" y="2747737"/>
                    <a:pt x="112422" y="2692400"/>
                    <a:pt x="85329" y="2641600"/>
                  </a:cubicBezTo>
                  <a:cubicBezTo>
                    <a:pt x="39217" y="2215062"/>
                    <a:pt x="36305" y="2391438"/>
                    <a:pt x="54849" y="2113280"/>
                  </a:cubicBezTo>
                  <a:cubicBezTo>
                    <a:pt x="-29858" y="2000337"/>
                    <a:pt x="-11292" y="2045616"/>
                    <a:pt x="75169" y="1778000"/>
                  </a:cubicBezTo>
                  <a:cubicBezTo>
                    <a:pt x="116186" y="1651042"/>
                    <a:pt x="203352" y="1541154"/>
                    <a:pt x="237729" y="1412240"/>
                  </a:cubicBezTo>
                  <a:cubicBezTo>
                    <a:pt x="306097" y="1155858"/>
                    <a:pt x="251502" y="1336183"/>
                    <a:pt x="379969" y="1005840"/>
                  </a:cubicBezTo>
                  <a:cubicBezTo>
                    <a:pt x="394336" y="968895"/>
                    <a:pt x="404206" y="930167"/>
                    <a:pt x="420609" y="894080"/>
                  </a:cubicBezTo>
                  <a:cubicBezTo>
                    <a:pt x="470190" y="785001"/>
                    <a:pt x="474495" y="783223"/>
                    <a:pt x="512049" y="670560"/>
                  </a:cubicBezTo>
                  <a:cubicBezTo>
                    <a:pt x="519846" y="647170"/>
                    <a:pt x="526825" y="623464"/>
                    <a:pt x="532369" y="599440"/>
                  </a:cubicBezTo>
                  <a:cubicBezTo>
                    <a:pt x="537001" y="579367"/>
                    <a:pt x="538844" y="558748"/>
                    <a:pt x="542529" y="538480"/>
                  </a:cubicBezTo>
                  <a:cubicBezTo>
                    <a:pt x="545618" y="521490"/>
                    <a:pt x="549302" y="504613"/>
                    <a:pt x="552689" y="487680"/>
                  </a:cubicBezTo>
                  <a:cubicBezTo>
                    <a:pt x="549302" y="447040"/>
                    <a:pt x="556245" y="404165"/>
                    <a:pt x="542529" y="365760"/>
                  </a:cubicBezTo>
                  <a:cubicBezTo>
                    <a:pt x="532455" y="337553"/>
                    <a:pt x="471409" y="357536"/>
                    <a:pt x="471409" y="314960"/>
                  </a:cubicBezTo>
                  <a:lnTo>
                    <a:pt x="471409" y="274320"/>
                  </a:lnTo>
                  <a:close/>
                </a:path>
              </a:pathLst>
            </a:custGeom>
            <a:solidFill>
              <a:srgbClr val="CF9F6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40" name="Group 130">
              <a:extLst>
                <a:ext uri="{FF2B5EF4-FFF2-40B4-BE49-F238E27FC236}">
                  <a16:creationId xmlns:a16="http://schemas.microsoft.com/office/drawing/2014/main" id="{629CF4D8-5585-4D09-87F0-94C4961EB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61101" y="18219215"/>
              <a:ext cx="1188592" cy="1180419"/>
              <a:chOff x="8435340" y="16170909"/>
              <a:chExt cx="1965960" cy="196596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23E7D00-5B43-4BED-81D9-393819AA60CE}"/>
                  </a:ext>
                </a:extLst>
              </p:cNvPr>
              <p:cNvSpPr/>
              <p:nvPr/>
            </p:nvSpPr>
            <p:spPr>
              <a:xfrm>
                <a:off x="8551293" y="16284851"/>
                <a:ext cx="1735611" cy="1738263"/>
              </a:xfrm>
              <a:prstGeom prst="ellipse">
                <a:avLst/>
              </a:prstGeom>
              <a:pattFill prst="pct20">
                <a:fgClr>
                  <a:srgbClr val="00CC99"/>
                </a:fgClr>
                <a:bgClr>
                  <a:srgbClr val="FFFFFF"/>
                </a:bgClr>
              </a:pattFill>
              <a:ln w="114300" cap="flat" cmpd="sng" algn="ctr">
                <a:solidFill>
                  <a:srgbClr val="3333CC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87331A0-A372-438D-B557-42CC71BE7E5A}"/>
                  </a:ext>
                </a:extLst>
              </p:cNvPr>
              <p:cNvSpPr/>
              <p:nvPr/>
            </p:nvSpPr>
            <p:spPr>
              <a:xfrm>
                <a:off x="8435760" y="16171082"/>
                <a:ext cx="1966676" cy="1965800"/>
              </a:xfrm>
              <a:prstGeom prst="ellipse">
                <a:avLst/>
              </a:prstGeom>
              <a:noFill/>
              <a:ln w="152400" cap="flat" cmpd="sng" algn="ctr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A3CB7A-8ECF-48D6-BCA1-F6221DC27FFD}"/>
                </a:ext>
              </a:extLst>
            </p:cNvPr>
            <p:cNvSpPr txBox="1"/>
            <p:nvPr/>
          </p:nvSpPr>
          <p:spPr>
            <a:xfrm>
              <a:off x="14651864" y="18436957"/>
              <a:ext cx="930266" cy="7815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40" b="1" i="0" u="none" strike="noStrike" kern="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sz="2240" b="1" i="0" u="none" strike="noStrike" kern="0" cap="none" spc="0" normalizeH="0" baseline="-25000" noProof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</a:t>
              </a:r>
              <a:r>
                <a:rPr kumimoji="0" lang="en-US" sz="2240" b="1" i="0" u="none" strike="noStrike" kern="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Gas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0EE0489-5D34-401A-8B8E-90541424F98B}"/>
              </a:ext>
            </a:extLst>
          </p:cNvPr>
          <p:cNvSpPr txBox="1"/>
          <p:nvPr/>
        </p:nvSpPr>
        <p:spPr bwMode="auto">
          <a:xfrm>
            <a:off x="10503828" y="3864131"/>
            <a:ext cx="750888" cy="438150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8C083D-0FE1-4970-87B2-62B5125DC941}"/>
              </a:ext>
            </a:extLst>
          </p:cNvPr>
          <p:cNvSpPr txBox="1"/>
          <p:nvPr/>
        </p:nvSpPr>
        <p:spPr bwMode="auto">
          <a:xfrm>
            <a:off x="10308566" y="4337206"/>
            <a:ext cx="1222375" cy="436562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Cracks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F07B42-5D6E-45F2-8C3B-416BC1643225}"/>
              </a:ext>
            </a:extLst>
          </p:cNvPr>
          <p:cNvGrpSpPr/>
          <p:nvPr/>
        </p:nvGrpSpPr>
        <p:grpSpPr>
          <a:xfrm>
            <a:off x="7886295" y="3433080"/>
            <a:ext cx="2238375" cy="1909687"/>
            <a:chOff x="7439980" y="3541940"/>
            <a:chExt cx="2238375" cy="1909687"/>
          </a:xfrm>
        </p:grpSpPr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C940A4DD-C7CD-4747-A2E5-90B316DA02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9980" y="3541940"/>
              <a:ext cx="2238375" cy="1909687"/>
              <a:chOff x="17975130" y="17592268"/>
              <a:chExt cx="2238353" cy="1909411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52D90CD-360C-466E-BC50-E3687DE25915}"/>
                  </a:ext>
                </a:extLst>
              </p:cNvPr>
              <p:cNvSpPr/>
              <p:nvPr/>
            </p:nvSpPr>
            <p:spPr>
              <a:xfrm>
                <a:off x="17975130" y="17592192"/>
                <a:ext cx="2238353" cy="1909487"/>
              </a:xfrm>
              <a:custGeom>
                <a:avLst/>
                <a:gdLst>
                  <a:gd name="connsiteX0" fmla="*/ 471409 w 3702289"/>
                  <a:gd name="connsiteY0" fmla="*/ 274320 h 3180080"/>
                  <a:gd name="connsiteX1" fmla="*/ 471409 w 3702289"/>
                  <a:gd name="connsiteY1" fmla="*/ 274320 h 3180080"/>
                  <a:gd name="connsiteX2" fmla="*/ 1233409 w 3702289"/>
                  <a:gd name="connsiteY2" fmla="*/ 152400 h 3180080"/>
                  <a:gd name="connsiteX3" fmla="*/ 1416289 w 3702289"/>
                  <a:gd name="connsiteY3" fmla="*/ 50800 h 3180080"/>
                  <a:gd name="connsiteX4" fmla="*/ 1517889 w 3702289"/>
                  <a:gd name="connsiteY4" fmla="*/ 10160 h 3180080"/>
                  <a:gd name="connsiteX5" fmla="*/ 1558529 w 3702289"/>
                  <a:gd name="connsiteY5" fmla="*/ 0 h 3180080"/>
                  <a:gd name="connsiteX6" fmla="*/ 1599169 w 3702289"/>
                  <a:gd name="connsiteY6" fmla="*/ 0 h 3180080"/>
                  <a:gd name="connsiteX7" fmla="*/ 1700769 w 3702289"/>
                  <a:gd name="connsiteY7" fmla="*/ 10160 h 3180080"/>
                  <a:gd name="connsiteX8" fmla="*/ 1903969 w 3702289"/>
                  <a:gd name="connsiteY8" fmla="*/ 182880 h 3180080"/>
                  <a:gd name="connsiteX9" fmla="*/ 2351009 w 3702289"/>
                  <a:gd name="connsiteY9" fmla="*/ 355600 h 3180080"/>
                  <a:gd name="connsiteX10" fmla="*/ 2503409 w 3702289"/>
                  <a:gd name="connsiteY10" fmla="*/ 345440 h 3180080"/>
                  <a:gd name="connsiteX11" fmla="*/ 2655809 w 3702289"/>
                  <a:gd name="connsiteY11" fmla="*/ 274320 h 3180080"/>
                  <a:gd name="connsiteX12" fmla="*/ 2737089 w 3702289"/>
                  <a:gd name="connsiteY12" fmla="*/ 243840 h 3180080"/>
                  <a:gd name="connsiteX13" fmla="*/ 2859009 w 3702289"/>
                  <a:gd name="connsiteY13" fmla="*/ 203200 h 3180080"/>
                  <a:gd name="connsiteX14" fmla="*/ 3397489 w 3702289"/>
                  <a:gd name="connsiteY14" fmla="*/ 386080 h 3180080"/>
                  <a:gd name="connsiteX15" fmla="*/ 3539729 w 3702289"/>
                  <a:gd name="connsiteY15" fmla="*/ 558800 h 3180080"/>
                  <a:gd name="connsiteX16" fmla="*/ 3671809 w 3702289"/>
                  <a:gd name="connsiteY16" fmla="*/ 883920 h 3180080"/>
                  <a:gd name="connsiteX17" fmla="*/ 3702289 w 3702289"/>
                  <a:gd name="connsiteY17" fmla="*/ 1188720 h 3180080"/>
                  <a:gd name="connsiteX18" fmla="*/ 3692129 w 3702289"/>
                  <a:gd name="connsiteY18" fmla="*/ 1910080 h 3180080"/>
                  <a:gd name="connsiteX19" fmla="*/ 3661649 w 3702289"/>
                  <a:gd name="connsiteY19" fmla="*/ 2062480 h 3180080"/>
                  <a:gd name="connsiteX20" fmla="*/ 3610849 w 3702289"/>
                  <a:gd name="connsiteY20" fmla="*/ 2397760 h 3180080"/>
                  <a:gd name="connsiteX21" fmla="*/ 3549889 w 3702289"/>
                  <a:gd name="connsiteY21" fmla="*/ 2590800 h 3180080"/>
                  <a:gd name="connsiteX22" fmla="*/ 3458449 w 3702289"/>
                  <a:gd name="connsiteY22" fmla="*/ 2915920 h 3180080"/>
                  <a:gd name="connsiteX23" fmla="*/ 3295889 w 3702289"/>
                  <a:gd name="connsiteY23" fmla="*/ 3098800 h 3180080"/>
                  <a:gd name="connsiteX24" fmla="*/ 3041889 w 3702289"/>
                  <a:gd name="connsiteY24" fmla="*/ 3159760 h 3180080"/>
                  <a:gd name="connsiteX25" fmla="*/ 2645649 w 3702289"/>
                  <a:gd name="connsiteY25" fmla="*/ 3180080 h 3180080"/>
                  <a:gd name="connsiteX26" fmla="*/ 2401809 w 3702289"/>
                  <a:gd name="connsiteY26" fmla="*/ 3159760 h 3180080"/>
                  <a:gd name="connsiteX27" fmla="*/ 2097009 w 3702289"/>
                  <a:gd name="connsiteY27" fmla="*/ 3129280 h 3180080"/>
                  <a:gd name="connsiteX28" fmla="*/ 1893809 w 3702289"/>
                  <a:gd name="connsiteY28" fmla="*/ 3119120 h 3180080"/>
                  <a:gd name="connsiteX29" fmla="*/ 1568689 w 3702289"/>
                  <a:gd name="connsiteY29" fmla="*/ 3129280 h 3180080"/>
                  <a:gd name="connsiteX30" fmla="*/ 1182609 w 3702289"/>
                  <a:gd name="connsiteY30" fmla="*/ 3149600 h 3180080"/>
                  <a:gd name="connsiteX31" fmla="*/ 857489 w 3702289"/>
                  <a:gd name="connsiteY31" fmla="*/ 3129280 h 3180080"/>
                  <a:gd name="connsiteX32" fmla="*/ 593329 w 3702289"/>
                  <a:gd name="connsiteY32" fmla="*/ 3068320 h 3180080"/>
                  <a:gd name="connsiteX33" fmla="*/ 420609 w 3702289"/>
                  <a:gd name="connsiteY33" fmla="*/ 3007360 h 3180080"/>
                  <a:gd name="connsiteX34" fmla="*/ 166609 w 3702289"/>
                  <a:gd name="connsiteY34" fmla="*/ 2794000 h 3180080"/>
                  <a:gd name="connsiteX35" fmla="*/ 85329 w 3702289"/>
                  <a:gd name="connsiteY35" fmla="*/ 2641600 h 3180080"/>
                  <a:gd name="connsiteX36" fmla="*/ 54849 w 3702289"/>
                  <a:gd name="connsiteY36" fmla="*/ 2113280 h 3180080"/>
                  <a:gd name="connsiteX37" fmla="*/ 75169 w 3702289"/>
                  <a:gd name="connsiteY37" fmla="*/ 1778000 h 3180080"/>
                  <a:gd name="connsiteX38" fmla="*/ 237729 w 3702289"/>
                  <a:gd name="connsiteY38" fmla="*/ 1412240 h 3180080"/>
                  <a:gd name="connsiteX39" fmla="*/ 379969 w 3702289"/>
                  <a:gd name="connsiteY39" fmla="*/ 1005840 h 3180080"/>
                  <a:gd name="connsiteX40" fmla="*/ 420609 w 3702289"/>
                  <a:gd name="connsiteY40" fmla="*/ 894080 h 3180080"/>
                  <a:gd name="connsiteX41" fmla="*/ 512049 w 3702289"/>
                  <a:gd name="connsiteY41" fmla="*/ 670560 h 3180080"/>
                  <a:gd name="connsiteX42" fmla="*/ 532369 w 3702289"/>
                  <a:gd name="connsiteY42" fmla="*/ 599440 h 3180080"/>
                  <a:gd name="connsiteX43" fmla="*/ 542529 w 3702289"/>
                  <a:gd name="connsiteY43" fmla="*/ 538480 h 3180080"/>
                  <a:gd name="connsiteX44" fmla="*/ 552689 w 3702289"/>
                  <a:gd name="connsiteY44" fmla="*/ 487680 h 3180080"/>
                  <a:gd name="connsiteX45" fmla="*/ 542529 w 3702289"/>
                  <a:gd name="connsiteY45" fmla="*/ 365760 h 3180080"/>
                  <a:gd name="connsiteX46" fmla="*/ 471409 w 3702289"/>
                  <a:gd name="connsiteY46" fmla="*/ 314960 h 3180080"/>
                  <a:gd name="connsiteX47" fmla="*/ 471409 w 3702289"/>
                  <a:gd name="connsiteY47" fmla="*/ 274320 h 318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702289" h="3180080">
                    <a:moveTo>
                      <a:pt x="471409" y="274320"/>
                    </a:moveTo>
                    <a:lnTo>
                      <a:pt x="471409" y="274320"/>
                    </a:lnTo>
                    <a:cubicBezTo>
                      <a:pt x="709520" y="248438"/>
                      <a:pt x="999006" y="237184"/>
                      <a:pt x="1233409" y="152400"/>
                    </a:cubicBezTo>
                    <a:cubicBezTo>
                      <a:pt x="1298987" y="128680"/>
                      <a:pt x="1353915" y="81987"/>
                      <a:pt x="1416289" y="50800"/>
                    </a:cubicBezTo>
                    <a:cubicBezTo>
                      <a:pt x="1448914" y="34488"/>
                      <a:pt x="1483538" y="22428"/>
                      <a:pt x="1517889" y="10160"/>
                    </a:cubicBezTo>
                    <a:cubicBezTo>
                      <a:pt x="1531039" y="5464"/>
                      <a:pt x="1558529" y="0"/>
                      <a:pt x="1558529" y="0"/>
                    </a:cubicBezTo>
                    <a:lnTo>
                      <a:pt x="1599169" y="0"/>
                    </a:lnTo>
                    <a:lnTo>
                      <a:pt x="1700769" y="10160"/>
                    </a:lnTo>
                    <a:lnTo>
                      <a:pt x="1903969" y="182880"/>
                    </a:lnTo>
                    <a:cubicBezTo>
                      <a:pt x="2082810" y="272300"/>
                      <a:pt x="2161577" y="338379"/>
                      <a:pt x="2351009" y="355600"/>
                    </a:cubicBezTo>
                    <a:cubicBezTo>
                      <a:pt x="2401713" y="360209"/>
                      <a:pt x="2452609" y="348827"/>
                      <a:pt x="2503409" y="345440"/>
                    </a:cubicBezTo>
                    <a:cubicBezTo>
                      <a:pt x="2554209" y="321733"/>
                      <a:pt x="2604399" y="296672"/>
                      <a:pt x="2655809" y="274320"/>
                    </a:cubicBezTo>
                    <a:cubicBezTo>
                      <a:pt x="2682345" y="262783"/>
                      <a:pt x="2710493" y="255238"/>
                      <a:pt x="2737089" y="243840"/>
                    </a:cubicBezTo>
                    <a:cubicBezTo>
                      <a:pt x="2838125" y="200539"/>
                      <a:pt x="2756008" y="220367"/>
                      <a:pt x="2859009" y="203200"/>
                    </a:cubicBezTo>
                    <a:cubicBezTo>
                      <a:pt x="2985577" y="236951"/>
                      <a:pt x="3277642" y="298624"/>
                      <a:pt x="3397489" y="386080"/>
                    </a:cubicBezTo>
                    <a:cubicBezTo>
                      <a:pt x="3457737" y="430045"/>
                      <a:pt x="3492316" y="501227"/>
                      <a:pt x="3539729" y="558800"/>
                    </a:cubicBezTo>
                    <a:cubicBezTo>
                      <a:pt x="3583756" y="667173"/>
                      <a:pt x="3656349" y="767971"/>
                      <a:pt x="3671809" y="883920"/>
                    </a:cubicBezTo>
                    <a:cubicBezTo>
                      <a:pt x="3698858" y="1086786"/>
                      <a:pt x="3688720" y="985184"/>
                      <a:pt x="3702289" y="1188720"/>
                    </a:cubicBezTo>
                    <a:cubicBezTo>
                      <a:pt x="3698902" y="1429173"/>
                      <a:pt x="3703302" y="1669863"/>
                      <a:pt x="3692129" y="1910080"/>
                    </a:cubicBezTo>
                    <a:cubicBezTo>
                      <a:pt x="3689722" y="1961830"/>
                      <a:pt x="3670166" y="2011379"/>
                      <a:pt x="3661649" y="2062480"/>
                    </a:cubicBezTo>
                    <a:cubicBezTo>
                      <a:pt x="3642802" y="2175565"/>
                      <a:pt x="3638129" y="2285608"/>
                      <a:pt x="3610849" y="2397760"/>
                    </a:cubicBezTo>
                    <a:cubicBezTo>
                      <a:pt x="3594900" y="2463327"/>
                      <a:pt x="3567375" y="2525626"/>
                      <a:pt x="3549889" y="2590800"/>
                    </a:cubicBezTo>
                    <a:cubicBezTo>
                      <a:pt x="3521889" y="2695165"/>
                      <a:pt x="3512722" y="2817241"/>
                      <a:pt x="3458449" y="2915920"/>
                    </a:cubicBezTo>
                    <a:cubicBezTo>
                      <a:pt x="3432194" y="2963655"/>
                      <a:pt x="3350897" y="3076150"/>
                      <a:pt x="3295889" y="3098800"/>
                    </a:cubicBezTo>
                    <a:cubicBezTo>
                      <a:pt x="3215376" y="3131952"/>
                      <a:pt x="3128846" y="3155301"/>
                      <a:pt x="3041889" y="3159760"/>
                    </a:cubicBezTo>
                    <a:lnTo>
                      <a:pt x="2645649" y="3180080"/>
                    </a:lnTo>
                    <a:lnTo>
                      <a:pt x="2401809" y="3159760"/>
                    </a:lnTo>
                    <a:cubicBezTo>
                      <a:pt x="2300137" y="3150346"/>
                      <a:pt x="2198791" y="3137423"/>
                      <a:pt x="2097009" y="3129280"/>
                    </a:cubicBezTo>
                    <a:cubicBezTo>
                      <a:pt x="2029407" y="3123872"/>
                      <a:pt x="1961542" y="3122507"/>
                      <a:pt x="1893809" y="3119120"/>
                    </a:cubicBezTo>
                    <a:lnTo>
                      <a:pt x="1568689" y="3129280"/>
                    </a:lnTo>
                    <a:lnTo>
                      <a:pt x="1182609" y="3149600"/>
                    </a:lnTo>
                    <a:cubicBezTo>
                      <a:pt x="1074236" y="3142827"/>
                      <a:pt x="965055" y="3144117"/>
                      <a:pt x="857489" y="3129280"/>
                    </a:cubicBezTo>
                    <a:cubicBezTo>
                      <a:pt x="767969" y="3116932"/>
                      <a:pt x="680371" y="3092611"/>
                      <a:pt x="593329" y="3068320"/>
                    </a:cubicBezTo>
                    <a:cubicBezTo>
                      <a:pt x="534522" y="3051909"/>
                      <a:pt x="475217" y="3034664"/>
                      <a:pt x="420609" y="3007360"/>
                    </a:cubicBezTo>
                    <a:cubicBezTo>
                      <a:pt x="343147" y="2968629"/>
                      <a:pt x="217052" y="2862098"/>
                      <a:pt x="166609" y="2794000"/>
                    </a:cubicBezTo>
                    <a:cubicBezTo>
                      <a:pt x="132340" y="2747737"/>
                      <a:pt x="112422" y="2692400"/>
                      <a:pt x="85329" y="2641600"/>
                    </a:cubicBezTo>
                    <a:cubicBezTo>
                      <a:pt x="39217" y="2215062"/>
                      <a:pt x="36305" y="2391438"/>
                      <a:pt x="54849" y="2113280"/>
                    </a:cubicBezTo>
                    <a:cubicBezTo>
                      <a:pt x="-29858" y="2000337"/>
                      <a:pt x="-11292" y="2045616"/>
                      <a:pt x="75169" y="1778000"/>
                    </a:cubicBezTo>
                    <a:cubicBezTo>
                      <a:pt x="116186" y="1651042"/>
                      <a:pt x="203352" y="1541154"/>
                      <a:pt x="237729" y="1412240"/>
                    </a:cubicBezTo>
                    <a:cubicBezTo>
                      <a:pt x="306097" y="1155858"/>
                      <a:pt x="251502" y="1336183"/>
                      <a:pt x="379969" y="1005840"/>
                    </a:cubicBezTo>
                    <a:cubicBezTo>
                      <a:pt x="394336" y="968895"/>
                      <a:pt x="404206" y="930167"/>
                      <a:pt x="420609" y="894080"/>
                    </a:cubicBezTo>
                    <a:cubicBezTo>
                      <a:pt x="470190" y="785001"/>
                      <a:pt x="474495" y="783223"/>
                      <a:pt x="512049" y="670560"/>
                    </a:cubicBezTo>
                    <a:cubicBezTo>
                      <a:pt x="519846" y="647170"/>
                      <a:pt x="526825" y="623464"/>
                      <a:pt x="532369" y="599440"/>
                    </a:cubicBezTo>
                    <a:cubicBezTo>
                      <a:pt x="537001" y="579367"/>
                      <a:pt x="538844" y="558748"/>
                      <a:pt x="542529" y="538480"/>
                    </a:cubicBezTo>
                    <a:cubicBezTo>
                      <a:pt x="545618" y="521490"/>
                      <a:pt x="549302" y="504613"/>
                      <a:pt x="552689" y="487680"/>
                    </a:cubicBezTo>
                    <a:cubicBezTo>
                      <a:pt x="549302" y="447040"/>
                      <a:pt x="556245" y="404165"/>
                      <a:pt x="542529" y="365760"/>
                    </a:cubicBezTo>
                    <a:cubicBezTo>
                      <a:pt x="532455" y="337553"/>
                      <a:pt x="471409" y="357536"/>
                      <a:pt x="471409" y="314960"/>
                    </a:cubicBezTo>
                    <a:lnTo>
                      <a:pt x="471409" y="274320"/>
                    </a:lnTo>
                    <a:close/>
                  </a:path>
                </a:pathLst>
              </a:custGeom>
              <a:solidFill>
                <a:srgbClr val="CF9F6F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grpSp>
            <p:nvGrpSpPr>
              <p:cNvPr id="35" name="Group 144">
                <a:extLst>
                  <a:ext uri="{FF2B5EF4-FFF2-40B4-BE49-F238E27FC236}">
                    <a16:creationId xmlns:a16="http://schemas.microsoft.com/office/drawing/2014/main" id="{DC6C893C-9DB8-49DF-8AF8-576974F23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83439" y="17939707"/>
                <a:ext cx="1371600" cy="1371600"/>
                <a:chOff x="8283988" y="16011704"/>
                <a:chExt cx="2268660" cy="2284369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BA5E163-F3BB-4899-A409-D1FC751DCC4A}"/>
                    </a:ext>
                  </a:extLst>
                </p:cNvPr>
                <p:cNvSpPr/>
                <p:nvPr/>
              </p:nvSpPr>
              <p:spPr>
                <a:xfrm>
                  <a:off x="8548669" y="16284153"/>
                  <a:ext cx="1738239" cy="1739465"/>
                </a:xfrm>
                <a:prstGeom prst="ellipse">
                  <a:avLst/>
                </a:prstGeom>
                <a:pattFill prst="pct20">
                  <a:fgClr>
                    <a:srgbClr val="00CC99"/>
                  </a:fgClr>
                  <a:bgClr>
                    <a:srgbClr val="FFFFFF"/>
                  </a:bgClr>
                </a:pattFill>
                <a:ln w="114300" cap="flat" cmpd="sng" algn="ctr">
                  <a:solidFill>
                    <a:srgbClr val="3333CC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B4CDEC5C-8E78-4363-AC4F-D71E5A6F69C4}"/>
                    </a:ext>
                  </a:extLst>
                </p:cNvPr>
                <p:cNvSpPr/>
                <p:nvPr/>
              </p:nvSpPr>
              <p:spPr>
                <a:xfrm>
                  <a:off x="8435762" y="16170481"/>
                  <a:ext cx="1964053" cy="1966812"/>
                </a:xfrm>
                <a:prstGeom prst="ellipse">
                  <a:avLst/>
                </a:prstGeom>
                <a:noFill/>
                <a:ln w="152400" cap="flat" cmpd="sng" algn="ctr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1736E9-43F2-4FD7-94C4-8A59F99484DA}"/>
                    </a:ext>
                  </a:extLst>
                </p:cNvPr>
                <p:cNvSpPr/>
                <p:nvPr/>
              </p:nvSpPr>
              <p:spPr>
                <a:xfrm>
                  <a:off x="8283469" y="16011867"/>
                  <a:ext cx="2268638" cy="2284039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FFFF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DA34D5-5536-423D-89E0-8D0BCC46A0F3}"/>
                </a:ext>
              </a:extLst>
            </p:cNvPr>
            <p:cNvSpPr txBox="1"/>
            <p:nvPr/>
          </p:nvSpPr>
          <p:spPr bwMode="auto">
            <a:xfrm>
              <a:off x="8352793" y="4168927"/>
              <a:ext cx="928687" cy="781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40" b="1" i="0" u="none" strike="noStrike" kern="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sz="2240" b="1" i="0" u="none" strike="noStrike" kern="0" cap="none" spc="0" normalizeH="0" baseline="-25000" noProof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</a:t>
              </a:r>
              <a:r>
                <a:rPr kumimoji="0" lang="en-US" sz="2240" b="1" i="0" u="none" strike="noStrike" kern="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Gas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AC1D37-13BC-4E15-8A71-DE046A053B38}"/>
                </a:ext>
              </a:extLst>
            </p:cNvPr>
            <p:cNvSpPr/>
            <p:nvPr/>
          </p:nvSpPr>
          <p:spPr bwMode="auto">
            <a:xfrm>
              <a:off x="7992430" y="4975377"/>
              <a:ext cx="187325" cy="306387"/>
            </a:xfrm>
            <a:custGeom>
              <a:avLst/>
              <a:gdLst>
                <a:gd name="connsiteX0" fmla="*/ 0 w 89212"/>
                <a:gd name="connsiteY0" fmla="*/ 0 h 165100"/>
                <a:gd name="connsiteX1" fmla="*/ 12700 w 89212"/>
                <a:gd name="connsiteY1" fmla="*/ 10160 h 165100"/>
                <a:gd name="connsiteX2" fmla="*/ 17780 w 89212"/>
                <a:gd name="connsiteY2" fmla="*/ 22860 h 165100"/>
                <a:gd name="connsiteX3" fmla="*/ 22860 w 89212"/>
                <a:gd name="connsiteY3" fmla="*/ 30480 h 165100"/>
                <a:gd name="connsiteX4" fmla="*/ 25400 w 89212"/>
                <a:gd name="connsiteY4" fmla="*/ 38100 h 165100"/>
                <a:gd name="connsiteX5" fmla="*/ 53340 w 89212"/>
                <a:gd name="connsiteY5" fmla="*/ 71120 h 165100"/>
                <a:gd name="connsiteX6" fmla="*/ 63500 w 89212"/>
                <a:gd name="connsiteY6" fmla="*/ 96520 h 165100"/>
                <a:gd name="connsiteX7" fmla="*/ 68580 w 89212"/>
                <a:gd name="connsiteY7" fmla="*/ 121920 h 165100"/>
                <a:gd name="connsiteX8" fmla="*/ 83820 w 89212"/>
                <a:gd name="connsiteY8" fmla="*/ 134620 h 165100"/>
                <a:gd name="connsiteX9" fmla="*/ 88900 w 89212"/>
                <a:gd name="connsiteY9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212" h="165100">
                  <a:moveTo>
                    <a:pt x="0" y="0"/>
                  </a:moveTo>
                  <a:cubicBezTo>
                    <a:pt x="4233" y="3387"/>
                    <a:pt x="9372" y="5881"/>
                    <a:pt x="12700" y="10160"/>
                  </a:cubicBezTo>
                  <a:cubicBezTo>
                    <a:pt x="15499" y="13759"/>
                    <a:pt x="15741" y="18782"/>
                    <a:pt x="17780" y="22860"/>
                  </a:cubicBezTo>
                  <a:cubicBezTo>
                    <a:pt x="19145" y="25590"/>
                    <a:pt x="21495" y="27750"/>
                    <a:pt x="22860" y="30480"/>
                  </a:cubicBezTo>
                  <a:cubicBezTo>
                    <a:pt x="24057" y="32875"/>
                    <a:pt x="23705" y="36028"/>
                    <a:pt x="25400" y="38100"/>
                  </a:cubicBezTo>
                  <a:cubicBezTo>
                    <a:pt x="42365" y="58835"/>
                    <a:pt x="44320" y="51791"/>
                    <a:pt x="53340" y="71120"/>
                  </a:cubicBezTo>
                  <a:cubicBezTo>
                    <a:pt x="57196" y="79383"/>
                    <a:pt x="60113" y="88053"/>
                    <a:pt x="63500" y="96520"/>
                  </a:cubicBezTo>
                  <a:cubicBezTo>
                    <a:pt x="63655" y="97447"/>
                    <a:pt x="66797" y="118800"/>
                    <a:pt x="68580" y="121920"/>
                  </a:cubicBezTo>
                  <a:cubicBezTo>
                    <a:pt x="71589" y="127185"/>
                    <a:pt x="78964" y="131383"/>
                    <a:pt x="83820" y="134620"/>
                  </a:cubicBezTo>
                  <a:cubicBezTo>
                    <a:pt x="91101" y="152823"/>
                    <a:pt x="88900" y="142761"/>
                    <a:pt x="88900" y="165100"/>
                  </a:cubicBezTo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926C90-0062-4B75-95A6-AA0D0E83A983}"/>
                </a:ext>
              </a:extLst>
            </p:cNvPr>
            <p:cNvSpPr/>
            <p:nvPr/>
          </p:nvSpPr>
          <p:spPr bwMode="auto">
            <a:xfrm rot="4946992">
              <a:off x="8082918" y="3860952"/>
              <a:ext cx="88900" cy="165100"/>
            </a:xfrm>
            <a:custGeom>
              <a:avLst/>
              <a:gdLst>
                <a:gd name="connsiteX0" fmla="*/ 0 w 89212"/>
                <a:gd name="connsiteY0" fmla="*/ 0 h 165100"/>
                <a:gd name="connsiteX1" fmla="*/ 12700 w 89212"/>
                <a:gd name="connsiteY1" fmla="*/ 10160 h 165100"/>
                <a:gd name="connsiteX2" fmla="*/ 17780 w 89212"/>
                <a:gd name="connsiteY2" fmla="*/ 22860 h 165100"/>
                <a:gd name="connsiteX3" fmla="*/ 22860 w 89212"/>
                <a:gd name="connsiteY3" fmla="*/ 30480 h 165100"/>
                <a:gd name="connsiteX4" fmla="*/ 25400 w 89212"/>
                <a:gd name="connsiteY4" fmla="*/ 38100 h 165100"/>
                <a:gd name="connsiteX5" fmla="*/ 53340 w 89212"/>
                <a:gd name="connsiteY5" fmla="*/ 71120 h 165100"/>
                <a:gd name="connsiteX6" fmla="*/ 63500 w 89212"/>
                <a:gd name="connsiteY6" fmla="*/ 96520 h 165100"/>
                <a:gd name="connsiteX7" fmla="*/ 68580 w 89212"/>
                <a:gd name="connsiteY7" fmla="*/ 121920 h 165100"/>
                <a:gd name="connsiteX8" fmla="*/ 83820 w 89212"/>
                <a:gd name="connsiteY8" fmla="*/ 134620 h 165100"/>
                <a:gd name="connsiteX9" fmla="*/ 88900 w 89212"/>
                <a:gd name="connsiteY9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212" h="165100">
                  <a:moveTo>
                    <a:pt x="0" y="0"/>
                  </a:moveTo>
                  <a:cubicBezTo>
                    <a:pt x="4233" y="3387"/>
                    <a:pt x="9372" y="5881"/>
                    <a:pt x="12700" y="10160"/>
                  </a:cubicBezTo>
                  <a:cubicBezTo>
                    <a:pt x="15499" y="13759"/>
                    <a:pt x="15741" y="18782"/>
                    <a:pt x="17780" y="22860"/>
                  </a:cubicBezTo>
                  <a:cubicBezTo>
                    <a:pt x="19145" y="25590"/>
                    <a:pt x="21495" y="27750"/>
                    <a:pt x="22860" y="30480"/>
                  </a:cubicBezTo>
                  <a:cubicBezTo>
                    <a:pt x="24057" y="32875"/>
                    <a:pt x="23705" y="36028"/>
                    <a:pt x="25400" y="38100"/>
                  </a:cubicBezTo>
                  <a:cubicBezTo>
                    <a:pt x="42365" y="58835"/>
                    <a:pt x="44320" y="51791"/>
                    <a:pt x="53340" y="71120"/>
                  </a:cubicBezTo>
                  <a:cubicBezTo>
                    <a:pt x="57196" y="79383"/>
                    <a:pt x="60113" y="88053"/>
                    <a:pt x="63500" y="96520"/>
                  </a:cubicBezTo>
                  <a:cubicBezTo>
                    <a:pt x="63655" y="97447"/>
                    <a:pt x="66797" y="118800"/>
                    <a:pt x="68580" y="121920"/>
                  </a:cubicBezTo>
                  <a:cubicBezTo>
                    <a:pt x="71589" y="127185"/>
                    <a:pt x="78964" y="131383"/>
                    <a:pt x="83820" y="134620"/>
                  </a:cubicBezTo>
                  <a:cubicBezTo>
                    <a:pt x="91101" y="152823"/>
                    <a:pt x="88900" y="142761"/>
                    <a:pt x="88900" y="165100"/>
                  </a:cubicBezTo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D4568E-4021-4172-BE0D-B02097A80324}"/>
                </a:ext>
              </a:extLst>
            </p:cNvPr>
            <p:cNvSpPr/>
            <p:nvPr/>
          </p:nvSpPr>
          <p:spPr bwMode="auto">
            <a:xfrm rot="7182872">
              <a:off x="8821899" y="5255570"/>
              <a:ext cx="50800" cy="128588"/>
            </a:xfrm>
            <a:custGeom>
              <a:avLst/>
              <a:gdLst>
                <a:gd name="connsiteX0" fmla="*/ 0 w 89212"/>
                <a:gd name="connsiteY0" fmla="*/ 0 h 165100"/>
                <a:gd name="connsiteX1" fmla="*/ 12700 w 89212"/>
                <a:gd name="connsiteY1" fmla="*/ 10160 h 165100"/>
                <a:gd name="connsiteX2" fmla="*/ 17780 w 89212"/>
                <a:gd name="connsiteY2" fmla="*/ 22860 h 165100"/>
                <a:gd name="connsiteX3" fmla="*/ 22860 w 89212"/>
                <a:gd name="connsiteY3" fmla="*/ 30480 h 165100"/>
                <a:gd name="connsiteX4" fmla="*/ 25400 w 89212"/>
                <a:gd name="connsiteY4" fmla="*/ 38100 h 165100"/>
                <a:gd name="connsiteX5" fmla="*/ 53340 w 89212"/>
                <a:gd name="connsiteY5" fmla="*/ 71120 h 165100"/>
                <a:gd name="connsiteX6" fmla="*/ 63500 w 89212"/>
                <a:gd name="connsiteY6" fmla="*/ 96520 h 165100"/>
                <a:gd name="connsiteX7" fmla="*/ 68580 w 89212"/>
                <a:gd name="connsiteY7" fmla="*/ 121920 h 165100"/>
                <a:gd name="connsiteX8" fmla="*/ 83820 w 89212"/>
                <a:gd name="connsiteY8" fmla="*/ 134620 h 165100"/>
                <a:gd name="connsiteX9" fmla="*/ 88900 w 89212"/>
                <a:gd name="connsiteY9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212" h="165100">
                  <a:moveTo>
                    <a:pt x="0" y="0"/>
                  </a:moveTo>
                  <a:cubicBezTo>
                    <a:pt x="4233" y="3387"/>
                    <a:pt x="9372" y="5881"/>
                    <a:pt x="12700" y="10160"/>
                  </a:cubicBezTo>
                  <a:cubicBezTo>
                    <a:pt x="15499" y="13759"/>
                    <a:pt x="15741" y="18782"/>
                    <a:pt x="17780" y="22860"/>
                  </a:cubicBezTo>
                  <a:cubicBezTo>
                    <a:pt x="19145" y="25590"/>
                    <a:pt x="21495" y="27750"/>
                    <a:pt x="22860" y="30480"/>
                  </a:cubicBezTo>
                  <a:cubicBezTo>
                    <a:pt x="24057" y="32875"/>
                    <a:pt x="23705" y="36028"/>
                    <a:pt x="25400" y="38100"/>
                  </a:cubicBezTo>
                  <a:cubicBezTo>
                    <a:pt x="42365" y="58835"/>
                    <a:pt x="44320" y="51791"/>
                    <a:pt x="53340" y="71120"/>
                  </a:cubicBezTo>
                  <a:cubicBezTo>
                    <a:pt x="57196" y="79383"/>
                    <a:pt x="60113" y="88053"/>
                    <a:pt x="63500" y="96520"/>
                  </a:cubicBezTo>
                  <a:cubicBezTo>
                    <a:pt x="63655" y="97447"/>
                    <a:pt x="66797" y="118800"/>
                    <a:pt x="68580" y="121920"/>
                  </a:cubicBezTo>
                  <a:cubicBezTo>
                    <a:pt x="71589" y="127185"/>
                    <a:pt x="78964" y="131383"/>
                    <a:pt x="83820" y="134620"/>
                  </a:cubicBezTo>
                  <a:cubicBezTo>
                    <a:pt x="91101" y="152823"/>
                    <a:pt x="88900" y="142761"/>
                    <a:pt x="88900" y="165100"/>
                  </a:cubicBezTo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551F73-A863-4AE1-A2BB-6C5A6B8236A0}"/>
                </a:ext>
              </a:extLst>
            </p:cNvPr>
            <p:cNvSpPr/>
            <p:nvPr/>
          </p:nvSpPr>
          <p:spPr bwMode="auto">
            <a:xfrm rot="3657902">
              <a:off x="9279892" y="4834090"/>
              <a:ext cx="125413" cy="227012"/>
            </a:xfrm>
            <a:custGeom>
              <a:avLst/>
              <a:gdLst>
                <a:gd name="connsiteX0" fmla="*/ 0 w 89212"/>
                <a:gd name="connsiteY0" fmla="*/ 0 h 165100"/>
                <a:gd name="connsiteX1" fmla="*/ 12700 w 89212"/>
                <a:gd name="connsiteY1" fmla="*/ 10160 h 165100"/>
                <a:gd name="connsiteX2" fmla="*/ 17780 w 89212"/>
                <a:gd name="connsiteY2" fmla="*/ 22860 h 165100"/>
                <a:gd name="connsiteX3" fmla="*/ 22860 w 89212"/>
                <a:gd name="connsiteY3" fmla="*/ 30480 h 165100"/>
                <a:gd name="connsiteX4" fmla="*/ 25400 w 89212"/>
                <a:gd name="connsiteY4" fmla="*/ 38100 h 165100"/>
                <a:gd name="connsiteX5" fmla="*/ 53340 w 89212"/>
                <a:gd name="connsiteY5" fmla="*/ 71120 h 165100"/>
                <a:gd name="connsiteX6" fmla="*/ 63500 w 89212"/>
                <a:gd name="connsiteY6" fmla="*/ 96520 h 165100"/>
                <a:gd name="connsiteX7" fmla="*/ 68580 w 89212"/>
                <a:gd name="connsiteY7" fmla="*/ 121920 h 165100"/>
                <a:gd name="connsiteX8" fmla="*/ 83820 w 89212"/>
                <a:gd name="connsiteY8" fmla="*/ 134620 h 165100"/>
                <a:gd name="connsiteX9" fmla="*/ 88900 w 89212"/>
                <a:gd name="connsiteY9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212" h="165100">
                  <a:moveTo>
                    <a:pt x="0" y="0"/>
                  </a:moveTo>
                  <a:cubicBezTo>
                    <a:pt x="4233" y="3387"/>
                    <a:pt x="9372" y="5881"/>
                    <a:pt x="12700" y="10160"/>
                  </a:cubicBezTo>
                  <a:cubicBezTo>
                    <a:pt x="15499" y="13759"/>
                    <a:pt x="15741" y="18782"/>
                    <a:pt x="17780" y="22860"/>
                  </a:cubicBezTo>
                  <a:cubicBezTo>
                    <a:pt x="19145" y="25590"/>
                    <a:pt x="21495" y="27750"/>
                    <a:pt x="22860" y="30480"/>
                  </a:cubicBezTo>
                  <a:cubicBezTo>
                    <a:pt x="24057" y="32875"/>
                    <a:pt x="23705" y="36028"/>
                    <a:pt x="25400" y="38100"/>
                  </a:cubicBezTo>
                  <a:cubicBezTo>
                    <a:pt x="42365" y="58835"/>
                    <a:pt x="44320" y="51791"/>
                    <a:pt x="53340" y="71120"/>
                  </a:cubicBezTo>
                  <a:cubicBezTo>
                    <a:pt x="57196" y="79383"/>
                    <a:pt x="60113" y="88053"/>
                    <a:pt x="63500" y="96520"/>
                  </a:cubicBezTo>
                  <a:cubicBezTo>
                    <a:pt x="63655" y="97447"/>
                    <a:pt x="66797" y="118800"/>
                    <a:pt x="68580" y="121920"/>
                  </a:cubicBezTo>
                  <a:cubicBezTo>
                    <a:pt x="71589" y="127185"/>
                    <a:pt x="78964" y="131383"/>
                    <a:pt x="83820" y="134620"/>
                  </a:cubicBezTo>
                  <a:cubicBezTo>
                    <a:pt x="91101" y="152823"/>
                    <a:pt x="88900" y="142761"/>
                    <a:pt x="88900" y="165100"/>
                  </a:cubicBezTo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C77F3D-7EAC-4E7D-B985-7948D7DF1C65}"/>
                </a:ext>
              </a:extLst>
            </p:cNvPr>
            <p:cNvSpPr/>
            <p:nvPr/>
          </p:nvSpPr>
          <p:spPr bwMode="auto">
            <a:xfrm>
              <a:off x="9073518" y="3875239"/>
              <a:ext cx="88900" cy="165100"/>
            </a:xfrm>
            <a:custGeom>
              <a:avLst/>
              <a:gdLst>
                <a:gd name="connsiteX0" fmla="*/ 0 w 89212"/>
                <a:gd name="connsiteY0" fmla="*/ 0 h 165100"/>
                <a:gd name="connsiteX1" fmla="*/ 12700 w 89212"/>
                <a:gd name="connsiteY1" fmla="*/ 10160 h 165100"/>
                <a:gd name="connsiteX2" fmla="*/ 17780 w 89212"/>
                <a:gd name="connsiteY2" fmla="*/ 22860 h 165100"/>
                <a:gd name="connsiteX3" fmla="*/ 22860 w 89212"/>
                <a:gd name="connsiteY3" fmla="*/ 30480 h 165100"/>
                <a:gd name="connsiteX4" fmla="*/ 25400 w 89212"/>
                <a:gd name="connsiteY4" fmla="*/ 38100 h 165100"/>
                <a:gd name="connsiteX5" fmla="*/ 53340 w 89212"/>
                <a:gd name="connsiteY5" fmla="*/ 71120 h 165100"/>
                <a:gd name="connsiteX6" fmla="*/ 63500 w 89212"/>
                <a:gd name="connsiteY6" fmla="*/ 96520 h 165100"/>
                <a:gd name="connsiteX7" fmla="*/ 68580 w 89212"/>
                <a:gd name="connsiteY7" fmla="*/ 121920 h 165100"/>
                <a:gd name="connsiteX8" fmla="*/ 83820 w 89212"/>
                <a:gd name="connsiteY8" fmla="*/ 134620 h 165100"/>
                <a:gd name="connsiteX9" fmla="*/ 88900 w 89212"/>
                <a:gd name="connsiteY9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212" h="165100">
                  <a:moveTo>
                    <a:pt x="0" y="0"/>
                  </a:moveTo>
                  <a:cubicBezTo>
                    <a:pt x="4233" y="3387"/>
                    <a:pt x="9372" y="5881"/>
                    <a:pt x="12700" y="10160"/>
                  </a:cubicBezTo>
                  <a:cubicBezTo>
                    <a:pt x="15499" y="13759"/>
                    <a:pt x="15741" y="18782"/>
                    <a:pt x="17780" y="22860"/>
                  </a:cubicBezTo>
                  <a:cubicBezTo>
                    <a:pt x="19145" y="25590"/>
                    <a:pt x="21495" y="27750"/>
                    <a:pt x="22860" y="30480"/>
                  </a:cubicBezTo>
                  <a:cubicBezTo>
                    <a:pt x="24057" y="32875"/>
                    <a:pt x="23705" y="36028"/>
                    <a:pt x="25400" y="38100"/>
                  </a:cubicBezTo>
                  <a:cubicBezTo>
                    <a:pt x="42365" y="58835"/>
                    <a:pt x="44320" y="51791"/>
                    <a:pt x="53340" y="71120"/>
                  </a:cubicBezTo>
                  <a:cubicBezTo>
                    <a:pt x="57196" y="79383"/>
                    <a:pt x="60113" y="88053"/>
                    <a:pt x="63500" y="96520"/>
                  </a:cubicBezTo>
                  <a:cubicBezTo>
                    <a:pt x="63655" y="97447"/>
                    <a:pt x="66797" y="118800"/>
                    <a:pt x="68580" y="121920"/>
                  </a:cubicBezTo>
                  <a:cubicBezTo>
                    <a:pt x="71589" y="127185"/>
                    <a:pt x="78964" y="131383"/>
                    <a:pt x="83820" y="134620"/>
                  </a:cubicBezTo>
                  <a:cubicBezTo>
                    <a:pt x="91101" y="152823"/>
                    <a:pt x="88900" y="142761"/>
                    <a:pt x="88900" y="165100"/>
                  </a:cubicBezTo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34236A9-F1CC-4A8D-8017-001D9E03345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79780" y="4980933"/>
              <a:ext cx="18902" cy="38895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A956B0C-2DCE-4160-BF9F-4F9D1696FE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39860" y="4319739"/>
              <a:ext cx="33658" cy="29368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8301A77-C6C5-41EF-8BD0-C15605A29F1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33755" y="4107015"/>
              <a:ext cx="22540" cy="41275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663DDA-D289-498F-A60B-39F5944DB41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760780" y="5019828"/>
              <a:ext cx="34925" cy="52386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DA96E5-59C6-40F9-B129-177B3EE3762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151181" y="4753921"/>
              <a:ext cx="48918" cy="8731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DF9273-6C7A-4C8B-81EA-4767B52CD25E}"/>
              </a:ext>
            </a:extLst>
          </p:cNvPr>
          <p:cNvCxnSpPr>
            <a:cxnSpLocks/>
            <a:stCxn id="17" idx="1"/>
          </p:cNvCxnSpPr>
          <p:nvPr/>
        </p:nvCxnSpPr>
        <p:spPr bwMode="auto">
          <a:xfrm flipH="1">
            <a:off x="9242020" y="4555487"/>
            <a:ext cx="1066546" cy="39278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2A39C3-AE06-4DCF-A9B1-5D2825A919A7}"/>
              </a:ext>
            </a:extLst>
          </p:cNvPr>
          <p:cNvCxnSpPr>
            <a:cxnSpLocks/>
            <a:stCxn id="17" idx="1"/>
            <a:endCxn id="22" idx="9"/>
          </p:cNvCxnSpPr>
          <p:nvPr/>
        </p:nvCxnSpPr>
        <p:spPr bwMode="auto">
          <a:xfrm flipH="1">
            <a:off x="9719894" y="4555487"/>
            <a:ext cx="588672" cy="39278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545DB0D-B851-49EB-80CE-9DE733598A4A}"/>
              </a:ext>
            </a:extLst>
          </p:cNvPr>
          <p:cNvSpPr txBox="1"/>
          <p:nvPr/>
        </p:nvSpPr>
        <p:spPr bwMode="auto">
          <a:xfrm>
            <a:off x="636794" y="4165528"/>
            <a:ext cx="1503363" cy="43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C/C Tube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78D9AF5-C0D1-49E7-95B7-A66F505E4CDB}"/>
              </a:ext>
            </a:extLst>
          </p:cNvPr>
          <p:cNvSpPr/>
          <p:nvPr/>
        </p:nvSpPr>
        <p:spPr bwMode="auto">
          <a:xfrm>
            <a:off x="4935323" y="4453640"/>
            <a:ext cx="2935287" cy="171450"/>
          </a:xfrm>
          <a:prstGeom prst="rightArrow">
            <a:avLst/>
          </a:prstGeom>
          <a:gradFill rotWithShape="1">
            <a:gsLst>
              <a:gs pos="0">
                <a:srgbClr val="00CC99">
                  <a:tint val="100000"/>
                  <a:shade val="100000"/>
                  <a:satMod val="130000"/>
                </a:srgbClr>
              </a:gs>
              <a:gs pos="100000">
                <a:srgbClr val="00CC9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" name="TextBox 324">
            <a:extLst>
              <a:ext uri="{FF2B5EF4-FFF2-40B4-BE49-F238E27FC236}">
                <a16:creationId xmlns:a16="http://schemas.microsoft.com/office/drawing/2014/main" id="{345C3BAC-426E-46F1-8586-04CD1AA6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557" y="3707789"/>
            <a:ext cx="2763904" cy="7817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40" b="1" i="0" u="none" strike="noStrike" kern="0" cap="none" spc="0" normalizeH="0" baseline="0" noProof="0">
                <a:ln>
                  <a:noFill/>
                </a:ln>
                <a:solidFill>
                  <a:srgbClr val="4CF6C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40" b="1" i="0" u="none" strike="noStrike" kern="0" cap="none" spc="0" normalizeH="0" baseline="0" noProof="0">
                <a:ln>
                  <a:noFill/>
                </a:ln>
                <a:solidFill>
                  <a:srgbClr val="4CF6C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Temperature Cycle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ED47DC8D-651B-427C-8519-656315F2F858}"/>
              </a:ext>
            </a:extLst>
          </p:cNvPr>
          <p:cNvSpPr txBox="1">
            <a:spLocks/>
          </p:cNvSpPr>
          <p:nvPr/>
        </p:nvSpPr>
        <p:spPr>
          <a:xfrm>
            <a:off x="477220" y="1300033"/>
            <a:ext cx="10972800" cy="1387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48640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tabLst/>
              <a:defRPr sz="1800" b="1" i="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279400" indent="-1651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571500" indent="-2286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.AppleSystemUIFont" charset="-120"/>
              <a:buChar char="‒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92024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46888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Differences in material coefficients of thermal expansion (CTE) cause issues at two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err="1"/>
              <a:t>CerCer</a:t>
            </a:r>
            <a:r>
              <a:rPr lang="en-US" sz="2000" b="0" dirty="0"/>
              <a:t> to Tube Interface: A gap will open, cracks may form in </a:t>
            </a:r>
            <a:r>
              <a:rPr lang="en-US" sz="2000" b="0" dirty="0" err="1"/>
              <a:t>CerCer</a:t>
            </a: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Tube to Coating Interface: Cracks will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239FB2-9A13-4909-8E2D-E9B29275A5F4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>
            <a:off x="9765895" y="4083206"/>
            <a:ext cx="737933" cy="254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EF71154-0428-4DB5-A2FA-569A1111B44F}"/>
              </a:ext>
            </a:extLst>
          </p:cNvPr>
          <p:cNvSpPr/>
          <p:nvPr/>
        </p:nvSpPr>
        <p:spPr>
          <a:xfrm>
            <a:off x="530872" y="3816767"/>
            <a:ext cx="1569279" cy="11571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00428A1-D738-47EA-B8D0-7AF2F737B5AB}"/>
              </a:ext>
            </a:extLst>
          </p:cNvPr>
          <p:cNvSpPr txBox="1"/>
          <p:nvPr/>
        </p:nvSpPr>
        <p:spPr>
          <a:xfrm>
            <a:off x="2744299" y="3081854"/>
            <a:ext cx="2191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Pristine System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BF18F3-0FFD-4D05-8E79-5C67AB0296E3}"/>
              </a:ext>
            </a:extLst>
          </p:cNvPr>
          <p:cNvSpPr txBox="1"/>
          <p:nvPr/>
        </p:nvSpPr>
        <p:spPr>
          <a:xfrm>
            <a:off x="8082871" y="3074269"/>
            <a:ext cx="199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Cycled System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96041000-0971-4B39-8ADC-0618D269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600179"/>
            <a:ext cx="10972800" cy="1664558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 issues are derived from material CTE mismatch at mating interfaces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Tailoring C/C tube layup can modify CTE, but a direct match over the temperature range is not feasible</a:t>
            </a:r>
            <a:endParaRPr lang="en-US" sz="2000" b="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00C585-5945-4AC6-979A-1E9FD0F97F48}"/>
              </a:ext>
            </a:extLst>
          </p:cNvPr>
          <p:cNvSpPr txBox="1"/>
          <p:nvPr/>
        </p:nvSpPr>
        <p:spPr>
          <a:xfrm>
            <a:off x="5068389" y="4678288"/>
            <a:ext cx="256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(NTP operation requires ~10 cycles)</a:t>
            </a:r>
          </a:p>
        </p:txBody>
      </p:sp>
    </p:spTree>
    <p:extLst>
      <p:ext uri="{BB962C8B-B14F-4D97-AF65-F5344CB8AC3E}">
        <p14:creationId xmlns:p14="http://schemas.microsoft.com/office/powerpoint/2010/main" val="169314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FCA0-2CA4-43AB-9A76-EB525703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Flowing helium eliminates one interface issue but requires system redesign</a:t>
            </a:r>
          </a:p>
        </p:txBody>
      </p:sp>
      <p:grpSp>
        <p:nvGrpSpPr>
          <p:cNvPr id="6" name="Group 232">
            <a:extLst>
              <a:ext uri="{FF2B5EF4-FFF2-40B4-BE49-F238E27FC236}">
                <a16:creationId xmlns:a16="http://schemas.microsoft.com/office/drawing/2014/main" id="{B9B53C10-E06A-4447-A23A-E63BC676943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785616"/>
            <a:ext cx="6842067" cy="2144254"/>
            <a:chOff x="744098" y="25786917"/>
            <a:chExt cx="5334928" cy="167180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7A4443-CB63-466A-996D-9734957C300A}"/>
                </a:ext>
              </a:extLst>
            </p:cNvPr>
            <p:cNvSpPr/>
            <p:nvPr/>
          </p:nvSpPr>
          <p:spPr>
            <a:xfrm>
              <a:off x="744098" y="25786917"/>
              <a:ext cx="1668752" cy="1532092"/>
            </a:xfrm>
            <a:custGeom>
              <a:avLst/>
              <a:gdLst>
                <a:gd name="connsiteX0" fmla="*/ 471409 w 3702289"/>
                <a:gd name="connsiteY0" fmla="*/ 274320 h 3180080"/>
                <a:gd name="connsiteX1" fmla="*/ 471409 w 3702289"/>
                <a:gd name="connsiteY1" fmla="*/ 274320 h 3180080"/>
                <a:gd name="connsiteX2" fmla="*/ 1233409 w 3702289"/>
                <a:gd name="connsiteY2" fmla="*/ 152400 h 3180080"/>
                <a:gd name="connsiteX3" fmla="*/ 1416289 w 3702289"/>
                <a:gd name="connsiteY3" fmla="*/ 50800 h 3180080"/>
                <a:gd name="connsiteX4" fmla="*/ 1517889 w 3702289"/>
                <a:gd name="connsiteY4" fmla="*/ 10160 h 3180080"/>
                <a:gd name="connsiteX5" fmla="*/ 1558529 w 3702289"/>
                <a:gd name="connsiteY5" fmla="*/ 0 h 3180080"/>
                <a:gd name="connsiteX6" fmla="*/ 1599169 w 3702289"/>
                <a:gd name="connsiteY6" fmla="*/ 0 h 3180080"/>
                <a:gd name="connsiteX7" fmla="*/ 1700769 w 3702289"/>
                <a:gd name="connsiteY7" fmla="*/ 10160 h 3180080"/>
                <a:gd name="connsiteX8" fmla="*/ 1903969 w 3702289"/>
                <a:gd name="connsiteY8" fmla="*/ 182880 h 3180080"/>
                <a:gd name="connsiteX9" fmla="*/ 2351009 w 3702289"/>
                <a:gd name="connsiteY9" fmla="*/ 355600 h 3180080"/>
                <a:gd name="connsiteX10" fmla="*/ 2503409 w 3702289"/>
                <a:gd name="connsiteY10" fmla="*/ 345440 h 3180080"/>
                <a:gd name="connsiteX11" fmla="*/ 2655809 w 3702289"/>
                <a:gd name="connsiteY11" fmla="*/ 274320 h 3180080"/>
                <a:gd name="connsiteX12" fmla="*/ 2737089 w 3702289"/>
                <a:gd name="connsiteY12" fmla="*/ 243840 h 3180080"/>
                <a:gd name="connsiteX13" fmla="*/ 2859009 w 3702289"/>
                <a:gd name="connsiteY13" fmla="*/ 203200 h 3180080"/>
                <a:gd name="connsiteX14" fmla="*/ 3397489 w 3702289"/>
                <a:gd name="connsiteY14" fmla="*/ 386080 h 3180080"/>
                <a:gd name="connsiteX15" fmla="*/ 3539729 w 3702289"/>
                <a:gd name="connsiteY15" fmla="*/ 558800 h 3180080"/>
                <a:gd name="connsiteX16" fmla="*/ 3671809 w 3702289"/>
                <a:gd name="connsiteY16" fmla="*/ 883920 h 3180080"/>
                <a:gd name="connsiteX17" fmla="*/ 3702289 w 3702289"/>
                <a:gd name="connsiteY17" fmla="*/ 1188720 h 3180080"/>
                <a:gd name="connsiteX18" fmla="*/ 3692129 w 3702289"/>
                <a:gd name="connsiteY18" fmla="*/ 1910080 h 3180080"/>
                <a:gd name="connsiteX19" fmla="*/ 3661649 w 3702289"/>
                <a:gd name="connsiteY19" fmla="*/ 2062480 h 3180080"/>
                <a:gd name="connsiteX20" fmla="*/ 3610849 w 3702289"/>
                <a:gd name="connsiteY20" fmla="*/ 2397760 h 3180080"/>
                <a:gd name="connsiteX21" fmla="*/ 3549889 w 3702289"/>
                <a:gd name="connsiteY21" fmla="*/ 2590800 h 3180080"/>
                <a:gd name="connsiteX22" fmla="*/ 3458449 w 3702289"/>
                <a:gd name="connsiteY22" fmla="*/ 2915920 h 3180080"/>
                <a:gd name="connsiteX23" fmla="*/ 3295889 w 3702289"/>
                <a:gd name="connsiteY23" fmla="*/ 3098800 h 3180080"/>
                <a:gd name="connsiteX24" fmla="*/ 3041889 w 3702289"/>
                <a:gd name="connsiteY24" fmla="*/ 3159760 h 3180080"/>
                <a:gd name="connsiteX25" fmla="*/ 2645649 w 3702289"/>
                <a:gd name="connsiteY25" fmla="*/ 3180080 h 3180080"/>
                <a:gd name="connsiteX26" fmla="*/ 2401809 w 3702289"/>
                <a:gd name="connsiteY26" fmla="*/ 3159760 h 3180080"/>
                <a:gd name="connsiteX27" fmla="*/ 2097009 w 3702289"/>
                <a:gd name="connsiteY27" fmla="*/ 3129280 h 3180080"/>
                <a:gd name="connsiteX28" fmla="*/ 1893809 w 3702289"/>
                <a:gd name="connsiteY28" fmla="*/ 3119120 h 3180080"/>
                <a:gd name="connsiteX29" fmla="*/ 1568689 w 3702289"/>
                <a:gd name="connsiteY29" fmla="*/ 3129280 h 3180080"/>
                <a:gd name="connsiteX30" fmla="*/ 1182609 w 3702289"/>
                <a:gd name="connsiteY30" fmla="*/ 3149600 h 3180080"/>
                <a:gd name="connsiteX31" fmla="*/ 857489 w 3702289"/>
                <a:gd name="connsiteY31" fmla="*/ 3129280 h 3180080"/>
                <a:gd name="connsiteX32" fmla="*/ 593329 w 3702289"/>
                <a:gd name="connsiteY32" fmla="*/ 3068320 h 3180080"/>
                <a:gd name="connsiteX33" fmla="*/ 420609 w 3702289"/>
                <a:gd name="connsiteY33" fmla="*/ 3007360 h 3180080"/>
                <a:gd name="connsiteX34" fmla="*/ 166609 w 3702289"/>
                <a:gd name="connsiteY34" fmla="*/ 2794000 h 3180080"/>
                <a:gd name="connsiteX35" fmla="*/ 85329 w 3702289"/>
                <a:gd name="connsiteY35" fmla="*/ 2641600 h 3180080"/>
                <a:gd name="connsiteX36" fmla="*/ 54849 w 3702289"/>
                <a:gd name="connsiteY36" fmla="*/ 2113280 h 3180080"/>
                <a:gd name="connsiteX37" fmla="*/ 75169 w 3702289"/>
                <a:gd name="connsiteY37" fmla="*/ 1778000 h 3180080"/>
                <a:gd name="connsiteX38" fmla="*/ 237729 w 3702289"/>
                <a:gd name="connsiteY38" fmla="*/ 1412240 h 3180080"/>
                <a:gd name="connsiteX39" fmla="*/ 379969 w 3702289"/>
                <a:gd name="connsiteY39" fmla="*/ 1005840 h 3180080"/>
                <a:gd name="connsiteX40" fmla="*/ 420609 w 3702289"/>
                <a:gd name="connsiteY40" fmla="*/ 894080 h 3180080"/>
                <a:gd name="connsiteX41" fmla="*/ 512049 w 3702289"/>
                <a:gd name="connsiteY41" fmla="*/ 670560 h 3180080"/>
                <a:gd name="connsiteX42" fmla="*/ 532369 w 3702289"/>
                <a:gd name="connsiteY42" fmla="*/ 599440 h 3180080"/>
                <a:gd name="connsiteX43" fmla="*/ 542529 w 3702289"/>
                <a:gd name="connsiteY43" fmla="*/ 538480 h 3180080"/>
                <a:gd name="connsiteX44" fmla="*/ 552689 w 3702289"/>
                <a:gd name="connsiteY44" fmla="*/ 487680 h 3180080"/>
                <a:gd name="connsiteX45" fmla="*/ 542529 w 3702289"/>
                <a:gd name="connsiteY45" fmla="*/ 365760 h 3180080"/>
                <a:gd name="connsiteX46" fmla="*/ 471409 w 3702289"/>
                <a:gd name="connsiteY46" fmla="*/ 314960 h 3180080"/>
                <a:gd name="connsiteX47" fmla="*/ 471409 w 3702289"/>
                <a:gd name="connsiteY47" fmla="*/ 27432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02289" h="3180080">
                  <a:moveTo>
                    <a:pt x="471409" y="274320"/>
                  </a:moveTo>
                  <a:lnTo>
                    <a:pt x="471409" y="274320"/>
                  </a:lnTo>
                  <a:cubicBezTo>
                    <a:pt x="709520" y="248438"/>
                    <a:pt x="999006" y="237184"/>
                    <a:pt x="1233409" y="152400"/>
                  </a:cubicBezTo>
                  <a:cubicBezTo>
                    <a:pt x="1298987" y="128680"/>
                    <a:pt x="1353915" y="81987"/>
                    <a:pt x="1416289" y="50800"/>
                  </a:cubicBezTo>
                  <a:cubicBezTo>
                    <a:pt x="1448914" y="34488"/>
                    <a:pt x="1483538" y="22428"/>
                    <a:pt x="1517889" y="10160"/>
                  </a:cubicBezTo>
                  <a:cubicBezTo>
                    <a:pt x="1531039" y="5464"/>
                    <a:pt x="1558529" y="0"/>
                    <a:pt x="1558529" y="0"/>
                  </a:cubicBezTo>
                  <a:lnTo>
                    <a:pt x="1599169" y="0"/>
                  </a:lnTo>
                  <a:lnTo>
                    <a:pt x="1700769" y="10160"/>
                  </a:lnTo>
                  <a:lnTo>
                    <a:pt x="1903969" y="182880"/>
                  </a:lnTo>
                  <a:cubicBezTo>
                    <a:pt x="2082810" y="272300"/>
                    <a:pt x="2161577" y="338379"/>
                    <a:pt x="2351009" y="355600"/>
                  </a:cubicBezTo>
                  <a:cubicBezTo>
                    <a:pt x="2401713" y="360209"/>
                    <a:pt x="2452609" y="348827"/>
                    <a:pt x="2503409" y="345440"/>
                  </a:cubicBezTo>
                  <a:cubicBezTo>
                    <a:pt x="2554209" y="321733"/>
                    <a:pt x="2604399" y="296672"/>
                    <a:pt x="2655809" y="274320"/>
                  </a:cubicBezTo>
                  <a:cubicBezTo>
                    <a:pt x="2682345" y="262783"/>
                    <a:pt x="2710493" y="255238"/>
                    <a:pt x="2737089" y="243840"/>
                  </a:cubicBezTo>
                  <a:cubicBezTo>
                    <a:pt x="2838125" y="200539"/>
                    <a:pt x="2756008" y="220367"/>
                    <a:pt x="2859009" y="203200"/>
                  </a:cubicBezTo>
                  <a:cubicBezTo>
                    <a:pt x="2985577" y="236951"/>
                    <a:pt x="3277642" y="298624"/>
                    <a:pt x="3397489" y="386080"/>
                  </a:cubicBezTo>
                  <a:cubicBezTo>
                    <a:pt x="3457737" y="430045"/>
                    <a:pt x="3492316" y="501227"/>
                    <a:pt x="3539729" y="558800"/>
                  </a:cubicBezTo>
                  <a:cubicBezTo>
                    <a:pt x="3583756" y="667173"/>
                    <a:pt x="3656349" y="767971"/>
                    <a:pt x="3671809" y="883920"/>
                  </a:cubicBezTo>
                  <a:cubicBezTo>
                    <a:pt x="3698858" y="1086786"/>
                    <a:pt x="3688720" y="985184"/>
                    <a:pt x="3702289" y="1188720"/>
                  </a:cubicBezTo>
                  <a:cubicBezTo>
                    <a:pt x="3698902" y="1429173"/>
                    <a:pt x="3703302" y="1669863"/>
                    <a:pt x="3692129" y="1910080"/>
                  </a:cubicBezTo>
                  <a:cubicBezTo>
                    <a:pt x="3689722" y="1961830"/>
                    <a:pt x="3670166" y="2011379"/>
                    <a:pt x="3661649" y="2062480"/>
                  </a:cubicBezTo>
                  <a:cubicBezTo>
                    <a:pt x="3642802" y="2175565"/>
                    <a:pt x="3638129" y="2285608"/>
                    <a:pt x="3610849" y="2397760"/>
                  </a:cubicBezTo>
                  <a:cubicBezTo>
                    <a:pt x="3594900" y="2463327"/>
                    <a:pt x="3567375" y="2525626"/>
                    <a:pt x="3549889" y="2590800"/>
                  </a:cubicBezTo>
                  <a:cubicBezTo>
                    <a:pt x="3521889" y="2695165"/>
                    <a:pt x="3512722" y="2817241"/>
                    <a:pt x="3458449" y="2915920"/>
                  </a:cubicBezTo>
                  <a:cubicBezTo>
                    <a:pt x="3432194" y="2963655"/>
                    <a:pt x="3350897" y="3076150"/>
                    <a:pt x="3295889" y="3098800"/>
                  </a:cubicBezTo>
                  <a:cubicBezTo>
                    <a:pt x="3215376" y="3131952"/>
                    <a:pt x="3128846" y="3155301"/>
                    <a:pt x="3041889" y="3159760"/>
                  </a:cubicBezTo>
                  <a:lnTo>
                    <a:pt x="2645649" y="3180080"/>
                  </a:lnTo>
                  <a:lnTo>
                    <a:pt x="2401809" y="3159760"/>
                  </a:lnTo>
                  <a:cubicBezTo>
                    <a:pt x="2300137" y="3150346"/>
                    <a:pt x="2198791" y="3137423"/>
                    <a:pt x="2097009" y="3129280"/>
                  </a:cubicBezTo>
                  <a:cubicBezTo>
                    <a:pt x="2029407" y="3123872"/>
                    <a:pt x="1961542" y="3122507"/>
                    <a:pt x="1893809" y="3119120"/>
                  </a:cubicBezTo>
                  <a:lnTo>
                    <a:pt x="1568689" y="3129280"/>
                  </a:lnTo>
                  <a:lnTo>
                    <a:pt x="1182609" y="3149600"/>
                  </a:lnTo>
                  <a:cubicBezTo>
                    <a:pt x="1074236" y="3142827"/>
                    <a:pt x="965055" y="3144117"/>
                    <a:pt x="857489" y="3129280"/>
                  </a:cubicBezTo>
                  <a:cubicBezTo>
                    <a:pt x="767969" y="3116932"/>
                    <a:pt x="680371" y="3092611"/>
                    <a:pt x="593329" y="3068320"/>
                  </a:cubicBezTo>
                  <a:cubicBezTo>
                    <a:pt x="534522" y="3051909"/>
                    <a:pt x="475217" y="3034664"/>
                    <a:pt x="420609" y="3007360"/>
                  </a:cubicBezTo>
                  <a:cubicBezTo>
                    <a:pt x="343147" y="2968629"/>
                    <a:pt x="217052" y="2862098"/>
                    <a:pt x="166609" y="2794000"/>
                  </a:cubicBezTo>
                  <a:cubicBezTo>
                    <a:pt x="132340" y="2747737"/>
                    <a:pt x="112422" y="2692400"/>
                    <a:pt x="85329" y="2641600"/>
                  </a:cubicBezTo>
                  <a:cubicBezTo>
                    <a:pt x="39217" y="2215062"/>
                    <a:pt x="36305" y="2391438"/>
                    <a:pt x="54849" y="2113280"/>
                  </a:cubicBezTo>
                  <a:cubicBezTo>
                    <a:pt x="-29858" y="2000337"/>
                    <a:pt x="-11292" y="2045616"/>
                    <a:pt x="75169" y="1778000"/>
                  </a:cubicBezTo>
                  <a:cubicBezTo>
                    <a:pt x="116186" y="1651042"/>
                    <a:pt x="203352" y="1541154"/>
                    <a:pt x="237729" y="1412240"/>
                  </a:cubicBezTo>
                  <a:cubicBezTo>
                    <a:pt x="306097" y="1155858"/>
                    <a:pt x="251502" y="1336183"/>
                    <a:pt x="379969" y="1005840"/>
                  </a:cubicBezTo>
                  <a:cubicBezTo>
                    <a:pt x="394336" y="968895"/>
                    <a:pt x="404206" y="930167"/>
                    <a:pt x="420609" y="894080"/>
                  </a:cubicBezTo>
                  <a:cubicBezTo>
                    <a:pt x="470190" y="785001"/>
                    <a:pt x="474495" y="783223"/>
                    <a:pt x="512049" y="670560"/>
                  </a:cubicBezTo>
                  <a:cubicBezTo>
                    <a:pt x="519846" y="647170"/>
                    <a:pt x="526825" y="623464"/>
                    <a:pt x="532369" y="599440"/>
                  </a:cubicBezTo>
                  <a:cubicBezTo>
                    <a:pt x="537001" y="579367"/>
                    <a:pt x="538844" y="558748"/>
                    <a:pt x="542529" y="538480"/>
                  </a:cubicBezTo>
                  <a:cubicBezTo>
                    <a:pt x="545618" y="521490"/>
                    <a:pt x="549302" y="504613"/>
                    <a:pt x="552689" y="487680"/>
                  </a:cubicBezTo>
                  <a:cubicBezTo>
                    <a:pt x="549302" y="447040"/>
                    <a:pt x="556245" y="404165"/>
                    <a:pt x="542529" y="365760"/>
                  </a:cubicBezTo>
                  <a:cubicBezTo>
                    <a:pt x="532455" y="337553"/>
                    <a:pt x="471409" y="357536"/>
                    <a:pt x="471409" y="314960"/>
                  </a:cubicBezTo>
                  <a:lnTo>
                    <a:pt x="471409" y="274320"/>
                  </a:lnTo>
                  <a:close/>
                </a:path>
              </a:pathLst>
            </a:custGeom>
            <a:solidFill>
              <a:srgbClr val="CF9F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A40283-C8F4-4BF9-9BF0-E3D054AF6FCD}"/>
                </a:ext>
              </a:extLst>
            </p:cNvPr>
            <p:cNvSpPr/>
            <p:nvPr/>
          </p:nvSpPr>
          <p:spPr>
            <a:xfrm>
              <a:off x="998142" y="25975848"/>
              <a:ext cx="1279748" cy="1279654"/>
            </a:xfrm>
            <a:prstGeom prst="ellipse">
              <a:avLst/>
            </a:prstGeom>
            <a:pattFill prst="pct70">
              <a:fgClr>
                <a:srgbClr val="7030A0"/>
              </a:fgClr>
              <a:bgClr>
                <a:schemeClr val="bg1"/>
              </a:bgClr>
            </a:pattFill>
            <a:ln w="762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6B42B9-1B40-4DCE-99E8-08F135CFC5D1}"/>
                </a:ext>
              </a:extLst>
            </p:cNvPr>
            <p:cNvSpPr/>
            <p:nvPr/>
          </p:nvSpPr>
          <p:spPr>
            <a:xfrm>
              <a:off x="1242660" y="26198121"/>
              <a:ext cx="782773" cy="836698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143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84C685-EAF8-493D-8B1C-9927DFBB5EBD}"/>
                </a:ext>
              </a:extLst>
            </p:cNvPr>
            <p:cNvSpPr/>
            <p:nvPr/>
          </p:nvSpPr>
          <p:spPr>
            <a:xfrm>
              <a:off x="1191851" y="26142553"/>
              <a:ext cx="885979" cy="946246"/>
            </a:xfrm>
            <a:prstGeom prst="ellipse">
              <a:avLst/>
            </a:prstGeom>
            <a:noFill/>
            <a:ln w="1524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338">
              <a:extLst>
                <a:ext uri="{FF2B5EF4-FFF2-40B4-BE49-F238E27FC236}">
                  <a16:creationId xmlns:a16="http://schemas.microsoft.com/office/drawing/2014/main" id="{84980E41-A6D8-4B04-B06E-EFD407D93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654" y="26584440"/>
              <a:ext cx="1164137" cy="31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Coating</a:t>
              </a:r>
            </a:p>
          </p:txBody>
        </p:sp>
        <p:sp>
          <p:nvSpPr>
            <p:cNvPr id="12" name="TextBox 339">
              <a:extLst>
                <a:ext uri="{FF2B5EF4-FFF2-40B4-BE49-F238E27FC236}">
                  <a16:creationId xmlns:a16="http://schemas.microsoft.com/office/drawing/2014/main" id="{641EB95D-6BF0-4E22-9674-9F252EFB9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500" y="26285956"/>
              <a:ext cx="1377497" cy="31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D0D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C/C Tube</a:t>
              </a:r>
            </a:p>
          </p:txBody>
        </p:sp>
        <p:sp>
          <p:nvSpPr>
            <p:cNvPr id="13" name="TextBox 340">
              <a:extLst>
                <a:ext uri="{FF2B5EF4-FFF2-40B4-BE49-F238E27FC236}">
                  <a16:creationId xmlns:a16="http://schemas.microsoft.com/office/drawing/2014/main" id="{885BA5CB-DA2E-4F20-80AB-6F5715749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124" y="25918477"/>
              <a:ext cx="1107803" cy="31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err="1">
                  <a:solidFill>
                    <a:srgbClr val="CF9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CerCer</a:t>
              </a:r>
              <a:endParaRPr lang="en-US" altLang="en-US" sz="2000" b="1">
                <a:solidFill>
                  <a:srgbClr val="CF9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4CDA3B-BF88-425E-AEA6-E47C4EC5C55A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2077830" y="26441932"/>
              <a:ext cx="372669" cy="292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3C35FD5-0431-48B2-932A-95F75F260ACB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1985739" y="26740417"/>
              <a:ext cx="477915" cy="499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B81F608-302F-46D9-B8CE-C3B6CC785253}"/>
                </a:ext>
              </a:extLst>
            </p:cNvPr>
            <p:cNvCxnSpPr>
              <a:cxnSpLocks/>
              <a:stCxn id="18" idx="1"/>
              <a:endCxn id="8" idx="5"/>
            </p:cNvCxnSpPr>
            <p:nvPr/>
          </p:nvCxnSpPr>
          <p:spPr>
            <a:xfrm flipH="1">
              <a:off x="2090475" y="27019944"/>
              <a:ext cx="373178" cy="481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35">
              <a:extLst>
                <a:ext uri="{FF2B5EF4-FFF2-40B4-BE49-F238E27FC236}">
                  <a16:creationId xmlns:a16="http://schemas.microsoft.com/office/drawing/2014/main" id="{CC0FCAF2-3D1C-4714-BE5F-B2ED47127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0" y="26283270"/>
              <a:ext cx="681100" cy="55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en-US" sz="2000" b="1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Gas</a:t>
              </a:r>
            </a:p>
          </p:txBody>
        </p:sp>
        <p:sp>
          <p:nvSpPr>
            <p:cNvPr id="18" name="TextBox 347">
              <a:extLst>
                <a:ext uri="{FF2B5EF4-FFF2-40B4-BE49-F238E27FC236}">
                  <a16:creationId xmlns:a16="http://schemas.microsoft.com/office/drawing/2014/main" id="{A5167175-27DD-4A31-9BAC-6E8C5318C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653" y="26863967"/>
              <a:ext cx="1164137" cy="31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dirty="0">
                  <a:solidFill>
                    <a:srgbClr val="9464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 Gas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376C45D-4BCD-43AD-9291-68DD718B108F}"/>
                </a:ext>
              </a:extLst>
            </p:cNvPr>
            <p:cNvCxnSpPr/>
            <p:nvPr/>
          </p:nvCxnSpPr>
          <p:spPr>
            <a:xfrm flipH="1">
              <a:off x="2246134" y="26142553"/>
              <a:ext cx="27786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F9634CED-742F-4865-A2AC-4F44B4C348D7}"/>
                </a:ext>
              </a:extLst>
            </p:cNvPr>
            <p:cNvSpPr/>
            <p:nvPr/>
          </p:nvSpPr>
          <p:spPr>
            <a:xfrm rot="16200000">
              <a:off x="4160237" y="25792404"/>
              <a:ext cx="1060557" cy="1910094"/>
            </a:xfrm>
            <a:prstGeom prst="can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EA38E6-20C7-403A-ACAD-C7FE09E74D11}"/>
                </a:ext>
              </a:extLst>
            </p:cNvPr>
            <p:cNvSpPr/>
            <p:nvPr/>
          </p:nvSpPr>
          <p:spPr>
            <a:xfrm>
              <a:off x="3760873" y="26226698"/>
              <a:ext cx="228640" cy="1041505"/>
            </a:xfrm>
            <a:prstGeom prst="ellipse">
              <a:avLst/>
            </a:prstGeom>
            <a:pattFill prst="pct5">
              <a:fgClr>
                <a:srgbClr val="80E5CC"/>
              </a:fgClr>
              <a:bgClr>
                <a:schemeClr val="bg1"/>
              </a:bgClr>
            </a:pattFill>
            <a:ln w="38100">
              <a:solidFill>
                <a:srgbClr val="333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54A266-455D-4086-A213-75844FE1233D}"/>
                </a:ext>
              </a:extLst>
            </p:cNvPr>
            <p:cNvSpPr/>
            <p:nvPr/>
          </p:nvSpPr>
          <p:spPr>
            <a:xfrm>
              <a:off x="3827559" y="26113975"/>
              <a:ext cx="1724325" cy="93671"/>
            </a:xfrm>
            <a:prstGeom prst="rect">
              <a:avLst/>
            </a:prstGeom>
            <a:pattFill prst="pct10">
              <a:fgClr>
                <a:srgbClr val="9464B8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E16A1C-A09A-4972-A0B5-63010C18DD07}"/>
                </a:ext>
              </a:extLst>
            </p:cNvPr>
            <p:cNvSpPr/>
            <p:nvPr/>
          </p:nvSpPr>
          <p:spPr>
            <a:xfrm>
              <a:off x="3827559" y="27274554"/>
              <a:ext cx="1724325" cy="93672"/>
            </a:xfrm>
            <a:prstGeom prst="rect">
              <a:avLst/>
            </a:prstGeom>
            <a:pattFill prst="pct10">
              <a:fgClr>
                <a:srgbClr val="9464B8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E1779-8B06-4104-80F0-EA957C07458A}"/>
                </a:ext>
              </a:extLst>
            </p:cNvPr>
            <p:cNvSpPr/>
            <p:nvPr/>
          </p:nvSpPr>
          <p:spPr>
            <a:xfrm>
              <a:off x="3827559" y="26018715"/>
              <a:ext cx="1724325" cy="93671"/>
            </a:xfrm>
            <a:prstGeom prst="rect">
              <a:avLst/>
            </a:prstGeom>
            <a:solidFill>
              <a:srgbClr val="CF9F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3B3846-C357-44E6-9232-595C07B98AFE}"/>
                </a:ext>
              </a:extLst>
            </p:cNvPr>
            <p:cNvSpPr/>
            <p:nvPr/>
          </p:nvSpPr>
          <p:spPr>
            <a:xfrm>
              <a:off x="3827559" y="27365052"/>
              <a:ext cx="1724325" cy="93671"/>
            </a:xfrm>
            <a:prstGeom prst="rect">
              <a:avLst/>
            </a:prstGeom>
            <a:solidFill>
              <a:srgbClr val="CF9F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13EA83A-A4C0-4C00-B360-35FDC0D59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8823" y="26815721"/>
              <a:ext cx="1195595" cy="15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72">
              <a:extLst>
                <a:ext uri="{FF2B5EF4-FFF2-40B4-BE49-F238E27FC236}">
                  <a16:creationId xmlns:a16="http://schemas.microsoft.com/office/drawing/2014/main" id="{34C047FC-2534-470A-93D5-2EDDE8DFB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7561" y="26471359"/>
              <a:ext cx="1581465" cy="31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CC99"/>
                  </a:solidFill>
                </a:rPr>
                <a:t>Flow</a:t>
              </a:r>
            </a:p>
          </p:txBody>
        </p:sp>
        <p:sp>
          <p:nvSpPr>
            <p:cNvPr id="28" name="TextBox 394">
              <a:extLst>
                <a:ext uri="{FF2B5EF4-FFF2-40B4-BE49-F238E27FC236}">
                  <a16:creationId xmlns:a16="http://schemas.microsoft.com/office/drawing/2014/main" id="{85D94DC4-115B-4013-A86B-B3DB507CD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6195" y="26568581"/>
              <a:ext cx="528994" cy="4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en-US" b="1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1800" b="1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0A9ED75-6666-4530-BAAD-C42EB71E03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7913" y="26072696"/>
              <a:ext cx="389005" cy="841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0CAC024-F117-489B-8499-E6D4B5F755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9255" y="26364825"/>
              <a:ext cx="107969" cy="920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AA175EA-EC38-4C2F-9A49-B1ECDD006D29}"/>
                </a:ext>
              </a:extLst>
            </p:cNvPr>
            <p:cNvCxnSpPr>
              <a:cxnSpLocks/>
            </p:cNvCxnSpPr>
            <p:nvPr/>
          </p:nvCxnSpPr>
          <p:spPr>
            <a:xfrm>
              <a:off x="3529057" y="26850650"/>
              <a:ext cx="231815" cy="984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B58C4DF-1658-410C-8FA0-1253999BFCE5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3446493" y="27126902"/>
              <a:ext cx="381066" cy="1952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E3BF181-873E-4971-98FA-7C196DD19A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0992" y="27320597"/>
              <a:ext cx="1195595" cy="1587"/>
            </a:xfrm>
            <a:prstGeom prst="straightConnector1">
              <a:avLst/>
            </a:prstGeom>
            <a:ln w="19050">
              <a:solidFill>
                <a:srgbClr val="9464B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4092943-B52F-4A8C-B20A-4EAE59B95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4946" y="26167956"/>
              <a:ext cx="1195596" cy="1587"/>
            </a:xfrm>
            <a:prstGeom prst="straightConnector1">
              <a:avLst/>
            </a:prstGeom>
            <a:ln w="19050">
              <a:solidFill>
                <a:srgbClr val="9464B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0F919E9B-AC13-407B-B51C-FE626F42EA83}"/>
              </a:ext>
            </a:extLst>
          </p:cNvPr>
          <p:cNvSpPr txBox="1">
            <a:spLocks/>
          </p:cNvSpPr>
          <p:nvPr/>
        </p:nvSpPr>
        <p:spPr>
          <a:xfrm>
            <a:off x="490283" y="1393673"/>
            <a:ext cx="10972800" cy="1387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48640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tabLst/>
              <a:defRPr sz="1800" b="1" i="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279400" indent="-1651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571500" indent="-2286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.AppleSystemUIFont" charset="-120"/>
              <a:buChar char="‒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92024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46888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Flowing helium (He) between the C/C tube and </a:t>
            </a:r>
            <a:r>
              <a:rPr lang="en-US" sz="2000" dirty="0" err="1"/>
              <a:t>CerCer</a:t>
            </a:r>
            <a:r>
              <a:rPr lang="en-US" sz="2000" dirty="0"/>
              <a:t> fuel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Utilize flowing He between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CerCer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C/C tube to allow a gap while maintaining adequate heat transfer</a:t>
            </a:r>
          </a:p>
          <a:p>
            <a:pPr marL="7334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Pros: Eliminates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CerCer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C/C interface issue</a:t>
            </a:r>
          </a:p>
          <a:p>
            <a:pPr marL="7334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Pitfalls: Helium must be hot and flowing – requires pumps/machinery that operate at these temperatures; may need an extra tank to carry helium; requires system redesign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790067BB-E620-4FA7-8706-07C1526AD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0" y="5314771"/>
            <a:ext cx="2705879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>
                <a:latin typeface="Arial" panose="020B0604020202020204" pitchFamily="34" charset="0"/>
                <a:cs typeface="Arial" panose="020B0604020202020204" pitchFamily="34" charset="0"/>
              </a:rPr>
              <a:t>No single solution listed solves all problems and may create new problems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6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5">
            <a:extLst>
              <a:ext uri="{FF2B5EF4-FFF2-40B4-BE49-F238E27FC236}">
                <a16:creationId xmlns:a16="http://schemas.microsoft.com/office/drawing/2014/main" id="{3E35AEDB-A93F-4E9C-ACCD-78B7411EAA6B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785616"/>
            <a:ext cx="6665470" cy="2066356"/>
            <a:chOff x="6105525" y="26004838"/>
            <a:chExt cx="5218113" cy="161766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945F8E-DC3D-4C90-BA21-4D5030271AC7}"/>
                </a:ext>
              </a:extLst>
            </p:cNvPr>
            <p:cNvSpPr/>
            <p:nvPr/>
          </p:nvSpPr>
          <p:spPr>
            <a:xfrm>
              <a:off x="6154738" y="26055638"/>
              <a:ext cx="1463675" cy="1463675"/>
            </a:xfrm>
            <a:prstGeom prst="ellipse">
              <a:avLst/>
            </a:prstGeom>
            <a:solidFill>
              <a:srgbClr val="CF9F6F"/>
            </a:solidFill>
            <a:ln w="762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195CB5F-0BBB-422F-A7EE-ADC8FB8DA586}"/>
                </a:ext>
              </a:extLst>
            </p:cNvPr>
            <p:cNvSpPr/>
            <p:nvPr/>
          </p:nvSpPr>
          <p:spPr>
            <a:xfrm>
              <a:off x="6488113" y="26349326"/>
              <a:ext cx="782637" cy="838200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143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1506040-2D37-434F-9EE9-A5816C4C4537}"/>
                </a:ext>
              </a:extLst>
            </p:cNvPr>
            <p:cNvSpPr/>
            <p:nvPr/>
          </p:nvSpPr>
          <p:spPr>
            <a:xfrm>
              <a:off x="6435725" y="26295351"/>
              <a:ext cx="887413" cy="946150"/>
            </a:xfrm>
            <a:prstGeom prst="ellipse">
              <a:avLst/>
            </a:prstGeom>
            <a:noFill/>
            <a:ln w="1524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417">
              <a:extLst>
                <a:ext uri="{FF2B5EF4-FFF2-40B4-BE49-F238E27FC236}">
                  <a16:creationId xmlns:a16="http://schemas.microsoft.com/office/drawing/2014/main" id="{887172FF-D0B9-40A0-A1B2-D0A50F1C4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8900" y="26736675"/>
              <a:ext cx="1163638" cy="31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Coating</a:t>
              </a:r>
            </a:p>
          </p:txBody>
        </p:sp>
        <p:sp>
          <p:nvSpPr>
            <p:cNvPr id="12" name="TextBox 418">
              <a:extLst>
                <a:ext uri="{FF2B5EF4-FFF2-40B4-BE49-F238E27FC236}">
                  <a16:creationId xmlns:a16="http://schemas.microsoft.com/office/drawing/2014/main" id="{09BA6644-AB2F-4823-B9CC-C899E9B09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26438225"/>
              <a:ext cx="1376363" cy="31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D0D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C/C Tube</a:t>
              </a:r>
            </a:p>
          </p:txBody>
        </p:sp>
        <p:sp>
          <p:nvSpPr>
            <p:cNvPr id="13" name="TextBox 419">
              <a:extLst>
                <a:ext uri="{FF2B5EF4-FFF2-40B4-BE49-F238E27FC236}">
                  <a16:creationId xmlns:a16="http://schemas.microsoft.com/office/drawing/2014/main" id="{1AB80886-FD48-4CFD-A009-964E9967D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8899" y="26071513"/>
              <a:ext cx="1122363" cy="31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err="1">
                  <a:solidFill>
                    <a:srgbClr val="CF9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CerCer</a:t>
              </a:r>
              <a:endParaRPr lang="en-US" altLang="en-US" sz="2000" b="1">
                <a:solidFill>
                  <a:srgbClr val="CF9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423">
              <a:extLst>
                <a:ext uri="{FF2B5EF4-FFF2-40B4-BE49-F238E27FC236}">
                  <a16:creationId xmlns:a16="http://schemas.microsoft.com/office/drawing/2014/main" id="{D8CEDDF8-0343-41EC-832D-E4E08A8B5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088" y="26425525"/>
              <a:ext cx="681037" cy="554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en-US" sz="2000" b="1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Gas</a:t>
              </a:r>
            </a:p>
          </p:txBody>
        </p:sp>
        <p:sp>
          <p:nvSpPr>
            <p:cNvPr id="15" name="TextBox 424">
              <a:extLst>
                <a:ext uri="{FF2B5EF4-FFF2-40B4-BE49-F238E27FC236}">
                  <a16:creationId xmlns:a16="http://schemas.microsoft.com/office/drawing/2014/main" id="{5FC01691-BF98-4551-89A3-14F26F9A6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8900" y="27016075"/>
              <a:ext cx="1312862" cy="31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C/C Tube</a:t>
              </a:r>
            </a:p>
          </p:txBody>
        </p:sp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D336A760-DD74-4976-B3AF-8942481654CF}"/>
                </a:ext>
              </a:extLst>
            </p:cNvPr>
            <p:cNvSpPr/>
            <p:nvPr/>
          </p:nvSpPr>
          <p:spPr>
            <a:xfrm rot="16200000">
              <a:off x="9404350" y="25944514"/>
              <a:ext cx="1062037" cy="1909762"/>
            </a:xfrm>
            <a:prstGeom prst="can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B0CE9A-D8C6-477D-A864-2D1C88AFE273}"/>
                </a:ext>
              </a:extLst>
            </p:cNvPr>
            <p:cNvSpPr/>
            <p:nvPr/>
          </p:nvSpPr>
          <p:spPr>
            <a:xfrm>
              <a:off x="9005888" y="26377901"/>
              <a:ext cx="228600" cy="1042987"/>
            </a:xfrm>
            <a:prstGeom prst="ellipse">
              <a:avLst/>
            </a:prstGeom>
            <a:pattFill prst="pct5">
              <a:fgClr>
                <a:srgbClr val="80E5CC"/>
              </a:fgClr>
              <a:bgClr>
                <a:schemeClr val="bg1"/>
              </a:bgClr>
            </a:pattFill>
            <a:ln w="38100">
              <a:solidFill>
                <a:srgbClr val="333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E06F76-9544-4392-B467-DDF313DD3E84}"/>
                </a:ext>
              </a:extLst>
            </p:cNvPr>
            <p:cNvSpPr/>
            <p:nvPr/>
          </p:nvSpPr>
          <p:spPr>
            <a:xfrm>
              <a:off x="9072563" y="26266776"/>
              <a:ext cx="1725612" cy="93662"/>
            </a:xfrm>
            <a:prstGeom prst="rect">
              <a:avLst/>
            </a:prstGeom>
            <a:solidFill>
              <a:srgbClr val="CF9F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7A999B-539E-451C-97CE-4D64254F36FA}"/>
                </a:ext>
              </a:extLst>
            </p:cNvPr>
            <p:cNvSpPr/>
            <p:nvPr/>
          </p:nvSpPr>
          <p:spPr>
            <a:xfrm>
              <a:off x="9072563" y="27427238"/>
              <a:ext cx="1725612" cy="93663"/>
            </a:xfrm>
            <a:prstGeom prst="rect">
              <a:avLst/>
            </a:prstGeom>
            <a:solidFill>
              <a:srgbClr val="CF9F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9D0D3E-47D1-4DD4-8F41-774FF8BA371E}"/>
                </a:ext>
              </a:extLst>
            </p:cNvPr>
            <p:cNvSpPr/>
            <p:nvPr/>
          </p:nvSpPr>
          <p:spPr>
            <a:xfrm>
              <a:off x="9097963" y="26173113"/>
              <a:ext cx="1674812" cy="92075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BFB8C4-EC71-4794-8799-C5663A3322DD}"/>
                </a:ext>
              </a:extLst>
            </p:cNvPr>
            <p:cNvSpPr/>
            <p:nvPr/>
          </p:nvSpPr>
          <p:spPr>
            <a:xfrm>
              <a:off x="9097963" y="27517726"/>
              <a:ext cx="1689100" cy="104775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854477B-51B3-4A8F-AD2E-266C25FA1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5325" y="26966863"/>
              <a:ext cx="1195388" cy="158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433">
              <a:extLst>
                <a:ext uri="{FF2B5EF4-FFF2-40B4-BE49-F238E27FC236}">
                  <a16:creationId xmlns:a16="http://schemas.microsoft.com/office/drawing/2014/main" id="{A42F9699-3D8E-4375-AC54-27CE992E0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2488" y="26623963"/>
              <a:ext cx="1581150" cy="31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CC99"/>
                  </a:solidFill>
                </a:rPr>
                <a:t>Flow</a:t>
              </a:r>
            </a:p>
          </p:txBody>
        </p:sp>
        <p:sp>
          <p:nvSpPr>
            <p:cNvPr id="24" name="TextBox 434">
              <a:extLst>
                <a:ext uri="{FF2B5EF4-FFF2-40B4-BE49-F238E27FC236}">
                  <a16:creationId xmlns:a16="http://schemas.microsoft.com/office/drawing/2014/main" id="{E928C9F0-9FF0-4ACB-A449-616A76A9C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4143" y="26716037"/>
              <a:ext cx="501650" cy="31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en-US" sz="2000" b="1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2000" b="1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043AA28-28A2-461F-BABE-9266F170404F}"/>
                </a:ext>
              </a:extLst>
            </p:cNvPr>
            <p:cNvCxnSpPr>
              <a:cxnSpLocks/>
            </p:cNvCxnSpPr>
            <p:nvPr/>
          </p:nvCxnSpPr>
          <p:spPr>
            <a:xfrm>
              <a:off x="8495851" y="26265188"/>
              <a:ext cx="554487" cy="412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F0DA98A-B7B3-4842-9105-F4619864CE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3681" y="26517601"/>
              <a:ext cx="388557" cy="1047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3DEC697-803E-4529-9FEF-8339811C8F14}"/>
                </a:ext>
              </a:extLst>
            </p:cNvPr>
            <p:cNvCxnSpPr>
              <a:cxnSpLocks/>
            </p:cNvCxnSpPr>
            <p:nvPr/>
          </p:nvCxnSpPr>
          <p:spPr>
            <a:xfrm>
              <a:off x="8555505" y="26937192"/>
              <a:ext cx="450383" cy="1646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1D2D97-E7FC-4C43-847A-C39D65B8AFCA}"/>
                </a:ext>
              </a:extLst>
            </p:cNvPr>
            <p:cNvCxnSpPr>
              <a:cxnSpLocks/>
            </p:cNvCxnSpPr>
            <p:nvPr/>
          </p:nvCxnSpPr>
          <p:spPr>
            <a:xfrm>
              <a:off x="8623681" y="27241501"/>
              <a:ext cx="437769" cy="3317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0DF6CE-2613-4A58-B017-D5B9C9EA0B0E}"/>
                </a:ext>
              </a:extLst>
            </p:cNvPr>
            <p:cNvSpPr/>
            <p:nvPr/>
          </p:nvSpPr>
          <p:spPr>
            <a:xfrm>
              <a:off x="6105525" y="26004838"/>
              <a:ext cx="1554163" cy="1554163"/>
            </a:xfrm>
            <a:prstGeom prst="ellipse">
              <a:avLst/>
            </a:prstGeom>
            <a:noFill/>
            <a:ln w="174625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464D7D0-4EBB-431D-952D-B8FC1EC715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05663" y="26269951"/>
              <a:ext cx="563562" cy="25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C83EB15-DF78-431C-8778-BC450FBFAF89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7323138" y="26594839"/>
              <a:ext cx="373062" cy="27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FFAA7AB-CCC8-4498-BAC9-7084614CADA6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7231063" y="26893290"/>
              <a:ext cx="477837" cy="481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2D1C38E-13A9-40A9-A731-3F8401E7DA12}"/>
                </a:ext>
              </a:extLst>
            </p:cNvPr>
            <p:cNvCxnSpPr>
              <a:cxnSpLocks/>
              <a:stCxn id="15" idx="1"/>
              <a:endCxn id="8" idx="5"/>
            </p:cNvCxnSpPr>
            <p:nvPr/>
          </p:nvCxnSpPr>
          <p:spPr>
            <a:xfrm flipH="1">
              <a:off x="7404062" y="27172690"/>
              <a:ext cx="304838" cy="1322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6B9B1D8D-384D-4226-B7F0-EB65EA0C1E48}"/>
              </a:ext>
            </a:extLst>
          </p:cNvPr>
          <p:cNvSpPr txBox="1">
            <a:spLocks/>
          </p:cNvSpPr>
          <p:nvPr/>
        </p:nvSpPr>
        <p:spPr>
          <a:xfrm>
            <a:off x="490283" y="1393672"/>
            <a:ext cx="10972800" cy="2073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48640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tabLst/>
              <a:defRPr sz="1800" b="1" i="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279400" indent="-1651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571500" indent="-2286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.AppleSystemUIFont" charset="-120"/>
              <a:buChar char="‒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92024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46888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Restrained System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C/C tube to outside of system, which will restrain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CerCer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expansion</a:t>
            </a:r>
          </a:p>
          <a:p>
            <a:pPr marL="7334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Pros: Reduces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CerCer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C/C interface issue</a:t>
            </a:r>
          </a:p>
          <a:p>
            <a:pPr marL="7334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Pitfalls: Requires thick outer C/C tube; generally high stresses;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CerCer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crushing and gap still likely; does not address C/C to coating interface; additional C/C tube reduces amount of nuclear fuel in assembly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4B3C9073-5FA4-4779-B7B9-5E2FCF0F1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0" y="5314771"/>
            <a:ext cx="2705879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>
                <a:latin typeface="Arial" panose="020B0604020202020204" pitchFamily="34" charset="0"/>
                <a:cs typeface="Arial" panose="020B0604020202020204" pitchFamily="34" charset="0"/>
              </a:rPr>
              <a:t>No single solution listed solves all problems and may create new problems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0910F-6873-4636-B299-232D0A33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Restrained system reduces the fuel to C/C interface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8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AD2A-8EDE-4A0F-860B-CB5B8EA9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A melt layer can eliminate the fuel to C/C interface issues</a:t>
            </a:r>
            <a:endParaRPr lang="en-US" dirty="0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450714B1-37F6-48FB-92A8-6B84FBBF691A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785616"/>
            <a:ext cx="6961548" cy="2232872"/>
            <a:chOff x="11345875" y="26092150"/>
            <a:chExt cx="5211750" cy="167163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609FF5-71CC-474F-AE58-778D58B25A2E}"/>
                </a:ext>
              </a:extLst>
            </p:cNvPr>
            <p:cNvSpPr/>
            <p:nvPr/>
          </p:nvSpPr>
          <p:spPr>
            <a:xfrm>
              <a:off x="11345875" y="26092150"/>
              <a:ext cx="1668463" cy="1531938"/>
            </a:xfrm>
            <a:custGeom>
              <a:avLst/>
              <a:gdLst>
                <a:gd name="connsiteX0" fmla="*/ 471409 w 3702289"/>
                <a:gd name="connsiteY0" fmla="*/ 274320 h 3180080"/>
                <a:gd name="connsiteX1" fmla="*/ 471409 w 3702289"/>
                <a:gd name="connsiteY1" fmla="*/ 274320 h 3180080"/>
                <a:gd name="connsiteX2" fmla="*/ 1233409 w 3702289"/>
                <a:gd name="connsiteY2" fmla="*/ 152400 h 3180080"/>
                <a:gd name="connsiteX3" fmla="*/ 1416289 w 3702289"/>
                <a:gd name="connsiteY3" fmla="*/ 50800 h 3180080"/>
                <a:gd name="connsiteX4" fmla="*/ 1517889 w 3702289"/>
                <a:gd name="connsiteY4" fmla="*/ 10160 h 3180080"/>
                <a:gd name="connsiteX5" fmla="*/ 1558529 w 3702289"/>
                <a:gd name="connsiteY5" fmla="*/ 0 h 3180080"/>
                <a:gd name="connsiteX6" fmla="*/ 1599169 w 3702289"/>
                <a:gd name="connsiteY6" fmla="*/ 0 h 3180080"/>
                <a:gd name="connsiteX7" fmla="*/ 1700769 w 3702289"/>
                <a:gd name="connsiteY7" fmla="*/ 10160 h 3180080"/>
                <a:gd name="connsiteX8" fmla="*/ 1903969 w 3702289"/>
                <a:gd name="connsiteY8" fmla="*/ 182880 h 3180080"/>
                <a:gd name="connsiteX9" fmla="*/ 2351009 w 3702289"/>
                <a:gd name="connsiteY9" fmla="*/ 355600 h 3180080"/>
                <a:gd name="connsiteX10" fmla="*/ 2503409 w 3702289"/>
                <a:gd name="connsiteY10" fmla="*/ 345440 h 3180080"/>
                <a:gd name="connsiteX11" fmla="*/ 2655809 w 3702289"/>
                <a:gd name="connsiteY11" fmla="*/ 274320 h 3180080"/>
                <a:gd name="connsiteX12" fmla="*/ 2737089 w 3702289"/>
                <a:gd name="connsiteY12" fmla="*/ 243840 h 3180080"/>
                <a:gd name="connsiteX13" fmla="*/ 2859009 w 3702289"/>
                <a:gd name="connsiteY13" fmla="*/ 203200 h 3180080"/>
                <a:gd name="connsiteX14" fmla="*/ 3397489 w 3702289"/>
                <a:gd name="connsiteY14" fmla="*/ 386080 h 3180080"/>
                <a:gd name="connsiteX15" fmla="*/ 3539729 w 3702289"/>
                <a:gd name="connsiteY15" fmla="*/ 558800 h 3180080"/>
                <a:gd name="connsiteX16" fmla="*/ 3671809 w 3702289"/>
                <a:gd name="connsiteY16" fmla="*/ 883920 h 3180080"/>
                <a:gd name="connsiteX17" fmla="*/ 3702289 w 3702289"/>
                <a:gd name="connsiteY17" fmla="*/ 1188720 h 3180080"/>
                <a:gd name="connsiteX18" fmla="*/ 3692129 w 3702289"/>
                <a:gd name="connsiteY18" fmla="*/ 1910080 h 3180080"/>
                <a:gd name="connsiteX19" fmla="*/ 3661649 w 3702289"/>
                <a:gd name="connsiteY19" fmla="*/ 2062480 h 3180080"/>
                <a:gd name="connsiteX20" fmla="*/ 3610849 w 3702289"/>
                <a:gd name="connsiteY20" fmla="*/ 2397760 h 3180080"/>
                <a:gd name="connsiteX21" fmla="*/ 3549889 w 3702289"/>
                <a:gd name="connsiteY21" fmla="*/ 2590800 h 3180080"/>
                <a:gd name="connsiteX22" fmla="*/ 3458449 w 3702289"/>
                <a:gd name="connsiteY22" fmla="*/ 2915920 h 3180080"/>
                <a:gd name="connsiteX23" fmla="*/ 3295889 w 3702289"/>
                <a:gd name="connsiteY23" fmla="*/ 3098800 h 3180080"/>
                <a:gd name="connsiteX24" fmla="*/ 3041889 w 3702289"/>
                <a:gd name="connsiteY24" fmla="*/ 3159760 h 3180080"/>
                <a:gd name="connsiteX25" fmla="*/ 2645649 w 3702289"/>
                <a:gd name="connsiteY25" fmla="*/ 3180080 h 3180080"/>
                <a:gd name="connsiteX26" fmla="*/ 2401809 w 3702289"/>
                <a:gd name="connsiteY26" fmla="*/ 3159760 h 3180080"/>
                <a:gd name="connsiteX27" fmla="*/ 2097009 w 3702289"/>
                <a:gd name="connsiteY27" fmla="*/ 3129280 h 3180080"/>
                <a:gd name="connsiteX28" fmla="*/ 1893809 w 3702289"/>
                <a:gd name="connsiteY28" fmla="*/ 3119120 h 3180080"/>
                <a:gd name="connsiteX29" fmla="*/ 1568689 w 3702289"/>
                <a:gd name="connsiteY29" fmla="*/ 3129280 h 3180080"/>
                <a:gd name="connsiteX30" fmla="*/ 1182609 w 3702289"/>
                <a:gd name="connsiteY30" fmla="*/ 3149600 h 3180080"/>
                <a:gd name="connsiteX31" fmla="*/ 857489 w 3702289"/>
                <a:gd name="connsiteY31" fmla="*/ 3129280 h 3180080"/>
                <a:gd name="connsiteX32" fmla="*/ 593329 w 3702289"/>
                <a:gd name="connsiteY32" fmla="*/ 3068320 h 3180080"/>
                <a:gd name="connsiteX33" fmla="*/ 420609 w 3702289"/>
                <a:gd name="connsiteY33" fmla="*/ 3007360 h 3180080"/>
                <a:gd name="connsiteX34" fmla="*/ 166609 w 3702289"/>
                <a:gd name="connsiteY34" fmla="*/ 2794000 h 3180080"/>
                <a:gd name="connsiteX35" fmla="*/ 85329 w 3702289"/>
                <a:gd name="connsiteY35" fmla="*/ 2641600 h 3180080"/>
                <a:gd name="connsiteX36" fmla="*/ 54849 w 3702289"/>
                <a:gd name="connsiteY36" fmla="*/ 2113280 h 3180080"/>
                <a:gd name="connsiteX37" fmla="*/ 75169 w 3702289"/>
                <a:gd name="connsiteY37" fmla="*/ 1778000 h 3180080"/>
                <a:gd name="connsiteX38" fmla="*/ 237729 w 3702289"/>
                <a:gd name="connsiteY38" fmla="*/ 1412240 h 3180080"/>
                <a:gd name="connsiteX39" fmla="*/ 379969 w 3702289"/>
                <a:gd name="connsiteY39" fmla="*/ 1005840 h 3180080"/>
                <a:gd name="connsiteX40" fmla="*/ 420609 w 3702289"/>
                <a:gd name="connsiteY40" fmla="*/ 894080 h 3180080"/>
                <a:gd name="connsiteX41" fmla="*/ 512049 w 3702289"/>
                <a:gd name="connsiteY41" fmla="*/ 670560 h 3180080"/>
                <a:gd name="connsiteX42" fmla="*/ 532369 w 3702289"/>
                <a:gd name="connsiteY42" fmla="*/ 599440 h 3180080"/>
                <a:gd name="connsiteX43" fmla="*/ 542529 w 3702289"/>
                <a:gd name="connsiteY43" fmla="*/ 538480 h 3180080"/>
                <a:gd name="connsiteX44" fmla="*/ 552689 w 3702289"/>
                <a:gd name="connsiteY44" fmla="*/ 487680 h 3180080"/>
                <a:gd name="connsiteX45" fmla="*/ 542529 w 3702289"/>
                <a:gd name="connsiteY45" fmla="*/ 365760 h 3180080"/>
                <a:gd name="connsiteX46" fmla="*/ 471409 w 3702289"/>
                <a:gd name="connsiteY46" fmla="*/ 314960 h 3180080"/>
                <a:gd name="connsiteX47" fmla="*/ 471409 w 3702289"/>
                <a:gd name="connsiteY47" fmla="*/ 27432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02289" h="3180080">
                  <a:moveTo>
                    <a:pt x="471409" y="274320"/>
                  </a:moveTo>
                  <a:lnTo>
                    <a:pt x="471409" y="274320"/>
                  </a:lnTo>
                  <a:cubicBezTo>
                    <a:pt x="709520" y="248438"/>
                    <a:pt x="999006" y="237184"/>
                    <a:pt x="1233409" y="152400"/>
                  </a:cubicBezTo>
                  <a:cubicBezTo>
                    <a:pt x="1298987" y="128680"/>
                    <a:pt x="1353915" y="81987"/>
                    <a:pt x="1416289" y="50800"/>
                  </a:cubicBezTo>
                  <a:cubicBezTo>
                    <a:pt x="1448914" y="34488"/>
                    <a:pt x="1483538" y="22428"/>
                    <a:pt x="1517889" y="10160"/>
                  </a:cubicBezTo>
                  <a:cubicBezTo>
                    <a:pt x="1531039" y="5464"/>
                    <a:pt x="1558529" y="0"/>
                    <a:pt x="1558529" y="0"/>
                  </a:cubicBezTo>
                  <a:lnTo>
                    <a:pt x="1599169" y="0"/>
                  </a:lnTo>
                  <a:lnTo>
                    <a:pt x="1700769" y="10160"/>
                  </a:lnTo>
                  <a:lnTo>
                    <a:pt x="1903969" y="182880"/>
                  </a:lnTo>
                  <a:cubicBezTo>
                    <a:pt x="2082810" y="272300"/>
                    <a:pt x="2161577" y="338379"/>
                    <a:pt x="2351009" y="355600"/>
                  </a:cubicBezTo>
                  <a:cubicBezTo>
                    <a:pt x="2401713" y="360209"/>
                    <a:pt x="2452609" y="348827"/>
                    <a:pt x="2503409" y="345440"/>
                  </a:cubicBezTo>
                  <a:cubicBezTo>
                    <a:pt x="2554209" y="321733"/>
                    <a:pt x="2604399" y="296672"/>
                    <a:pt x="2655809" y="274320"/>
                  </a:cubicBezTo>
                  <a:cubicBezTo>
                    <a:pt x="2682345" y="262783"/>
                    <a:pt x="2710493" y="255238"/>
                    <a:pt x="2737089" y="243840"/>
                  </a:cubicBezTo>
                  <a:cubicBezTo>
                    <a:pt x="2838125" y="200539"/>
                    <a:pt x="2756008" y="220367"/>
                    <a:pt x="2859009" y="203200"/>
                  </a:cubicBezTo>
                  <a:cubicBezTo>
                    <a:pt x="2985577" y="236951"/>
                    <a:pt x="3277642" y="298624"/>
                    <a:pt x="3397489" y="386080"/>
                  </a:cubicBezTo>
                  <a:cubicBezTo>
                    <a:pt x="3457737" y="430045"/>
                    <a:pt x="3492316" y="501227"/>
                    <a:pt x="3539729" y="558800"/>
                  </a:cubicBezTo>
                  <a:cubicBezTo>
                    <a:pt x="3583756" y="667173"/>
                    <a:pt x="3656349" y="767971"/>
                    <a:pt x="3671809" y="883920"/>
                  </a:cubicBezTo>
                  <a:cubicBezTo>
                    <a:pt x="3698858" y="1086786"/>
                    <a:pt x="3688720" y="985184"/>
                    <a:pt x="3702289" y="1188720"/>
                  </a:cubicBezTo>
                  <a:cubicBezTo>
                    <a:pt x="3698902" y="1429173"/>
                    <a:pt x="3703302" y="1669863"/>
                    <a:pt x="3692129" y="1910080"/>
                  </a:cubicBezTo>
                  <a:cubicBezTo>
                    <a:pt x="3689722" y="1961830"/>
                    <a:pt x="3670166" y="2011379"/>
                    <a:pt x="3661649" y="2062480"/>
                  </a:cubicBezTo>
                  <a:cubicBezTo>
                    <a:pt x="3642802" y="2175565"/>
                    <a:pt x="3638129" y="2285608"/>
                    <a:pt x="3610849" y="2397760"/>
                  </a:cubicBezTo>
                  <a:cubicBezTo>
                    <a:pt x="3594900" y="2463327"/>
                    <a:pt x="3567375" y="2525626"/>
                    <a:pt x="3549889" y="2590800"/>
                  </a:cubicBezTo>
                  <a:cubicBezTo>
                    <a:pt x="3521889" y="2695165"/>
                    <a:pt x="3512722" y="2817241"/>
                    <a:pt x="3458449" y="2915920"/>
                  </a:cubicBezTo>
                  <a:cubicBezTo>
                    <a:pt x="3432194" y="2963655"/>
                    <a:pt x="3350897" y="3076150"/>
                    <a:pt x="3295889" y="3098800"/>
                  </a:cubicBezTo>
                  <a:cubicBezTo>
                    <a:pt x="3215376" y="3131952"/>
                    <a:pt x="3128846" y="3155301"/>
                    <a:pt x="3041889" y="3159760"/>
                  </a:cubicBezTo>
                  <a:lnTo>
                    <a:pt x="2645649" y="3180080"/>
                  </a:lnTo>
                  <a:lnTo>
                    <a:pt x="2401809" y="3159760"/>
                  </a:lnTo>
                  <a:cubicBezTo>
                    <a:pt x="2300137" y="3150346"/>
                    <a:pt x="2198791" y="3137423"/>
                    <a:pt x="2097009" y="3129280"/>
                  </a:cubicBezTo>
                  <a:cubicBezTo>
                    <a:pt x="2029407" y="3123872"/>
                    <a:pt x="1961542" y="3122507"/>
                    <a:pt x="1893809" y="3119120"/>
                  </a:cubicBezTo>
                  <a:lnTo>
                    <a:pt x="1568689" y="3129280"/>
                  </a:lnTo>
                  <a:lnTo>
                    <a:pt x="1182609" y="3149600"/>
                  </a:lnTo>
                  <a:cubicBezTo>
                    <a:pt x="1074236" y="3142827"/>
                    <a:pt x="965055" y="3144117"/>
                    <a:pt x="857489" y="3129280"/>
                  </a:cubicBezTo>
                  <a:cubicBezTo>
                    <a:pt x="767969" y="3116932"/>
                    <a:pt x="680371" y="3092611"/>
                    <a:pt x="593329" y="3068320"/>
                  </a:cubicBezTo>
                  <a:cubicBezTo>
                    <a:pt x="534522" y="3051909"/>
                    <a:pt x="475217" y="3034664"/>
                    <a:pt x="420609" y="3007360"/>
                  </a:cubicBezTo>
                  <a:cubicBezTo>
                    <a:pt x="343147" y="2968629"/>
                    <a:pt x="217052" y="2862098"/>
                    <a:pt x="166609" y="2794000"/>
                  </a:cubicBezTo>
                  <a:cubicBezTo>
                    <a:pt x="132340" y="2747737"/>
                    <a:pt x="112422" y="2692400"/>
                    <a:pt x="85329" y="2641600"/>
                  </a:cubicBezTo>
                  <a:cubicBezTo>
                    <a:pt x="39217" y="2215062"/>
                    <a:pt x="36305" y="2391438"/>
                    <a:pt x="54849" y="2113280"/>
                  </a:cubicBezTo>
                  <a:cubicBezTo>
                    <a:pt x="-29858" y="2000337"/>
                    <a:pt x="-11292" y="2045616"/>
                    <a:pt x="75169" y="1778000"/>
                  </a:cubicBezTo>
                  <a:cubicBezTo>
                    <a:pt x="116186" y="1651042"/>
                    <a:pt x="203352" y="1541154"/>
                    <a:pt x="237729" y="1412240"/>
                  </a:cubicBezTo>
                  <a:cubicBezTo>
                    <a:pt x="306097" y="1155858"/>
                    <a:pt x="251502" y="1336183"/>
                    <a:pt x="379969" y="1005840"/>
                  </a:cubicBezTo>
                  <a:cubicBezTo>
                    <a:pt x="394336" y="968895"/>
                    <a:pt x="404206" y="930167"/>
                    <a:pt x="420609" y="894080"/>
                  </a:cubicBezTo>
                  <a:cubicBezTo>
                    <a:pt x="470190" y="785001"/>
                    <a:pt x="474495" y="783223"/>
                    <a:pt x="512049" y="670560"/>
                  </a:cubicBezTo>
                  <a:cubicBezTo>
                    <a:pt x="519846" y="647170"/>
                    <a:pt x="526825" y="623464"/>
                    <a:pt x="532369" y="599440"/>
                  </a:cubicBezTo>
                  <a:cubicBezTo>
                    <a:pt x="537001" y="579367"/>
                    <a:pt x="538844" y="558748"/>
                    <a:pt x="542529" y="538480"/>
                  </a:cubicBezTo>
                  <a:cubicBezTo>
                    <a:pt x="545618" y="521490"/>
                    <a:pt x="549302" y="504613"/>
                    <a:pt x="552689" y="487680"/>
                  </a:cubicBezTo>
                  <a:cubicBezTo>
                    <a:pt x="549302" y="447040"/>
                    <a:pt x="556245" y="404165"/>
                    <a:pt x="542529" y="365760"/>
                  </a:cubicBezTo>
                  <a:cubicBezTo>
                    <a:pt x="532455" y="337553"/>
                    <a:pt x="471409" y="357536"/>
                    <a:pt x="471409" y="314960"/>
                  </a:cubicBezTo>
                  <a:lnTo>
                    <a:pt x="471409" y="274320"/>
                  </a:lnTo>
                  <a:close/>
                </a:path>
              </a:pathLst>
            </a:custGeom>
            <a:solidFill>
              <a:srgbClr val="CF9F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D91218-F822-408C-9349-7A9076D6D6BF}"/>
                </a:ext>
              </a:extLst>
            </p:cNvPr>
            <p:cNvSpPr/>
            <p:nvPr/>
          </p:nvSpPr>
          <p:spPr>
            <a:xfrm>
              <a:off x="11599875" y="26281062"/>
              <a:ext cx="1279525" cy="1279526"/>
            </a:xfrm>
            <a:prstGeom prst="ellipse">
              <a:avLst/>
            </a:prstGeom>
            <a:pattFill prst="wdDnDiag">
              <a:fgClr>
                <a:schemeClr val="bg2"/>
              </a:fgClr>
              <a:bgClr>
                <a:schemeClr val="bg1"/>
              </a:bgClr>
            </a:pattFill>
            <a:ln w="762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4F2C49-1F64-4ADC-A5C7-CD1D8E0E6671}"/>
                </a:ext>
              </a:extLst>
            </p:cNvPr>
            <p:cNvSpPr/>
            <p:nvPr/>
          </p:nvSpPr>
          <p:spPr>
            <a:xfrm>
              <a:off x="11844350" y="26501725"/>
              <a:ext cx="782638" cy="838201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143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4362BE-BF4C-48E7-A74D-E59B62FA7CBA}"/>
                </a:ext>
              </a:extLst>
            </p:cNvPr>
            <p:cNvSpPr/>
            <p:nvPr/>
          </p:nvSpPr>
          <p:spPr>
            <a:xfrm>
              <a:off x="11791962" y="26447750"/>
              <a:ext cx="885825" cy="946151"/>
            </a:xfrm>
            <a:prstGeom prst="ellipse">
              <a:avLst/>
            </a:prstGeom>
            <a:noFill/>
            <a:ln w="1524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446">
              <a:extLst>
                <a:ext uri="{FF2B5EF4-FFF2-40B4-BE49-F238E27FC236}">
                  <a16:creationId xmlns:a16="http://schemas.microsoft.com/office/drawing/2014/main" id="{3E6EC35B-5F54-4856-AA3E-A1AB91CE1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5134" y="26889075"/>
              <a:ext cx="1163637" cy="29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Coating</a:t>
              </a:r>
            </a:p>
          </p:txBody>
        </p:sp>
        <p:sp>
          <p:nvSpPr>
            <p:cNvPr id="11" name="TextBox 447">
              <a:extLst>
                <a:ext uri="{FF2B5EF4-FFF2-40B4-BE49-F238E27FC236}">
                  <a16:creationId xmlns:a16="http://schemas.microsoft.com/office/drawing/2014/main" id="{A224562C-502F-449F-AB47-6D8606224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2434" y="26590625"/>
              <a:ext cx="1376362" cy="29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D0D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C/C Tube</a:t>
              </a:r>
            </a:p>
          </p:txBody>
        </p:sp>
        <p:sp>
          <p:nvSpPr>
            <p:cNvPr id="12" name="TextBox 448">
              <a:extLst>
                <a:ext uri="{FF2B5EF4-FFF2-40B4-BE49-F238E27FC236}">
                  <a16:creationId xmlns:a16="http://schemas.microsoft.com/office/drawing/2014/main" id="{83500027-9A1E-46EE-B13F-7CF22F2E2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2285" y="26239727"/>
              <a:ext cx="1160462" cy="29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err="1">
                  <a:solidFill>
                    <a:srgbClr val="CF9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CerCer</a:t>
              </a:r>
              <a:endParaRPr lang="en-US" altLang="en-US" sz="2000" b="1">
                <a:solidFill>
                  <a:srgbClr val="CF9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CE30B3-5952-4042-A0CE-0BCCD504ABC7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12677784" y="26740396"/>
              <a:ext cx="374650" cy="343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4104306-DB53-4C48-85A5-FE7CA0E17B8A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12587298" y="27038846"/>
              <a:ext cx="477838" cy="550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90A76DA-8403-40E0-8A86-1F008F5E2D0A}"/>
                </a:ext>
              </a:extLst>
            </p:cNvPr>
            <p:cNvCxnSpPr>
              <a:cxnSpLocks/>
              <a:stCxn id="17" idx="1"/>
              <a:endCxn id="7" idx="5"/>
            </p:cNvCxnSpPr>
            <p:nvPr/>
          </p:nvCxnSpPr>
          <p:spPr>
            <a:xfrm flipH="1" flipV="1">
              <a:off x="12692016" y="27373206"/>
              <a:ext cx="327877" cy="2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52">
              <a:extLst>
                <a:ext uri="{FF2B5EF4-FFF2-40B4-BE49-F238E27FC236}">
                  <a16:creationId xmlns:a16="http://schemas.microsoft.com/office/drawing/2014/main" id="{82D0998C-39D0-484E-A36B-8035F3B94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8324" y="26589038"/>
              <a:ext cx="681038" cy="52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en-US" sz="2000" b="1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Gas</a:t>
              </a:r>
            </a:p>
          </p:txBody>
        </p:sp>
        <p:sp>
          <p:nvSpPr>
            <p:cNvPr id="17" name="TextBox 453">
              <a:extLst>
                <a:ext uri="{FF2B5EF4-FFF2-40B4-BE49-F238E27FC236}">
                  <a16:creationId xmlns:a16="http://schemas.microsoft.com/office/drawing/2014/main" id="{AB236EA3-E17D-4AE5-A6AD-462BD304D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19891" y="27223708"/>
              <a:ext cx="1460499" cy="29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Melt Layer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ACDE797-A4F4-4D93-9D70-36FA3C8DA0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47648" y="26370756"/>
              <a:ext cx="274638" cy="769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ylinder 18">
              <a:extLst>
                <a:ext uri="{FF2B5EF4-FFF2-40B4-BE49-F238E27FC236}">
                  <a16:creationId xmlns:a16="http://schemas.microsoft.com/office/drawing/2014/main" id="{5B606047-4B17-473D-A29D-D354AC3AEA37}"/>
                </a:ext>
              </a:extLst>
            </p:cNvPr>
            <p:cNvSpPr/>
            <p:nvPr/>
          </p:nvSpPr>
          <p:spPr>
            <a:xfrm rot="16200000">
              <a:off x="14638338" y="26096913"/>
              <a:ext cx="1062038" cy="1909763"/>
            </a:xfrm>
            <a:prstGeom prst="can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3B5DD8-5F25-4320-A4B9-BEAEE2092C77}"/>
                </a:ext>
              </a:extLst>
            </p:cNvPr>
            <p:cNvSpPr/>
            <p:nvPr/>
          </p:nvSpPr>
          <p:spPr>
            <a:xfrm>
              <a:off x="14239875" y="26530300"/>
              <a:ext cx="228600" cy="1042988"/>
            </a:xfrm>
            <a:prstGeom prst="ellipse">
              <a:avLst/>
            </a:prstGeom>
            <a:pattFill prst="pct5">
              <a:fgClr>
                <a:srgbClr val="80E5CC"/>
              </a:fgClr>
              <a:bgClr>
                <a:schemeClr val="bg1"/>
              </a:bgClr>
            </a:pattFill>
            <a:ln w="38100">
              <a:solidFill>
                <a:srgbClr val="333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E51790-231B-4378-B650-6E34193595B0}"/>
                </a:ext>
              </a:extLst>
            </p:cNvPr>
            <p:cNvSpPr/>
            <p:nvPr/>
          </p:nvSpPr>
          <p:spPr>
            <a:xfrm>
              <a:off x="14306550" y="26419175"/>
              <a:ext cx="1725613" cy="93662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3F0B9A-2978-4BAD-92EA-AD56C37F7BAD}"/>
                </a:ext>
              </a:extLst>
            </p:cNvPr>
            <p:cNvSpPr/>
            <p:nvPr/>
          </p:nvSpPr>
          <p:spPr>
            <a:xfrm>
              <a:off x="14306550" y="27579638"/>
              <a:ext cx="1725613" cy="93663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5ED2BF-6315-46D8-BEAC-1F6A59724D2A}"/>
                </a:ext>
              </a:extLst>
            </p:cNvPr>
            <p:cNvSpPr/>
            <p:nvPr/>
          </p:nvSpPr>
          <p:spPr>
            <a:xfrm>
              <a:off x="14306550" y="26323925"/>
              <a:ext cx="1725613" cy="93662"/>
            </a:xfrm>
            <a:prstGeom prst="rect">
              <a:avLst/>
            </a:prstGeom>
            <a:solidFill>
              <a:srgbClr val="CF9F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72EB89-3438-49D5-BCAC-DACAD9CD0730}"/>
                </a:ext>
              </a:extLst>
            </p:cNvPr>
            <p:cNvSpPr/>
            <p:nvPr/>
          </p:nvSpPr>
          <p:spPr>
            <a:xfrm>
              <a:off x="14306550" y="27670126"/>
              <a:ext cx="1725613" cy="93662"/>
            </a:xfrm>
            <a:prstGeom prst="rect">
              <a:avLst/>
            </a:prstGeom>
            <a:solidFill>
              <a:srgbClr val="CF9F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3F45C69-CFAC-455F-87F8-076C651F5F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19313" y="27119263"/>
              <a:ext cx="1195387" cy="158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462">
              <a:extLst>
                <a:ext uri="{FF2B5EF4-FFF2-40B4-BE49-F238E27FC236}">
                  <a16:creationId xmlns:a16="http://schemas.microsoft.com/office/drawing/2014/main" id="{9EF0864E-C33F-47B8-8669-1892959D2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76475" y="26776363"/>
              <a:ext cx="1581150" cy="29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CC99"/>
                  </a:solidFill>
                </a:rPr>
                <a:t>Flow</a:t>
              </a:r>
            </a:p>
          </p:txBody>
        </p:sp>
        <p:sp>
          <p:nvSpPr>
            <p:cNvPr id="27" name="TextBox 463">
              <a:extLst>
                <a:ext uri="{FF2B5EF4-FFF2-40B4-BE49-F238E27FC236}">
                  <a16:creationId xmlns:a16="http://schemas.microsoft.com/office/drawing/2014/main" id="{218710C6-80BA-4F02-B326-9A0DBF9E9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9926" y="26848806"/>
              <a:ext cx="495300" cy="29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en-US" sz="2000" b="1" baseline="-2500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2000" b="1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39F6284-76EE-4BC2-9508-CD9290C997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90616" y="26377900"/>
              <a:ext cx="395296" cy="81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567CD6B-0193-438E-9440-82CFEA45D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3813" y="26670000"/>
              <a:ext cx="252412" cy="668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9D89130-3E19-4333-B3CB-A37813EA730E}"/>
                </a:ext>
              </a:extLst>
            </p:cNvPr>
            <p:cNvCxnSpPr>
              <a:cxnSpLocks/>
            </p:cNvCxnSpPr>
            <p:nvPr/>
          </p:nvCxnSpPr>
          <p:spPr>
            <a:xfrm>
              <a:off x="13877925" y="27082625"/>
              <a:ext cx="361950" cy="1715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B2A6615-747E-4F29-B6F0-F2A609C12BBD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14058899" y="27439040"/>
              <a:ext cx="247651" cy="1874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A478574F-FBCC-4E3B-9A81-5D9600F19315}"/>
              </a:ext>
            </a:extLst>
          </p:cNvPr>
          <p:cNvSpPr txBox="1">
            <a:spLocks/>
          </p:cNvSpPr>
          <p:nvPr/>
        </p:nvSpPr>
        <p:spPr>
          <a:xfrm>
            <a:off x="490283" y="1393673"/>
            <a:ext cx="10972800" cy="1387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48640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tabLst/>
              <a:defRPr sz="1800" b="1" i="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279400" indent="-1651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571500" indent="-22860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.AppleSystemUIFont" charset="-120"/>
              <a:buChar char="‒"/>
              <a:tabLst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92024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468880" indent="-274320" algn="l" defTabSz="548640" rtl="0" eaLnBrk="1" fontAlgn="base" hangingPunct="1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Melt Layer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an additional layer of material between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CerCer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C/C that will melt prior to 1000K and expand prior to gap forming</a:t>
            </a:r>
          </a:p>
          <a:p>
            <a:pPr marL="7334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Pros: Eliminates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CerCer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C/C interface issue; moderately simple to integrate</a:t>
            </a:r>
          </a:p>
          <a:p>
            <a:pPr marL="7334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Pitfalls: Have yet to identify a candidate melt layer material (matches neutronics, high thermal conductivity, appropriate CTE); does not address C/C to coating interface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85ADE6D8-0D41-425B-B3AC-9223A6D46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0" y="5314771"/>
            <a:ext cx="2705879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>
                <a:latin typeface="Arial" panose="020B0604020202020204" pitchFamily="34" charset="0"/>
                <a:cs typeface="Arial" panose="020B0604020202020204" pitchFamily="34" charset="0"/>
              </a:rPr>
              <a:t>No single solution listed solves all problems and may create new problems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74474"/>
      </p:ext>
    </p:extLst>
  </p:cSld>
  <p:clrMapOvr>
    <a:masterClrMapping/>
  </p:clrMapOvr>
</p:sld>
</file>

<file path=ppt/theme/theme1.xml><?xml version="1.0" encoding="utf-8"?>
<a:theme xmlns:a="http://schemas.openxmlformats.org/drawingml/2006/main" name="NTP Demo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6B8C2269-4732-45AF-B042-6600AAC6DA57}" vid="{37807119-B141-44DE-BFAF-FA15E0E84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D8F7ADA582F40B7193A8FC8851B24" ma:contentTypeVersion="8" ma:contentTypeDescription="Create a new document." ma:contentTypeScope="" ma:versionID="40cf2886666a20b0eea4418c862517b8">
  <xsd:schema xmlns:xsd="http://www.w3.org/2001/XMLSchema" xmlns:xs="http://www.w3.org/2001/XMLSchema" xmlns:p="http://schemas.microsoft.com/office/2006/metadata/properties" xmlns:ns2="ce204e60-067e-4038-94f2-854b39719b5c" xmlns:ns3="0c3365e8-5630-4eff-82ee-bdfb9b1b6edf" xmlns:ns4="http://schemas.microsoft.com/sharepoint/v4" targetNamespace="http://schemas.microsoft.com/office/2006/metadata/properties" ma:root="true" ma:fieldsID="e593f84c2e663de176164ceb3e6a5db8" ns2:_="" ns3:_="" ns4:_="">
    <xsd:import namespace="ce204e60-067e-4038-94f2-854b39719b5c"/>
    <xsd:import namespace="0c3365e8-5630-4eff-82ee-bdfb9b1b6ed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3:POC" minOccurs="0"/>
                <xsd:element ref="ns3:Contact" minOccurs="0"/>
                <xsd:element ref="ns3:dadc" minOccurs="0"/>
                <xsd:element ref="ns3:sdgi" minOccurs="0"/>
                <xsd:element ref="ns3:Point_x0020_of_x0020_Contact" minOccurs="0"/>
                <xsd:element ref="ns3:Contact_x0020_E_x002d_mai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04e60-067e-4038-94f2-854b39719b5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365e8-5630-4eff-82ee-bdfb9b1b6edf" elementFormDefault="qualified">
    <xsd:import namespace="http://schemas.microsoft.com/office/2006/documentManagement/types"/>
    <xsd:import namespace="http://schemas.microsoft.com/office/infopath/2007/PartnerControls"/>
    <xsd:element name="POC" ma:index="12" nillable="true" ma:displayName="POC" ma:description="POC" ma:internalName="POC">
      <xsd:simpleType>
        <xsd:restriction base="dms:Text"/>
      </xsd:simpleType>
    </xsd:element>
    <xsd:element name="Contact" ma:index="13" nillable="true" ma:displayName="Contact" ma:description="Contact info for POC" ma:internalName="Contact">
      <xsd:simpleType>
        <xsd:restriction base="dms:Text">
          <xsd:maxLength value="255"/>
        </xsd:restriction>
      </xsd:simpleType>
    </xsd:element>
    <xsd:element name="dadc" ma:index="14" nillable="true" ma:displayName="POC" ma:internalName="dadc">
      <xsd:simpleType>
        <xsd:restriction base="dms:Text"/>
      </xsd:simpleType>
    </xsd:element>
    <xsd:element name="sdgi" ma:index="15" nillable="true" ma:displayName="Contact Info" ma:internalName="sdgi">
      <xsd:simpleType>
        <xsd:restriction base="dms:Text"/>
      </xsd:simpleType>
    </xsd:element>
    <xsd:element name="Point_x0020_of_x0020_Contact" ma:index="16" nillable="true" ma:displayName="Point of Contact" ma:internalName="Point_x0020_of_x0020_Contact">
      <xsd:simpleType>
        <xsd:restriction base="dms:Text">
          <xsd:maxLength value="255"/>
        </xsd:restriction>
      </xsd:simpleType>
    </xsd:element>
    <xsd:element name="Contact_x0020_E_x002d_mail" ma:index="17" nillable="true" ma:displayName="Contact E-mail" ma:internalName="Contact_x0020_E_x002d_mai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e204e60-067e-4038-94f2-854b39719b5c">4SDW4C4EAYDZ-725850164-979</_dlc_DocId>
    <_dlc_DocIdUrl xmlns="ce204e60-067e-4038-94f2-854b39719b5c">
      <Url>https://sharepoint.msfc.nasa.gov/sites/sciencetech/ST20/NTP/_layouts/15/DocIdRedir.aspx?ID=4SDW4C4EAYDZ-725850164-979</Url>
      <Description>4SDW4C4EAYDZ-725850164-979</Description>
    </_dlc_DocIdUrl>
    <Contact xmlns="0c3365e8-5630-4eff-82ee-bdfb9b1b6edf" xsi:nil="true"/>
    <Point_x0020_of_x0020_Contact xmlns="0c3365e8-5630-4eff-82ee-bdfb9b1b6edf" xsi:nil="true"/>
    <Contact_x0020_E_x002d_mail xmlns="0c3365e8-5630-4eff-82ee-bdfb9b1b6edf" xsi:nil="true"/>
    <dadc xmlns="0c3365e8-5630-4eff-82ee-bdfb9b1b6edf" xsi:nil="true"/>
    <sdgi xmlns="0c3365e8-5630-4eff-82ee-bdfb9b1b6edf" xsi:nil="true"/>
    <POC xmlns="0c3365e8-5630-4eff-82ee-bdfb9b1b6edf">Danielle Woodham</POC>
    <IconOverlay xmlns="http://schemas.microsoft.com/sharepoint/v4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125125-9FCC-4AF6-AB15-E6DBEA36A8A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2F67DB-C6D7-4C3C-A8B4-99FECFCE8920}">
  <ds:schemaRefs>
    <ds:schemaRef ds:uri="0c3365e8-5630-4eff-82ee-bdfb9b1b6edf"/>
    <ds:schemaRef ds:uri="ce204e60-067e-4038-94f2-854b39719b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7F6CF94-3835-4291-A7F5-6B61552363F6}">
  <ds:schemaRefs>
    <ds:schemaRef ds:uri="0c3365e8-5630-4eff-82ee-bdfb9b1b6edf"/>
    <ds:schemaRef ds:uri="ce204e60-067e-4038-94f2-854b39719b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7AE54FD-935F-41B7-A2AD-D82757891F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40497</TotalTime>
  <Words>921</Words>
  <Application>Microsoft Office PowerPoint</Application>
  <PresentationFormat>Widescreen</PresentationFormat>
  <Paragraphs>132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.AppleSystemUIFont</vt:lpstr>
      <vt:lpstr>Arial</vt:lpstr>
      <vt:lpstr>Arial</vt:lpstr>
      <vt:lpstr>Arial Bold</vt:lpstr>
      <vt:lpstr>Arial Regular</vt:lpstr>
      <vt:lpstr>Calibri</vt:lpstr>
      <vt:lpstr>Helvetica Neue</vt:lpstr>
      <vt:lpstr>System Font Regular</vt:lpstr>
      <vt:lpstr>Times New Roman</vt:lpstr>
      <vt:lpstr>NTP Demo Master</vt:lpstr>
      <vt:lpstr>PowerPoint Presentation</vt:lpstr>
      <vt:lpstr>PowerPoint Presentation</vt:lpstr>
      <vt:lpstr>What is Nuclear Thermal Propulsion?</vt:lpstr>
      <vt:lpstr>NTP reactors operate at nearly 3000 K</vt:lpstr>
      <vt:lpstr>Heat exchange tubes protect the fuel</vt:lpstr>
      <vt:lpstr>The use of dissimilar materials causes interface problems</vt:lpstr>
      <vt:lpstr>Flowing helium eliminates one interface issue but requires system redesign</vt:lpstr>
      <vt:lpstr>Restrained system reduces the fuel to C/C interface issue</vt:lpstr>
      <vt:lpstr>A melt layer can eliminate the fuel to C/C interface issues</vt:lpstr>
      <vt:lpstr>Inverting the system may improve both interface issues but requires major redesign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</dc:creator>
  <cp:lastModifiedBy>Langston, Sarah L. (LARC-D312)</cp:lastModifiedBy>
  <cp:revision>884</cp:revision>
  <cp:lastPrinted>2017-06-09T12:17:02Z</cp:lastPrinted>
  <dcterms:created xsi:type="dcterms:W3CDTF">2011-06-13T11:07:26Z</dcterms:created>
  <dcterms:modified xsi:type="dcterms:W3CDTF">2023-04-18T13:58:42Z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0x010100DF5D8F7ADA582F40B7193A8FC8851B24</vt:lpwstr>
  </property>
  <property fmtid="{D5CDD505-2E9C-101B-9397-08002B2CF9AE}" pid="3" name="Order">
    <vt:r8>939900</vt:r8>
  </property>
  <property fmtid="{D5CDD505-2E9C-101B-9397-08002B2CF9AE}" pid="4" name="ComplianceAssetId">
    <vt:lpwstr/>
  </property>
  <property fmtid="{D5CDD505-2E9C-101B-9397-08002B2CF9AE}" pid="5" name="_dlc_DocIdItemGuid">
    <vt:lpwstr>d8094141-aede-42de-95ec-4cd0765c65cd</vt:lpwstr>
  </property>
</Properties>
</file>