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slideLayouts/slideLayout20.xml" ContentType="application/vnd.openxmlformats-officedocument.presentationml.slideLayout+xml"/>
  <Override PartName="/ppt/theme/theme3.xml" ContentType="application/vnd.openxmlformats-officedocument.theme+xml"/>
  <Override PartName="/ppt/slideLayouts/slideLayout21.xml" ContentType="application/vnd.openxmlformats-officedocument.presentationml.slideLayout+xml"/>
  <Override PartName="/ppt/theme/theme4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5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2" r:id="rId4"/>
    <p:sldMasterId id="2147483721" r:id="rId5"/>
    <p:sldMasterId id="2147483732" r:id="rId6"/>
    <p:sldMasterId id="2147483734" r:id="rId7"/>
    <p:sldMasterId id="2147483738" r:id="rId8"/>
    <p:sldMasterId id="2147483745" r:id="rId9"/>
  </p:sldMasterIdLst>
  <p:notesMasterIdLst>
    <p:notesMasterId r:id="rId16"/>
  </p:notesMasterIdLst>
  <p:handoutMasterIdLst>
    <p:handoutMasterId r:id="rId17"/>
  </p:handoutMasterIdLst>
  <p:sldIdLst>
    <p:sldId id="437" r:id="rId10"/>
    <p:sldId id="404" r:id="rId11"/>
    <p:sldId id="438" r:id="rId12"/>
    <p:sldId id="440" r:id="rId13"/>
    <p:sldId id="439" r:id="rId14"/>
    <p:sldId id="442" r:id="rId15"/>
  </p:sldIdLst>
  <p:sldSz cx="16238538" cy="9134475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FFFC2"/>
    <a:srgbClr val="61FFA8"/>
    <a:srgbClr val="B6B7F4"/>
    <a:srgbClr val="A1A2F1"/>
    <a:srgbClr val="D3D4F9"/>
    <a:srgbClr val="D8E5E9"/>
    <a:srgbClr val="052E53"/>
    <a:srgbClr val="F8B04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DDA7D12-8318-454B-B36B-75176143728A}" v="95" dt="2023-04-18T18:15:34.85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4" autoAdjust="0"/>
    <p:restoredTop sz="96798" autoAdjust="0"/>
  </p:normalViewPr>
  <p:slideViewPr>
    <p:cSldViewPr snapToGrid="0">
      <p:cViewPr varScale="1">
        <p:scale>
          <a:sx n="49" d="100"/>
          <a:sy n="49" d="100"/>
        </p:scale>
        <p:origin x="408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141" d="100"/>
          <a:sy n="141" d="100"/>
        </p:scale>
        <p:origin x="2160" y="20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" Target="slides/slide4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3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2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6.xml"/><Relationship Id="rId23" Type="http://schemas.microsoft.com/office/2015/10/relationships/revisionInfo" Target="revisionInfo.xml"/><Relationship Id="rId10" Type="http://schemas.openxmlformats.org/officeDocument/2006/relationships/slide" Target="slides/slide1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5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ickenson, Katherine V. (KSC-BAA20)" userId="cd046fdf-f5f6-4a6b-a5cb-f363b110c113" providerId="ADAL" clId="{DDDA7D12-8318-454B-B36B-75176143728A}"/>
    <pc:docChg chg="custSel addSld delSld modSld">
      <pc:chgData name="Dickenson, Katherine V. (KSC-BAA20)" userId="cd046fdf-f5f6-4a6b-a5cb-f363b110c113" providerId="ADAL" clId="{DDDA7D12-8318-454B-B36B-75176143728A}" dt="2023-04-18T18:35:12.127" v="747" actId="20577"/>
      <pc:docMkLst>
        <pc:docMk/>
      </pc:docMkLst>
      <pc:sldChg chg="del">
        <pc:chgData name="Dickenson, Katherine V. (KSC-BAA20)" userId="cd046fdf-f5f6-4a6b-a5cb-f363b110c113" providerId="ADAL" clId="{DDDA7D12-8318-454B-B36B-75176143728A}" dt="2023-04-18T18:23:57.566" v="743" actId="2696"/>
        <pc:sldMkLst>
          <pc:docMk/>
          <pc:sldMk cId="436856954" sldId="403"/>
        </pc:sldMkLst>
      </pc:sldChg>
      <pc:sldChg chg="addSp modSp mod">
        <pc:chgData name="Dickenson, Katherine V. (KSC-BAA20)" userId="cd046fdf-f5f6-4a6b-a5cb-f363b110c113" providerId="ADAL" clId="{DDDA7D12-8318-454B-B36B-75176143728A}" dt="2023-04-18T17:47:22.923" v="562" actId="20577"/>
        <pc:sldMkLst>
          <pc:docMk/>
          <pc:sldMk cId="4032960664" sldId="404"/>
        </pc:sldMkLst>
        <pc:spChg chg="mod">
          <ac:chgData name="Dickenson, Katherine V. (KSC-BAA20)" userId="cd046fdf-f5f6-4a6b-a5cb-f363b110c113" providerId="ADAL" clId="{DDDA7D12-8318-454B-B36B-75176143728A}" dt="2023-04-18T15:09:26.265" v="331" actId="20577"/>
          <ac:spMkLst>
            <pc:docMk/>
            <pc:sldMk cId="4032960664" sldId="404"/>
            <ac:spMk id="40" creationId="{A32F242D-AAA9-4F12-A6E2-23F11040BB32}"/>
          </ac:spMkLst>
        </pc:spChg>
        <pc:spChg chg="mod">
          <ac:chgData name="Dickenson, Katherine V. (KSC-BAA20)" userId="cd046fdf-f5f6-4a6b-a5cb-f363b110c113" providerId="ADAL" clId="{DDDA7D12-8318-454B-B36B-75176143728A}" dt="2023-04-18T17:47:22.923" v="562" actId="20577"/>
          <ac:spMkLst>
            <pc:docMk/>
            <pc:sldMk cId="4032960664" sldId="404"/>
            <ac:spMk id="46" creationId="{0DF8250A-ED78-41B5-8D39-64DDDB910239}"/>
          </ac:spMkLst>
        </pc:spChg>
        <pc:picChg chg="mod">
          <ac:chgData name="Dickenson, Katherine V. (KSC-BAA20)" userId="cd046fdf-f5f6-4a6b-a5cb-f363b110c113" providerId="ADAL" clId="{DDDA7D12-8318-454B-B36B-75176143728A}" dt="2023-04-18T15:10:25.152" v="337" actId="14100"/>
          <ac:picMkLst>
            <pc:docMk/>
            <pc:sldMk cId="4032960664" sldId="404"/>
            <ac:picMk id="18" creationId="{5D6D1B1B-63FB-41C2-9235-FAEE29E72B4F}"/>
          </ac:picMkLst>
        </pc:picChg>
        <pc:picChg chg="mod">
          <ac:chgData name="Dickenson, Katherine V. (KSC-BAA20)" userId="cd046fdf-f5f6-4a6b-a5cb-f363b110c113" providerId="ADAL" clId="{DDDA7D12-8318-454B-B36B-75176143728A}" dt="2023-04-18T14:55:37.610" v="319" actId="14100"/>
          <ac:picMkLst>
            <pc:docMk/>
            <pc:sldMk cId="4032960664" sldId="404"/>
            <ac:picMk id="23" creationId="{3208E570-5B4F-4EBE-A01E-66C5D4986D6C}"/>
          </ac:picMkLst>
        </pc:picChg>
        <pc:picChg chg="mod">
          <ac:chgData name="Dickenson, Katherine V. (KSC-BAA20)" userId="cd046fdf-f5f6-4a6b-a5cb-f363b110c113" providerId="ADAL" clId="{DDDA7D12-8318-454B-B36B-75176143728A}" dt="2023-04-18T17:46:48.460" v="557" actId="1076"/>
          <ac:picMkLst>
            <pc:docMk/>
            <pc:sldMk cId="4032960664" sldId="404"/>
            <ac:picMk id="25" creationId="{E45608D5-ED1B-441E-B79E-241EE34E01E1}"/>
          </ac:picMkLst>
        </pc:picChg>
        <pc:picChg chg="mod">
          <ac:chgData name="Dickenson, Katherine V. (KSC-BAA20)" userId="cd046fdf-f5f6-4a6b-a5cb-f363b110c113" providerId="ADAL" clId="{DDDA7D12-8318-454B-B36B-75176143728A}" dt="2023-04-18T14:55:28.045" v="318" actId="14100"/>
          <ac:picMkLst>
            <pc:docMk/>
            <pc:sldMk cId="4032960664" sldId="404"/>
            <ac:picMk id="26" creationId="{1B3463DB-343F-48D1-A5D2-74BC19ABF0E6}"/>
          </ac:picMkLst>
        </pc:picChg>
        <pc:picChg chg="add mod">
          <ac:chgData name="Dickenson, Katherine V. (KSC-BAA20)" userId="cd046fdf-f5f6-4a6b-a5cb-f363b110c113" providerId="ADAL" clId="{DDDA7D12-8318-454B-B36B-75176143728A}" dt="2023-04-18T15:02:07.331" v="323" actId="1076"/>
          <ac:picMkLst>
            <pc:docMk/>
            <pc:sldMk cId="4032960664" sldId="404"/>
            <ac:picMk id="1026" creationId="{372B1B1D-5BB5-41B0-8367-25D7F4FF4B56}"/>
          </ac:picMkLst>
        </pc:picChg>
        <pc:picChg chg="add mod">
          <ac:chgData name="Dickenson, Katherine V. (KSC-BAA20)" userId="cd046fdf-f5f6-4a6b-a5cb-f363b110c113" providerId="ADAL" clId="{DDDA7D12-8318-454B-B36B-75176143728A}" dt="2023-04-18T15:10:16.137" v="335" actId="1076"/>
          <ac:picMkLst>
            <pc:docMk/>
            <pc:sldMk cId="4032960664" sldId="404"/>
            <ac:picMk id="1027" creationId="{A7655153-2FE6-49BD-AC44-FE2808E5A7AA}"/>
          </ac:picMkLst>
        </pc:picChg>
        <pc:picChg chg="add mod">
          <ac:chgData name="Dickenson, Katherine V. (KSC-BAA20)" userId="cd046fdf-f5f6-4a6b-a5cb-f363b110c113" providerId="ADAL" clId="{DDDA7D12-8318-454B-B36B-75176143728A}" dt="2023-04-18T15:11:13.358" v="343" actId="14100"/>
          <ac:picMkLst>
            <pc:docMk/>
            <pc:sldMk cId="4032960664" sldId="404"/>
            <ac:picMk id="1028" creationId="{70DF89D1-0B79-45E0-A8D6-C2177274184B}"/>
          </ac:picMkLst>
        </pc:picChg>
        <pc:picChg chg="add mod">
          <ac:chgData name="Dickenson, Katherine V. (KSC-BAA20)" userId="cd046fdf-f5f6-4a6b-a5cb-f363b110c113" providerId="ADAL" clId="{DDDA7D12-8318-454B-B36B-75176143728A}" dt="2023-04-18T17:46:56.682" v="558" actId="14100"/>
          <ac:picMkLst>
            <pc:docMk/>
            <pc:sldMk cId="4032960664" sldId="404"/>
            <ac:picMk id="1029" creationId="{AC407C4C-9C2A-462C-8D68-95391025B0B9}"/>
          </ac:picMkLst>
        </pc:picChg>
      </pc:sldChg>
      <pc:sldChg chg="modSp mod">
        <pc:chgData name="Dickenson, Katherine V. (KSC-BAA20)" userId="cd046fdf-f5f6-4a6b-a5cb-f363b110c113" providerId="ADAL" clId="{DDDA7D12-8318-454B-B36B-75176143728A}" dt="2023-04-18T18:35:12.127" v="747" actId="20577"/>
        <pc:sldMkLst>
          <pc:docMk/>
          <pc:sldMk cId="1476418210" sldId="437"/>
        </pc:sldMkLst>
        <pc:spChg chg="mod">
          <ac:chgData name="Dickenson, Katherine V. (KSC-BAA20)" userId="cd046fdf-f5f6-4a6b-a5cb-f363b110c113" providerId="ADAL" clId="{DDDA7D12-8318-454B-B36B-75176143728A}" dt="2023-04-18T18:35:12.127" v="747" actId="20577"/>
          <ac:spMkLst>
            <pc:docMk/>
            <pc:sldMk cId="1476418210" sldId="437"/>
            <ac:spMk id="8" creationId="{00000000-0000-0000-0000-000000000000}"/>
          </ac:spMkLst>
        </pc:spChg>
        <pc:picChg chg="mod">
          <ac:chgData name="Dickenson, Katherine V. (KSC-BAA20)" userId="cd046fdf-f5f6-4a6b-a5cb-f363b110c113" providerId="ADAL" clId="{DDDA7D12-8318-454B-B36B-75176143728A}" dt="2023-04-17T20:29:16.119" v="270" actId="1076"/>
          <ac:picMkLst>
            <pc:docMk/>
            <pc:sldMk cId="1476418210" sldId="437"/>
            <ac:picMk id="5" creationId="{C5611B77-5140-4F82-811C-CBF2548DAE4E}"/>
          </ac:picMkLst>
        </pc:picChg>
      </pc:sldChg>
      <pc:sldChg chg="modSp mod">
        <pc:chgData name="Dickenson, Katherine V. (KSC-BAA20)" userId="cd046fdf-f5f6-4a6b-a5cb-f363b110c113" providerId="ADAL" clId="{DDDA7D12-8318-454B-B36B-75176143728A}" dt="2023-04-18T15:26:25.718" v="464" actId="20577"/>
        <pc:sldMkLst>
          <pc:docMk/>
          <pc:sldMk cId="1230463774" sldId="438"/>
        </pc:sldMkLst>
        <pc:spChg chg="mod">
          <ac:chgData name="Dickenson, Katherine V. (KSC-BAA20)" userId="cd046fdf-f5f6-4a6b-a5cb-f363b110c113" providerId="ADAL" clId="{DDDA7D12-8318-454B-B36B-75176143728A}" dt="2023-04-18T15:25:55.238" v="448" actId="20577"/>
          <ac:spMkLst>
            <pc:docMk/>
            <pc:sldMk cId="1230463774" sldId="438"/>
            <ac:spMk id="2" creationId="{62CAE6D4-49CE-452C-83F7-3E60DDFE14BC}"/>
          </ac:spMkLst>
        </pc:spChg>
        <pc:spChg chg="mod">
          <ac:chgData name="Dickenson, Katherine V. (KSC-BAA20)" userId="cd046fdf-f5f6-4a6b-a5cb-f363b110c113" providerId="ADAL" clId="{DDDA7D12-8318-454B-B36B-75176143728A}" dt="2023-04-18T15:26:25.718" v="464" actId="20577"/>
          <ac:spMkLst>
            <pc:docMk/>
            <pc:sldMk cId="1230463774" sldId="438"/>
            <ac:spMk id="3" creationId="{993BDB9C-C1A2-42D5-8D32-2058D74734B9}"/>
          </ac:spMkLst>
        </pc:spChg>
      </pc:sldChg>
      <pc:sldChg chg="addSp modSp mod">
        <pc:chgData name="Dickenson, Katherine V. (KSC-BAA20)" userId="cd046fdf-f5f6-4a6b-a5cb-f363b110c113" providerId="ADAL" clId="{DDDA7D12-8318-454B-B36B-75176143728A}" dt="2023-04-18T17:48:57.505" v="707" actId="20577"/>
        <pc:sldMkLst>
          <pc:docMk/>
          <pc:sldMk cId="3992007970" sldId="439"/>
        </pc:sldMkLst>
        <pc:spChg chg="mod">
          <ac:chgData name="Dickenson, Katherine V. (KSC-BAA20)" userId="cd046fdf-f5f6-4a6b-a5cb-f363b110c113" providerId="ADAL" clId="{DDDA7D12-8318-454B-B36B-75176143728A}" dt="2023-04-18T17:48:57.505" v="707" actId="20577"/>
          <ac:spMkLst>
            <pc:docMk/>
            <pc:sldMk cId="3992007970" sldId="439"/>
            <ac:spMk id="2" creationId="{AEEAAF94-CCAE-4897-B3DF-32AEC7DEBA6E}"/>
          </ac:spMkLst>
        </pc:spChg>
        <pc:picChg chg="mod">
          <ac:chgData name="Dickenson, Katherine V. (KSC-BAA20)" userId="cd046fdf-f5f6-4a6b-a5cb-f363b110c113" providerId="ADAL" clId="{DDDA7D12-8318-454B-B36B-75176143728A}" dt="2023-04-18T17:32:56.657" v="510" actId="1076"/>
          <ac:picMkLst>
            <pc:docMk/>
            <pc:sldMk cId="3992007970" sldId="439"/>
            <ac:picMk id="4" creationId="{81DDD14E-178D-4BFF-A573-71759CC4A7EC}"/>
          </ac:picMkLst>
        </pc:picChg>
        <pc:picChg chg="add mod">
          <ac:chgData name="Dickenson, Katherine V. (KSC-BAA20)" userId="cd046fdf-f5f6-4a6b-a5cb-f363b110c113" providerId="ADAL" clId="{DDDA7D12-8318-454B-B36B-75176143728A}" dt="2023-04-18T17:33:00.032" v="511" actId="1076"/>
          <ac:picMkLst>
            <pc:docMk/>
            <pc:sldMk cId="3992007970" sldId="439"/>
            <ac:picMk id="3074" creationId="{44BD0C4C-785B-4C8D-A70A-DBE6B2620C6A}"/>
          </ac:picMkLst>
        </pc:picChg>
      </pc:sldChg>
      <pc:sldChg chg="modSp mod">
        <pc:chgData name="Dickenson, Katherine V. (KSC-BAA20)" userId="cd046fdf-f5f6-4a6b-a5cb-f363b110c113" providerId="ADAL" clId="{DDDA7D12-8318-454B-B36B-75176143728A}" dt="2023-04-18T15:30:46.129" v="474" actId="20577"/>
        <pc:sldMkLst>
          <pc:docMk/>
          <pc:sldMk cId="3573186732" sldId="440"/>
        </pc:sldMkLst>
        <pc:spChg chg="mod">
          <ac:chgData name="Dickenson, Katherine V. (KSC-BAA20)" userId="cd046fdf-f5f6-4a6b-a5cb-f363b110c113" providerId="ADAL" clId="{DDDA7D12-8318-454B-B36B-75176143728A}" dt="2023-04-17T20:16:06.706" v="18" actId="20577"/>
          <ac:spMkLst>
            <pc:docMk/>
            <pc:sldMk cId="3573186732" sldId="440"/>
            <ac:spMk id="3" creationId="{FA8692C9-7637-42C3-BC3C-951BC589E911}"/>
          </ac:spMkLst>
        </pc:spChg>
        <pc:spChg chg="mod">
          <ac:chgData name="Dickenson, Katherine V. (KSC-BAA20)" userId="cd046fdf-f5f6-4a6b-a5cb-f363b110c113" providerId="ADAL" clId="{DDDA7D12-8318-454B-B36B-75176143728A}" dt="2023-04-18T15:30:46.129" v="474" actId="20577"/>
          <ac:spMkLst>
            <pc:docMk/>
            <pc:sldMk cId="3573186732" sldId="440"/>
            <ac:spMk id="22" creationId="{2DABEB76-0F0F-4749-9702-691C7F75E982}"/>
          </ac:spMkLst>
        </pc:spChg>
      </pc:sldChg>
      <pc:sldChg chg="modSp new del mod">
        <pc:chgData name="Dickenson, Katherine V. (KSC-BAA20)" userId="cd046fdf-f5f6-4a6b-a5cb-f363b110c113" providerId="ADAL" clId="{DDDA7D12-8318-454B-B36B-75176143728A}" dt="2023-04-17T20:28:21.584" v="269" actId="2696"/>
        <pc:sldMkLst>
          <pc:docMk/>
          <pc:sldMk cId="2309589682" sldId="441"/>
        </pc:sldMkLst>
        <pc:spChg chg="mod">
          <ac:chgData name="Dickenson, Katherine V. (KSC-BAA20)" userId="cd046fdf-f5f6-4a6b-a5cb-f363b110c113" providerId="ADAL" clId="{DDDA7D12-8318-454B-B36B-75176143728A}" dt="2023-04-17T20:25:44.353" v="161" actId="20577"/>
          <ac:spMkLst>
            <pc:docMk/>
            <pc:sldMk cId="2309589682" sldId="441"/>
            <ac:spMk id="2" creationId="{1DE55A6C-7AC9-4795-BC32-FD0B97676396}"/>
          </ac:spMkLst>
        </pc:spChg>
        <pc:spChg chg="mod">
          <ac:chgData name="Dickenson, Katherine V. (KSC-BAA20)" userId="cd046fdf-f5f6-4a6b-a5cb-f363b110c113" providerId="ADAL" clId="{DDDA7D12-8318-454B-B36B-75176143728A}" dt="2023-04-17T20:21:41.702" v="34" actId="20577"/>
          <ac:spMkLst>
            <pc:docMk/>
            <pc:sldMk cId="2309589682" sldId="441"/>
            <ac:spMk id="3" creationId="{021D211D-23A7-4A51-861D-1C4AED72E034}"/>
          </ac:spMkLst>
        </pc:spChg>
      </pc:sldChg>
      <pc:sldChg chg="addSp delSp modSp new mod">
        <pc:chgData name="Dickenson, Katherine V. (KSC-BAA20)" userId="cd046fdf-f5f6-4a6b-a5cb-f363b110c113" providerId="ADAL" clId="{DDDA7D12-8318-454B-B36B-75176143728A}" dt="2023-04-18T18:23:46.082" v="742" actId="20577"/>
        <pc:sldMkLst>
          <pc:docMk/>
          <pc:sldMk cId="1502485231" sldId="442"/>
        </pc:sldMkLst>
        <pc:spChg chg="mod">
          <ac:chgData name="Dickenson, Katherine V. (KSC-BAA20)" userId="cd046fdf-f5f6-4a6b-a5cb-f363b110c113" providerId="ADAL" clId="{DDDA7D12-8318-454B-B36B-75176143728A}" dt="2023-04-18T18:23:46.082" v="742" actId="20577"/>
          <ac:spMkLst>
            <pc:docMk/>
            <pc:sldMk cId="1502485231" sldId="442"/>
            <ac:spMk id="2" creationId="{AE464BEE-CA8C-4D86-AF37-A51E286D79B4}"/>
          </ac:spMkLst>
        </pc:spChg>
        <pc:spChg chg="mod">
          <ac:chgData name="Dickenson, Katherine V. (KSC-BAA20)" userId="cd046fdf-f5f6-4a6b-a5cb-f363b110c113" providerId="ADAL" clId="{DDDA7D12-8318-454B-B36B-75176143728A}" dt="2023-04-17T20:25:53.120" v="178" actId="20577"/>
          <ac:spMkLst>
            <pc:docMk/>
            <pc:sldMk cId="1502485231" sldId="442"/>
            <ac:spMk id="3" creationId="{CCB5DB52-A41B-4957-8A8B-42EC8502BD6C}"/>
          </ac:spMkLst>
        </pc:spChg>
        <pc:picChg chg="add del mod">
          <ac:chgData name="Dickenson, Katherine V. (KSC-BAA20)" userId="cd046fdf-f5f6-4a6b-a5cb-f363b110c113" providerId="ADAL" clId="{DDDA7D12-8318-454B-B36B-75176143728A}" dt="2023-04-17T20:29:31.346" v="273" actId="478"/>
          <ac:picMkLst>
            <pc:docMk/>
            <pc:sldMk cId="1502485231" sldId="442"/>
            <ac:picMk id="4" creationId="{77818BFB-E688-4F69-9F0C-DD2027359201}"/>
          </ac:picMkLst>
        </pc:picChg>
        <pc:picChg chg="add mod">
          <ac:chgData name="Dickenson, Katherine V. (KSC-BAA20)" userId="cd046fdf-f5f6-4a6b-a5cb-f363b110c113" providerId="ADAL" clId="{DDDA7D12-8318-454B-B36B-75176143728A}" dt="2023-04-18T18:15:21.120" v="735" actId="14100"/>
          <ac:picMkLst>
            <pc:docMk/>
            <pc:sldMk cId="1502485231" sldId="442"/>
            <ac:picMk id="6" creationId="{A51E1C32-FE16-4170-8202-A13EC2A259D8}"/>
          </ac:picMkLst>
        </pc:picChg>
        <pc:picChg chg="add mod">
          <ac:chgData name="Dickenson, Katherine V. (KSC-BAA20)" userId="cd046fdf-f5f6-4a6b-a5cb-f363b110c113" providerId="ADAL" clId="{DDDA7D12-8318-454B-B36B-75176143728A}" dt="2023-04-18T17:28:09.966" v="488" actId="1076"/>
          <ac:picMkLst>
            <pc:docMk/>
            <pc:sldMk cId="1502485231" sldId="442"/>
            <ac:picMk id="2050" creationId="{F2FD1387-CFAF-4E65-A28D-21042BFD074C}"/>
          </ac:picMkLst>
        </pc:picChg>
        <pc:picChg chg="add mod">
          <ac:chgData name="Dickenson, Katherine V. (KSC-BAA20)" userId="cd046fdf-f5f6-4a6b-a5cb-f363b110c113" providerId="ADAL" clId="{DDDA7D12-8318-454B-B36B-75176143728A}" dt="2023-04-18T17:33:53.943" v="531" actId="1037"/>
          <ac:picMkLst>
            <pc:docMk/>
            <pc:sldMk cId="1502485231" sldId="442"/>
            <ac:picMk id="2051" creationId="{AF8AE50E-9A9A-46DA-B3F3-892F34273DF8}"/>
          </ac:picMkLst>
        </pc:picChg>
        <pc:picChg chg="add mod">
          <ac:chgData name="Dickenson, Katherine V. (KSC-BAA20)" userId="cd046fdf-f5f6-4a6b-a5cb-f363b110c113" providerId="ADAL" clId="{DDDA7D12-8318-454B-B36B-75176143728A}" dt="2023-04-18T18:15:31.948" v="736" actId="14100"/>
          <ac:picMkLst>
            <pc:docMk/>
            <pc:sldMk cId="1502485231" sldId="442"/>
            <ac:picMk id="2052" creationId="{4DA0C88C-FFC6-4BF4-A2B3-90883B2E4A80}"/>
          </ac:picMkLst>
        </pc:picChg>
        <pc:picChg chg="add mod">
          <ac:chgData name="Dickenson, Katherine V. (KSC-BAA20)" userId="cd046fdf-f5f6-4a6b-a5cb-f363b110c113" providerId="ADAL" clId="{DDDA7D12-8318-454B-B36B-75176143728A}" dt="2023-04-18T18:15:34.854" v="737" actId="14100"/>
          <ac:picMkLst>
            <pc:docMk/>
            <pc:sldMk cId="1502485231" sldId="442"/>
            <ac:picMk id="2053" creationId="{62BC0D1E-F441-4175-93A9-78446FBE1268}"/>
          </ac:picMkLst>
        </pc:picChg>
        <pc:picChg chg="add mod">
          <ac:chgData name="Dickenson, Katherine V. (KSC-BAA20)" userId="cd046fdf-f5f6-4a6b-a5cb-f363b110c113" providerId="ADAL" clId="{DDDA7D12-8318-454B-B36B-75176143728A}" dt="2023-04-18T17:55:40.712" v="724" actId="14100"/>
          <ac:picMkLst>
            <pc:docMk/>
            <pc:sldMk cId="1502485231" sldId="442"/>
            <ac:picMk id="2054" creationId="{BCCDFBFB-1903-4843-AAC7-FFECB141980E}"/>
          </ac:picMkLst>
        </pc:picChg>
        <pc:picChg chg="add mod">
          <ac:chgData name="Dickenson, Katherine V. (KSC-BAA20)" userId="cd046fdf-f5f6-4a6b-a5cb-f363b110c113" providerId="ADAL" clId="{DDDA7D12-8318-454B-B36B-75176143728A}" dt="2023-04-18T17:56:18.738" v="728" actId="14100"/>
          <ac:picMkLst>
            <pc:docMk/>
            <pc:sldMk cId="1502485231" sldId="442"/>
            <ac:picMk id="2055" creationId="{957C0FCC-EFB1-4972-A108-2C9F0E33B9DE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7EB7086-923E-C84E-81D1-1C0C743D16B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F86AF83-6ADB-4041-91AF-43693235E31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14F725-1137-2F4F-83D2-643499AE26E9}" type="datetimeFigureOut">
              <a:rPr lang="en-US" smtClean="0"/>
              <a:t>4/12/2023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1D5999F-5D9C-2D4F-824A-A75CE818668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9B34A58-45A3-3A44-B6B0-942811B448A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7DAFB0-798E-C14F-A939-4B7BC25E59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408659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127BCB-C36F-3E40-BD2D-A49AB3A60E0D}" type="datetimeFigureOut">
              <a:rPr lang="en-US" smtClean="0"/>
              <a:t>4/12/2023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73575"/>
            <a:ext cx="5607050" cy="36607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48BEFB-A2C6-3A4E-BA0F-E9FE426F45F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70398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16.png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6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15.png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">
    <p:bg>
      <p:bgPr>
        <a:blipFill dpi="0" rotWithShape="1">
          <a:blip r:embed="rId2">
            <a:lum/>
          </a:blip>
          <a:srcRect/>
          <a:tile tx="0" ty="0" sx="100000" sy="100000" flip="none" algn="ctr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8EE26C7-B89D-1C49-A6EA-4E130105CA7E}"/>
              </a:ext>
            </a:extLst>
          </p:cNvPr>
          <p:cNvSpPr/>
          <p:nvPr userDrawn="1"/>
        </p:nvSpPr>
        <p:spPr>
          <a:xfrm>
            <a:off x="-26475" y="0"/>
            <a:ext cx="2131308" cy="91344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397">
              <a:ln>
                <a:noFill/>
              </a:ln>
              <a:noFill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1EB6DE2-7C79-484E-B287-886FDBD8817D}"/>
              </a:ext>
            </a:extLst>
          </p:cNvPr>
          <p:cNvSpPr/>
          <p:nvPr userDrawn="1"/>
        </p:nvSpPr>
        <p:spPr>
          <a:xfrm>
            <a:off x="14133713" y="0"/>
            <a:ext cx="2131301" cy="91344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397">
              <a:ln>
                <a:noFill/>
              </a:ln>
              <a:noFill/>
            </a:endParaRPr>
          </a:p>
        </p:txBody>
      </p:sp>
      <p:sp>
        <p:nvSpPr>
          <p:cNvPr id="4" name="Rectangle 3"/>
          <p:cNvSpPr/>
          <p:nvPr userDrawn="1"/>
        </p:nvSpPr>
        <p:spPr>
          <a:xfrm>
            <a:off x="1421" y="3856778"/>
            <a:ext cx="16238538" cy="101494"/>
          </a:xfrm>
          <a:prstGeom prst="rect">
            <a:avLst/>
          </a:prstGeom>
          <a:gradFill flip="none" rotWithShape="1">
            <a:gsLst>
              <a:gs pos="100000">
                <a:srgbClr val="FF0000"/>
              </a:gs>
              <a:gs pos="42000">
                <a:srgbClr val="930F1C"/>
              </a:gs>
            </a:gsLst>
            <a:lin ang="5400000" scaled="0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78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397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5019687"/>
            <a:ext cx="16238538" cy="81195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4262">
                <a:ln>
                  <a:solidFill>
                    <a:srgbClr val="BB7000"/>
                  </a:solidFill>
                </a:ln>
                <a:gradFill>
                  <a:gsLst>
                    <a:gs pos="100000">
                      <a:srgbClr val="BF5700"/>
                    </a:gs>
                    <a:gs pos="43000">
                      <a:srgbClr val="FFBD00"/>
                    </a:gs>
                    <a:gs pos="48000">
                      <a:srgbClr val="FFB000"/>
                    </a:gs>
                    <a:gs pos="0">
                      <a:srgbClr val="BF5700"/>
                    </a:gs>
                  </a:gsLst>
                  <a:lin ang="5400000" scaled="0"/>
                </a:gradFill>
                <a:effectLst>
                  <a:reflection blurRad="12700" stA="28000" endPos="45000" dist="1270" dir="5400000" sy="-100000" algn="bl" rotWithShape="0"/>
                </a:effectLst>
              </a:defRPr>
            </a:lvl1pPr>
          </a:lstStyle>
          <a:p>
            <a:pPr lvl="0"/>
            <a:r>
              <a:rPr lang="en-US" dirty="0"/>
              <a:t>Click to add Title</a:t>
            </a:r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0" y="6342847"/>
            <a:ext cx="16238538" cy="710459"/>
          </a:xfrm>
          <a:prstGeom prst="rect">
            <a:avLst/>
          </a:prstGeom>
        </p:spPr>
        <p:txBody>
          <a:bodyPr anchor="ctr" anchorCtr="1">
            <a:normAutofit/>
          </a:bodyPr>
          <a:lstStyle>
            <a:lvl1pPr algn="ctr">
              <a:buNone/>
              <a:defRPr sz="3197" b="1" baseline="0">
                <a:solidFill>
                  <a:srgbClr val="21335A"/>
                </a:solidFill>
              </a:defRPr>
            </a:lvl1pPr>
            <a:lvl2pPr algn="ctr">
              <a:buNone/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Title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826584" y="7823598"/>
            <a:ext cx="8585377" cy="608965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buNone/>
              <a:defRPr sz="2664" b="0" baseline="0">
                <a:solidFill>
                  <a:srgbClr val="21335A"/>
                </a:solidFill>
              </a:defRPr>
            </a:lvl1pPr>
            <a:lvl2pPr algn="ctr">
              <a:buNone/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Date</a:t>
            </a:r>
          </a:p>
        </p:txBody>
      </p:sp>
    </p:spTree>
    <p:extLst>
      <p:ext uri="{BB962C8B-B14F-4D97-AF65-F5344CB8AC3E}">
        <p14:creationId xmlns:p14="http://schemas.microsoft.com/office/powerpoint/2010/main" val="41956600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Content_White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42617" y="76267"/>
            <a:ext cx="13840703" cy="758542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3729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lide Number Placeholder 2"/>
          <p:cNvSpPr txBox="1">
            <a:spLocks/>
          </p:cNvSpPr>
          <p:nvPr userDrawn="1"/>
        </p:nvSpPr>
        <p:spPr>
          <a:xfrm>
            <a:off x="15693025" y="8727988"/>
            <a:ext cx="507454" cy="368584"/>
          </a:xfrm>
          <a:prstGeom prst="rect">
            <a:avLst/>
          </a:prstGeom>
        </p:spPr>
        <p:txBody>
          <a:bodyPr vert="horz" lIns="121789" tIns="60895" rIns="121789" bIns="60895" rtlCol="0" anchor="ctr"/>
          <a:lstStyle>
            <a:defPPr>
              <a:defRPr lang="en-US"/>
            </a:defPPr>
            <a:lvl1pPr marL="0" algn="r" defTabSz="914400" rtl="0" eaLnBrk="1" latinLnBrk="0" hangingPunct="1">
              <a:defRPr sz="9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086F350C-C2B8-42EC-947A-651938BF033E}" type="slidenum">
              <a:rPr lang="en-US" sz="1465" smtClean="0">
                <a:solidFill>
                  <a:schemeClr val="tx1"/>
                </a:solidFill>
              </a:rPr>
              <a:pPr>
                <a:defRPr/>
              </a:pPr>
              <a:t>‹#›</a:t>
            </a:fld>
            <a:endParaRPr lang="en-US" sz="1465" dirty="0">
              <a:solidFill>
                <a:schemeClr val="tx1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564544" y="1386369"/>
            <a:ext cx="15109452" cy="6594960"/>
          </a:xfrm>
          <a:prstGeom prst="rect">
            <a:avLst/>
          </a:prstGeom>
        </p:spPr>
        <p:txBody>
          <a:bodyPr>
            <a:normAutofit/>
          </a:bodyPr>
          <a:lstStyle>
            <a:lvl1pPr marL="0" indent="-304472">
              <a:lnSpc>
                <a:spcPct val="100000"/>
              </a:lnSpc>
              <a:spcBef>
                <a:spcPts val="533"/>
              </a:spcBef>
              <a:defRPr sz="3197">
                <a:solidFill>
                  <a:schemeClr val="tx1"/>
                </a:solidFill>
              </a:defRPr>
            </a:lvl1pPr>
            <a:lvl2pPr marL="669839" indent="-304472">
              <a:lnSpc>
                <a:spcPct val="100000"/>
              </a:lnSpc>
              <a:spcBef>
                <a:spcPts val="533"/>
              </a:spcBef>
              <a:defRPr sz="2664">
                <a:solidFill>
                  <a:schemeClr val="tx1"/>
                </a:solidFill>
              </a:defRPr>
            </a:lvl2pPr>
            <a:lvl3pPr marL="1035206" indent="-304472">
              <a:lnSpc>
                <a:spcPct val="100000"/>
              </a:lnSpc>
              <a:spcBef>
                <a:spcPts val="533"/>
              </a:spcBef>
              <a:defRPr sz="2397">
                <a:solidFill>
                  <a:schemeClr val="tx1"/>
                </a:solidFill>
              </a:defRPr>
            </a:lvl3pPr>
            <a:lvl4pPr marL="1339678" indent="-304472">
              <a:lnSpc>
                <a:spcPct val="100000"/>
              </a:lnSpc>
              <a:spcBef>
                <a:spcPts val="533"/>
              </a:spcBef>
              <a:defRPr sz="2131">
                <a:solidFill>
                  <a:schemeClr val="tx1"/>
                </a:solidFill>
              </a:defRPr>
            </a:lvl4pPr>
            <a:lvl5pPr marL="1705045">
              <a:lnSpc>
                <a:spcPct val="100000"/>
              </a:lnSpc>
              <a:spcBef>
                <a:spcPts val="533"/>
              </a:spcBef>
              <a:buSzPct val="100000"/>
              <a:defRPr sz="2131">
                <a:solidFill>
                  <a:schemeClr val="tx1"/>
                </a:solidFill>
              </a:defRPr>
            </a:lvl5pPr>
            <a:lvl6pPr marL="2070412" indent="-304472">
              <a:spcBef>
                <a:spcPts val="533"/>
              </a:spcBef>
              <a:buSzPct val="80000"/>
              <a:buFont typeface="Calibri" panose="020F0502020204030204" pitchFamily="34" charset="0"/>
              <a:buChar char="◊"/>
              <a:defRPr sz="213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</p:txBody>
      </p:sp>
    </p:spTree>
    <p:extLst>
      <p:ext uri="{BB962C8B-B14F-4D97-AF65-F5344CB8AC3E}">
        <p14:creationId xmlns:p14="http://schemas.microsoft.com/office/powerpoint/2010/main" val="9409239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Content_Blac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2042617" y="76267"/>
            <a:ext cx="13840703" cy="758542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3729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Slide Number Placeholder 2"/>
          <p:cNvSpPr txBox="1">
            <a:spLocks/>
          </p:cNvSpPr>
          <p:nvPr userDrawn="1"/>
        </p:nvSpPr>
        <p:spPr>
          <a:xfrm>
            <a:off x="15693025" y="8727988"/>
            <a:ext cx="507454" cy="368584"/>
          </a:xfrm>
          <a:prstGeom prst="rect">
            <a:avLst/>
          </a:prstGeom>
        </p:spPr>
        <p:txBody>
          <a:bodyPr vert="horz" lIns="121789" tIns="60895" rIns="121789" bIns="60895" rtlCol="0" anchor="ctr"/>
          <a:lstStyle>
            <a:defPPr>
              <a:defRPr lang="en-US"/>
            </a:defPPr>
            <a:lvl1pPr marL="0" algn="r" defTabSz="914400" rtl="0" eaLnBrk="1" latinLnBrk="0" hangingPunct="1">
              <a:defRPr sz="9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086F350C-C2B8-42EC-947A-651938BF033E}" type="slidenum">
              <a:rPr lang="en-US" sz="1465" smtClean="0"/>
              <a:pPr>
                <a:defRPr/>
              </a:pPr>
              <a:t>‹#›</a:t>
            </a:fld>
            <a:endParaRPr lang="en-US" sz="1199" dirty="0"/>
          </a:p>
        </p:txBody>
      </p:sp>
      <p:sp>
        <p:nvSpPr>
          <p:cNvPr id="6" name="Content Placeholder 3"/>
          <p:cNvSpPr>
            <a:spLocks noGrp="1"/>
          </p:cNvSpPr>
          <p:nvPr>
            <p:ph sz="quarter" idx="10"/>
          </p:nvPr>
        </p:nvSpPr>
        <p:spPr>
          <a:xfrm>
            <a:off x="564544" y="1386369"/>
            <a:ext cx="15109452" cy="6594960"/>
          </a:xfrm>
          <a:prstGeom prst="rect">
            <a:avLst/>
          </a:prstGeom>
        </p:spPr>
        <p:txBody>
          <a:bodyPr>
            <a:normAutofit/>
          </a:bodyPr>
          <a:lstStyle>
            <a:lvl1pPr marL="0" indent="-304472">
              <a:lnSpc>
                <a:spcPct val="100000"/>
              </a:lnSpc>
              <a:spcBef>
                <a:spcPts val="533"/>
              </a:spcBef>
              <a:buClr>
                <a:schemeClr val="bg1"/>
              </a:buClr>
              <a:defRPr sz="3197">
                <a:solidFill>
                  <a:schemeClr val="bg1"/>
                </a:solidFill>
              </a:defRPr>
            </a:lvl1pPr>
            <a:lvl2pPr marL="669839" indent="-304472">
              <a:lnSpc>
                <a:spcPct val="100000"/>
              </a:lnSpc>
              <a:spcBef>
                <a:spcPts val="533"/>
              </a:spcBef>
              <a:buClr>
                <a:schemeClr val="bg1"/>
              </a:buClr>
              <a:defRPr sz="2664">
                <a:solidFill>
                  <a:schemeClr val="bg1"/>
                </a:solidFill>
              </a:defRPr>
            </a:lvl2pPr>
            <a:lvl3pPr marL="1035206" indent="-304472">
              <a:lnSpc>
                <a:spcPct val="100000"/>
              </a:lnSpc>
              <a:spcBef>
                <a:spcPts val="533"/>
              </a:spcBef>
              <a:buClr>
                <a:schemeClr val="bg1"/>
              </a:buClr>
              <a:defRPr sz="2397">
                <a:solidFill>
                  <a:schemeClr val="bg1"/>
                </a:solidFill>
              </a:defRPr>
            </a:lvl3pPr>
            <a:lvl4pPr marL="1339678" indent="-304472">
              <a:lnSpc>
                <a:spcPct val="100000"/>
              </a:lnSpc>
              <a:spcBef>
                <a:spcPts val="533"/>
              </a:spcBef>
              <a:buClr>
                <a:schemeClr val="bg1"/>
              </a:buClr>
              <a:defRPr sz="2131">
                <a:solidFill>
                  <a:schemeClr val="bg1"/>
                </a:solidFill>
              </a:defRPr>
            </a:lvl4pPr>
            <a:lvl5pPr marL="1705045">
              <a:lnSpc>
                <a:spcPct val="100000"/>
              </a:lnSpc>
              <a:spcBef>
                <a:spcPts val="533"/>
              </a:spcBef>
              <a:buClr>
                <a:schemeClr val="bg1"/>
              </a:buClr>
              <a:buSzPct val="100000"/>
              <a:defRPr sz="2131">
                <a:solidFill>
                  <a:schemeClr val="bg1"/>
                </a:solidFill>
              </a:defRPr>
            </a:lvl5pPr>
            <a:lvl6pPr marL="2070412" indent="-304472">
              <a:spcBef>
                <a:spcPts val="533"/>
              </a:spcBef>
              <a:buSzPct val="80000"/>
              <a:buFont typeface="Calibri" panose="020F0502020204030204" pitchFamily="34" charset="0"/>
              <a:buChar char="◊"/>
              <a:defRPr sz="213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</p:txBody>
      </p:sp>
    </p:spTree>
    <p:extLst>
      <p:ext uri="{BB962C8B-B14F-4D97-AF65-F5344CB8AC3E}">
        <p14:creationId xmlns:p14="http://schemas.microsoft.com/office/powerpoint/2010/main" val="18221017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Content_Gra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2042617" y="76267"/>
            <a:ext cx="13840703" cy="758542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3729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Slide Number Placeholder 2"/>
          <p:cNvSpPr txBox="1">
            <a:spLocks/>
          </p:cNvSpPr>
          <p:nvPr userDrawn="1"/>
        </p:nvSpPr>
        <p:spPr>
          <a:xfrm>
            <a:off x="15693025" y="8727988"/>
            <a:ext cx="507454" cy="368584"/>
          </a:xfrm>
          <a:prstGeom prst="rect">
            <a:avLst/>
          </a:prstGeom>
        </p:spPr>
        <p:txBody>
          <a:bodyPr vert="horz" lIns="121789" tIns="60895" rIns="121789" bIns="60895" rtlCol="0" anchor="ctr"/>
          <a:lstStyle>
            <a:defPPr>
              <a:defRPr lang="en-US"/>
            </a:defPPr>
            <a:lvl1pPr marL="0" algn="r" defTabSz="914400" rtl="0" eaLnBrk="1" latinLnBrk="0" hangingPunct="1">
              <a:defRPr sz="9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086F350C-C2B8-42EC-947A-651938BF033E}" type="slidenum">
              <a:rPr lang="en-US" sz="1465" smtClean="0">
                <a:solidFill>
                  <a:schemeClr val="tx1"/>
                </a:solidFill>
              </a:rPr>
              <a:pPr>
                <a:defRPr/>
              </a:pPr>
              <a:t>‹#›</a:t>
            </a:fld>
            <a:endParaRPr lang="en-US" sz="1465" dirty="0">
              <a:solidFill>
                <a:schemeClr val="tx1"/>
              </a:solidFill>
            </a:endParaRPr>
          </a:p>
        </p:txBody>
      </p:sp>
      <p:sp>
        <p:nvSpPr>
          <p:cNvPr id="6" name="Content Placeholder 3"/>
          <p:cNvSpPr>
            <a:spLocks noGrp="1"/>
          </p:cNvSpPr>
          <p:nvPr>
            <p:ph sz="quarter" idx="10"/>
          </p:nvPr>
        </p:nvSpPr>
        <p:spPr>
          <a:xfrm>
            <a:off x="564544" y="1386369"/>
            <a:ext cx="15109452" cy="6594960"/>
          </a:xfrm>
          <a:prstGeom prst="rect">
            <a:avLst/>
          </a:prstGeom>
        </p:spPr>
        <p:txBody>
          <a:bodyPr>
            <a:normAutofit/>
          </a:bodyPr>
          <a:lstStyle>
            <a:lvl1pPr marL="0" indent="-304472">
              <a:lnSpc>
                <a:spcPct val="100000"/>
              </a:lnSpc>
              <a:spcBef>
                <a:spcPts val="533"/>
              </a:spcBef>
              <a:defRPr sz="3197">
                <a:solidFill>
                  <a:schemeClr val="tx1"/>
                </a:solidFill>
              </a:defRPr>
            </a:lvl1pPr>
            <a:lvl2pPr marL="669839" indent="-304472">
              <a:lnSpc>
                <a:spcPct val="100000"/>
              </a:lnSpc>
              <a:spcBef>
                <a:spcPts val="533"/>
              </a:spcBef>
              <a:defRPr sz="2664">
                <a:solidFill>
                  <a:schemeClr val="tx1"/>
                </a:solidFill>
              </a:defRPr>
            </a:lvl2pPr>
            <a:lvl3pPr marL="1035206" indent="-304472">
              <a:lnSpc>
                <a:spcPct val="100000"/>
              </a:lnSpc>
              <a:spcBef>
                <a:spcPts val="533"/>
              </a:spcBef>
              <a:defRPr sz="2397">
                <a:solidFill>
                  <a:schemeClr val="tx1"/>
                </a:solidFill>
              </a:defRPr>
            </a:lvl3pPr>
            <a:lvl4pPr marL="1339678" indent="-304472">
              <a:lnSpc>
                <a:spcPct val="100000"/>
              </a:lnSpc>
              <a:spcBef>
                <a:spcPts val="533"/>
              </a:spcBef>
              <a:defRPr sz="2131">
                <a:solidFill>
                  <a:schemeClr val="tx1"/>
                </a:solidFill>
              </a:defRPr>
            </a:lvl4pPr>
            <a:lvl5pPr marL="1705045">
              <a:lnSpc>
                <a:spcPct val="100000"/>
              </a:lnSpc>
              <a:spcBef>
                <a:spcPts val="533"/>
              </a:spcBef>
              <a:buSzPct val="100000"/>
              <a:defRPr sz="2131">
                <a:solidFill>
                  <a:schemeClr val="tx1"/>
                </a:solidFill>
              </a:defRPr>
            </a:lvl5pPr>
            <a:lvl6pPr marL="2070412" indent="-304472">
              <a:spcBef>
                <a:spcPts val="533"/>
              </a:spcBef>
              <a:buSzPct val="80000"/>
              <a:buFont typeface="Calibri" panose="020F0502020204030204" pitchFamily="34" charset="0"/>
              <a:buChar char="◊"/>
              <a:defRPr sz="213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</p:txBody>
      </p:sp>
    </p:spTree>
    <p:extLst>
      <p:ext uri="{BB962C8B-B14F-4D97-AF65-F5344CB8AC3E}">
        <p14:creationId xmlns:p14="http://schemas.microsoft.com/office/powerpoint/2010/main" val="22625718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>
            <a:grpSpLocks/>
          </p:cNvGrpSpPr>
          <p:nvPr userDrawn="1"/>
        </p:nvGrpSpPr>
        <p:grpSpPr>
          <a:xfrm>
            <a:off x="2090712" y="219446"/>
            <a:ext cx="12057114" cy="9012682"/>
            <a:chOff x="0" y="71130"/>
            <a:chExt cx="9084839" cy="7007837"/>
          </a:xfrm>
        </p:grpSpPr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0" y="71130"/>
              <a:ext cx="9084839" cy="6995722"/>
            </a:xfrm>
            <a:prstGeom prst="rect">
              <a:avLst/>
            </a:prstGeom>
          </p:spPr>
        </p:pic>
        <p:sp>
          <p:nvSpPr>
            <p:cNvPr id="13" name="Rectangle 12"/>
            <p:cNvSpPr/>
            <p:nvPr userDrawn="1"/>
          </p:nvSpPr>
          <p:spPr>
            <a:xfrm>
              <a:off x="380092" y="422620"/>
              <a:ext cx="1427783" cy="985642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397"/>
            </a:p>
          </p:txBody>
        </p:sp>
        <p:pic>
          <p:nvPicPr>
            <p:cNvPr id="14" name="Picture 13"/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6282" y="422620"/>
              <a:ext cx="1135403" cy="965092"/>
            </a:xfrm>
            <a:prstGeom prst="rect">
              <a:avLst/>
            </a:prstGeom>
          </p:spPr>
        </p:pic>
        <p:sp>
          <p:nvSpPr>
            <p:cNvPr id="15" name="Rectangle 14"/>
            <p:cNvSpPr/>
            <p:nvPr userDrawn="1"/>
          </p:nvSpPr>
          <p:spPr>
            <a:xfrm>
              <a:off x="6901043" y="71130"/>
              <a:ext cx="1914238" cy="254678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397"/>
            </a:p>
          </p:txBody>
        </p:sp>
        <p:sp>
          <p:nvSpPr>
            <p:cNvPr id="16" name="Rectangle 15"/>
            <p:cNvSpPr/>
            <p:nvPr userDrawn="1"/>
          </p:nvSpPr>
          <p:spPr>
            <a:xfrm>
              <a:off x="6891992" y="6824289"/>
              <a:ext cx="1914238" cy="254678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397"/>
            </a:p>
          </p:txBody>
        </p:sp>
        <p:sp>
          <p:nvSpPr>
            <p:cNvPr id="17" name="Rectangle 16"/>
            <p:cNvSpPr/>
            <p:nvPr userDrawn="1"/>
          </p:nvSpPr>
          <p:spPr>
            <a:xfrm>
              <a:off x="6082399" y="5489429"/>
              <a:ext cx="2147587" cy="197113"/>
            </a:xfrm>
            <a:prstGeom prst="rect">
              <a:avLst/>
            </a:prstGeom>
            <a:solidFill>
              <a:srgbClr val="D2DCE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397"/>
            </a:p>
          </p:txBody>
        </p:sp>
      </p:grpSp>
    </p:spTree>
    <p:extLst>
      <p:ext uri="{BB962C8B-B14F-4D97-AF65-F5344CB8AC3E}">
        <p14:creationId xmlns:p14="http://schemas.microsoft.com/office/powerpoint/2010/main" val="36486948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ASA Insignia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NASA CMYK.png"/>
          <p:cNvPicPr preferRelativeResize="0">
            <a:picLocks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28929" y="3603044"/>
            <a:ext cx="2334290" cy="1911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36104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NASA CMYK.png"/>
          <p:cNvPicPr preferRelativeResize="0">
            <a:picLocks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34879" y="3603044"/>
            <a:ext cx="2334290" cy="1911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60656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98182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">
    <p:bg>
      <p:bgPr>
        <a:gradFill>
          <a:gsLst>
            <a:gs pos="100000">
              <a:srgbClr val="7C4D21"/>
            </a:gs>
            <a:gs pos="72000">
              <a:srgbClr val="F6ECAF"/>
            </a:gs>
            <a:gs pos="5000">
              <a:srgbClr val="472D15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1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5019687"/>
            <a:ext cx="16238538" cy="81195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4262">
                <a:ln>
                  <a:solidFill>
                    <a:srgbClr val="BB7000"/>
                  </a:solidFill>
                </a:ln>
                <a:gradFill>
                  <a:gsLst>
                    <a:gs pos="100000">
                      <a:srgbClr val="BF5700"/>
                    </a:gs>
                    <a:gs pos="43000">
                      <a:srgbClr val="FFBD00"/>
                    </a:gs>
                    <a:gs pos="48000">
                      <a:srgbClr val="FFB000"/>
                    </a:gs>
                    <a:gs pos="0">
                      <a:srgbClr val="BF5700"/>
                    </a:gs>
                  </a:gsLst>
                  <a:lin ang="5400000" scaled="0"/>
                </a:gradFill>
                <a:effectLst>
                  <a:reflection blurRad="12700" stA="28000" endPos="45000" dist="1270" dir="5400000" sy="-100000" algn="bl" rotWithShape="0"/>
                </a:effectLst>
              </a:defRPr>
            </a:lvl1pPr>
          </a:lstStyle>
          <a:p>
            <a:pPr lvl="0"/>
            <a:r>
              <a:rPr lang="en-US" dirty="0"/>
              <a:t>Click to add Title</a:t>
            </a:r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0" y="6342847"/>
            <a:ext cx="16238538" cy="710459"/>
          </a:xfrm>
          <a:prstGeom prst="rect">
            <a:avLst/>
          </a:prstGeom>
        </p:spPr>
        <p:txBody>
          <a:bodyPr anchor="ctr" anchorCtr="1">
            <a:normAutofit/>
          </a:bodyPr>
          <a:lstStyle>
            <a:lvl1pPr algn="ctr">
              <a:buNone/>
              <a:defRPr sz="3197" b="1" baseline="0">
                <a:solidFill>
                  <a:srgbClr val="21335A"/>
                </a:solidFill>
              </a:defRPr>
            </a:lvl1pPr>
            <a:lvl2pPr algn="ctr">
              <a:buNone/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Title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826584" y="7823598"/>
            <a:ext cx="8585377" cy="608965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buNone/>
              <a:defRPr sz="2664" b="0" baseline="0">
                <a:solidFill>
                  <a:srgbClr val="21335A"/>
                </a:solidFill>
              </a:defRPr>
            </a:lvl1pPr>
            <a:lvl2pPr algn="ctr">
              <a:buNone/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Date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25859" y="878257"/>
            <a:ext cx="7186821" cy="3762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23407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Content_White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42617" y="76267"/>
            <a:ext cx="13840703" cy="758542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3729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lide Number Placeholder 2"/>
          <p:cNvSpPr txBox="1">
            <a:spLocks/>
          </p:cNvSpPr>
          <p:nvPr userDrawn="1"/>
        </p:nvSpPr>
        <p:spPr>
          <a:xfrm>
            <a:off x="15693025" y="8727988"/>
            <a:ext cx="507454" cy="368584"/>
          </a:xfrm>
          <a:prstGeom prst="rect">
            <a:avLst/>
          </a:prstGeom>
        </p:spPr>
        <p:txBody>
          <a:bodyPr vert="horz" lIns="121789" tIns="60895" rIns="121789" bIns="60895" rtlCol="0" anchor="ctr"/>
          <a:lstStyle>
            <a:defPPr>
              <a:defRPr lang="en-US"/>
            </a:defPPr>
            <a:lvl1pPr marL="0" algn="r" defTabSz="914400" rtl="0" eaLnBrk="1" latinLnBrk="0" hangingPunct="1">
              <a:defRPr sz="9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086F350C-C2B8-42EC-947A-651938BF033E}" type="slidenum">
              <a:rPr lang="en-US" sz="1465" smtClean="0">
                <a:solidFill>
                  <a:schemeClr val="tx1"/>
                </a:solidFill>
              </a:rPr>
              <a:pPr>
                <a:defRPr/>
              </a:pPr>
              <a:t>‹#›</a:t>
            </a:fld>
            <a:endParaRPr lang="en-US" sz="1465" dirty="0">
              <a:solidFill>
                <a:schemeClr val="tx1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quarter" idx="10" hasCustomPrompt="1"/>
          </p:nvPr>
        </p:nvSpPr>
        <p:spPr>
          <a:xfrm>
            <a:off x="564544" y="1386369"/>
            <a:ext cx="15109452" cy="6594960"/>
          </a:xfrm>
          <a:prstGeom prst="rect">
            <a:avLst/>
          </a:prstGeom>
        </p:spPr>
        <p:txBody>
          <a:bodyPr>
            <a:normAutofit/>
          </a:bodyPr>
          <a:lstStyle>
            <a:lvl1pPr marL="304472" indent="-304472">
              <a:lnSpc>
                <a:spcPct val="100000"/>
              </a:lnSpc>
              <a:spcBef>
                <a:spcPts val="533"/>
              </a:spcBef>
              <a:defRPr sz="3197" baseline="0">
                <a:solidFill>
                  <a:schemeClr val="tx1"/>
                </a:solidFill>
              </a:defRPr>
            </a:lvl1pPr>
            <a:lvl2pPr marL="669839" indent="-304472">
              <a:lnSpc>
                <a:spcPct val="100000"/>
              </a:lnSpc>
              <a:spcBef>
                <a:spcPts val="533"/>
              </a:spcBef>
              <a:defRPr sz="2664">
                <a:solidFill>
                  <a:schemeClr val="tx1"/>
                </a:solidFill>
              </a:defRPr>
            </a:lvl2pPr>
            <a:lvl3pPr marL="1035206" indent="-304472">
              <a:lnSpc>
                <a:spcPct val="100000"/>
              </a:lnSpc>
              <a:spcBef>
                <a:spcPts val="533"/>
              </a:spcBef>
              <a:defRPr sz="2397">
                <a:solidFill>
                  <a:schemeClr val="tx1"/>
                </a:solidFill>
              </a:defRPr>
            </a:lvl3pPr>
            <a:lvl4pPr marL="1339678" indent="-304472">
              <a:lnSpc>
                <a:spcPct val="100000"/>
              </a:lnSpc>
              <a:spcBef>
                <a:spcPts val="533"/>
              </a:spcBef>
              <a:defRPr sz="2131">
                <a:solidFill>
                  <a:schemeClr val="tx1"/>
                </a:solidFill>
              </a:defRPr>
            </a:lvl4pPr>
            <a:lvl5pPr marL="1705045">
              <a:lnSpc>
                <a:spcPct val="100000"/>
              </a:lnSpc>
              <a:spcBef>
                <a:spcPts val="533"/>
              </a:spcBef>
              <a:buSzPct val="100000"/>
              <a:defRPr sz="2131">
                <a:solidFill>
                  <a:schemeClr val="tx1"/>
                </a:solidFill>
              </a:defRPr>
            </a:lvl5pPr>
            <a:lvl6pPr marL="2070412" indent="-304472">
              <a:spcBef>
                <a:spcPts val="533"/>
              </a:spcBef>
              <a:buSzPct val="80000"/>
              <a:buFont typeface="Calibri" panose="020F0502020204030204" pitchFamily="34" charset="0"/>
              <a:buChar char="◊"/>
              <a:defRPr sz="213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 </a:t>
            </a:r>
          </a:p>
          <a:p>
            <a:pPr lvl="4"/>
            <a:r>
              <a:rPr lang="en-US" dirty="0"/>
              <a:t>Fifth level </a:t>
            </a:r>
          </a:p>
          <a:p>
            <a:pPr lvl="5"/>
            <a:r>
              <a:rPr lang="en-US" dirty="0"/>
              <a:t>Sixth level</a:t>
            </a:r>
          </a:p>
        </p:txBody>
      </p:sp>
    </p:spTree>
    <p:extLst>
      <p:ext uri="{BB962C8B-B14F-4D97-AF65-F5344CB8AC3E}">
        <p14:creationId xmlns:p14="http://schemas.microsoft.com/office/powerpoint/2010/main" val="7376855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Content_Blac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2042617" y="76267"/>
            <a:ext cx="13840703" cy="758542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3729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Slide Number Placeholder 2"/>
          <p:cNvSpPr txBox="1">
            <a:spLocks/>
          </p:cNvSpPr>
          <p:nvPr userDrawn="1"/>
        </p:nvSpPr>
        <p:spPr>
          <a:xfrm>
            <a:off x="15693025" y="8727988"/>
            <a:ext cx="507454" cy="368584"/>
          </a:xfrm>
          <a:prstGeom prst="rect">
            <a:avLst/>
          </a:prstGeom>
        </p:spPr>
        <p:txBody>
          <a:bodyPr vert="horz" lIns="121789" tIns="60895" rIns="121789" bIns="60895" rtlCol="0" anchor="ctr"/>
          <a:lstStyle>
            <a:defPPr>
              <a:defRPr lang="en-US"/>
            </a:defPPr>
            <a:lvl1pPr marL="0" algn="r" defTabSz="914400" rtl="0" eaLnBrk="1" latinLnBrk="0" hangingPunct="1">
              <a:defRPr sz="9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086F350C-C2B8-42EC-947A-651938BF033E}" type="slidenum">
              <a:rPr lang="en-US" sz="1465" smtClean="0"/>
              <a:pPr>
                <a:defRPr/>
              </a:pPr>
              <a:t>‹#›</a:t>
            </a:fld>
            <a:endParaRPr lang="en-US" sz="1199" dirty="0"/>
          </a:p>
        </p:txBody>
      </p:sp>
      <p:sp>
        <p:nvSpPr>
          <p:cNvPr id="6" name="Content Placeholder 3"/>
          <p:cNvSpPr>
            <a:spLocks noGrp="1"/>
          </p:cNvSpPr>
          <p:nvPr>
            <p:ph sz="quarter" idx="10" hasCustomPrompt="1"/>
          </p:nvPr>
        </p:nvSpPr>
        <p:spPr>
          <a:xfrm>
            <a:off x="564544" y="1386369"/>
            <a:ext cx="15109452" cy="6594960"/>
          </a:xfrm>
          <a:prstGeom prst="rect">
            <a:avLst/>
          </a:prstGeom>
        </p:spPr>
        <p:txBody>
          <a:bodyPr>
            <a:normAutofit/>
          </a:bodyPr>
          <a:lstStyle>
            <a:lvl1pPr marL="304472" indent="-304472">
              <a:lnSpc>
                <a:spcPct val="100000"/>
              </a:lnSpc>
              <a:spcBef>
                <a:spcPts val="533"/>
              </a:spcBef>
              <a:buClr>
                <a:schemeClr val="bg1"/>
              </a:buClr>
              <a:defRPr sz="3197">
                <a:solidFill>
                  <a:schemeClr val="bg1"/>
                </a:solidFill>
              </a:defRPr>
            </a:lvl1pPr>
            <a:lvl2pPr marL="669839" indent="-304472">
              <a:lnSpc>
                <a:spcPct val="100000"/>
              </a:lnSpc>
              <a:spcBef>
                <a:spcPts val="533"/>
              </a:spcBef>
              <a:buClr>
                <a:schemeClr val="bg1"/>
              </a:buClr>
              <a:defRPr sz="2664">
                <a:solidFill>
                  <a:schemeClr val="bg1"/>
                </a:solidFill>
              </a:defRPr>
            </a:lvl2pPr>
            <a:lvl3pPr marL="1035206" indent="-304472">
              <a:lnSpc>
                <a:spcPct val="100000"/>
              </a:lnSpc>
              <a:spcBef>
                <a:spcPts val="533"/>
              </a:spcBef>
              <a:buClr>
                <a:schemeClr val="bg1"/>
              </a:buClr>
              <a:defRPr sz="2397">
                <a:solidFill>
                  <a:schemeClr val="bg1"/>
                </a:solidFill>
              </a:defRPr>
            </a:lvl3pPr>
            <a:lvl4pPr marL="1339678" indent="-304472">
              <a:lnSpc>
                <a:spcPct val="100000"/>
              </a:lnSpc>
              <a:spcBef>
                <a:spcPts val="533"/>
              </a:spcBef>
              <a:buClr>
                <a:schemeClr val="bg1"/>
              </a:buClr>
              <a:defRPr sz="2131">
                <a:solidFill>
                  <a:schemeClr val="bg1"/>
                </a:solidFill>
              </a:defRPr>
            </a:lvl4pPr>
            <a:lvl5pPr marL="1705045">
              <a:lnSpc>
                <a:spcPct val="100000"/>
              </a:lnSpc>
              <a:spcBef>
                <a:spcPts val="533"/>
              </a:spcBef>
              <a:buClr>
                <a:schemeClr val="bg1"/>
              </a:buClr>
              <a:buSzPct val="100000"/>
              <a:defRPr sz="2131">
                <a:solidFill>
                  <a:schemeClr val="bg1"/>
                </a:solidFill>
              </a:defRPr>
            </a:lvl5pPr>
            <a:lvl6pPr marL="2070412" indent="-304472">
              <a:spcBef>
                <a:spcPts val="533"/>
              </a:spcBef>
              <a:buSzPct val="80000"/>
              <a:buFont typeface="Calibri" panose="020F0502020204030204" pitchFamily="34" charset="0"/>
              <a:buChar char="◊"/>
              <a:defRPr sz="213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</p:txBody>
      </p:sp>
    </p:spTree>
    <p:extLst>
      <p:ext uri="{BB962C8B-B14F-4D97-AF65-F5344CB8AC3E}">
        <p14:creationId xmlns:p14="http://schemas.microsoft.com/office/powerpoint/2010/main" val="30207985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Content_Gra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2042617" y="76267"/>
            <a:ext cx="13840703" cy="758542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3729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Slide Number Placeholder 2"/>
          <p:cNvSpPr txBox="1">
            <a:spLocks/>
          </p:cNvSpPr>
          <p:nvPr userDrawn="1"/>
        </p:nvSpPr>
        <p:spPr>
          <a:xfrm>
            <a:off x="15693025" y="8727988"/>
            <a:ext cx="507454" cy="368584"/>
          </a:xfrm>
          <a:prstGeom prst="rect">
            <a:avLst/>
          </a:prstGeom>
        </p:spPr>
        <p:txBody>
          <a:bodyPr vert="horz" lIns="121789" tIns="60895" rIns="121789" bIns="60895" rtlCol="0" anchor="ctr"/>
          <a:lstStyle>
            <a:defPPr>
              <a:defRPr lang="en-US"/>
            </a:defPPr>
            <a:lvl1pPr marL="0" algn="r" defTabSz="914400" rtl="0" eaLnBrk="1" latinLnBrk="0" hangingPunct="1">
              <a:defRPr sz="9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086F350C-C2B8-42EC-947A-651938BF033E}" type="slidenum">
              <a:rPr lang="en-US" sz="1465" smtClean="0">
                <a:solidFill>
                  <a:schemeClr val="tx1"/>
                </a:solidFill>
              </a:rPr>
              <a:pPr>
                <a:defRPr/>
              </a:pPr>
              <a:t>‹#›</a:t>
            </a:fld>
            <a:endParaRPr lang="en-US" sz="1465" dirty="0">
              <a:solidFill>
                <a:schemeClr val="tx1"/>
              </a:solidFill>
            </a:endParaRPr>
          </a:p>
        </p:txBody>
      </p:sp>
      <p:sp>
        <p:nvSpPr>
          <p:cNvPr id="6" name="Content Placeholder 3"/>
          <p:cNvSpPr>
            <a:spLocks noGrp="1"/>
          </p:cNvSpPr>
          <p:nvPr>
            <p:ph sz="quarter" idx="10" hasCustomPrompt="1"/>
          </p:nvPr>
        </p:nvSpPr>
        <p:spPr>
          <a:xfrm>
            <a:off x="564544" y="1386369"/>
            <a:ext cx="15109452" cy="6594960"/>
          </a:xfrm>
          <a:prstGeom prst="rect">
            <a:avLst/>
          </a:prstGeom>
        </p:spPr>
        <p:txBody>
          <a:bodyPr>
            <a:normAutofit/>
          </a:bodyPr>
          <a:lstStyle>
            <a:lvl1pPr marL="304472" indent="-304472">
              <a:lnSpc>
                <a:spcPct val="100000"/>
              </a:lnSpc>
              <a:spcBef>
                <a:spcPts val="533"/>
              </a:spcBef>
              <a:defRPr sz="3197">
                <a:solidFill>
                  <a:schemeClr val="tx1"/>
                </a:solidFill>
              </a:defRPr>
            </a:lvl1pPr>
            <a:lvl2pPr marL="669839" indent="-304472">
              <a:lnSpc>
                <a:spcPct val="100000"/>
              </a:lnSpc>
              <a:spcBef>
                <a:spcPts val="533"/>
              </a:spcBef>
              <a:defRPr sz="2664">
                <a:solidFill>
                  <a:schemeClr val="tx1"/>
                </a:solidFill>
              </a:defRPr>
            </a:lvl2pPr>
            <a:lvl3pPr marL="1035206" indent="-304472">
              <a:lnSpc>
                <a:spcPct val="100000"/>
              </a:lnSpc>
              <a:spcBef>
                <a:spcPts val="533"/>
              </a:spcBef>
              <a:defRPr sz="2397">
                <a:solidFill>
                  <a:schemeClr val="tx1"/>
                </a:solidFill>
              </a:defRPr>
            </a:lvl3pPr>
            <a:lvl4pPr marL="1339678" indent="-304472">
              <a:lnSpc>
                <a:spcPct val="100000"/>
              </a:lnSpc>
              <a:spcBef>
                <a:spcPts val="533"/>
              </a:spcBef>
              <a:defRPr sz="2131">
                <a:solidFill>
                  <a:schemeClr val="tx1"/>
                </a:solidFill>
              </a:defRPr>
            </a:lvl4pPr>
            <a:lvl5pPr marL="1705045">
              <a:lnSpc>
                <a:spcPct val="100000"/>
              </a:lnSpc>
              <a:spcBef>
                <a:spcPts val="533"/>
              </a:spcBef>
              <a:buSzPct val="100000"/>
              <a:defRPr sz="2131">
                <a:solidFill>
                  <a:schemeClr val="tx1"/>
                </a:solidFill>
              </a:defRPr>
            </a:lvl5pPr>
            <a:lvl6pPr marL="2070412" indent="-304472">
              <a:spcBef>
                <a:spcPts val="533"/>
              </a:spcBef>
              <a:buSzPct val="80000"/>
              <a:buFont typeface="Calibri" panose="020F0502020204030204" pitchFamily="34" charset="0"/>
              <a:buChar char="◊"/>
              <a:defRPr sz="213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</p:txBody>
      </p:sp>
    </p:spTree>
    <p:extLst>
      <p:ext uri="{BB962C8B-B14F-4D97-AF65-F5344CB8AC3E}">
        <p14:creationId xmlns:p14="http://schemas.microsoft.com/office/powerpoint/2010/main" val="223792752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>
            <a:grpSpLocks/>
          </p:cNvGrpSpPr>
          <p:nvPr userDrawn="1"/>
        </p:nvGrpSpPr>
        <p:grpSpPr>
          <a:xfrm>
            <a:off x="2090712" y="219446"/>
            <a:ext cx="12057114" cy="9012682"/>
            <a:chOff x="0" y="71130"/>
            <a:chExt cx="9084839" cy="7007837"/>
          </a:xfrm>
        </p:grpSpPr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0" y="71130"/>
              <a:ext cx="9084839" cy="6995722"/>
            </a:xfrm>
            <a:prstGeom prst="rect">
              <a:avLst/>
            </a:prstGeom>
          </p:spPr>
        </p:pic>
        <p:sp>
          <p:nvSpPr>
            <p:cNvPr id="13" name="Rectangle 12"/>
            <p:cNvSpPr/>
            <p:nvPr userDrawn="1"/>
          </p:nvSpPr>
          <p:spPr>
            <a:xfrm>
              <a:off x="380092" y="422620"/>
              <a:ext cx="1427783" cy="985642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397" dirty="0"/>
            </a:p>
          </p:txBody>
        </p:sp>
        <p:pic>
          <p:nvPicPr>
            <p:cNvPr id="14" name="Picture 13"/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26282" y="422620"/>
              <a:ext cx="1135403" cy="965092"/>
            </a:xfrm>
            <a:prstGeom prst="rect">
              <a:avLst/>
            </a:prstGeom>
          </p:spPr>
        </p:pic>
        <p:sp>
          <p:nvSpPr>
            <p:cNvPr id="15" name="Rectangle 14"/>
            <p:cNvSpPr/>
            <p:nvPr userDrawn="1"/>
          </p:nvSpPr>
          <p:spPr>
            <a:xfrm>
              <a:off x="6901043" y="71130"/>
              <a:ext cx="1914238" cy="254678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397" dirty="0"/>
            </a:p>
          </p:txBody>
        </p:sp>
        <p:sp>
          <p:nvSpPr>
            <p:cNvPr id="16" name="Rectangle 15"/>
            <p:cNvSpPr/>
            <p:nvPr userDrawn="1"/>
          </p:nvSpPr>
          <p:spPr>
            <a:xfrm>
              <a:off x="6891992" y="6824289"/>
              <a:ext cx="1914238" cy="254678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397" dirty="0"/>
            </a:p>
          </p:txBody>
        </p:sp>
        <p:sp>
          <p:nvSpPr>
            <p:cNvPr id="17" name="Rectangle 16"/>
            <p:cNvSpPr/>
            <p:nvPr userDrawn="1"/>
          </p:nvSpPr>
          <p:spPr>
            <a:xfrm>
              <a:off x="6082399" y="5489429"/>
              <a:ext cx="2147587" cy="197113"/>
            </a:xfrm>
            <a:prstGeom prst="rect">
              <a:avLst/>
            </a:prstGeom>
            <a:solidFill>
              <a:srgbClr val="D2DCE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397" dirty="0"/>
            </a:p>
          </p:txBody>
        </p:sp>
      </p:grpSp>
    </p:spTree>
    <p:extLst>
      <p:ext uri="{BB962C8B-B14F-4D97-AF65-F5344CB8AC3E}">
        <p14:creationId xmlns:p14="http://schemas.microsoft.com/office/powerpoint/2010/main" val="60804326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ASA Insignia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NASA CMYK.png"/>
          <p:cNvPicPr preferRelativeResize="0">
            <a:picLocks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28929" y="3603044"/>
            <a:ext cx="2334290" cy="1911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889343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5_Custom Layou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DC515A2F-D3FF-7F47-AE83-499E694577B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6238538" cy="913447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63576"/>
            <a:ext cx="16238538" cy="81195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AA9C80F-F7B1-453E-9852-73EBAF69C436}" type="datetime1">
              <a:rPr lang="en-US" smtClean="0"/>
              <a:pPr/>
              <a:t>4/12/2023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Sensitive But Unclassified – NASA Internal Use Only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2C584AB-7524-43A8-B521-38C241BBFCC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62357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_Gra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A9C80F-F7B1-453E-9852-73EBAF69C436}" type="datetime1">
              <a:rPr lang="en-US" smtClean="0">
                <a:solidFill>
                  <a:prstClr val="white">
                    <a:lumMod val="50000"/>
                  </a:prstClr>
                </a:solidFill>
              </a:rPr>
              <a:t>4/12/2023</a:t>
            </a:fld>
            <a:endParaRPr lang="en-US" dirty="0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584AB-7524-43A8-B521-38C241BBFCC1}" type="slidenum">
              <a:rPr lang="en-US" smtClean="0">
                <a:solidFill>
                  <a:prstClr val="white">
                    <a:lumMod val="50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1022B98B-99B9-2D40-9231-D26A0A7D23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43669" y="80659"/>
            <a:ext cx="13495353" cy="8119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2535D044-848F-7144-8A86-4E3F4865A4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9518" y="1176339"/>
            <a:ext cx="15239504" cy="70866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673" y="19179"/>
            <a:ext cx="2115757" cy="904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436361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29818" y="1494925"/>
            <a:ext cx="12178904" cy="3180151"/>
          </a:xfrm>
        </p:spPr>
        <p:txBody>
          <a:bodyPr anchor="b"/>
          <a:lstStyle>
            <a:lvl1pPr algn="ctr">
              <a:defRPr sz="5994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29818" y="4797716"/>
            <a:ext cx="12178904" cy="2205383"/>
          </a:xfrm>
        </p:spPr>
        <p:txBody>
          <a:bodyPr/>
          <a:lstStyle>
            <a:lvl1pPr marL="0" indent="0" algn="ctr">
              <a:buNone/>
              <a:defRPr sz="2397"/>
            </a:lvl1pPr>
            <a:lvl2pPr marL="456739" indent="0" algn="ctr">
              <a:buNone/>
              <a:defRPr sz="1998"/>
            </a:lvl2pPr>
            <a:lvl3pPr marL="913477" indent="0" algn="ctr">
              <a:buNone/>
              <a:defRPr sz="1798"/>
            </a:lvl3pPr>
            <a:lvl4pPr marL="1370215" indent="0" algn="ctr">
              <a:buNone/>
              <a:defRPr sz="1598"/>
            </a:lvl4pPr>
            <a:lvl5pPr marL="1826954" indent="0" algn="ctr">
              <a:buNone/>
              <a:defRPr sz="1598"/>
            </a:lvl5pPr>
            <a:lvl6pPr marL="2283692" indent="0" algn="ctr">
              <a:buNone/>
              <a:defRPr sz="1598"/>
            </a:lvl6pPr>
            <a:lvl7pPr marL="2740431" indent="0" algn="ctr">
              <a:buNone/>
              <a:defRPr sz="1598"/>
            </a:lvl7pPr>
            <a:lvl8pPr marL="3197170" indent="0" algn="ctr">
              <a:buNone/>
              <a:defRPr sz="1598"/>
            </a:lvl8pPr>
            <a:lvl9pPr marL="3653908" indent="0" algn="ctr">
              <a:buNone/>
              <a:defRPr sz="1598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CA723-41A4-4F72-91BF-FE26B04A6561}" type="datetimeFigureOut">
              <a:rPr lang="en-US" smtClean="0"/>
              <a:t>4/12/2023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6C9781-73FD-44C4-A5B4-88DE7CD5F9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067295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6F1DEBB7-B487-40F3-BEB2-FF633F2DBC04}" type="datetime1">
              <a:rPr lang="en-US" smtClean="0">
                <a:solidFill>
                  <a:prstClr val="white">
                    <a:lumMod val="50000"/>
                  </a:prstClr>
                </a:solidFill>
              </a:rPr>
              <a:t>4/12/2023</a:t>
            </a:fld>
            <a:endParaRPr lang="en-US" dirty="0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92C584AB-7524-43A8-B521-38C241BBFCC1}" type="slidenum">
              <a:rPr lang="en-US" smtClean="0">
                <a:solidFill>
                  <a:prstClr val="white">
                    <a:lumMod val="50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66BC5052-2795-194B-86EA-1499515507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9517" y="1176338"/>
            <a:ext cx="15239504" cy="70866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B1E8500F-DB0C-9A48-9114-9AE8F26CCE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43668" y="80659"/>
            <a:ext cx="13495353" cy="8119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673" y="19179"/>
            <a:ext cx="2115756" cy="904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699184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&amp; Content_Black Background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690" y="82678"/>
            <a:ext cx="1586869" cy="904707"/>
          </a:xfrm>
          <a:prstGeom prst="rect">
            <a:avLst/>
          </a:prstGeom>
        </p:spPr>
      </p:pic>
      <p:sp>
        <p:nvSpPr>
          <p:cNvPr id="6" name="Content Placeholder 3"/>
          <p:cNvSpPr>
            <a:spLocks noGrp="1"/>
          </p:cNvSpPr>
          <p:nvPr>
            <p:ph sz="quarter" idx="10" hasCustomPrompt="1"/>
          </p:nvPr>
        </p:nvSpPr>
        <p:spPr>
          <a:xfrm>
            <a:off x="569809" y="1420346"/>
            <a:ext cx="15109452" cy="7341996"/>
          </a:xfrm>
          <a:prstGeom prst="rect">
            <a:avLst/>
          </a:prstGeom>
        </p:spPr>
        <p:txBody>
          <a:bodyPr>
            <a:normAutofit/>
          </a:bodyPr>
          <a:lstStyle>
            <a:lvl1pPr marL="304472" indent="-304472">
              <a:lnSpc>
                <a:spcPct val="100000"/>
              </a:lnSpc>
              <a:spcBef>
                <a:spcPts val="533"/>
              </a:spcBef>
              <a:buClr>
                <a:schemeClr val="bg1"/>
              </a:buClr>
              <a:buSzPct val="100000"/>
              <a:defRPr sz="2400">
                <a:solidFill>
                  <a:schemeClr val="bg1"/>
                </a:solidFill>
                <a:effectLst/>
              </a:defRPr>
            </a:lvl1pPr>
            <a:lvl2pPr marL="669839" indent="-304472">
              <a:lnSpc>
                <a:spcPct val="100000"/>
              </a:lnSpc>
              <a:spcBef>
                <a:spcPts val="533"/>
              </a:spcBef>
              <a:buClr>
                <a:schemeClr val="bg1"/>
              </a:buClr>
              <a:buSzPct val="100000"/>
              <a:defRPr sz="2000" b="1">
                <a:solidFill>
                  <a:schemeClr val="bg1"/>
                </a:solidFill>
              </a:defRPr>
            </a:lvl2pPr>
            <a:lvl3pPr marL="1035206" indent="-304472">
              <a:lnSpc>
                <a:spcPct val="100000"/>
              </a:lnSpc>
              <a:spcBef>
                <a:spcPts val="533"/>
              </a:spcBef>
              <a:buClr>
                <a:schemeClr val="bg1"/>
              </a:buClr>
              <a:buSzPct val="100000"/>
              <a:defRPr sz="1800" b="1">
                <a:solidFill>
                  <a:schemeClr val="bg1"/>
                </a:solidFill>
              </a:defRPr>
            </a:lvl3pPr>
            <a:lvl4pPr marL="1339678" indent="-304472">
              <a:lnSpc>
                <a:spcPct val="100000"/>
              </a:lnSpc>
              <a:spcBef>
                <a:spcPts val="533"/>
              </a:spcBef>
              <a:buClr>
                <a:schemeClr val="bg1"/>
              </a:buClr>
              <a:buSzPct val="100000"/>
              <a:defRPr sz="1800" b="1">
                <a:solidFill>
                  <a:schemeClr val="bg1"/>
                </a:solidFill>
              </a:defRPr>
            </a:lvl4pPr>
            <a:lvl5pPr marL="1705045">
              <a:lnSpc>
                <a:spcPct val="100000"/>
              </a:lnSpc>
              <a:spcBef>
                <a:spcPts val="533"/>
              </a:spcBef>
              <a:buClr>
                <a:schemeClr val="bg1"/>
              </a:buClr>
              <a:buSzPct val="100000"/>
              <a:defRPr sz="1600" b="1">
                <a:solidFill>
                  <a:schemeClr val="bg1"/>
                </a:solidFill>
              </a:defRPr>
            </a:lvl5pPr>
            <a:lvl6pPr marL="2070412" indent="-304472">
              <a:spcBef>
                <a:spcPts val="533"/>
              </a:spcBef>
              <a:buSzPct val="80000"/>
              <a:buFont typeface="Calibri" panose="020F0502020204030204" pitchFamily="34" charset="0"/>
              <a:buChar char="◊"/>
              <a:defRPr sz="16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3566508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1421" y="3856778"/>
            <a:ext cx="16238538" cy="101494"/>
          </a:xfrm>
          <a:prstGeom prst="rect">
            <a:avLst/>
          </a:prstGeom>
          <a:gradFill flip="none" rotWithShape="1">
            <a:gsLst>
              <a:gs pos="100000">
                <a:srgbClr val="FF0000"/>
              </a:gs>
              <a:gs pos="42000">
                <a:srgbClr val="930F1C"/>
              </a:gs>
            </a:gsLst>
            <a:lin ang="5400000" scaled="0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78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397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5019688"/>
            <a:ext cx="16238538" cy="811953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4262">
                <a:ln>
                  <a:solidFill>
                    <a:srgbClr val="BB7000"/>
                  </a:solidFill>
                </a:ln>
                <a:gradFill>
                  <a:gsLst>
                    <a:gs pos="100000">
                      <a:srgbClr val="BF5700"/>
                    </a:gs>
                    <a:gs pos="43000">
                      <a:srgbClr val="FFBD00"/>
                    </a:gs>
                    <a:gs pos="48000">
                      <a:srgbClr val="FFB000"/>
                    </a:gs>
                    <a:gs pos="0">
                      <a:srgbClr val="BF5700"/>
                    </a:gs>
                  </a:gsLst>
                  <a:lin ang="5400000" scaled="0"/>
                </a:gradFill>
                <a:effectLst>
                  <a:reflection blurRad="12700" stA="28000" endPos="45000" dist="1270" dir="5400000" sy="-100000" algn="bl" rotWithShape="0"/>
                </a:effectLst>
              </a:defRPr>
            </a:lvl1pPr>
          </a:lstStyle>
          <a:p>
            <a:pPr lvl="0"/>
            <a:r>
              <a:rPr lang="en-US" dirty="0"/>
              <a:t>Click to add Title</a:t>
            </a:r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0" y="6342848"/>
            <a:ext cx="16238538" cy="710459"/>
          </a:xfrm>
          <a:prstGeom prst="rect">
            <a:avLst/>
          </a:prstGeom>
        </p:spPr>
        <p:txBody>
          <a:bodyPr anchor="ctr" anchorCtr="1">
            <a:noAutofit/>
          </a:bodyPr>
          <a:lstStyle>
            <a:lvl1pPr algn="ctr">
              <a:buNone/>
              <a:defRPr sz="3197" b="1" baseline="0">
                <a:solidFill>
                  <a:srgbClr val="21335A"/>
                </a:solidFill>
              </a:defRPr>
            </a:lvl1pPr>
            <a:lvl2pPr algn="ctr">
              <a:buNone/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Title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826581" y="7823599"/>
            <a:ext cx="8585378" cy="608965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buNone/>
              <a:defRPr sz="2664" b="0" baseline="0">
                <a:solidFill>
                  <a:srgbClr val="21335A"/>
                </a:solidFill>
              </a:defRPr>
            </a:lvl1pPr>
            <a:lvl2pPr algn="ctr">
              <a:buNone/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Date</a:t>
            </a:r>
          </a:p>
        </p:txBody>
      </p:sp>
    </p:spTree>
    <p:extLst>
      <p:ext uri="{BB962C8B-B14F-4D97-AF65-F5344CB8AC3E}">
        <p14:creationId xmlns:p14="http://schemas.microsoft.com/office/powerpoint/2010/main" val="237985111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1421" y="3856778"/>
            <a:ext cx="16238538" cy="101494"/>
          </a:xfrm>
          <a:prstGeom prst="rect">
            <a:avLst/>
          </a:prstGeom>
          <a:gradFill flip="none" rotWithShape="1">
            <a:gsLst>
              <a:gs pos="100000">
                <a:srgbClr val="FF0000"/>
              </a:gs>
              <a:gs pos="42000">
                <a:srgbClr val="930F1C"/>
              </a:gs>
            </a:gsLst>
            <a:lin ang="5400000" scaled="0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78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397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5019688"/>
            <a:ext cx="16238538" cy="811953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4262">
                <a:ln>
                  <a:solidFill>
                    <a:srgbClr val="BB7000"/>
                  </a:solidFill>
                </a:ln>
                <a:gradFill>
                  <a:gsLst>
                    <a:gs pos="100000">
                      <a:srgbClr val="BF5700"/>
                    </a:gs>
                    <a:gs pos="43000">
                      <a:srgbClr val="FFBD00"/>
                    </a:gs>
                    <a:gs pos="48000">
                      <a:srgbClr val="FFB000"/>
                    </a:gs>
                    <a:gs pos="0">
                      <a:srgbClr val="BF5700"/>
                    </a:gs>
                  </a:gsLst>
                  <a:lin ang="5400000" scaled="0"/>
                </a:gradFill>
                <a:effectLst>
                  <a:reflection blurRad="12700" stA="28000" endPos="45000" dist="1270" dir="5400000" sy="-100000" algn="bl" rotWithShape="0"/>
                </a:effectLst>
              </a:defRPr>
            </a:lvl1pPr>
          </a:lstStyle>
          <a:p>
            <a:pPr lvl="0"/>
            <a:r>
              <a:rPr lang="en-US" dirty="0"/>
              <a:t>Click to add Title</a:t>
            </a:r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0" y="6342848"/>
            <a:ext cx="16238538" cy="710459"/>
          </a:xfrm>
          <a:prstGeom prst="rect">
            <a:avLst/>
          </a:prstGeom>
        </p:spPr>
        <p:txBody>
          <a:bodyPr anchor="ctr" anchorCtr="1">
            <a:noAutofit/>
          </a:bodyPr>
          <a:lstStyle>
            <a:lvl1pPr algn="ctr">
              <a:buNone/>
              <a:defRPr sz="3197" b="1" baseline="0">
                <a:solidFill>
                  <a:srgbClr val="21335A"/>
                </a:solidFill>
              </a:defRPr>
            </a:lvl1pPr>
            <a:lvl2pPr algn="ctr">
              <a:buNone/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Title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826581" y="7823599"/>
            <a:ext cx="8585378" cy="608965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buNone/>
              <a:defRPr sz="2664" b="0" baseline="0">
                <a:solidFill>
                  <a:srgbClr val="21335A"/>
                </a:solidFill>
              </a:defRPr>
            </a:lvl1pPr>
            <a:lvl2pPr algn="ctr">
              <a:buNone/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Date</a:t>
            </a:r>
          </a:p>
        </p:txBody>
      </p:sp>
    </p:spTree>
    <p:extLst>
      <p:ext uri="{BB962C8B-B14F-4D97-AF65-F5344CB8AC3E}">
        <p14:creationId xmlns:p14="http://schemas.microsoft.com/office/powerpoint/2010/main" val="348725974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_Whit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11"/>
          <p:cNvSpPr>
            <a:spLocks noGrp="1"/>
          </p:cNvSpPr>
          <p:nvPr>
            <p:ph type="body" sz="quarter" idx="12" hasCustomPrompt="1"/>
          </p:nvPr>
        </p:nvSpPr>
        <p:spPr>
          <a:xfrm>
            <a:off x="-13855" y="3382547"/>
            <a:ext cx="16252393" cy="1914513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4262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reflection blurRad="12700" stA="28000" endPos="45000" dist="1270" dir="5400000" sy="-100000" algn="bl" rotWithShape="0"/>
                </a:effectLst>
              </a:defRPr>
            </a:lvl1pPr>
          </a:lstStyle>
          <a:p>
            <a:pPr lvl="0"/>
            <a:r>
              <a:rPr lang="en-US" dirty="0"/>
              <a:t>Click to add Section Title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0" y="5352294"/>
            <a:ext cx="16238538" cy="1277154"/>
          </a:xfrm>
          <a:prstGeom prst="rect">
            <a:avLst/>
          </a:prstGeom>
        </p:spPr>
        <p:txBody>
          <a:bodyPr anchor="ctr" anchorCtr="1">
            <a:normAutofit/>
          </a:bodyPr>
          <a:lstStyle>
            <a:lvl1pPr algn="ctr">
              <a:buNone/>
              <a:defRPr sz="2400" b="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algn="ctr">
              <a:buNone/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83673317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Content_Whit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quarter" idx="10" hasCustomPrompt="1"/>
          </p:nvPr>
        </p:nvSpPr>
        <p:spPr>
          <a:xfrm>
            <a:off x="564543" y="1416463"/>
            <a:ext cx="15109452" cy="7355849"/>
          </a:xfrm>
          <a:prstGeom prst="rect">
            <a:avLst/>
          </a:prstGeom>
        </p:spPr>
        <p:txBody>
          <a:bodyPr>
            <a:normAutofit/>
          </a:bodyPr>
          <a:lstStyle>
            <a:lvl1pPr marL="304472" indent="-304472">
              <a:lnSpc>
                <a:spcPct val="100000"/>
              </a:lnSpc>
              <a:spcBef>
                <a:spcPts val="533"/>
              </a:spcBef>
              <a:buSzPct val="100000"/>
              <a:defRPr sz="2400" baseline="0">
                <a:solidFill>
                  <a:schemeClr val="tx1"/>
                </a:solidFill>
                <a:effectLst/>
              </a:defRPr>
            </a:lvl1pPr>
            <a:lvl2pPr marL="669839" indent="-304472">
              <a:lnSpc>
                <a:spcPct val="100000"/>
              </a:lnSpc>
              <a:spcBef>
                <a:spcPts val="533"/>
              </a:spcBef>
              <a:buSzPct val="100000"/>
              <a:defRPr sz="1800" b="1">
                <a:solidFill>
                  <a:schemeClr val="tx1"/>
                </a:solidFill>
              </a:defRPr>
            </a:lvl2pPr>
            <a:lvl3pPr marL="1035206" indent="-304472">
              <a:lnSpc>
                <a:spcPct val="100000"/>
              </a:lnSpc>
              <a:spcBef>
                <a:spcPts val="533"/>
              </a:spcBef>
              <a:buSzPct val="100000"/>
              <a:defRPr sz="1600" b="1">
                <a:solidFill>
                  <a:schemeClr val="tx1"/>
                </a:solidFill>
              </a:defRPr>
            </a:lvl3pPr>
            <a:lvl4pPr marL="1339678" indent="-304472">
              <a:lnSpc>
                <a:spcPct val="100000"/>
              </a:lnSpc>
              <a:spcBef>
                <a:spcPts val="533"/>
              </a:spcBef>
              <a:buSzPct val="100000"/>
              <a:defRPr sz="1600" b="1">
                <a:solidFill>
                  <a:schemeClr val="tx1"/>
                </a:solidFill>
              </a:defRPr>
            </a:lvl4pPr>
            <a:lvl5pPr marL="1705045">
              <a:lnSpc>
                <a:spcPct val="100000"/>
              </a:lnSpc>
              <a:spcBef>
                <a:spcPts val="533"/>
              </a:spcBef>
              <a:buSzPct val="100000"/>
              <a:defRPr sz="1600" b="1">
                <a:solidFill>
                  <a:schemeClr val="tx1"/>
                </a:solidFill>
              </a:defRPr>
            </a:lvl5pPr>
            <a:lvl6pPr marL="2070412" indent="-304472">
              <a:spcBef>
                <a:spcPts val="533"/>
              </a:spcBef>
              <a:buSzPct val="80000"/>
              <a:buFont typeface="Calibri" panose="020F0502020204030204" pitchFamily="34" charset="0"/>
              <a:buChar char="◊"/>
              <a:defRPr sz="16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36450678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Content_Picture_Whit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Content Placeholder 3"/>
          <p:cNvSpPr>
            <a:spLocks noGrp="1"/>
          </p:cNvSpPr>
          <p:nvPr>
            <p:ph sz="quarter" idx="24" hasCustomPrompt="1"/>
          </p:nvPr>
        </p:nvSpPr>
        <p:spPr>
          <a:xfrm>
            <a:off x="11021774" y="1419762"/>
            <a:ext cx="4673600" cy="209659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533"/>
              </a:spcBef>
              <a:buNone/>
              <a:defRPr sz="1400" baseline="0">
                <a:solidFill>
                  <a:schemeClr val="tx1"/>
                </a:solidFill>
                <a:effectLst/>
              </a:defRPr>
            </a:lvl1pPr>
            <a:lvl2pPr marL="669839" indent="-304472">
              <a:lnSpc>
                <a:spcPct val="100000"/>
              </a:lnSpc>
              <a:spcBef>
                <a:spcPts val="533"/>
              </a:spcBef>
              <a:defRPr sz="1800" b="1">
                <a:solidFill>
                  <a:schemeClr val="tx1"/>
                </a:solidFill>
              </a:defRPr>
            </a:lvl2pPr>
            <a:lvl3pPr marL="1035206" indent="-304472">
              <a:lnSpc>
                <a:spcPct val="100000"/>
              </a:lnSpc>
              <a:spcBef>
                <a:spcPts val="533"/>
              </a:spcBef>
              <a:defRPr sz="1600" b="1">
                <a:solidFill>
                  <a:schemeClr val="tx1"/>
                </a:solidFill>
              </a:defRPr>
            </a:lvl3pPr>
            <a:lvl4pPr marL="1339678" indent="-304472">
              <a:lnSpc>
                <a:spcPct val="100000"/>
              </a:lnSpc>
              <a:spcBef>
                <a:spcPts val="533"/>
              </a:spcBef>
              <a:defRPr sz="1600" b="1">
                <a:solidFill>
                  <a:schemeClr val="tx1"/>
                </a:solidFill>
              </a:defRPr>
            </a:lvl4pPr>
            <a:lvl5pPr marL="1705045">
              <a:lnSpc>
                <a:spcPct val="100000"/>
              </a:lnSpc>
              <a:spcBef>
                <a:spcPts val="533"/>
              </a:spcBef>
              <a:buSzPct val="100000"/>
              <a:defRPr sz="1600" b="1">
                <a:solidFill>
                  <a:schemeClr val="tx1"/>
                </a:solidFill>
              </a:defRPr>
            </a:lvl5pPr>
            <a:lvl6pPr marL="2070412" indent="-304472">
              <a:spcBef>
                <a:spcPts val="533"/>
              </a:spcBef>
              <a:buSzPct val="80000"/>
              <a:buFont typeface="Calibri" panose="020F0502020204030204" pitchFamily="34" charset="0"/>
              <a:buChar char="◊"/>
              <a:defRPr sz="16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</a:lstStyle>
          <a:p>
            <a:pPr lvl="0"/>
            <a:r>
              <a:rPr lang="en-US" dirty="0"/>
              <a:t>Select to insert picture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0" hasCustomPrompt="1"/>
          </p:nvPr>
        </p:nvSpPr>
        <p:spPr>
          <a:xfrm>
            <a:off x="564543" y="1416463"/>
            <a:ext cx="10281257" cy="7355849"/>
          </a:xfrm>
          <a:prstGeom prst="rect">
            <a:avLst/>
          </a:prstGeom>
        </p:spPr>
        <p:txBody>
          <a:bodyPr>
            <a:normAutofit/>
          </a:bodyPr>
          <a:lstStyle>
            <a:lvl1pPr marL="304472" indent="-304472">
              <a:lnSpc>
                <a:spcPct val="100000"/>
              </a:lnSpc>
              <a:spcBef>
                <a:spcPts val="533"/>
              </a:spcBef>
              <a:buSzPct val="100000"/>
              <a:defRPr sz="2400" baseline="0">
                <a:solidFill>
                  <a:schemeClr val="tx1"/>
                </a:solidFill>
                <a:effectLst/>
              </a:defRPr>
            </a:lvl1pPr>
            <a:lvl2pPr marL="669839" indent="-304472">
              <a:lnSpc>
                <a:spcPct val="100000"/>
              </a:lnSpc>
              <a:spcBef>
                <a:spcPts val="533"/>
              </a:spcBef>
              <a:buSzPct val="100000"/>
              <a:defRPr sz="1800" b="1">
                <a:solidFill>
                  <a:schemeClr val="tx1"/>
                </a:solidFill>
              </a:defRPr>
            </a:lvl2pPr>
            <a:lvl3pPr marL="1035206" indent="-304472">
              <a:lnSpc>
                <a:spcPct val="100000"/>
              </a:lnSpc>
              <a:spcBef>
                <a:spcPts val="533"/>
              </a:spcBef>
              <a:buSzPct val="100000"/>
              <a:defRPr sz="1600" b="1">
                <a:solidFill>
                  <a:schemeClr val="tx1"/>
                </a:solidFill>
              </a:defRPr>
            </a:lvl3pPr>
            <a:lvl4pPr marL="1339678" indent="-304472">
              <a:lnSpc>
                <a:spcPct val="100000"/>
              </a:lnSpc>
              <a:spcBef>
                <a:spcPts val="533"/>
              </a:spcBef>
              <a:buSzPct val="100000"/>
              <a:defRPr sz="1600" b="1">
                <a:solidFill>
                  <a:schemeClr val="tx1"/>
                </a:solidFill>
              </a:defRPr>
            </a:lvl4pPr>
            <a:lvl5pPr marL="1705045">
              <a:lnSpc>
                <a:spcPct val="100000"/>
              </a:lnSpc>
              <a:spcBef>
                <a:spcPts val="533"/>
              </a:spcBef>
              <a:buSzPct val="100000"/>
              <a:defRPr sz="1600" b="1">
                <a:solidFill>
                  <a:schemeClr val="tx1"/>
                </a:solidFill>
              </a:defRPr>
            </a:lvl5pPr>
            <a:lvl6pPr marL="2070412" indent="-304472">
              <a:spcBef>
                <a:spcPts val="533"/>
              </a:spcBef>
              <a:buSzPct val="80000"/>
              <a:buFont typeface="Calibri" panose="020F0502020204030204" pitchFamily="34" charset="0"/>
              <a:buChar char="◊"/>
              <a:defRPr sz="16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</p:txBody>
      </p:sp>
      <p:sp>
        <p:nvSpPr>
          <p:cNvPr id="11" name="Content Placeholder 3"/>
          <p:cNvSpPr>
            <a:spLocks noGrp="1"/>
          </p:cNvSpPr>
          <p:nvPr>
            <p:ph sz="quarter" idx="12" hasCustomPrompt="1"/>
          </p:nvPr>
        </p:nvSpPr>
        <p:spPr>
          <a:xfrm>
            <a:off x="12814194" y="3543515"/>
            <a:ext cx="1088761" cy="276999"/>
          </a:xfrm>
          <a:prstGeom prst="rect">
            <a:avLst/>
          </a:prstGeom>
        </p:spPr>
        <p:txBody>
          <a:bodyPr wrap="none">
            <a:spAutoFit/>
          </a:bodyPr>
          <a:lstStyle>
            <a:lvl1pPr marL="0" indent="0" algn="ctr">
              <a:lnSpc>
                <a:spcPct val="100000"/>
              </a:lnSpc>
              <a:spcBef>
                <a:spcPts val="533"/>
              </a:spcBef>
              <a:buNone/>
              <a:defRPr sz="1200" b="0" baseline="0">
                <a:solidFill>
                  <a:schemeClr val="tx1"/>
                </a:solidFill>
                <a:effectLst/>
              </a:defRPr>
            </a:lvl1pPr>
            <a:lvl2pPr marL="669839" indent="-304472">
              <a:lnSpc>
                <a:spcPct val="100000"/>
              </a:lnSpc>
              <a:spcBef>
                <a:spcPts val="533"/>
              </a:spcBef>
              <a:defRPr sz="1800" b="1">
                <a:solidFill>
                  <a:schemeClr val="tx1"/>
                </a:solidFill>
              </a:defRPr>
            </a:lvl2pPr>
            <a:lvl3pPr marL="1035206" indent="-304472">
              <a:lnSpc>
                <a:spcPct val="100000"/>
              </a:lnSpc>
              <a:spcBef>
                <a:spcPts val="533"/>
              </a:spcBef>
              <a:defRPr sz="1600" b="1">
                <a:solidFill>
                  <a:schemeClr val="tx1"/>
                </a:solidFill>
              </a:defRPr>
            </a:lvl3pPr>
            <a:lvl4pPr marL="1339678" indent="-304472">
              <a:lnSpc>
                <a:spcPct val="100000"/>
              </a:lnSpc>
              <a:spcBef>
                <a:spcPts val="533"/>
              </a:spcBef>
              <a:defRPr sz="1600" b="1">
                <a:solidFill>
                  <a:schemeClr val="tx1"/>
                </a:solidFill>
              </a:defRPr>
            </a:lvl4pPr>
            <a:lvl5pPr marL="1705045">
              <a:lnSpc>
                <a:spcPct val="100000"/>
              </a:lnSpc>
              <a:spcBef>
                <a:spcPts val="533"/>
              </a:spcBef>
              <a:buSzPct val="100000"/>
              <a:defRPr sz="1600" b="1">
                <a:solidFill>
                  <a:schemeClr val="tx1"/>
                </a:solidFill>
              </a:defRPr>
            </a:lvl5pPr>
            <a:lvl6pPr marL="2070412" indent="-304472">
              <a:spcBef>
                <a:spcPts val="533"/>
              </a:spcBef>
              <a:buSzPct val="80000"/>
              <a:buFont typeface="Calibri" panose="020F0502020204030204" pitchFamily="34" charset="0"/>
              <a:buChar char="◊"/>
              <a:defRPr sz="16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</a:lstStyle>
          <a:p>
            <a:pPr lvl="0"/>
            <a:r>
              <a:rPr lang="en-US" dirty="0"/>
              <a:t>Enter caption</a:t>
            </a:r>
          </a:p>
        </p:txBody>
      </p:sp>
      <p:sp>
        <p:nvSpPr>
          <p:cNvPr id="30" name="Content Placeholder 3"/>
          <p:cNvSpPr>
            <a:spLocks noGrp="1"/>
          </p:cNvSpPr>
          <p:nvPr>
            <p:ph sz="quarter" idx="25" hasCustomPrompt="1"/>
          </p:nvPr>
        </p:nvSpPr>
        <p:spPr>
          <a:xfrm>
            <a:off x="11021774" y="3878036"/>
            <a:ext cx="4673600" cy="209659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533"/>
              </a:spcBef>
              <a:buNone/>
              <a:defRPr sz="1400" baseline="0">
                <a:solidFill>
                  <a:schemeClr val="tx1"/>
                </a:solidFill>
                <a:effectLst/>
              </a:defRPr>
            </a:lvl1pPr>
            <a:lvl2pPr marL="669839" indent="-304472">
              <a:lnSpc>
                <a:spcPct val="100000"/>
              </a:lnSpc>
              <a:spcBef>
                <a:spcPts val="533"/>
              </a:spcBef>
              <a:defRPr sz="1800" b="1">
                <a:solidFill>
                  <a:schemeClr val="tx1"/>
                </a:solidFill>
              </a:defRPr>
            </a:lvl2pPr>
            <a:lvl3pPr marL="1035206" indent="-304472">
              <a:lnSpc>
                <a:spcPct val="100000"/>
              </a:lnSpc>
              <a:spcBef>
                <a:spcPts val="533"/>
              </a:spcBef>
              <a:defRPr sz="1600" b="1">
                <a:solidFill>
                  <a:schemeClr val="tx1"/>
                </a:solidFill>
              </a:defRPr>
            </a:lvl3pPr>
            <a:lvl4pPr marL="1339678" indent="-304472">
              <a:lnSpc>
                <a:spcPct val="100000"/>
              </a:lnSpc>
              <a:spcBef>
                <a:spcPts val="533"/>
              </a:spcBef>
              <a:defRPr sz="1600" b="1">
                <a:solidFill>
                  <a:schemeClr val="tx1"/>
                </a:solidFill>
              </a:defRPr>
            </a:lvl4pPr>
            <a:lvl5pPr marL="1705045">
              <a:lnSpc>
                <a:spcPct val="100000"/>
              </a:lnSpc>
              <a:spcBef>
                <a:spcPts val="533"/>
              </a:spcBef>
              <a:buSzPct val="100000"/>
              <a:defRPr sz="1600" b="1">
                <a:solidFill>
                  <a:schemeClr val="tx1"/>
                </a:solidFill>
              </a:defRPr>
            </a:lvl5pPr>
            <a:lvl6pPr marL="2070412" indent="-304472">
              <a:spcBef>
                <a:spcPts val="533"/>
              </a:spcBef>
              <a:buSzPct val="80000"/>
              <a:buFont typeface="Calibri" panose="020F0502020204030204" pitchFamily="34" charset="0"/>
              <a:buChar char="◊"/>
              <a:defRPr sz="16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</a:lstStyle>
          <a:p>
            <a:pPr lvl="0"/>
            <a:r>
              <a:rPr lang="en-US" dirty="0"/>
              <a:t>Select to insert picture</a:t>
            </a:r>
          </a:p>
        </p:txBody>
      </p:sp>
      <p:sp>
        <p:nvSpPr>
          <p:cNvPr id="31" name="Content Placeholder 3"/>
          <p:cNvSpPr>
            <a:spLocks noGrp="1"/>
          </p:cNvSpPr>
          <p:nvPr>
            <p:ph sz="quarter" idx="26" hasCustomPrompt="1"/>
          </p:nvPr>
        </p:nvSpPr>
        <p:spPr>
          <a:xfrm>
            <a:off x="12814194" y="6001789"/>
            <a:ext cx="1088761" cy="276999"/>
          </a:xfrm>
          <a:prstGeom prst="rect">
            <a:avLst/>
          </a:prstGeom>
        </p:spPr>
        <p:txBody>
          <a:bodyPr wrap="none">
            <a:spAutoFit/>
          </a:bodyPr>
          <a:lstStyle>
            <a:lvl1pPr marL="0" indent="0" algn="ctr">
              <a:lnSpc>
                <a:spcPct val="100000"/>
              </a:lnSpc>
              <a:spcBef>
                <a:spcPts val="533"/>
              </a:spcBef>
              <a:buNone/>
              <a:defRPr sz="1200" b="0" baseline="0">
                <a:solidFill>
                  <a:schemeClr val="tx1"/>
                </a:solidFill>
                <a:effectLst/>
              </a:defRPr>
            </a:lvl1pPr>
            <a:lvl2pPr marL="669839" indent="-304472">
              <a:lnSpc>
                <a:spcPct val="100000"/>
              </a:lnSpc>
              <a:spcBef>
                <a:spcPts val="533"/>
              </a:spcBef>
              <a:defRPr sz="1800" b="1">
                <a:solidFill>
                  <a:schemeClr val="tx1"/>
                </a:solidFill>
              </a:defRPr>
            </a:lvl2pPr>
            <a:lvl3pPr marL="1035206" indent="-304472">
              <a:lnSpc>
                <a:spcPct val="100000"/>
              </a:lnSpc>
              <a:spcBef>
                <a:spcPts val="533"/>
              </a:spcBef>
              <a:defRPr sz="1600" b="1">
                <a:solidFill>
                  <a:schemeClr val="tx1"/>
                </a:solidFill>
              </a:defRPr>
            </a:lvl3pPr>
            <a:lvl4pPr marL="1339678" indent="-304472">
              <a:lnSpc>
                <a:spcPct val="100000"/>
              </a:lnSpc>
              <a:spcBef>
                <a:spcPts val="533"/>
              </a:spcBef>
              <a:defRPr sz="1600" b="1">
                <a:solidFill>
                  <a:schemeClr val="tx1"/>
                </a:solidFill>
              </a:defRPr>
            </a:lvl4pPr>
            <a:lvl5pPr marL="1705045">
              <a:lnSpc>
                <a:spcPct val="100000"/>
              </a:lnSpc>
              <a:spcBef>
                <a:spcPts val="533"/>
              </a:spcBef>
              <a:buSzPct val="100000"/>
              <a:defRPr sz="1600" b="1">
                <a:solidFill>
                  <a:schemeClr val="tx1"/>
                </a:solidFill>
              </a:defRPr>
            </a:lvl5pPr>
            <a:lvl6pPr marL="2070412" indent="-304472">
              <a:spcBef>
                <a:spcPts val="533"/>
              </a:spcBef>
              <a:buSzPct val="80000"/>
              <a:buFont typeface="Calibri" panose="020F0502020204030204" pitchFamily="34" charset="0"/>
              <a:buChar char="◊"/>
              <a:defRPr sz="16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</a:lstStyle>
          <a:p>
            <a:pPr lvl="0"/>
            <a:r>
              <a:rPr lang="en-US" dirty="0"/>
              <a:t>Enter caption</a:t>
            </a:r>
          </a:p>
        </p:txBody>
      </p:sp>
      <p:sp>
        <p:nvSpPr>
          <p:cNvPr id="32" name="Content Placeholder 3"/>
          <p:cNvSpPr>
            <a:spLocks noGrp="1"/>
          </p:cNvSpPr>
          <p:nvPr>
            <p:ph sz="quarter" idx="27" hasCustomPrompt="1"/>
          </p:nvPr>
        </p:nvSpPr>
        <p:spPr>
          <a:xfrm>
            <a:off x="11021774" y="6364020"/>
            <a:ext cx="4673600" cy="209659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533"/>
              </a:spcBef>
              <a:buNone/>
              <a:defRPr sz="1400" baseline="0">
                <a:solidFill>
                  <a:schemeClr val="tx1"/>
                </a:solidFill>
                <a:effectLst/>
              </a:defRPr>
            </a:lvl1pPr>
            <a:lvl2pPr marL="669839" indent="-304472">
              <a:lnSpc>
                <a:spcPct val="100000"/>
              </a:lnSpc>
              <a:spcBef>
                <a:spcPts val="533"/>
              </a:spcBef>
              <a:defRPr sz="1800" b="1">
                <a:solidFill>
                  <a:schemeClr val="tx1"/>
                </a:solidFill>
              </a:defRPr>
            </a:lvl2pPr>
            <a:lvl3pPr marL="1035206" indent="-304472">
              <a:lnSpc>
                <a:spcPct val="100000"/>
              </a:lnSpc>
              <a:spcBef>
                <a:spcPts val="533"/>
              </a:spcBef>
              <a:defRPr sz="1600" b="1">
                <a:solidFill>
                  <a:schemeClr val="tx1"/>
                </a:solidFill>
              </a:defRPr>
            </a:lvl3pPr>
            <a:lvl4pPr marL="1339678" indent="-304472">
              <a:lnSpc>
                <a:spcPct val="100000"/>
              </a:lnSpc>
              <a:spcBef>
                <a:spcPts val="533"/>
              </a:spcBef>
              <a:defRPr sz="1600" b="1">
                <a:solidFill>
                  <a:schemeClr val="tx1"/>
                </a:solidFill>
              </a:defRPr>
            </a:lvl4pPr>
            <a:lvl5pPr marL="1705045">
              <a:lnSpc>
                <a:spcPct val="100000"/>
              </a:lnSpc>
              <a:spcBef>
                <a:spcPts val="533"/>
              </a:spcBef>
              <a:buSzPct val="100000"/>
              <a:defRPr sz="1600" b="1">
                <a:solidFill>
                  <a:schemeClr val="tx1"/>
                </a:solidFill>
              </a:defRPr>
            </a:lvl5pPr>
            <a:lvl6pPr marL="2070412" indent="-304472">
              <a:spcBef>
                <a:spcPts val="533"/>
              </a:spcBef>
              <a:buSzPct val="80000"/>
              <a:buFont typeface="Calibri" panose="020F0502020204030204" pitchFamily="34" charset="0"/>
              <a:buChar char="◊"/>
              <a:defRPr sz="16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</a:lstStyle>
          <a:p>
            <a:pPr lvl="0"/>
            <a:r>
              <a:rPr lang="en-US" dirty="0"/>
              <a:t>Select to insert picture</a:t>
            </a:r>
          </a:p>
        </p:txBody>
      </p:sp>
      <p:sp>
        <p:nvSpPr>
          <p:cNvPr id="33" name="Content Placeholder 3"/>
          <p:cNvSpPr>
            <a:spLocks noGrp="1"/>
          </p:cNvSpPr>
          <p:nvPr>
            <p:ph sz="quarter" idx="28" hasCustomPrompt="1"/>
          </p:nvPr>
        </p:nvSpPr>
        <p:spPr>
          <a:xfrm>
            <a:off x="12814194" y="8487773"/>
            <a:ext cx="1088761" cy="276999"/>
          </a:xfrm>
          <a:prstGeom prst="rect">
            <a:avLst/>
          </a:prstGeom>
        </p:spPr>
        <p:txBody>
          <a:bodyPr wrap="none">
            <a:spAutoFit/>
          </a:bodyPr>
          <a:lstStyle>
            <a:lvl1pPr marL="0" indent="0" algn="ctr">
              <a:lnSpc>
                <a:spcPct val="100000"/>
              </a:lnSpc>
              <a:spcBef>
                <a:spcPts val="533"/>
              </a:spcBef>
              <a:buNone/>
              <a:defRPr sz="1200" b="0" baseline="0">
                <a:solidFill>
                  <a:schemeClr val="tx1"/>
                </a:solidFill>
                <a:effectLst/>
              </a:defRPr>
            </a:lvl1pPr>
            <a:lvl2pPr marL="669839" indent="-304472">
              <a:lnSpc>
                <a:spcPct val="100000"/>
              </a:lnSpc>
              <a:spcBef>
                <a:spcPts val="533"/>
              </a:spcBef>
              <a:defRPr sz="1800" b="1">
                <a:solidFill>
                  <a:schemeClr val="tx1"/>
                </a:solidFill>
              </a:defRPr>
            </a:lvl2pPr>
            <a:lvl3pPr marL="1035206" indent="-304472">
              <a:lnSpc>
                <a:spcPct val="100000"/>
              </a:lnSpc>
              <a:spcBef>
                <a:spcPts val="533"/>
              </a:spcBef>
              <a:defRPr sz="1600" b="1">
                <a:solidFill>
                  <a:schemeClr val="tx1"/>
                </a:solidFill>
              </a:defRPr>
            </a:lvl3pPr>
            <a:lvl4pPr marL="1339678" indent="-304472">
              <a:lnSpc>
                <a:spcPct val="100000"/>
              </a:lnSpc>
              <a:spcBef>
                <a:spcPts val="533"/>
              </a:spcBef>
              <a:defRPr sz="1600" b="1">
                <a:solidFill>
                  <a:schemeClr val="tx1"/>
                </a:solidFill>
              </a:defRPr>
            </a:lvl4pPr>
            <a:lvl5pPr marL="1705045">
              <a:lnSpc>
                <a:spcPct val="100000"/>
              </a:lnSpc>
              <a:spcBef>
                <a:spcPts val="533"/>
              </a:spcBef>
              <a:buSzPct val="100000"/>
              <a:defRPr sz="1600" b="1">
                <a:solidFill>
                  <a:schemeClr val="tx1"/>
                </a:solidFill>
              </a:defRPr>
            </a:lvl5pPr>
            <a:lvl6pPr marL="2070412" indent="-304472">
              <a:spcBef>
                <a:spcPts val="533"/>
              </a:spcBef>
              <a:buSzPct val="80000"/>
              <a:buFont typeface="Calibri" panose="020F0502020204030204" pitchFamily="34" charset="0"/>
              <a:buChar char="◊"/>
              <a:defRPr sz="16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</a:lstStyle>
          <a:p>
            <a:pPr lvl="0"/>
            <a:r>
              <a:rPr lang="en-US" dirty="0"/>
              <a:t>Enter caption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7922260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_Whit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Content Placeholder 3"/>
          <p:cNvSpPr>
            <a:spLocks noGrp="1"/>
          </p:cNvSpPr>
          <p:nvPr>
            <p:ph sz="quarter" idx="24" hasCustomPrompt="1"/>
          </p:nvPr>
        </p:nvSpPr>
        <p:spPr>
          <a:xfrm>
            <a:off x="207818" y="1428953"/>
            <a:ext cx="15794296" cy="697152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533"/>
              </a:spcBef>
              <a:buNone/>
              <a:defRPr sz="1400" baseline="0">
                <a:solidFill>
                  <a:schemeClr val="tx1"/>
                </a:solidFill>
                <a:effectLst/>
              </a:defRPr>
            </a:lvl1pPr>
            <a:lvl2pPr marL="669839" indent="-304472">
              <a:lnSpc>
                <a:spcPct val="100000"/>
              </a:lnSpc>
              <a:spcBef>
                <a:spcPts val="533"/>
              </a:spcBef>
              <a:defRPr sz="1800" b="1">
                <a:solidFill>
                  <a:schemeClr val="tx1"/>
                </a:solidFill>
              </a:defRPr>
            </a:lvl2pPr>
            <a:lvl3pPr marL="1035206" indent="-304472">
              <a:lnSpc>
                <a:spcPct val="100000"/>
              </a:lnSpc>
              <a:spcBef>
                <a:spcPts val="533"/>
              </a:spcBef>
              <a:defRPr sz="1600" b="1">
                <a:solidFill>
                  <a:schemeClr val="tx1"/>
                </a:solidFill>
              </a:defRPr>
            </a:lvl3pPr>
            <a:lvl4pPr marL="1339678" indent="-304472">
              <a:lnSpc>
                <a:spcPct val="100000"/>
              </a:lnSpc>
              <a:spcBef>
                <a:spcPts val="533"/>
              </a:spcBef>
              <a:defRPr sz="1600" b="1">
                <a:solidFill>
                  <a:schemeClr val="tx1"/>
                </a:solidFill>
              </a:defRPr>
            </a:lvl4pPr>
            <a:lvl5pPr marL="1705045">
              <a:lnSpc>
                <a:spcPct val="100000"/>
              </a:lnSpc>
              <a:spcBef>
                <a:spcPts val="533"/>
              </a:spcBef>
              <a:buSzPct val="100000"/>
              <a:defRPr sz="1600" b="1">
                <a:solidFill>
                  <a:schemeClr val="tx1"/>
                </a:solidFill>
              </a:defRPr>
            </a:lvl5pPr>
            <a:lvl6pPr marL="2070412" indent="-304472">
              <a:spcBef>
                <a:spcPts val="533"/>
              </a:spcBef>
              <a:buSzPct val="80000"/>
              <a:buFont typeface="Calibri" panose="020F0502020204030204" pitchFamily="34" charset="0"/>
              <a:buChar char="◊"/>
              <a:defRPr sz="16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</a:lstStyle>
          <a:p>
            <a:pPr lvl="0"/>
            <a:r>
              <a:rPr lang="en-US" dirty="0"/>
              <a:t>Select to insert picture</a:t>
            </a:r>
          </a:p>
        </p:txBody>
      </p:sp>
      <p:sp>
        <p:nvSpPr>
          <p:cNvPr id="3" name="Content Placeholder 3"/>
          <p:cNvSpPr>
            <a:spLocks noGrp="1"/>
          </p:cNvSpPr>
          <p:nvPr>
            <p:ph sz="quarter" idx="12" hasCustomPrompt="1"/>
          </p:nvPr>
        </p:nvSpPr>
        <p:spPr>
          <a:xfrm>
            <a:off x="7569615" y="8403022"/>
            <a:ext cx="1088761" cy="276999"/>
          </a:xfrm>
          <a:prstGeom prst="rect">
            <a:avLst/>
          </a:prstGeom>
        </p:spPr>
        <p:txBody>
          <a:bodyPr wrap="none">
            <a:spAutoFit/>
          </a:bodyPr>
          <a:lstStyle>
            <a:lvl1pPr marL="0" indent="0" algn="ctr">
              <a:lnSpc>
                <a:spcPct val="100000"/>
              </a:lnSpc>
              <a:spcBef>
                <a:spcPts val="533"/>
              </a:spcBef>
              <a:buNone/>
              <a:defRPr sz="1200" b="0" baseline="0">
                <a:solidFill>
                  <a:schemeClr val="tx1"/>
                </a:solidFill>
                <a:effectLst/>
              </a:defRPr>
            </a:lvl1pPr>
            <a:lvl2pPr marL="669839" indent="-304472">
              <a:lnSpc>
                <a:spcPct val="100000"/>
              </a:lnSpc>
              <a:spcBef>
                <a:spcPts val="533"/>
              </a:spcBef>
              <a:defRPr sz="1800" b="1">
                <a:solidFill>
                  <a:schemeClr val="tx1"/>
                </a:solidFill>
              </a:defRPr>
            </a:lvl2pPr>
            <a:lvl3pPr marL="1035206" indent="-304472">
              <a:lnSpc>
                <a:spcPct val="100000"/>
              </a:lnSpc>
              <a:spcBef>
                <a:spcPts val="533"/>
              </a:spcBef>
              <a:defRPr sz="1600" b="1">
                <a:solidFill>
                  <a:schemeClr val="tx1"/>
                </a:solidFill>
              </a:defRPr>
            </a:lvl3pPr>
            <a:lvl4pPr marL="1339678" indent="-304472">
              <a:lnSpc>
                <a:spcPct val="100000"/>
              </a:lnSpc>
              <a:spcBef>
                <a:spcPts val="533"/>
              </a:spcBef>
              <a:defRPr sz="1600" b="1">
                <a:solidFill>
                  <a:schemeClr val="tx1"/>
                </a:solidFill>
              </a:defRPr>
            </a:lvl4pPr>
            <a:lvl5pPr marL="1705045">
              <a:lnSpc>
                <a:spcPct val="100000"/>
              </a:lnSpc>
              <a:spcBef>
                <a:spcPts val="533"/>
              </a:spcBef>
              <a:buSzPct val="100000"/>
              <a:defRPr sz="1600" b="1">
                <a:solidFill>
                  <a:schemeClr val="tx1"/>
                </a:solidFill>
              </a:defRPr>
            </a:lvl5pPr>
            <a:lvl6pPr marL="2070412" indent="-304472">
              <a:spcBef>
                <a:spcPts val="533"/>
              </a:spcBef>
              <a:buSzPct val="80000"/>
              <a:buFont typeface="Calibri" panose="020F0502020204030204" pitchFamily="34" charset="0"/>
              <a:buChar char="◊"/>
              <a:defRPr sz="16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</a:lstStyle>
          <a:p>
            <a:pPr lvl="0"/>
            <a:r>
              <a:rPr lang="en-US" dirty="0"/>
              <a:t>Enter caption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84853696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_Whit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11602497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ASA Insignia_White Background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NASA CMYK.png"/>
          <p:cNvPicPr preferRelativeResize="0">
            <a:picLocks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28929" y="3603044"/>
            <a:ext cx="2334290" cy="1911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263026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Title">
    <p:bg>
      <p:bgPr>
        <a:gradFill>
          <a:gsLst>
            <a:gs pos="73000">
              <a:schemeClr val="bg1"/>
            </a:gs>
            <a:gs pos="0">
              <a:schemeClr val="tx1"/>
            </a:gs>
            <a:gs pos="46792">
              <a:srgbClr val="AFAFAF"/>
            </a:gs>
            <a:gs pos="10000">
              <a:srgbClr val="363636"/>
            </a:gs>
            <a:gs pos="29000">
              <a:schemeClr val="bg1">
                <a:lumMod val="5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2699" y="7790680"/>
            <a:ext cx="16251237" cy="1343795"/>
          </a:xfrm>
          <a:prstGeom prst="rect">
            <a:avLst/>
          </a:prstGeom>
        </p:spPr>
      </p:pic>
      <p:sp>
        <p:nvSpPr>
          <p:cNvPr id="12" name="Text Placeholder 11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5525517"/>
            <a:ext cx="16238538" cy="81195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4262" cap="all" baseline="0">
                <a:ln>
                  <a:solidFill>
                    <a:srgbClr val="BB7000"/>
                  </a:solidFill>
                </a:ln>
                <a:solidFill>
                  <a:schemeClr val="tx1"/>
                </a:solidFill>
                <a:effectLst>
                  <a:reflection blurRad="12700" stA="28000" endPos="45000" dist="1270" dir="5400000" sy="-100000" algn="bl" rotWithShape="0"/>
                </a:effectLst>
              </a:defRPr>
            </a:lvl1pPr>
          </a:lstStyle>
          <a:p>
            <a:pPr lvl="0"/>
            <a:r>
              <a:rPr lang="en-US" dirty="0"/>
              <a:t>Click to add Title</a:t>
            </a:r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0" y="6441785"/>
            <a:ext cx="16238538" cy="696126"/>
          </a:xfrm>
          <a:prstGeom prst="rect">
            <a:avLst/>
          </a:prstGeom>
        </p:spPr>
        <p:txBody>
          <a:bodyPr anchor="ctr" anchorCtr="1">
            <a:normAutofit/>
          </a:bodyPr>
          <a:lstStyle>
            <a:lvl1pPr algn="ctr">
              <a:buNone/>
              <a:defRPr sz="2400" b="1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algn="ctr">
              <a:buNone/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826581" y="7823599"/>
            <a:ext cx="8585377" cy="444102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buNone/>
              <a:defRPr sz="1800" b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algn="ctr">
              <a:buNone/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Date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F66C500-6659-4E43-BD7B-706125D766D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3985915"/>
            <a:ext cx="16238538" cy="24704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5274" y="507943"/>
            <a:ext cx="5715294" cy="3175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21562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_No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1251544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BU"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 userDrawn="1"/>
        </p:nvPicPr>
        <p:blipFill rotWithShape="1">
          <a:blip r:embed="rId2"/>
          <a:srcRect b="144"/>
          <a:stretch/>
        </p:blipFill>
        <p:spPr>
          <a:xfrm>
            <a:off x="2090712" y="121793"/>
            <a:ext cx="12057114" cy="8984107"/>
          </a:xfrm>
          <a:prstGeom prst="rect">
            <a:avLst/>
          </a:prstGeom>
        </p:spPr>
      </p:pic>
      <p:sp>
        <p:nvSpPr>
          <p:cNvPr id="13" name="Rectangle 12"/>
          <p:cNvSpPr/>
          <p:nvPr userDrawn="1"/>
        </p:nvSpPr>
        <p:spPr>
          <a:xfrm>
            <a:off x="2595158" y="573839"/>
            <a:ext cx="1894909" cy="1267621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397" dirty="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89177" y="573839"/>
            <a:ext cx="1506871" cy="1241191"/>
          </a:xfrm>
          <a:prstGeom prst="rect">
            <a:avLst/>
          </a:prstGeom>
        </p:spPr>
      </p:pic>
      <p:sp>
        <p:nvSpPr>
          <p:cNvPr id="15" name="Rectangle 14"/>
          <p:cNvSpPr/>
          <p:nvPr userDrawn="1"/>
        </p:nvSpPr>
        <p:spPr>
          <a:xfrm>
            <a:off x="11249560" y="121793"/>
            <a:ext cx="2540517" cy="327538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397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11237548" y="8806937"/>
            <a:ext cx="2540517" cy="327538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397" dirty="0"/>
          </a:p>
        </p:txBody>
      </p:sp>
      <p:sp>
        <p:nvSpPr>
          <p:cNvPr id="17" name="Rectangle 16"/>
          <p:cNvSpPr/>
          <p:nvPr userDrawn="1"/>
        </p:nvSpPr>
        <p:spPr>
          <a:xfrm>
            <a:off x="10163082" y="7090192"/>
            <a:ext cx="2850210" cy="253504"/>
          </a:xfrm>
          <a:prstGeom prst="rect">
            <a:avLst/>
          </a:prstGeom>
          <a:solidFill>
            <a:srgbClr val="D2DC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397" dirty="0"/>
          </a:p>
        </p:txBody>
      </p:sp>
    </p:spTree>
    <p:extLst>
      <p:ext uri="{BB962C8B-B14F-4D97-AF65-F5344CB8AC3E}">
        <p14:creationId xmlns:p14="http://schemas.microsoft.com/office/powerpoint/2010/main" val="115699641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">
    <p:bg>
      <p:bgPr>
        <a:gradFill>
          <a:gsLst>
            <a:gs pos="73000">
              <a:schemeClr val="bg1"/>
            </a:gs>
            <a:gs pos="0">
              <a:schemeClr val="tx1"/>
            </a:gs>
            <a:gs pos="46792">
              <a:srgbClr val="AFAFAF"/>
            </a:gs>
            <a:gs pos="10000">
              <a:srgbClr val="363636"/>
            </a:gs>
            <a:gs pos="29000">
              <a:schemeClr val="bg1">
                <a:lumMod val="5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2699" y="7790680"/>
            <a:ext cx="16251237" cy="1343795"/>
          </a:xfrm>
          <a:prstGeom prst="rect">
            <a:avLst/>
          </a:prstGeom>
        </p:spPr>
      </p:pic>
      <p:sp>
        <p:nvSpPr>
          <p:cNvPr id="12" name="Text Placeholder 11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5525517"/>
            <a:ext cx="16238538" cy="81195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4262" cap="all" baseline="0">
                <a:ln>
                  <a:solidFill>
                    <a:srgbClr val="BB7000"/>
                  </a:solidFill>
                </a:ln>
                <a:solidFill>
                  <a:schemeClr val="tx1"/>
                </a:solidFill>
                <a:effectLst>
                  <a:reflection blurRad="12700" stA="28000" endPos="45000" dist="1270" dir="5400000" sy="-100000" algn="bl" rotWithShape="0"/>
                </a:effectLst>
              </a:defRPr>
            </a:lvl1pPr>
          </a:lstStyle>
          <a:p>
            <a:pPr lvl="0"/>
            <a:r>
              <a:rPr lang="en-US" dirty="0"/>
              <a:t>Click to add Title</a:t>
            </a:r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0" y="6441785"/>
            <a:ext cx="16238538" cy="696126"/>
          </a:xfrm>
          <a:prstGeom prst="rect">
            <a:avLst/>
          </a:prstGeom>
        </p:spPr>
        <p:txBody>
          <a:bodyPr anchor="ctr" anchorCtr="1">
            <a:normAutofit/>
          </a:bodyPr>
          <a:lstStyle>
            <a:lvl1pPr algn="ctr">
              <a:buNone/>
              <a:defRPr sz="2400" b="1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algn="ctr">
              <a:buNone/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826581" y="7823599"/>
            <a:ext cx="8585377" cy="444102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buNone/>
              <a:defRPr sz="1800" b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algn="ctr">
              <a:buNone/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Date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14653" y="652614"/>
            <a:ext cx="5609232" cy="2936377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AF66C500-6659-4E43-BD7B-706125D766DD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3985915"/>
            <a:ext cx="16238538" cy="247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314975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&amp; Content_Blac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2042618" y="76267"/>
            <a:ext cx="13840703" cy="758542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2797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Slide Number Placeholder 2"/>
          <p:cNvSpPr txBox="1">
            <a:spLocks/>
          </p:cNvSpPr>
          <p:nvPr userDrawn="1"/>
        </p:nvSpPr>
        <p:spPr>
          <a:xfrm>
            <a:off x="15693026" y="8727988"/>
            <a:ext cx="507454" cy="368584"/>
          </a:xfrm>
          <a:prstGeom prst="rect">
            <a:avLst/>
          </a:prstGeom>
        </p:spPr>
        <p:txBody>
          <a:bodyPr vert="horz" lIns="91345" tIns="45672" rIns="91345" bIns="45672" rtlCol="0" anchor="ctr"/>
          <a:lstStyle>
            <a:defPPr>
              <a:defRPr lang="en-US"/>
            </a:defPPr>
            <a:lvl1pPr marL="0" algn="r" defTabSz="914400" rtl="0" eaLnBrk="1" latinLnBrk="0" hangingPunct="1">
              <a:defRPr sz="9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086F350C-C2B8-42EC-947A-651938BF033E}" type="slidenum">
              <a:rPr lang="en-US" sz="1099" smtClean="0"/>
              <a:pPr>
                <a:defRPr/>
              </a:pPr>
              <a:t>‹#›</a:t>
            </a:fld>
            <a:endParaRPr lang="en-US" sz="899" dirty="0"/>
          </a:p>
        </p:txBody>
      </p:sp>
      <p:sp>
        <p:nvSpPr>
          <p:cNvPr id="6" name="Content Placeholder 3"/>
          <p:cNvSpPr>
            <a:spLocks noGrp="1"/>
          </p:cNvSpPr>
          <p:nvPr>
            <p:ph sz="quarter" idx="10" hasCustomPrompt="1"/>
          </p:nvPr>
        </p:nvSpPr>
        <p:spPr>
          <a:xfrm>
            <a:off x="564544" y="1386369"/>
            <a:ext cx="15109452" cy="6594960"/>
          </a:xfrm>
          <a:prstGeom prst="rect">
            <a:avLst/>
          </a:prstGeom>
        </p:spPr>
        <p:txBody>
          <a:bodyPr>
            <a:normAutofit/>
          </a:bodyPr>
          <a:lstStyle>
            <a:lvl1pPr marL="228371" indent="-228371">
              <a:lnSpc>
                <a:spcPct val="100000"/>
              </a:lnSpc>
              <a:spcBef>
                <a:spcPts val="400"/>
              </a:spcBef>
              <a:buClr>
                <a:schemeClr val="bg1"/>
              </a:buClr>
              <a:defRPr sz="2398">
                <a:solidFill>
                  <a:schemeClr val="bg1"/>
                </a:solidFill>
              </a:defRPr>
            </a:lvl1pPr>
            <a:lvl2pPr marL="502417" indent="-228371">
              <a:lnSpc>
                <a:spcPct val="100000"/>
              </a:lnSpc>
              <a:spcBef>
                <a:spcPts val="400"/>
              </a:spcBef>
              <a:buClr>
                <a:schemeClr val="bg1"/>
              </a:buClr>
              <a:defRPr sz="1998">
                <a:solidFill>
                  <a:schemeClr val="bg1"/>
                </a:solidFill>
              </a:defRPr>
            </a:lvl2pPr>
            <a:lvl3pPr marL="776463" indent="-228371">
              <a:lnSpc>
                <a:spcPct val="100000"/>
              </a:lnSpc>
              <a:spcBef>
                <a:spcPts val="400"/>
              </a:spcBef>
              <a:buClr>
                <a:schemeClr val="bg1"/>
              </a:buClr>
              <a:defRPr sz="1798">
                <a:solidFill>
                  <a:schemeClr val="bg1"/>
                </a:solidFill>
              </a:defRPr>
            </a:lvl3pPr>
            <a:lvl4pPr marL="1004834" indent="-228371">
              <a:lnSpc>
                <a:spcPct val="100000"/>
              </a:lnSpc>
              <a:spcBef>
                <a:spcPts val="400"/>
              </a:spcBef>
              <a:buClr>
                <a:schemeClr val="bg1"/>
              </a:buClr>
              <a:defRPr sz="1598">
                <a:solidFill>
                  <a:schemeClr val="bg1"/>
                </a:solidFill>
              </a:defRPr>
            </a:lvl4pPr>
            <a:lvl5pPr marL="1278880">
              <a:lnSpc>
                <a:spcPct val="100000"/>
              </a:lnSpc>
              <a:spcBef>
                <a:spcPts val="400"/>
              </a:spcBef>
              <a:buClr>
                <a:schemeClr val="bg1"/>
              </a:buClr>
              <a:buSzPct val="100000"/>
              <a:defRPr sz="1598">
                <a:solidFill>
                  <a:schemeClr val="bg1"/>
                </a:solidFill>
              </a:defRPr>
            </a:lvl5pPr>
            <a:lvl6pPr marL="1552926" indent="-228371">
              <a:spcBef>
                <a:spcPts val="400"/>
              </a:spcBef>
              <a:buSzPct val="80000"/>
              <a:buFont typeface="Calibri" panose="020F0502020204030204" pitchFamily="34" charset="0"/>
              <a:buChar char="◊"/>
              <a:defRPr sz="1598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</p:txBody>
      </p:sp>
    </p:spTree>
    <p:extLst>
      <p:ext uri="{BB962C8B-B14F-4D97-AF65-F5344CB8AC3E}">
        <p14:creationId xmlns:p14="http://schemas.microsoft.com/office/powerpoint/2010/main" val="13654533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1.xml"/><Relationship Id="rId7" Type="http://schemas.openxmlformats.org/officeDocument/2006/relationships/slideLayout" Target="../slideLayouts/slideLayout15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11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3.xml"/><Relationship Id="rId10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2.xml"/><Relationship Id="rId9" Type="http://schemas.openxmlformats.org/officeDocument/2006/relationships/slideLayout" Target="../slideLayouts/slideLayout17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20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21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theme" Target="../theme/theme5.xml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6.xml"/><Relationship Id="rId10" Type="http://schemas.openxmlformats.org/officeDocument/2006/relationships/image" Target="../media/image12.png"/><Relationship Id="rId4" Type="http://schemas.openxmlformats.org/officeDocument/2006/relationships/slideLayout" Target="../slideLayouts/slideLayout25.xml"/><Relationship Id="rId9" Type="http://schemas.openxmlformats.org/officeDocument/2006/relationships/image" Target="../media/image14.pn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1.xml"/><Relationship Id="rId2" Type="http://schemas.openxmlformats.org/officeDocument/2006/relationships/slideLayout" Target="../slideLayouts/slideLayout30.xml"/><Relationship Id="rId1" Type="http://schemas.openxmlformats.org/officeDocument/2006/relationships/slideLayout" Target="../slideLayouts/slideLayout29.xml"/><Relationship Id="rId5" Type="http://schemas.openxmlformats.org/officeDocument/2006/relationships/theme" Target="../theme/theme6.xml"/><Relationship Id="rId4" Type="http://schemas.openxmlformats.org/officeDocument/2006/relationships/slideLayout" Target="../slideLayouts/slideLayout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573417" y="8435522"/>
            <a:ext cx="676606" cy="3685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99">
                <a:solidFill>
                  <a:srgbClr val="666666"/>
                </a:solidFill>
              </a:defRPr>
            </a:lvl1pPr>
          </a:lstStyle>
          <a:p>
            <a:pPr>
              <a:defRPr/>
            </a:pPr>
            <a:fld id="{086F350C-C2B8-42EC-947A-651938BF033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12503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</p:sldLayoutIdLst>
  <p:hf hdr="0" ftr="0" dt="0"/>
  <p:txStyles>
    <p:titleStyle>
      <a:lvl1pPr algn="ctr" defTabSz="1217889" rtl="0" eaLnBrk="1" latinLnBrk="0" hangingPunct="1">
        <a:lnSpc>
          <a:spcPct val="90000"/>
        </a:lnSpc>
        <a:spcBef>
          <a:spcPct val="0"/>
        </a:spcBef>
        <a:buNone/>
        <a:defRPr sz="2397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80590" marR="0" indent="-380590" algn="l" defTabSz="1622066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>
          <a:schemeClr val="tx1"/>
        </a:buClr>
        <a:buSzPct val="75000"/>
        <a:buFont typeface="Wingdings" panose="05000000000000000000" pitchFamily="2" charset="2"/>
        <a:buChar char="s"/>
        <a:tabLst/>
        <a:defRPr kumimoji="0" lang="en-US" sz="2397" b="1" i="0" u="none" strike="noStrike" kern="1200" cap="none" spc="0" normalizeH="0" baseline="0" dirty="0" smtClean="0">
          <a:ln>
            <a:noFill/>
          </a:ln>
          <a:solidFill>
            <a:schemeClr val="tx1"/>
          </a:solidFill>
          <a:effectLst/>
          <a:uLnTx/>
          <a:uFillTx/>
          <a:latin typeface="Arial"/>
          <a:ea typeface="+mn-ea"/>
          <a:cs typeface="+mn-cs"/>
        </a:defRPr>
      </a:lvl1pPr>
      <a:lvl2pPr marL="680834" marR="0" indent="-228354" algn="l" defTabSz="1217848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>
          <a:schemeClr val="tx1"/>
        </a:buClr>
        <a:buSzPct val="75000"/>
        <a:buFont typeface="Times New Roman" panose="02020603050405020304" pitchFamily="18" charset="0"/>
        <a:buChar char="–"/>
        <a:tabLst/>
        <a:defRPr kumimoji="0" lang="en-US" sz="2131" b="0" i="0" u="none" strike="noStrike" kern="1200" cap="none" spc="0" normalizeH="0" baseline="0" dirty="0" smtClean="0">
          <a:ln>
            <a:noFill/>
          </a:ln>
          <a:solidFill>
            <a:schemeClr val="tx1"/>
          </a:solidFill>
          <a:effectLst/>
          <a:uLnTx/>
          <a:uFillTx/>
          <a:latin typeface="Arial"/>
          <a:ea typeface="+mn-ea"/>
          <a:cs typeface="+mn-cs"/>
        </a:defRPr>
      </a:lvl2pPr>
      <a:lvl3pPr marL="1059311" marR="0" indent="-380590" algn="l" defTabSz="1217848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>
          <a:schemeClr val="tx1"/>
        </a:buClr>
        <a:buSzPct val="75000"/>
        <a:buFont typeface="Wingdings" panose="05000000000000000000" pitchFamily="2" charset="2"/>
        <a:buChar char="§"/>
        <a:tabLst/>
        <a:defRPr kumimoji="0" lang="en-US" sz="1865" b="0" i="0" u="none" strike="noStrike" kern="1200" cap="none" spc="0" normalizeH="0" baseline="0" dirty="0" smtClean="0">
          <a:ln>
            <a:noFill/>
          </a:ln>
          <a:solidFill>
            <a:schemeClr val="tx1"/>
          </a:solidFill>
          <a:effectLst/>
          <a:uLnTx/>
          <a:uFillTx/>
          <a:latin typeface="Arial"/>
          <a:ea typeface="+mn-ea"/>
          <a:cs typeface="+mn-cs"/>
        </a:defRPr>
      </a:lvl3pPr>
      <a:lvl4pPr marL="1446244" indent="-380590" algn="l" defTabSz="1217889" rtl="0" eaLnBrk="1" latinLnBrk="0" hangingPunct="1">
        <a:lnSpc>
          <a:spcPct val="90000"/>
        </a:lnSpc>
        <a:spcBef>
          <a:spcPts val="666"/>
        </a:spcBef>
        <a:buClr>
          <a:schemeClr val="tx1"/>
        </a:buClr>
        <a:buSzPct val="75000"/>
        <a:buFont typeface="Courier New" panose="02070309020205020404" pitchFamily="49" charset="0"/>
        <a:buChar char="o"/>
        <a:defRPr sz="1865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750716" indent="-304472" algn="l" defTabSz="1217889" rtl="0" eaLnBrk="1" latinLnBrk="0" hangingPunct="1">
        <a:lnSpc>
          <a:spcPct val="90000"/>
        </a:lnSpc>
        <a:spcBef>
          <a:spcPts val="666"/>
        </a:spcBef>
        <a:buClr>
          <a:schemeClr val="tx1"/>
        </a:buClr>
        <a:buSzPct val="75000"/>
        <a:buFont typeface="Arial" panose="020B0604020202020204" pitchFamily="34" charset="0"/>
        <a:buChar char="•"/>
        <a:defRPr sz="1865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3349196" indent="-304472" algn="l" defTabSz="1217889" rtl="0" eaLnBrk="1" latinLnBrk="0" hangingPunct="1">
        <a:lnSpc>
          <a:spcPct val="90000"/>
        </a:lnSpc>
        <a:spcBef>
          <a:spcPts val="666"/>
        </a:spcBef>
        <a:buFont typeface="Arial" panose="020B0604020202020204" pitchFamily="34" charset="0"/>
        <a:buChar char="•"/>
        <a:defRPr sz="2397" kern="1200">
          <a:solidFill>
            <a:schemeClr val="tx1"/>
          </a:solidFill>
          <a:latin typeface="+mn-lt"/>
          <a:ea typeface="+mn-ea"/>
          <a:cs typeface="+mn-cs"/>
        </a:defRPr>
      </a:lvl6pPr>
      <a:lvl7pPr marL="3958140" indent="-304472" algn="l" defTabSz="1217889" rtl="0" eaLnBrk="1" latinLnBrk="0" hangingPunct="1">
        <a:lnSpc>
          <a:spcPct val="90000"/>
        </a:lnSpc>
        <a:spcBef>
          <a:spcPts val="666"/>
        </a:spcBef>
        <a:buFont typeface="Arial" panose="020B0604020202020204" pitchFamily="34" charset="0"/>
        <a:buChar char="•"/>
        <a:defRPr sz="2397" kern="1200">
          <a:solidFill>
            <a:schemeClr val="tx1"/>
          </a:solidFill>
          <a:latin typeface="+mn-lt"/>
          <a:ea typeface="+mn-ea"/>
          <a:cs typeface="+mn-cs"/>
        </a:defRPr>
      </a:lvl7pPr>
      <a:lvl8pPr marL="4567085" indent="-304472" algn="l" defTabSz="1217889" rtl="0" eaLnBrk="1" latinLnBrk="0" hangingPunct="1">
        <a:lnSpc>
          <a:spcPct val="90000"/>
        </a:lnSpc>
        <a:spcBef>
          <a:spcPts val="666"/>
        </a:spcBef>
        <a:buFont typeface="Arial" panose="020B0604020202020204" pitchFamily="34" charset="0"/>
        <a:buChar char="•"/>
        <a:defRPr sz="2397" kern="1200">
          <a:solidFill>
            <a:schemeClr val="tx1"/>
          </a:solidFill>
          <a:latin typeface="+mn-lt"/>
          <a:ea typeface="+mn-ea"/>
          <a:cs typeface="+mn-cs"/>
        </a:defRPr>
      </a:lvl8pPr>
      <a:lvl9pPr marL="5176030" indent="-304472" algn="l" defTabSz="1217889" rtl="0" eaLnBrk="1" latinLnBrk="0" hangingPunct="1">
        <a:lnSpc>
          <a:spcPct val="90000"/>
        </a:lnSpc>
        <a:spcBef>
          <a:spcPts val="666"/>
        </a:spcBef>
        <a:buFont typeface="Arial" panose="020B0604020202020204" pitchFamily="34" charset="0"/>
        <a:buChar char="•"/>
        <a:defRPr sz="239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7889" rtl="0" eaLnBrk="1" latinLnBrk="0" hangingPunct="1">
        <a:defRPr sz="2397" kern="1200">
          <a:solidFill>
            <a:schemeClr val="tx1"/>
          </a:solidFill>
          <a:latin typeface="+mn-lt"/>
          <a:ea typeface="+mn-ea"/>
          <a:cs typeface="+mn-cs"/>
        </a:defRPr>
      </a:lvl1pPr>
      <a:lvl2pPr marL="608945" algn="l" defTabSz="1217889" rtl="0" eaLnBrk="1" latinLnBrk="0" hangingPunct="1">
        <a:defRPr sz="2397" kern="1200">
          <a:solidFill>
            <a:schemeClr val="tx1"/>
          </a:solidFill>
          <a:latin typeface="+mn-lt"/>
          <a:ea typeface="+mn-ea"/>
          <a:cs typeface="+mn-cs"/>
        </a:defRPr>
      </a:lvl2pPr>
      <a:lvl3pPr marL="1217889" algn="l" defTabSz="1217889" rtl="0" eaLnBrk="1" latinLnBrk="0" hangingPunct="1">
        <a:defRPr sz="2397" kern="1200">
          <a:solidFill>
            <a:schemeClr val="tx1"/>
          </a:solidFill>
          <a:latin typeface="+mn-lt"/>
          <a:ea typeface="+mn-ea"/>
          <a:cs typeface="+mn-cs"/>
        </a:defRPr>
      </a:lvl3pPr>
      <a:lvl4pPr marL="1826834" algn="l" defTabSz="1217889" rtl="0" eaLnBrk="1" latinLnBrk="0" hangingPunct="1">
        <a:defRPr sz="2397" kern="1200">
          <a:solidFill>
            <a:schemeClr val="tx1"/>
          </a:solidFill>
          <a:latin typeface="+mn-lt"/>
          <a:ea typeface="+mn-ea"/>
          <a:cs typeface="+mn-cs"/>
        </a:defRPr>
      </a:lvl4pPr>
      <a:lvl5pPr marL="2435779" algn="l" defTabSz="1217889" rtl="0" eaLnBrk="1" latinLnBrk="0" hangingPunct="1">
        <a:defRPr sz="2397" kern="1200">
          <a:solidFill>
            <a:schemeClr val="tx1"/>
          </a:solidFill>
          <a:latin typeface="+mn-lt"/>
          <a:ea typeface="+mn-ea"/>
          <a:cs typeface="+mn-cs"/>
        </a:defRPr>
      </a:lvl5pPr>
      <a:lvl6pPr marL="3044723" algn="l" defTabSz="1217889" rtl="0" eaLnBrk="1" latinLnBrk="0" hangingPunct="1">
        <a:defRPr sz="2397" kern="1200">
          <a:solidFill>
            <a:schemeClr val="tx1"/>
          </a:solidFill>
          <a:latin typeface="+mn-lt"/>
          <a:ea typeface="+mn-ea"/>
          <a:cs typeface="+mn-cs"/>
        </a:defRPr>
      </a:lvl6pPr>
      <a:lvl7pPr marL="3653668" algn="l" defTabSz="1217889" rtl="0" eaLnBrk="1" latinLnBrk="0" hangingPunct="1">
        <a:defRPr sz="2397" kern="1200">
          <a:solidFill>
            <a:schemeClr val="tx1"/>
          </a:solidFill>
          <a:latin typeface="+mn-lt"/>
          <a:ea typeface="+mn-ea"/>
          <a:cs typeface="+mn-cs"/>
        </a:defRPr>
      </a:lvl7pPr>
      <a:lvl8pPr marL="4262613" algn="l" defTabSz="1217889" rtl="0" eaLnBrk="1" latinLnBrk="0" hangingPunct="1">
        <a:defRPr sz="2397" kern="1200">
          <a:solidFill>
            <a:schemeClr val="tx1"/>
          </a:solidFill>
          <a:latin typeface="+mn-lt"/>
          <a:ea typeface="+mn-ea"/>
          <a:cs typeface="+mn-cs"/>
        </a:defRPr>
      </a:lvl8pPr>
      <a:lvl9pPr marL="4871557" algn="l" defTabSz="1217889" rtl="0" eaLnBrk="1" latinLnBrk="0" hangingPunct="1">
        <a:defRPr sz="239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  <p15:guide id="2" orient="horz" pos="600">
          <p15:clr>
            <a:srgbClr val="F26B43"/>
          </p15:clr>
        </p15:guide>
        <p15:guide id="3" pos="384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573417" y="8435522"/>
            <a:ext cx="676606" cy="3685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99">
                <a:solidFill>
                  <a:srgbClr val="666666"/>
                </a:solidFill>
              </a:defRPr>
            </a:lvl1pPr>
          </a:lstStyle>
          <a:p>
            <a:pPr>
              <a:defRPr/>
            </a:pPr>
            <a:fld id="{086F350C-C2B8-42EC-947A-651938BF033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00423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6" r:id="rId5"/>
    <p:sldLayoutId id="2147483727" r:id="rId6"/>
    <p:sldLayoutId id="2147483728" r:id="rId7"/>
    <p:sldLayoutId id="2147483730" r:id="rId8"/>
    <p:sldLayoutId id="2147483731" r:id="rId9"/>
    <p:sldLayoutId id="2147483736" r:id="rId10"/>
    <p:sldLayoutId id="2147483737" r:id="rId11"/>
  </p:sldLayoutIdLst>
  <p:hf hdr="0" ftr="0" dt="0"/>
  <p:txStyles>
    <p:titleStyle>
      <a:lvl1pPr algn="ctr" defTabSz="1217889" rtl="0" eaLnBrk="1" latinLnBrk="0" hangingPunct="1">
        <a:lnSpc>
          <a:spcPct val="90000"/>
        </a:lnSpc>
        <a:spcBef>
          <a:spcPct val="0"/>
        </a:spcBef>
        <a:buNone/>
        <a:defRPr sz="2397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80590" marR="0" indent="-380590" algn="l" defTabSz="1622066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>
          <a:schemeClr val="tx1"/>
        </a:buClr>
        <a:buSzPct val="75000"/>
        <a:buFont typeface="Wingdings" panose="05000000000000000000" pitchFamily="2" charset="2"/>
        <a:buChar char="s"/>
        <a:tabLst/>
        <a:defRPr kumimoji="0" lang="en-US" sz="2397" b="1" i="0" u="none" strike="noStrike" kern="1200" cap="none" spc="0" normalizeH="0" baseline="0" dirty="0" smtClean="0">
          <a:ln>
            <a:noFill/>
          </a:ln>
          <a:solidFill>
            <a:schemeClr val="tx1"/>
          </a:solidFill>
          <a:effectLst/>
          <a:uLnTx/>
          <a:uFillTx/>
          <a:latin typeface="Arial"/>
          <a:ea typeface="+mn-ea"/>
          <a:cs typeface="+mn-cs"/>
        </a:defRPr>
      </a:lvl1pPr>
      <a:lvl2pPr marL="680834" marR="0" indent="-228354" algn="l" defTabSz="1217848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>
          <a:schemeClr val="tx1"/>
        </a:buClr>
        <a:buSzPct val="75000"/>
        <a:buFont typeface="Times New Roman" panose="02020603050405020304" pitchFamily="18" charset="0"/>
        <a:buChar char="–"/>
        <a:tabLst/>
        <a:defRPr kumimoji="0" lang="en-US" sz="2131" b="0" i="0" u="none" strike="noStrike" kern="1200" cap="none" spc="0" normalizeH="0" baseline="0" dirty="0" smtClean="0">
          <a:ln>
            <a:noFill/>
          </a:ln>
          <a:solidFill>
            <a:schemeClr val="tx1"/>
          </a:solidFill>
          <a:effectLst/>
          <a:uLnTx/>
          <a:uFillTx/>
          <a:latin typeface="Arial"/>
          <a:ea typeface="+mn-ea"/>
          <a:cs typeface="+mn-cs"/>
        </a:defRPr>
      </a:lvl2pPr>
      <a:lvl3pPr marL="1059311" marR="0" indent="-380590" algn="l" defTabSz="1217848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>
          <a:schemeClr val="tx1"/>
        </a:buClr>
        <a:buSzPct val="75000"/>
        <a:buFont typeface="Wingdings" panose="05000000000000000000" pitchFamily="2" charset="2"/>
        <a:buChar char="§"/>
        <a:tabLst/>
        <a:defRPr kumimoji="0" lang="en-US" sz="1865" b="0" i="0" u="none" strike="noStrike" kern="1200" cap="none" spc="0" normalizeH="0" baseline="0" dirty="0" smtClean="0">
          <a:ln>
            <a:noFill/>
          </a:ln>
          <a:solidFill>
            <a:schemeClr val="tx1"/>
          </a:solidFill>
          <a:effectLst/>
          <a:uLnTx/>
          <a:uFillTx/>
          <a:latin typeface="Arial"/>
          <a:ea typeface="+mn-ea"/>
          <a:cs typeface="+mn-cs"/>
        </a:defRPr>
      </a:lvl3pPr>
      <a:lvl4pPr marL="1446244" indent="-380590" algn="l" defTabSz="1217889" rtl="0" eaLnBrk="1" latinLnBrk="0" hangingPunct="1">
        <a:lnSpc>
          <a:spcPct val="90000"/>
        </a:lnSpc>
        <a:spcBef>
          <a:spcPts val="666"/>
        </a:spcBef>
        <a:buClr>
          <a:schemeClr val="tx1"/>
        </a:buClr>
        <a:buSzPct val="75000"/>
        <a:buFont typeface="Courier New" panose="02070309020205020404" pitchFamily="49" charset="0"/>
        <a:buChar char="o"/>
        <a:defRPr sz="1865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750716" indent="-304472" algn="l" defTabSz="1217889" rtl="0" eaLnBrk="1" latinLnBrk="0" hangingPunct="1">
        <a:lnSpc>
          <a:spcPct val="90000"/>
        </a:lnSpc>
        <a:spcBef>
          <a:spcPts val="666"/>
        </a:spcBef>
        <a:buClr>
          <a:schemeClr val="tx1"/>
        </a:buClr>
        <a:buSzPct val="75000"/>
        <a:buFont typeface="Arial" panose="020B0604020202020204" pitchFamily="34" charset="0"/>
        <a:buChar char="•"/>
        <a:defRPr sz="1865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3349196" indent="-304472" algn="l" defTabSz="1217889" rtl="0" eaLnBrk="1" latinLnBrk="0" hangingPunct="1">
        <a:lnSpc>
          <a:spcPct val="90000"/>
        </a:lnSpc>
        <a:spcBef>
          <a:spcPts val="666"/>
        </a:spcBef>
        <a:buFont typeface="Arial" panose="020B0604020202020204" pitchFamily="34" charset="0"/>
        <a:buChar char="•"/>
        <a:defRPr sz="2397" kern="1200">
          <a:solidFill>
            <a:schemeClr val="tx1"/>
          </a:solidFill>
          <a:latin typeface="+mn-lt"/>
          <a:ea typeface="+mn-ea"/>
          <a:cs typeface="+mn-cs"/>
        </a:defRPr>
      </a:lvl6pPr>
      <a:lvl7pPr marL="3958140" indent="-304472" algn="l" defTabSz="1217889" rtl="0" eaLnBrk="1" latinLnBrk="0" hangingPunct="1">
        <a:lnSpc>
          <a:spcPct val="90000"/>
        </a:lnSpc>
        <a:spcBef>
          <a:spcPts val="666"/>
        </a:spcBef>
        <a:buFont typeface="Arial" panose="020B0604020202020204" pitchFamily="34" charset="0"/>
        <a:buChar char="•"/>
        <a:defRPr sz="2397" kern="1200">
          <a:solidFill>
            <a:schemeClr val="tx1"/>
          </a:solidFill>
          <a:latin typeface="+mn-lt"/>
          <a:ea typeface="+mn-ea"/>
          <a:cs typeface="+mn-cs"/>
        </a:defRPr>
      </a:lvl7pPr>
      <a:lvl8pPr marL="4567085" indent="-304472" algn="l" defTabSz="1217889" rtl="0" eaLnBrk="1" latinLnBrk="0" hangingPunct="1">
        <a:lnSpc>
          <a:spcPct val="90000"/>
        </a:lnSpc>
        <a:spcBef>
          <a:spcPts val="666"/>
        </a:spcBef>
        <a:buFont typeface="Arial" panose="020B0604020202020204" pitchFamily="34" charset="0"/>
        <a:buChar char="•"/>
        <a:defRPr sz="2397" kern="1200">
          <a:solidFill>
            <a:schemeClr val="tx1"/>
          </a:solidFill>
          <a:latin typeface="+mn-lt"/>
          <a:ea typeface="+mn-ea"/>
          <a:cs typeface="+mn-cs"/>
        </a:defRPr>
      </a:lvl8pPr>
      <a:lvl9pPr marL="5176030" indent="-304472" algn="l" defTabSz="1217889" rtl="0" eaLnBrk="1" latinLnBrk="0" hangingPunct="1">
        <a:lnSpc>
          <a:spcPct val="90000"/>
        </a:lnSpc>
        <a:spcBef>
          <a:spcPts val="666"/>
        </a:spcBef>
        <a:buFont typeface="Arial" panose="020B0604020202020204" pitchFamily="34" charset="0"/>
        <a:buChar char="•"/>
        <a:defRPr sz="239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7889" rtl="0" eaLnBrk="1" latinLnBrk="0" hangingPunct="1">
        <a:defRPr sz="2397" kern="1200">
          <a:solidFill>
            <a:schemeClr val="tx1"/>
          </a:solidFill>
          <a:latin typeface="+mn-lt"/>
          <a:ea typeface="+mn-ea"/>
          <a:cs typeface="+mn-cs"/>
        </a:defRPr>
      </a:lvl1pPr>
      <a:lvl2pPr marL="608945" algn="l" defTabSz="1217889" rtl="0" eaLnBrk="1" latinLnBrk="0" hangingPunct="1">
        <a:defRPr sz="2397" kern="1200">
          <a:solidFill>
            <a:schemeClr val="tx1"/>
          </a:solidFill>
          <a:latin typeface="+mn-lt"/>
          <a:ea typeface="+mn-ea"/>
          <a:cs typeface="+mn-cs"/>
        </a:defRPr>
      </a:lvl2pPr>
      <a:lvl3pPr marL="1217889" algn="l" defTabSz="1217889" rtl="0" eaLnBrk="1" latinLnBrk="0" hangingPunct="1">
        <a:defRPr sz="2397" kern="1200">
          <a:solidFill>
            <a:schemeClr val="tx1"/>
          </a:solidFill>
          <a:latin typeface="+mn-lt"/>
          <a:ea typeface="+mn-ea"/>
          <a:cs typeface="+mn-cs"/>
        </a:defRPr>
      </a:lvl3pPr>
      <a:lvl4pPr marL="1826834" algn="l" defTabSz="1217889" rtl="0" eaLnBrk="1" latinLnBrk="0" hangingPunct="1">
        <a:defRPr sz="2397" kern="1200">
          <a:solidFill>
            <a:schemeClr val="tx1"/>
          </a:solidFill>
          <a:latin typeface="+mn-lt"/>
          <a:ea typeface="+mn-ea"/>
          <a:cs typeface="+mn-cs"/>
        </a:defRPr>
      </a:lvl4pPr>
      <a:lvl5pPr marL="2435779" algn="l" defTabSz="1217889" rtl="0" eaLnBrk="1" latinLnBrk="0" hangingPunct="1">
        <a:defRPr sz="2397" kern="1200">
          <a:solidFill>
            <a:schemeClr val="tx1"/>
          </a:solidFill>
          <a:latin typeface="+mn-lt"/>
          <a:ea typeface="+mn-ea"/>
          <a:cs typeface="+mn-cs"/>
        </a:defRPr>
      </a:lvl5pPr>
      <a:lvl6pPr marL="3044723" algn="l" defTabSz="1217889" rtl="0" eaLnBrk="1" latinLnBrk="0" hangingPunct="1">
        <a:defRPr sz="2397" kern="1200">
          <a:solidFill>
            <a:schemeClr val="tx1"/>
          </a:solidFill>
          <a:latin typeface="+mn-lt"/>
          <a:ea typeface="+mn-ea"/>
          <a:cs typeface="+mn-cs"/>
        </a:defRPr>
      </a:lvl6pPr>
      <a:lvl7pPr marL="3653668" algn="l" defTabSz="1217889" rtl="0" eaLnBrk="1" latinLnBrk="0" hangingPunct="1">
        <a:defRPr sz="2397" kern="1200">
          <a:solidFill>
            <a:schemeClr val="tx1"/>
          </a:solidFill>
          <a:latin typeface="+mn-lt"/>
          <a:ea typeface="+mn-ea"/>
          <a:cs typeface="+mn-cs"/>
        </a:defRPr>
      </a:lvl7pPr>
      <a:lvl8pPr marL="4262613" algn="l" defTabSz="1217889" rtl="0" eaLnBrk="1" latinLnBrk="0" hangingPunct="1">
        <a:defRPr sz="2397" kern="1200">
          <a:solidFill>
            <a:schemeClr val="tx1"/>
          </a:solidFill>
          <a:latin typeface="+mn-lt"/>
          <a:ea typeface="+mn-ea"/>
          <a:cs typeface="+mn-cs"/>
        </a:defRPr>
      </a:lvl8pPr>
      <a:lvl9pPr marL="4871557" algn="l" defTabSz="1217889" rtl="0" eaLnBrk="1" latinLnBrk="0" hangingPunct="1">
        <a:defRPr sz="239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  <p15:guide id="2" orient="horz" pos="600">
          <p15:clr>
            <a:srgbClr val="F26B43"/>
          </p15:clr>
        </p15:guide>
        <p15:guide id="3" pos="384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408807" y="58763"/>
            <a:ext cx="13464455" cy="7585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640870" y="8483221"/>
            <a:ext cx="676606" cy="3685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98">
                <a:solidFill>
                  <a:srgbClr val="666666"/>
                </a:solidFill>
              </a:defRPr>
            </a:lvl1pPr>
          </a:lstStyle>
          <a:p>
            <a:pPr>
              <a:defRPr/>
            </a:pPr>
            <a:fld id="{086F350C-C2B8-42EC-947A-651938BF033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947248" y="1279113"/>
            <a:ext cx="14614684" cy="73478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531105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</p:sldLayoutIdLst>
  <p:hf hdr="0" ftr="0" dt="0"/>
  <p:txStyles>
    <p:titleStyle>
      <a:lvl1pPr algn="ctr" defTabSz="1217889" rtl="0" eaLnBrk="1" latinLnBrk="0" hangingPunct="1">
        <a:lnSpc>
          <a:spcPct val="90000"/>
        </a:lnSpc>
        <a:spcBef>
          <a:spcPct val="0"/>
        </a:spcBef>
        <a:buNone/>
        <a:defRPr sz="2397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80590" marR="0" indent="-380590" algn="l" defTabSz="1622066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>
          <a:schemeClr val="tx1"/>
        </a:buClr>
        <a:buSzPct val="75000"/>
        <a:buFont typeface="Wingdings" panose="05000000000000000000" pitchFamily="2" charset="2"/>
        <a:buChar char="s"/>
        <a:tabLst/>
        <a:defRPr kumimoji="0" lang="en-US" sz="2397" b="1" i="0" u="none" strike="noStrike" kern="1200" cap="none" spc="0" normalizeH="0" baseline="0" dirty="0" smtClean="0">
          <a:ln>
            <a:noFill/>
          </a:ln>
          <a:solidFill>
            <a:schemeClr val="tx1"/>
          </a:solidFill>
          <a:effectLst/>
          <a:uLnTx/>
          <a:uFillTx/>
          <a:latin typeface="Arial"/>
          <a:ea typeface="+mn-ea"/>
          <a:cs typeface="+mn-cs"/>
        </a:defRPr>
      </a:lvl1pPr>
      <a:lvl2pPr marL="680834" marR="0" indent="-228354" algn="l" defTabSz="1217848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>
          <a:schemeClr val="tx1"/>
        </a:buClr>
        <a:buSzPct val="75000"/>
        <a:buFont typeface="Times New Roman" panose="02020603050405020304" pitchFamily="18" charset="0"/>
        <a:buChar char="–"/>
        <a:tabLst/>
        <a:defRPr kumimoji="0" lang="en-US" sz="2131" b="0" i="0" u="none" strike="noStrike" kern="1200" cap="none" spc="0" normalizeH="0" baseline="0" dirty="0" smtClean="0">
          <a:ln>
            <a:noFill/>
          </a:ln>
          <a:solidFill>
            <a:schemeClr val="tx1"/>
          </a:solidFill>
          <a:effectLst/>
          <a:uLnTx/>
          <a:uFillTx/>
          <a:latin typeface="Arial"/>
          <a:ea typeface="+mn-ea"/>
          <a:cs typeface="+mn-cs"/>
        </a:defRPr>
      </a:lvl2pPr>
      <a:lvl3pPr marL="1059311" marR="0" indent="-380590" algn="l" defTabSz="1217848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>
          <a:schemeClr val="tx1"/>
        </a:buClr>
        <a:buSzPct val="75000"/>
        <a:buFont typeface="Wingdings" panose="05000000000000000000" pitchFamily="2" charset="2"/>
        <a:buChar char="§"/>
        <a:tabLst/>
        <a:defRPr kumimoji="0" lang="en-US" sz="1865" b="0" i="0" u="none" strike="noStrike" kern="1200" cap="none" spc="0" normalizeH="0" baseline="0" dirty="0" smtClean="0">
          <a:ln>
            <a:noFill/>
          </a:ln>
          <a:solidFill>
            <a:schemeClr val="tx1"/>
          </a:solidFill>
          <a:effectLst/>
          <a:uLnTx/>
          <a:uFillTx/>
          <a:latin typeface="Arial"/>
          <a:ea typeface="+mn-ea"/>
          <a:cs typeface="+mn-cs"/>
        </a:defRPr>
      </a:lvl3pPr>
      <a:lvl4pPr marL="1446244" indent="-380590" algn="l" defTabSz="1217889" rtl="0" eaLnBrk="1" latinLnBrk="0" hangingPunct="1">
        <a:lnSpc>
          <a:spcPct val="90000"/>
        </a:lnSpc>
        <a:spcBef>
          <a:spcPts val="666"/>
        </a:spcBef>
        <a:buClr>
          <a:schemeClr val="tx1"/>
        </a:buClr>
        <a:buSzPct val="75000"/>
        <a:buFont typeface="Courier New" panose="02070309020205020404" pitchFamily="49" charset="0"/>
        <a:buChar char="o"/>
        <a:defRPr sz="1865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750716" indent="-304472" algn="l" defTabSz="1217889" rtl="0" eaLnBrk="1" latinLnBrk="0" hangingPunct="1">
        <a:lnSpc>
          <a:spcPct val="90000"/>
        </a:lnSpc>
        <a:spcBef>
          <a:spcPts val="666"/>
        </a:spcBef>
        <a:buClr>
          <a:schemeClr val="tx1"/>
        </a:buClr>
        <a:buSzPct val="75000"/>
        <a:buFont typeface="Arial" panose="020B0604020202020204" pitchFamily="34" charset="0"/>
        <a:buChar char="•"/>
        <a:defRPr sz="1865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3349196" indent="-304472" algn="l" defTabSz="1217889" rtl="0" eaLnBrk="1" latinLnBrk="0" hangingPunct="1">
        <a:lnSpc>
          <a:spcPct val="90000"/>
        </a:lnSpc>
        <a:spcBef>
          <a:spcPts val="666"/>
        </a:spcBef>
        <a:buFont typeface="Arial" panose="020B0604020202020204" pitchFamily="34" charset="0"/>
        <a:buChar char="•"/>
        <a:defRPr sz="2397" kern="1200">
          <a:solidFill>
            <a:schemeClr val="tx1"/>
          </a:solidFill>
          <a:latin typeface="+mn-lt"/>
          <a:ea typeface="+mn-ea"/>
          <a:cs typeface="+mn-cs"/>
        </a:defRPr>
      </a:lvl6pPr>
      <a:lvl7pPr marL="3958140" indent="-304472" algn="l" defTabSz="1217889" rtl="0" eaLnBrk="1" latinLnBrk="0" hangingPunct="1">
        <a:lnSpc>
          <a:spcPct val="90000"/>
        </a:lnSpc>
        <a:spcBef>
          <a:spcPts val="666"/>
        </a:spcBef>
        <a:buFont typeface="Arial" panose="020B0604020202020204" pitchFamily="34" charset="0"/>
        <a:buChar char="•"/>
        <a:defRPr sz="2397" kern="1200">
          <a:solidFill>
            <a:schemeClr val="tx1"/>
          </a:solidFill>
          <a:latin typeface="+mn-lt"/>
          <a:ea typeface="+mn-ea"/>
          <a:cs typeface="+mn-cs"/>
        </a:defRPr>
      </a:lvl7pPr>
      <a:lvl8pPr marL="4567085" indent="-304472" algn="l" defTabSz="1217889" rtl="0" eaLnBrk="1" latinLnBrk="0" hangingPunct="1">
        <a:lnSpc>
          <a:spcPct val="90000"/>
        </a:lnSpc>
        <a:spcBef>
          <a:spcPts val="666"/>
        </a:spcBef>
        <a:buFont typeface="Arial" panose="020B0604020202020204" pitchFamily="34" charset="0"/>
        <a:buChar char="•"/>
        <a:defRPr sz="2397" kern="1200">
          <a:solidFill>
            <a:schemeClr val="tx1"/>
          </a:solidFill>
          <a:latin typeface="+mn-lt"/>
          <a:ea typeface="+mn-ea"/>
          <a:cs typeface="+mn-cs"/>
        </a:defRPr>
      </a:lvl8pPr>
      <a:lvl9pPr marL="5176030" indent="-304472" algn="l" defTabSz="1217889" rtl="0" eaLnBrk="1" latinLnBrk="0" hangingPunct="1">
        <a:lnSpc>
          <a:spcPct val="90000"/>
        </a:lnSpc>
        <a:spcBef>
          <a:spcPts val="666"/>
        </a:spcBef>
        <a:buFont typeface="Arial" panose="020B0604020202020204" pitchFamily="34" charset="0"/>
        <a:buChar char="•"/>
        <a:defRPr sz="239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7889" rtl="0" eaLnBrk="1" latinLnBrk="0" hangingPunct="1">
        <a:defRPr sz="2397" kern="1200">
          <a:solidFill>
            <a:schemeClr val="tx1"/>
          </a:solidFill>
          <a:latin typeface="+mn-lt"/>
          <a:ea typeface="+mn-ea"/>
          <a:cs typeface="+mn-cs"/>
        </a:defRPr>
      </a:lvl1pPr>
      <a:lvl2pPr marL="608945" algn="l" defTabSz="1217889" rtl="0" eaLnBrk="1" latinLnBrk="0" hangingPunct="1">
        <a:defRPr sz="2397" kern="1200">
          <a:solidFill>
            <a:schemeClr val="tx1"/>
          </a:solidFill>
          <a:latin typeface="+mn-lt"/>
          <a:ea typeface="+mn-ea"/>
          <a:cs typeface="+mn-cs"/>
        </a:defRPr>
      </a:lvl2pPr>
      <a:lvl3pPr marL="1217889" algn="l" defTabSz="1217889" rtl="0" eaLnBrk="1" latinLnBrk="0" hangingPunct="1">
        <a:defRPr sz="2397" kern="1200">
          <a:solidFill>
            <a:schemeClr val="tx1"/>
          </a:solidFill>
          <a:latin typeface="+mn-lt"/>
          <a:ea typeface="+mn-ea"/>
          <a:cs typeface="+mn-cs"/>
        </a:defRPr>
      </a:lvl3pPr>
      <a:lvl4pPr marL="1826834" algn="l" defTabSz="1217889" rtl="0" eaLnBrk="1" latinLnBrk="0" hangingPunct="1">
        <a:defRPr sz="2397" kern="1200">
          <a:solidFill>
            <a:schemeClr val="tx1"/>
          </a:solidFill>
          <a:latin typeface="+mn-lt"/>
          <a:ea typeface="+mn-ea"/>
          <a:cs typeface="+mn-cs"/>
        </a:defRPr>
      </a:lvl4pPr>
      <a:lvl5pPr marL="2435779" algn="l" defTabSz="1217889" rtl="0" eaLnBrk="1" latinLnBrk="0" hangingPunct="1">
        <a:defRPr sz="2397" kern="1200">
          <a:solidFill>
            <a:schemeClr val="tx1"/>
          </a:solidFill>
          <a:latin typeface="+mn-lt"/>
          <a:ea typeface="+mn-ea"/>
          <a:cs typeface="+mn-cs"/>
        </a:defRPr>
      </a:lvl5pPr>
      <a:lvl6pPr marL="3044723" algn="l" defTabSz="1217889" rtl="0" eaLnBrk="1" latinLnBrk="0" hangingPunct="1">
        <a:defRPr sz="2397" kern="1200">
          <a:solidFill>
            <a:schemeClr val="tx1"/>
          </a:solidFill>
          <a:latin typeface="+mn-lt"/>
          <a:ea typeface="+mn-ea"/>
          <a:cs typeface="+mn-cs"/>
        </a:defRPr>
      </a:lvl6pPr>
      <a:lvl7pPr marL="3653668" algn="l" defTabSz="1217889" rtl="0" eaLnBrk="1" latinLnBrk="0" hangingPunct="1">
        <a:defRPr sz="2397" kern="1200">
          <a:solidFill>
            <a:schemeClr val="tx1"/>
          </a:solidFill>
          <a:latin typeface="+mn-lt"/>
          <a:ea typeface="+mn-ea"/>
          <a:cs typeface="+mn-cs"/>
        </a:defRPr>
      </a:lvl7pPr>
      <a:lvl8pPr marL="4262613" algn="l" defTabSz="1217889" rtl="0" eaLnBrk="1" latinLnBrk="0" hangingPunct="1">
        <a:defRPr sz="2397" kern="1200">
          <a:solidFill>
            <a:schemeClr val="tx1"/>
          </a:solidFill>
          <a:latin typeface="+mn-lt"/>
          <a:ea typeface="+mn-ea"/>
          <a:cs typeface="+mn-cs"/>
        </a:defRPr>
      </a:lvl8pPr>
      <a:lvl9pPr marL="4871557" algn="l" defTabSz="1217889" rtl="0" eaLnBrk="1" latinLnBrk="0" hangingPunct="1">
        <a:defRPr sz="239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408807" y="58763"/>
            <a:ext cx="13464455" cy="7585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640870" y="8483221"/>
            <a:ext cx="676606" cy="3685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98">
                <a:solidFill>
                  <a:srgbClr val="666666"/>
                </a:solidFill>
              </a:defRPr>
            </a:lvl1pPr>
          </a:lstStyle>
          <a:p>
            <a:pPr>
              <a:defRPr/>
            </a:pPr>
            <a:fld id="{086F350C-C2B8-42EC-947A-651938BF033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947248" y="1279113"/>
            <a:ext cx="14614684" cy="73478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271630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5" r:id="rId1"/>
  </p:sldLayoutIdLst>
  <p:hf hdr="0" ftr="0" dt="0"/>
  <p:txStyles>
    <p:titleStyle>
      <a:lvl1pPr algn="ctr" defTabSz="1217889" rtl="0" eaLnBrk="1" latinLnBrk="0" hangingPunct="1">
        <a:lnSpc>
          <a:spcPct val="90000"/>
        </a:lnSpc>
        <a:spcBef>
          <a:spcPct val="0"/>
        </a:spcBef>
        <a:buNone/>
        <a:defRPr sz="2397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80590" marR="0" indent="-380590" algn="l" defTabSz="1622066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>
          <a:schemeClr val="tx1"/>
        </a:buClr>
        <a:buSzPct val="75000"/>
        <a:buFont typeface="Wingdings" panose="05000000000000000000" pitchFamily="2" charset="2"/>
        <a:buChar char="s"/>
        <a:tabLst/>
        <a:defRPr kumimoji="0" lang="en-US" sz="2397" b="1" i="0" u="none" strike="noStrike" kern="1200" cap="none" spc="0" normalizeH="0" baseline="0" dirty="0" smtClean="0">
          <a:ln>
            <a:noFill/>
          </a:ln>
          <a:solidFill>
            <a:schemeClr val="tx1"/>
          </a:solidFill>
          <a:effectLst/>
          <a:uLnTx/>
          <a:uFillTx/>
          <a:latin typeface="Arial"/>
          <a:ea typeface="+mn-ea"/>
          <a:cs typeface="+mn-cs"/>
        </a:defRPr>
      </a:lvl1pPr>
      <a:lvl2pPr marL="680834" marR="0" indent="-228354" algn="l" defTabSz="1217848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>
          <a:schemeClr val="tx1"/>
        </a:buClr>
        <a:buSzPct val="75000"/>
        <a:buFont typeface="Times New Roman" panose="02020603050405020304" pitchFamily="18" charset="0"/>
        <a:buChar char="–"/>
        <a:tabLst/>
        <a:defRPr kumimoji="0" lang="en-US" sz="2131" b="0" i="0" u="none" strike="noStrike" kern="1200" cap="none" spc="0" normalizeH="0" baseline="0" dirty="0" smtClean="0">
          <a:ln>
            <a:noFill/>
          </a:ln>
          <a:solidFill>
            <a:schemeClr val="tx1"/>
          </a:solidFill>
          <a:effectLst/>
          <a:uLnTx/>
          <a:uFillTx/>
          <a:latin typeface="Arial"/>
          <a:ea typeface="+mn-ea"/>
          <a:cs typeface="+mn-cs"/>
        </a:defRPr>
      </a:lvl2pPr>
      <a:lvl3pPr marL="1059311" marR="0" indent="-380590" algn="l" defTabSz="1217848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>
          <a:schemeClr val="tx1"/>
        </a:buClr>
        <a:buSzPct val="75000"/>
        <a:buFont typeface="Wingdings" panose="05000000000000000000" pitchFamily="2" charset="2"/>
        <a:buChar char="§"/>
        <a:tabLst/>
        <a:defRPr kumimoji="0" lang="en-US" sz="1865" b="0" i="0" u="none" strike="noStrike" kern="1200" cap="none" spc="0" normalizeH="0" baseline="0" dirty="0" smtClean="0">
          <a:ln>
            <a:noFill/>
          </a:ln>
          <a:solidFill>
            <a:schemeClr val="tx1"/>
          </a:solidFill>
          <a:effectLst/>
          <a:uLnTx/>
          <a:uFillTx/>
          <a:latin typeface="Arial"/>
          <a:ea typeface="+mn-ea"/>
          <a:cs typeface="+mn-cs"/>
        </a:defRPr>
      </a:lvl3pPr>
      <a:lvl4pPr marL="1446244" indent="-380590" algn="l" defTabSz="1217889" rtl="0" eaLnBrk="1" latinLnBrk="0" hangingPunct="1">
        <a:lnSpc>
          <a:spcPct val="90000"/>
        </a:lnSpc>
        <a:spcBef>
          <a:spcPts val="666"/>
        </a:spcBef>
        <a:buClr>
          <a:schemeClr val="tx1"/>
        </a:buClr>
        <a:buSzPct val="75000"/>
        <a:buFont typeface="Courier New" panose="02070309020205020404" pitchFamily="49" charset="0"/>
        <a:buChar char="o"/>
        <a:defRPr sz="1865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750716" indent="-304472" algn="l" defTabSz="1217889" rtl="0" eaLnBrk="1" latinLnBrk="0" hangingPunct="1">
        <a:lnSpc>
          <a:spcPct val="90000"/>
        </a:lnSpc>
        <a:spcBef>
          <a:spcPts val="666"/>
        </a:spcBef>
        <a:buClr>
          <a:schemeClr val="tx1"/>
        </a:buClr>
        <a:buSzPct val="75000"/>
        <a:buFont typeface="Arial" panose="020B0604020202020204" pitchFamily="34" charset="0"/>
        <a:buChar char="•"/>
        <a:defRPr sz="1865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3349196" indent="-304472" algn="l" defTabSz="1217889" rtl="0" eaLnBrk="1" latinLnBrk="0" hangingPunct="1">
        <a:lnSpc>
          <a:spcPct val="90000"/>
        </a:lnSpc>
        <a:spcBef>
          <a:spcPts val="666"/>
        </a:spcBef>
        <a:buFont typeface="Arial" panose="020B0604020202020204" pitchFamily="34" charset="0"/>
        <a:buChar char="•"/>
        <a:defRPr sz="2397" kern="1200">
          <a:solidFill>
            <a:schemeClr val="tx1"/>
          </a:solidFill>
          <a:latin typeface="+mn-lt"/>
          <a:ea typeface="+mn-ea"/>
          <a:cs typeface="+mn-cs"/>
        </a:defRPr>
      </a:lvl6pPr>
      <a:lvl7pPr marL="3958140" indent="-304472" algn="l" defTabSz="1217889" rtl="0" eaLnBrk="1" latinLnBrk="0" hangingPunct="1">
        <a:lnSpc>
          <a:spcPct val="90000"/>
        </a:lnSpc>
        <a:spcBef>
          <a:spcPts val="666"/>
        </a:spcBef>
        <a:buFont typeface="Arial" panose="020B0604020202020204" pitchFamily="34" charset="0"/>
        <a:buChar char="•"/>
        <a:defRPr sz="2397" kern="1200">
          <a:solidFill>
            <a:schemeClr val="tx1"/>
          </a:solidFill>
          <a:latin typeface="+mn-lt"/>
          <a:ea typeface="+mn-ea"/>
          <a:cs typeface="+mn-cs"/>
        </a:defRPr>
      </a:lvl7pPr>
      <a:lvl8pPr marL="4567085" indent="-304472" algn="l" defTabSz="1217889" rtl="0" eaLnBrk="1" latinLnBrk="0" hangingPunct="1">
        <a:lnSpc>
          <a:spcPct val="90000"/>
        </a:lnSpc>
        <a:spcBef>
          <a:spcPts val="666"/>
        </a:spcBef>
        <a:buFont typeface="Arial" panose="020B0604020202020204" pitchFamily="34" charset="0"/>
        <a:buChar char="•"/>
        <a:defRPr sz="2397" kern="1200">
          <a:solidFill>
            <a:schemeClr val="tx1"/>
          </a:solidFill>
          <a:latin typeface="+mn-lt"/>
          <a:ea typeface="+mn-ea"/>
          <a:cs typeface="+mn-cs"/>
        </a:defRPr>
      </a:lvl8pPr>
      <a:lvl9pPr marL="5176030" indent="-304472" algn="l" defTabSz="1217889" rtl="0" eaLnBrk="1" latinLnBrk="0" hangingPunct="1">
        <a:lnSpc>
          <a:spcPct val="90000"/>
        </a:lnSpc>
        <a:spcBef>
          <a:spcPts val="666"/>
        </a:spcBef>
        <a:buFont typeface="Arial" panose="020B0604020202020204" pitchFamily="34" charset="0"/>
        <a:buChar char="•"/>
        <a:defRPr sz="239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7889" rtl="0" eaLnBrk="1" latinLnBrk="0" hangingPunct="1">
        <a:defRPr sz="2397" kern="1200">
          <a:solidFill>
            <a:schemeClr val="tx1"/>
          </a:solidFill>
          <a:latin typeface="+mn-lt"/>
          <a:ea typeface="+mn-ea"/>
          <a:cs typeface="+mn-cs"/>
        </a:defRPr>
      </a:lvl1pPr>
      <a:lvl2pPr marL="608945" algn="l" defTabSz="1217889" rtl="0" eaLnBrk="1" latinLnBrk="0" hangingPunct="1">
        <a:defRPr sz="2397" kern="1200">
          <a:solidFill>
            <a:schemeClr val="tx1"/>
          </a:solidFill>
          <a:latin typeface="+mn-lt"/>
          <a:ea typeface="+mn-ea"/>
          <a:cs typeface="+mn-cs"/>
        </a:defRPr>
      </a:lvl2pPr>
      <a:lvl3pPr marL="1217889" algn="l" defTabSz="1217889" rtl="0" eaLnBrk="1" latinLnBrk="0" hangingPunct="1">
        <a:defRPr sz="2397" kern="1200">
          <a:solidFill>
            <a:schemeClr val="tx1"/>
          </a:solidFill>
          <a:latin typeface="+mn-lt"/>
          <a:ea typeface="+mn-ea"/>
          <a:cs typeface="+mn-cs"/>
        </a:defRPr>
      </a:lvl3pPr>
      <a:lvl4pPr marL="1826834" algn="l" defTabSz="1217889" rtl="0" eaLnBrk="1" latinLnBrk="0" hangingPunct="1">
        <a:defRPr sz="2397" kern="1200">
          <a:solidFill>
            <a:schemeClr val="tx1"/>
          </a:solidFill>
          <a:latin typeface="+mn-lt"/>
          <a:ea typeface="+mn-ea"/>
          <a:cs typeface="+mn-cs"/>
        </a:defRPr>
      </a:lvl4pPr>
      <a:lvl5pPr marL="2435779" algn="l" defTabSz="1217889" rtl="0" eaLnBrk="1" latinLnBrk="0" hangingPunct="1">
        <a:defRPr sz="2397" kern="1200">
          <a:solidFill>
            <a:schemeClr val="tx1"/>
          </a:solidFill>
          <a:latin typeface="+mn-lt"/>
          <a:ea typeface="+mn-ea"/>
          <a:cs typeface="+mn-cs"/>
        </a:defRPr>
      </a:lvl5pPr>
      <a:lvl6pPr marL="3044723" algn="l" defTabSz="1217889" rtl="0" eaLnBrk="1" latinLnBrk="0" hangingPunct="1">
        <a:defRPr sz="2397" kern="1200">
          <a:solidFill>
            <a:schemeClr val="tx1"/>
          </a:solidFill>
          <a:latin typeface="+mn-lt"/>
          <a:ea typeface="+mn-ea"/>
          <a:cs typeface="+mn-cs"/>
        </a:defRPr>
      </a:lvl6pPr>
      <a:lvl7pPr marL="3653668" algn="l" defTabSz="1217889" rtl="0" eaLnBrk="1" latinLnBrk="0" hangingPunct="1">
        <a:defRPr sz="2397" kern="1200">
          <a:solidFill>
            <a:schemeClr val="tx1"/>
          </a:solidFill>
          <a:latin typeface="+mn-lt"/>
          <a:ea typeface="+mn-ea"/>
          <a:cs typeface="+mn-cs"/>
        </a:defRPr>
      </a:lvl7pPr>
      <a:lvl8pPr marL="4262613" algn="l" defTabSz="1217889" rtl="0" eaLnBrk="1" latinLnBrk="0" hangingPunct="1">
        <a:defRPr sz="2397" kern="1200">
          <a:solidFill>
            <a:schemeClr val="tx1"/>
          </a:solidFill>
          <a:latin typeface="+mn-lt"/>
          <a:ea typeface="+mn-ea"/>
          <a:cs typeface="+mn-cs"/>
        </a:defRPr>
      </a:lvl8pPr>
      <a:lvl9pPr marL="4871557" algn="l" defTabSz="1217889" rtl="0" eaLnBrk="1" latinLnBrk="0" hangingPunct="1">
        <a:defRPr sz="239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E1016725-4D49-4F27-920A-C8BA19142BBF}"/>
              </a:ext>
            </a:extLst>
          </p:cNvPr>
          <p:cNvGrpSpPr/>
          <p:nvPr userDrawn="1"/>
        </p:nvGrpSpPr>
        <p:grpSpPr>
          <a:xfrm>
            <a:off x="0" y="0"/>
            <a:ext cx="16239745" cy="9132168"/>
            <a:chOff x="0" y="0"/>
            <a:chExt cx="16239745" cy="9132168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FCDEEFCE-5359-420C-A137-E1F76C05DAC2}"/>
                </a:ext>
              </a:extLst>
            </p:cNvPr>
            <p:cNvSpPr/>
            <p:nvPr userDrawn="1"/>
          </p:nvSpPr>
          <p:spPr>
            <a:xfrm>
              <a:off x="0" y="0"/>
              <a:ext cx="6146800" cy="1042429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99000">
                  <a:schemeClr val="bg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8310EE1D-FD1F-4AB8-A303-A01F760AC6B6}"/>
                </a:ext>
              </a:extLst>
            </p:cNvPr>
            <p:cNvSpPr/>
            <p:nvPr userDrawn="1"/>
          </p:nvSpPr>
          <p:spPr>
            <a:xfrm>
              <a:off x="0" y="1009478"/>
              <a:ext cx="16238538" cy="163335"/>
            </a:xfrm>
            <a:prstGeom prst="rect">
              <a:avLst/>
            </a:prstGeom>
            <a:gradFill flip="none" rotWithShape="1">
              <a:gsLst>
                <a:gs pos="16000">
                  <a:schemeClr val="bg1">
                    <a:lumMod val="85000"/>
                  </a:schemeClr>
                </a:gs>
                <a:gs pos="85000">
                  <a:schemeClr val="bg2">
                    <a:lumMod val="25000"/>
                  </a:schemeClr>
                </a:gs>
              </a:gsLst>
              <a:lin ang="5400000" scaled="0"/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397" dirty="0">
                <a:solidFill>
                  <a:prstClr val="white"/>
                </a:solidFill>
              </a:endParaRPr>
            </a:p>
          </p:txBody>
        </p:sp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783FC5B8-8EAB-4719-A703-5E92AA858AA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9"/>
            <a:stretch>
              <a:fillRect/>
            </a:stretch>
          </p:blipFill>
          <p:spPr>
            <a:xfrm>
              <a:off x="1" y="7790680"/>
              <a:ext cx="16239744" cy="1341488"/>
            </a:xfrm>
            <a:prstGeom prst="rect">
              <a:avLst/>
            </a:prstGeom>
          </p:spPr>
        </p:pic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122F0D22-AA1E-48D3-AED6-04A11864B4F6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690" y="82678"/>
            <a:ext cx="1586869" cy="904707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511512F9-0003-496B-BE51-D7E76585C97E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5769520" y="8657447"/>
            <a:ext cx="469018" cy="2776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2075" tIns="46038" rIns="92075" bIns="46038">
            <a:spAutoFit/>
          </a:bodyPr>
          <a:lstStyle/>
          <a:p>
            <a:pPr algn="ctr">
              <a:defRPr/>
            </a:pPr>
            <a:fld id="{EF8658C8-3DB9-45E0-9134-19435C5E059F}" type="slidenum">
              <a:rPr lang="en-US" sz="1200" b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ambria" pitchFamily="18" charset="0"/>
              </a:rPr>
              <a:pPr algn="ctr">
                <a:defRPr/>
              </a:pPr>
              <a:t>‹#›</a:t>
            </a:fld>
            <a:endParaRPr lang="en-US" sz="1000" b="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6" name="Title Placeholder 5"/>
          <p:cNvSpPr>
            <a:spLocks noGrp="1"/>
          </p:cNvSpPr>
          <p:nvPr>
            <p:ph type="title"/>
          </p:nvPr>
        </p:nvSpPr>
        <p:spPr>
          <a:xfrm>
            <a:off x="0" y="-1459"/>
            <a:ext cx="16238538" cy="988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569912" y="1419095"/>
            <a:ext cx="15000287" cy="72383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04472" lvl="0" indent="-304472">
              <a:spcBef>
                <a:spcPts val="533"/>
              </a:spcBef>
              <a:buSzPct val="100000"/>
            </a:pPr>
            <a:r>
              <a:rPr lang="en-US" dirty="0"/>
              <a:t>Edit Master text styles</a:t>
            </a:r>
          </a:p>
          <a:p>
            <a:pPr marL="669839" lvl="1" indent="-304472">
              <a:spcBef>
                <a:spcPts val="533"/>
              </a:spcBef>
              <a:buSzPct val="100000"/>
            </a:pPr>
            <a:r>
              <a:rPr lang="en-US" dirty="0"/>
              <a:t>Second level</a:t>
            </a:r>
          </a:p>
          <a:p>
            <a:pPr marL="1035206" lvl="2" indent="-304472">
              <a:spcBef>
                <a:spcPts val="533"/>
              </a:spcBef>
              <a:buSzPct val="100000"/>
            </a:pPr>
            <a:r>
              <a:rPr lang="en-US" dirty="0"/>
              <a:t>Third level</a:t>
            </a:r>
          </a:p>
          <a:p>
            <a:pPr marL="1339678" lvl="3" indent="-304472">
              <a:lnSpc>
                <a:spcPct val="100000"/>
              </a:lnSpc>
              <a:spcBef>
                <a:spcPts val="533"/>
              </a:spcBef>
              <a:buSzPct val="100000"/>
            </a:pPr>
            <a:r>
              <a:rPr lang="en-US" dirty="0"/>
              <a:t>Fourth level</a:t>
            </a:r>
          </a:p>
          <a:p>
            <a:pPr marL="1705045" lvl="4">
              <a:lnSpc>
                <a:spcPct val="100000"/>
              </a:lnSpc>
              <a:spcBef>
                <a:spcPts val="533"/>
              </a:spcBef>
              <a:buSzPct val="100000"/>
            </a:pPr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449451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50" r:id="rId7"/>
  </p:sldLayoutIdLst>
  <p:hf hdr="0" ftr="0" dt="0"/>
  <p:txStyles>
    <p:titleStyle>
      <a:lvl1pPr algn="ctr" defTabSz="1217889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80590" marR="0" indent="-380590" algn="l" defTabSz="1622066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>
          <a:schemeClr val="tx1"/>
        </a:buClr>
        <a:buSzPct val="75000"/>
        <a:buFont typeface="Wingdings" panose="05000000000000000000" pitchFamily="2" charset="2"/>
        <a:buChar char="s"/>
        <a:tabLst/>
        <a:defRPr kumimoji="0" lang="en-US" sz="2400" b="1" i="0" u="none" strike="noStrike" kern="1200" cap="none" spc="0" normalizeH="0" baseline="0" smtClean="0">
          <a:ln>
            <a:noFill/>
          </a:ln>
          <a:solidFill>
            <a:schemeClr val="tx1"/>
          </a:solidFill>
          <a:effectLst/>
          <a:uLnTx/>
          <a:uFillTx/>
          <a:latin typeface="Arial"/>
          <a:ea typeface="+mn-ea"/>
          <a:cs typeface="+mn-cs"/>
        </a:defRPr>
      </a:lvl1pPr>
      <a:lvl2pPr marL="680834" marR="0" indent="-228354" algn="l" defTabSz="1217848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>
          <a:schemeClr val="tx1"/>
        </a:buClr>
        <a:buSzPct val="75000"/>
        <a:buFont typeface="Times New Roman" panose="02020603050405020304" pitchFamily="18" charset="0"/>
        <a:buChar char="–"/>
        <a:tabLst/>
        <a:defRPr kumimoji="0" lang="en-US" sz="1800" b="1" i="0" u="none" strike="noStrike" kern="1200" cap="none" spc="0" normalizeH="0" baseline="0" smtClean="0">
          <a:ln>
            <a:noFill/>
          </a:ln>
          <a:solidFill>
            <a:schemeClr val="tx1"/>
          </a:solidFill>
          <a:effectLst/>
          <a:uLnTx/>
          <a:uFillTx/>
          <a:latin typeface="Arial"/>
          <a:ea typeface="+mn-ea"/>
          <a:cs typeface="+mn-cs"/>
        </a:defRPr>
      </a:lvl2pPr>
      <a:lvl3pPr marL="1059311" marR="0" indent="-380590" algn="l" defTabSz="1217848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>
          <a:schemeClr val="tx1"/>
        </a:buClr>
        <a:buSzPct val="75000"/>
        <a:buFont typeface="Wingdings" panose="05000000000000000000" pitchFamily="2" charset="2"/>
        <a:buChar char="§"/>
        <a:tabLst/>
        <a:defRPr kumimoji="0" lang="en-US" sz="1600" b="1" i="0" u="none" strike="noStrike" kern="1200" cap="none" spc="0" normalizeH="0" baseline="0" smtClean="0">
          <a:ln>
            <a:noFill/>
          </a:ln>
          <a:solidFill>
            <a:schemeClr val="tx1"/>
          </a:solidFill>
          <a:effectLst/>
          <a:uLnTx/>
          <a:uFillTx/>
          <a:latin typeface="Arial"/>
          <a:ea typeface="+mn-ea"/>
          <a:cs typeface="+mn-cs"/>
        </a:defRPr>
      </a:lvl3pPr>
      <a:lvl4pPr marL="1446244" indent="-380590" algn="l" defTabSz="1217889" rtl="0" eaLnBrk="1" latinLnBrk="0" hangingPunct="1">
        <a:lnSpc>
          <a:spcPct val="90000"/>
        </a:lnSpc>
        <a:spcBef>
          <a:spcPts val="666"/>
        </a:spcBef>
        <a:buClr>
          <a:schemeClr val="tx1"/>
        </a:buClr>
        <a:buSzPct val="75000"/>
        <a:buFont typeface="Courier New" panose="02070309020205020404" pitchFamily="49" charset="0"/>
        <a:buChar char="o"/>
        <a:defRPr lang="en-US" sz="1600" b="1" kern="1200" smtClean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750716" indent="-304472" algn="l" defTabSz="1217889" rtl="0" eaLnBrk="1" latinLnBrk="0" hangingPunct="1">
        <a:lnSpc>
          <a:spcPct val="90000"/>
        </a:lnSpc>
        <a:spcBef>
          <a:spcPts val="666"/>
        </a:spcBef>
        <a:buClr>
          <a:schemeClr val="tx1"/>
        </a:buClr>
        <a:buSzPct val="75000"/>
        <a:buFont typeface="Arial" panose="020B0604020202020204" pitchFamily="34" charset="0"/>
        <a:buChar char="•"/>
        <a:defRPr lang="en-US" sz="1600" b="1" kern="1200" smtClean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3000312" indent="0" algn="l" defTabSz="1217889" rtl="0" eaLnBrk="1" latinLnBrk="0" hangingPunct="1">
        <a:lnSpc>
          <a:spcPct val="90000"/>
        </a:lnSpc>
        <a:spcBef>
          <a:spcPts val="666"/>
        </a:spcBef>
        <a:buFont typeface="Arial" panose="020B0604020202020204" pitchFamily="34" charset="0"/>
        <a:buNone/>
        <a:defRPr sz="2397" kern="1200">
          <a:solidFill>
            <a:schemeClr val="tx1"/>
          </a:solidFill>
          <a:latin typeface="+mn-lt"/>
          <a:ea typeface="+mn-ea"/>
          <a:cs typeface="+mn-cs"/>
        </a:defRPr>
      </a:lvl6pPr>
      <a:lvl7pPr marL="3958140" indent="-304472" algn="l" defTabSz="1217889" rtl="0" eaLnBrk="1" latinLnBrk="0" hangingPunct="1">
        <a:lnSpc>
          <a:spcPct val="90000"/>
        </a:lnSpc>
        <a:spcBef>
          <a:spcPts val="666"/>
        </a:spcBef>
        <a:buFont typeface="Arial" panose="020B0604020202020204" pitchFamily="34" charset="0"/>
        <a:buChar char="•"/>
        <a:defRPr sz="2397" kern="1200">
          <a:solidFill>
            <a:schemeClr val="tx1"/>
          </a:solidFill>
          <a:latin typeface="+mn-lt"/>
          <a:ea typeface="+mn-ea"/>
          <a:cs typeface="+mn-cs"/>
        </a:defRPr>
      </a:lvl7pPr>
      <a:lvl8pPr marL="4567085" indent="-304472" algn="l" defTabSz="1217889" rtl="0" eaLnBrk="1" latinLnBrk="0" hangingPunct="1">
        <a:lnSpc>
          <a:spcPct val="90000"/>
        </a:lnSpc>
        <a:spcBef>
          <a:spcPts val="666"/>
        </a:spcBef>
        <a:buFont typeface="Arial" panose="020B0604020202020204" pitchFamily="34" charset="0"/>
        <a:buChar char="•"/>
        <a:defRPr sz="2397" kern="1200">
          <a:solidFill>
            <a:schemeClr val="tx1"/>
          </a:solidFill>
          <a:latin typeface="+mn-lt"/>
          <a:ea typeface="+mn-ea"/>
          <a:cs typeface="+mn-cs"/>
        </a:defRPr>
      </a:lvl8pPr>
      <a:lvl9pPr marL="5176030" indent="-304472" algn="l" defTabSz="1217889" rtl="0" eaLnBrk="1" latinLnBrk="0" hangingPunct="1">
        <a:lnSpc>
          <a:spcPct val="90000"/>
        </a:lnSpc>
        <a:spcBef>
          <a:spcPts val="666"/>
        </a:spcBef>
        <a:buFont typeface="Arial" panose="020B0604020202020204" pitchFamily="34" charset="0"/>
        <a:buChar char="•"/>
        <a:defRPr sz="239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7889" rtl="0" eaLnBrk="1" latinLnBrk="0" hangingPunct="1">
        <a:defRPr sz="2397" kern="1200">
          <a:solidFill>
            <a:schemeClr val="tx1"/>
          </a:solidFill>
          <a:latin typeface="+mn-lt"/>
          <a:ea typeface="+mn-ea"/>
          <a:cs typeface="+mn-cs"/>
        </a:defRPr>
      </a:lvl1pPr>
      <a:lvl2pPr marL="608945" algn="l" defTabSz="1217889" rtl="0" eaLnBrk="1" latinLnBrk="0" hangingPunct="1">
        <a:defRPr sz="2397" kern="1200">
          <a:solidFill>
            <a:schemeClr val="tx1"/>
          </a:solidFill>
          <a:latin typeface="+mn-lt"/>
          <a:ea typeface="+mn-ea"/>
          <a:cs typeface="+mn-cs"/>
        </a:defRPr>
      </a:lvl2pPr>
      <a:lvl3pPr marL="1217889" algn="l" defTabSz="1217889" rtl="0" eaLnBrk="1" latinLnBrk="0" hangingPunct="1">
        <a:defRPr sz="2397" kern="1200">
          <a:solidFill>
            <a:schemeClr val="tx1"/>
          </a:solidFill>
          <a:latin typeface="+mn-lt"/>
          <a:ea typeface="+mn-ea"/>
          <a:cs typeface="+mn-cs"/>
        </a:defRPr>
      </a:lvl3pPr>
      <a:lvl4pPr marL="1826834" algn="l" defTabSz="1217889" rtl="0" eaLnBrk="1" latinLnBrk="0" hangingPunct="1">
        <a:defRPr sz="2397" kern="1200">
          <a:solidFill>
            <a:schemeClr val="tx1"/>
          </a:solidFill>
          <a:latin typeface="+mn-lt"/>
          <a:ea typeface="+mn-ea"/>
          <a:cs typeface="+mn-cs"/>
        </a:defRPr>
      </a:lvl4pPr>
      <a:lvl5pPr marL="2435779" algn="l" defTabSz="1217889" rtl="0" eaLnBrk="1" latinLnBrk="0" hangingPunct="1">
        <a:defRPr sz="2397" kern="1200">
          <a:solidFill>
            <a:schemeClr val="tx1"/>
          </a:solidFill>
          <a:latin typeface="+mn-lt"/>
          <a:ea typeface="+mn-ea"/>
          <a:cs typeface="+mn-cs"/>
        </a:defRPr>
      </a:lvl5pPr>
      <a:lvl6pPr marL="3044723" algn="l" defTabSz="1217889" rtl="0" eaLnBrk="1" latinLnBrk="0" hangingPunct="1">
        <a:defRPr sz="2397" kern="1200">
          <a:solidFill>
            <a:schemeClr val="tx1"/>
          </a:solidFill>
          <a:latin typeface="+mn-lt"/>
          <a:ea typeface="+mn-ea"/>
          <a:cs typeface="+mn-cs"/>
        </a:defRPr>
      </a:lvl6pPr>
      <a:lvl7pPr marL="3653668" algn="l" defTabSz="1217889" rtl="0" eaLnBrk="1" latinLnBrk="0" hangingPunct="1">
        <a:defRPr sz="2397" kern="1200">
          <a:solidFill>
            <a:schemeClr val="tx1"/>
          </a:solidFill>
          <a:latin typeface="+mn-lt"/>
          <a:ea typeface="+mn-ea"/>
          <a:cs typeface="+mn-cs"/>
        </a:defRPr>
      </a:lvl7pPr>
      <a:lvl8pPr marL="4262613" algn="l" defTabSz="1217889" rtl="0" eaLnBrk="1" latinLnBrk="0" hangingPunct="1">
        <a:defRPr sz="2397" kern="1200">
          <a:solidFill>
            <a:schemeClr val="tx1"/>
          </a:solidFill>
          <a:latin typeface="+mn-lt"/>
          <a:ea typeface="+mn-ea"/>
          <a:cs typeface="+mn-cs"/>
        </a:defRPr>
      </a:lvl8pPr>
      <a:lvl9pPr marL="4871557" algn="l" defTabSz="1217889" rtl="0" eaLnBrk="1" latinLnBrk="0" hangingPunct="1">
        <a:defRPr sz="239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  <p15:guide id="2" orient="horz" pos="600">
          <p15:clr>
            <a:srgbClr val="F26B43"/>
          </p15:clr>
        </p15:guide>
        <p15:guide id="3" pos="384">
          <p15:clr>
            <a:srgbClr val="F26B43"/>
          </p15:clr>
        </p15:guide>
      </p15:sldGuideLst>
    </p:ext>
  </p:extLst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573417" y="8435522"/>
            <a:ext cx="676606" cy="3685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99">
                <a:solidFill>
                  <a:srgbClr val="666666"/>
                </a:solidFill>
              </a:defRPr>
            </a:lvl1pPr>
          </a:lstStyle>
          <a:p>
            <a:pPr>
              <a:defRPr/>
            </a:pPr>
            <a:fld id="{086F350C-C2B8-42EC-947A-651938BF033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03901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6" r:id="rId1"/>
    <p:sldLayoutId id="2147483747" r:id="rId2"/>
    <p:sldLayoutId id="2147483748" r:id="rId3"/>
    <p:sldLayoutId id="2147483749" r:id="rId4"/>
  </p:sldLayoutIdLst>
  <p:hf hdr="0" ftr="0" dt="0"/>
  <p:txStyles>
    <p:titleStyle>
      <a:lvl1pPr algn="ctr" defTabSz="1217889" rtl="0" eaLnBrk="1" latinLnBrk="0" hangingPunct="1">
        <a:lnSpc>
          <a:spcPct val="90000"/>
        </a:lnSpc>
        <a:spcBef>
          <a:spcPct val="0"/>
        </a:spcBef>
        <a:buNone/>
        <a:defRPr sz="2397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80590" marR="0" indent="-380590" algn="l" defTabSz="1622066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>
          <a:schemeClr val="tx1"/>
        </a:buClr>
        <a:buSzPct val="75000"/>
        <a:buFont typeface="Wingdings" panose="05000000000000000000" pitchFamily="2" charset="2"/>
        <a:buChar char="s"/>
        <a:tabLst/>
        <a:defRPr kumimoji="0" lang="en-US" sz="2397" b="1" i="0" u="none" strike="noStrike" kern="1200" cap="none" spc="0" normalizeH="0" baseline="0" dirty="0" smtClean="0">
          <a:ln>
            <a:noFill/>
          </a:ln>
          <a:solidFill>
            <a:schemeClr val="tx1"/>
          </a:solidFill>
          <a:effectLst/>
          <a:uLnTx/>
          <a:uFillTx/>
          <a:latin typeface="Arial"/>
          <a:ea typeface="+mn-ea"/>
          <a:cs typeface="+mn-cs"/>
        </a:defRPr>
      </a:lvl1pPr>
      <a:lvl2pPr marL="680834" marR="0" indent="-228354" algn="l" defTabSz="1217848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>
          <a:schemeClr val="tx1"/>
        </a:buClr>
        <a:buSzPct val="75000"/>
        <a:buFont typeface="Times New Roman" panose="02020603050405020304" pitchFamily="18" charset="0"/>
        <a:buChar char="–"/>
        <a:tabLst/>
        <a:defRPr kumimoji="0" lang="en-US" sz="2131" b="0" i="0" u="none" strike="noStrike" kern="1200" cap="none" spc="0" normalizeH="0" baseline="0" dirty="0" smtClean="0">
          <a:ln>
            <a:noFill/>
          </a:ln>
          <a:solidFill>
            <a:schemeClr val="tx1"/>
          </a:solidFill>
          <a:effectLst/>
          <a:uLnTx/>
          <a:uFillTx/>
          <a:latin typeface="Arial"/>
          <a:ea typeface="+mn-ea"/>
          <a:cs typeface="+mn-cs"/>
        </a:defRPr>
      </a:lvl2pPr>
      <a:lvl3pPr marL="1059311" marR="0" indent="-380590" algn="l" defTabSz="1217848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>
          <a:schemeClr val="tx1"/>
        </a:buClr>
        <a:buSzPct val="75000"/>
        <a:buFont typeface="Wingdings" panose="05000000000000000000" pitchFamily="2" charset="2"/>
        <a:buChar char="§"/>
        <a:tabLst/>
        <a:defRPr kumimoji="0" lang="en-US" sz="1865" b="0" i="0" u="none" strike="noStrike" kern="1200" cap="none" spc="0" normalizeH="0" baseline="0" dirty="0" smtClean="0">
          <a:ln>
            <a:noFill/>
          </a:ln>
          <a:solidFill>
            <a:schemeClr val="tx1"/>
          </a:solidFill>
          <a:effectLst/>
          <a:uLnTx/>
          <a:uFillTx/>
          <a:latin typeface="Arial"/>
          <a:ea typeface="+mn-ea"/>
          <a:cs typeface="+mn-cs"/>
        </a:defRPr>
      </a:lvl3pPr>
      <a:lvl4pPr marL="1446244" indent="-380590" algn="l" defTabSz="1217889" rtl="0" eaLnBrk="1" latinLnBrk="0" hangingPunct="1">
        <a:lnSpc>
          <a:spcPct val="90000"/>
        </a:lnSpc>
        <a:spcBef>
          <a:spcPts val="666"/>
        </a:spcBef>
        <a:buClr>
          <a:schemeClr val="tx1"/>
        </a:buClr>
        <a:buSzPct val="75000"/>
        <a:buFont typeface="Courier New" panose="02070309020205020404" pitchFamily="49" charset="0"/>
        <a:buChar char="o"/>
        <a:defRPr sz="1865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750716" indent="-304472" algn="l" defTabSz="1217889" rtl="0" eaLnBrk="1" latinLnBrk="0" hangingPunct="1">
        <a:lnSpc>
          <a:spcPct val="90000"/>
        </a:lnSpc>
        <a:spcBef>
          <a:spcPts val="666"/>
        </a:spcBef>
        <a:buClr>
          <a:schemeClr val="tx1"/>
        </a:buClr>
        <a:buSzPct val="75000"/>
        <a:buFont typeface="Arial" panose="020B0604020202020204" pitchFamily="34" charset="0"/>
        <a:buChar char="•"/>
        <a:defRPr sz="1865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3349196" indent="-304472" algn="l" defTabSz="1217889" rtl="0" eaLnBrk="1" latinLnBrk="0" hangingPunct="1">
        <a:lnSpc>
          <a:spcPct val="90000"/>
        </a:lnSpc>
        <a:spcBef>
          <a:spcPts val="666"/>
        </a:spcBef>
        <a:buFont typeface="Arial" panose="020B0604020202020204" pitchFamily="34" charset="0"/>
        <a:buChar char="•"/>
        <a:defRPr sz="2397" kern="1200">
          <a:solidFill>
            <a:schemeClr val="tx1"/>
          </a:solidFill>
          <a:latin typeface="+mn-lt"/>
          <a:ea typeface="+mn-ea"/>
          <a:cs typeface="+mn-cs"/>
        </a:defRPr>
      </a:lvl6pPr>
      <a:lvl7pPr marL="3958140" indent="-304472" algn="l" defTabSz="1217889" rtl="0" eaLnBrk="1" latinLnBrk="0" hangingPunct="1">
        <a:lnSpc>
          <a:spcPct val="90000"/>
        </a:lnSpc>
        <a:spcBef>
          <a:spcPts val="666"/>
        </a:spcBef>
        <a:buFont typeface="Arial" panose="020B0604020202020204" pitchFamily="34" charset="0"/>
        <a:buChar char="•"/>
        <a:defRPr sz="2397" kern="1200">
          <a:solidFill>
            <a:schemeClr val="tx1"/>
          </a:solidFill>
          <a:latin typeface="+mn-lt"/>
          <a:ea typeface="+mn-ea"/>
          <a:cs typeface="+mn-cs"/>
        </a:defRPr>
      </a:lvl7pPr>
      <a:lvl8pPr marL="4567085" indent="-304472" algn="l" defTabSz="1217889" rtl="0" eaLnBrk="1" latinLnBrk="0" hangingPunct="1">
        <a:lnSpc>
          <a:spcPct val="90000"/>
        </a:lnSpc>
        <a:spcBef>
          <a:spcPts val="666"/>
        </a:spcBef>
        <a:buFont typeface="Arial" panose="020B0604020202020204" pitchFamily="34" charset="0"/>
        <a:buChar char="•"/>
        <a:defRPr sz="2397" kern="1200">
          <a:solidFill>
            <a:schemeClr val="tx1"/>
          </a:solidFill>
          <a:latin typeface="+mn-lt"/>
          <a:ea typeface="+mn-ea"/>
          <a:cs typeface="+mn-cs"/>
        </a:defRPr>
      </a:lvl8pPr>
      <a:lvl9pPr marL="5176030" indent="-304472" algn="l" defTabSz="1217889" rtl="0" eaLnBrk="1" latinLnBrk="0" hangingPunct="1">
        <a:lnSpc>
          <a:spcPct val="90000"/>
        </a:lnSpc>
        <a:spcBef>
          <a:spcPts val="666"/>
        </a:spcBef>
        <a:buFont typeface="Arial" panose="020B0604020202020204" pitchFamily="34" charset="0"/>
        <a:buChar char="•"/>
        <a:defRPr sz="239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7889" rtl="0" eaLnBrk="1" latinLnBrk="0" hangingPunct="1">
        <a:defRPr sz="2397" kern="1200">
          <a:solidFill>
            <a:schemeClr val="tx1"/>
          </a:solidFill>
          <a:latin typeface="+mn-lt"/>
          <a:ea typeface="+mn-ea"/>
          <a:cs typeface="+mn-cs"/>
        </a:defRPr>
      </a:lvl1pPr>
      <a:lvl2pPr marL="608945" algn="l" defTabSz="1217889" rtl="0" eaLnBrk="1" latinLnBrk="0" hangingPunct="1">
        <a:defRPr sz="2397" kern="1200">
          <a:solidFill>
            <a:schemeClr val="tx1"/>
          </a:solidFill>
          <a:latin typeface="+mn-lt"/>
          <a:ea typeface="+mn-ea"/>
          <a:cs typeface="+mn-cs"/>
        </a:defRPr>
      </a:lvl2pPr>
      <a:lvl3pPr marL="1217889" algn="l" defTabSz="1217889" rtl="0" eaLnBrk="1" latinLnBrk="0" hangingPunct="1">
        <a:defRPr sz="2397" kern="1200">
          <a:solidFill>
            <a:schemeClr val="tx1"/>
          </a:solidFill>
          <a:latin typeface="+mn-lt"/>
          <a:ea typeface="+mn-ea"/>
          <a:cs typeface="+mn-cs"/>
        </a:defRPr>
      </a:lvl3pPr>
      <a:lvl4pPr marL="1826834" algn="l" defTabSz="1217889" rtl="0" eaLnBrk="1" latinLnBrk="0" hangingPunct="1">
        <a:defRPr sz="2397" kern="1200">
          <a:solidFill>
            <a:schemeClr val="tx1"/>
          </a:solidFill>
          <a:latin typeface="+mn-lt"/>
          <a:ea typeface="+mn-ea"/>
          <a:cs typeface="+mn-cs"/>
        </a:defRPr>
      </a:lvl4pPr>
      <a:lvl5pPr marL="2435779" algn="l" defTabSz="1217889" rtl="0" eaLnBrk="1" latinLnBrk="0" hangingPunct="1">
        <a:defRPr sz="2397" kern="1200">
          <a:solidFill>
            <a:schemeClr val="tx1"/>
          </a:solidFill>
          <a:latin typeface="+mn-lt"/>
          <a:ea typeface="+mn-ea"/>
          <a:cs typeface="+mn-cs"/>
        </a:defRPr>
      </a:lvl5pPr>
      <a:lvl6pPr marL="3044723" algn="l" defTabSz="1217889" rtl="0" eaLnBrk="1" latinLnBrk="0" hangingPunct="1">
        <a:defRPr sz="2397" kern="1200">
          <a:solidFill>
            <a:schemeClr val="tx1"/>
          </a:solidFill>
          <a:latin typeface="+mn-lt"/>
          <a:ea typeface="+mn-ea"/>
          <a:cs typeface="+mn-cs"/>
        </a:defRPr>
      </a:lvl6pPr>
      <a:lvl7pPr marL="3653668" algn="l" defTabSz="1217889" rtl="0" eaLnBrk="1" latinLnBrk="0" hangingPunct="1">
        <a:defRPr sz="2397" kern="1200">
          <a:solidFill>
            <a:schemeClr val="tx1"/>
          </a:solidFill>
          <a:latin typeface="+mn-lt"/>
          <a:ea typeface="+mn-ea"/>
          <a:cs typeface="+mn-cs"/>
        </a:defRPr>
      </a:lvl7pPr>
      <a:lvl8pPr marL="4262613" algn="l" defTabSz="1217889" rtl="0" eaLnBrk="1" latinLnBrk="0" hangingPunct="1">
        <a:defRPr sz="2397" kern="1200">
          <a:solidFill>
            <a:schemeClr val="tx1"/>
          </a:solidFill>
          <a:latin typeface="+mn-lt"/>
          <a:ea typeface="+mn-ea"/>
          <a:cs typeface="+mn-cs"/>
        </a:defRPr>
      </a:lvl8pPr>
      <a:lvl9pPr marL="4871557" algn="l" defTabSz="1217889" rtl="0" eaLnBrk="1" latinLnBrk="0" hangingPunct="1">
        <a:defRPr sz="239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  <p15:guide id="2" orient="horz" pos="600">
          <p15:clr>
            <a:srgbClr val="F26B43"/>
          </p15:clr>
        </p15:guide>
        <p15:guide id="3" pos="38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1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svg"/><Relationship Id="rId13" Type="http://schemas.openxmlformats.org/officeDocument/2006/relationships/image" Target="../media/image30.jpeg"/><Relationship Id="rId3" Type="http://schemas.openxmlformats.org/officeDocument/2006/relationships/image" Target="../media/image20.jpeg"/><Relationship Id="rId7" Type="http://schemas.openxmlformats.org/officeDocument/2006/relationships/image" Target="../media/image24.png"/><Relationship Id="rId12" Type="http://schemas.openxmlformats.org/officeDocument/2006/relationships/image" Target="../media/image29.svg"/><Relationship Id="rId17" Type="http://schemas.openxmlformats.org/officeDocument/2006/relationships/image" Target="../media/image34.jpeg"/><Relationship Id="rId2" Type="http://schemas.openxmlformats.org/officeDocument/2006/relationships/image" Target="../media/image19.jpeg"/><Relationship Id="rId16" Type="http://schemas.openxmlformats.org/officeDocument/2006/relationships/image" Target="../media/image33.jpe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23.jpeg"/><Relationship Id="rId11" Type="http://schemas.openxmlformats.org/officeDocument/2006/relationships/image" Target="../media/image28.png"/><Relationship Id="rId5" Type="http://schemas.openxmlformats.org/officeDocument/2006/relationships/image" Target="../media/image22.jpeg"/><Relationship Id="rId15" Type="http://schemas.openxmlformats.org/officeDocument/2006/relationships/image" Target="../media/image32.jpeg"/><Relationship Id="rId10" Type="http://schemas.openxmlformats.org/officeDocument/2006/relationships/image" Target="../media/image27.svg"/><Relationship Id="rId4" Type="http://schemas.openxmlformats.org/officeDocument/2006/relationships/image" Target="../media/image21.jpeg"/><Relationship Id="rId9" Type="http://schemas.openxmlformats.org/officeDocument/2006/relationships/image" Target="../media/image26.png"/><Relationship Id="rId14" Type="http://schemas.openxmlformats.org/officeDocument/2006/relationships/image" Target="../media/image31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3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jpeg"/><Relationship Id="rId3" Type="http://schemas.openxmlformats.org/officeDocument/2006/relationships/image" Target="../media/image38.jpeg"/><Relationship Id="rId7" Type="http://schemas.openxmlformats.org/officeDocument/2006/relationships/image" Target="../media/image42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41.jpeg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Thinking in Systems 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/>
              <a:t>Katherine Dickenson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04/25/2023</a:t>
            </a:r>
          </a:p>
        </p:txBody>
      </p:sp>
      <p:pic>
        <p:nvPicPr>
          <p:cNvPr id="5" name="Picture 4" descr="A picture containing logo&#10;&#10;Description automatically generated">
            <a:extLst>
              <a:ext uri="{FF2B5EF4-FFF2-40B4-BE49-F238E27FC236}">
                <a16:creationId xmlns:a16="http://schemas.microsoft.com/office/drawing/2014/main" id="{C5611B77-5140-4F82-811C-CBF2548DAE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135" b="89904" l="3333" r="94762">
                        <a14:foregroundMark x1="66667" y1="11058" x2="49048" y2="6250"/>
                        <a14:foregroundMark x1="28697" y1="11058" x2="27503" y2="11340"/>
                        <a14:foregroundMark x1="49048" y1="6250" x2="28697" y2="11058"/>
                        <a14:foregroundMark x1="6288" y1="50605" x2="9853" y2="62813"/>
                        <a14:foregroundMark x1="43344" y1="92296" x2="50476" y2="93269"/>
                        <a14:foregroundMark x1="50476" y1="93269" x2="79787" y2="81500"/>
                        <a14:foregroundMark x1="10109" y1="36116" x2="10476" y2="32692"/>
                        <a14:foregroundMark x1="8571" y1="50481" x2="8583" y2="50366"/>
                        <a14:foregroundMark x1="10476" y1="32692" x2="23333" y2="20192"/>
                        <a14:foregroundMark x1="23333" y1="20192" x2="32381" y2="16346"/>
                        <a14:foregroundMark x1="11610" y1="28325" x2="20952" y2="24038"/>
                        <a14:backgroundMark x1="80000" y1="87981" x2="91905" y2="74038"/>
                        <a14:backgroundMark x1="91905" y1="74038" x2="96667" y2="62981"/>
                        <a14:backgroundMark x1="95714" y1="64423" x2="87143" y2="83654"/>
                        <a14:backgroundMark x1="87143" y1="83654" x2="80476" y2="82692"/>
                        <a14:backgroundMark x1="3810" y1="68269" x2="32857" y2="91827"/>
                        <a14:backgroundMark x1="32857" y1="91827" x2="41429" y2="94712"/>
                        <a14:backgroundMark x1="26813" y1="11981" x2="27619" y2="11058"/>
                        <a14:backgroundMark x1="2857" y1="39423" x2="8356" y2="33124"/>
                        <a14:backgroundMark x1="27619" y1="11058" x2="27619" y2="11058"/>
                        <a14:backgroundMark x1="12901" y1="22079" x2="14517" y2="20698"/>
                        <a14:backgroundMark x1="6667" y1="27404" x2="12849" y2="22122"/>
                        <a14:backgroundMark x1="3333" y1="52885" x2="7143" y2="35577"/>
                        <a14:backgroundMark x1="7143" y1="35577" x2="12857" y2="25000"/>
                        <a14:backgroundMark x1="1429" y1="37019" x2="2857" y2="5096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822" y="645079"/>
            <a:ext cx="3124606" cy="3094849"/>
          </a:xfrm>
          <a:prstGeom prst="rect">
            <a:avLst/>
          </a:prstGeom>
        </p:spPr>
      </p:pic>
      <p:pic>
        <p:nvPicPr>
          <p:cNvPr id="6" name="Picture 5" descr="Logo, company name&#10;&#10;Description automatically generated">
            <a:extLst>
              <a:ext uri="{FF2B5EF4-FFF2-40B4-BE49-F238E27FC236}">
                <a16:creationId xmlns:a16="http://schemas.microsoft.com/office/drawing/2014/main" id="{97A0FFCD-A299-4A29-9A65-4ADEB8C6D2B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98132" y="739211"/>
            <a:ext cx="3276850" cy="2869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64182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E23A55D-81B6-4F9E-B337-F55EEC9EFE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Introduction</a:t>
            </a:r>
            <a:endParaRPr lang="en-US" dirty="0"/>
          </a:p>
        </p:txBody>
      </p:sp>
      <p:pic>
        <p:nvPicPr>
          <p:cNvPr id="18" name="Picture 2">
            <a:extLst>
              <a:ext uri="{FF2B5EF4-FFF2-40B4-BE49-F238E27FC236}">
                <a16:creationId xmlns:a16="http://schemas.microsoft.com/office/drawing/2014/main" id="{5D6D1B1B-63FB-41C2-9235-FAEE29E72B4F}"/>
              </a:ext>
            </a:extLst>
          </p:cNvPr>
          <p:cNvPicPr>
            <a:picLocks noGrp="1" noChangeAspect="1" noChangeArrowheads="1"/>
          </p:cNvPicPr>
          <p:nvPr>
            <p:ph sz="quarter" idx="10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217" y="1299527"/>
            <a:ext cx="3483687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3">
            <a:extLst>
              <a:ext uri="{FF2B5EF4-FFF2-40B4-BE49-F238E27FC236}">
                <a16:creationId xmlns:a16="http://schemas.microsoft.com/office/drawing/2014/main" id="{71852D51-10B1-4B30-BABC-FA9D0843CD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219" y="6234555"/>
            <a:ext cx="1584459" cy="2112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5">
            <a:extLst>
              <a:ext uri="{FF2B5EF4-FFF2-40B4-BE49-F238E27FC236}">
                <a16:creationId xmlns:a16="http://schemas.microsoft.com/office/drawing/2014/main" id="{3208E570-5B4F-4EBE-A01E-66C5D4986D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217" y="3767041"/>
            <a:ext cx="1955715" cy="2285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Picture 6">
            <a:extLst>
              <a:ext uri="{FF2B5EF4-FFF2-40B4-BE49-F238E27FC236}">
                <a16:creationId xmlns:a16="http://schemas.microsoft.com/office/drawing/2014/main" id="{E45608D5-ED1B-441E-B79E-241EE34E01E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99"/>
          <a:stretch/>
        </p:blipFill>
        <p:spPr bwMode="auto">
          <a:xfrm>
            <a:off x="12077537" y="3932876"/>
            <a:ext cx="1711973" cy="2120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7">
            <a:extLst>
              <a:ext uri="{FF2B5EF4-FFF2-40B4-BE49-F238E27FC236}">
                <a16:creationId xmlns:a16="http://schemas.microsoft.com/office/drawing/2014/main" id="{1B3463DB-343F-48D1-A5D2-74BC19ABF0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10309" y="3953932"/>
            <a:ext cx="1886833" cy="2099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87BEBB9A-14BE-4F05-9DFF-FB244520B219}"/>
              </a:ext>
            </a:extLst>
          </p:cNvPr>
          <p:cNvSpPr txBox="1"/>
          <p:nvPr/>
        </p:nvSpPr>
        <p:spPr>
          <a:xfrm>
            <a:off x="4412213" y="2651295"/>
            <a:ext cx="17504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Personal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9DDCF53D-2218-4387-899B-3EB96C081960}"/>
              </a:ext>
            </a:extLst>
          </p:cNvPr>
          <p:cNvSpPr txBox="1"/>
          <p:nvPr/>
        </p:nvSpPr>
        <p:spPr>
          <a:xfrm>
            <a:off x="7049700" y="2631933"/>
            <a:ext cx="17504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Education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5E1E9912-1327-4AE5-A140-19858D690D80}"/>
              </a:ext>
            </a:extLst>
          </p:cNvPr>
          <p:cNvSpPr txBox="1"/>
          <p:nvPr/>
        </p:nvSpPr>
        <p:spPr>
          <a:xfrm>
            <a:off x="10327114" y="2631933"/>
            <a:ext cx="17504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NASA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A32F242D-AAA9-4F12-A6E2-23F11040BB32}"/>
              </a:ext>
            </a:extLst>
          </p:cNvPr>
          <p:cNvSpPr txBox="1"/>
          <p:nvPr/>
        </p:nvSpPr>
        <p:spPr>
          <a:xfrm>
            <a:off x="4206920" y="3486819"/>
            <a:ext cx="1955716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sz="2400" dirty="0"/>
              <a:t>From GA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en-US" sz="2400" dirty="0"/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sz="2400" dirty="0"/>
              <a:t>First Rotation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en-US" sz="2400" dirty="0"/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sz="2400" dirty="0"/>
              <a:t>Likes to run, surf, thrift, travel and read </a:t>
            </a:r>
          </a:p>
          <a:p>
            <a:endParaRPr lang="en-US" dirty="0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C38FB071-8114-40C3-B7F0-E871534A7076}"/>
              </a:ext>
            </a:extLst>
          </p:cNvPr>
          <p:cNvSpPr txBox="1"/>
          <p:nvPr/>
        </p:nvSpPr>
        <p:spPr>
          <a:xfrm>
            <a:off x="6817419" y="3486819"/>
            <a:ext cx="2102149" cy="4431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sz="2400" dirty="0"/>
              <a:t>Georgia Tech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en-US" sz="2400" dirty="0"/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sz="2400" dirty="0"/>
              <a:t>Junior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en-US" sz="2400" dirty="0"/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sz="2400" dirty="0"/>
              <a:t>Major: Computer Science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en-US" sz="2400" dirty="0"/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sz="2400" dirty="0"/>
              <a:t>Minor: Law, Science and Technology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en-US" dirty="0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0DF8250A-ED78-41B5-8D39-64DDDB910239}"/>
              </a:ext>
            </a:extLst>
          </p:cNvPr>
          <p:cNvSpPr txBox="1"/>
          <p:nvPr/>
        </p:nvSpPr>
        <p:spPr>
          <a:xfrm>
            <a:off x="9683719" y="3486818"/>
            <a:ext cx="2402079" cy="4431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sz="2400" dirty="0"/>
              <a:t>In NE – TE (Systems Engineering and Integration)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en-US" sz="2400" dirty="0"/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sz="2400" dirty="0"/>
              <a:t>Mentor: Jeffrey Crowder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en-US" sz="2400" dirty="0"/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sz="2400" dirty="0"/>
              <a:t>Favorite Launch: Crew 6</a:t>
            </a:r>
          </a:p>
          <a:p>
            <a:endParaRPr lang="en-US" dirty="0"/>
          </a:p>
        </p:txBody>
      </p:sp>
      <p:pic>
        <p:nvPicPr>
          <p:cNvPr id="27" name="Graphic 26" descr="Female Profile with solid fill">
            <a:extLst>
              <a:ext uri="{FF2B5EF4-FFF2-40B4-BE49-F238E27FC236}">
                <a16:creationId xmlns:a16="http://schemas.microsoft.com/office/drawing/2014/main" id="{DAAB343B-3792-4DA4-A588-8C1A29D2174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662759" y="1526697"/>
            <a:ext cx="1008524" cy="1008524"/>
          </a:xfrm>
          <a:prstGeom prst="rect">
            <a:avLst/>
          </a:prstGeom>
        </p:spPr>
      </p:pic>
      <p:pic>
        <p:nvPicPr>
          <p:cNvPr id="29" name="Graphic 28" descr="Globe with solid fill">
            <a:extLst>
              <a:ext uri="{FF2B5EF4-FFF2-40B4-BE49-F238E27FC236}">
                <a16:creationId xmlns:a16="http://schemas.microsoft.com/office/drawing/2014/main" id="{72F544F6-1A5E-40D4-ABC5-23691BCF178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467711" y="1551700"/>
            <a:ext cx="914400" cy="914400"/>
          </a:xfrm>
          <a:prstGeom prst="rect">
            <a:avLst/>
          </a:prstGeom>
        </p:spPr>
      </p:pic>
      <p:pic>
        <p:nvPicPr>
          <p:cNvPr id="32" name="Graphic 31" descr="Planet with solid fill">
            <a:extLst>
              <a:ext uri="{FF2B5EF4-FFF2-40B4-BE49-F238E27FC236}">
                <a16:creationId xmlns:a16="http://schemas.microsoft.com/office/drawing/2014/main" id="{D6CA9221-E3AA-4FF5-8254-F6C78A08531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0178539" y="1521677"/>
            <a:ext cx="1112689" cy="1112689"/>
          </a:xfrm>
          <a:prstGeom prst="rect">
            <a:avLst/>
          </a:prstGeom>
        </p:spPr>
      </p:pic>
      <p:pic>
        <p:nvPicPr>
          <p:cNvPr id="48" name="Picture 4">
            <a:extLst>
              <a:ext uri="{FF2B5EF4-FFF2-40B4-BE49-F238E27FC236}">
                <a16:creationId xmlns:a16="http://schemas.microsoft.com/office/drawing/2014/main" id="{764DA613-A390-45E5-AC77-E3F2FA8C8D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63128" y="6234554"/>
            <a:ext cx="1734014" cy="23085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372B1B1D-5BB5-41B0-8367-25D7F4FF4B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2968" y="3767040"/>
            <a:ext cx="1714499" cy="2285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>
            <a:extLst>
              <a:ext uri="{FF2B5EF4-FFF2-40B4-BE49-F238E27FC236}">
                <a16:creationId xmlns:a16="http://schemas.microsoft.com/office/drawing/2014/main" id="{A7655153-2FE6-49BD-AC44-FE2808E5A7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2042" y="6234555"/>
            <a:ext cx="1584459" cy="2112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70DF89D1-0B79-45E0-A8D6-C217727418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56884" y="6234553"/>
            <a:ext cx="1499907" cy="2308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>
            <a:extLst>
              <a:ext uri="{FF2B5EF4-FFF2-40B4-BE49-F238E27FC236}">
                <a16:creationId xmlns:a16="http://schemas.microsoft.com/office/drawing/2014/main" id="{AC407C4C-9C2A-462C-8D68-95391025B0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93527" y="1322054"/>
            <a:ext cx="3603615" cy="24293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329606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2CAE6D4-49CE-452C-83F7-3E60DDFE14BC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Large scale assessment of COTS and OSS in use by EGS C3 to determine the proper authorization and asset management for use in the Artemis II Mission and onwards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en-US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Produced a quantitative analysis of findings so that an accurate determination of risk could be made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en-US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Appraised the process used to include software in the NASA ecosystem and located spots of weakness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Worked to improve clarity and accuracy in these areas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en-US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Determined a new data structure or tool needed to be used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Collaborated with employees within multiple different teams to assess feasibility </a:t>
            </a:r>
          </a:p>
          <a:p>
            <a:endParaRPr lang="en-US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Began work towards new tool research and suitability   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93BDB9C-C1A2-42D5-8D32-2058D74734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Major Project – Assessment of Software Asset Management </a:t>
            </a:r>
          </a:p>
        </p:txBody>
      </p:sp>
    </p:spTree>
    <p:extLst>
      <p:ext uri="{BB962C8B-B14F-4D97-AF65-F5344CB8AC3E}">
        <p14:creationId xmlns:p14="http://schemas.microsoft.com/office/powerpoint/2010/main" val="12304637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A8692C9-7637-42C3-BC3C-951BC589E9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Process of Analysis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859B268-0BF7-4181-8084-0820D9F7E657}"/>
              </a:ext>
            </a:extLst>
          </p:cNvPr>
          <p:cNvSpPr/>
          <p:nvPr/>
        </p:nvSpPr>
        <p:spPr>
          <a:xfrm>
            <a:off x="979713" y="1698170"/>
            <a:ext cx="2155372" cy="988844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Authored a metric to compare known SW with assessed and cleared SW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4AD0EB5-AEF9-43EF-981C-3EBD264B9662}"/>
              </a:ext>
            </a:extLst>
          </p:cNvPr>
          <p:cNvSpPr/>
          <p:nvPr/>
        </p:nvSpPr>
        <p:spPr>
          <a:xfrm>
            <a:off x="979712" y="4567237"/>
            <a:ext cx="2191289" cy="988844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Why not perfect overlap?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49B2433-E942-4AB9-A098-F0FDB58D888B}"/>
              </a:ext>
            </a:extLst>
          </p:cNvPr>
          <p:cNvSpPr/>
          <p:nvPr/>
        </p:nvSpPr>
        <p:spPr>
          <a:xfrm>
            <a:off x="3603167" y="3132703"/>
            <a:ext cx="2155372" cy="988844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Due to the process in place?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60AB8EF-C07F-4F95-B96B-98F993DFA1D5}"/>
              </a:ext>
            </a:extLst>
          </p:cNvPr>
          <p:cNvSpPr/>
          <p:nvPr/>
        </p:nvSpPr>
        <p:spPr>
          <a:xfrm>
            <a:off x="3603167" y="4567236"/>
            <a:ext cx="2155372" cy="988844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Due to human error?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E6D91A9-0FA2-4E62-9756-0EB059555878}"/>
              </a:ext>
            </a:extLst>
          </p:cNvPr>
          <p:cNvSpPr/>
          <p:nvPr/>
        </p:nvSpPr>
        <p:spPr>
          <a:xfrm>
            <a:off x="3603167" y="6001770"/>
            <a:ext cx="2155372" cy="988844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Due to the storage location of the SW?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355C697-AFCA-4AF7-A83F-9C6BC5DC55D3}"/>
              </a:ext>
            </a:extLst>
          </p:cNvPr>
          <p:cNvSpPr/>
          <p:nvPr/>
        </p:nvSpPr>
        <p:spPr>
          <a:xfrm>
            <a:off x="6446515" y="3132703"/>
            <a:ext cx="2155372" cy="1086599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Reauthor process for clarity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BE26C0F-9848-42EA-83FC-B3F70BB65798}"/>
              </a:ext>
            </a:extLst>
          </p:cNvPr>
          <p:cNvSpPr/>
          <p:nvPr/>
        </p:nvSpPr>
        <p:spPr>
          <a:xfrm>
            <a:off x="6446513" y="4567236"/>
            <a:ext cx="2155372" cy="988844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Need clearer instructions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8DF7426-DB00-48AB-A3DC-0B3B16F5F326}"/>
              </a:ext>
            </a:extLst>
          </p:cNvPr>
          <p:cNvSpPr/>
          <p:nvPr/>
        </p:nvSpPr>
        <p:spPr>
          <a:xfrm>
            <a:off x="9289863" y="3627126"/>
            <a:ext cx="2155372" cy="988844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Adjust processes 5014 and 5020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3D68639-37DD-4D64-AF26-5A13AA69A7B4}"/>
              </a:ext>
            </a:extLst>
          </p:cNvPr>
          <p:cNvSpPr/>
          <p:nvPr/>
        </p:nvSpPr>
        <p:spPr>
          <a:xfrm>
            <a:off x="6446515" y="6001770"/>
            <a:ext cx="2155372" cy="988844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Find new database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DABEB76-0F0F-4749-9702-691C7F75E982}"/>
              </a:ext>
            </a:extLst>
          </p:cNvPr>
          <p:cNvSpPr/>
          <p:nvPr/>
        </p:nvSpPr>
        <p:spPr>
          <a:xfrm>
            <a:off x="9289861" y="5177252"/>
            <a:ext cx="1672049" cy="824518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What is secure?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6231782-DE4B-405C-9A73-CECCD7B48DD8}"/>
              </a:ext>
            </a:extLst>
          </p:cNvPr>
          <p:cNvSpPr/>
          <p:nvPr/>
        </p:nvSpPr>
        <p:spPr>
          <a:xfrm>
            <a:off x="9289862" y="6166096"/>
            <a:ext cx="1672049" cy="824518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What will allow for efficient transfer?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0190842-911E-4DEA-8D63-2BD20F64EADE}"/>
              </a:ext>
            </a:extLst>
          </p:cNvPr>
          <p:cNvSpPr/>
          <p:nvPr/>
        </p:nvSpPr>
        <p:spPr>
          <a:xfrm>
            <a:off x="9289861" y="7139637"/>
            <a:ext cx="1672049" cy="824518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What is in use?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C742E7F4-8CF0-4051-A913-287FF7F347DC}"/>
              </a:ext>
            </a:extLst>
          </p:cNvPr>
          <p:cNvSpPr/>
          <p:nvPr/>
        </p:nvSpPr>
        <p:spPr>
          <a:xfrm>
            <a:off x="11649886" y="6083933"/>
            <a:ext cx="2155372" cy="988844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New database to store information</a:t>
            </a: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21188ED5-3659-400D-B6AB-81DA0C138344}"/>
              </a:ext>
            </a:extLst>
          </p:cNvPr>
          <p:cNvSpPr/>
          <p:nvPr/>
        </p:nvSpPr>
        <p:spPr>
          <a:xfrm>
            <a:off x="12951815" y="3944983"/>
            <a:ext cx="3082834" cy="1611098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Improved software security and thorough vetting process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F11B5E86-6C19-4875-99EE-BF5C7ED47B13}"/>
              </a:ext>
            </a:extLst>
          </p:cNvPr>
          <p:cNvSpPr/>
          <p:nvPr/>
        </p:nvSpPr>
        <p:spPr>
          <a:xfrm>
            <a:off x="979711" y="3145766"/>
            <a:ext cx="2191289" cy="988844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Resultant Data</a:t>
            </a:r>
          </a:p>
        </p:txBody>
      </p: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FC6FAE99-F703-4889-AE75-E96A76B5DF60}"/>
              </a:ext>
            </a:extLst>
          </p:cNvPr>
          <p:cNvCxnSpPr>
            <a:stCxn id="4" idx="2"/>
          </p:cNvCxnSpPr>
          <p:nvPr/>
        </p:nvCxnSpPr>
        <p:spPr>
          <a:xfrm>
            <a:off x="2057399" y="2687014"/>
            <a:ext cx="0" cy="5787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33D35EDD-1C3E-42F4-B9F3-50DE011EB485}"/>
              </a:ext>
            </a:extLst>
          </p:cNvPr>
          <p:cNvCxnSpPr/>
          <p:nvPr/>
        </p:nvCxnSpPr>
        <p:spPr>
          <a:xfrm>
            <a:off x="2057399" y="4121547"/>
            <a:ext cx="0" cy="5787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43937376-C5A7-4794-9F7F-8D3122CC9D18}"/>
              </a:ext>
            </a:extLst>
          </p:cNvPr>
          <p:cNvCxnSpPr>
            <a:cxnSpLocks/>
          </p:cNvCxnSpPr>
          <p:nvPr/>
        </p:nvCxnSpPr>
        <p:spPr>
          <a:xfrm>
            <a:off x="3144874" y="5505233"/>
            <a:ext cx="585653" cy="66086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6830C7CE-8264-4088-93BB-DE9A069461E0}"/>
              </a:ext>
            </a:extLst>
          </p:cNvPr>
          <p:cNvCxnSpPr>
            <a:cxnSpLocks/>
            <a:endCxn id="16" idx="1"/>
          </p:cNvCxnSpPr>
          <p:nvPr/>
        </p:nvCxnSpPr>
        <p:spPr>
          <a:xfrm>
            <a:off x="3171000" y="5059542"/>
            <a:ext cx="432167" cy="211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6FA6DF8E-D24F-48F1-96A6-4EC54833B693}"/>
              </a:ext>
            </a:extLst>
          </p:cNvPr>
          <p:cNvCxnSpPr>
            <a:cxnSpLocks/>
          </p:cNvCxnSpPr>
          <p:nvPr/>
        </p:nvCxnSpPr>
        <p:spPr>
          <a:xfrm flipV="1">
            <a:off x="3144874" y="3957222"/>
            <a:ext cx="585653" cy="63712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693BC181-EDCF-4262-B37C-0104F040A259}"/>
              </a:ext>
            </a:extLst>
          </p:cNvPr>
          <p:cNvCxnSpPr>
            <a:cxnSpLocks/>
          </p:cNvCxnSpPr>
          <p:nvPr/>
        </p:nvCxnSpPr>
        <p:spPr>
          <a:xfrm>
            <a:off x="5758539" y="3670249"/>
            <a:ext cx="81207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58C10C9F-1A38-4738-B757-D2FC0B7FF925}"/>
              </a:ext>
            </a:extLst>
          </p:cNvPr>
          <p:cNvCxnSpPr>
            <a:cxnSpLocks/>
          </p:cNvCxnSpPr>
          <p:nvPr/>
        </p:nvCxnSpPr>
        <p:spPr>
          <a:xfrm>
            <a:off x="5758539" y="5059543"/>
            <a:ext cx="81207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9219AA4D-8414-4ABF-9F50-8076B6AF6841}"/>
              </a:ext>
            </a:extLst>
          </p:cNvPr>
          <p:cNvCxnSpPr>
            <a:cxnSpLocks/>
          </p:cNvCxnSpPr>
          <p:nvPr/>
        </p:nvCxnSpPr>
        <p:spPr>
          <a:xfrm>
            <a:off x="5758539" y="6500535"/>
            <a:ext cx="81207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3887D6F0-3829-4DB1-BD9F-B40AD515EB84}"/>
              </a:ext>
            </a:extLst>
          </p:cNvPr>
          <p:cNvCxnSpPr>
            <a:cxnSpLocks/>
          </p:cNvCxnSpPr>
          <p:nvPr/>
        </p:nvCxnSpPr>
        <p:spPr>
          <a:xfrm>
            <a:off x="8601887" y="3627627"/>
            <a:ext cx="790307" cy="6481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61822943-FC7E-4998-86F4-93E964693A09}"/>
              </a:ext>
            </a:extLst>
          </p:cNvPr>
          <p:cNvCxnSpPr>
            <a:cxnSpLocks/>
          </p:cNvCxnSpPr>
          <p:nvPr/>
        </p:nvCxnSpPr>
        <p:spPr>
          <a:xfrm flipV="1">
            <a:off x="8601886" y="4284241"/>
            <a:ext cx="790308" cy="73877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C612DB88-A838-4479-A9DA-3814FB094F66}"/>
              </a:ext>
            </a:extLst>
          </p:cNvPr>
          <p:cNvCxnSpPr>
            <a:cxnSpLocks/>
          </p:cNvCxnSpPr>
          <p:nvPr/>
        </p:nvCxnSpPr>
        <p:spPr>
          <a:xfrm flipV="1">
            <a:off x="8564870" y="5556081"/>
            <a:ext cx="849094" cy="49264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2324ECBA-31FA-46AE-9AFA-EC501D408B41}"/>
              </a:ext>
            </a:extLst>
          </p:cNvPr>
          <p:cNvCxnSpPr>
            <a:cxnSpLocks/>
          </p:cNvCxnSpPr>
          <p:nvPr/>
        </p:nvCxnSpPr>
        <p:spPr>
          <a:xfrm>
            <a:off x="8550720" y="6993008"/>
            <a:ext cx="863244" cy="55888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6394AA04-41EE-4C13-A888-2EBFEB4BF82B}"/>
              </a:ext>
            </a:extLst>
          </p:cNvPr>
          <p:cNvCxnSpPr>
            <a:cxnSpLocks/>
          </p:cNvCxnSpPr>
          <p:nvPr/>
        </p:nvCxnSpPr>
        <p:spPr>
          <a:xfrm>
            <a:off x="8550720" y="6586650"/>
            <a:ext cx="86324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3" name="Straight Arrow Connector 62">
            <a:extLst>
              <a:ext uri="{FF2B5EF4-FFF2-40B4-BE49-F238E27FC236}">
                <a16:creationId xmlns:a16="http://schemas.microsoft.com/office/drawing/2014/main" id="{4A79D7FF-6436-4D81-9C80-4410B7AA6B84}"/>
              </a:ext>
            </a:extLst>
          </p:cNvPr>
          <p:cNvCxnSpPr>
            <a:cxnSpLocks/>
          </p:cNvCxnSpPr>
          <p:nvPr/>
        </p:nvCxnSpPr>
        <p:spPr>
          <a:xfrm>
            <a:off x="10961910" y="6598329"/>
            <a:ext cx="86324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4" name="Straight Arrow Connector 63">
            <a:extLst>
              <a:ext uri="{FF2B5EF4-FFF2-40B4-BE49-F238E27FC236}">
                <a16:creationId xmlns:a16="http://schemas.microsoft.com/office/drawing/2014/main" id="{E50BA2F1-286E-4E4D-A3A1-181F94C54D3B}"/>
              </a:ext>
            </a:extLst>
          </p:cNvPr>
          <p:cNvCxnSpPr>
            <a:cxnSpLocks/>
          </p:cNvCxnSpPr>
          <p:nvPr/>
        </p:nvCxnSpPr>
        <p:spPr>
          <a:xfrm>
            <a:off x="10961910" y="5589511"/>
            <a:ext cx="863244" cy="65486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6" name="Straight Arrow Connector 65">
            <a:extLst>
              <a:ext uri="{FF2B5EF4-FFF2-40B4-BE49-F238E27FC236}">
                <a16:creationId xmlns:a16="http://schemas.microsoft.com/office/drawing/2014/main" id="{5AFACAF1-E99E-4FE9-98B8-774AAC60B355}"/>
              </a:ext>
            </a:extLst>
          </p:cNvPr>
          <p:cNvCxnSpPr>
            <a:cxnSpLocks/>
          </p:cNvCxnSpPr>
          <p:nvPr/>
        </p:nvCxnSpPr>
        <p:spPr>
          <a:xfrm flipV="1">
            <a:off x="10935777" y="6940436"/>
            <a:ext cx="889377" cy="66019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8" name="Straight Arrow Connector 67">
            <a:extLst>
              <a:ext uri="{FF2B5EF4-FFF2-40B4-BE49-F238E27FC236}">
                <a16:creationId xmlns:a16="http://schemas.microsoft.com/office/drawing/2014/main" id="{996CDDED-3CD6-46FA-819A-FD6E8DB1A723}"/>
              </a:ext>
            </a:extLst>
          </p:cNvPr>
          <p:cNvCxnSpPr>
            <a:cxnSpLocks/>
          </p:cNvCxnSpPr>
          <p:nvPr/>
        </p:nvCxnSpPr>
        <p:spPr>
          <a:xfrm>
            <a:off x="11445234" y="4083465"/>
            <a:ext cx="1648430" cy="69184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0" name="Straight Arrow Connector 69">
            <a:extLst>
              <a:ext uri="{FF2B5EF4-FFF2-40B4-BE49-F238E27FC236}">
                <a16:creationId xmlns:a16="http://schemas.microsoft.com/office/drawing/2014/main" id="{C8F7D910-D7A2-450C-A2CB-F71A1AEF2869}"/>
              </a:ext>
            </a:extLst>
          </p:cNvPr>
          <p:cNvCxnSpPr>
            <a:cxnSpLocks/>
            <a:stCxn id="26" idx="0"/>
          </p:cNvCxnSpPr>
          <p:nvPr/>
        </p:nvCxnSpPr>
        <p:spPr>
          <a:xfrm flipV="1">
            <a:off x="12727572" y="4913791"/>
            <a:ext cx="467551" cy="117014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731867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EEAAF94-CCAE-4897-B3DF-32AEC7DEBA6E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dirty="0"/>
              <a:t>Rewrote the documentation that dictated how Limited Rights Data and Restricted Computer Software has to be legally represented in respect to Controlled Unclassified Information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n-US" dirty="0"/>
              <a:t>Had not been updated since 2015 when we still used Sensitive but Unclassified markings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en-US" dirty="0"/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dirty="0"/>
              <a:t>Did UX work to better Team </a:t>
            </a:r>
            <a:r>
              <a:rPr lang="en-US" dirty="0" err="1"/>
              <a:t>Sharepoint</a:t>
            </a:r>
            <a:r>
              <a:rPr lang="en-US" dirty="0"/>
              <a:t> site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en-US" dirty="0"/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dirty="0"/>
              <a:t>Helped rewrite the audit process that was used prior to assess </a:t>
            </a:r>
          </a:p>
          <a:p>
            <a:pPr marL="0" indent="0">
              <a:buNone/>
            </a:pPr>
            <a:r>
              <a:rPr lang="en-US" dirty="0"/>
              <a:t>   Consumer Off the Shelf Software and Open Source Software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en-US" dirty="0"/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dirty="0"/>
              <a:t>Organized and took the lead on meetings with outside teams and organizations to encourage progress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en-US" dirty="0"/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dirty="0"/>
              <a:t>Worked with PAXC to organize KSC’s first Intern Symposium </a:t>
            </a:r>
          </a:p>
          <a:p>
            <a:pPr marL="651117" lvl="1" indent="-285750">
              <a:buFont typeface="Courier New" panose="02070309020205020404" pitchFamily="49" charset="0"/>
              <a:buChar char="o"/>
            </a:pPr>
            <a:r>
              <a:rPr lang="en-US" dirty="0"/>
              <a:t>Helped to establish schedules, networking and organized speakers such as Janet Petro</a:t>
            </a:r>
          </a:p>
          <a:p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F6787F4-24F7-4B2C-8B81-7A5E04833E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Deliverables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1DDD14E-178D-4BFF-A573-71759CC4A7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79179" y="2638569"/>
            <a:ext cx="4555399" cy="2455818"/>
          </a:xfrm>
          <a:prstGeom prst="rect">
            <a:avLst/>
          </a:prstGeom>
        </p:spPr>
      </p:pic>
      <p:pic>
        <p:nvPicPr>
          <p:cNvPr id="3074" name="Picture 2">
            <a:extLst>
              <a:ext uri="{FF2B5EF4-FFF2-40B4-BE49-F238E27FC236}">
                <a16:creationId xmlns:a16="http://schemas.microsoft.com/office/drawing/2014/main" id="{44BD0C4C-785B-4C8D-A70A-DBE6B2620C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32878" y="5790349"/>
            <a:ext cx="3048000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920079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E464BEE-CA8C-4D86-AF37-A51E286D79B4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sz="2400" dirty="0"/>
              <a:t>My mentor and friend Jeffrey Crowder who has served as an exceptional guide through this experience.</a:t>
            </a:r>
          </a:p>
          <a:p>
            <a:endParaRPr lang="en-US" dirty="0"/>
          </a:p>
          <a:p>
            <a:r>
              <a:rPr lang="en-US" sz="2400" dirty="0"/>
              <a:t>Mai Miller who has always gone above and beyond to support Pathways and myself.</a:t>
            </a:r>
          </a:p>
          <a:p>
            <a:endParaRPr lang="en-US" dirty="0"/>
          </a:p>
          <a:p>
            <a:r>
              <a:rPr lang="en-US" dirty="0"/>
              <a:t>My supervisor Coleman Dugger who has led the team and always taken the time to get to know me personally.</a:t>
            </a:r>
          </a:p>
          <a:p>
            <a:endParaRPr lang="en-US" sz="2400" dirty="0"/>
          </a:p>
          <a:p>
            <a:r>
              <a:rPr lang="en-US" dirty="0"/>
              <a:t>My friends and fellow Pathways interns Gabriella </a:t>
            </a:r>
            <a:r>
              <a:rPr lang="en-US" dirty="0" err="1"/>
              <a:t>Teodoru</a:t>
            </a:r>
            <a:r>
              <a:rPr lang="en-US" dirty="0"/>
              <a:t>, Krusha Patel and Serena Whitfield.</a:t>
            </a:r>
            <a:endParaRPr lang="en-US" sz="2400" dirty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sz="3600" dirty="0"/>
              <a:t>     Questions or Comments?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CB5DB52-A41B-4957-8A8B-42EC8502BD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Acknowledgements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F2FD1387-CFAF-4E65-A28D-21042BFD07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543" y="5288280"/>
            <a:ext cx="2137410" cy="32162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>
            <a:extLst>
              <a:ext uri="{FF2B5EF4-FFF2-40B4-BE49-F238E27FC236}">
                <a16:creationId xmlns:a16="http://schemas.microsoft.com/office/drawing/2014/main" id="{AF8AE50E-9A9A-46DA-B3F3-892F34273D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0553" y="5288280"/>
            <a:ext cx="2286000" cy="32162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4DA0C88C-FFC6-4BF4-A2B3-90883B2E4A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63363" y="5288280"/>
            <a:ext cx="1714500" cy="32162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5">
            <a:extLst>
              <a:ext uri="{FF2B5EF4-FFF2-40B4-BE49-F238E27FC236}">
                <a16:creationId xmlns:a16="http://schemas.microsoft.com/office/drawing/2014/main" id="{62BC0D1E-F441-4175-93A9-78446FBE12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16595" y="5288280"/>
            <a:ext cx="2286000" cy="32162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Picture 6">
            <a:extLst>
              <a:ext uri="{FF2B5EF4-FFF2-40B4-BE49-F238E27FC236}">
                <a16:creationId xmlns:a16="http://schemas.microsoft.com/office/drawing/2014/main" id="{BCCDFBFB-1903-4843-AAC7-FFECB14198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914" y="6348549"/>
            <a:ext cx="1714500" cy="21560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5" name="Picture 7">
            <a:extLst>
              <a:ext uri="{FF2B5EF4-FFF2-40B4-BE49-F238E27FC236}">
                <a16:creationId xmlns:a16="http://schemas.microsoft.com/office/drawing/2014/main" id="{957C0FCC-EFB1-4972-A108-2C9F0E33B9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8974" y="6348549"/>
            <a:ext cx="1601968" cy="21560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 descr="A picture containing sky, person, outdoor, people&#10;&#10;Description automatically generated">
            <a:extLst>
              <a:ext uri="{FF2B5EF4-FFF2-40B4-BE49-F238E27FC236}">
                <a16:creationId xmlns:a16="http://schemas.microsoft.com/office/drawing/2014/main" id="{A51E1C32-FE16-4170-8202-A13EC2A259D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4981" y="6350112"/>
            <a:ext cx="1615832" cy="2154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485231"/>
      </p:ext>
    </p:extLst>
  </p:cSld>
  <p:clrMapOvr>
    <a:masterClrMapping/>
  </p:clrMapOvr>
</p:sld>
</file>

<file path=ppt/theme/theme1.xml><?xml version="1.0" encoding="utf-8"?>
<a:theme xmlns:a="http://schemas.openxmlformats.org/drawingml/2006/main" name="KSC Engineering 20200924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KSC Engineering 20200924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06222020_KSC Engineering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06222020_KSC Engineering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KSC Engineering 20200924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2_KSC Engineering 20200924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2D71F3C3AD162418168A3D1EEC31C68" ma:contentTypeVersion="12" ma:contentTypeDescription="Create a new document." ma:contentTypeScope="" ma:versionID="51e66f660163d94d5a8e73ebe5104614">
  <xsd:schema xmlns:xsd="http://www.w3.org/2001/XMLSchema" xmlns:xs="http://www.w3.org/2001/XMLSchema" xmlns:p="http://schemas.microsoft.com/office/2006/metadata/properties" xmlns:ns1="http://schemas.microsoft.com/sharepoint/v3" xmlns:ns3="3cb15ddf-dbe9-47ea-851d-c70642058130" xmlns:ns4="4817ca35-7031-43a6-bda2-0d9832ef6347" targetNamespace="http://schemas.microsoft.com/office/2006/metadata/properties" ma:root="true" ma:fieldsID="a8902b495ee8927e799f136d492b77d6" ns1:_="" ns3:_="" ns4:_="">
    <xsd:import namespace="http://schemas.microsoft.com/sharepoint/v3"/>
    <xsd:import namespace="3cb15ddf-dbe9-47ea-851d-c70642058130"/>
    <xsd:import namespace="4817ca35-7031-43a6-bda2-0d9832ef6347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1:_ip_UnifiedCompliancePolicyProperties" minOccurs="0"/>
                <xsd:element ref="ns1:_ip_UnifiedCompliancePolicyUIAc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8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9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cb15ddf-dbe9-47ea-851d-c7064205813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17ca35-7031-43a6-bda2-0d9832ef6347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3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5EAD41E-6A06-402E-BA5D-1E819BF80B71}">
  <ds:schemaRefs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schemas.microsoft.com/sharepoint/v3"/>
    <ds:schemaRef ds:uri="http://purl.org/dc/terms/"/>
    <ds:schemaRef ds:uri="http://schemas.openxmlformats.org/package/2006/metadata/core-properties"/>
    <ds:schemaRef ds:uri="3cb15ddf-dbe9-47ea-851d-c70642058130"/>
    <ds:schemaRef ds:uri="4817ca35-7031-43a6-bda2-0d9832ef6347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47F012A8-1213-408F-B41E-404BF7C5ABD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3cb15ddf-dbe9-47ea-851d-c70642058130"/>
    <ds:schemaRef ds:uri="4817ca35-7031-43a6-bda2-0d9832ef634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E54437B0-DB72-4056-9D04-C38E6D36AFD6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7005d458-45be-48ae-8140-d43da96dd17b}" enabled="0" method="" siteId="{7005d458-45be-48ae-8140-d43da96dd17b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100136</TotalTime>
  <Words>431</Words>
  <Application>Microsoft Office PowerPoint</Application>
  <PresentationFormat>Custom</PresentationFormat>
  <Paragraphs>75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6</vt:i4>
      </vt:variant>
      <vt:variant>
        <vt:lpstr>Slide Titles</vt:lpstr>
      </vt:variant>
      <vt:variant>
        <vt:i4>6</vt:i4>
      </vt:variant>
    </vt:vector>
  </HeadingPairs>
  <TitlesOfParts>
    <vt:vector size="18" baseType="lpstr">
      <vt:lpstr>Arial</vt:lpstr>
      <vt:lpstr>Calibri</vt:lpstr>
      <vt:lpstr>Cambria</vt:lpstr>
      <vt:lpstr>Courier New</vt:lpstr>
      <vt:lpstr>Times New Roman</vt:lpstr>
      <vt:lpstr>Wingdings</vt:lpstr>
      <vt:lpstr>KSC Engineering 20200924</vt:lpstr>
      <vt:lpstr>1_KSC Engineering 20200924</vt:lpstr>
      <vt:lpstr>1_06222020_KSC Engineering</vt:lpstr>
      <vt:lpstr>2_06222020_KSC Engineering</vt:lpstr>
      <vt:lpstr>4_KSC Engineering 20200924</vt:lpstr>
      <vt:lpstr>2_KSC Engineering 20200924</vt:lpstr>
      <vt:lpstr>PowerPoint Presentation</vt:lpstr>
      <vt:lpstr>Introduction</vt:lpstr>
      <vt:lpstr>Major Project – Assessment of Software Asset Management </vt:lpstr>
      <vt:lpstr>Process of Analysis</vt:lpstr>
      <vt:lpstr>Other Deliverables</vt:lpstr>
      <vt:lpstr>Acknowledgements</vt:lpstr>
    </vt:vector>
  </TitlesOfParts>
  <Company>HPES ACES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Anthony, Stephen M. (KSC-NEXF0)</dc:creator>
  <cp:lastModifiedBy>Dickenson, Katherine V. (KSC-BAA20)</cp:lastModifiedBy>
  <cp:revision>514</cp:revision>
  <cp:lastPrinted>2020-01-13T19:08:06Z</cp:lastPrinted>
  <dcterms:created xsi:type="dcterms:W3CDTF">2019-01-31T19:07:09Z</dcterms:created>
  <dcterms:modified xsi:type="dcterms:W3CDTF">2023-04-18T18:35:15Z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0x010100E2D71F3C3AD162418168A3D1EEC31C68</vt:lpwstr>
  </property>
</Properties>
</file>