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4"/>
  </p:notesMasterIdLst>
  <p:sldIdLst>
    <p:sldId id="269" r:id="rId5"/>
    <p:sldId id="2098148965" r:id="rId6"/>
    <p:sldId id="366" r:id="rId7"/>
    <p:sldId id="2098148955" r:id="rId8"/>
    <p:sldId id="2098148954" r:id="rId9"/>
    <p:sldId id="2098148964" r:id="rId10"/>
    <p:sldId id="368" r:id="rId11"/>
    <p:sldId id="2098148956" r:id="rId12"/>
    <p:sldId id="2098148966" r:id="rId13"/>
    <p:sldId id="2098148957" r:id="rId14"/>
    <p:sldId id="2098148967" r:id="rId15"/>
    <p:sldId id="2098148968" r:id="rId16"/>
    <p:sldId id="2098148969" r:id="rId17"/>
    <p:sldId id="2098148962" r:id="rId18"/>
    <p:sldId id="360" r:id="rId19"/>
    <p:sldId id="4611" r:id="rId20"/>
    <p:sldId id="2098148856" r:id="rId21"/>
    <p:sldId id="367" r:id="rId22"/>
    <p:sldId id="370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CCAA1C-4F0A-F0F2-97D4-E142D9A4B5C2}" name="Shah, Gautam H. (LARC-E1A)" initials="SGH(E" userId="S::gshah@ndc.nasa.gov::fdf7c413-78e3-4fbd-b61c-6af0464ea311" providerId="AD"/>
  <p188:author id="{70E57BA1-A6F4-D8F6-4647-81DD11E711DD}" name="Cruze, Nathan (LARC-D208)" initials="CN(D" userId="S::ncruze@ndc.nasa.gov::98015798-7c6e-402e-b4b3-a2d6479bcc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ebler, William J. (LARC-D321)" initials="DWJ(" lastIdx="1" clrIdx="0">
    <p:extLst>
      <p:ext uri="{19B8F6BF-5375-455C-9EA6-DF929625EA0E}">
        <p15:presenceInfo xmlns:p15="http://schemas.microsoft.com/office/powerpoint/2012/main" userId="S-1-5-21-330711430-3775241029-4075259233-777162" providerId="AD"/>
      </p:ext>
    </p:extLst>
  </p:cmAuthor>
  <p:cmAuthor id="2" name="Cabell, Randolph H. (LARC-D321)" initials="CRH(" lastIdx="1" clrIdx="1">
    <p:extLst>
      <p:ext uri="{19B8F6BF-5375-455C-9EA6-DF929625EA0E}">
        <p15:presenceInfo xmlns:p15="http://schemas.microsoft.com/office/powerpoint/2012/main" userId="S::rcabell@ndc.nasa.gov::513f5e3d-dadf-4425-9809-7016b34a98ed" providerId="AD"/>
      </p:ext>
    </p:extLst>
  </p:cmAuthor>
  <p:cmAuthor id="3" name="Cruze, Nathan (LARC-D209)" initials="CN(D" lastIdx="16" clrIdx="2">
    <p:extLst>
      <p:ext uri="{19B8F6BF-5375-455C-9EA6-DF929625EA0E}">
        <p15:presenceInfo xmlns:p15="http://schemas.microsoft.com/office/powerpoint/2012/main" userId="S::ncruze@ndc.nasa.gov::98015798-7c6e-402e-b4b3-a2d6479bcc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0C78C0"/>
    <a:srgbClr val="DB5C2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FFC9E-B8B9-45F1-8A09-C39D77E3FF95}" v="124" dt="2023-04-20T17:11:04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uze, Nathan (LARC-D208)" userId="98015798-7c6e-402e-b4b3-a2d6479bcc80" providerId="ADAL" clId="{6CFFFC9E-B8B9-45F1-8A09-C39D77E3FF95}"/>
    <pc:docChg chg="undo redo custSel addSld delSld modSld sldOrd modMainMaster">
      <pc:chgData name="Cruze, Nathan (LARC-D208)" userId="98015798-7c6e-402e-b4b3-a2d6479bcc80" providerId="ADAL" clId="{6CFFFC9E-B8B9-45F1-8A09-C39D77E3FF95}" dt="2023-04-21T14:09:25.822" v="6209" actId="478"/>
      <pc:docMkLst>
        <pc:docMk/>
      </pc:docMkLst>
      <pc:sldChg chg="modSp mod">
        <pc:chgData name="Cruze, Nathan (LARC-D208)" userId="98015798-7c6e-402e-b4b3-a2d6479bcc80" providerId="ADAL" clId="{6CFFFC9E-B8B9-45F1-8A09-C39D77E3FF95}" dt="2023-04-14T03:13:30.782" v="4633" actId="20577"/>
        <pc:sldMkLst>
          <pc:docMk/>
          <pc:sldMk cId="2627909013" sldId="269"/>
        </pc:sldMkLst>
        <pc:spChg chg="mod">
          <ac:chgData name="Cruze, Nathan (LARC-D208)" userId="98015798-7c6e-402e-b4b3-a2d6479bcc80" providerId="ADAL" clId="{6CFFFC9E-B8B9-45F1-8A09-C39D77E3FF95}" dt="2023-04-14T03:13:30.782" v="4633" actId="20577"/>
          <ac:spMkLst>
            <pc:docMk/>
            <pc:sldMk cId="2627909013" sldId="269"/>
            <ac:spMk id="3" creationId="{00000000-0000-0000-0000-000000000000}"/>
          </ac:spMkLst>
        </pc:spChg>
      </pc:sldChg>
      <pc:sldChg chg="modSp add del mod ord">
        <pc:chgData name="Cruze, Nathan (LARC-D208)" userId="98015798-7c6e-402e-b4b3-a2d6479bcc80" providerId="ADAL" clId="{6CFFFC9E-B8B9-45F1-8A09-C39D77E3FF95}" dt="2023-04-07T16:29:04.157" v="2641" actId="47"/>
        <pc:sldMkLst>
          <pc:docMk/>
          <pc:sldMk cId="2766680147" sldId="292"/>
        </pc:sldMkLst>
        <pc:spChg chg="mod">
          <ac:chgData name="Cruze, Nathan (LARC-D208)" userId="98015798-7c6e-402e-b4b3-a2d6479bcc80" providerId="ADAL" clId="{6CFFFC9E-B8B9-45F1-8A09-C39D77E3FF95}" dt="2023-04-07T15:25:29.086" v="1972" actId="6549"/>
          <ac:spMkLst>
            <pc:docMk/>
            <pc:sldMk cId="2766680147" sldId="292"/>
            <ac:spMk id="8" creationId="{27D7CB7D-596F-4E0A-892E-76ECFDF71F9C}"/>
          </ac:spMkLst>
        </pc:spChg>
        <pc:spChg chg="mod">
          <ac:chgData name="Cruze, Nathan (LARC-D208)" userId="98015798-7c6e-402e-b4b3-a2d6479bcc80" providerId="ADAL" clId="{6CFFFC9E-B8B9-45F1-8A09-C39D77E3FF95}" dt="2023-04-06T18:25:04.965" v="1355" actId="20577"/>
          <ac:spMkLst>
            <pc:docMk/>
            <pc:sldMk cId="2766680147" sldId="292"/>
            <ac:spMk id="13" creationId="{8709DBAC-4074-B6F6-F521-05D0E121207A}"/>
          </ac:spMkLst>
        </pc:spChg>
        <pc:spChg chg="mod">
          <ac:chgData name="Cruze, Nathan (LARC-D208)" userId="98015798-7c6e-402e-b4b3-a2d6479bcc80" providerId="ADAL" clId="{6CFFFC9E-B8B9-45F1-8A09-C39D77E3FF95}" dt="2023-04-06T15:34:15.650" v="953" actId="113"/>
          <ac:spMkLst>
            <pc:docMk/>
            <pc:sldMk cId="2766680147" sldId="292"/>
            <ac:spMk id="14" creationId="{5C986066-F850-BAC3-D2EA-032F54D3C00B}"/>
          </ac:spMkLst>
        </pc:spChg>
        <pc:spChg chg="mod">
          <ac:chgData name="Cruze, Nathan (LARC-D208)" userId="98015798-7c6e-402e-b4b3-a2d6479bcc80" providerId="ADAL" clId="{6CFFFC9E-B8B9-45F1-8A09-C39D77E3FF95}" dt="2023-04-06T21:40:01.047" v="1485" actId="6549"/>
          <ac:spMkLst>
            <pc:docMk/>
            <pc:sldMk cId="2766680147" sldId="292"/>
            <ac:spMk id="15" creationId="{0D42272A-F28D-4709-CECC-B4AB26F2A8B4}"/>
          </ac:spMkLst>
        </pc:spChg>
        <pc:grpChg chg="mod">
          <ac:chgData name="Cruze, Nathan (LARC-D208)" userId="98015798-7c6e-402e-b4b3-a2d6479bcc80" providerId="ADAL" clId="{6CFFFC9E-B8B9-45F1-8A09-C39D77E3FF95}" dt="2023-04-06T15:34:32.317" v="956" actId="14100"/>
          <ac:grpSpMkLst>
            <pc:docMk/>
            <pc:sldMk cId="2766680147" sldId="292"/>
            <ac:grpSpMk id="18" creationId="{27BE94A2-9252-4291-A763-AD28C5B219CD}"/>
          </ac:grpSpMkLst>
        </pc:grpChg>
      </pc:sldChg>
      <pc:sldChg chg="del">
        <pc:chgData name="Cruze, Nathan (LARC-D208)" userId="98015798-7c6e-402e-b4b3-a2d6479bcc80" providerId="ADAL" clId="{6CFFFC9E-B8B9-45F1-8A09-C39D77E3FF95}" dt="2023-03-29T16:07:56.012" v="315" actId="47"/>
        <pc:sldMkLst>
          <pc:docMk/>
          <pc:sldMk cId="1219468667" sldId="323"/>
        </pc:sldMkLst>
      </pc:sldChg>
      <pc:sldChg chg="del mod or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1289145338" sldId="341"/>
        </pc:sldMkLst>
      </pc:sldChg>
      <pc:sldChg chg="del mod or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1883686504" sldId="346"/>
        </pc:sldMkLst>
      </pc:sldChg>
      <pc:sldChg chg="addSp delSp modSp del mod setBg modShow addCm delCm modNotesTx">
        <pc:chgData name="Cruze, Nathan (LARC-D208)" userId="98015798-7c6e-402e-b4b3-a2d6479bcc80" providerId="ADAL" clId="{6CFFFC9E-B8B9-45F1-8A09-C39D77E3FF95}" dt="2023-04-20T14:01:32.798" v="4940" actId="47"/>
        <pc:sldMkLst>
          <pc:docMk/>
          <pc:sldMk cId="2492874596" sldId="348"/>
        </pc:sldMkLst>
        <pc:spChg chg="mod">
          <ac:chgData name="Cruze, Nathan (LARC-D208)" userId="98015798-7c6e-402e-b4b3-a2d6479bcc80" providerId="ADAL" clId="{6CFFFC9E-B8B9-45F1-8A09-C39D77E3FF95}" dt="2023-04-06T21:54:02.331" v="1594" actId="20577"/>
          <ac:spMkLst>
            <pc:docMk/>
            <pc:sldMk cId="2492874596" sldId="348"/>
            <ac:spMk id="3" creationId="{1C39799A-23B0-4A4A-BB35-F8F863D0E201}"/>
          </ac:spMkLst>
        </pc:spChg>
        <pc:spChg chg="del">
          <ac:chgData name="Cruze, Nathan (LARC-D208)" userId="98015798-7c6e-402e-b4b3-a2d6479bcc80" providerId="ADAL" clId="{6CFFFC9E-B8B9-45F1-8A09-C39D77E3FF95}" dt="2023-04-06T21:53:12.449" v="1546" actId="478"/>
          <ac:spMkLst>
            <pc:docMk/>
            <pc:sldMk cId="2492874596" sldId="348"/>
            <ac:spMk id="4" creationId="{909B2453-3343-4CBE-8E00-9B8748828CE0}"/>
          </ac:spMkLst>
        </pc:spChg>
        <pc:spChg chg="mod">
          <ac:chgData name="Cruze, Nathan (LARC-D208)" userId="98015798-7c6e-402e-b4b3-a2d6479bcc80" providerId="ADAL" clId="{6CFFFC9E-B8B9-45F1-8A09-C39D77E3FF95}" dt="2023-04-07T18:19:44.377" v="3552" actId="20577"/>
          <ac:spMkLst>
            <pc:docMk/>
            <pc:sldMk cId="2492874596" sldId="348"/>
            <ac:spMk id="5" creationId="{727520B9-0AD2-486E-87CE-C060A72A97FA}"/>
          </ac:spMkLst>
        </pc:spChg>
        <pc:spChg chg="mod">
          <ac:chgData name="Cruze, Nathan (LARC-D208)" userId="98015798-7c6e-402e-b4b3-a2d6479bcc80" providerId="ADAL" clId="{6CFFFC9E-B8B9-45F1-8A09-C39D77E3FF95}" dt="2023-04-06T21:53:03.288" v="1540" actId="14100"/>
          <ac:spMkLst>
            <pc:docMk/>
            <pc:sldMk cId="2492874596" sldId="348"/>
            <ac:spMk id="6" creationId="{1F9FA65B-E5FD-4B4A-B194-96A1BD00F0D2}"/>
          </ac:spMkLst>
        </pc:spChg>
        <pc:spChg chg="add del mod">
          <ac:chgData name="Cruze, Nathan (LARC-D208)" userId="98015798-7c6e-402e-b4b3-a2d6479bcc80" providerId="ADAL" clId="{6CFFFC9E-B8B9-45F1-8A09-C39D77E3FF95}" dt="2023-04-06T21:53:04.698" v="1543" actId="11529"/>
          <ac:spMkLst>
            <pc:docMk/>
            <pc:sldMk cId="2492874596" sldId="348"/>
            <ac:spMk id="7" creationId="{9E59986E-9B15-47E2-B309-E687A11F42B2}"/>
          </ac:spMkLst>
        </pc:spChg>
        <pc:spChg chg="add del mod">
          <ac:chgData name="Cruze, Nathan (LARC-D208)" userId="98015798-7c6e-402e-b4b3-a2d6479bcc80" providerId="ADAL" clId="{6CFFFC9E-B8B9-45F1-8A09-C39D77E3FF95}" dt="2023-04-06T21:53:03.019" v="1539"/>
          <ac:spMkLst>
            <pc:docMk/>
            <pc:sldMk cId="2492874596" sldId="348"/>
            <ac:spMk id="28" creationId="{53553665-6474-4B7E-98F3-E716ED9292E6}"/>
          </ac:spMkLst>
        </pc:spChg>
        <pc:cxnChg chg="del ord">
          <ac:chgData name="Cruze, Nathan (LARC-D208)" userId="98015798-7c6e-402e-b4b3-a2d6479bcc80" providerId="ADAL" clId="{6CFFFC9E-B8B9-45F1-8A09-C39D77E3FF95}" dt="2023-04-07T16:11:30.373" v="2157" actId="478"/>
          <ac:cxnSpMkLst>
            <pc:docMk/>
            <pc:sldMk cId="2492874596" sldId="348"/>
            <ac:cxnSpMk id="12" creationId="{C298B3D2-3475-45A2-9AC5-6AF82AE43924}"/>
          </ac:cxnSpMkLst>
        </pc:cxnChg>
      </pc:sldChg>
      <pc:sldChg chg="del mod or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3229825125" sldId="350"/>
        </pc:sldMkLst>
      </pc:sldChg>
      <pc:sldChg chg="del mod or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649745189" sldId="351"/>
        </pc:sldMkLst>
      </pc:sldChg>
      <pc:sldChg chg="del mo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2995690167" sldId="355"/>
        </pc:sldMkLst>
      </pc:sldChg>
      <pc:sldChg chg="del">
        <pc:chgData name="Cruze, Nathan (LARC-D208)" userId="98015798-7c6e-402e-b4b3-a2d6479bcc80" providerId="ADAL" clId="{6CFFFC9E-B8B9-45F1-8A09-C39D77E3FF95}" dt="2023-03-29T16:07:56.012" v="315" actId="47"/>
        <pc:sldMkLst>
          <pc:docMk/>
          <pc:sldMk cId="2935778769" sldId="356"/>
        </pc:sldMkLst>
      </pc:sldChg>
      <pc:sldChg chg="del mo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2606876369" sldId="357"/>
        </pc:sldMkLst>
      </pc:sldChg>
      <pc:sldChg chg="del mo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444680173" sldId="358"/>
        </pc:sldMkLst>
      </pc:sldChg>
      <pc:sldChg chg="del">
        <pc:chgData name="Cruze, Nathan (LARC-D208)" userId="98015798-7c6e-402e-b4b3-a2d6479bcc80" providerId="ADAL" clId="{6CFFFC9E-B8B9-45F1-8A09-C39D77E3FF95}" dt="2023-03-29T16:07:56.012" v="315" actId="47"/>
        <pc:sldMkLst>
          <pc:docMk/>
          <pc:sldMk cId="2293492927" sldId="359"/>
        </pc:sldMkLst>
      </pc:sldChg>
      <pc:sldChg chg="ord">
        <pc:chgData name="Cruze, Nathan (LARC-D208)" userId="98015798-7c6e-402e-b4b3-a2d6479bcc80" providerId="ADAL" clId="{6CFFFC9E-B8B9-45F1-8A09-C39D77E3FF95}" dt="2023-04-07T18:10:24.319" v="3473"/>
        <pc:sldMkLst>
          <pc:docMk/>
          <pc:sldMk cId="1946668719" sldId="360"/>
        </pc:sldMkLst>
      </pc:sldChg>
      <pc:sldChg chg="del mo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2421778977" sldId="361"/>
        </pc:sldMkLst>
      </pc:sldChg>
      <pc:sldChg chg="del mod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425824951" sldId="362"/>
        </pc:sldMkLst>
      </pc:sldChg>
      <pc:sldChg chg="addSp modSp del mod ord addCm delCm modCm modNotesTx">
        <pc:chgData name="Cruze, Nathan (LARC-D208)" userId="98015798-7c6e-402e-b4b3-a2d6479bcc80" providerId="ADAL" clId="{6CFFFC9E-B8B9-45F1-8A09-C39D77E3FF95}" dt="2023-04-20T16:47:55.010" v="5353" actId="47"/>
        <pc:sldMkLst>
          <pc:docMk/>
          <pc:sldMk cId="1012764575" sldId="363"/>
        </pc:sldMkLst>
        <pc:spChg chg="mod">
          <ac:chgData name="Cruze, Nathan (LARC-D208)" userId="98015798-7c6e-402e-b4b3-a2d6479bcc80" providerId="ADAL" clId="{6CFFFC9E-B8B9-45F1-8A09-C39D77E3FF95}" dt="2023-04-07T18:15:11.596" v="3536" actId="6549"/>
          <ac:spMkLst>
            <pc:docMk/>
            <pc:sldMk cId="1012764575" sldId="363"/>
            <ac:spMk id="3" creationId="{1C39799A-23B0-4A4A-BB35-F8F863D0E201}"/>
          </ac:spMkLst>
        </pc:spChg>
        <pc:spChg chg="add">
          <ac:chgData name="Cruze, Nathan (LARC-D208)" userId="98015798-7c6e-402e-b4b3-a2d6479bcc80" providerId="ADAL" clId="{6CFFFC9E-B8B9-45F1-8A09-C39D77E3FF95}" dt="2023-04-20T16:42:09.433" v="5138" actId="22"/>
          <ac:spMkLst>
            <pc:docMk/>
            <pc:sldMk cId="1012764575" sldId="363"/>
            <ac:spMk id="12" creationId="{94FE8822-C348-48F3-9766-553B739EF115}"/>
          </ac:spMkLst>
        </pc:spChg>
        <pc:picChg chg="mod">
          <ac:chgData name="Cruze, Nathan (LARC-D208)" userId="98015798-7c6e-402e-b4b3-a2d6479bcc80" providerId="ADAL" clId="{6CFFFC9E-B8B9-45F1-8A09-C39D77E3FF95}" dt="2023-04-20T16:41:54.361" v="5135" actId="1076"/>
          <ac:picMkLst>
            <pc:docMk/>
            <pc:sldMk cId="1012764575" sldId="363"/>
            <ac:picMk id="7" creationId="{CA71C0A7-1926-4A7F-BDD7-A8DD896CFA98}"/>
          </ac:picMkLst>
        </pc:picChg>
        <pc:picChg chg="mod">
          <ac:chgData name="Cruze, Nathan (LARC-D208)" userId="98015798-7c6e-402e-b4b3-a2d6479bcc80" providerId="ADAL" clId="{6CFFFC9E-B8B9-45F1-8A09-C39D77E3FF95}" dt="2023-04-20T16:42:01.244" v="5137" actId="1076"/>
          <ac:picMkLst>
            <pc:docMk/>
            <pc:sldMk cId="1012764575" sldId="363"/>
            <ac:picMk id="8" creationId="{C1070A09-0598-4B20-B6B9-4389773B8556}"/>
          </ac:picMkLst>
        </pc:picChg>
      </pc:sldChg>
      <pc:sldChg chg="del">
        <pc:chgData name="Cruze, Nathan (LARC-D208)" userId="98015798-7c6e-402e-b4b3-a2d6479bcc80" providerId="ADAL" clId="{6CFFFC9E-B8B9-45F1-8A09-C39D77E3FF95}" dt="2023-03-29T16:07:56.012" v="315" actId="47"/>
        <pc:sldMkLst>
          <pc:docMk/>
          <pc:sldMk cId="821314873" sldId="364"/>
        </pc:sldMkLst>
      </pc:sldChg>
      <pc:sldChg chg="del ord">
        <pc:chgData name="Cruze, Nathan (LARC-D208)" userId="98015798-7c6e-402e-b4b3-a2d6479bcc80" providerId="ADAL" clId="{6CFFFC9E-B8B9-45F1-8A09-C39D77E3FF95}" dt="2023-03-30T15:07:53.023" v="316" actId="2696"/>
        <pc:sldMkLst>
          <pc:docMk/>
          <pc:sldMk cId="2669590253" sldId="365"/>
        </pc:sldMkLst>
      </pc:sldChg>
      <pc:sldChg chg="addSp delSp modSp mod addCm delCm modNotesTx">
        <pc:chgData name="Cruze, Nathan (LARC-D208)" userId="98015798-7c6e-402e-b4b3-a2d6479bcc80" providerId="ADAL" clId="{6CFFFC9E-B8B9-45F1-8A09-C39D77E3FF95}" dt="2023-04-20T13:16:12.266" v="4740" actId="6549"/>
        <pc:sldMkLst>
          <pc:docMk/>
          <pc:sldMk cId="3373294645" sldId="366"/>
        </pc:sldMkLst>
        <pc:spChg chg="add mod">
          <ac:chgData name="Cruze, Nathan (LARC-D208)" userId="98015798-7c6e-402e-b4b3-a2d6479bcc80" providerId="ADAL" clId="{6CFFFC9E-B8B9-45F1-8A09-C39D77E3FF95}" dt="2023-04-06T17:06:07.825" v="1090" actId="115"/>
          <ac:spMkLst>
            <pc:docMk/>
            <pc:sldMk cId="3373294645" sldId="366"/>
            <ac:spMk id="2" creationId="{A469833D-B3F4-42E7-8396-160698430BA7}"/>
          </ac:spMkLst>
        </pc:spChg>
        <pc:spChg chg="mod">
          <ac:chgData name="Cruze, Nathan (LARC-D208)" userId="98015798-7c6e-402e-b4b3-a2d6479bcc80" providerId="ADAL" clId="{6CFFFC9E-B8B9-45F1-8A09-C39D77E3FF95}" dt="2023-04-07T15:23:42.730" v="1961" actId="20577"/>
          <ac:spMkLst>
            <pc:docMk/>
            <pc:sldMk cId="3373294645" sldId="366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06T20:59:24.107" v="1407" actId="255"/>
          <ac:spMkLst>
            <pc:docMk/>
            <pc:sldMk cId="3373294645" sldId="366"/>
            <ac:spMk id="5" creationId="{727520B9-0AD2-486E-87CE-C060A72A97FA}"/>
          </ac:spMkLst>
        </pc:spChg>
        <pc:spChg chg="add del">
          <ac:chgData name="Cruze, Nathan (LARC-D208)" userId="98015798-7c6e-402e-b4b3-a2d6479bcc80" providerId="ADAL" clId="{6CFFFC9E-B8B9-45F1-8A09-C39D77E3FF95}" dt="2023-04-14T12:21:49.430" v="4640" actId="22"/>
          <ac:spMkLst>
            <pc:docMk/>
            <pc:sldMk cId="3373294645" sldId="366"/>
            <ac:spMk id="6" creationId="{F3154BAE-0A8E-4FB3-9E7D-9B6CEF591878}"/>
          </ac:spMkLst>
        </pc:spChg>
      </pc:sldChg>
      <pc:sldChg chg="modSp add del mod">
        <pc:chgData name="Cruze, Nathan (LARC-D208)" userId="98015798-7c6e-402e-b4b3-a2d6479bcc80" providerId="ADAL" clId="{6CFFFC9E-B8B9-45F1-8A09-C39D77E3FF95}" dt="2023-04-20T14:37:29.992" v="5122" actId="207"/>
        <pc:sldMkLst>
          <pc:docMk/>
          <pc:sldMk cId="2076879470" sldId="367"/>
        </pc:sldMkLst>
        <pc:spChg chg="mod">
          <ac:chgData name="Cruze, Nathan (LARC-D208)" userId="98015798-7c6e-402e-b4b3-a2d6479bcc80" providerId="ADAL" clId="{6CFFFC9E-B8B9-45F1-8A09-C39D77E3FF95}" dt="2023-04-20T14:37:29.992" v="5122" actId="207"/>
          <ac:spMkLst>
            <pc:docMk/>
            <pc:sldMk cId="2076879470" sldId="367"/>
            <ac:spMk id="2" creationId="{2DA3CFE0-4B67-4086-87B7-1DB878170690}"/>
          </ac:spMkLst>
        </pc:spChg>
      </pc:sldChg>
      <pc:sldChg chg="addSp delSp modSp new mod ord modClrScheme addCm delCm chgLayout modNotesTx">
        <pc:chgData name="Cruze, Nathan (LARC-D208)" userId="98015798-7c6e-402e-b4b3-a2d6479bcc80" providerId="ADAL" clId="{6CFFFC9E-B8B9-45F1-8A09-C39D77E3FF95}" dt="2023-04-20T13:28:46.982" v="4779" actId="6549"/>
        <pc:sldMkLst>
          <pc:docMk/>
          <pc:sldMk cId="2370911189" sldId="368"/>
        </pc:sldMkLst>
        <pc:spChg chg="add del mod ord">
          <ac:chgData name="Cruze, Nathan (LARC-D208)" userId="98015798-7c6e-402e-b4b3-a2d6479bcc80" providerId="ADAL" clId="{6CFFFC9E-B8B9-45F1-8A09-C39D77E3FF95}" dt="2023-04-06T20:41:32.117" v="1396" actId="20577"/>
          <ac:spMkLst>
            <pc:docMk/>
            <pc:sldMk cId="2370911189" sldId="368"/>
            <ac:spMk id="2" creationId="{5A40385E-8519-4879-874D-5523F7D80A48}"/>
          </ac:spMkLst>
        </pc:spChg>
        <pc:spChg chg="add del mod ord">
          <ac:chgData name="Cruze, Nathan (LARC-D208)" userId="98015798-7c6e-402e-b4b3-a2d6479bcc80" providerId="ADAL" clId="{6CFFFC9E-B8B9-45F1-8A09-C39D77E3FF95}" dt="2023-04-13T20:28:04.253" v="4032" actId="20577"/>
          <ac:spMkLst>
            <pc:docMk/>
            <pc:sldMk cId="2370911189" sldId="368"/>
            <ac:spMk id="3" creationId="{0F43BCE4-3910-43AC-9A5A-6C906585DBE0}"/>
          </ac:spMkLst>
        </pc:spChg>
        <pc:spChg chg="add del mod ord">
          <ac:chgData name="Cruze, Nathan (LARC-D208)" userId="98015798-7c6e-402e-b4b3-a2d6479bcc80" providerId="ADAL" clId="{6CFFFC9E-B8B9-45F1-8A09-C39D77E3FF95}" dt="2023-04-06T18:04:52.217" v="1215" actId="478"/>
          <ac:spMkLst>
            <pc:docMk/>
            <pc:sldMk cId="2370911189" sldId="368"/>
            <ac:spMk id="4" creationId="{2D857E6C-311E-426B-84A2-5E187937A212}"/>
          </ac:spMkLst>
        </pc:spChg>
        <pc:spChg chg="add del mod ord">
          <ac:chgData name="Cruze, Nathan (LARC-D208)" userId="98015798-7c6e-402e-b4b3-a2d6479bcc80" providerId="ADAL" clId="{6CFFFC9E-B8B9-45F1-8A09-C39D77E3FF95}" dt="2023-03-30T15:27:29.024" v="327" actId="700"/>
          <ac:spMkLst>
            <pc:docMk/>
            <pc:sldMk cId="2370911189" sldId="368"/>
            <ac:spMk id="5" creationId="{180B4DF6-0B49-43D5-A83C-B0DE36E67FE4}"/>
          </ac:spMkLst>
        </pc:spChg>
        <pc:spChg chg="del">
          <ac:chgData name="Cruze, Nathan (LARC-D208)" userId="98015798-7c6e-402e-b4b3-a2d6479bcc80" providerId="ADAL" clId="{6CFFFC9E-B8B9-45F1-8A09-C39D77E3FF95}" dt="2023-03-27T15:45:46.281" v="266" actId="478"/>
          <ac:spMkLst>
            <pc:docMk/>
            <pc:sldMk cId="2370911189" sldId="368"/>
            <ac:spMk id="5" creationId="{899497B9-D3ED-45F8-AB2E-5086070D353A}"/>
          </ac:spMkLst>
        </pc:spChg>
        <pc:spChg chg="add del mod ord">
          <ac:chgData name="Cruze, Nathan (LARC-D208)" userId="98015798-7c6e-402e-b4b3-a2d6479bcc80" providerId="ADAL" clId="{6CFFFC9E-B8B9-45F1-8A09-C39D77E3FF95}" dt="2023-03-30T15:27:29.024" v="327" actId="700"/>
          <ac:spMkLst>
            <pc:docMk/>
            <pc:sldMk cId="2370911189" sldId="368"/>
            <ac:spMk id="6" creationId="{BEFDA43D-04E9-447D-BA40-5F8BB901F04A}"/>
          </ac:spMkLst>
        </pc:spChg>
        <pc:spChg chg="add del mod ord">
          <ac:chgData name="Cruze, Nathan (LARC-D208)" userId="98015798-7c6e-402e-b4b3-a2d6479bcc80" providerId="ADAL" clId="{6CFFFC9E-B8B9-45F1-8A09-C39D77E3FF95}" dt="2023-03-30T15:27:29.024" v="327" actId="700"/>
          <ac:spMkLst>
            <pc:docMk/>
            <pc:sldMk cId="2370911189" sldId="368"/>
            <ac:spMk id="7" creationId="{0FC00677-074E-4148-8103-5AEA93DCD4A9}"/>
          </ac:spMkLst>
        </pc:spChg>
        <pc:spChg chg="mod">
          <ac:chgData name="Cruze, Nathan (LARC-D208)" userId="98015798-7c6e-402e-b4b3-a2d6479bcc80" providerId="ADAL" clId="{6CFFFC9E-B8B9-45F1-8A09-C39D77E3FF95}" dt="2023-04-06T14:40:22.963" v="827"/>
          <ac:spMkLst>
            <pc:docMk/>
            <pc:sldMk cId="2370911189" sldId="368"/>
            <ac:spMk id="7" creationId="{EB1435CE-7344-49DC-B2C7-C91C74D8DABE}"/>
          </ac:spMkLst>
        </pc:spChg>
        <pc:spChg chg="add del mod ord">
          <ac:chgData name="Cruze, Nathan (LARC-D208)" userId="98015798-7c6e-402e-b4b3-a2d6479bcc80" providerId="ADAL" clId="{6CFFFC9E-B8B9-45F1-8A09-C39D77E3FF95}" dt="2023-03-30T15:27:29.024" v="327" actId="700"/>
          <ac:spMkLst>
            <pc:docMk/>
            <pc:sldMk cId="2370911189" sldId="368"/>
            <ac:spMk id="8" creationId="{0C44AC15-F962-4773-9DA9-EF2CF8D8DB03}"/>
          </ac:spMkLst>
        </pc:spChg>
        <pc:spChg chg="add del mod ord">
          <ac:chgData name="Cruze, Nathan (LARC-D208)" userId="98015798-7c6e-402e-b4b3-a2d6479bcc80" providerId="ADAL" clId="{6CFFFC9E-B8B9-45F1-8A09-C39D77E3FF95}" dt="2023-03-30T15:27:29.024" v="327" actId="700"/>
          <ac:spMkLst>
            <pc:docMk/>
            <pc:sldMk cId="2370911189" sldId="368"/>
            <ac:spMk id="9" creationId="{0A078EBB-EE0E-4496-BB8E-E6C7C385B523}"/>
          </ac:spMkLst>
        </pc:spChg>
        <pc:spChg chg="mod">
          <ac:chgData name="Cruze, Nathan (LARC-D208)" userId="98015798-7c6e-402e-b4b3-a2d6479bcc80" providerId="ADAL" clId="{6CFFFC9E-B8B9-45F1-8A09-C39D77E3FF95}" dt="2023-04-06T14:40:22.963" v="827"/>
          <ac:spMkLst>
            <pc:docMk/>
            <pc:sldMk cId="2370911189" sldId="368"/>
            <ac:spMk id="9" creationId="{278A8B23-0E6B-43FF-BF02-96268E305B62}"/>
          </ac:spMkLst>
        </pc:spChg>
        <pc:spChg chg="mod">
          <ac:chgData name="Cruze, Nathan (LARC-D208)" userId="98015798-7c6e-402e-b4b3-a2d6479bcc80" providerId="ADAL" clId="{6CFFFC9E-B8B9-45F1-8A09-C39D77E3FF95}" dt="2023-04-06T18:05:46.372" v="1260" actId="1076"/>
          <ac:spMkLst>
            <pc:docMk/>
            <pc:sldMk cId="2370911189" sldId="368"/>
            <ac:spMk id="12" creationId="{EF27CBB4-21BE-4AEE-83F8-A4C6BFC19CA9}"/>
          </ac:spMkLst>
        </pc:spChg>
        <pc:spChg chg="mod">
          <ac:chgData name="Cruze, Nathan (LARC-D208)" userId="98015798-7c6e-402e-b4b3-a2d6479bcc80" providerId="ADAL" clId="{6CFFFC9E-B8B9-45F1-8A09-C39D77E3FF95}" dt="2023-04-06T18:05:14.917" v="1223" actId="1076"/>
          <ac:spMkLst>
            <pc:docMk/>
            <pc:sldMk cId="2370911189" sldId="368"/>
            <ac:spMk id="13" creationId="{6212D1DD-204D-4820-BEBF-EBFAAC66432E}"/>
          </ac:spMkLst>
        </pc:spChg>
        <pc:spChg chg="mod">
          <ac:chgData name="Cruze, Nathan (LARC-D208)" userId="98015798-7c6e-402e-b4b3-a2d6479bcc80" providerId="ADAL" clId="{6CFFFC9E-B8B9-45F1-8A09-C39D77E3FF95}" dt="2023-04-06T14:40:22.963" v="827"/>
          <ac:spMkLst>
            <pc:docMk/>
            <pc:sldMk cId="2370911189" sldId="368"/>
            <ac:spMk id="14" creationId="{EF80ACB5-7B55-4C6C-A09F-71722F851940}"/>
          </ac:spMkLst>
        </pc:spChg>
        <pc:spChg chg="mod">
          <ac:chgData name="Cruze, Nathan (LARC-D208)" userId="98015798-7c6e-402e-b4b3-a2d6479bcc80" providerId="ADAL" clId="{6CFFFC9E-B8B9-45F1-8A09-C39D77E3FF95}" dt="2023-04-06T14:40:22.963" v="827"/>
          <ac:spMkLst>
            <pc:docMk/>
            <pc:sldMk cId="2370911189" sldId="368"/>
            <ac:spMk id="15" creationId="{005075AD-118E-4E67-B64A-D25CEDF86FE2}"/>
          </ac:spMkLst>
        </pc:spChg>
        <pc:spChg chg="add del mod">
          <ac:chgData name="Cruze, Nathan (LARC-D208)" userId="98015798-7c6e-402e-b4b3-a2d6479bcc80" providerId="ADAL" clId="{6CFFFC9E-B8B9-45F1-8A09-C39D77E3FF95}" dt="2023-04-06T18:04:54.957" v="1216" actId="478"/>
          <ac:spMkLst>
            <pc:docMk/>
            <pc:sldMk cId="2370911189" sldId="368"/>
            <ac:spMk id="20" creationId="{E42DAFAA-B01F-4F6B-8DD4-8132EA306229}"/>
          </ac:spMkLst>
        </pc:spChg>
        <pc:grpChg chg="add mod">
          <ac:chgData name="Cruze, Nathan (LARC-D208)" userId="98015798-7c6e-402e-b4b3-a2d6479bcc80" providerId="ADAL" clId="{6CFFFC9E-B8B9-45F1-8A09-C39D77E3FF95}" dt="2023-04-06T18:28:05.247" v="1358" actId="1076"/>
          <ac:grpSpMkLst>
            <pc:docMk/>
            <pc:sldMk cId="2370911189" sldId="368"/>
            <ac:grpSpMk id="5" creationId="{FB0D9096-91AD-49E9-905B-EC93C3884773}"/>
          </ac:grpSpMkLst>
        </pc:grpChg>
        <pc:grpChg chg="mod">
          <ac:chgData name="Cruze, Nathan (LARC-D208)" userId="98015798-7c6e-402e-b4b3-a2d6479bcc80" providerId="ADAL" clId="{6CFFFC9E-B8B9-45F1-8A09-C39D77E3FF95}" dt="2023-04-06T14:40:22.963" v="827"/>
          <ac:grpSpMkLst>
            <pc:docMk/>
            <pc:sldMk cId="2370911189" sldId="368"/>
            <ac:grpSpMk id="6" creationId="{07C5A2DE-4AE8-43BC-A2C9-FAAB7E201847}"/>
          </ac:grpSpMkLst>
        </pc:grpChg>
        <pc:grpChg chg="mod">
          <ac:chgData name="Cruze, Nathan (LARC-D208)" userId="98015798-7c6e-402e-b4b3-a2d6479bcc80" providerId="ADAL" clId="{6CFFFC9E-B8B9-45F1-8A09-C39D77E3FF95}" dt="2023-04-06T14:40:22.963" v="827"/>
          <ac:grpSpMkLst>
            <pc:docMk/>
            <pc:sldMk cId="2370911189" sldId="368"/>
            <ac:grpSpMk id="8" creationId="{796BBEB2-A62B-4D88-973C-2651496DF62F}"/>
          </ac:grpSpMkLst>
        </pc:grpChg>
        <pc:grpChg chg="mod">
          <ac:chgData name="Cruze, Nathan (LARC-D208)" userId="98015798-7c6e-402e-b4b3-a2d6479bcc80" providerId="ADAL" clId="{6CFFFC9E-B8B9-45F1-8A09-C39D77E3FF95}" dt="2023-04-06T14:40:22.963" v="827"/>
          <ac:grpSpMkLst>
            <pc:docMk/>
            <pc:sldMk cId="2370911189" sldId="368"/>
            <ac:grpSpMk id="16" creationId="{C1D167D3-24B6-4261-8233-902D812C83B4}"/>
          </ac:grpSpMkLst>
        </pc:grpChg>
        <pc:cxnChg chg="mod">
          <ac:chgData name="Cruze, Nathan (LARC-D208)" userId="98015798-7c6e-402e-b4b3-a2d6479bcc80" providerId="ADAL" clId="{6CFFFC9E-B8B9-45F1-8A09-C39D77E3FF95}" dt="2023-04-06T14:40:22.963" v="827"/>
          <ac:cxnSpMkLst>
            <pc:docMk/>
            <pc:sldMk cId="2370911189" sldId="368"/>
            <ac:cxnSpMk id="10" creationId="{2E8EF835-3EFE-4C99-BA1E-A58D89385678}"/>
          </ac:cxnSpMkLst>
        </pc:cxnChg>
        <pc:cxnChg chg="mod">
          <ac:chgData name="Cruze, Nathan (LARC-D208)" userId="98015798-7c6e-402e-b4b3-a2d6479bcc80" providerId="ADAL" clId="{6CFFFC9E-B8B9-45F1-8A09-C39D77E3FF95}" dt="2023-04-06T14:40:22.963" v="827"/>
          <ac:cxnSpMkLst>
            <pc:docMk/>
            <pc:sldMk cId="2370911189" sldId="368"/>
            <ac:cxnSpMk id="11" creationId="{F9A3668C-4188-45EB-A703-64F389A85905}"/>
          </ac:cxnSpMkLst>
        </pc:cxnChg>
        <pc:cxnChg chg="mod">
          <ac:chgData name="Cruze, Nathan (LARC-D208)" userId="98015798-7c6e-402e-b4b3-a2d6479bcc80" providerId="ADAL" clId="{6CFFFC9E-B8B9-45F1-8A09-C39D77E3FF95}" dt="2023-04-06T14:40:22.963" v="827"/>
          <ac:cxnSpMkLst>
            <pc:docMk/>
            <pc:sldMk cId="2370911189" sldId="368"/>
            <ac:cxnSpMk id="17" creationId="{62F894BF-3E73-4516-A470-119F3E999D70}"/>
          </ac:cxnSpMkLst>
        </pc:cxnChg>
        <pc:cxnChg chg="mod">
          <ac:chgData name="Cruze, Nathan (LARC-D208)" userId="98015798-7c6e-402e-b4b3-a2d6479bcc80" providerId="ADAL" clId="{6CFFFC9E-B8B9-45F1-8A09-C39D77E3FF95}" dt="2023-04-06T14:40:22.963" v="827"/>
          <ac:cxnSpMkLst>
            <pc:docMk/>
            <pc:sldMk cId="2370911189" sldId="368"/>
            <ac:cxnSpMk id="18" creationId="{446DD686-3A59-460A-952A-AE73D6930ACD}"/>
          </ac:cxnSpMkLst>
        </pc:cxnChg>
      </pc:sldChg>
      <pc:sldChg chg="modSp add mod">
        <pc:chgData name="Cruze, Nathan (LARC-D208)" userId="98015798-7c6e-402e-b4b3-a2d6479bcc80" providerId="ADAL" clId="{6CFFFC9E-B8B9-45F1-8A09-C39D77E3FF95}" dt="2023-04-20T17:07:31.559" v="5983" actId="207"/>
        <pc:sldMkLst>
          <pc:docMk/>
          <pc:sldMk cId="3484496708" sldId="370"/>
        </pc:sldMkLst>
        <pc:spChg chg="mod">
          <ac:chgData name="Cruze, Nathan (LARC-D208)" userId="98015798-7c6e-402e-b4b3-a2d6479bcc80" providerId="ADAL" clId="{6CFFFC9E-B8B9-45F1-8A09-C39D77E3FF95}" dt="2023-04-20T17:07:31.559" v="5983" actId="207"/>
          <ac:spMkLst>
            <pc:docMk/>
            <pc:sldMk cId="3484496708" sldId="370"/>
            <ac:spMk id="2" creationId="{2DA3CFE0-4B67-4086-87B7-1DB878170690}"/>
          </ac:spMkLst>
        </pc:spChg>
      </pc:sldChg>
      <pc:sldChg chg="modSp add mod ord modNotesTx">
        <pc:chgData name="Cruze, Nathan (LARC-D208)" userId="98015798-7c6e-402e-b4b3-a2d6479bcc80" providerId="ADAL" clId="{6CFFFC9E-B8B9-45F1-8A09-C39D77E3FF95}" dt="2023-04-20T17:03:27.661" v="5622" actId="6549"/>
        <pc:sldMkLst>
          <pc:docMk/>
          <pc:sldMk cId="479921314" sldId="4611"/>
        </pc:sldMkLst>
        <pc:spChg chg="mod">
          <ac:chgData name="Cruze, Nathan (LARC-D208)" userId="98015798-7c6e-402e-b4b3-a2d6479bcc80" providerId="ADAL" clId="{6CFFFC9E-B8B9-45F1-8A09-C39D77E3FF95}" dt="2023-04-20T13:25:52.068" v="4772" actId="20577"/>
          <ac:spMkLst>
            <pc:docMk/>
            <pc:sldMk cId="479921314" sldId="4611"/>
            <ac:spMk id="4" creationId="{1C1B565D-4FCF-F76B-97F9-925BFB4FAA15}"/>
          </ac:spMkLst>
        </pc:spChg>
      </pc:sldChg>
      <pc:sldChg chg="modSp add del mod modNotesTx">
        <pc:chgData name="Cruze, Nathan (LARC-D208)" userId="98015798-7c6e-402e-b4b3-a2d6479bcc80" providerId="ADAL" clId="{6CFFFC9E-B8B9-45F1-8A09-C39D77E3FF95}" dt="2023-04-07T16:24:48.332" v="2605" actId="47"/>
        <pc:sldMkLst>
          <pc:docMk/>
          <pc:sldMk cId="468139575" sldId="4891"/>
        </pc:sldMkLst>
        <pc:spChg chg="mod">
          <ac:chgData name="Cruze, Nathan (LARC-D208)" userId="98015798-7c6e-402e-b4b3-a2d6479bcc80" providerId="ADAL" clId="{6CFFFC9E-B8B9-45F1-8A09-C39D77E3FF95}" dt="2023-04-07T15:21:58.688" v="1950" actId="20577"/>
          <ac:spMkLst>
            <pc:docMk/>
            <pc:sldMk cId="468139575" sldId="4891"/>
            <ac:spMk id="2" creationId="{00000000-0000-0000-0000-000000000000}"/>
          </ac:spMkLst>
        </pc:spChg>
        <pc:spChg chg="mod">
          <ac:chgData name="Cruze, Nathan (LARC-D208)" userId="98015798-7c6e-402e-b4b3-a2d6479bcc80" providerId="ADAL" clId="{6CFFFC9E-B8B9-45F1-8A09-C39D77E3FF95}" dt="2023-04-07T15:23:46.308" v="1962" actId="20577"/>
          <ac:spMkLst>
            <pc:docMk/>
            <pc:sldMk cId="468139575" sldId="4891"/>
            <ac:spMk id="3" creationId="{00000000-0000-0000-0000-000000000000}"/>
          </ac:spMkLst>
        </pc:spChg>
        <pc:graphicFrameChg chg="mod modGraphic">
          <ac:chgData name="Cruze, Nathan (LARC-D208)" userId="98015798-7c6e-402e-b4b3-a2d6479bcc80" providerId="ADAL" clId="{6CFFFC9E-B8B9-45F1-8A09-C39D77E3FF95}" dt="2023-04-06T16:07:46.736" v="1049"/>
          <ac:graphicFrameMkLst>
            <pc:docMk/>
            <pc:sldMk cId="468139575" sldId="4891"/>
            <ac:graphicFrameMk id="5" creationId="{00000000-0000-0000-0000-000000000000}"/>
          </ac:graphicFrameMkLst>
        </pc:graphicFrameChg>
      </pc:sldChg>
      <pc:sldChg chg="addSp delSp modSp add mod ord modTransition addCm modNotesTx">
        <pc:chgData name="Cruze, Nathan (LARC-D208)" userId="98015798-7c6e-402e-b4b3-a2d6479bcc80" providerId="ADAL" clId="{6CFFFC9E-B8B9-45F1-8A09-C39D77E3FF95}" dt="2023-04-14T12:22:51.754" v="4647"/>
        <pc:sldMkLst>
          <pc:docMk/>
          <pc:sldMk cId="3850880188" sldId="4909"/>
        </pc:sldMkLst>
        <pc:spChg chg="mod">
          <ac:chgData name="Cruze, Nathan (LARC-D208)" userId="98015798-7c6e-402e-b4b3-a2d6479bcc80" providerId="ADAL" clId="{6CFFFC9E-B8B9-45F1-8A09-C39D77E3FF95}" dt="2023-04-07T16:26:31.988" v="2610" actId="20577"/>
          <ac:spMkLst>
            <pc:docMk/>
            <pc:sldMk cId="3850880188" sldId="4909"/>
            <ac:spMk id="2" creationId="{99C65A30-A6AD-40E7-9AA6-A283E5445D6E}"/>
          </ac:spMkLst>
        </pc:spChg>
        <pc:spChg chg="add mod ord">
          <ac:chgData name="Cruze, Nathan (LARC-D208)" userId="98015798-7c6e-402e-b4b3-a2d6479bcc80" providerId="ADAL" clId="{6CFFFC9E-B8B9-45F1-8A09-C39D77E3FF95}" dt="2023-04-07T15:58:27.224" v="2139" actId="164"/>
          <ac:spMkLst>
            <pc:docMk/>
            <pc:sldMk cId="3850880188" sldId="4909"/>
            <ac:spMk id="3" creationId="{FF42B8A4-4371-4CFE-817D-183F69BF825E}"/>
          </ac:spMkLst>
        </pc:spChg>
        <pc:spChg chg="mod">
          <ac:chgData name="Cruze, Nathan (LARC-D208)" userId="98015798-7c6e-402e-b4b3-a2d6479bcc80" providerId="ADAL" clId="{6CFFFC9E-B8B9-45F1-8A09-C39D77E3FF95}" dt="2023-04-06T20:36:43.472" v="1374"/>
          <ac:spMkLst>
            <pc:docMk/>
            <pc:sldMk cId="3850880188" sldId="4909"/>
            <ac:spMk id="4" creationId="{2BE36276-B4B7-4D77-AD97-B237CB5951F8}"/>
          </ac:spMkLst>
        </pc:spChg>
        <pc:spChg chg="add del mod ord">
          <ac:chgData name="Cruze, Nathan (LARC-D208)" userId="98015798-7c6e-402e-b4b3-a2d6479bcc80" providerId="ADAL" clId="{6CFFFC9E-B8B9-45F1-8A09-C39D77E3FF95}" dt="2023-04-07T15:58:13.723" v="2138" actId="171"/>
          <ac:spMkLst>
            <pc:docMk/>
            <pc:sldMk cId="3850880188" sldId="4909"/>
            <ac:spMk id="7" creationId="{2BAC71C5-2C38-45B9-9DBF-980C475E5CB8}"/>
          </ac:spMkLst>
        </pc:spChg>
        <pc:spChg chg="add mod">
          <ac:chgData name="Cruze, Nathan (LARC-D208)" userId="98015798-7c6e-402e-b4b3-a2d6479bcc80" providerId="ADAL" clId="{6CFFFC9E-B8B9-45F1-8A09-C39D77E3FF95}" dt="2023-04-07T15:55:56.442" v="2109" actId="164"/>
          <ac:spMkLst>
            <pc:docMk/>
            <pc:sldMk cId="3850880188" sldId="4909"/>
            <ac:spMk id="8" creationId="{A719B699-B21F-4409-B6FC-49ABB60A0111}"/>
          </ac:spMkLst>
        </pc:spChg>
        <pc:spChg chg="mod">
          <ac:chgData name="Cruze, Nathan (LARC-D208)" userId="98015798-7c6e-402e-b4b3-a2d6479bcc80" providerId="ADAL" clId="{6CFFFC9E-B8B9-45F1-8A09-C39D77E3FF95}" dt="2023-04-07T15:55:56.442" v="2109" actId="164"/>
          <ac:spMkLst>
            <pc:docMk/>
            <pc:sldMk cId="3850880188" sldId="4909"/>
            <ac:spMk id="10" creationId="{CBF78D77-09BF-45EE-A881-7D40531CD8C7}"/>
          </ac:spMkLst>
        </pc:spChg>
        <pc:spChg chg="mod">
          <ac:chgData name="Cruze, Nathan (LARC-D208)" userId="98015798-7c6e-402e-b4b3-a2d6479bcc80" providerId="ADAL" clId="{6CFFFC9E-B8B9-45F1-8A09-C39D77E3FF95}" dt="2023-04-07T15:55:56.442" v="2109" actId="164"/>
          <ac:spMkLst>
            <pc:docMk/>
            <pc:sldMk cId="3850880188" sldId="4909"/>
            <ac:spMk id="11" creationId="{4E2C2629-AFA8-4F02-B83B-4D8899F5D68D}"/>
          </ac:spMkLst>
        </pc:spChg>
        <pc:spChg chg="add mod">
          <ac:chgData name="Cruze, Nathan (LARC-D208)" userId="98015798-7c6e-402e-b4b3-a2d6479bcc80" providerId="ADAL" clId="{6CFFFC9E-B8B9-45F1-8A09-C39D77E3FF95}" dt="2023-04-07T15:59:05.706" v="2145" actId="164"/>
          <ac:spMkLst>
            <pc:docMk/>
            <pc:sldMk cId="3850880188" sldId="4909"/>
            <ac:spMk id="14" creationId="{CE5B8914-AE64-431F-850E-923AF284B717}"/>
          </ac:spMkLst>
        </pc:spChg>
        <pc:grpChg chg="mod">
          <ac:chgData name="Cruze, Nathan (LARC-D208)" userId="98015798-7c6e-402e-b4b3-a2d6479bcc80" providerId="ADAL" clId="{6CFFFC9E-B8B9-45F1-8A09-C39D77E3FF95}" dt="2023-04-07T15:58:27.224" v="2139" actId="164"/>
          <ac:grpSpMkLst>
            <pc:docMk/>
            <pc:sldMk cId="3850880188" sldId="4909"/>
            <ac:grpSpMk id="5" creationId="{55C882F3-DD44-4209-BF32-FB6DA19BBA62}"/>
          </ac:grpSpMkLst>
        </pc:grpChg>
        <pc:grpChg chg="add mod">
          <ac:chgData name="Cruze, Nathan (LARC-D208)" userId="98015798-7c6e-402e-b4b3-a2d6479bcc80" providerId="ADAL" clId="{6CFFFC9E-B8B9-45F1-8A09-C39D77E3FF95}" dt="2023-04-07T15:55:56.442" v="2109" actId="164"/>
          <ac:grpSpMkLst>
            <pc:docMk/>
            <pc:sldMk cId="3850880188" sldId="4909"/>
            <ac:grpSpMk id="9" creationId="{F446CFA1-D68D-4242-93E7-101B8902C1D0}"/>
          </ac:grpSpMkLst>
        </pc:grpChg>
        <pc:grpChg chg="add mod">
          <ac:chgData name="Cruze, Nathan (LARC-D208)" userId="98015798-7c6e-402e-b4b3-a2d6479bcc80" providerId="ADAL" clId="{6CFFFC9E-B8B9-45F1-8A09-C39D77E3FF95}" dt="2023-04-07T15:59:05.706" v="2145" actId="164"/>
          <ac:grpSpMkLst>
            <pc:docMk/>
            <pc:sldMk cId="3850880188" sldId="4909"/>
            <ac:grpSpMk id="13" creationId="{F0023397-6D9D-49FF-B3F0-86FB9748DB96}"/>
          </ac:grpSpMkLst>
        </pc:grpChg>
        <pc:grpChg chg="add mod">
          <ac:chgData name="Cruze, Nathan (LARC-D208)" userId="98015798-7c6e-402e-b4b3-a2d6479bcc80" providerId="ADAL" clId="{6CFFFC9E-B8B9-45F1-8A09-C39D77E3FF95}" dt="2023-04-07T15:59:05.706" v="2145" actId="164"/>
          <ac:grpSpMkLst>
            <pc:docMk/>
            <pc:sldMk cId="3850880188" sldId="4909"/>
            <ac:grpSpMk id="15" creationId="{88DE0F0D-0042-441E-A44A-37E8DCAF91DE}"/>
          </ac:grpSpMkLst>
        </pc:grpChg>
        <pc:picChg chg="add del mod ord">
          <ac:chgData name="Cruze, Nathan (LARC-D208)" userId="98015798-7c6e-402e-b4b3-a2d6479bcc80" providerId="ADAL" clId="{6CFFFC9E-B8B9-45F1-8A09-C39D77E3FF95}" dt="2023-04-07T15:56:18.480" v="2113" actId="166"/>
          <ac:picMkLst>
            <pc:docMk/>
            <pc:sldMk cId="3850880188" sldId="4909"/>
            <ac:picMk id="6" creationId="{AB439F2C-B9C4-4B59-B7F8-3E5051B1017A}"/>
          </ac:picMkLst>
        </pc:picChg>
      </pc:sldChg>
      <pc:sldChg chg="delSp modSp add del mod ord modTransition modShow">
        <pc:chgData name="Cruze, Nathan (LARC-D208)" userId="98015798-7c6e-402e-b4b3-a2d6479bcc80" providerId="ADAL" clId="{6CFFFC9E-B8B9-45F1-8A09-C39D77E3FF95}" dt="2023-04-06T21:39:02.176" v="1477" actId="47"/>
        <pc:sldMkLst>
          <pc:docMk/>
          <pc:sldMk cId="2944356597" sldId="5002"/>
        </pc:sldMkLst>
        <pc:spChg chg="mod">
          <ac:chgData name="Cruze, Nathan (LARC-D208)" userId="98015798-7c6e-402e-b4b3-a2d6479bcc80" providerId="ADAL" clId="{6CFFFC9E-B8B9-45F1-8A09-C39D77E3FF95}" dt="2023-04-04T19:48:56.491" v="799" actId="6549"/>
          <ac:spMkLst>
            <pc:docMk/>
            <pc:sldMk cId="2944356597" sldId="5002"/>
            <ac:spMk id="3" creationId="{5A731AAB-E0C1-4EB7-8377-EFC73454F1E8}"/>
          </ac:spMkLst>
        </pc:spChg>
        <pc:spChg chg="del mod">
          <ac:chgData name="Cruze, Nathan (LARC-D208)" userId="98015798-7c6e-402e-b4b3-a2d6479bcc80" providerId="ADAL" clId="{6CFFFC9E-B8B9-45F1-8A09-C39D77E3FF95}" dt="2023-04-06T21:22:09.135" v="1438" actId="478"/>
          <ac:spMkLst>
            <pc:docMk/>
            <pc:sldMk cId="2944356597" sldId="5002"/>
            <ac:spMk id="13" creationId="{B442C117-5094-AFF9-6FB9-1AC27C460DA4}"/>
          </ac:spMkLst>
        </pc:spChg>
      </pc:sldChg>
      <pc:sldChg chg="modSp add mod ord">
        <pc:chgData name="Cruze, Nathan (LARC-D208)" userId="98015798-7c6e-402e-b4b3-a2d6479bcc80" providerId="ADAL" clId="{6CFFFC9E-B8B9-45F1-8A09-C39D77E3FF95}" dt="2023-04-07T18:10:31.970" v="3485" actId="20577"/>
        <pc:sldMkLst>
          <pc:docMk/>
          <pc:sldMk cId="398954932" sldId="2098148856"/>
        </pc:sldMkLst>
        <pc:spChg chg="mod">
          <ac:chgData name="Cruze, Nathan (LARC-D208)" userId="98015798-7c6e-402e-b4b3-a2d6479bcc80" providerId="ADAL" clId="{6CFFFC9E-B8B9-45F1-8A09-C39D77E3FF95}" dt="2023-04-07T18:10:31.970" v="3485" actId="20577"/>
          <ac:spMkLst>
            <pc:docMk/>
            <pc:sldMk cId="398954932" sldId="2098148856"/>
            <ac:spMk id="27" creationId="{6B9B06A4-51D1-4EF9-830F-9468BB828D3C}"/>
          </ac:spMkLst>
        </pc:spChg>
      </pc:sldChg>
      <pc:sldChg chg="modSp new del mod ord">
        <pc:chgData name="Cruze, Nathan (LARC-D208)" userId="98015798-7c6e-402e-b4b3-a2d6479bcc80" providerId="ADAL" clId="{6CFFFC9E-B8B9-45F1-8A09-C39D77E3FF95}" dt="2023-04-07T18:34:34.833" v="3569" actId="47"/>
        <pc:sldMkLst>
          <pc:docMk/>
          <pc:sldMk cId="2340821653" sldId="2098148857"/>
        </pc:sldMkLst>
        <pc:spChg chg="mod">
          <ac:chgData name="Cruze, Nathan (LARC-D208)" userId="98015798-7c6e-402e-b4b3-a2d6479bcc80" providerId="ADAL" clId="{6CFFFC9E-B8B9-45F1-8A09-C39D77E3FF95}" dt="2023-04-06T20:20:10.912" v="1373" actId="20577"/>
          <ac:spMkLst>
            <pc:docMk/>
            <pc:sldMk cId="2340821653" sldId="2098148857"/>
            <ac:spMk id="3" creationId="{DE1E7503-7184-4C26-BAE8-173503F3D841}"/>
          </ac:spMkLst>
        </pc:spChg>
      </pc:sldChg>
      <pc:sldChg chg="delSp modSp add del mod modTransition">
        <pc:chgData name="Cruze, Nathan (LARC-D208)" userId="98015798-7c6e-402e-b4b3-a2d6479bcc80" providerId="ADAL" clId="{6CFFFC9E-B8B9-45F1-8A09-C39D77E3FF95}" dt="2023-04-07T16:37:02.294" v="3097" actId="47"/>
        <pc:sldMkLst>
          <pc:docMk/>
          <pc:sldMk cId="1874215299" sldId="2098148953"/>
        </pc:sldMkLst>
        <pc:spChg chg="del mod">
          <ac:chgData name="Cruze, Nathan (LARC-D208)" userId="98015798-7c6e-402e-b4b3-a2d6479bcc80" providerId="ADAL" clId="{6CFFFC9E-B8B9-45F1-8A09-C39D77E3FF95}" dt="2023-04-06T20:44:08.878" v="1402" actId="478"/>
          <ac:spMkLst>
            <pc:docMk/>
            <pc:sldMk cId="1874215299" sldId="2098148953"/>
            <ac:spMk id="4" creationId="{2DF358EC-E886-EAE8-12F2-86649FEC2F51}"/>
          </ac:spMkLst>
        </pc:spChg>
        <pc:spChg chg="mod">
          <ac:chgData name="Cruze, Nathan (LARC-D208)" userId="98015798-7c6e-402e-b4b3-a2d6479bcc80" providerId="ADAL" clId="{6CFFFC9E-B8B9-45F1-8A09-C39D77E3FF95}" dt="2023-04-07T15:38:25.207" v="2007" actId="6549"/>
          <ac:spMkLst>
            <pc:docMk/>
            <pc:sldMk cId="1874215299" sldId="2098148953"/>
            <ac:spMk id="9" creationId="{DCE54555-44A5-27EE-CF61-8AA733B6657E}"/>
          </ac:spMkLst>
        </pc:spChg>
        <pc:picChg chg="mod">
          <ac:chgData name="Cruze, Nathan (LARC-D208)" userId="98015798-7c6e-402e-b4b3-a2d6479bcc80" providerId="ADAL" clId="{6CFFFC9E-B8B9-45F1-8A09-C39D77E3FF95}" dt="2023-04-06T21:02:13.678" v="1415" actId="14100"/>
          <ac:picMkLst>
            <pc:docMk/>
            <pc:sldMk cId="1874215299" sldId="2098148953"/>
            <ac:picMk id="30" creationId="{389E607C-5AE3-0923-5AB8-B67B8C8C1897}"/>
          </ac:picMkLst>
        </pc:picChg>
        <pc:picChg chg="mod">
          <ac:chgData name="Cruze, Nathan (LARC-D208)" userId="98015798-7c6e-402e-b4b3-a2d6479bcc80" providerId="ADAL" clId="{6CFFFC9E-B8B9-45F1-8A09-C39D77E3FF95}" dt="2023-04-06T21:01:57.792" v="1411" actId="14100"/>
          <ac:picMkLst>
            <pc:docMk/>
            <pc:sldMk cId="1874215299" sldId="2098148953"/>
            <ac:picMk id="93" creationId="{95654DF1-BBC1-34E8-773B-0700BCAD0343}"/>
          </ac:picMkLst>
        </pc:picChg>
      </pc:sldChg>
      <pc:sldChg chg="addSp delSp modSp add mod ord addCm delCm modNotesTx">
        <pc:chgData name="Cruze, Nathan (LARC-D208)" userId="98015798-7c6e-402e-b4b3-a2d6479bcc80" providerId="ADAL" clId="{6CFFFC9E-B8B9-45F1-8A09-C39D77E3FF95}" dt="2023-04-20T13:18:30.994" v="4741" actId="6549"/>
        <pc:sldMkLst>
          <pc:docMk/>
          <pc:sldMk cId="624654209" sldId="2098148954"/>
        </pc:sldMkLst>
        <pc:spChg chg="mod">
          <ac:chgData name="Cruze, Nathan (LARC-D208)" userId="98015798-7c6e-402e-b4b3-a2d6479bcc80" providerId="ADAL" clId="{6CFFFC9E-B8B9-45F1-8A09-C39D77E3FF95}" dt="2023-04-07T16:18:45.255" v="2314" actId="20577"/>
          <ac:spMkLst>
            <pc:docMk/>
            <pc:sldMk cId="624654209" sldId="2098148954"/>
            <ac:spMk id="2" creationId="{5A40385E-8519-4879-874D-5523F7D80A48}"/>
          </ac:spMkLst>
        </pc:spChg>
        <pc:spChg chg="mod">
          <ac:chgData name="Cruze, Nathan (LARC-D208)" userId="98015798-7c6e-402e-b4b3-a2d6479bcc80" providerId="ADAL" clId="{6CFFFC9E-B8B9-45F1-8A09-C39D77E3FF95}" dt="2023-04-13T19:52:10.073" v="4026" actId="20577"/>
          <ac:spMkLst>
            <pc:docMk/>
            <pc:sldMk cId="624654209" sldId="2098148954"/>
            <ac:spMk id="3" creationId="{0F43BCE4-3910-43AC-9A5A-6C906585DBE0}"/>
          </ac:spMkLst>
        </pc:spChg>
        <pc:spChg chg="add mod">
          <ac:chgData name="Cruze, Nathan (LARC-D208)" userId="98015798-7c6e-402e-b4b3-a2d6479bcc80" providerId="ADAL" clId="{6CFFFC9E-B8B9-45F1-8A09-C39D77E3FF95}" dt="2023-04-07T16:16:54.717" v="2164"/>
          <ac:spMkLst>
            <pc:docMk/>
            <pc:sldMk cId="624654209" sldId="2098148954"/>
            <ac:spMk id="20" creationId="{058945CA-5AA3-4628-8A64-528948EFB40F}"/>
          </ac:spMkLst>
        </pc:spChg>
        <pc:spChg chg="add mod">
          <ac:chgData name="Cruze, Nathan (LARC-D208)" userId="98015798-7c6e-402e-b4b3-a2d6479bcc80" providerId="ADAL" clId="{6CFFFC9E-B8B9-45F1-8A09-C39D77E3FF95}" dt="2023-04-07T16:16:54.717" v="2164"/>
          <ac:spMkLst>
            <pc:docMk/>
            <pc:sldMk cId="624654209" sldId="2098148954"/>
            <ac:spMk id="21" creationId="{771E5A85-CC17-41E8-AE96-587EC538CF01}"/>
          </ac:spMkLst>
        </pc:spChg>
        <pc:spChg chg="add mod">
          <ac:chgData name="Cruze, Nathan (LARC-D208)" userId="98015798-7c6e-402e-b4b3-a2d6479bcc80" providerId="ADAL" clId="{6CFFFC9E-B8B9-45F1-8A09-C39D77E3FF95}" dt="2023-04-07T16:18:26.470" v="2257" actId="1076"/>
          <ac:spMkLst>
            <pc:docMk/>
            <pc:sldMk cId="624654209" sldId="2098148954"/>
            <ac:spMk id="22" creationId="{68F5FEEF-6F8C-47E7-AB85-3CE9D2884A59}"/>
          </ac:spMkLst>
        </pc:spChg>
        <pc:spChg chg="add mod">
          <ac:chgData name="Cruze, Nathan (LARC-D208)" userId="98015798-7c6e-402e-b4b3-a2d6479bcc80" providerId="ADAL" clId="{6CFFFC9E-B8B9-45F1-8A09-C39D77E3FF95}" dt="2023-04-07T16:18:26.470" v="2257" actId="1076"/>
          <ac:spMkLst>
            <pc:docMk/>
            <pc:sldMk cId="624654209" sldId="2098148954"/>
            <ac:spMk id="23" creationId="{4E16ABD2-61F9-4CD0-8A4E-6C180D306C90}"/>
          </ac:spMkLst>
        </pc:spChg>
        <pc:spChg chg="add mod">
          <ac:chgData name="Cruze, Nathan (LARC-D208)" userId="98015798-7c6e-402e-b4b3-a2d6479bcc80" providerId="ADAL" clId="{6CFFFC9E-B8B9-45F1-8A09-C39D77E3FF95}" dt="2023-04-07T16:18:26.470" v="2257" actId="1076"/>
          <ac:spMkLst>
            <pc:docMk/>
            <pc:sldMk cId="624654209" sldId="2098148954"/>
            <ac:spMk id="24" creationId="{77B56CE7-3197-4BE6-8ECF-BB11B5B2A897}"/>
          </ac:spMkLst>
        </pc:spChg>
        <pc:spChg chg="add mod">
          <ac:chgData name="Cruze, Nathan (LARC-D208)" userId="98015798-7c6e-402e-b4b3-a2d6479bcc80" providerId="ADAL" clId="{6CFFFC9E-B8B9-45F1-8A09-C39D77E3FF95}" dt="2023-04-07T16:18:26.470" v="2257" actId="1076"/>
          <ac:spMkLst>
            <pc:docMk/>
            <pc:sldMk cId="624654209" sldId="2098148954"/>
            <ac:spMk id="25" creationId="{E8EEE27B-0E4E-49D2-AE0E-61CBBF04B23E}"/>
          </ac:spMkLst>
        </pc:spChg>
        <pc:spChg chg="add mod">
          <ac:chgData name="Cruze, Nathan (LARC-D208)" userId="98015798-7c6e-402e-b4b3-a2d6479bcc80" providerId="ADAL" clId="{6CFFFC9E-B8B9-45F1-8A09-C39D77E3FF95}" dt="2023-04-07T16:18:26.470" v="2257" actId="1076"/>
          <ac:spMkLst>
            <pc:docMk/>
            <pc:sldMk cId="624654209" sldId="2098148954"/>
            <ac:spMk id="26" creationId="{D551227F-2B9E-4B2A-8BA1-93A9C438FB04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3" creationId="{97223172-41EB-43B4-84A9-E108E47B14CE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4" creationId="{0F0934E3-0131-4444-936E-173CE17ADA0D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5" creationId="{029DD11D-E110-4486-943A-D1C60DA2D9AD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6" creationId="{A9314D1B-FE01-4672-921B-846B8C2A019F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7" creationId="{9843B8CB-506A-43F3-9852-2B259CC0D534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8" creationId="{4617C0BB-6C30-44CF-BFB6-CBF5980370C9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39" creationId="{83A24A33-D0FF-4069-846F-05E71586BF9D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40" creationId="{F4B071B7-42C8-471F-A018-2E8E34CF0255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41" creationId="{6B63C70E-5456-4A03-8D3D-07F9FF7D8534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42" creationId="{B05196DE-9C2D-4390-921C-BA94A7277D46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43" creationId="{EF9C5349-D499-4AB4-AFBD-434145690F92}"/>
          </ac:spMkLst>
        </pc:spChg>
        <pc:spChg chg="add mod">
          <ac:chgData name="Cruze, Nathan (LARC-D208)" userId="98015798-7c6e-402e-b4b3-a2d6479bcc80" providerId="ADAL" clId="{6CFFFC9E-B8B9-45F1-8A09-C39D77E3FF95}" dt="2023-04-07T16:17:03.781" v="2165"/>
          <ac:spMkLst>
            <pc:docMk/>
            <pc:sldMk cId="624654209" sldId="2098148954"/>
            <ac:spMk id="44" creationId="{5F2C6635-0A85-48AC-9F3B-B7BBA5BEA7B9}"/>
          </ac:spMkLst>
        </pc:spChg>
        <pc:grpChg chg="del mod">
          <ac:chgData name="Cruze, Nathan (LARC-D208)" userId="98015798-7c6e-402e-b4b3-a2d6479bcc80" providerId="ADAL" clId="{6CFFFC9E-B8B9-45F1-8A09-C39D77E3FF95}" dt="2023-04-07T16:16:46.355" v="2162" actId="478"/>
          <ac:grpSpMkLst>
            <pc:docMk/>
            <pc:sldMk cId="624654209" sldId="2098148954"/>
            <ac:grpSpMk id="5" creationId="{FB0D9096-91AD-49E9-905B-EC93C3884773}"/>
          </ac:grpSpMkLst>
        </pc:grpChg>
        <pc:grpChg chg="add mod">
          <ac:chgData name="Cruze, Nathan (LARC-D208)" userId="98015798-7c6e-402e-b4b3-a2d6479bcc80" providerId="ADAL" clId="{6CFFFC9E-B8B9-45F1-8A09-C39D77E3FF95}" dt="2023-04-07T16:16:54.717" v="2164"/>
          <ac:grpSpMkLst>
            <pc:docMk/>
            <pc:sldMk cId="624654209" sldId="2098148954"/>
            <ac:grpSpMk id="19" creationId="{057EEB15-F6B8-4D61-98F2-00E03546DF3E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27" creationId="{CEF4890F-5915-4CFC-A3AF-C1DE20023508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28" creationId="{0397C578-E3DA-4DD1-A505-7B49AA09976D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29" creationId="{35654750-0FBA-4E36-AF9D-89AB2C90B618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30" creationId="{007B4A53-5166-4C44-B411-78B44089F0B4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31" creationId="{48B1D03C-5889-46EE-82A2-0DD747C89C3A}"/>
          </ac:grpSpMkLst>
        </pc:grpChg>
        <pc:grpChg chg="add mod">
          <ac:chgData name="Cruze, Nathan (LARC-D208)" userId="98015798-7c6e-402e-b4b3-a2d6479bcc80" providerId="ADAL" clId="{6CFFFC9E-B8B9-45F1-8A09-C39D77E3FF95}" dt="2023-04-07T16:18:26.470" v="2257" actId="1076"/>
          <ac:grpSpMkLst>
            <pc:docMk/>
            <pc:sldMk cId="624654209" sldId="2098148954"/>
            <ac:grpSpMk id="32" creationId="{02990A69-4210-40F6-B5C6-0CCA9E790DF6}"/>
          </ac:grpSpMkLst>
        </pc:grpChg>
      </pc:sldChg>
      <pc:sldChg chg="new del">
        <pc:chgData name="Cruze, Nathan (LARC-D208)" userId="98015798-7c6e-402e-b4b3-a2d6479bcc80" providerId="ADAL" clId="{6CFFFC9E-B8B9-45F1-8A09-C39D77E3FF95}" dt="2023-04-06T20:59:05.674" v="1406" actId="2696"/>
        <pc:sldMkLst>
          <pc:docMk/>
          <pc:sldMk cId="2170576034" sldId="2098148954"/>
        </pc:sldMkLst>
      </pc:sldChg>
      <pc:sldChg chg="addSp delSp modSp add mod ord addCm delCm modCm modNotesTx">
        <pc:chgData name="Cruze, Nathan (LARC-D208)" userId="98015798-7c6e-402e-b4b3-a2d6479bcc80" providerId="ADAL" clId="{6CFFFC9E-B8B9-45F1-8A09-C39D77E3FF95}" dt="2023-04-20T14:02:45.906" v="4952" actId="115"/>
        <pc:sldMkLst>
          <pc:docMk/>
          <pc:sldMk cId="2158436252" sldId="2098148955"/>
        </pc:sldMkLst>
        <pc:spChg chg="mod">
          <ac:chgData name="Cruze, Nathan (LARC-D208)" userId="98015798-7c6e-402e-b4b3-a2d6479bcc80" providerId="ADAL" clId="{6CFFFC9E-B8B9-45F1-8A09-C39D77E3FF95}" dt="2023-04-07T16:27:10.867" v="2633" actId="20577"/>
          <ac:spMkLst>
            <pc:docMk/>
            <pc:sldMk cId="2158436252" sldId="2098148955"/>
            <ac:spMk id="2" creationId="{5A40385E-8519-4879-874D-5523F7D80A48}"/>
          </ac:spMkLst>
        </pc:spChg>
        <pc:spChg chg="del mod">
          <ac:chgData name="Cruze, Nathan (LARC-D208)" userId="98015798-7c6e-402e-b4b3-a2d6479bcc80" providerId="ADAL" clId="{6CFFFC9E-B8B9-45F1-8A09-C39D77E3FF95}" dt="2023-04-07T16:27:42.994" v="2639" actId="478"/>
          <ac:spMkLst>
            <pc:docMk/>
            <pc:sldMk cId="2158436252" sldId="2098148955"/>
            <ac:spMk id="3" creationId="{0F43BCE4-3910-43AC-9A5A-6C906585DBE0}"/>
          </ac:spMkLst>
        </pc:spChg>
        <pc:spChg chg="add del mod">
          <ac:chgData name="Cruze, Nathan (LARC-D208)" userId="98015798-7c6e-402e-b4b3-a2d6479bcc80" providerId="ADAL" clId="{6CFFFC9E-B8B9-45F1-8A09-C39D77E3FF95}" dt="2023-04-14T02:01:46.827" v="4578" actId="478"/>
          <ac:spMkLst>
            <pc:docMk/>
            <pc:sldMk cId="2158436252" sldId="2098148955"/>
            <ac:spMk id="4" creationId="{D99F7A74-DA61-4E34-9F9C-483BB9844121}"/>
          </ac:spMkLst>
        </pc:spChg>
        <pc:spChg chg="add mod">
          <ac:chgData name="Cruze, Nathan (LARC-D208)" userId="98015798-7c6e-402e-b4b3-a2d6479bcc80" providerId="ADAL" clId="{6CFFFC9E-B8B9-45F1-8A09-C39D77E3FF95}" dt="2023-04-14T02:06:19.221" v="4631" actId="1076"/>
          <ac:spMkLst>
            <pc:docMk/>
            <pc:sldMk cId="2158436252" sldId="2098148955"/>
            <ac:spMk id="5" creationId="{EE62209C-E70D-4552-85FD-A6DDA4436804}"/>
          </ac:spMkLst>
        </pc:spChg>
        <pc:spChg chg="del">
          <ac:chgData name="Cruze, Nathan (LARC-D208)" userId="98015798-7c6e-402e-b4b3-a2d6479bcc80" providerId="ADAL" clId="{6CFFFC9E-B8B9-45F1-8A09-C39D77E3FF95}" dt="2023-04-07T16:27:23.941" v="2636" actId="478"/>
          <ac:spMkLst>
            <pc:docMk/>
            <pc:sldMk cId="2158436252" sldId="2098148955"/>
            <ac:spMk id="22" creationId="{68F5FEEF-6F8C-47E7-AB85-3CE9D2884A59}"/>
          </ac:spMkLst>
        </pc:spChg>
        <pc:spChg chg="del">
          <ac:chgData name="Cruze, Nathan (LARC-D208)" userId="98015798-7c6e-402e-b4b3-a2d6479bcc80" providerId="ADAL" clId="{6CFFFC9E-B8B9-45F1-8A09-C39D77E3FF95}" dt="2023-04-07T16:27:23.941" v="2636" actId="478"/>
          <ac:spMkLst>
            <pc:docMk/>
            <pc:sldMk cId="2158436252" sldId="2098148955"/>
            <ac:spMk id="23" creationId="{4E16ABD2-61F9-4CD0-8A4E-6C180D306C90}"/>
          </ac:spMkLst>
        </pc:spChg>
        <pc:spChg chg="del">
          <ac:chgData name="Cruze, Nathan (LARC-D208)" userId="98015798-7c6e-402e-b4b3-a2d6479bcc80" providerId="ADAL" clId="{6CFFFC9E-B8B9-45F1-8A09-C39D77E3FF95}" dt="2023-04-07T16:27:23.941" v="2636" actId="478"/>
          <ac:spMkLst>
            <pc:docMk/>
            <pc:sldMk cId="2158436252" sldId="2098148955"/>
            <ac:spMk id="24" creationId="{77B56CE7-3197-4BE6-8ECF-BB11B5B2A897}"/>
          </ac:spMkLst>
        </pc:spChg>
        <pc:spChg chg="del">
          <ac:chgData name="Cruze, Nathan (LARC-D208)" userId="98015798-7c6e-402e-b4b3-a2d6479bcc80" providerId="ADAL" clId="{6CFFFC9E-B8B9-45F1-8A09-C39D77E3FF95}" dt="2023-04-07T16:27:23.941" v="2636" actId="478"/>
          <ac:spMkLst>
            <pc:docMk/>
            <pc:sldMk cId="2158436252" sldId="2098148955"/>
            <ac:spMk id="25" creationId="{E8EEE27B-0E4E-49D2-AE0E-61CBBF04B23E}"/>
          </ac:spMkLst>
        </pc:spChg>
        <pc:spChg chg="del">
          <ac:chgData name="Cruze, Nathan (LARC-D208)" userId="98015798-7c6e-402e-b4b3-a2d6479bcc80" providerId="ADAL" clId="{6CFFFC9E-B8B9-45F1-8A09-C39D77E3FF95}" dt="2023-04-07T16:27:23.941" v="2636" actId="478"/>
          <ac:spMkLst>
            <pc:docMk/>
            <pc:sldMk cId="2158436252" sldId="2098148955"/>
            <ac:spMk id="26" creationId="{D551227F-2B9E-4B2A-8BA1-93A9C438FB04}"/>
          </ac:spMkLst>
        </pc:spChg>
        <pc:spChg chg="mod">
          <ac:chgData name="Cruze, Nathan (LARC-D208)" userId="98015798-7c6e-402e-b4b3-a2d6479bcc80" providerId="ADAL" clId="{6CFFFC9E-B8B9-45F1-8A09-C39D77E3FF95}" dt="2023-04-07T16:27:44.330" v="2640"/>
          <ac:spMkLst>
            <pc:docMk/>
            <pc:sldMk cId="2158436252" sldId="2098148955"/>
            <ac:spMk id="48" creationId="{B4BF1C47-0216-4D33-82AF-E189EAEDD67F}"/>
          </ac:spMkLst>
        </pc:spChg>
        <pc:spChg chg="mod">
          <ac:chgData name="Cruze, Nathan (LARC-D208)" userId="98015798-7c6e-402e-b4b3-a2d6479bcc80" providerId="ADAL" clId="{6CFFFC9E-B8B9-45F1-8A09-C39D77E3FF95}" dt="2023-04-20T14:02:35.605" v="4949" actId="113"/>
          <ac:spMkLst>
            <pc:docMk/>
            <pc:sldMk cId="2158436252" sldId="2098148955"/>
            <ac:spMk id="49" creationId="{64FD77CB-5328-4928-A167-E2ABA4E97939}"/>
          </ac:spMkLst>
        </pc:spChg>
        <pc:spChg chg="mod">
          <ac:chgData name="Cruze, Nathan (LARC-D208)" userId="98015798-7c6e-402e-b4b3-a2d6479bcc80" providerId="ADAL" clId="{6CFFFC9E-B8B9-45F1-8A09-C39D77E3FF95}" dt="2023-04-07T16:27:44.330" v="2640"/>
          <ac:spMkLst>
            <pc:docMk/>
            <pc:sldMk cId="2158436252" sldId="2098148955"/>
            <ac:spMk id="51" creationId="{A1C5D408-CEED-4613-BB03-63BAFE5F69E4}"/>
          </ac:spMkLst>
        </pc:spChg>
        <pc:spChg chg="mod">
          <ac:chgData name="Cruze, Nathan (LARC-D208)" userId="98015798-7c6e-402e-b4b3-a2d6479bcc80" providerId="ADAL" clId="{6CFFFC9E-B8B9-45F1-8A09-C39D77E3FF95}" dt="2023-04-20T14:02:45.906" v="4952" actId="115"/>
          <ac:spMkLst>
            <pc:docMk/>
            <pc:sldMk cId="2158436252" sldId="2098148955"/>
            <ac:spMk id="52" creationId="{93F2BB63-48F8-4CC5-80C2-B72751AFEE2B}"/>
          </ac:spMkLst>
        </pc:spChg>
        <pc:spChg chg="mod">
          <ac:chgData name="Cruze, Nathan (LARC-D208)" userId="98015798-7c6e-402e-b4b3-a2d6479bcc80" providerId="ADAL" clId="{6CFFFC9E-B8B9-45F1-8A09-C39D77E3FF95}" dt="2023-04-14T02:05:05.648" v="4595" actId="2085"/>
          <ac:spMkLst>
            <pc:docMk/>
            <pc:sldMk cId="2158436252" sldId="2098148955"/>
            <ac:spMk id="56" creationId="{7A1FADC8-8C98-4D00-8153-916738B93B9D}"/>
          </ac:spMkLst>
        </pc:spChg>
        <pc:spChg chg="mod">
          <ac:chgData name="Cruze, Nathan (LARC-D208)" userId="98015798-7c6e-402e-b4b3-a2d6479bcc80" providerId="ADAL" clId="{6CFFFC9E-B8B9-45F1-8A09-C39D77E3FF95}" dt="2023-04-20T14:02:39.277" v="4950" actId="113"/>
          <ac:spMkLst>
            <pc:docMk/>
            <pc:sldMk cId="2158436252" sldId="2098148955"/>
            <ac:spMk id="57" creationId="{0CDB0918-096E-4370-9177-1F9FB6F33208}"/>
          </ac:spMkLst>
        </pc:spChg>
        <pc:grpChg chg="del">
          <ac:chgData name="Cruze, Nathan (LARC-D208)" userId="98015798-7c6e-402e-b4b3-a2d6479bcc80" providerId="ADAL" clId="{6CFFFC9E-B8B9-45F1-8A09-C39D77E3FF95}" dt="2023-04-07T16:27:27.404" v="2637" actId="478"/>
          <ac:grpSpMkLst>
            <pc:docMk/>
            <pc:sldMk cId="2158436252" sldId="2098148955"/>
            <ac:grpSpMk id="27" creationId="{CEF4890F-5915-4CFC-A3AF-C1DE20023508}"/>
          </ac:grpSpMkLst>
        </pc:grpChg>
        <pc:grpChg chg="del">
          <ac:chgData name="Cruze, Nathan (LARC-D208)" userId="98015798-7c6e-402e-b4b3-a2d6479bcc80" providerId="ADAL" clId="{6CFFFC9E-B8B9-45F1-8A09-C39D77E3FF95}" dt="2023-04-07T16:27:23.941" v="2636" actId="478"/>
          <ac:grpSpMkLst>
            <pc:docMk/>
            <pc:sldMk cId="2158436252" sldId="2098148955"/>
            <ac:grpSpMk id="28" creationId="{0397C578-E3DA-4DD1-A505-7B49AA09976D}"/>
          </ac:grpSpMkLst>
        </pc:grpChg>
        <pc:grpChg chg="del">
          <ac:chgData name="Cruze, Nathan (LARC-D208)" userId="98015798-7c6e-402e-b4b3-a2d6479bcc80" providerId="ADAL" clId="{6CFFFC9E-B8B9-45F1-8A09-C39D77E3FF95}" dt="2023-04-07T16:27:23.941" v="2636" actId="478"/>
          <ac:grpSpMkLst>
            <pc:docMk/>
            <pc:sldMk cId="2158436252" sldId="2098148955"/>
            <ac:grpSpMk id="29" creationId="{35654750-0FBA-4E36-AF9D-89AB2C90B618}"/>
          </ac:grpSpMkLst>
        </pc:grpChg>
        <pc:grpChg chg="del">
          <ac:chgData name="Cruze, Nathan (LARC-D208)" userId="98015798-7c6e-402e-b4b3-a2d6479bcc80" providerId="ADAL" clId="{6CFFFC9E-B8B9-45F1-8A09-C39D77E3FF95}" dt="2023-04-07T16:27:23.941" v="2636" actId="478"/>
          <ac:grpSpMkLst>
            <pc:docMk/>
            <pc:sldMk cId="2158436252" sldId="2098148955"/>
            <ac:grpSpMk id="30" creationId="{007B4A53-5166-4C44-B411-78B44089F0B4}"/>
          </ac:grpSpMkLst>
        </pc:grpChg>
        <pc:grpChg chg="del">
          <ac:chgData name="Cruze, Nathan (LARC-D208)" userId="98015798-7c6e-402e-b4b3-a2d6479bcc80" providerId="ADAL" clId="{6CFFFC9E-B8B9-45F1-8A09-C39D77E3FF95}" dt="2023-04-07T16:27:27.404" v="2637" actId="478"/>
          <ac:grpSpMkLst>
            <pc:docMk/>
            <pc:sldMk cId="2158436252" sldId="2098148955"/>
            <ac:grpSpMk id="31" creationId="{48B1D03C-5889-46EE-82A2-0DD747C89C3A}"/>
          </ac:grpSpMkLst>
        </pc:grpChg>
        <pc:grpChg chg="del">
          <ac:chgData name="Cruze, Nathan (LARC-D208)" userId="98015798-7c6e-402e-b4b3-a2d6479bcc80" providerId="ADAL" clId="{6CFFFC9E-B8B9-45F1-8A09-C39D77E3FF95}" dt="2023-04-07T16:27:27.404" v="2637" actId="478"/>
          <ac:grpSpMkLst>
            <pc:docMk/>
            <pc:sldMk cId="2158436252" sldId="2098148955"/>
            <ac:grpSpMk id="32" creationId="{02990A69-4210-40F6-B5C6-0CCA9E790DF6}"/>
          </ac:grpSpMkLst>
        </pc:grpChg>
        <pc:grpChg chg="add mod">
          <ac:chgData name="Cruze, Nathan (LARC-D208)" userId="98015798-7c6e-402e-b4b3-a2d6479bcc80" providerId="ADAL" clId="{6CFFFC9E-B8B9-45F1-8A09-C39D77E3FF95}" dt="2023-04-07T16:27:44.330" v="2640"/>
          <ac:grpSpMkLst>
            <pc:docMk/>
            <pc:sldMk cId="2158436252" sldId="2098148955"/>
            <ac:grpSpMk id="47" creationId="{7871AFB8-1681-4CC9-B304-5FCCE90C41E2}"/>
          </ac:grpSpMkLst>
        </pc:grpChg>
        <pc:grpChg chg="add mod">
          <ac:chgData name="Cruze, Nathan (LARC-D208)" userId="98015798-7c6e-402e-b4b3-a2d6479bcc80" providerId="ADAL" clId="{6CFFFC9E-B8B9-45F1-8A09-C39D77E3FF95}" dt="2023-04-14T02:02:27.173" v="4590" actId="1076"/>
          <ac:grpSpMkLst>
            <pc:docMk/>
            <pc:sldMk cId="2158436252" sldId="2098148955"/>
            <ac:grpSpMk id="50" creationId="{8CFD7222-16FE-416B-986B-6E4F643BB97C}"/>
          </ac:grpSpMkLst>
        </pc:grpChg>
        <pc:grpChg chg="add mod">
          <ac:chgData name="Cruze, Nathan (LARC-D208)" userId="98015798-7c6e-402e-b4b3-a2d6479bcc80" providerId="ADAL" clId="{6CFFFC9E-B8B9-45F1-8A09-C39D77E3FF95}" dt="2023-04-14T02:02:11.600" v="4587" actId="1076"/>
          <ac:grpSpMkLst>
            <pc:docMk/>
            <pc:sldMk cId="2158436252" sldId="2098148955"/>
            <ac:grpSpMk id="53" creationId="{B97A3A3B-D8D2-4999-987E-D981D2473AA9}"/>
          </ac:grpSpMkLst>
        </pc:grpChg>
        <pc:grpChg chg="mod">
          <ac:chgData name="Cruze, Nathan (LARC-D208)" userId="98015798-7c6e-402e-b4b3-a2d6479bcc80" providerId="ADAL" clId="{6CFFFC9E-B8B9-45F1-8A09-C39D77E3FF95}" dt="2023-04-07T16:27:44.330" v="2640"/>
          <ac:grpSpMkLst>
            <pc:docMk/>
            <pc:sldMk cId="2158436252" sldId="2098148955"/>
            <ac:grpSpMk id="54" creationId="{D60438C6-60A6-4499-BA87-547874A0377C}"/>
          </ac:grpSpMkLst>
        </pc:grpChg>
        <pc:picChg chg="add mod">
          <ac:chgData name="Cruze, Nathan (LARC-D208)" userId="98015798-7c6e-402e-b4b3-a2d6479bcc80" providerId="ADAL" clId="{6CFFFC9E-B8B9-45F1-8A09-C39D77E3FF95}" dt="2023-04-14T02:06:04.532" v="4628" actId="1076"/>
          <ac:picMkLst>
            <pc:docMk/>
            <pc:sldMk cId="2158436252" sldId="2098148955"/>
            <ac:picMk id="16" creationId="{FE3A0A1E-4164-4CC2-A340-4D08F9C90BD3}"/>
          </ac:picMkLst>
        </pc:picChg>
        <pc:picChg chg="add del mod">
          <ac:chgData name="Cruze, Nathan (LARC-D208)" userId="98015798-7c6e-402e-b4b3-a2d6479bcc80" providerId="ADAL" clId="{6CFFFC9E-B8B9-45F1-8A09-C39D77E3FF95}" dt="2023-04-14T02:01:42.682" v="4577" actId="478"/>
          <ac:picMkLst>
            <pc:docMk/>
            <pc:sldMk cId="2158436252" sldId="2098148955"/>
            <ac:picMk id="45" creationId="{9C64068E-0858-49C7-9398-9B62319869D1}"/>
          </ac:picMkLst>
        </pc:picChg>
        <pc:picChg chg="add mod">
          <ac:chgData name="Cruze, Nathan (LARC-D208)" userId="98015798-7c6e-402e-b4b3-a2d6479bcc80" providerId="ADAL" clId="{6CFFFC9E-B8B9-45F1-8A09-C39D77E3FF95}" dt="2023-04-14T02:06:23.368" v="4632" actId="1076"/>
          <ac:picMkLst>
            <pc:docMk/>
            <pc:sldMk cId="2158436252" sldId="2098148955"/>
            <ac:picMk id="46" creationId="{BD8AA81C-42E2-4A05-9212-4B02B7813F6B}"/>
          </ac:picMkLst>
        </pc:picChg>
        <pc:picChg chg="mod">
          <ac:chgData name="Cruze, Nathan (LARC-D208)" userId="98015798-7c6e-402e-b4b3-a2d6479bcc80" providerId="ADAL" clId="{6CFFFC9E-B8B9-45F1-8A09-C39D77E3FF95}" dt="2023-04-14T02:04:43.230" v="4593" actId="692"/>
          <ac:picMkLst>
            <pc:docMk/>
            <pc:sldMk cId="2158436252" sldId="2098148955"/>
            <ac:picMk id="55" creationId="{4E67FF4F-87D0-4EFF-AEC2-25591674F050}"/>
          </ac:picMkLst>
        </pc:picChg>
      </pc:sldChg>
      <pc:sldChg chg="addSp delSp modSp add mod addCm delCm modNotesTx">
        <pc:chgData name="Cruze, Nathan (LARC-D208)" userId="98015798-7c6e-402e-b4b3-a2d6479bcc80" providerId="ADAL" clId="{6CFFFC9E-B8B9-45F1-8A09-C39D77E3FF95}" dt="2023-04-20T17:22:42.864" v="6197" actId="20577"/>
        <pc:sldMkLst>
          <pc:docMk/>
          <pc:sldMk cId="3545145905" sldId="2098148956"/>
        </pc:sldMkLst>
        <pc:spChg chg="mod">
          <ac:chgData name="Cruze, Nathan (LARC-D208)" userId="98015798-7c6e-402e-b4b3-a2d6479bcc80" providerId="ADAL" clId="{6CFFFC9E-B8B9-45F1-8A09-C39D77E3FF95}" dt="2023-04-07T16:29:49.237" v="2684" actId="20577"/>
          <ac:spMkLst>
            <pc:docMk/>
            <pc:sldMk cId="3545145905" sldId="2098148956"/>
            <ac:spMk id="2" creationId="{5A40385E-8519-4879-874D-5523F7D80A48}"/>
          </ac:spMkLst>
        </pc:spChg>
        <pc:spChg chg="mod">
          <ac:chgData name="Cruze, Nathan (LARC-D208)" userId="98015798-7c6e-402e-b4b3-a2d6479bcc80" providerId="ADAL" clId="{6CFFFC9E-B8B9-45F1-8A09-C39D77E3FF95}" dt="2023-04-20T17:22:42.864" v="6197" actId="20577"/>
          <ac:spMkLst>
            <pc:docMk/>
            <pc:sldMk cId="3545145905" sldId="2098148956"/>
            <ac:spMk id="3" creationId="{0F43BCE4-3910-43AC-9A5A-6C906585DBE0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9" creationId="{40F018A5-D860-4ACB-92F4-E685CD650551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10" creationId="{D35C89D7-8351-453A-87E3-D8596558161C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11" creationId="{AC4679A1-DA75-463F-B8EF-0BE3DEC0FABC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12" creationId="{CE65139D-931A-4AED-A674-E8D1B3FDB801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13" creationId="{CF6E242E-EE25-4A16-B730-1A7847A1333E}"/>
          </ac:spMkLst>
        </pc:spChg>
        <pc:spChg chg="mod">
          <ac:chgData name="Cruze, Nathan (LARC-D208)" userId="98015798-7c6e-402e-b4b3-a2d6479bcc80" providerId="ADAL" clId="{6CFFFC9E-B8B9-45F1-8A09-C39D77E3FF95}" dt="2023-04-13T15:07:56.340" v="3854"/>
          <ac:spMkLst>
            <pc:docMk/>
            <pc:sldMk cId="3545145905" sldId="2098148956"/>
            <ac:spMk id="15" creationId="{F9AFFE17-9D27-4EED-8D5A-85ED274CCD6E}"/>
          </ac:spMkLst>
        </pc:spChg>
        <pc:spChg chg="mod">
          <ac:chgData name="Cruze, Nathan (LARC-D208)" userId="98015798-7c6e-402e-b4b3-a2d6479bcc80" providerId="ADAL" clId="{6CFFFC9E-B8B9-45F1-8A09-C39D77E3FF95}" dt="2023-04-13T15:08:26.836" v="3857" actId="1076"/>
          <ac:spMkLst>
            <pc:docMk/>
            <pc:sldMk cId="3545145905" sldId="2098148956"/>
            <ac:spMk id="17" creationId="{0FD3617A-1007-4B16-9FB1-A736F2E34852}"/>
          </ac:spMkLst>
        </pc:spChg>
        <pc:spChg chg="mod">
          <ac:chgData name="Cruze, Nathan (LARC-D208)" userId="98015798-7c6e-402e-b4b3-a2d6479bcc80" providerId="ADAL" clId="{6CFFFC9E-B8B9-45F1-8A09-C39D77E3FF95}" dt="2023-04-13T15:08:55.486" v="3860" actId="1076"/>
          <ac:spMkLst>
            <pc:docMk/>
            <pc:sldMk cId="3545145905" sldId="2098148956"/>
            <ac:spMk id="18" creationId="{48BB21A9-58C6-49B3-9768-65A9DD0772B9}"/>
          </ac:spMkLst>
        </pc:spChg>
        <pc:spChg chg="mod">
          <ac:chgData name="Cruze, Nathan (LARC-D208)" userId="98015798-7c6e-402e-b4b3-a2d6479bcc80" providerId="ADAL" clId="{6CFFFC9E-B8B9-45F1-8A09-C39D77E3FF95}" dt="2023-04-13T15:09:08.383" v="3863" actId="1076"/>
          <ac:spMkLst>
            <pc:docMk/>
            <pc:sldMk cId="3545145905" sldId="2098148956"/>
            <ac:spMk id="21" creationId="{0B6025AD-9809-4BB1-B0B8-6D00DDBDF2D5}"/>
          </ac:spMkLst>
        </pc:spChg>
        <pc:spChg chg="mod">
          <ac:chgData name="Cruze, Nathan (LARC-D208)" userId="98015798-7c6e-402e-b4b3-a2d6479bcc80" providerId="ADAL" clId="{6CFFFC9E-B8B9-45F1-8A09-C39D77E3FF95}" dt="2023-04-13T15:10:39.165" v="3870" actId="1076"/>
          <ac:spMkLst>
            <pc:docMk/>
            <pc:sldMk cId="3545145905" sldId="2098148956"/>
            <ac:spMk id="22" creationId="{5BFB444B-A3CC-4C03-ACB8-413BC05DE9A0}"/>
          </ac:spMkLst>
        </pc:spChg>
        <pc:grpChg chg="del">
          <ac:chgData name="Cruze, Nathan (LARC-D208)" userId="98015798-7c6e-402e-b4b3-a2d6479bcc80" providerId="ADAL" clId="{6CFFFC9E-B8B9-45F1-8A09-C39D77E3FF95}" dt="2023-04-07T16:29:58.270" v="2685" actId="478"/>
          <ac:grpSpMkLst>
            <pc:docMk/>
            <pc:sldMk cId="3545145905" sldId="2098148956"/>
            <ac:grpSpMk id="5" creationId="{FB0D9096-91AD-49E9-905B-EC93C3884773}"/>
          </ac:grpSpMkLst>
        </pc:grpChg>
        <pc:grpChg chg="add mod">
          <ac:chgData name="Cruze, Nathan (LARC-D208)" userId="98015798-7c6e-402e-b4b3-a2d6479bcc80" providerId="ADAL" clId="{6CFFFC9E-B8B9-45F1-8A09-C39D77E3FF95}" dt="2023-04-13T15:07:56.340" v="3854"/>
          <ac:grpSpMkLst>
            <pc:docMk/>
            <pc:sldMk cId="3545145905" sldId="2098148956"/>
            <ac:grpSpMk id="7" creationId="{75A3D945-2804-4B46-A998-C192FD0A87AC}"/>
          </ac:grpSpMkLst>
        </pc:grpChg>
        <pc:picChg chg="add mod">
          <ac:chgData name="Cruze, Nathan (LARC-D208)" userId="98015798-7c6e-402e-b4b3-a2d6479bcc80" providerId="ADAL" clId="{6CFFFC9E-B8B9-45F1-8A09-C39D77E3FF95}" dt="2023-04-13T15:07:56.340" v="3854"/>
          <ac:picMkLst>
            <pc:docMk/>
            <pc:sldMk cId="3545145905" sldId="2098148956"/>
            <ac:picMk id="6" creationId="{0E1A3154-ED81-4046-A01A-AA0A42E779A7}"/>
          </ac:picMkLst>
        </pc:picChg>
        <pc:picChg chg="mod">
          <ac:chgData name="Cruze, Nathan (LARC-D208)" userId="98015798-7c6e-402e-b4b3-a2d6479bcc80" providerId="ADAL" clId="{6CFFFC9E-B8B9-45F1-8A09-C39D77E3FF95}" dt="2023-04-13T15:07:56.340" v="3854"/>
          <ac:picMkLst>
            <pc:docMk/>
            <pc:sldMk cId="3545145905" sldId="2098148956"/>
            <ac:picMk id="8" creationId="{18FF641C-BCFF-4956-B5A2-5B1190FFB7AE}"/>
          </ac:picMkLst>
        </pc:picChg>
        <pc:picChg chg="add del mod">
          <ac:chgData name="Cruze, Nathan (LARC-D208)" userId="98015798-7c6e-402e-b4b3-a2d6479bcc80" providerId="ADAL" clId="{6CFFFC9E-B8B9-45F1-8A09-C39D77E3FF95}" dt="2023-04-13T15:07:55.900" v="3853" actId="478"/>
          <ac:picMkLst>
            <pc:docMk/>
            <pc:sldMk cId="3545145905" sldId="2098148956"/>
            <ac:picMk id="19" creationId="{063D2CE1-0EAD-4C64-95D0-A7947E7F89B4}"/>
          </ac:picMkLst>
        </pc:picChg>
        <pc:picChg chg="add del mod">
          <ac:chgData name="Cruze, Nathan (LARC-D208)" userId="98015798-7c6e-402e-b4b3-a2d6479bcc80" providerId="ADAL" clId="{6CFFFC9E-B8B9-45F1-8A09-C39D77E3FF95}" dt="2023-04-13T15:07:53.774" v="3852" actId="478"/>
          <ac:picMkLst>
            <pc:docMk/>
            <pc:sldMk cId="3545145905" sldId="2098148956"/>
            <ac:picMk id="20" creationId="{46295D72-A939-4FB5-B52C-21A9C3B6EF4E}"/>
          </ac:picMkLst>
        </pc:picChg>
        <pc:cxnChg chg="mod">
          <ac:chgData name="Cruze, Nathan (LARC-D208)" userId="98015798-7c6e-402e-b4b3-a2d6479bcc80" providerId="ADAL" clId="{6CFFFC9E-B8B9-45F1-8A09-C39D77E3FF95}" dt="2023-04-13T15:07:56.340" v="3854"/>
          <ac:cxnSpMkLst>
            <pc:docMk/>
            <pc:sldMk cId="3545145905" sldId="2098148956"/>
            <ac:cxnSpMk id="14" creationId="{855DA41A-8974-46F0-9F52-31B5DDB24E4C}"/>
          </ac:cxnSpMkLst>
        </pc:cxnChg>
        <pc:cxnChg chg="mod">
          <ac:chgData name="Cruze, Nathan (LARC-D208)" userId="98015798-7c6e-402e-b4b3-a2d6479bcc80" providerId="ADAL" clId="{6CFFFC9E-B8B9-45F1-8A09-C39D77E3FF95}" dt="2023-04-13T15:07:56.340" v="3854"/>
          <ac:cxnSpMkLst>
            <pc:docMk/>
            <pc:sldMk cId="3545145905" sldId="2098148956"/>
            <ac:cxnSpMk id="16" creationId="{42116F47-CCF1-4393-99A5-50E7FA866F36}"/>
          </ac:cxnSpMkLst>
        </pc:cxnChg>
      </pc:sldChg>
      <pc:sldChg chg="addSp delSp modSp add mod delAnim addCm delCm modCm modNotesTx">
        <pc:chgData name="Cruze, Nathan (LARC-D208)" userId="98015798-7c6e-402e-b4b3-a2d6479bcc80" providerId="ADAL" clId="{6CFFFC9E-B8B9-45F1-8A09-C39D77E3FF95}" dt="2023-04-20T16:40:14.223" v="5133" actId="1076"/>
        <pc:sldMkLst>
          <pc:docMk/>
          <pc:sldMk cId="80078476" sldId="2098148957"/>
        </pc:sldMkLst>
        <pc:spChg chg="del">
          <ac:chgData name="Cruze, Nathan (LARC-D208)" userId="98015798-7c6e-402e-b4b3-a2d6479bcc80" providerId="ADAL" clId="{6CFFFC9E-B8B9-45F1-8A09-C39D77E3FF95}" dt="2023-04-07T16:50:06.794" v="3101" actId="478"/>
          <ac:spMkLst>
            <pc:docMk/>
            <pc:sldMk cId="80078476" sldId="2098148957"/>
            <ac:spMk id="2" creationId="{9F73F25B-AD26-4319-B1AD-D6822FCBED2E}"/>
          </ac:spMkLst>
        </pc:spChg>
        <pc:spChg chg="mod">
          <ac:chgData name="Cruze, Nathan (LARC-D208)" userId="98015798-7c6e-402e-b4b3-a2d6479bcc80" providerId="ADAL" clId="{6CFFFC9E-B8B9-45F1-8A09-C39D77E3FF95}" dt="2023-04-07T17:46:24.370" v="3156" actId="20577"/>
          <ac:spMkLst>
            <pc:docMk/>
            <pc:sldMk cId="80078476" sldId="2098148957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13T21:55:31.074" v="4044" actId="6549"/>
          <ac:spMkLst>
            <pc:docMk/>
            <pc:sldMk cId="80078476" sldId="2098148957"/>
            <ac:spMk id="5" creationId="{727520B9-0AD2-486E-87CE-C060A72A97FA}"/>
          </ac:spMkLst>
        </pc:spChg>
        <pc:spChg chg="del">
          <ac:chgData name="Cruze, Nathan (LARC-D208)" userId="98015798-7c6e-402e-b4b3-a2d6479bcc80" providerId="ADAL" clId="{6CFFFC9E-B8B9-45F1-8A09-C39D77E3FF95}" dt="2023-04-07T16:50:06.794" v="3101" actId="478"/>
          <ac:spMkLst>
            <pc:docMk/>
            <pc:sldMk cId="80078476" sldId="2098148957"/>
            <ac:spMk id="6" creationId="{1F9FA65B-E5FD-4B4A-B194-96A1BD00F0D2}"/>
          </ac:spMkLst>
        </pc:spChg>
        <pc:spChg chg="add mod">
          <ac:chgData name="Cruze, Nathan (LARC-D208)" userId="98015798-7c6e-402e-b4b3-a2d6479bcc80" providerId="ADAL" clId="{6CFFFC9E-B8B9-45F1-8A09-C39D77E3FF95}" dt="2023-04-20T16:40:14.223" v="5133" actId="1076"/>
          <ac:spMkLst>
            <pc:docMk/>
            <pc:sldMk cId="80078476" sldId="2098148957"/>
            <ac:spMk id="12" creationId="{20F7D041-963E-4C96-9896-E02ED9A9481F}"/>
          </ac:spMkLst>
        </pc:spChg>
        <pc:spChg chg="del">
          <ac:chgData name="Cruze, Nathan (LARC-D208)" userId="98015798-7c6e-402e-b4b3-a2d6479bcc80" providerId="ADAL" clId="{6CFFFC9E-B8B9-45F1-8A09-C39D77E3FF95}" dt="2023-04-07T16:50:06.794" v="3101" actId="478"/>
          <ac:spMkLst>
            <pc:docMk/>
            <pc:sldMk cId="80078476" sldId="2098148957"/>
            <ac:spMk id="14" creationId="{EA759259-7BA5-4837-9DD9-DD7D1D98816D}"/>
          </ac:spMkLst>
        </pc:spChg>
        <pc:spChg chg="del">
          <ac:chgData name="Cruze, Nathan (LARC-D208)" userId="98015798-7c6e-402e-b4b3-a2d6479bcc80" providerId="ADAL" clId="{6CFFFC9E-B8B9-45F1-8A09-C39D77E3FF95}" dt="2023-04-07T16:50:06.794" v="3101" actId="478"/>
          <ac:spMkLst>
            <pc:docMk/>
            <pc:sldMk cId="80078476" sldId="2098148957"/>
            <ac:spMk id="15" creationId="{47A33953-2AE6-48A6-BD9A-9B30DFB811E2}"/>
          </ac:spMkLst>
        </pc:spChg>
        <pc:spChg chg="mod">
          <ac:chgData name="Cruze, Nathan (LARC-D208)" userId="98015798-7c6e-402e-b4b3-a2d6479bcc80" providerId="ADAL" clId="{6CFFFC9E-B8B9-45F1-8A09-C39D77E3FF95}" dt="2023-04-07T17:49:35.967" v="3158"/>
          <ac:spMkLst>
            <pc:docMk/>
            <pc:sldMk cId="80078476" sldId="2098148957"/>
            <ac:spMk id="27" creationId="{9B3208F0-AE5D-44C5-8B71-40CF242D2EF1}"/>
          </ac:spMkLst>
        </pc:spChg>
        <pc:spChg chg="mod">
          <ac:chgData name="Cruze, Nathan (LARC-D208)" userId="98015798-7c6e-402e-b4b3-a2d6479bcc80" providerId="ADAL" clId="{6CFFFC9E-B8B9-45F1-8A09-C39D77E3FF95}" dt="2023-04-07T17:49:35.967" v="3158"/>
          <ac:spMkLst>
            <pc:docMk/>
            <pc:sldMk cId="80078476" sldId="2098148957"/>
            <ac:spMk id="28" creationId="{28701EEB-ED78-4854-91AD-EEC11BB09DD2}"/>
          </ac:spMkLst>
        </pc:spChg>
        <pc:spChg chg="mod">
          <ac:chgData name="Cruze, Nathan (LARC-D208)" userId="98015798-7c6e-402e-b4b3-a2d6479bcc80" providerId="ADAL" clId="{6CFFFC9E-B8B9-45F1-8A09-C39D77E3FF95}" dt="2023-04-07T17:59:55.133" v="3457" actId="1076"/>
          <ac:spMkLst>
            <pc:docMk/>
            <pc:sldMk cId="80078476" sldId="2098148957"/>
            <ac:spMk id="30" creationId="{306809DC-8F35-4BF7-920B-E9878BF23A11}"/>
          </ac:spMkLst>
        </pc:spChg>
        <pc:spChg chg="del">
          <ac:chgData name="Cruze, Nathan (LARC-D208)" userId="98015798-7c6e-402e-b4b3-a2d6479bcc80" providerId="ADAL" clId="{6CFFFC9E-B8B9-45F1-8A09-C39D77E3FF95}" dt="2023-04-07T16:49:59.835" v="3099" actId="478"/>
          <ac:spMkLst>
            <pc:docMk/>
            <pc:sldMk cId="80078476" sldId="2098148957"/>
            <ac:spMk id="35" creationId="{B6F62694-4A01-4EFC-A3A3-F7AAE3A73EE2}"/>
          </ac:spMkLst>
        </pc:spChg>
        <pc:spChg chg="del">
          <ac:chgData name="Cruze, Nathan (LARC-D208)" userId="98015798-7c6e-402e-b4b3-a2d6479bcc80" providerId="ADAL" clId="{6CFFFC9E-B8B9-45F1-8A09-C39D77E3FF95}" dt="2023-04-07T16:50:06.794" v="3101" actId="478"/>
          <ac:spMkLst>
            <pc:docMk/>
            <pc:sldMk cId="80078476" sldId="2098148957"/>
            <ac:spMk id="38" creationId="{4F2411CB-16A6-4E5C-9DD1-82D05DA55DFB}"/>
          </ac:spMkLst>
        </pc:spChg>
        <pc:grpChg chg="add mod">
          <ac:chgData name="Cruze, Nathan (LARC-D208)" userId="98015798-7c6e-402e-b4b3-a2d6479bcc80" providerId="ADAL" clId="{6CFFFC9E-B8B9-45F1-8A09-C39D77E3FF95}" dt="2023-04-20T16:40:04.117" v="5132" actId="1076"/>
          <ac:grpSpMkLst>
            <pc:docMk/>
            <pc:sldMk cId="80078476" sldId="2098148957"/>
            <ac:grpSpMk id="25" creationId="{5D1ADD0F-1725-481E-BF60-69B85A4C87EC}"/>
          </ac:grpSpMkLst>
        </pc:grpChg>
        <pc:grpChg chg="mod">
          <ac:chgData name="Cruze, Nathan (LARC-D208)" userId="98015798-7c6e-402e-b4b3-a2d6479bcc80" providerId="ADAL" clId="{6CFFFC9E-B8B9-45F1-8A09-C39D77E3FF95}" dt="2023-04-07T17:49:35.967" v="3158"/>
          <ac:grpSpMkLst>
            <pc:docMk/>
            <pc:sldMk cId="80078476" sldId="2098148957"/>
            <ac:grpSpMk id="26" creationId="{FDEADC08-9F46-4EC4-8FA6-30D5DDD4CC97}"/>
          </ac:grpSpMkLst>
        </pc:grp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9" creationId="{B4F323A5-6D0A-4E90-9F7F-9D4854207ABE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11" creationId="{EA2AEBE2-A28B-474B-86B9-2596C62910AE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16" creationId="{F09622CE-A0BB-4AB9-9ECE-FAD5626940EB}"/>
          </ac:picMkLst>
        </pc:picChg>
        <pc:picChg chg="mod">
          <ac:chgData name="Cruze, Nathan (LARC-D208)" userId="98015798-7c6e-402e-b4b3-a2d6479bcc80" providerId="ADAL" clId="{6CFFFC9E-B8B9-45F1-8A09-C39D77E3FF95}" dt="2023-04-07T17:59:29.654" v="3454" actId="1076"/>
          <ac:picMkLst>
            <pc:docMk/>
            <pc:sldMk cId="80078476" sldId="2098148957"/>
            <ac:picMk id="29" creationId="{89FD3A79-23E3-441E-A116-EEE414FC1A1A}"/>
          </ac:picMkLst>
        </pc:picChg>
        <pc:picChg chg="add mod">
          <ac:chgData name="Cruze, Nathan (LARC-D208)" userId="98015798-7c6e-402e-b4b3-a2d6479bcc80" providerId="ADAL" clId="{6CFFFC9E-B8B9-45F1-8A09-C39D77E3FF95}" dt="2023-04-07T18:00:16.167" v="3461" actId="14100"/>
          <ac:picMkLst>
            <pc:docMk/>
            <pc:sldMk cId="80078476" sldId="2098148957"/>
            <ac:picMk id="31" creationId="{BD889833-E5C1-4751-98A9-E4CAECA226A7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43" creationId="{E5726AFE-6F65-4F56-A535-DFF14E206612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44" creationId="{801CFF2E-AD48-4122-8155-3B2FDD85FBF4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45" creationId="{75053488-B1E9-4EF8-A305-67310AA88CCA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46" creationId="{E496266D-EBFA-416B-9986-BBAC66AD3E4C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47" creationId="{43161541-85F4-4603-8D78-B6B2A7FA61A1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48" creationId="{4229E703-5A72-40EA-9F92-76098C09E726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49" creationId="{C81153F2-9F95-4773-91D7-2C1996EB560E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50" creationId="{C1A456F5-95EB-4D89-B83D-428FB0600047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51" creationId="{8D3D7792-BF7C-4793-9588-A50E0D8020AD}"/>
          </ac:picMkLst>
        </pc:picChg>
        <pc:picChg chg="del">
          <ac:chgData name="Cruze, Nathan (LARC-D208)" userId="98015798-7c6e-402e-b4b3-a2d6479bcc80" providerId="ADAL" clId="{6CFFFC9E-B8B9-45F1-8A09-C39D77E3FF95}" dt="2023-04-07T16:50:03.581" v="3100" actId="478"/>
          <ac:picMkLst>
            <pc:docMk/>
            <pc:sldMk cId="80078476" sldId="2098148957"/>
            <ac:picMk id="52" creationId="{4706C320-C3E3-49E1-AE1B-F6330C7FFB9E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53" creationId="{D854BABB-4306-4A55-B277-3147926F5875}"/>
          </ac:picMkLst>
        </pc:picChg>
        <pc:picChg chg="del">
          <ac:chgData name="Cruze, Nathan (LARC-D208)" userId="98015798-7c6e-402e-b4b3-a2d6479bcc80" providerId="ADAL" clId="{6CFFFC9E-B8B9-45F1-8A09-C39D77E3FF95}" dt="2023-04-07T16:50:06.794" v="3101" actId="478"/>
          <ac:picMkLst>
            <pc:docMk/>
            <pc:sldMk cId="80078476" sldId="2098148957"/>
            <ac:picMk id="54" creationId="{785697D1-6975-45CE-A759-CC589245A691}"/>
          </ac:picMkLst>
        </pc:picChg>
      </pc:sldChg>
      <pc:sldChg chg="modSp add del mod ord modTransition modShow">
        <pc:chgData name="Cruze, Nathan (LARC-D208)" userId="98015798-7c6e-402e-b4b3-a2d6479bcc80" providerId="ADAL" clId="{6CFFFC9E-B8B9-45F1-8A09-C39D77E3FF95}" dt="2023-04-20T13:24:37.303" v="4745" actId="47"/>
        <pc:sldMkLst>
          <pc:docMk/>
          <pc:sldMk cId="2641567590" sldId="2098148958"/>
        </pc:sldMkLst>
        <pc:spChg chg="mod">
          <ac:chgData name="Cruze, Nathan (LARC-D208)" userId="98015798-7c6e-402e-b4b3-a2d6479bcc80" providerId="ADAL" clId="{6CFFFC9E-B8B9-45F1-8A09-C39D77E3FF95}" dt="2023-04-07T17:49:25.838" v="3157"/>
          <ac:spMkLst>
            <pc:docMk/>
            <pc:sldMk cId="2641567590" sldId="2098148958"/>
            <ac:spMk id="10" creationId="{63FE2801-3517-7078-5AC3-546FF7646BD2}"/>
          </ac:spMkLst>
        </pc:spChg>
      </pc:sldChg>
      <pc:sldChg chg="addSp delSp modSp new del mod modClrScheme addCm delCm chgLayout modNotesTx">
        <pc:chgData name="Cruze, Nathan (LARC-D208)" userId="98015798-7c6e-402e-b4b3-a2d6479bcc80" providerId="ADAL" clId="{6CFFFC9E-B8B9-45F1-8A09-C39D77E3FF95}" dt="2023-04-20T16:58:28.411" v="5613" actId="47"/>
        <pc:sldMkLst>
          <pc:docMk/>
          <pc:sldMk cId="169937707" sldId="2098148959"/>
        </pc:sldMkLst>
        <pc:spChg chg="mod ord">
          <ac:chgData name="Cruze, Nathan (LARC-D208)" userId="98015798-7c6e-402e-b4b3-a2d6479bcc80" providerId="ADAL" clId="{6CFFFC9E-B8B9-45F1-8A09-C39D77E3FF95}" dt="2023-04-07T19:06:24.612" v="3699" actId="700"/>
          <ac:spMkLst>
            <pc:docMk/>
            <pc:sldMk cId="169937707" sldId="2098148959"/>
            <ac:spMk id="2" creationId="{263EEF3F-51B3-4A5D-BA88-0FC304CD3114}"/>
          </ac:spMkLst>
        </pc:spChg>
        <pc:spChg chg="del">
          <ac:chgData name="Cruze, Nathan (LARC-D208)" userId="98015798-7c6e-402e-b4b3-a2d6479bcc80" providerId="ADAL" clId="{6CFFFC9E-B8B9-45F1-8A09-C39D77E3FF95}" dt="2023-04-07T18:36:51.638" v="3592" actId="478"/>
          <ac:spMkLst>
            <pc:docMk/>
            <pc:sldMk cId="169937707" sldId="2098148959"/>
            <ac:spMk id="3" creationId="{692CE55F-7BD4-425B-AC63-7ADEBF579323}"/>
          </ac:spMkLst>
        </pc:spChg>
        <pc:spChg chg="del">
          <ac:chgData name="Cruze, Nathan (LARC-D208)" userId="98015798-7c6e-402e-b4b3-a2d6479bcc80" providerId="ADAL" clId="{6CFFFC9E-B8B9-45F1-8A09-C39D77E3FF95}" dt="2023-04-07T18:45:46.092" v="3615" actId="931"/>
          <ac:spMkLst>
            <pc:docMk/>
            <pc:sldMk cId="169937707" sldId="2098148959"/>
            <ac:spMk id="4" creationId="{E6695374-E5E7-45FE-8816-E9937508E533}"/>
          </ac:spMkLst>
        </pc:spChg>
        <pc:spChg chg="del">
          <ac:chgData name="Cruze, Nathan (LARC-D208)" userId="98015798-7c6e-402e-b4b3-a2d6479bcc80" providerId="ADAL" clId="{6CFFFC9E-B8B9-45F1-8A09-C39D77E3FF95}" dt="2023-04-07T18:37:00.828" v="3594" actId="478"/>
          <ac:spMkLst>
            <pc:docMk/>
            <pc:sldMk cId="169937707" sldId="2098148959"/>
            <ac:spMk id="5" creationId="{57D60D32-81A4-4151-AA5D-96065DE5AADA}"/>
          </ac:spMkLst>
        </pc:spChg>
        <pc:spChg chg="add del mod topLvl">
          <ac:chgData name="Cruze, Nathan (LARC-D208)" userId="98015798-7c6e-402e-b4b3-a2d6479bcc80" providerId="ADAL" clId="{6CFFFC9E-B8B9-45F1-8A09-C39D77E3FF95}" dt="2023-04-20T16:49:59.245" v="5368" actId="478"/>
          <ac:spMkLst>
            <pc:docMk/>
            <pc:sldMk cId="169937707" sldId="2098148959"/>
            <ac:spMk id="8" creationId="{6069B115-8EC8-4B32-81BB-79438F31F391}"/>
          </ac:spMkLst>
        </pc:spChg>
        <pc:spChg chg="add del">
          <ac:chgData name="Cruze, Nathan (LARC-D208)" userId="98015798-7c6e-402e-b4b3-a2d6479bcc80" providerId="ADAL" clId="{6CFFFC9E-B8B9-45F1-8A09-C39D77E3FF95}" dt="2023-04-20T16:50:10.292" v="5370" actId="22"/>
          <ac:spMkLst>
            <pc:docMk/>
            <pc:sldMk cId="169937707" sldId="2098148959"/>
            <ac:spMk id="10" creationId="{4AC765AC-C048-47AC-A911-7D0F6EBA269D}"/>
          </ac:spMkLst>
        </pc:spChg>
        <pc:spChg chg="add del mod">
          <ac:chgData name="Cruze, Nathan (LARC-D208)" userId="98015798-7c6e-402e-b4b3-a2d6479bcc80" providerId="ADAL" clId="{6CFFFC9E-B8B9-45F1-8A09-C39D77E3FF95}" dt="2023-04-07T19:06:14.090" v="3697" actId="478"/>
          <ac:spMkLst>
            <pc:docMk/>
            <pc:sldMk cId="169937707" sldId="2098148959"/>
            <ac:spMk id="13" creationId="{09651204-3B3D-45BD-A7DA-3D22DB448534}"/>
          </ac:spMkLst>
        </pc:spChg>
        <pc:spChg chg="add del mod ord">
          <ac:chgData name="Cruze, Nathan (LARC-D208)" userId="98015798-7c6e-402e-b4b3-a2d6479bcc80" providerId="ADAL" clId="{6CFFFC9E-B8B9-45F1-8A09-C39D77E3FF95}" dt="2023-04-07T19:06:24.612" v="3699" actId="700"/>
          <ac:spMkLst>
            <pc:docMk/>
            <pc:sldMk cId="169937707" sldId="2098148959"/>
            <ac:spMk id="14" creationId="{BB0F1A4E-3AFD-46A5-B5BA-4301FF7B842D}"/>
          </ac:spMkLst>
        </pc:spChg>
        <pc:grpChg chg="add del mod">
          <ac:chgData name="Cruze, Nathan (LARC-D208)" userId="98015798-7c6e-402e-b4b3-a2d6479bcc80" providerId="ADAL" clId="{6CFFFC9E-B8B9-45F1-8A09-C39D77E3FF95}" dt="2023-04-20T16:49:59.245" v="5368" actId="478"/>
          <ac:grpSpMkLst>
            <pc:docMk/>
            <pc:sldMk cId="169937707" sldId="2098148959"/>
            <ac:grpSpMk id="9" creationId="{2D071EA1-BF3E-4B57-AC89-D161F822C6DE}"/>
          </ac:grpSpMkLst>
        </pc:grpChg>
        <pc:picChg chg="add mod">
          <ac:chgData name="Cruze, Nathan (LARC-D208)" userId="98015798-7c6e-402e-b4b3-a2d6479bcc80" providerId="ADAL" clId="{6CFFFC9E-B8B9-45F1-8A09-C39D77E3FF95}" dt="2023-04-07T19:06:42.144" v="3703" actId="1076"/>
          <ac:picMkLst>
            <pc:docMk/>
            <pc:sldMk cId="169937707" sldId="2098148959"/>
            <ac:picMk id="6" creationId="{C0274BA5-F57D-4939-86AC-F8027169E29A}"/>
          </ac:picMkLst>
        </pc:picChg>
        <pc:picChg chg="add mod topLvl">
          <ac:chgData name="Cruze, Nathan (LARC-D208)" userId="98015798-7c6e-402e-b4b3-a2d6479bcc80" providerId="ADAL" clId="{6CFFFC9E-B8B9-45F1-8A09-C39D77E3FF95}" dt="2023-04-20T16:49:59.245" v="5368" actId="478"/>
          <ac:picMkLst>
            <pc:docMk/>
            <pc:sldMk cId="169937707" sldId="2098148959"/>
            <ac:picMk id="7" creationId="{A5D4CC40-F7F5-46EA-AC8E-8D3BEF42860F}"/>
          </ac:picMkLst>
        </pc:picChg>
        <pc:picChg chg="add del mod">
          <ac:chgData name="Cruze, Nathan (LARC-D208)" userId="98015798-7c6e-402e-b4b3-a2d6479bcc80" providerId="ADAL" clId="{6CFFFC9E-B8B9-45F1-8A09-C39D77E3FF95}" dt="2023-04-07T19:05:48.466" v="3696" actId="478"/>
          <ac:picMkLst>
            <pc:docMk/>
            <pc:sldMk cId="169937707" sldId="2098148959"/>
            <ac:picMk id="11" creationId="{42E49BFA-9E57-4A98-9098-D15C764F689A}"/>
          </ac:picMkLst>
        </pc:picChg>
      </pc:sldChg>
      <pc:sldChg chg="add del">
        <pc:chgData name="Cruze, Nathan (LARC-D208)" userId="98015798-7c6e-402e-b4b3-a2d6479bcc80" providerId="ADAL" clId="{6CFFFC9E-B8B9-45F1-8A09-C39D77E3FF95}" dt="2023-04-07T18:11:04.060" v="3487" actId="47"/>
        <pc:sldMkLst>
          <pc:docMk/>
          <pc:sldMk cId="3392229233" sldId="2098148959"/>
        </pc:sldMkLst>
      </pc:sldChg>
      <pc:sldChg chg="addSp delSp modSp add del mod addCm delCm modNotesTx">
        <pc:chgData name="Cruze, Nathan (LARC-D208)" userId="98015798-7c6e-402e-b4b3-a2d6479bcc80" providerId="ADAL" clId="{6CFFFC9E-B8B9-45F1-8A09-C39D77E3FF95}" dt="2023-04-20T17:13:51.576" v="6164" actId="47"/>
        <pc:sldMkLst>
          <pc:docMk/>
          <pc:sldMk cId="3161985342" sldId="2098148960"/>
        </pc:sldMkLst>
        <pc:spChg chg="mod">
          <ac:chgData name="Cruze, Nathan (LARC-D208)" userId="98015798-7c6e-402e-b4b3-a2d6479bcc80" providerId="ADAL" clId="{6CFFFC9E-B8B9-45F1-8A09-C39D77E3FF95}" dt="2023-04-07T18:53:58.159" v="3695" actId="20577"/>
          <ac:spMkLst>
            <pc:docMk/>
            <pc:sldMk cId="3161985342" sldId="2098148960"/>
            <ac:spMk id="2" creationId="{263EEF3F-51B3-4A5D-BA88-0FC304CD3114}"/>
          </ac:spMkLst>
        </pc:spChg>
        <pc:spChg chg="add mod">
          <ac:chgData name="Cruze, Nathan (LARC-D208)" userId="98015798-7c6e-402e-b4b3-a2d6479bcc80" providerId="ADAL" clId="{6CFFFC9E-B8B9-45F1-8A09-C39D77E3FF95}" dt="2023-04-07T20:58:13.019" v="3762" actId="20577"/>
          <ac:spMkLst>
            <pc:docMk/>
            <pc:sldMk cId="3161985342" sldId="2098148960"/>
            <ac:spMk id="3" creationId="{34F3CE0A-B464-4AE1-A8F7-0DD1FC86B376}"/>
          </ac:spMkLst>
        </pc:spChg>
        <pc:spChg chg="mod">
          <ac:chgData name="Cruze, Nathan (LARC-D208)" userId="98015798-7c6e-402e-b4b3-a2d6479bcc80" providerId="ADAL" clId="{6CFFFC9E-B8B9-45F1-8A09-C39D77E3FF95}" dt="2023-04-07T19:08:27.573" v="3706" actId="6549"/>
          <ac:spMkLst>
            <pc:docMk/>
            <pc:sldMk cId="3161985342" sldId="2098148960"/>
            <ac:spMk id="8" creationId="{6069B115-8EC8-4B32-81BB-79438F31F391}"/>
          </ac:spMkLst>
        </pc:spChg>
        <pc:grpChg chg="del">
          <ac:chgData name="Cruze, Nathan (LARC-D208)" userId="98015798-7c6e-402e-b4b3-a2d6479bcc80" providerId="ADAL" clId="{6CFFFC9E-B8B9-45F1-8A09-C39D77E3FF95}" dt="2023-04-07T19:08:30.200" v="3707" actId="478"/>
          <ac:grpSpMkLst>
            <pc:docMk/>
            <pc:sldMk cId="3161985342" sldId="2098148960"/>
            <ac:grpSpMk id="9" creationId="{2D071EA1-BF3E-4B57-AC89-D161F822C6DE}"/>
          </ac:grpSpMkLst>
        </pc:grpChg>
        <pc:picChg chg="add mod">
          <ac:chgData name="Cruze, Nathan (LARC-D208)" userId="98015798-7c6e-402e-b4b3-a2d6479bcc80" providerId="ADAL" clId="{6CFFFC9E-B8B9-45F1-8A09-C39D77E3FF95}" dt="2023-04-07T19:11:43.334" v="3716" actId="1076"/>
          <ac:picMkLst>
            <pc:docMk/>
            <pc:sldMk cId="3161985342" sldId="2098148960"/>
            <ac:picMk id="4" creationId="{619DB8F6-0354-4BB1-AB8D-2A3DB31AE9EC}"/>
          </ac:picMkLst>
        </pc:picChg>
        <pc:picChg chg="del">
          <ac:chgData name="Cruze, Nathan (LARC-D208)" userId="98015798-7c6e-402e-b4b3-a2d6479bcc80" providerId="ADAL" clId="{6CFFFC9E-B8B9-45F1-8A09-C39D77E3FF95}" dt="2023-04-07T19:08:24.349" v="3705" actId="478"/>
          <ac:picMkLst>
            <pc:docMk/>
            <pc:sldMk cId="3161985342" sldId="2098148960"/>
            <ac:picMk id="6" creationId="{C0274BA5-F57D-4939-86AC-F8027169E29A}"/>
          </ac:picMkLst>
        </pc:picChg>
        <pc:picChg chg="mod">
          <ac:chgData name="Cruze, Nathan (LARC-D208)" userId="98015798-7c6e-402e-b4b3-a2d6479bcc80" providerId="ADAL" clId="{6CFFFC9E-B8B9-45F1-8A09-C39D77E3FF95}" dt="2023-04-07T19:11:51.505" v="3717" actId="1076"/>
          <ac:picMkLst>
            <pc:docMk/>
            <pc:sldMk cId="3161985342" sldId="2098148960"/>
            <ac:picMk id="11" creationId="{42E49BFA-9E57-4A98-9098-D15C764F689A}"/>
          </ac:picMkLst>
        </pc:picChg>
      </pc:sldChg>
      <pc:sldChg chg="new del">
        <pc:chgData name="Cruze, Nathan (LARC-D208)" userId="98015798-7c6e-402e-b4b3-a2d6479bcc80" providerId="ADAL" clId="{6CFFFC9E-B8B9-45F1-8A09-C39D77E3FF95}" dt="2023-04-07T22:34:25.110" v="3800" actId="47"/>
        <pc:sldMkLst>
          <pc:docMk/>
          <pc:sldMk cId="3127121688" sldId="2098148961"/>
        </pc:sldMkLst>
      </pc:sldChg>
      <pc:sldChg chg="delSp modSp add mod ord modNotesTx">
        <pc:chgData name="Cruze, Nathan (LARC-D208)" userId="98015798-7c6e-402e-b4b3-a2d6479bcc80" providerId="ADAL" clId="{6CFFFC9E-B8B9-45F1-8A09-C39D77E3FF95}" dt="2023-04-20T13:24:44.453" v="4746" actId="6549"/>
        <pc:sldMkLst>
          <pc:docMk/>
          <pc:sldMk cId="980460070" sldId="2098148962"/>
        </pc:sldMkLst>
        <pc:spChg chg="mod">
          <ac:chgData name="Cruze, Nathan (LARC-D208)" userId="98015798-7c6e-402e-b4b3-a2d6479bcc80" providerId="ADAL" clId="{6CFFFC9E-B8B9-45F1-8A09-C39D77E3FF95}" dt="2023-04-07T20:58:56.365" v="3781" actId="20577"/>
          <ac:spMkLst>
            <pc:docMk/>
            <pc:sldMk cId="980460070" sldId="2098148962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14T01:43:46.967" v="4573" actId="6549"/>
          <ac:spMkLst>
            <pc:docMk/>
            <pc:sldMk cId="980460070" sldId="2098148962"/>
            <ac:spMk id="5" creationId="{727520B9-0AD2-486E-87CE-C060A72A97FA}"/>
          </ac:spMkLst>
        </pc:spChg>
        <pc:grpChg chg="del">
          <ac:chgData name="Cruze, Nathan (LARC-D208)" userId="98015798-7c6e-402e-b4b3-a2d6479bcc80" providerId="ADAL" clId="{6CFFFC9E-B8B9-45F1-8A09-C39D77E3FF95}" dt="2023-04-07T20:58:59.097" v="3783" actId="478"/>
          <ac:grpSpMkLst>
            <pc:docMk/>
            <pc:sldMk cId="980460070" sldId="2098148962"/>
            <ac:grpSpMk id="25" creationId="{5D1ADD0F-1725-481E-BF60-69B85A4C87EC}"/>
          </ac:grpSpMkLst>
        </pc:grpChg>
        <pc:picChg chg="del">
          <ac:chgData name="Cruze, Nathan (LARC-D208)" userId="98015798-7c6e-402e-b4b3-a2d6479bcc80" providerId="ADAL" clId="{6CFFFC9E-B8B9-45F1-8A09-C39D77E3FF95}" dt="2023-04-07T20:58:58.418" v="3782" actId="478"/>
          <ac:picMkLst>
            <pc:docMk/>
            <pc:sldMk cId="980460070" sldId="2098148962"/>
            <ac:picMk id="31" creationId="{BD889833-E5C1-4751-98A9-E4CAECA226A7}"/>
          </ac:picMkLst>
        </pc:picChg>
      </pc:sldChg>
      <pc:sldChg chg="addSp delSp modSp add del mod ord delAnim">
        <pc:chgData name="Cruze, Nathan (LARC-D208)" userId="98015798-7c6e-402e-b4b3-a2d6479bcc80" providerId="ADAL" clId="{6CFFFC9E-B8B9-45F1-8A09-C39D77E3FF95}" dt="2023-04-20T13:47:33.246" v="4849" actId="47"/>
        <pc:sldMkLst>
          <pc:docMk/>
          <pc:sldMk cId="745155569" sldId="2098148963"/>
        </pc:sldMkLst>
        <pc:spChg chg="mod">
          <ac:chgData name="Cruze, Nathan (LARC-D208)" userId="98015798-7c6e-402e-b4b3-a2d6479bcc80" providerId="ADAL" clId="{6CFFFC9E-B8B9-45F1-8A09-C39D77E3FF95}" dt="2023-04-13T18:47:13.921" v="3892" actId="1076"/>
          <ac:spMkLst>
            <pc:docMk/>
            <pc:sldMk cId="745155569" sldId="2098148963"/>
            <ac:spMk id="2" creationId="{9F73F25B-AD26-4319-B1AD-D6822FCBED2E}"/>
          </ac:spMkLst>
        </pc:spChg>
        <pc:spChg chg="del">
          <ac:chgData name="Cruze, Nathan (LARC-D208)" userId="98015798-7c6e-402e-b4b3-a2d6479bcc80" providerId="ADAL" clId="{6CFFFC9E-B8B9-45F1-8A09-C39D77E3FF95}" dt="2023-04-13T18:46:25.167" v="3883" actId="478"/>
          <ac:spMkLst>
            <pc:docMk/>
            <pc:sldMk cId="745155569" sldId="2098148963"/>
            <ac:spMk id="6" creationId="{1F9FA65B-E5FD-4B4A-B194-96A1BD00F0D2}"/>
          </ac:spMkLst>
        </pc:spChg>
        <pc:spChg chg="del">
          <ac:chgData name="Cruze, Nathan (LARC-D208)" userId="98015798-7c6e-402e-b4b3-a2d6479bcc80" providerId="ADAL" clId="{6CFFFC9E-B8B9-45F1-8A09-C39D77E3FF95}" dt="2023-04-13T18:46:19.608" v="3877" actId="478"/>
          <ac:spMkLst>
            <pc:docMk/>
            <pc:sldMk cId="745155569" sldId="2098148963"/>
            <ac:spMk id="14" creationId="{EA759259-7BA5-4837-9DD9-DD7D1D98816D}"/>
          </ac:spMkLst>
        </pc:spChg>
        <pc:spChg chg="del">
          <ac:chgData name="Cruze, Nathan (LARC-D208)" userId="98015798-7c6e-402e-b4b3-a2d6479bcc80" providerId="ADAL" clId="{6CFFFC9E-B8B9-45F1-8A09-C39D77E3FF95}" dt="2023-04-13T18:46:18.990" v="3876" actId="478"/>
          <ac:spMkLst>
            <pc:docMk/>
            <pc:sldMk cId="745155569" sldId="2098148963"/>
            <ac:spMk id="15" creationId="{47A33953-2AE6-48A6-BD9A-9B30DFB811E2}"/>
          </ac:spMkLst>
        </pc:spChg>
        <pc:spChg chg="mod">
          <ac:chgData name="Cruze, Nathan (LARC-D208)" userId="98015798-7c6e-402e-b4b3-a2d6479bcc80" providerId="ADAL" clId="{6CFFFC9E-B8B9-45F1-8A09-C39D77E3FF95}" dt="2023-04-20T13:33:06.480" v="4784"/>
          <ac:spMkLst>
            <pc:docMk/>
            <pc:sldMk cId="745155569" sldId="2098148963"/>
            <ac:spMk id="16" creationId="{7D5317EF-E659-480B-923B-B40BFCE0EA6D}"/>
          </ac:spMkLst>
        </pc:spChg>
        <pc:spChg chg="mod">
          <ac:chgData name="Cruze, Nathan (LARC-D208)" userId="98015798-7c6e-402e-b4b3-a2d6479bcc80" providerId="ADAL" clId="{6CFFFC9E-B8B9-45F1-8A09-C39D77E3FF95}" dt="2023-04-20T13:33:06.480" v="4784"/>
          <ac:spMkLst>
            <pc:docMk/>
            <pc:sldMk cId="745155569" sldId="2098148963"/>
            <ac:spMk id="17" creationId="{FB9D7E03-1415-462F-A4B7-2A905FD4905E}"/>
          </ac:spMkLst>
        </pc:spChg>
        <pc:spChg chg="mod">
          <ac:chgData name="Cruze, Nathan (LARC-D208)" userId="98015798-7c6e-402e-b4b3-a2d6479bcc80" providerId="ADAL" clId="{6CFFFC9E-B8B9-45F1-8A09-C39D77E3FF95}" dt="2023-04-20T13:33:06.480" v="4784"/>
          <ac:spMkLst>
            <pc:docMk/>
            <pc:sldMk cId="745155569" sldId="2098148963"/>
            <ac:spMk id="18" creationId="{5723ED8B-6E8A-40B4-B1D5-0A8DD066D0A2}"/>
          </ac:spMkLst>
        </pc:spChg>
        <pc:spChg chg="mod">
          <ac:chgData name="Cruze, Nathan (LARC-D208)" userId="98015798-7c6e-402e-b4b3-a2d6479bcc80" providerId="ADAL" clId="{6CFFFC9E-B8B9-45F1-8A09-C39D77E3FF95}" dt="2023-04-20T13:33:06.480" v="4784"/>
          <ac:spMkLst>
            <pc:docMk/>
            <pc:sldMk cId="745155569" sldId="2098148963"/>
            <ac:spMk id="20" creationId="{08CFEFBD-0B47-4154-B8D1-7CD8FBBFB559}"/>
          </ac:spMkLst>
        </pc:spChg>
        <pc:spChg chg="mod">
          <ac:chgData name="Cruze, Nathan (LARC-D208)" userId="98015798-7c6e-402e-b4b3-a2d6479bcc80" providerId="ADAL" clId="{6CFFFC9E-B8B9-45F1-8A09-C39D77E3FF95}" dt="2023-04-20T13:33:06.480" v="4784"/>
          <ac:spMkLst>
            <pc:docMk/>
            <pc:sldMk cId="745155569" sldId="2098148963"/>
            <ac:spMk id="22" creationId="{0B04FFD6-843E-4C61-AFB5-56D81E9B809A}"/>
          </ac:spMkLst>
        </pc:spChg>
        <pc:spChg chg="del mod">
          <ac:chgData name="Cruze, Nathan (LARC-D208)" userId="98015798-7c6e-402e-b4b3-a2d6479bcc80" providerId="ADAL" clId="{6CFFFC9E-B8B9-45F1-8A09-C39D77E3FF95}" dt="2023-04-13T18:46:41.210" v="3886" actId="478"/>
          <ac:spMkLst>
            <pc:docMk/>
            <pc:sldMk cId="745155569" sldId="2098148963"/>
            <ac:spMk id="26" creationId="{AFB69E30-1BEA-4872-8BCD-643F9BBCC754}"/>
          </ac:spMkLst>
        </pc:spChg>
        <pc:spChg chg="del mod">
          <ac:chgData name="Cruze, Nathan (LARC-D208)" userId="98015798-7c6e-402e-b4b3-a2d6479bcc80" providerId="ADAL" clId="{6CFFFC9E-B8B9-45F1-8A09-C39D77E3FF95}" dt="2023-04-13T18:46:43.711" v="3887" actId="478"/>
          <ac:spMkLst>
            <pc:docMk/>
            <pc:sldMk cId="745155569" sldId="2098148963"/>
            <ac:spMk id="27" creationId="{F777A884-36B5-4BF5-AABB-EA3B9D7F24B7}"/>
          </ac:spMkLst>
        </pc:spChg>
        <pc:spChg chg="mod">
          <ac:chgData name="Cruze, Nathan (LARC-D208)" userId="98015798-7c6e-402e-b4b3-a2d6479bcc80" providerId="ADAL" clId="{6CFFFC9E-B8B9-45F1-8A09-C39D77E3FF95}" dt="2023-04-13T18:46:33.691" v="3885"/>
          <ac:spMkLst>
            <pc:docMk/>
            <pc:sldMk cId="745155569" sldId="2098148963"/>
            <ac:spMk id="28" creationId="{A373ADBA-22F8-42BD-BAEE-D567259CA39E}"/>
          </ac:spMkLst>
        </pc:spChg>
        <pc:spChg chg="mod">
          <ac:chgData name="Cruze, Nathan (LARC-D208)" userId="98015798-7c6e-402e-b4b3-a2d6479bcc80" providerId="ADAL" clId="{6CFFFC9E-B8B9-45F1-8A09-C39D77E3FF95}" dt="2023-04-13T18:46:33.691" v="3885"/>
          <ac:spMkLst>
            <pc:docMk/>
            <pc:sldMk cId="745155569" sldId="2098148963"/>
            <ac:spMk id="29" creationId="{AEDC1234-C818-432D-B202-F2FFF390967D}"/>
          </ac:spMkLst>
        </pc:spChg>
        <pc:spChg chg="mod">
          <ac:chgData name="Cruze, Nathan (LARC-D208)" userId="98015798-7c6e-402e-b4b3-a2d6479bcc80" providerId="ADAL" clId="{6CFFFC9E-B8B9-45F1-8A09-C39D77E3FF95}" dt="2023-04-13T18:46:33.691" v="3885"/>
          <ac:spMkLst>
            <pc:docMk/>
            <pc:sldMk cId="745155569" sldId="2098148963"/>
            <ac:spMk id="30" creationId="{FB7B4540-989D-4674-B232-72CC757561F9}"/>
          </ac:spMkLst>
        </pc:spChg>
        <pc:spChg chg="mod">
          <ac:chgData name="Cruze, Nathan (LARC-D208)" userId="98015798-7c6e-402e-b4b3-a2d6479bcc80" providerId="ADAL" clId="{6CFFFC9E-B8B9-45F1-8A09-C39D77E3FF95}" dt="2023-04-13T18:46:33.691" v="3885"/>
          <ac:spMkLst>
            <pc:docMk/>
            <pc:sldMk cId="745155569" sldId="2098148963"/>
            <ac:spMk id="32" creationId="{DA1AFCE5-C6B8-47AD-B60F-246CFFD80AB0}"/>
          </ac:spMkLst>
        </pc:spChg>
        <pc:spChg chg="del mod">
          <ac:chgData name="Cruze, Nathan (LARC-D208)" userId="98015798-7c6e-402e-b4b3-a2d6479bcc80" providerId="ADAL" clId="{6CFFFC9E-B8B9-45F1-8A09-C39D77E3FF95}" dt="2023-04-13T18:46:47.952" v="3888" actId="478"/>
          <ac:spMkLst>
            <pc:docMk/>
            <pc:sldMk cId="745155569" sldId="2098148963"/>
            <ac:spMk id="34" creationId="{69F818DB-46B0-46ED-A883-2D495F1F7187}"/>
          </ac:spMkLst>
        </pc:spChg>
        <pc:spChg chg="del">
          <ac:chgData name="Cruze, Nathan (LARC-D208)" userId="98015798-7c6e-402e-b4b3-a2d6479bcc80" providerId="ADAL" clId="{6CFFFC9E-B8B9-45F1-8A09-C39D77E3FF95}" dt="2023-04-13T18:46:27.332" v="3884" actId="478"/>
          <ac:spMkLst>
            <pc:docMk/>
            <pc:sldMk cId="745155569" sldId="2098148963"/>
            <ac:spMk id="35" creationId="{B6F62694-4A01-4EFC-A3A3-F7AAE3A73EE2}"/>
          </ac:spMkLst>
        </pc:spChg>
        <pc:spChg chg="mod">
          <ac:chgData name="Cruze, Nathan (LARC-D208)" userId="98015798-7c6e-402e-b4b3-a2d6479bcc80" providerId="ADAL" clId="{6CFFFC9E-B8B9-45F1-8A09-C39D77E3FF95}" dt="2023-04-20T13:32:44.472" v="4782" actId="6549"/>
          <ac:spMkLst>
            <pc:docMk/>
            <pc:sldMk cId="745155569" sldId="2098148963"/>
            <ac:spMk id="36" creationId="{ADE20D96-DCAA-49DF-AE64-2B0DBBCD20EC}"/>
          </ac:spMkLst>
        </pc:spChg>
        <pc:spChg chg="del mod">
          <ac:chgData name="Cruze, Nathan (LARC-D208)" userId="98015798-7c6e-402e-b4b3-a2d6479bcc80" providerId="ADAL" clId="{6CFFFC9E-B8B9-45F1-8A09-C39D77E3FF95}" dt="2023-04-20T13:32:57.587" v="4783" actId="478"/>
          <ac:spMkLst>
            <pc:docMk/>
            <pc:sldMk cId="745155569" sldId="2098148963"/>
            <ac:spMk id="37" creationId="{2F97EB21-A91A-4DB1-80B7-38455642A93A}"/>
          </ac:spMkLst>
        </pc:spChg>
        <pc:spChg chg="del mod">
          <ac:chgData name="Cruze, Nathan (LARC-D208)" userId="98015798-7c6e-402e-b4b3-a2d6479bcc80" providerId="ADAL" clId="{6CFFFC9E-B8B9-45F1-8A09-C39D77E3FF95}" dt="2023-04-13T18:46:20.366" v="3878" actId="478"/>
          <ac:spMkLst>
            <pc:docMk/>
            <pc:sldMk cId="745155569" sldId="2098148963"/>
            <ac:spMk id="38" creationId="{4F2411CB-16A6-4E5C-9DD1-82D05DA55DFB}"/>
          </ac:spMkLst>
        </pc:spChg>
        <pc:spChg chg="del mod">
          <ac:chgData name="Cruze, Nathan (LARC-D208)" userId="98015798-7c6e-402e-b4b3-a2d6479bcc80" providerId="ADAL" clId="{6CFFFC9E-B8B9-45F1-8A09-C39D77E3FF95}" dt="2023-04-20T13:32:29.942" v="4780" actId="478"/>
          <ac:spMkLst>
            <pc:docMk/>
            <pc:sldMk cId="745155569" sldId="2098148963"/>
            <ac:spMk id="39" creationId="{ABCCDD3E-33A1-4700-87E1-04A3785C9BA6}"/>
          </ac:spMkLst>
        </pc:spChg>
        <pc:grpChg chg="add del mod">
          <ac:chgData name="Cruze, Nathan (LARC-D208)" userId="98015798-7c6e-402e-b4b3-a2d6479bcc80" providerId="ADAL" clId="{6CFFFC9E-B8B9-45F1-8A09-C39D77E3FF95}" dt="2023-04-20T13:33:08.170" v="4785"/>
          <ac:grpSpMkLst>
            <pc:docMk/>
            <pc:sldMk cId="745155569" sldId="2098148963"/>
            <ac:grpSpMk id="15" creationId="{87979C72-5505-46E0-AB63-A549FB6C7B79}"/>
          </ac:grpSpMkLst>
        </pc:grpChg>
        <pc:grpChg chg="add mod">
          <ac:chgData name="Cruze, Nathan (LARC-D208)" userId="98015798-7c6e-402e-b4b3-a2d6479bcc80" providerId="ADAL" clId="{6CFFFC9E-B8B9-45F1-8A09-C39D77E3FF95}" dt="2023-04-20T13:32:40.002" v="4781" actId="1076"/>
          <ac:grpSpMkLst>
            <pc:docMk/>
            <pc:sldMk cId="745155569" sldId="2098148963"/>
            <ac:grpSpMk id="25" creationId="{663A9282-09C4-455E-A20A-001D098C7832}"/>
          </ac:grpSpMkLst>
        </pc:grp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9" creationId="{B4F323A5-6D0A-4E90-9F7F-9D4854207ABE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11" creationId="{EA2AEBE2-A28B-474B-86B9-2596C62910AE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16" creationId="{F09622CE-A0BB-4AB9-9ECE-FAD5626940EB}"/>
          </ac:picMkLst>
        </pc:picChg>
        <pc:picChg chg="del mod">
          <ac:chgData name="Cruze, Nathan (LARC-D208)" userId="98015798-7c6e-402e-b4b3-a2d6479bcc80" providerId="ADAL" clId="{6CFFFC9E-B8B9-45F1-8A09-C39D77E3FF95}" dt="2023-04-13T18:46:24.352" v="3882" actId="478"/>
          <ac:picMkLst>
            <pc:docMk/>
            <pc:sldMk cId="745155569" sldId="2098148963"/>
            <ac:picMk id="43" creationId="{E5726AFE-6F65-4F56-A535-DFF14E206612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44" creationId="{801CFF2E-AD48-4122-8155-3B2FDD85FBF4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45" creationId="{75053488-B1E9-4EF8-A305-67310AA88CCA}"/>
          </ac:picMkLst>
        </pc:picChg>
        <pc:picChg chg="del">
          <ac:chgData name="Cruze, Nathan (LARC-D208)" userId="98015798-7c6e-402e-b4b3-a2d6479bcc80" providerId="ADAL" clId="{6CFFFC9E-B8B9-45F1-8A09-C39D77E3FF95}" dt="2023-04-13T18:46:21.904" v="3880" actId="478"/>
          <ac:picMkLst>
            <pc:docMk/>
            <pc:sldMk cId="745155569" sldId="2098148963"/>
            <ac:picMk id="46" creationId="{E496266D-EBFA-416B-9986-BBAC66AD3E4C}"/>
          </ac:picMkLst>
        </pc:picChg>
        <pc:picChg chg="del">
          <ac:chgData name="Cruze, Nathan (LARC-D208)" userId="98015798-7c6e-402e-b4b3-a2d6479bcc80" providerId="ADAL" clId="{6CFFFC9E-B8B9-45F1-8A09-C39D77E3FF95}" dt="2023-04-13T18:46:24.352" v="3882" actId="478"/>
          <ac:picMkLst>
            <pc:docMk/>
            <pc:sldMk cId="745155569" sldId="2098148963"/>
            <ac:picMk id="47" creationId="{43161541-85F4-4603-8D78-B6B2A7FA61A1}"/>
          </ac:picMkLst>
        </pc:picChg>
        <pc:picChg chg="del">
          <ac:chgData name="Cruze, Nathan (LARC-D208)" userId="98015798-7c6e-402e-b4b3-a2d6479bcc80" providerId="ADAL" clId="{6CFFFC9E-B8B9-45F1-8A09-C39D77E3FF95}" dt="2023-04-13T18:46:17.958" v="3875" actId="478"/>
          <ac:picMkLst>
            <pc:docMk/>
            <pc:sldMk cId="745155569" sldId="2098148963"/>
            <ac:picMk id="48" creationId="{4229E703-5A72-40EA-9F92-76098C09E726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49" creationId="{C81153F2-9F95-4773-91D7-2C1996EB560E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50" creationId="{C1A456F5-95EB-4D89-B83D-428FB0600047}"/>
          </ac:picMkLst>
        </pc:picChg>
        <pc:picChg chg="del">
          <ac:chgData name="Cruze, Nathan (LARC-D208)" userId="98015798-7c6e-402e-b4b3-a2d6479bcc80" providerId="ADAL" clId="{6CFFFC9E-B8B9-45F1-8A09-C39D77E3FF95}" dt="2023-04-13T18:46:16.882" v="3874" actId="478"/>
          <ac:picMkLst>
            <pc:docMk/>
            <pc:sldMk cId="745155569" sldId="2098148963"/>
            <ac:picMk id="51" creationId="{8D3D7792-BF7C-4793-9588-A50E0D8020AD}"/>
          </ac:picMkLst>
        </pc:picChg>
        <pc:picChg chg="del">
          <ac:chgData name="Cruze, Nathan (LARC-D208)" userId="98015798-7c6e-402e-b4b3-a2d6479bcc80" providerId="ADAL" clId="{6CFFFC9E-B8B9-45F1-8A09-C39D77E3FF95}" dt="2023-04-13T18:46:24.352" v="3882" actId="478"/>
          <ac:picMkLst>
            <pc:docMk/>
            <pc:sldMk cId="745155569" sldId="2098148963"/>
            <ac:picMk id="52" creationId="{4706C320-C3E3-49E1-AE1B-F6330C7FFB9E}"/>
          </ac:picMkLst>
        </pc:picChg>
        <pc:picChg chg="del">
          <ac:chgData name="Cruze, Nathan (LARC-D208)" userId="98015798-7c6e-402e-b4b3-a2d6479bcc80" providerId="ADAL" clId="{6CFFFC9E-B8B9-45F1-8A09-C39D77E3FF95}" dt="2023-04-13T18:46:24.352" v="3882" actId="478"/>
          <ac:picMkLst>
            <pc:docMk/>
            <pc:sldMk cId="745155569" sldId="2098148963"/>
            <ac:picMk id="53" creationId="{D854BABB-4306-4A55-B277-3147926F5875}"/>
          </ac:picMkLst>
        </pc:picChg>
        <pc:picChg chg="del">
          <ac:chgData name="Cruze, Nathan (LARC-D208)" userId="98015798-7c6e-402e-b4b3-a2d6479bcc80" providerId="ADAL" clId="{6CFFFC9E-B8B9-45F1-8A09-C39D77E3FF95}" dt="2023-04-13T18:46:21.216" v="3879" actId="478"/>
          <ac:picMkLst>
            <pc:docMk/>
            <pc:sldMk cId="745155569" sldId="2098148963"/>
            <ac:picMk id="54" creationId="{785697D1-6975-45CE-A759-CC589245A691}"/>
          </ac:picMkLst>
        </pc:picChg>
        <pc:cxnChg chg="mod">
          <ac:chgData name="Cruze, Nathan (LARC-D208)" userId="98015798-7c6e-402e-b4b3-a2d6479bcc80" providerId="ADAL" clId="{6CFFFC9E-B8B9-45F1-8A09-C39D77E3FF95}" dt="2023-04-20T13:33:06.480" v="4784"/>
          <ac:cxnSpMkLst>
            <pc:docMk/>
            <pc:sldMk cId="745155569" sldId="2098148963"/>
            <ac:cxnSpMk id="19" creationId="{4975592C-2B84-4E07-85AE-574A4B675AC6}"/>
          </ac:cxnSpMkLst>
        </pc:cxnChg>
        <pc:cxnChg chg="mod">
          <ac:chgData name="Cruze, Nathan (LARC-D208)" userId="98015798-7c6e-402e-b4b3-a2d6479bcc80" providerId="ADAL" clId="{6CFFFC9E-B8B9-45F1-8A09-C39D77E3FF95}" dt="2023-04-20T13:33:06.480" v="4784"/>
          <ac:cxnSpMkLst>
            <pc:docMk/>
            <pc:sldMk cId="745155569" sldId="2098148963"/>
            <ac:cxnSpMk id="21" creationId="{6E40D9A6-D113-4C98-A6A7-E624F9CEF887}"/>
          </ac:cxnSpMkLst>
        </pc:cxnChg>
        <pc:cxnChg chg="mod">
          <ac:chgData name="Cruze, Nathan (LARC-D208)" userId="98015798-7c6e-402e-b4b3-a2d6479bcc80" providerId="ADAL" clId="{6CFFFC9E-B8B9-45F1-8A09-C39D77E3FF95}" dt="2023-04-13T18:46:33.691" v="3885"/>
          <ac:cxnSpMkLst>
            <pc:docMk/>
            <pc:sldMk cId="745155569" sldId="2098148963"/>
            <ac:cxnSpMk id="31" creationId="{61B60FB5-F39B-449A-8E85-7684B606C113}"/>
          </ac:cxnSpMkLst>
        </pc:cxnChg>
        <pc:cxnChg chg="mod">
          <ac:chgData name="Cruze, Nathan (LARC-D208)" userId="98015798-7c6e-402e-b4b3-a2d6479bcc80" providerId="ADAL" clId="{6CFFFC9E-B8B9-45F1-8A09-C39D77E3FF95}" dt="2023-04-13T18:46:33.691" v="3885"/>
          <ac:cxnSpMkLst>
            <pc:docMk/>
            <pc:sldMk cId="745155569" sldId="2098148963"/>
            <ac:cxnSpMk id="33" creationId="{87DE099E-32B7-4E41-A674-5554C0A6D88C}"/>
          </ac:cxnSpMkLst>
        </pc:cxnChg>
      </pc:sldChg>
      <pc:sldChg chg="addSp delSp modSp add del mod">
        <pc:chgData name="Cruze, Nathan (LARC-D208)" userId="98015798-7c6e-402e-b4b3-a2d6479bcc80" providerId="ADAL" clId="{6CFFFC9E-B8B9-45F1-8A09-C39D77E3FF95}" dt="2023-04-13T15:09:57.934" v="3864" actId="47"/>
        <pc:sldMkLst>
          <pc:docMk/>
          <pc:sldMk cId="1414498900" sldId="2098148963"/>
        </pc:sldMkLst>
        <pc:spChg chg="add del">
          <ac:chgData name="Cruze, Nathan (LARC-D208)" userId="98015798-7c6e-402e-b4b3-a2d6479bcc80" providerId="ADAL" clId="{6CFFFC9E-B8B9-45F1-8A09-C39D77E3FF95}" dt="2023-04-13T15:07:41.552" v="3851" actId="478"/>
          <ac:spMkLst>
            <pc:docMk/>
            <pc:sldMk cId="1414498900" sldId="2098148963"/>
            <ac:spMk id="2" creationId="{5A40385E-8519-4879-874D-5523F7D80A48}"/>
          </ac:spMkLst>
        </pc:spChg>
        <pc:spChg chg="del mod">
          <ac:chgData name="Cruze, Nathan (LARC-D208)" userId="98015798-7c6e-402e-b4b3-a2d6479bcc80" providerId="ADAL" clId="{6CFFFC9E-B8B9-45F1-8A09-C39D77E3FF95}" dt="2023-04-13T15:07:28.808" v="3849" actId="478"/>
          <ac:spMkLst>
            <pc:docMk/>
            <pc:sldMk cId="1414498900" sldId="2098148963"/>
            <ac:spMk id="3" creationId="{0F43BCE4-3910-43AC-9A5A-6C906585DBE0}"/>
          </ac:spMkLst>
        </pc:spChg>
        <pc:spChg chg="add del mod">
          <ac:chgData name="Cruze, Nathan (LARC-D208)" userId="98015798-7c6e-402e-b4b3-a2d6479bcc80" providerId="ADAL" clId="{6CFFFC9E-B8B9-45F1-8A09-C39D77E3FF95}" dt="2023-04-13T15:07:41.552" v="3851" actId="478"/>
          <ac:spMkLst>
            <pc:docMk/>
            <pc:sldMk cId="1414498900" sldId="2098148963"/>
            <ac:spMk id="5" creationId="{192B28D3-F50A-48C6-A5BB-C5C6CA2DD61D}"/>
          </ac:spMkLst>
        </pc:spChg>
        <pc:spChg chg="mod">
          <ac:chgData name="Cruze, Nathan (LARC-D208)" userId="98015798-7c6e-402e-b4b3-a2d6479bcc80" providerId="ADAL" clId="{6CFFFC9E-B8B9-45F1-8A09-C39D77E3FF95}" dt="2023-04-13T15:07:02.589" v="3848" actId="14100"/>
          <ac:spMkLst>
            <pc:docMk/>
            <pc:sldMk cId="1414498900" sldId="2098148963"/>
            <ac:spMk id="10" creationId="{767D0D13-0553-4C3C-A828-577B3F28E319}"/>
          </ac:spMkLst>
        </pc:spChg>
        <pc:spChg chg="mod">
          <ac:chgData name="Cruze, Nathan (LARC-D208)" userId="98015798-7c6e-402e-b4b3-a2d6479bcc80" providerId="ADAL" clId="{6CFFFC9E-B8B9-45F1-8A09-C39D77E3FF95}" dt="2023-04-13T15:06:49.798" v="3842" actId="1076"/>
          <ac:spMkLst>
            <pc:docMk/>
            <pc:sldMk cId="1414498900" sldId="2098148963"/>
            <ac:spMk id="11" creationId="{9829159A-42C3-4F04-AD29-CBDBCEEB9CDE}"/>
          </ac:spMkLst>
        </pc:spChg>
        <pc:spChg chg="mod">
          <ac:chgData name="Cruze, Nathan (LARC-D208)" userId="98015798-7c6e-402e-b4b3-a2d6479bcc80" providerId="ADAL" clId="{6CFFFC9E-B8B9-45F1-8A09-C39D77E3FF95}" dt="2023-04-13T15:00:46.110" v="3812"/>
          <ac:spMkLst>
            <pc:docMk/>
            <pc:sldMk cId="1414498900" sldId="2098148963"/>
            <ac:spMk id="12" creationId="{4C86F2E2-5126-4DB1-AC15-B0AF2BFED74A}"/>
          </ac:spMkLst>
        </pc:spChg>
        <pc:spChg chg="mod">
          <ac:chgData name="Cruze, Nathan (LARC-D208)" userId="98015798-7c6e-402e-b4b3-a2d6479bcc80" providerId="ADAL" clId="{6CFFFC9E-B8B9-45F1-8A09-C39D77E3FF95}" dt="2023-04-13T15:00:46.110" v="3812"/>
          <ac:spMkLst>
            <pc:docMk/>
            <pc:sldMk cId="1414498900" sldId="2098148963"/>
            <ac:spMk id="13" creationId="{E13EB280-91A7-4107-8F28-248677B015D9}"/>
          </ac:spMkLst>
        </pc:spChg>
        <pc:spChg chg="mod">
          <ac:chgData name="Cruze, Nathan (LARC-D208)" userId="98015798-7c6e-402e-b4b3-a2d6479bcc80" providerId="ADAL" clId="{6CFFFC9E-B8B9-45F1-8A09-C39D77E3FF95}" dt="2023-04-13T15:00:46.110" v="3812"/>
          <ac:spMkLst>
            <pc:docMk/>
            <pc:sldMk cId="1414498900" sldId="2098148963"/>
            <ac:spMk id="14" creationId="{86D08BDB-0B52-4B86-B3EC-1255C1EAE756}"/>
          </ac:spMkLst>
        </pc:spChg>
        <pc:spChg chg="mod">
          <ac:chgData name="Cruze, Nathan (LARC-D208)" userId="98015798-7c6e-402e-b4b3-a2d6479bcc80" providerId="ADAL" clId="{6CFFFC9E-B8B9-45F1-8A09-C39D77E3FF95}" dt="2023-04-13T15:00:46.110" v="3812"/>
          <ac:spMkLst>
            <pc:docMk/>
            <pc:sldMk cId="1414498900" sldId="2098148963"/>
            <ac:spMk id="16" creationId="{381E3AA3-3EF1-4A7A-886A-67E63E2A932E}"/>
          </ac:spMkLst>
        </pc:spChg>
        <pc:spChg chg="mod">
          <ac:chgData name="Cruze, Nathan (LARC-D208)" userId="98015798-7c6e-402e-b4b3-a2d6479bcc80" providerId="ADAL" clId="{6CFFFC9E-B8B9-45F1-8A09-C39D77E3FF95}" dt="2023-04-13T15:05:20.467" v="3827" actId="113"/>
          <ac:spMkLst>
            <pc:docMk/>
            <pc:sldMk cId="1414498900" sldId="2098148963"/>
            <ac:spMk id="18" creationId="{16512EBF-E90C-46D1-B92F-89DCB1AE85AE}"/>
          </ac:spMkLst>
        </pc:spChg>
        <pc:spChg chg="mod">
          <ac:chgData name="Cruze, Nathan (LARC-D208)" userId="98015798-7c6e-402e-b4b3-a2d6479bcc80" providerId="ADAL" clId="{6CFFFC9E-B8B9-45F1-8A09-C39D77E3FF95}" dt="2023-04-13T15:05:15.641" v="3826" actId="113"/>
          <ac:spMkLst>
            <pc:docMk/>
            <pc:sldMk cId="1414498900" sldId="2098148963"/>
            <ac:spMk id="21" creationId="{36190B81-ED9E-417F-9DC4-39A24E9ABA69}"/>
          </ac:spMkLst>
        </pc:spChg>
        <pc:spChg chg="mod">
          <ac:chgData name="Cruze, Nathan (LARC-D208)" userId="98015798-7c6e-402e-b4b3-a2d6479bcc80" providerId="ADAL" clId="{6CFFFC9E-B8B9-45F1-8A09-C39D77E3FF95}" dt="2023-04-13T15:05:10.314" v="3825" actId="113"/>
          <ac:spMkLst>
            <pc:docMk/>
            <pc:sldMk cId="1414498900" sldId="2098148963"/>
            <ac:spMk id="22" creationId="{71821B24-0135-4114-98FE-84C29D50181A}"/>
          </ac:spMkLst>
        </pc:spChg>
        <pc:spChg chg="mod">
          <ac:chgData name="Cruze, Nathan (LARC-D208)" userId="98015798-7c6e-402e-b4b3-a2d6479bcc80" providerId="ADAL" clId="{6CFFFC9E-B8B9-45F1-8A09-C39D77E3FF95}" dt="2023-04-13T15:05:06.242" v="3824" actId="113"/>
          <ac:spMkLst>
            <pc:docMk/>
            <pc:sldMk cId="1414498900" sldId="2098148963"/>
            <ac:spMk id="23" creationId="{8A37743F-CCA3-4B29-B54F-3EF888E9BE63}"/>
          </ac:spMkLst>
        </pc:spChg>
        <pc:grpChg chg="add del mod">
          <ac:chgData name="Cruze, Nathan (LARC-D208)" userId="98015798-7c6e-402e-b4b3-a2d6479bcc80" providerId="ADAL" clId="{6CFFFC9E-B8B9-45F1-8A09-C39D77E3FF95}" dt="2023-04-13T15:07:41.552" v="3851" actId="478"/>
          <ac:grpSpMkLst>
            <pc:docMk/>
            <pc:sldMk cId="1414498900" sldId="2098148963"/>
            <ac:grpSpMk id="8" creationId="{E67C3F0E-97BE-4689-AED3-DF1AC17DC582}"/>
          </ac:grpSpMkLst>
        </pc:grpChg>
        <pc:picChg chg="add del mod">
          <ac:chgData name="Cruze, Nathan (LARC-D208)" userId="98015798-7c6e-402e-b4b3-a2d6479bcc80" providerId="ADAL" clId="{6CFFFC9E-B8B9-45F1-8A09-C39D77E3FF95}" dt="2023-04-13T15:00:15.640" v="3811"/>
          <ac:picMkLst>
            <pc:docMk/>
            <pc:sldMk cId="1414498900" sldId="2098148963"/>
            <ac:picMk id="6" creationId="{034CC0B4-1779-4C8D-8457-0E77D6CAFD37}"/>
          </ac:picMkLst>
        </pc:picChg>
        <pc:picChg chg="add del mod">
          <ac:chgData name="Cruze, Nathan (LARC-D208)" userId="98015798-7c6e-402e-b4b3-a2d6479bcc80" providerId="ADAL" clId="{6CFFFC9E-B8B9-45F1-8A09-C39D77E3FF95}" dt="2023-04-13T15:02:40.972" v="3819" actId="478"/>
          <ac:picMkLst>
            <pc:docMk/>
            <pc:sldMk cId="1414498900" sldId="2098148963"/>
            <ac:picMk id="7" creationId="{984126D9-230A-464C-8088-8EE47A6D42D5}"/>
          </ac:picMkLst>
        </pc:picChg>
        <pc:picChg chg="mod">
          <ac:chgData name="Cruze, Nathan (LARC-D208)" userId="98015798-7c6e-402e-b4b3-a2d6479bcc80" providerId="ADAL" clId="{6CFFFC9E-B8B9-45F1-8A09-C39D77E3FF95}" dt="2023-04-13T15:00:46.110" v="3812"/>
          <ac:picMkLst>
            <pc:docMk/>
            <pc:sldMk cId="1414498900" sldId="2098148963"/>
            <ac:picMk id="9" creationId="{34A4A4BC-7529-43CB-B00E-9C731F645F1C}"/>
          </ac:picMkLst>
        </pc:picChg>
        <pc:picChg chg="add del">
          <ac:chgData name="Cruze, Nathan (LARC-D208)" userId="98015798-7c6e-402e-b4b3-a2d6479bcc80" providerId="ADAL" clId="{6CFFFC9E-B8B9-45F1-8A09-C39D77E3FF95}" dt="2023-04-13T15:07:41.552" v="3851" actId="478"/>
          <ac:picMkLst>
            <pc:docMk/>
            <pc:sldMk cId="1414498900" sldId="2098148963"/>
            <ac:picMk id="19" creationId="{063D2CE1-0EAD-4C64-95D0-A7947E7F89B4}"/>
          </ac:picMkLst>
        </pc:picChg>
        <pc:picChg chg="del">
          <ac:chgData name="Cruze, Nathan (LARC-D208)" userId="98015798-7c6e-402e-b4b3-a2d6479bcc80" providerId="ADAL" clId="{6CFFFC9E-B8B9-45F1-8A09-C39D77E3FF95}" dt="2023-04-13T15:00:05.802" v="3805" actId="478"/>
          <ac:picMkLst>
            <pc:docMk/>
            <pc:sldMk cId="1414498900" sldId="2098148963"/>
            <ac:picMk id="20" creationId="{46295D72-A939-4FB5-B52C-21A9C3B6EF4E}"/>
          </ac:picMkLst>
        </pc:picChg>
        <pc:cxnChg chg="mod">
          <ac:chgData name="Cruze, Nathan (LARC-D208)" userId="98015798-7c6e-402e-b4b3-a2d6479bcc80" providerId="ADAL" clId="{6CFFFC9E-B8B9-45F1-8A09-C39D77E3FF95}" dt="2023-04-13T15:00:46.110" v="3812"/>
          <ac:cxnSpMkLst>
            <pc:docMk/>
            <pc:sldMk cId="1414498900" sldId="2098148963"/>
            <ac:cxnSpMk id="15" creationId="{48F0BF15-B474-4AAE-94D7-56C47CAFC28C}"/>
          </ac:cxnSpMkLst>
        </pc:cxnChg>
        <pc:cxnChg chg="mod">
          <ac:chgData name="Cruze, Nathan (LARC-D208)" userId="98015798-7c6e-402e-b4b3-a2d6479bcc80" providerId="ADAL" clId="{6CFFFC9E-B8B9-45F1-8A09-C39D77E3FF95}" dt="2023-04-13T15:00:46.110" v="3812"/>
          <ac:cxnSpMkLst>
            <pc:docMk/>
            <pc:sldMk cId="1414498900" sldId="2098148963"/>
            <ac:cxnSpMk id="17" creationId="{E427EBFA-4302-4459-8520-CFE1D7FAFDE6}"/>
          </ac:cxnSpMkLst>
        </pc:cxnChg>
      </pc:sldChg>
      <pc:sldChg chg="new del">
        <pc:chgData name="Cruze, Nathan (LARC-D208)" userId="98015798-7c6e-402e-b4b3-a2d6479bcc80" providerId="ADAL" clId="{6CFFFC9E-B8B9-45F1-8A09-C39D77E3FF95}" dt="2023-04-13T14:59:59.004" v="3803" actId="680"/>
        <pc:sldMkLst>
          <pc:docMk/>
          <pc:sldMk cId="2684866399" sldId="2098148963"/>
        </pc:sldMkLst>
      </pc:sldChg>
      <pc:sldChg chg="modSp mod modNotesTx">
        <pc:chgData name="Cruze, Nathan (LARC-D208)" userId="98015798-7c6e-402e-b4b3-a2d6479bcc80" providerId="ADAL" clId="{6CFFFC9E-B8B9-45F1-8A09-C39D77E3FF95}" dt="2023-04-20T14:35:28.127" v="4983" actId="20577"/>
        <pc:sldMkLst>
          <pc:docMk/>
          <pc:sldMk cId="2849881885" sldId="2098148964"/>
        </pc:sldMkLst>
        <pc:spChg chg="mod">
          <ac:chgData name="Cruze, Nathan (LARC-D208)" userId="98015798-7c6e-402e-b4b3-a2d6479bcc80" providerId="ADAL" clId="{6CFFFC9E-B8B9-45F1-8A09-C39D77E3FF95}" dt="2023-04-20T14:35:28.127" v="4983" actId="20577"/>
          <ac:spMkLst>
            <pc:docMk/>
            <pc:sldMk cId="2849881885" sldId="2098148964"/>
            <ac:spMk id="12" creationId="{62C3C408-4189-42B8-8A87-476CD4896EA7}"/>
          </ac:spMkLst>
        </pc:spChg>
      </pc:sldChg>
      <pc:sldChg chg="addSp delSp modSp add mod ord modAnim modNotesTx">
        <pc:chgData name="Cruze, Nathan (LARC-D208)" userId="98015798-7c6e-402e-b4b3-a2d6479bcc80" providerId="ADAL" clId="{6CFFFC9E-B8B9-45F1-8A09-C39D77E3FF95}" dt="2023-04-18T18:36:58.339" v="4707"/>
        <pc:sldMkLst>
          <pc:docMk/>
          <pc:sldMk cId="3193366717" sldId="2098148965"/>
        </pc:sldMkLst>
        <pc:spChg chg="del">
          <ac:chgData name="Cruze, Nathan (LARC-D208)" userId="98015798-7c6e-402e-b4b3-a2d6479bcc80" providerId="ADAL" clId="{6CFFFC9E-B8B9-45F1-8A09-C39D77E3FF95}" dt="2023-04-18T18:22:17.601" v="4663" actId="478"/>
          <ac:spMkLst>
            <pc:docMk/>
            <pc:sldMk cId="3193366717" sldId="2098148965"/>
            <ac:spMk id="2" creationId="{A469833D-B3F4-42E7-8396-160698430BA7}"/>
          </ac:spMkLst>
        </pc:spChg>
        <pc:spChg chg="mod">
          <ac:chgData name="Cruze, Nathan (LARC-D208)" userId="98015798-7c6e-402e-b4b3-a2d6479bcc80" providerId="ADAL" clId="{6CFFFC9E-B8B9-45F1-8A09-C39D77E3FF95}" dt="2023-04-18T18:22:31.569" v="4698" actId="20577"/>
          <ac:spMkLst>
            <pc:docMk/>
            <pc:sldMk cId="3193366717" sldId="2098148965"/>
            <ac:spMk id="3" creationId="{1C39799A-23B0-4A4A-BB35-F8F863D0E201}"/>
          </ac:spMkLst>
        </pc:spChg>
        <pc:spChg chg="del mod">
          <ac:chgData name="Cruze, Nathan (LARC-D208)" userId="98015798-7c6e-402e-b4b3-a2d6479bcc80" providerId="ADAL" clId="{6CFFFC9E-B8B9-45F1-8A09-C39D77E3FF95}" dt="2023-04-18T18:22:41.296" v="4699" actId="478"/>
          <ac:spMkLst>
            <pc:docMk/>
            <pc:sldMk cId="3193366717" sldId="2098148965"/>
            <ac:spMk id="5" creationId="{727520B9-0AD2-486E-87CE-C060A72A97FA}"/>
          </ac:spMkLst>
        </pc:spChg>
        <pc:picChg chg="add mod">
          <ac:chgData name="Cruze, Nathan (LARC-D208)" userId="98015798-7c6e-402e-b4b3-a2d6479bcc80" providerId="ADAL" clId="{6CFFFC9E-B8B9-45F1-8A09-C39D77E3FF95}" dt="2023-04-18T18:22:41.800" v="4700"/>
          <ac:picMkLst>
            <pc:docMk/>
            <pc:sldMk cId="3193366717" sldId="2098148965"/>
            <ac:picMk id="6" creationId="{E9A217F7-271F-462E-A161-B47E902A946A}"/>
          </ac:picMkLst>
        </pc:picChg>
      </pc:sldChg>
      <pc:sldChg chg="addSp delSp modSp add mod ord modAnim">
        <pc:chgData name="Cruze, Nathan (LARC-D208)" userId="98015798-7c6e-402e-b4b3-a2d6479bcc80" providerId="ADAL" clId="{6CFFFC9E-B8B9-45F1-8A09-C39D77E3FF95}" dt="2023-04-20T14:02:14.929" v="4948" actId="1076"/>
        <pc:sldMkLst>
          <pc:docMk/>
          <pc:sldMk cId="3514439998" sldId="2098148966"/>
        </pc:sldMkLst>
        <pc:spChg chg="mod">
          <ac:chgData name="Cruze, Nathan (LARC-D208)" userId="98015798-7c6e-402e-b4b3-a2d6479bcc80" providerId="ADAL" clId="{6CFFFC9E-B8B9-45F1-8A09-C39D77E3FF95}" dt="2023-04-20T14:02:14.929" v="4948" actId="1076"/>
          <ac:spMkLst>
            <pc:docMk/>
            <pc:sldMk cId="3514439998" sldId="2098148966"/>
            <ac:spMk id="2" creationId="{9F73F25B-AD26-4319-B1AD-D6822FCBED2E}"/>
          </ac:spMkLst>
        </pc:spChg>
        <pc:spChg chg="mod">
          <ac:chgData name="Cruze, Nathan (LARC-D208)" userId="98015798-7c6e-402e-b4b3-a2d6479bcc80" providerId="ADAL" clId="{6CFFFC9E-B8B9-45F1-8A09-C39D77E3FF95}" dt="2023-04-20T13:34:35.868" v="4794" actId="6549"/>
          <ac:spMkLst>
            <pc:docMk/>
            <pc:sldMk cId="3514439998" sldId="2098148966"/>
            <ac:spMk id="5" creationId="{727520B9-0AD2-486E-87CE-C060A72A97FA}"/>
          </ac:spMkLst>
        </pc:spChg>
        <pc:spChg chg="add mod">
          <ac:chgData name="Cruze, Nathan (LARC-D208)" userId="98015798-7c6e-402e-b4b3-a2d6479bcc80" providerId="ADAL" clId="{6CFFFC9E-B8B9-45F1-8A09-C39D77E3FF95}" dt="2023-04-20T13:59:52.275" v="4922" actId="1076"/>
          <ac:spMkLst>
            <pc:docMk/>
            <pc:sldMk cId="3514439998" sldId="2098148966"/>
            <ac:spMk id="39" creationId="{D100EC52-031C-49FA-8B9A-3BAE110FED57}"/>
          </ac:spMkLst>
        </pc:spChg>
        <pc:spChg chg="add mod">
          <ac:chgData name="Cruze, Nathan (LARC-D208)" userId="98015798-7c6e-402e-b4b3-a2d6479bcc80" providerId="ADAL" clId="{6CFFFC9E-B8B9-45F1-8A09-C39D77E3FF95}" dt="2023-04-20T14:01:19.550" v="4937" actId="1076"/>
          <ac:spMkLst>
            <pc:docMk/>
            <pc:sldMk cId="3514439998" sldId="2098148966"/>
            <ac:spMk id="40" creationId="{B771ECCA-B4A3-4963-B1EE-17B7FCCC69A5}"/>
          </ac:spMkLst>
        </pc:spChg>
        <pc:grpChg chg="del">
          <ac:chgData name="Cruze, Nathan (LARC-D208)" userId="98015798-7c6e-402e-b4b3-a2d6479bcc80" providerId="ADAL" clId="{6CFFFC9E-B8B9-45F1-8A09-C39D77E3FF95}" dt="2023-04-20T13:34:05.515" v="4787" actId="478"/>
          <ac:grpSpMkLst>
            <pc:docMk/>
            <pc:sldMk cId="3514439998" sldId="2098148966"/>
            <ac:grpSpMk id="25" creationId="{663A9282-09C4-455E-A20A-001D098C7832}"/>
          </ac:grpSpMkLst>
        </pc:grpChg>
        <pc:grpChg chg="add mod">
          <ac:chgData name="Cruze, Nathan (LARC-D208)" userId="98015798-7c6e-402e-b4b3-a2d6479bcc80" providerId="ADAL" clId="{6CFFFC9E-B8B9-45F1-8A09-C39D77E3FF95}" dt="2023-04-20T13:50:29.847" v="4869" actId="164"/>
          <ac:grpSpMkLst>
            <pc:docMk/>
            <pc:sldMk cId="3514439998" sldId="2098148966"/>
            <ac:grpSpMk id="38" creationId="{AFB42C7F-FBB6-4402-8DE8-748FB1E6A498}"/>
          </ac:grpSpMkLst>
        </pc:grp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6" creationId="{750CB70C-2B40-45E9-85CB-1295C1D5EC94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8" creationId="{8BB593BB-176A-430D-AF2B-2EAC5A22A62D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10" creationId="{4D850FF6-24A8-4EE5-96B4-C30E1C335007}"/>
          </ac:picMkLst>
        </pc:picChg>
        <pc:picChg chg="add mod">
          <ac:chgData name="Cruze, Nathan (LARC-D208)" userId="98015798-7c6e-402e-b4b3-a2d6479bcc80" providerId="ADAL" clId="{6CFFFC9E-B8B9-45F1-8A09-C39D77E3FF95}" dt="2023-04-20T13:44:35.072" v="4841" actId="1076"/>
          <ac:picMkLst>
            <pc:docMk/>
            <pc:sldMk cId="3514439998" sldId="2098148966"/>
            <ac:picMk id="12" creationId="{319C4A7E-4549-4445-A346-37C7C9FF60AF}"/>
          </ac:picMkLst>
        </pc:picChg>
        <pc:picChg chg="add mod">
          <ac:chgData name="Cruze, Nathan (LARC-D208)" userId="98015798-7c6e-402e-b4b3-a2d6479bcc80" providerId="ADAL" clId="{6CFFFC9E-B8B9-45F1-8A09-C39D77E3FF95}" dt="2023-04-20T13:45:56.455" v="4846" actId="14100"/>
          <ac:picMkLst>
            <pc:docMk/>
            <pc:sldMk cId="3514439998" sldId="2098148966"/>
            <ac:picMk id="14" creationId="{983631BF-465F-417F-9E6A-EA2C9F25623C}"/>
          </ac:picMkLst>
        </pc:picChg>
        <pc:picChg chg="add mod">
          <ac:chgData name="Cruze, Nathan (LARC-D208)" userId="98015798-7c6e-402e-b4b3-a2d6479bcc80" providerId="ADAL" clId="{6CFFFC9E-B8B9-45F1-8A09-C39D77E3FF95}" dt="2023-04-20T13:48:29.482" v="4856" actId="1076"/>
          <ac:picMkLst>
            <pc:docMk/>
            <pc:sldMk cId="3514439998" sldId="2098148966"/>
            <ac:picMk id="16" creationId="{9527AEF5-9E76-4D17-B4A7-77D4955C348E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17" creationId="{503A6CF2-4756-4E0A-94ED-688B562F011F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18" creationId="{A4CEC0E0-3954-4E78-932D-A307A178E23B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19" creationId="{9FE06319-A1FC-43E2-A5E8-FBAF51B2B44C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20" creationId="{4A2A384D-54B2-4730-9C0B-DD186E04A0B7}"/>
          </ac:picMkLst>
        </pc:picChg>
        <pc:picChg chg="add mod">
          <ac:chgData name="Cruze, Nathan (LARC-D208)" userId="98015798-7c6e-402e-b4b3-a2d6479bcc80" providerId="ADAL" clId="{6CFFFC9E-B8B9-45F1-8A09-C39D77E3FF95}" dt="2023-04-20T13:50:01.234" v="4868" actId="1076"/>
          <ac:picMkLst>
            <pc:docMk/>
            <pc:sldMk cId="3514439998" sldId="2098148966"/>
            <ac:picMk id="22" creationId="{91239A9E-A5C7-4DBB-AA4C-2B461783C329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23" creationId="{979F1ADE-1060-453D-86E8-99393CCC466B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24" creationId="{A8C42AF6-B0C4-42D1-908F-19B7C5AB55AA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26" creationId="{214122A6-1148-4E73-B144-C5AC241A148D}"/>
          </ac:picMkLst>
        </pc:picChg>
        <pc:picChg chg="add mod">
          <ac:chgData name="Cruze, Nathan (LARC-D208)" userId="98015798-7c6e-402e-b4b3-a2d6479bcc80" providerId="ADAL" clId="{6CFFFC9E-B8B9-45F1-8A09-C39D77E3FF95}" dt="2023-04-20T13:50:29.847" v="4869" actId="164"/>
          <ac:picMkLst>
            <pc:docMk/>
            <pc:sldMk cId="3514439998" sldId="2098148966"/>
            <ac:picMk id="27" creationId="{E8DA68CF-0F75-49AD-A213-3ED76CFCEB1D}"/>
          </ac:picMkLst>
        </pc:picChg>
        <pc:picChg chg="add del mod">
          <ac:chgData name="Cruze, Nathan (LARC-D208)" userId="98015798-7c6e-402e-b4b3-a2d6479bcc80" providerId="ADAL" clId="{6CFFFC9E-B8B9-45F1-8A09-C39D77E3FF95}" dt="2023-04-20T13:48:38.062" v="4860"/>
          <ac:picMkLst>
            <pc:docMk/>
            <pc:sldMk cId="3514439998" sldId="2098148966"/>
            <ac:picMk id="34" creationId="{ACBC7EE3-C80D-43D8-8D91-EDFF77A71EEF}"/>
          </ac:picMkLst>
        </pc:picChg>
        <pc:picChg chg="add mod">
          <ac:chgData name="Cruze, Nathan (LARC-D208)" userId="98015798-7c6e-402e-b4b3-a2d6479bcc80" providerId="ADAL" clId="{6CFFFC9E-B8B9-45F1-8A09-C39D77E3FF95}" dt="2023-04-20T13:48:45.896" v="4862" actId="1076"/>
          <ac:picMkLst>
            <pc:docMk/>
            <pc:sldMk cId="3514439998" sldId="2098148966"/>
            <ac:picMk id="35" creationId="{3C5B390F-E7FA-4D3C-AE59-1A2E15637DF4}"/>
          </ac:picMkLst>
        </pc:picChg>
        <pc:picChg chg="add mod">
          <ac:chgData name="Cruze, Nathan (LARC-D208)" userId="98015798-7c6e-402e-b4b3-a2d6479bcc80" providerId="ADAL" clId="{6CFFFC9E-B8B9-45F1-8A09-C39D77E3FF95}" dt="2023-04-20T13:48:56.992" v="4864" actId="1076"/>
          <ac:picMkLst>
            <pc:docMk/>
            <pc:sldMk cId="3514439998" sldId="2098148966"/>
            <ac:picMk id="37" creationId="{037CC3E7-8E18-4575-AFF7-C8FEEFC86361}"/>
          </ac:picMkLst>
        </pc:picChg>
      </pc:sldChg>
      <pc:sldChg chg="addSp delSp modSp add mod">
        <pc:chgData name="Cruze, Nathan (LARC-D208)" userId="98015798-7c6e-402e-b4b3-a2d6479bcc80" providerId="ADAL" clId="{6CFFFC9E-B8B9-45F1-8A09-C39D77E3FF95}" dt="2023-04-20T16:58:21.909" v="5612" actId="20577"/>
        <pc:sldMkLst>
          <pc:docMk/>
          <pc:sldMk cId="4044201236" sldId="2098148967"/>
        </pc:sldMkLst>
        <pc:spChg chg="mod">
          <ac:chgData name="Cruze, Nathan (LARC-D208)" userId="98015798-7c6e-402e-b4b3-a2d6479bcc80" providerId="ADAL" clId="{6CFFFC9E-B8B9-45F1-8A09-C39D77E3FF95}" dt="2023-04-20T16:42:33.451" v="5189" actId="20577"/>
          <ac:spMkLst>
            <pc:docMk/>
            <pc:sldMk cId="4044201236" sldId="2098148967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20T16:58:21.909" v="5612" actId="20577"/>
          <ac:spMkLst>
            <pc:docMk/>
            <pc:sldMk cId="4044201236" sldId="2098148967"/>
            <ac:spMk id="5" creationId="{727520B9-0AD2-486E-87CE-C060A72A97FA}"/>
          </ac:spMkLst>
        </pc:spChg>
        <pc:spChg chg="del">
          <ac:chgData name="Cruze, Nathan (LARC-D208)" userId="98015798-7c6e-402e-b4b3-a2d6479bcc80" providerId="ADAL" clId="{6CFFFC9E-B8B9-45F1-8A09-C39D77E3FF95}" dt="2023-04-20T16:44:30.545" v="5275" actId="478"/>
          <ac:spMkLst>
            <pc:docMk/>
            <pc:sldMk cId="4044201236" sldId="2098148967"/>
            <ac:spMk id="12" creationId="{20F7D041-963E-4C96-9896-E02ED9A9481F}"/>
          </ac:spMkLst>
        </pc:spChg>
        <pc:spChg chg="add mod">
          <ac:chgData name="Cruze, Nathan (LARC-D208)" userId="98015798-7c6e-402e-b4b3-a2d6479bcc80" providerId="ADAL" clId="{6CFFFC9E-B8B9-45F1-8A09-C39D77E3FF95}" dt="2023-04-20T16:47:19.451" v="5347" actId="1076"/>
          <ac:spMkLst>
            <pc:docMk/>
            <pc:sldMk cId="4044201236" sldId="2098148967"/>
            <ac:spMk id="14" creationId="{D361BC78-84E4-4EE4-9F88-4FE914B2F66B}"/>
          </ac:spMkLst>
        </pc:spChg>
        <pc:spChg chg="add mod">
          <ac:chgData name="Cruze, Nathan (LARC-D208)" userId="98015798-7c6e-402e-b4b3-a2d6479bcc80" providerId="ADAL" clId="{6CFFFC9E-B8B9-45F1-8A09-C39D77E3FF95}" dt="2023-04-20T16:47:19.451" v="5347" actId="1076"/>
          <ac:spMkLst>
            <pc:docMk/>
            <pc:sldMk cId="4044201236" sldId="2098148967"/>
            <ac:spMk id="15" creationId="{01300F92-29B6-4D0C-9718-F6BDF86E20DD}"/>
          </ac:spMkLst>
        </pc:spChg>
        <pc:grpChg chg="del">
          <ac:chgData name="Cruze, Nathan (LARC-D208)" userId="98015798-7c6e-402e-b4b3-a2d6479bcc80" providerId="ADAL" clId="{6CFFFC9E-B8B9-45F1-8A09-C39D77E3FF95}" dt="2023-04-20T16:44:22.340" v="5274" actId="478"/>
          <ac:grpSpMkLst>
            <pc:docMk/>
            <pc:sldMk cId="4044201236" sldId="2098148967"/>
            <ac:grpSpMk id="25" creationId="{5D1ADD0F-1725-481E-BF60-69B85A4C87EC}"/>
          </ac:grpSpMkLst>
        </pc:grpChg>
        <pc:picChg chg="add mod">
          <ac:chgData name="Cruze, Nathan (LARC-D208)" userId="98015798-7c6e-402e-b4b3-a2d6479bcc80" providerId="ADAL" clId="{6CFFFC9E-B8B9-45F1-8A09-C39D77E3FF95}" dt="2023-04-20T16:47:00.986" v="5345" actId="14100"/>
          <ac:picMkLst>
            <pc:docMk/>
            <pc:sldMk cId="4044201236" sldId="2098148967"/>
            <ac:picMk id="13" creationId="{5328F88B-564D-4CC0-AF1E-7392E780F6E6}"/>
          </ac:picMkLst>
        </pc:picChg>
        <pc:picChg chg="add mod">
          <ac:chgData name="Cruze, Nathan (LARC-D208)" userId="98015798-7c6e-402e-b4b3-a2d6479bcc80" providerId="ADAL" clId="{6CFFFC9E-B8B9-45F1-8A09-C39D77E3FF95}" dt="2023-04-20T16:47:49.228" v="5352" actId="1076"/>
          <ac:picMkLst>
            <pc:docMk/>
            <pc:sldMk cId="4044201236" sldId="2098148967"/>
            <ac:picMk id="17" creationId="{D665EC2F-81BE-4737-830F-82DA1FA2FE1A}"/>
          </ac:picMkLst>
        </pc:picChg>
        <pc:picChg chg="del">
          <ac:chgData name="Cruze, Nathan (LARC-D208)" userId="98015798-7c6e-402e-b4b3-a2d6479bcc80" providerId="ADAL" clId="{6CFFFC9E-B8B9-45F1-8A09-C39D77E3FF95}" dt="2023-04-20T16:44:19.314" v="5273" actId="478"/>
          <ac:picMkLst>
            <pc:docMk/>
            <pc:sldMk cId="4044201236" sldId="2098148967"/>
            <ac:picMk id="31" creationId="{BD889833-E5C1-4751-98A9-E4CAECA226A7}"/>
          </ac:picMkLst>
        </pc:picChg>
        <pc:cxnChg chg="add mod">
          <ac:chgData name="Cruze, Nathan (LARC-D208)" userId="98015798-7c6e-402e-b4b3-a2d6479bcc80" providerId="ADAL" clId="{6CFFFC9E-B8B9-45F1-8A09-C39D77E3FF95}" dt="2023-04-20T16:47:34.343" v="5349" actId="1076"/>
          <ac:cxnSpMkLst>
            <pc:docMk/>
            <pc:sldMk cId="4044201236" sldId="2098148967"/>
            <ac:cxnSpMk id="16" creationId="{97DEC5E0-FB43-466E-A257-FDFAF1721CDF}"/>
          </ac:cxnSpMkLst>
        </pc:cxnChg>
      </pc:sldChg>
      <pc:sldChg chg="addSp delSp modSp add mod">
        <pc:chgData name="Cruze, Nathan (LARC-D208)" userId="98015798-7c6e-402e-b4b3-a2d6479bcc80" providerId="ADAL" clId="{6CFFFC9E-B8B9-45F1-8A09-C39D77E3FF95}" dt="2023-04-20T17:23:49.271" v="6207" actId="20577"/>
        <pc:sldMkLst>
          <pc:docMk/>
          <pc:sldMk cId="3795529845" sldId="2098148968"/>
        </pc:sldMkLst>
        <pc:spChg chg="mod">
          <ac:chgData name="Cruze, Nathan (LARC-D208)" userId="98015798-7c6e-402e-b4b3-a2d6479bcc80" providerId="ADAL" clId="{6CFFFC9E-B8B9-45F1-8A09-C39D77E3FF95}" dt="2023-04-20T16:50:31.823" v="5423" actId="20577"/>
          <ac:spMkLst>
            <pc:docMk/>
            <pc:sldMk cId="3795529845" sldId="2098148968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20T17:23:49.271" v="6207" actId="20577"/>
          <ac:spMkLst>
            <pc:docMk/>
            <pc:sldMk cId="3795529845" sldId="2098148968"/>
            <ac:spMk id="5" creationId="{727520B9-0AD2-486E-87CE-C060A72A97FA}"/>
          </ac:spMkLst>
        </pc:spChg>
        <pc:spChg chg="del">
          <ac:chgData name="Cruze, Nathan (LARC-D208)" userId="98015798-7c6e-402e-b4b3-a2d6479bcc80" providerId="ADAL" clId="{6CFFFC9E-B8B9-45F1-8A09-C39D77E3FF95}" dt="2023-04-20T16:51:25.325" v="5427" actId="478"/>
          <ac:spMkLst>
            <pc:docMk/>
            <pc:sldMk cId="3795529845" sldId="2098148968"/>
            <ac:spMk id="14" creationId="{D361BC78-84E4-4EE4-9F88-4FE914B2F66B}"/>
          </ac:spMkLst>
        </pc:spChg>
        <pc:spChg chg="del mod">
          <ac:chgData name="Cruze, Nathan (LARC-D208)" userId="98015798-7c6e-402e-b4b3-a2d6479bcc80" providerId="ADAL" clId="{6CFFFC9E-B8B9-45F1-8A09-C39D77E3FF95}" dt="2023-04-20T16:51:32.541" v="5429" actId="478"/>
          <ac:spMkLst>
            <pc:docMk/>
            <pc:sldMk cId="3795529845" sldId="2098148968"/>
            <ac:spMk id="15" creationId="{01300F92-29B6-4D0C-9718-F6BDF86E20DD}"/>
          </ac:spMkLst>
        </pc:spChg>
        <pc:picChg chg="add mod">
          <ac:chgData name="Cruze, Nathan (LARC-D208)" userId="98015798-7c6e-402e-b4b3-a2d6479bcc80" providerId="ADAL" clId="{6CFFFC9E-B8B9-45F1-8A09-C39D77E3FF95}" dt="2023-04-20T16:52:03.210" v="5435" actId="1076"/>
          <ac:picMkLst>
            <pc:docMk/>
            <pc:sldMk cId="3795529845" sldId="2098148968"/>
            <ac:picMk id="9" creationId="{4D05B5B0-086D-40E2-B58C-566D44E006AA}"/>
          </ac:picMkLst>
        </pc:picChg>
        <pc:picChg chg="add mod">
          <ac:chgData name="Cruze, Nathan (LARC-D208)" userId="98015798-7c6e-402e-b4b3-a2d6479bcc80" providerId="ADAL" clId="{6CFFFC9E-B8B9-45F1-8A09-C39D77E3FF95}" dt="2023-04-20T16:51:59.847" v="5434" actId="14100"/>
          <ac:picMkLst>
            <pc:docMk/>
            <pc:sldMk cId="3795529845" sldId="2098148968"/>
            <ac:picMk id="10" creationId="{72723FF6-FAB7-435D-AA90-71D480E39811}"/>
          </ac:picMkLst>
        </pc:picChg>
        <pc:picChg chg="del">
          <ac:chgData name="Cruze, Nathan (LARC-D208)" userId="98015798-7c6e-402e-b4b3-a2d6479bcc80" providerId="ADAL" clId="{6CFFFC9E-B8B9-45F1-8A09-C39D77E3FF95}" dt="2023-04-20T16:51:16.705" v="5424" actId="478"/>
          <ac:picMkLst>
            <pc:docMk/>
            <pc:sldMk cId="3795529845" sldId="2098148968"/>
            <ac:picMk id="13" creationId="{5328F88B-564D-4CC0-AF1E-7392E780F6E6}"/>
          </ac:picMkLst>
        </pc:picChg>
        <pc:picChg chg="del">
          <ac:chgData name="Cruze, Nathan (LARC-D208)" userId="98015798-7c6e-402e-b4b3-a2d6479bcc80" providerId="ADAL" clId="{6CFFFC9E-B8B9-45F1-8A09-C39D77E3FF95}" dt="2023-04-20T16:51:18.817" v="5425" actId="478"/>
          <ac:picMkLst>
            <pc:docMk/>
            <pc:sldMk cId="3795529845" sldId="2098148968"/>
            <ac:picMk id="17" creationId="{D665EC2F-81BE-4737-830F-82DA1FA2FE1A}"/>
          </ac:picMkLst>
        </pc:picChg>
        <pc:cxnChg chg="del">
          <ac:chgData name="Cruze, Nathan (LARC-D208)" userId="98015798-7c6e-402e-b4b3-a2d6479bcc80" providerId="ADAL" clId="{6CFFFC9E-B8B9-45F1-8A09-C39D77E3FF95}" dt="2023-04-20T16:51:28.044" v="5428" actId="478"/>
          <ac:cxnSpMkLst>
            <pc:docMk/>
            <pc:sldMk cId="3795529845" sldId="2098148968"/>
            <ac:cxnSpMk id="16" creationId="{97DEC5E0-FB43-466E-A257-FDFAF1721CDF}"/>
          </ac:cxnSpMkLst>
        </pc:cxnChg>
      </pc:sldChg>
      <pc:sldChg chg="addSp delSp modSp add mod">
        <pc:chgData name="Cruze, Nathan (LARC-D208)" userId="98015798-7c6e-402e-b4b3-a2d6479bcc80" providerId="ADAL" clId="{6CFFFC9E-B8B9-45F1-8A09-C39D77E3FF95}" dt="2023-04-20T17:13:38.291" v="6163" actId="20577"/>
        <pc:sldMkLst>
          <pc:docMk/>
          <pc:sldMk cId="524057946" sldId="2098148969"/>
        </pc:sldMkLst>
        <pc:spChg chg="mod">
          <ac:chgData name="Cruze, Nathan (LARC-D208)" userId="98015798-7c6e-402e-b4b3-a2d6479bcc80" providerId="ADAL" clId="{6CFFFC9E-B8B9-45F1-8A09-C39D77E3FF95}" dt="2023-04-20T17:08:10.307" v="5985"/>
          <ac:spMkLst>
            <pc:docMk/>
            <pc:sldMk cId="524057946" sldId="2098148969"/>
            <ac:spMk id="3" creationId="{1C39799A-23B0-4A4A-BB35-F8F863D0E201}"/>
          </ac:spMkLst>
        </pc:spChg>
        <pc:spChg chg="mod">
          <ac:chgData name="Cruze, Nathan (LARC-D208)" userId="98015798-7c6e-402e-b4b3-a2d6479bcc80" providerId="ADAL" clId="{6CFFFC9E-B8B9-45F1-8A09-C39D77E3FF95}" dt="2023-04-20T17:13:38.291" v="6163" actId="20577"/>
          <ac:spMkLst>
            <pc:docMk/>
            <pc:sldMk cId="524057946" sldId="2098148969"/>
            <ac:spMk id="5" creationId="{727520B9-0AD2-486E-87CE-C060A72A97FA}"/>
          </ac:spMkLst>
        </pc:spChg>
        <pc:picChg chg="add mod">
          <ac:chgData name="Cruze, Nathan (LARC-D208)" userId="98015798-7c6e-402e-b4b3-a2d6479bcc80" providerId="ADAL" clId="{6CFFFC9E-B8B9-45F1-8A09-C39D77E3FF95}" dt="2023-04-20T17:10:58.133" v="6074"/>
          <ac:picMkLst>
            <pc:docMk/>
            <pc:sldMk cId="524057946" sldId="2098148969"/>
            <ac:picMk id="6" creationId="{6F90A1A6-75AB-41BC-966C-0988608D8650}"/>
          </ac:picMkLst>
        </pc:picChg>
        <pc:picChg chg="add mod">
          <ac:chgData name="Cruze, Nathan (LARC-D208)" userId="98015798-7c6e-402e-b4b3-a2d6479bcc80" providerId="ADAL" clId="{6CFFFC9E-B8B9-45F1-8A09-C39D77E3FF95}" dt="2023-04-20T17:11:04.762" v="6075"/>
          <ac:picMkLst>
            <pc:docMk/>
            <pc:sldMk cId="524057946" sldId="2098148969"/>
            <ac:picMk id="7" creationId="{43FA6BF7-991D-42B1-A0C5-A00BA34AE774}"/>
          </ac:picMkLst>
        </pc:picChg>
        <pc:picChg chg="del">
          <ac:chgData name="Cruze, Nathan (LARC-D208)" userId="98015798-7c6e-402e-b4b3-a2d6479bcc80" providerId="ADAL" clId="{6CFFFC9E-B8B9-45F1-8A09-C39D77E3FF95}" dt="2023-04-20T17:08:13.907" v="5986" actId="478"/>
          <ac:picMkLst>
            <pc:docMk/>
            <pc:sldMk cId="524057946" sldId="2098148969"/>
            <ac:picMk id="9" creationId="{4D05B5B0-086D-40E2-B58C-566D44E006AA}"/>
          </ac:picMkLst>
        </pc:picChg>
        <pc:picChg chg="del">
          <ac:chgData name="Cruze, Nathan (LARC-D208)" userId="98015798-7c6e-402e-b4b3-a2d6479bcc80" providerId="ADAL" clId="{6CFFFC9E-B8B9-45F1-8A09-C39D77E3FF95}" dt="2023-04-20T17:08:15.632" v="5987" actId="478"/>
          <ac:picMkLst>
            <pc:docMk/>
            <pc:sldMk cId="524057946" sldId="2098148969"/>
            <ac:picMk id="10" creationId="{72723FF6-FAB7-435D-AA90-71D480E39811}"/>
          </ac:picMkLst>
        </pc:picChg>
      </pc:sldChg>
      <pc:sldMasterChg chg="modSldLayout">
        <pc:chgData name="Cruze, Nathan (LARC-D208)" userId="98015798-7c6e-402e-b4b3-a2d6479bcc80" providerId="ADAL" clId="{6CFFFC9E-B8B9-45F1-8A09-C39D77E3FF95}" dt="2023-04-21T14:09:25.822" v="6209" actId="478"/>
        <pc:sldMasterMkLst>
          <pc:docMk/>
          <pc:sldMasterMk cId="3640487936" sldId="2147483672"/>
        </pc:sldMasterMkLst>
        <pc:sldLayoutChg chg="delSp mod">
          <pc:chgData name="Cruze, Nathan (LARC-D208)" userId="98015798-7c6e-402e-b4b3-a2d6479bcc80" providerId="ADAL" clId="{6CFFFC9E-B8B9-45F1-8A09-C39D77E3FF95}" dt="2023-04-21T14:09:25.822" v="6209" actId="478"/>
          <pc:sldLayoutMkLst>
            <pc:docMk/>
            <pc:sldMasterMk cId="3640487936" sldId="2147483672"/>
            <pc:sldLayoutMk cId="3925041009" sldId="2147483675"/>
          </pc:sldLayoutMkLst>
          <pc:spChg chg="del">
            <ac:chgData name="Cruze, Nathan (LARC-D208)" userId="98015798-7c6e-402e-b4b3-a2d6479bcc80" providerId="ADAL" clId="{6CFFFC9E-B8B9-45F1-8A09-C39D77E3FF95}" dt="2023-04-21T14:09:25.822" v="6209" actId="478"/>
            <ac:spMkLst>
              <pc:docMk/>
              <pc:sldMasterMk cId="3640487936" sldId="2147483672"/>
              <pc:sldLayoutMk cId="3925041009" sldId="2147483675"/>
              <ac:spMk id="6" creationId="{00000000-0000-0000-0000-000000000000}"/>
            </ac:spMkLst>
          </pc:spChg>
        </pc:sldLayoutChg>
        <pc:sldLayoutChg chg="delSp mod">
          <pc:chgData name="Cruze, Nathan (LARC-D208)" userId="98015798-7c6e-402e-b4b3-a2d6479bcc80" providerId="ADAL" clId="{6CFFFC9E-B8B9-45F1-8A09-C39D77E3FF95}" dt="2023-04-21T14:08:21.671" v="6208" actId="478"/>
          <pc:sldLayoutMkLst>
            <pc:docMk/>
            <pc:sldMasterMk cId="3640487936" sldId="2147483672"/>
            <pc:sldLayoutMk cId="448541100" sldId="2147483682"/>
          </pc:sldLayoutMkLst>
          <pc:spChg chg="del">
            <ac:chgData name="Cruze, Nathan (LARC-D208)" userId="98015798-7c6e-402e-b4b3-a2d6479bcc80" providerId="ADAL" clId="{6CFFFC9E-B8B9-45F1-8A09-C39D77E3FF95}" dt="2023-04-21T14:08:21.671" v="6208" actId="478"/>
            <ac:spMkLst>
              <pc:docMk/>
              <pc:sldMasterMk cId="3640487936" sldId="2147483672"/>
              <pc:sldLayoutMk cId="448541100" sldId="2147483682"/>
              <ac:spMk id="4" creationId="{150B0D3B-4D4E-44DA-AA0B-8A9C57B241DD}"/>
            </ac:spMkLst>
          </pc:spChg>
        </pc:sldLayoutChg>
      </pc:sldMasterChg>
    </pc:docChg>
  </pc:docChgLst>
  <pc:docChgLst>
    <pc:chgData name="Cruze, Nathan (LARC-D208)" userId="S::ncruze@ndc.nasa.gov::98015798-7c6e-402e-b4b3-a2d6479bcc80" providerId="AD" clId="Web-{F0896C1E-A389-9264-77CB-657EC18B48DC}"/>
    <pc:docChg chg="addSld delSld modSld">
      <pc:chgData name="Cruze, Nathan (LARC-D208)" userId="S::ncruze@ndc.nasa.gov::98015798-7c6e-402e-b4b3-a2d6479bcc80" providerId="AD" clId="Web-{F0896C1E-A389-9264-77CB-657EC18B48DC}" dt="2023-04-18T18:11:37.165" v="111"/>
      <pc:docMkLst>
        <pc:docMk/>
      </pc:docMkLst>
      <pc:sldChg chg="modCm">
        <pc:chgData name="Cruze, Nathan (LARC-D208)" userId="S::ncruze@ndc.nasa.gov::98015798-7c6e-402e-b4b3-a2d6479bcc80" providerId="AD" clId="Web-{F0896C1E-A389-9264-77CB-657EC18B48DC}" dt="2023-04-18T17:48:27.590" v="83"/>
        <pc:sldMkLst>
          <pc:docMk/>
          <pc:sldMk cId="1012764575" sldId="363"/>
        </pc:sldMkLst>
      </pc:sldChg>
      <pc:sldChg chg="modSp">
        <pc:chgData name="Cruze, Nathan (LARC-D208)" userId="S::ncruze@ndc.nasa.gov::98015798-7c6e-402e-b4b3-a2d6479bcc80" providerId="AD" clId="Web-{F0896C1E-A389-9264-77CB-657EC18B48DC}" dt="2023-04-18T17:23:22.138" v="46" actId="20577"/>
        <pc:sldMkLst>
          <pc:docMk/>
          <pc:sldMk cId="2370911189" sldId="368"/>
        </pc:sldMkLst>
        <pc:spChg chg="mod">
          <ac:chgData name="Cruze, Nathan (LARC-D208)" userId="S::ncruze@ndc.nasa.gov::98015798-7c6e-402e-b4b3-a2d6479bcc80" providerId="AD" clId="Web-{F0896C1E-A389-9264-77CB-657EC18B48DC}" dt="2023-04-18T17:23:22.138" v="46" actId="20577"/>
          <ac:spMkLst>
            <pc:docMk/>
            <pc:sldMk cId="2370911189" sldId="368"/>
            <ac:spMk id="3" creationId="{0F43BCE4-3910-43AC-9A5A-6C906585DBE0}"/>
          </ac:spMkLst>
        </pc:spChg>
      </pc:sldChg>
      <pc:sldChg chg="del mod modShow">
        <pc:chgData name="Cruze, Nathan (LARC-D208)" userId="S::ncruze@ndc.nasa.gov::98015798-7c6e-402e-b4b3-a2d6479bcc80" providerId="AD" clId="Web-{F0896C1E-A389-9264-77CB-657EC18B48DC}" dt="2023-04-18T18:11:32.462" v="110"/>
        <pc:sldMkLst>
          <pc:docMk/>
          <pc:sldMk cId="3850880188" sldId="4909"/>
        </pc:sldMkLst>
      </pc:sldChg>
      <pc:sldChg chg="del mod modShow">
        <pc:chgData name="Cruze, Nathan (LARC-D208)" userId="S::ncruze@ndc.nasa.gov::98015798-7c6e-402e-b4b3-a2d6479bcc80" providerId="AD" clId="Web-{F0896C1E-A389-9264-77CB-657EC18B48DC}" dt="2023-04-18T18:11:37.165" v="111"/>
        <pc:sldMkLst>
          <pc:docMk/>
          <pc:sldMk cId="3500167472" sldId="2098148951"/>
        </pc:sldMkLst>
      </pc:sldChg>
      <pc:sldChg chg="addSp modSp">
        <pc:chgData name="Cruze, Nathan (LARC-D208)" userId="S::ncruze@ndc.nasa.gov::98015798-7c6e-402e-b4b3-a2d6479bcc80" providerId="AD" clId="Web-{F0896C1E-A389-9264-77CB-657EC18B48DC}" dt="2023-04-18T17:28:09.613" v="79" actId="1076"/>
        <pc:sldMkLst>
          <pc:docMk/>
          <pc:sldMk cId="3545145905" sldId="2098148956"/>
        </pc:sldMkLst>
        <pc:spChg chg="add mod">
          <ac:chgData name="Cruze, Nathan (LARC-D208)" userId="S::ncruze@ndc.nasa.gov::98015798-7c6e-402e-b4b3-a2d6479bcc80" providerId="AD" clId="Web-{F0896C1E-A389-9264-77CB-657EC18B48DC}" dt="2023-04-18T17:28:09.613" v="79" actId="1076"/>
          <ac:spMkLst>
            <pc:docMk/>
            <pc:sldMk cId="3545145905" sldId="2098148956"/>
            <ac:spMk id="5" creationId="{605937F1-A463-1488-3146-2D05F9D803A9}"/>
          </ac:spMkLst>
        </pc:spChg>
        <pc:spChg chg="mod">
          <ac:chgData name="Cruze, Nathan (LARC-D208)" userId="S::ncruze@ndc.nasa.gov::98015798-7c6e-402e-b4b3-a2d6479bcc80" providerId="AD" clId="Web-{F0896C1E-A389-9264-77CB-657EC18B48DC}" dt="2023-04-18T17:27:32.925" v="47" actId="1076"/>
          <ac:spMkLst>
            <pc:docMk/>
            <pc:sldMk cId="3545145905" sldId="2098148956"/>
            <ac:spMk id="17" creationId="{0FD3617A-1007-4B16-9FB1-A736F2E34852}"/>
          </ac:spMkLst>
        </pc:spChg>
      </pc:sldChg>
      <pc:sldChg chg="modSp modCm">
        <pc:chgData name="Cruze, Nathan (LARC-D208)" userId="S::ncruze@ndc.nasa.gov::98015798-7c6e-402e-b4b3-a2d6479bcc80" providerId="AD" clId="Web-{F0896C1E-A389-9264-77CB-657EC18B48DC}" dt="2023-04-18T17:47:12.511" v="81"/>
        <pc:sldMkLst>
          <pc:docMk/>
          <pc:sldMk cId="169937707" sldId="2098148959"/>
        </pc:sldMkLst>
        <pc:spChg chg="mod">
          <ac:chgData name="Cruze, Nathan (LARC-D208)" userId="S::ncruze@ndc.nasa.gov::98015798-7c6e-402e-b4b3-a2d6479bcc80" providerId="AD" clId="Web-{F0896C1E-A389-9264-77CB-657EC18B48DC}" dt="2023-04-18T17:46:43.541" v="80" actId="1076"/>
          <ac:spMkLst>
            <pc:docMk/>
            <pc:sldMk cId="169937707" sldId="2098148959"/>
            <ac:spMk id="8" creationId="{6069B115-8EC8-4B32-81BB-79438F31F391}"/>
          </ac:spMkLst>
        </pc:spChg>
      </pc:sldChg>
      <pc:sldChg chg="modSp">
        <pc:chgData name="Cruze, Nathan (LARC-D208)" userId="S::ncruze@ndc.nasa.gov::98015798-7c6e-402e-b4b3-a2d6479bcc80" providerId="AD" clId="Web-{F0896C1E-A389-9264-77CB-657EC18B48DC}" dt="2023-04-18T17:58:43.822" v="109" actId="20577"/>
        <pc:sldMkLst>
          <pc:docMk/>
          <pc:sldMk cId="980460070" sldId="2098148962"/>
        </pc:sldMkLst>
        <pc:spChg chg="mod">
          <ac:chgData name="Cruze, Nathan (LARC-D208)" userId="S::ncruze@ndc.nasa.gov::98015798-7c6e-402e-b4b3-a2d6479bcc80" providerId="AD" clId="Web-{F0896C1E-A389-9264-77CB-657EC18B48DC}" dt="2023-04-18T17:58:43.822" v="109" actId="20577"/>
          <ac:spMkLst>
            <pc:docMk/>
            <pc:sldMk cId="980460070" sldId="2098148962"/>
            <ac:spMk id="5" creationId="{727520B9-0AD2-486E-87CE-C060A72A97FA}"/>
          </ac:spMkLst>
        </pc:spChg>
      </pc:sldChg>
      <pc:sldChg chg="addSp delSp modSp add replId">
        <pc:chgData name="Cruze, Nathan (LARC-D208)" userId="S::ncruze@ndc.nasa.gov::98015798-7c6e-402e-b4b3-a2d6479bcc80" providerId="AD" clId="Web-{F0896C1E-A389-9264-77CB-657EC18B48DC}" dt="2023-04-18T14:14:44.956" v="20"/>
        <pc:sldMkLst>
          <pc:docMk/>
          <pc:sldMk cId="2849881885" sldId="2098148964"/>
        </pc:sldMkLst>
        <pc:spChg chg="add del mod">
          <ac:chgData name="Cruze, Nathan (LARC-D208)" userId="S::ncruze@ndc.nasa.gov::98015798-7c6e-402e-b4b3-a2d6479bcc80" providerId="AD" clId="Web-{F0896C1E-A389-9264-77CB-657EC18B48DC}" dt="2023-04-18T14:13:41.642" v="13" actId="14100"/>
          <ac:spMkLst>
            <pc:docMk/>
            <pc:sldMk cId="2849881885" sldId="2098148964"/>
            <ac:spMk id="17" creationId="{D730F125-F197-A426-A0AB-87BA13F4D81A}"/>
          </ac:spMkLst>
        </pc:spChg>
        <pc:spChg chg="add del ord">
          <ac:chgData name="Cruze, Nathan (LARC-D208)" userId="S::ncruze@ndc.nasa.gov::98015798-7c6e-402e-b4b3-a2d6479bcc80" providerId="AD" clId="Web-{F0896C1E-A389-9264-77CB-657EC18B48DC}" dt="2023-04-18T14:14:15.815" v="16"/>
          <ac:spMkLst>
            <pc:docMk/>
            <pc:sldMk cId="2849881885" sldId="2098148964"/>
            <ac:spMk id="20" creationId="{A8E94441-9582-284D-F62A-DA2C191FAC2E}"/>
          </ac:spMkLst>
        </pc:spChg>
        <pc:spChg chg="add mod">
          <ac:chgData name="Cruze, Nathan (LARC-D208)" userId="S::ncruze@ndc.nasa.gov::98015798-7c6e-402e-b4b3-a2d6479bcc80" providerId="AD" clId="Web-{F0896C1E-A389-9264-77CB-657EC18B48DC}" dt="2023-04-18T14:14:44.956" v="20"/>
          <ac:spMkLst>
            <pc:docMk/>
            <pc:sldMk cId="2849881885" sldId="2098148964"/>
            <ac:spMk id="21" creationId="{18EECA64-B9A6-716B-8C55-2F519ED02901}"/>
          </ac:spMkLst>
        </pc:spChg>
        <pc:grpChg chg="del">
          <ac:chgData name="Cruze, Nathan (LARC-D208)" userId="S::ncruze@ndc.nasa.gov::98015798-7c6e-402e-b4b3-a2d6479bcc80" providerId="AD" clId="Web-{F0896C1E-A389-9264-77CB-657EC18B48DC}" dt="2023-04-18T14:12:27.860" v="1"/>
          <ac:grpSpMkLst>
            <pc:docMk/>
            <pc:sldMk cId="2849881885" sldId="2098148964"/>
            <ac:grpSpMk id="15" creationId="{88DE0F0D-0042-441E-A44A-37E8DCAF91DE}"/>
          </ac:grpSpMkLst>
        </pc:grpChg>
        <pc:grpChg chg="add mod">
          <ac:chgData name="Cruze, Nathan (LARC-D208)" userId="S::ncruze@ndc.nasa.gov::98015798-7c6e-402e-b4b3-a2d6479bcc80" providerId="AD" clId="Web-{F0896C1E-A389-9264-77CB-657EC18B48DC}" dt="2023-04-18T14:13:25.455" v="11" actId="1076"/>
          <ac:grpSpMkLst>
            <pc:docMk/>
            <pc:sldMk cId="2849881885" sldId="2098148964"/>
            <ac:grpSpMk id="19" creationId="{054C4B07-28A8-BA34-194E-71A8E50DA50B}"/>
          </ac:grpSpMkLst>
        </pc:grpChg>
      </pc:sldChg>
    </pc:docChg>
  </pc:docChgLst>
  <pc:docChgLst>
    <pc:chgData name="Shah, Gautam H. (LARC-E1A)" userId="fdf7c413-78e3-4fbd-b61c-6af0464ea311" providerId="ADAL" clId="{A1D7CFCD-3820-214D-9BB7-3A400799246D}"/>
    <pc:docChg chg="undo custSel addSld modSld">
      <pc:chgData name="Shah, Gautam H. (LARC-E1A)" userId="fdf7c413-78e3-4fbd-b61c-6af0464ea311" providerId="ADAL" clId="{A1D7CFCD-3820-214D-9BB7-3A400799246D}" dt="2023-04-18T14:10:10.104" v="11"/>
      <pc:docMkLst>
        <pc:docMk/>
      </pc:docMkLst>
      <pc:sldChg chg="modCm">
        <pc:chgData name="Shah, Gautam H. (LARC-E1A)" userId="fdf7c413-78e3-4fbd-b61c-6af0464ea311" providerId="ADAL" clId="{A1D7CFCD-3820-214D-9BB7-3A400799246D}" dt="2023-04-13T17:34:49.133" v="5"/>
        <pc:sldMkLst>
          <pc:docMk/>
          <pc:sldMk cId="2492874596" sldId="348"/>
        </pc:sldMkLst>
      </pc:sldChg>
      <pc:sldChg chg="modCm">
        <pc:chgData name="Shah, Gautam H. (LARC-E1A)" userId="fdf7c413-78e3-4fbd-b61c-6af0464ea311" providerId="ADAL" clId="{A1D7CFCD-3820-214D-9BB7-3A400799246D}" dt="2023-04-14T13:12:39.034" v="10"/>
        <pc:sldMkLst>
          <pc:docMk/>
          <pc:sldMk cId="2370911189" sldId="368"/>
        </pc:sldMkLst>
      </pc:sldChg>
      <pc:sldChg chg="add">
        <pc:chgData name="Shah, Gautam H. (LARC-E1A)" userId="fdf7c413-78e3-4fbd-b61c-6af0464ea311" providerId="ADAL" clId="{A1D7CFCD-3820-214D-9BB7-3A400799246D}" dt="2023-04-18T14:10:10.104" v="11"/>
        <pc:sldMkLst>
          <pc:docMk/>
          <pc:sldMk cId="3500167472" sldId="2098148951"/>
        </pc:sldMkLst>
      </pc:sldChg>
      <pc:sldChg chg="addCm">
        <pc:chgData name="Shah, Gautam H. (LARC-E1A)" userId="fdf7c413-78e3-4fbd-b61c-6af0464ea311" providerId="ADAL" clId="{A1D7CFCD-3820-214D-9BB7-3A400799246D}" dt="2023-04-13T17:26:39.236" v="2"/>
        <pc:sldMkLst>
          <pc:docMk/>
          <pc:sldMk cId="624654209" sldId="2098148954"/>
        </pc:sldMkLst>
      </pc:sldChg>
      <pc:sldChg chg="modCm">
        <pc:chgData name="Shah, Gautam H. (LARC-E1A)" userId="fdf7c413-78e3-4fbd-b61c-6af0464ea311" providerId="ADAL" clId="{A1D7CFCD-3820-214D-9BB7-3A400799246D}" dt="2023-04-13T17:27:28.524" v="3"/>
        <pc:sldMkLst>
          <pc:docMk/>
          <pc:sldMk cId="2158436252" sldId="2098148955"/>
        </pc:sldMkLst>
      </pc:sldChg>
      <pc:sldChg chg="modSp mod modCm">
        <pc:chgData name="Shah, Gautam H. (LARC-E1A)" userId="fdf7c413-78e3-4fbd-b61c-6af0464ea311" providerId="ADAL" clId="{A1D7CFCD-3820-214D-9BB7-3A400799246D}" dt="2023-04-14T12:49:36.278" v="8"/>
        <pc:sldMkLst>
          <pc:docMk/>
          <pc:sldMk cId="3545145905" sldId="2098148956"/>
        </pc:sldMkLst>
        <pc:picChg chg="mod">
          <ac:chgData name="Shah, Gautam H. (LARC-E1A)" userId="fdf7c413-78e3-4fbd-b61c-6af0464ea311" providerId="ADAL" clId="{A1D7CFCD-3820-214D-9BB7-3A400799246D}" dt="2023-04-11T14:46:30.904" v="1" actId="14100"/>
          <ac:picMkLst>
            <pc:docMk/>
            <pc:sldMk cId="3545145905" sldId="2098148956"/>
            <ac:picMk id="20" creationId="{46295D72-A939-4FB5-B52C-21A9C3B6EF4E}"/>
          </ac:picMkLst>
        </pc:picChg>
      </pc:sldChg>
      <pc:sldChg chg="modCm">
        <pc:chgData name="Shah, Gautam H. (LARC-E1A)" userId="fdf7c413-78e3-4fbd-b61c-6af0464ea311" providerId="ADAL" clId="{A1D7CFCD-3820-214D-9BB7-3A400799246D}" dt="2023-04-14T12:53:53.552" v="9"/>
        <pc:sldMkLst>
          <pc:docMk/>
          <pc:sldMk cId="80078476" sldId="2098148957"/>
        </pc:sldMkLst>
      </pc:sldChg>
      <pc:sldChg chg="modCm">
        <pc:chgData name="Shah, Gautam H. (LARC-E1A)" userId="fdf7c413-78e3-4fbd-b61c-6af0464ea311" providerId="ADAL" clId="{A1D7CFCD-3820-214D-9BB7-3A400799246D}" dt="2023-04-13T17:39:13.891" v="6"/>
        <pc:sldMkLst>
          <pc:docMk/>
          <pc:sldMk cId="3161985342" sldId="2098148960"/>
        </pc:sldMkLst>
      </pc:sldChg>
    </pc:docChg>
  </pc:docChgLst>
  <pc:docChgLst>
    <pc:chgData name="Nathan" userId="98015798-7c6e-402e-b4b3-a2d6479bcc80" providerId="ADAL" clId="{6CFFFC9E-B8B9-45F1-8A09-C39D77E3FF95}"/>
    <pc:docChg chg="undo custSel modSld">
      <pc:chgData name="Nathan" userId="98015798-7c6e-402e-b4b3-a2d6479bcc80" providerId="ADAL" clId="{6CFFFC9E-B8B9-45F1-8A09-C39D77E3FF95}" dt="2023-03-25T22:52:36.374" v="560" actId="5793"/>
      <pc:docMkLst>
        <pc:docMk/>
      </pc:docMkLst>
      <pc:sldChg chg="modSp mod">
        <pc:chgData name="Nathan" userId="98015798-7c6e-402e-b4b3-a2d6479bcc80" providerId="ADAL" clId="{6CFFFC9E-B8B9-45F1-8A09-C39D77E3FF95}" dt="2023-03-25T21:39:18.129" v="142" actId="20577"/>
        <pc:sldMkLst>
          <pc:docMk/>
          <pc:sldMk cId="2627909013" sldId="269"/>
        </pc:sldMkLst>
        <pc:spChg chg="mod">
          <ac:chgData name="Nathan" userId="98015798-7c6e-402e-b4b3-a2d6479bcc80" providerId="ADAL" clId="{6CFFFC9E-B8B9-45F1-8A09-C39D77E3FF95}" dt="2023-03-25T21:38:45.311" v="76" actId="20577"/>
          <ac:spMkLst>
            <pc:docMk/>
            <pc:sldMk cId="2627909013" sldId="269"/>
            <ac:spMk id="2" creationId="{00000000-0000-0000-0000-000000000000}"/>
          </ac:spMkLst>
        </pc:spChg>
        <pc:spChg chg="mod">
          <ac:chgData name="Nathan" userId="98015798-7c6e-402e-b4b3-a2d6479bcc80" providerId="ADAL" clId="{6CFFFC9E-B8B9-45F1-8A09-C39D77E3FF95}" dt="2023-03-25T21:39:18.129" v="142" actId="20577"/>
          <ac:spMkLst>
            <pc:docMk/>
            <pc:sldMk cId="2627909013" sldId="269"/>
            <ac:spMk id="3" creationId="{00000000-0000-0000-0000-000000000000}"/>
          </ac:spMkLst>
        </pc:spChg>
      </pc:sldChg>
      <pc:sldChg chg="modSp mod">
        <pc:chgData name="Nathan" userId="98015798-7c6e-402e-b4b3-a2d6479bcc80" providerId="ADAL" clId="{6CFFFC9E-B8B9-45F1-8A09-C39D77E3FF95}" dt="2023-03-25T22:52:36.374" v="560" actId="5793"/>
        <pc:sldMkLst>
          <pc:docMk/>
          <pc:sldMk cId="3373294645" sldId="366"/>
        </pc:sldMkLst>
        <pc:spChg chg="mod">
          <ac:chgData name="Nathan" userId="98015798-7c6e-402e-b4b3-a2d6479bcc80" providerId="ADAL" clId="{6CFFFC9E-B8B9-45F1-8A09-C39D77E3FF95}" dt="2023-03-25T21:39:39.773" v="196" actId="20577"/>
          <ac:spMkLst>
            <pc:docMk/>
            <pc:sldMk cId="3373294645" sldId="366"/>
            <ac:spMk id="3" creationId="{1C39799A-23B0-4A4A-BB35-F8F863D0E201}"/>
          </ac:spMkLst>
        </pc:spChg>
        <pc:spChg chg="mod">
          <ac:chgData name="Nathan" userId="98015798-7c6e-402e-b4b3-a2d6479bcc80" providerId="ADAL" clId="{6CFFFC9E-B8B9-45F1-8A09-C39D77E3FF95}" dt="2023-03-25T22:52:36.374" v="560" actId="5793"/>
          <ac:spMkLst>
            <pc:docMk/>
            <pc:sldMk cId="3373294645" sldId="366"/>
            <ac:spMk id="5" creationId="{727520B9-0AD2-486E-87CE-C060A72A97FA}"/>
          </ac:spMkLst>
        </pc:spChg>
      </pc:sldChg>
    </pc:docChg>
  </pc:docChgLst>
  <pc:docChgLst>
    <pc:chgData name="Cruze, Nathan (LARC-D208)" userId="S::ncruze@ndc.nasa.gov::98015798-7c6e-402e-b4b3-a2d6479bcc80" providerId="AD" clId="Web-{F55B915A-510C-BD38-5F37-08A92046A289}"/>
    <pc:docChg chg="modSld">
      <pc:chgData name="Cruze, Nathan (LARC-D208)" userId="S::ncruze@ndc.nasa.gov::98015798-7c6e-402e-b4b3-a2d6479bcc80" providerId="AD" clId="Web-{F55B915A-510C-BD38-5F37-08A92046A289}" dt="2023-04-13T17:59:39.991" v="164"/>
      <pc:docMkLst>
        <pc:docMk/>
      </pc:docMkLst>
      <pc:sldChg chg="modSp modCm">
        <pc:chgData name="Cruze, Nathan (LARC-D208)" userId="S::ncruze@ndc.nasa.gov::98015798-7c6e-402e-b4b3-a2d6479bcc80" providerId="AD" clId="Web-{F55B915A-510C-BD38-5F37-08A92046A289}" dt="2023-04-13T17:37:11.144" v="163" actId="20577"/>
        <pc:sldMkLst>
          <pc:docMk/>
          <pc:sldMk cId="624654209" sldId="2098148954"/>
        </pc:sldMkLst>
        <pc:spChg chg="mod">
          <ac:chgData name="Cruze, Nathan (LARC-D208)" userId="S::ncruze@ndc.nasa.gov::98015798-7c6e-402e-b4b3-a2d6479bcc80" providerId="AD" clId="Web-{F55B915A-510C-BD38-5F37-08A92046A289}" dt="2023-04-13T17:37:11.144" v="163" actId="20577"/>
          <ac:spMkLst>
            <pc:docMk/>
            <pc:sldMk cId="624654209" sldId="2098148954"/>
            <ac:spMk id="3" creationId="{0F43BCE4-3910-43AC-9A5A-6C906585DBE0}"/>
          </ac:spMkLst>
        </pc:spChg>
      </pc:sldChg>
      <pc:sldChg chg="delSp">
        <pc:chgData name="Cruze, Nathan (LARC-D208)" userId="S::ncruze@ndc.nasa.gov::98015798-7c6e-402e-b4b3-a2d6479bcc80" providerId="AD" clId="Web-{F55B915A-510C-BD38-5F37-08A92046A289}" dt="2023-04-13T17:59:39.991" v="164"/>
        <pc:sldMkLst>
          <pc:docMk/>
          <pc:sldMk cId="3545145905" sldId="2098148956"/>
        </pc:sldMkLst>
        <pc:picChg chg="del">
          <ac:chgData name="Cruze, Nathan (LARC-D208)" userId="S::ncruze@ndc.nasa.gov::98015798-7c6e-402e-b4b3-a2d6479bcc80" providerId="AD" clId="Web-{F55B915A-510C-BD38-5F37-08A92046A289}" dt="2023-04-13T17:59:39.991" v="164"/>
          <ac:picMkLst>
            <pc:docMk/>
            <pc:sldMk cId="3545145905" sldId="2098148956"/>
            <ac:picMk id="8" creationId="{18FF641C-BCFF-4956-B5A2-5B1190FFB7AE}"/>
          </ac:picMkLst>
        </pc:picChg>
      </pc:sldChg>
    </pc:docChg>
  </pc:docChgLst>
  <pc:docChgLst>
    <pc:chgData name="Cruze, Nathan (LARC-D208)" userId="S::ncruze@ndc.nasa.gov::98015798-7c6e-402e-b4b3-a2d6479bcc80" providerId="AD" clId="Web-{894FE477-6ED8-1EDE-8BD5-A9DAB5631BB9}"/>
    <pc:docChg chg="modSld">
      <pc:chgData name="Cruze, Nathan (LARC-D208)" userId="S::ncruze@ndc.nasa.gov::98015798-7c6e-402e-b4b3-a2d6479bcc80" providerId="AD" clId="Web-{894FE477-6ED8-1EDE-8BD5-A9DAB5631BB9}" dt="2023-04-14T13:03:08.804" v="8"/>
      <pc:docMkLst>
        <pc:docMk/>
      </pc:docMkLst>
      <pc:sldChg chg="modSp">
        <pc:chgData name="Cruze, Nathan (LARC-D208)" userId="S::ncruze@ndc.nasa.gov::98015798-7c6e-402e-b4b3-a2d6479bcc80" providerId="AD" clId="Web-{894FE477-6ED8-1EDE-8BD5-A9DAB5631BB9}" dt="2023-04-14T13:02:05.100" v="0" actId="1076"/>
        <pc:sldMkLst>
          <pc:docMk/>
          <pc:sldMk cId="3545145905" sldId="2098148956"/>
        </pc:sldMkLst>
        <pc:grpChg chg="mod">
          <ac:chgData name="Cruze, Nathan (LARC-D208)" userId="S::ncruze@ndc.nasa.gov::98015798-7c6e-402e-b4b3-a2d6479bcc80" providerId="AD" clId="Web-{894FE477-6ED8-1EDE-8BD5-A9DAB5631BB9}" dt="2023-04-14T13:02:05.100" v="0" actId="1076"/>
          <ac:grpSpMkLst>
            <pc:docMk/>
            <pc:sldMk cId="3545145905" sldId="2098148956"/>
            <ac:grpSpMk id="7" creationId="{75A3D945-2804-4B46-A998-C192FD0A87AC}"/>
          </ac:grpSpMkLst>
        </pc:grpChg>
      </pc:sldChg>
      <pc:sldChg chg="modNotes">
        <pc:chgData name="Cruze, Nathan (LARC-D208)" userId="S::ncruze@ndc.nasa.gov::98015798-7c6e-402e-b4b3-a2d6479bcc80" providerId="AD" clId="Web-{894FE477-6ED8-1EDE-8BD5-A9DAB5631BB9}" dt="2023-04-14T13:03:08.804" v="8"/>
        <pc:sldMkLst>
          <pc:docMk/>
          <pc:sldMk cId="80078476" sldId="20981489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4DF424-3656-46BF-8388-94727F5FDA4E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BD7F7B-FCC7-43BD-87BD-65CC237D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1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7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8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75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31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9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AD3F6-BB0F-7043-8FFD-0D82D4BC57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28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29671-9345-4E78-927A-07C03D48ED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6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7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87BEE-D4AD-4F3A-9F7F-3716268CA0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5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7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D7F7B-FCC7-43BD-87BD-65CC237DFA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54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F9FEE-A4B5-1F41-B1BB-1E06EE1980D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4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A6F2AB-96B2-C340-899D-553A5844BE1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304802" y="932675"/>
            <a:ext cx="1021291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21189"/>
            <a:ext cx="11988800" cy="538085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8"/>
          <p:cNvSpPr>
            <a:spLocks noGrp="1"/>
          </p:cNvSpPr>
          <p:nvPr>
            <p:ph type="title"/>
          </p:nvPr>
        </p:nvSpPr>
        <p:spPr bwMode="auto">
          <a:xfrm>
            <a:off x="304801" y="167509"/>
            <a:ext cx="10212939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92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89BD8-9FF2-8A41-AB75-86AF9ED87A51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03200" y="955675"/>
            <a:ext cx="1031451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203201" y="167509"/>
            <a:ext cx="10314539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504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/>
        </p:nvSpPr>
        <p:spPr bwMode="auto">
          <a:xfrm>
            <a:off x="99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6BCCC-D428-4059-ACB6-D1E43208947A}" type="datetime1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Footer Placeholder 4"/>
          <p:cNvSpPr txBox="1">
            <a:spLocks/>
          </p:cNvSpPr>
          <p:nvPr/>
        </p:nvSpPr>
        <p:spPr bwMode="auto">
          <a:xfrm>
            <a:off x="4163484" y="6627813"/>
            <a:ext cx="386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 Unicode MS" panose="020B0604020202020204" pitchFamily="34" charset="-128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AE6C2-82BA-804B-BC99-DA96FAEB3ED0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1656321" y="167509"/>
            <a:ext cx="8861420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9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21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EAE07-E49E-EB49-8C23-96E8A2DD013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43"/>
            <a:ext cx="10363200" cy="1362075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1" cap="none" baseline="0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48118"/>
            <a:ext cx="10363200" cy="1500187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98341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609601" y="1022287"/>
            <a:ext cx="10351033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C9A0D-1CD7-4448-8BF2-1AF4A1D173A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043793" cy="639763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667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667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3716" y="6556558"/>
            <a:ext cx="2844800" cy="28195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sz="1400"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625602" y="1066801"/>
            <a:ext cx="8860367" cy="1588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B91AE-A1C4-3C4D-AF8F-B5CB4ABFEE6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7"/>
            <a:ext cx="8940800" cy="639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08000" y="1219200"/>
            <a:ext cx="4165600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1D658-F609-C04B-9C25-9B3AB77DDB8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273050"/>
            <a:ext cx="3096684" cy="7937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9069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371601"/>
            <a:ext cx="4011084" cy="475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844800" cy="2286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>
                <a:latin typeface="+mn-lt"/>
                <a:ea typeface="ヒラギノ角ゴ Pro W3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sz="2400">
                <a:solidFill>
                  <a:prstClr val="black"/>
                </a:solidFill>
              </a:rPr>
              <a:t>October 22, 2012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3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8" y="177249"/>
            <a:ext cx="1053253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C6646889-61FD-4181-AE0A-377C6C4DBB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41138" y="6469063"/>
            <a:ext cx="550862" cy="388937"/>
          </a:xfrm>
        </p:spPr>
        <p:txBody>
          <a:bodyPr/>
          <a:lstStyle>
            <a:lvl1pPr algn="r">
              <a:defRPr sz="90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78A4C16C-A533-4C37-B717-D0E000562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4110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629400"/>
            <a:ext cx="3860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629400"/>
            <a:ext cx="28448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FB118B9-ACBC-CA4C-BCF4-8262FFC0A5D8}" type="slidenum">
              <a:rPr lang="en-US" alt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57" y="151002"/>
            <a:ext cx="1207008" cy="10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1" r:id="rId10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00FF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Courier New" charset="0"/>
        <a:buChar char="o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quess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athan.b.cruze@nasa.gov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trs.nasa.gov/citations/20220008195" TargetMode="External"/><Relationship Id="rId3" Type="http://schemas.openxmlformats.org/officeDocument/2006/relationships/hyperlink" Target="https://ntrs.nasa.gov/citations/20220014998" TargetMode="External"/><Relationship Id="rId7" Type="http://schemas.openxmlformats.org/officeDocument/2006/relationships/hyperlink" Target="https://doi.org/10.2514/1.C036876" TargetMode="External"/><Relationship Id="rId12" Type="http://schemas.openxmlformats.org/officeDocument/2006/relationships/hyperlink" Target="https://ntrs.nasa.gov/citations/20205007926" TargetMode="External"/><Relationship Id="rId2" Type="http://schemas.openxmlformats.org/officeDocument/2006/relationships/hyperlink" Target="https://apps.dtic.mil/sti/citations/AD06136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21/2.0001592" TargetMode="External"/><Relationship Id="rId11" Type="http://schemas.openxmlformats.org/officeDocument/2006/relationships/hyperlink" Target="https://ntrs.nasa.gov/citations/20220017378" TargetMode="External"/><Relationship Id="rId5" Type="http://schemas.openxmlformats.org/officeDocument/2006/relationships/hyperlink" Target="https://doi.org/10.1121/2.0001265" TargetMode="External"/><Relationship Id="rId10" Type="http://schemas.openxmlformats.org/officeDocument/2006/relationships/hyperlink" Target="https://doi.org/10.1121/10.0015631" TargetMode="External"/><Relationship Id="rId4" Type="http://schemas.openxmlformats.org/officeDocument/2006/relationships/hyperlink" Target="https://ntrs.nasa.gov/citations/20220018320" TargetMode="External"/><Relationship Id="rId9" Type="http://schemas.openxmlformats.org/officeDocument/2006/relationships/hyperlink" Target="https://ntrs.nasa.gov/citations/20190001426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trs.nasa.gov/citations/20200003224" TargetMode="External"/><Relationship Id="rId3" Type="http://schemas.openxmlformats.org/officeDocument/2006/relationships/hyperlink" Target="https://doi.org/10.1121/10.0015632" TargetMode="External"/><Relationship Id="rId7" Type="http://schemas.openxmlformats.org/officeDocument/2006/relationships/hyperlink" Target="https://ntrs.nasa.gov/citations/20200003223" TargetMode="External"/><Relationship Id="rId2" Type="http://schemas.openxmlformats.org/officeDocument/2006/relationships/hyperlink" Target="https://doi.org/10.1121/10.00010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21/1.1914044" TargetMode="External"/><Relationship Id="rId5" Type="http://schemas.openxmlformats.org/officeDocument/2006/relationships/hyperlink" Target="https://www.airporttech.tc.faa.gov/Products/Airport-Safety-Papers-Publications/Airport-Safety-Detail/ArtMID/3682/ArticleID/2845/Analysis-of-NES" TargetMode="External"/><Relationship Id="rId4" Type="http://schemas.openxmlformats.org/officeDocument/2006/relationships/hyperlink" Target="https://ntrs.nasa.gov/citations/20220017380" TargetMode="External"/><Relationship Id="rId9" Type="http://schemas.openxmlformats.org/officeDocument/2006/relationships/hyperlink" Target="https://ntrs.nasa.gov/citations/2014000278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r.gov/current/title-14/chapter-I/subchapter-F/part-91/subpart-I/section-91.81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2286043"/>
            <a:ext cx="11654118" cy="1362075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+mj-lt"/>
                <a:cs typeface="+mj-lt"/>
              </a:rPr>
              <a:t>Overview of Community Response Test Campaign with NASA’s X-59 Aircraft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18965"/>
            <a:ext cx="10363200" cy="1329340"/>
          </a:xfrm>
        </p:spPr>
        <p:txBody>
          <a:bodyPr lIns="91440" tIns="45720" rIns="91440" bIns="45720" anchor="t" anchorCtr="0"/>
          <a:lstStyle/>
          <a:p>
            <a:r>
              <a:rPr lang="en-US">
                <a:solidFill>
                  <a:schemeClr val="tx1"/>
                </a:solidFill>
                <a:ea typeface="ヒラギノ角ゴ Pro W3"/>
              </a:rPr>
              <a:t>Nathan B. Cruze</a:t>
            </a:r>
          </a:p>
          <a:p>
            <a:r>
              <a:rPr lang="en-US" i="1">
                <a:solidFill>
                  <a:schemeClr val="tx1"/>
                </a:solidFill>
                <a:ea typeface="ヒラギノ角ゴ Pro W3"/>
              </a:rPr>
              <a:t>NASA Langley Research Center</a:t>
            </a:r>
          </a:p>
          <a:p>
            <a:endParaRPr lang="en-US" b="0" i="1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bolder"/>
                <a:ea typeface="ヒラギノ角ゴ Pro W3"/>
              </a:rPr>
              <a:t>UC Davis Aircraft Noise and Emissions Symposium</a:t>
            </a:r>
            <a:endParaRPr lang="en-US">
              <a:solidFill>
                <a:schemeClr val="tx1"/>
              </a:solidFill>
            </a:endParaRPr>
          </a:p>
          <a:p>
            <a:r>
              <a:rPr lang="en-US" b="0">
                <a:solidFill>
                  <a:schemeClr val="tx1"/>
                </a:solidFill>
                <a:ea typeface="ヒラギノ角ゴ Pro W3"/>
              </a:rPr>
              <a:t>Davis, CA</a:t>
            </a:r>
          </a:p>
          <a:p>
            <a:r>
              <a:rPr lang="en-US" b="0">
                <a:solidFill>
                  <a:schemeClr val="tx1"/>
                </a:solidFill>
                <a:ea typeface="ヒラギノ角ゴ Pro W3"/>
              </a:rPr>
              <a:t>May 3, 2023</a:t>
            </a:r>
          </a:p>
        </p:txBody>
      </p:sp>
    </p:spTree>
    <p:extLst>
      <p:ext uri="{BB962C8B-B14F-4D97-AF65-F5344CB8AC3E}">
        <p14:creationId xmlns:p14="http://schemas.microsoft.com/office/powerpoint/2010/main" val="262790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Exposure Design, Estimation, and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8538369" cy="4525963"/>
          </a:xfrm>
        </p:spPr>
        <p:txBody>
          <a:bodyPr/>
          <a:lstStyle/>
          <a:p>
            <a:r>
              <a:rPr lang="en-US" dirty="0"/>
              <a:t>Estimation, refinement of attainable noise levels</a:t>
            </a:r>
          </a:p>
          <a:p>
            <a:endParaRPr lang="en-US" dirty="0"/>
          </a:p>
          <a:p>
            <a:r>
              <a:rPr lang="en-US" dirty="0"/>
              <a:t>Noise exposure scheduling tool developed</a:t>
            </a:r>
          </a:p>
          <a:p>
            <a:endParaRPr lang="en-US" dirty="0"/>
          </a:p>
          <a:p>
            <a:r>
              <a:rPr lang="en-US" dirty="0"/>
              <a:t>Meteorological data needs identified</a:t>
            </a:r>
          </a:p>
          <a:p>
            <a:endParaRPr lang="en-US" dirty="0"/>
          </a:p>
          <a:p>
            <a:r>
              <a:rPr lang="en-US" dirty="0"/>
              <a:t>Progress of Ground Recording System (GRS)</a:t>
            </a:r>
          </a:p>
          <a:p>
            <a:endParaRPr lang="en-US" dirty="0"/>
          </a:p>
          <a:p>
            <a:r>
              <a:rPr lang="en-US" dirty="0"/>
              <a:t>Components of dose estimation and uncertainty </a:t>
            </a:r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1ADD0F-1725-481E-BF60-69B85A4C87EC}"/>
              </a:ext>
            </a:extLst>
          </p:cNvPr>
          <p:cNvGrpSpPr/>
          <p:nvPr/>
        </p:nvGrpSpPr>
        <p:grpSpPr>
          <a:xfrm>
            <a:off x="8230119" y="3976661"/>
            <a:ext cx="3599713" cy="2527401"/>
            <a:chOff x="8494914" y="4116169"/>
            <a:chExt cx="3598719" cy="23433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EADC08-9F46-4EC4-8FA6-30D5DDD4CC97}"/>
                </a:ext>
              </a:extLst>
            </p:cNvPr>
            <p:cNvGrpSpPr/>
            <p:nvPr/>
          </p:nvGrpSpPr>
          <p:grpSpPr>
            <a:xfrm>
              <a:off x="8584799" y="4116169"/>
              <a:ext cx="3508834" cy="2239746"/>
              <a:chOff x="8369562" y="5623064"/>
              <a:chExt cx="3508834" cy="2239746"/>
            </a:xfrm>
          </p:grpSpPr>
          <p:pic>
            <p:nvPicPr>
              <p:cNvPr id="29" name="Picture 7" descr="Three probability density curves are displayed for perceived levels. The calculated is a wide blue distribution. The measured is a narrow but taller red distribution. The estimated is the narrowest and tallest distribution in purple whose peak is between the calculated and measured peaks.">
                <a:extLst>
                  <a:ext uri="{FF2B5EF4-FFF2-40B4-BE49-F238E27FC236}">
                    <a16:creationId xmlns:a16="http://schemas.microsoft.com/office/drawing/2014/main" id="{89FD3A79-23E3-441E-A116-EEE414FC1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9562" y="5623064"/>
                <a:ext cx="3508834" cy="223974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6809DC-8F35-4BF7-920B-E9878BF23A11}"/>
                  </a:ext>
                </a:extLst>
              </p:cNvPr>
              <p:cNvSpPr txBox="1"/>
              <p:nvPr/>
            </p:nvSpPr>
            <p:spPr>
              <a:xfrm>
                <a:off x="8907888" y="6414655"/>
                <a:ext cx="2111061" cy="37432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/>
                  <a:t>Uncertainty reduced for final estimated dose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3208F0-AE5D-44C5-8B71-40CF242D2EF1}"/>
                </a:ext>
              </a:extLst>
            </p:cNvPr>
            <p:cNvSpPr txBox="1"/>
            <p:nvPr/>
          </p:nvSpPr>
          <p:spPr>
            <a:xfrm>
              <a:off x="9739866" y="6197928"/>
              <a:ext cx="149432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Perceived Level (dB)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701EEB-ED78-4854-91AD-EEC11BB09DD2}"/>
                </a:ext>
              </a:extLst>
            </p:cNvPr>
            <p:cNvSpPr txBox="1"/>
            <p:nvPr/>
          </p:nvSpPr>
          <p:spPr>
            <a:xfrm rot="16200000">
              <a:off x="7948290" y="4920867"/>
              <a:ext cx="13548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Probability Density</a:t>
              </a:r>
            </a:p>
          </p:txBody>
        </p:sp>
      </p:grpSp>
      <p:pic>
        <p:nvPicPr>
          <p:cNvPr id="31" name="Content Placeholder 11">
            <a:extLst>
              <a:ext uri="{FF2B5EF4-FFF2-40B4-BE49-F238E27FC236}">
                <a16:creationId xmlns:a16="http://schemas.microsoft.com/office/drawing/2014/main" id="{BD889833-E5C1-4751-98A9-E4CAECA22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36" y="1079852"/>
            <a:ext cx="3376496" cy="2850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7D041-963E-4C96-9896-E02ED9A9481F}"/>
              </a:ext>
            </a:extLst>
          </p:cNvPr>
          <p:cNvSpPr txBox="1"/>
          <p:nvPr/>
        </p:nvSpPr>
        <p:spPr>
          <a:xfrm>
            <a:off x="9075576" y="6482916"/>
            <a:ext cx="5040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Lympany</a:t>
            </a:r>
            <a:r>
              <a:rPr lang="en-US" sz="1400" dirty="0"/>
              <a:t> et al. (2022b)</a:t>
            </a:r>
          </a:p>
        </p:txBody>
      </p:sp>
    </p:spTree>
    <p:extLst>
      <p:ext uri="{BB962C8B-B14F-4D97-AF65-F5344CB8AC3E}">
        <p14:creationId xmlns:p14="http://schemas.microsoft.com/office/powerpoint/2010/main" val="80078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Might We See in Collected Data?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5736774"/>
            <a:ext cx="11414450" cy="950166"/>
          </a:xfrm>
        </p:spPr>
        <p:txBody>
          <a:bodyPr/>
          <a:lstStyle/>
          <a:p>
            <a:r>
              <a:rPr lang="en-US" dirty="0"/>
              <a:t>Quiet Supersonic Flights 2018 Study (QSF18) in Galveston, TX</a:t>
            </a:r>
          </a:p>
          <a:p>
            <a:pPr lvl="1"/>
            <a:r>
              <a:rPr lang="en-US" dirty="0"/>
              <a:t>Page et al. (2020a,b), Lee et al. (2020)</a:t>
            </a: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5328F88B-564D-4CC0-AF1E-7392E780F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5" y="1125894"/>
            <a:ext cx="4858617" cy="469351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361BC78-84E4-4EE4-9F88-4FE914B2F66B}"/>
              </a:ext>
            </a:extLst>
          </p:cNvPr>
          <p:cNvSpPr/>
          <p:nvPr/>
        </p:nvSpPr>
        <p:spPr bwMode="auto">
          <a:xfrm>
            <a:off x="3102018" y="4894193"/>
            <a:ext cx="1775534" cy="8611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00F92-29B6-4D0C-9718-F6BDF86E20DD}"/>
              </a:ext>
            </a:extLst>
          </p:cNvPr>
          <p:cNvSpPr txBox="1"/>
          <p:nvPr/>
        </p:nvSpPr>
        <p:spPr>
          <a:xfrm>
            <a:off x="3724877" y="4090955"/>
            <a:ext cx="29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Regulatory emphasis on the “Highly Annoyed”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DEC5E0-FB43-466E-A257-FDFAF1721CDF}"/>
              </a:ext>
            </a:extLst>
          </p:cNvPr>
          <p:cNvCxnSpPr/>
          <p:nvPr/>
        </p:nvCxnSpPr>
        <p:spPr bwMode="auto">
          <a:xfrm flipH="1">
            <a:off x="4691831" y="4742875"/>
            <a:ext cx="523783" cy="3817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D665EC2F-81BE-4737-830F-82DA1FA2F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92" y="1178665"/>
            <a:ext cx="4504834" cy="46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Response Curves From Past NASA Studies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5736774"/>
            <a:ext cx="11451771" cy="950166"/>
          </a:xfrm>
        </p:spPr>
        <p:txBody>
          <a:bodyPr/>
          <a:lstStyle/>
          <a:p>
            <a:r>
              <a:rPr lang="en-US" dirty="0"/>
              <a:t>Waveforms and Sonic Boom Perception and Response 2011 at Edwards AFB</a:t>
            </a:r>
          </a:p>
          <a:p>
            <a:pPr lvl="1"/>
            <a:r>
              <a:rPr lang="en-US" dirty="0"/>
              <a:t>Page et al. (2014); </a:t>
            </a:r>
            <a:r>
              <a:rPr lang="en-US"/>
              <a:t>comparison with QSF18 </a:t>
            </a:r>
            <a:r>
              <a:rPr lang="en-US" dirty="0"/>
              <a:t>dose response curves in Lee et al.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5B5B0-086D-40E2-B58C-566D44E0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63" y="1088571"/>
            <a:ext cx="4042839" cy="4780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723FF6-FAB7-435D-AA90-71D480E3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570" y="2695219"/>
            <a:ext cx="1872472" cy="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National Dose Response Curves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5736774"/>
            <a:ext cx="11451771" cy="950166"/>
          </a:xfrm>
        </p:spPr>
        <p:txBody>
          <a:bodyPr/>
          <a:lstStyle/>
          <a:p>
            <a:r>
              <a:rPr lang="en-US" i="1" dirty="0"/>
              <a:t>Analysis of the Neighborhood Environmental Survey </a:t>
            </a:r>
            <a:r>
              <a:rPr lang="en-US" dirty="0"/>
              <a:t>(Miller et al. 2021)</a:t>
            </a:r>
          </a:p>
          <a:p>
            <a:pPr lvl="1"/>
            <a:r>
              <a:rPr lang="en-US" dirty="0"/>
              <a:t>Note cumulative, A-weighted Day Night Level metric</a:t>
            </a:r>
          </a:p>
          <a:p>
            <a:pPr lvl="1"/>
            <a:endParaRPr lang="en-US" i="1" dirty="0"/>
          </a:p>
          <a:p>
            <a:endParaRPr lang="en-US" dirty="0"/>
          </a:p>
        </p:txBody>
      </p:sp>
      <p:pic>
        <p:nvPicPr>
          <p:cNvPr id="6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6F90A1A6-75AB-41BC-966C-0988608D8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" y="1204015"/>
            <a:ext cx="5844037" cy="44282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A6BF7-991D-42B1-A0C5-A00BA34AE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233" y="1284050"/>
            <a:ext cx="5658452" cy="42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7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600201"/>
            <a:ext cx="11160869" cy="4525963"/>
          </a:xfrm>
        </p:spPr>
        <p:txBody>
          <a:bodyPr lIns="91440" tIns="45720" rIns="91440" bIns="45720" anchor="t"/>
          <a:lstStyle/>
          <a:p>
            <a:pPr marL="342265" indent="-342265"/>
            <a:r>
              <a:rPr lang="en-US" sz="2650" err="1">
                <a:ea typeface="ヒラギノ角ゴ Pro W3"/>
              </a:rPr>
              <a:t>Quesst</a:t>
            </a:r>
            <a:r>
              <a:rPr lang="en-US" sz="2650">
                <a:ea typeface="ヒラギノ角ゴ Pro W3"/>
              </a:rPr>
              <a:t> mission culminates in community test campaigns</a:t>
            </a:r>
          </a:p>
          <a:p>
            <a:endParaRPr lang="en-US"/>
          </a:p>
          <a:p>
            <a:pPr marL="342265" indent="-342265"/>
            <a:r>
              <a:rPr lang="en-US" sz="2650">
                <a:ea typeface="ヒラギノ角ゴ Pro W3"/>
              </a:rPr>
              <a:t>Anticipate first flight of the X-59 later this calendar year</a:t>
            </a:r>
          </a:p>
          <a:p>
            <a:endParaRPr lang="en-US"/>
          </a:p>
          <a:p>
            <a:pPr marL="342265" indent="-342265"/>
            <a:r>
              <a:rPr lang="en-US" sz="2650">
                <a:ea typeface="ヒラギノ角ゴ Pro W3"/>
              </a:rPr>
              <a:t>Beginning in 2025,  community testing will contribute data for regulation</a:t>
            </a:r>
          </a:p>
          <a:p>
            <a:endParaRPr lang="en-US"/>
          </a:p>
          <a:p>
            <a:pPr marL="342265" indent="-342265"/>
            <a:r>
              <a:rPr lang="en-US" sz="2650">
                <a:ea typeface="ヒラギノ角ゴ Pro W3"/>
              </a:rPr>
              <a:t>If the speed limit restricting civil supersonic flights over land is replaced with a noise limit, what should that limit be?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0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32B6F-5C82-41AF-ADC5-E22A5BCC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1B8E6-6D55-417B-87D2-FDDC85701718}"/>
              </a:ext>
            </a:extLst>
          </p:cNvPr>
          <p:cNvSpPr txBox="1"/>
          <p:nvPr/>
        </p:nvSpPr>
        <p:spPr>
          <a:xfrm>
            <a:off x="4037490" y="4361135"/>
            <a:ext cx="4117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C78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https://www.nasa.gov/quesst</a:t>
            </a:r>
            <a:endParaRPr lang="en-US" sz="2400">
              <a:solidFill>
                <a:srgbClr val="0C78C0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CCE792-A973-4416-BC46-127F90669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8" y="2796538"/>
            <a:ext cx="9747524" cy="1264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540CF-43FF-4128-A071-87F581580893}"/>
              </a:ext>
            </a:extLst>
          </p:cNvPr>
          <p:cNvSpPr txBox="1"/>
          <p:nvPr/>
        </p:nvSpPr>
        <p:spPr>
          <a:xfrm flipH="1">
            <a:off x="9510944" y="6418555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C78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nathan.b.cruze@nasa.gov</a:t>
            </a:r>
            <a:endParaRPr lang="en-US">
              <a:solidFill>
                <a:srgbClr val="0C78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rtist illustration of the X-59 in flight over water and land.">
            <a:extLst>
              <a:ext uri="{FF2B5EF4-FFF2-40B4-BE49-F238E27FC236}">
                <a16:creationId xmlns:a16="http://schemas.microsoft.com/office/drawing/2014/main" id="{8A4FCA6F-8A01-F828-4F3A-2CB4CEECF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81" r="20251"/>
          <a:stretch/>
        </p:blipFill>
        <p:spPr>
          <a:xfrm>
            <a:off x="6" y="994180"/>
            <a:ext cx="5786471" cy="588314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1B565D-4FCF-F76B-97F9-925BFB4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Supplement: NASA is Building the X-59 Research Aircraft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1DC69D-0959-44F6-A903-D65886DAA42A}"/>
              </a:ext>
            </a:extLst>
          </p:cNvPr>
          <p:cNvGrpSpPr/>
          <p:nvPr/>
        </p:nvGrpSpPr>
        <p:grpSpPr>
          <a:xfrm>
            <a:off x="6704673" y="3943052"/>
            <a:ext cx="4685640" cy="2668727"/>
            <a:chOff x="6704673" y="3943052"/>
            <a:chExt cx="4685640" cy="2668727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C43DE84A-DB71-4346-B769-52C923CB0CAD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3943052"/>
              <a:ext cx="3061030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 dirty="0">
                  <a:latin typeface="+mn-lt"/>
                  <a:ea typeface="Montserrat" charset="0"/>
                  <a:cs typeface="Montserrat" charset="0"/>
                </a:rPr>
                <a:t>Length</a:t>
              </a:r>
            </a:p>
          </p:txBody>
        </p:sp>
        <p:cxnSp>
          <p:nvCxnSpPr>
            <p:cNvPr id="24" name="Straight Connector 23" descr="Gray line showing 100 feet.">
              <a:extLst>
                <a:ext uri="{FF2B5EF4-FFF2-40B4-BE49-F238E27FC236}">
                  <a16:creationId xmlns:a16="http://schemas.microsoft.com/office/drawing/2014/main" id="{5F4EA43B-F28A-964C-87E4-91C6A0A79CB3}"/>
                </a:ext>
              </a:extLst>
            </p:cNvPr>
            <p:cNvCxnSpPr/>
            <p:nvPr/>
          </p:nvCxnSpPr>
          <p:spPr>
            <a:xfrm>
              <a:off x="6796591" y="4258891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descr="Black line showing 99.7 feet long.">
              <a:extLst>
                <a:ext uri="{FF2B5EF4-FFF2-40B4-BE49-F238E27FC236}">
                  <a16:creationId xmlns:a16="http://schemas.microsoft.com/office/drawing/2014/main" id="{C412EC69-295A-2540-997A-A3DB8912875B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4258891"/>
              <a:ext cx="43177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C4A0EC90-C2B4-0346-9F8F-82F63C9B6513}"/>
                </a:ext>
              </a:extLst>
            </p:cNvPr>
            <p:cNvSpPr txBox="1">
              <a:spLocks/>
            </p:cNvSpPr>
            <p:nvPr/>
          </p:nvSpPr>
          <p:spPr>
            <a:xfrm>
              <a:off x="10075225" y="4314613"/>
              <a:ext cx="1278575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 dirty="0">
                  <a:latin typeface="+mn-lt"/>
                  <a:ea typeface="Montserrat" charset="0"/>
                  <a:cs typeface="Montserrat" charset="0"/>
                </a:rPr>
                <a:t>99.7 feet long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2BF408A4-95D6-AD4A-A621-A1918FA3FFE3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4562187"/>
              <a:ext cx="3061030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 dirty="0">
                  <a:latin typeface="+mn-lt"/>
                  <a:ea typeface="Montserrat" charset="0"/>
                  <a:cs typeface="Montserrat" charset="0"/>
                </a:rPr>
                <a:t>Width</a:t>
              </a:r>
            </a:p>
          </p:txBody>
        </p:sp>
        <p:cxnSp>
          <p:nvCxnSpPr>
            <p:cNvPr id="29" name="Straight Connector 28" descr="Gray line showing 100 feet wingspan.">
              <a:extLst>
                <a:ext uri="{FF2B5EF4-FFF2-40B4-BE49-F238E27FC236}">
                  <a16:creationId xmlns:a16="http://schemas.microsoft.com/office/drawing/2014/main" id="{7BA2EA9C-7C62-3549-A49A-34B3996BE721}"/>
                </a:ext>
              </a:extLst>
            </p:cNvPr>
            <p:cNvCxnSpPr/>
            <p:nvPr/>
          </p:nvCxnSpPr>
          <p:spPr>
            <a:xfrm>
              <a:off x="6796591" y="4878026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 descr="Black line showing 29.5 feet wingspan.">
              <a:extLst>
                <a:ext uri="{FF2B5EF4-FFF2-40B4-BE49-F238E27FC236}">
                  <a16:creationId xmlns:a16="http://schemas.microsoft.com/office/drawing/2014/main" id="{7A96422F-AF48-314C-ACFA-2694F62B1766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4878026"/>
              <a:ext cx="14569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B26F3163-8206-5740-8B87-544BFA465217}"/>
                </a:ext>
              </a:extLst>
            </p:cNvPr>
            <p:cNvSpPr txBox="1">
              <a:spLocks/>
            </p:cNvSpPr>
            <p:nvPr/>
          </p:nvSpPr>
          <p:spPr>
            <a:xfrm>
              <a:off x="7906280" y="4933748"/>
              <a:ext cx="1548893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 dirty="0">
                  <a:latin typeface="+mn-lt"/>
                  <a:ea typeface="Montserrat" charset="0"/>
                  <a:cs typeface="Montserrat" charset="0"/>
                </a:rPr>
                <a:t>29.5 feet wingspan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A94D4018-E5D3-BA4B-A753-A5C77499C6B3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5277776"/>
              <a:ext cx="1548893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 dirty="0">
                  <a:latin typeface="+mn-lt"/>
                  <a:ea typeface="Montserrat" charset="0"/>
                  <a:cs typeface="Montserrat" charset="0"/>
                </a:rPr>
                <a:t>Cruise Speed</a:t>
              </a:r>
            </a:p>
          </p:txBody>
        </p:sp>
        <p:cxnSp>
          <p:nvCxnSpPr>
            <p:cNvPr id="34" name="Straight Connector 33" descr="Gray line showing Mach 2.">
              <a:extLst>
                <a:ext uri="{FF2B5EF4-FFF2-40B4-BE49-F238E27FC236}">
                  <a16:creationId xmlns:a16="http://schemas.microsoft.com/office/drawing/2014/main" id="{A3ACE2AF-F4C6-334E-AD19-5C3E91AAEB7A}"/>
                </a:ext>
              </a:extLst>
            </p:cNvPr>
            <p:cNvCxnSpPr/>
            <p:nvPr/>
          </p:nvCxnSpPr>
          <p:spPr>
            <a:xfrm>
              <a:off x="6796591" y="5593615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 descr="Black line showing Mach 1.4">
              <a:extLst>
                <a:ext uri="{FF2B5EF4-FFF2-40B4-BE49-F238E27FC236}">
                  <a16:creationId xmlns:a16="http://schemas.microsoft.com/office/drawing/2014/main" id="{4E23535F-1030-C04D-9BAA-B68E724A0B09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5593615"/>
              <a:ext cx="19228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639DA15-5832-9147-BF63-8A275B619CE1}"/>
                </a:ext>
              </a:extLst>
            </p:cNvPr>
            <p:cNvSpPr txBox="1">
              <a:spLocks/>
            </p:cNvSpPr>
            <p:nvPr/>
          </p:nvSpPr>
          <p:spPr>
            <a:xfrm>
              <a:off x="8425983" y="5649337"/>
              <a:ext cx="940188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 dirty="0">
                  <a:latin typeface="+mn-lt"/>
                  <a:ea typeface="Montserrat" charset="0"/>
                  <a:cs typeface="Montserrat" charset="0"/>
                </a:rPr>
                <a:t>Mach 1.4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42738BAA-91FF-335C-15C9-8A03ACD5A42E}"/>
                </a:ext>
              </a:extLst>
            </p:cNvPr>
            <p:cNvSpPr txBox="1">
              <a:spLocks/>
            </p:cNvSpPr>
            <p:nvPr/>
          </p:nvSpPr>
          <p:spPr>
            <a:xfrm>
              <a:off x="6704673" y="5963576"/>
              <a:ext cx="1503156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200" dirty="0">
                  <a:latin typeface="+mn-lt"/>
                  <a:ea typeface="Montserrat" charset="0"/>
                  <a:cs typeface="Montserrat" charset="0"/>
                </a:rPr>
                <a:t>Cruise Altitude</a:t>
              </a:r>
            </a:p>
          </p:txBody>
        </p:sp>
        <p:cxnSp>
          <p:nvCxnSpPr>
            <p:cNvPr id="42" name="Straight Connector 41" descr="Gray line showing 60,000 feet.">
              <a:extLst>
                <a:ext uri="{FF2B5EF4-FFF2-40B4-BE49-F238E27FC236}">
                  <a16:creationId xmlns:a16="http://schemas.microsoft.com/office/drawing/2014/main" id="{1A56604A-C3F6-0944-652D-E193245B870D}"/>
                </a:ext>
              </a:extLst>
            </p:cNvPr>
            <p:cNvCxnSpPr/>
            <p:nvPr/>
          </p:nvCxnSpPr>
          <p:spPr>
            <a:xfrm>
              <a:off x="6796591" y="6279415"/>
              <a:ext cx="4442908" cy="0"/>
            </a:xfrm>
            <a:prstGeom prst="line">
              <a:avLst/>
            </a:prstGeom>
            <a:ln w="38100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 descr="Black line showing 55,000 feet.">
              <a:extLst>
                <a:ext uri="{FF2B5EF4-FFF2-40B4-BE49-F238E27FC236}">
                  <a16:creationId xmlns:a16="http://schemas.microsoft.com/office/drawing/2014/main" id="{2F65A241-0574-FB39-F7D3-3B51C75B743B}"/>
                </a:ext>
              </a:extLst>
            </p:cNvPr>
            <p:cNvCxnSpPr>
              <a:cxnSpLocks/>
            </p:cNvCxnSpPr>
            <p:nvPr/>
          </p:nvCxnSpPr>
          <p:spPr>
            <a:xfrm>
              <a:off x="6796591" y="6279415"/>
              <a:ext cx="391792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B0A33F1B-A7F3-1735-1DE7-C52EEE18A4DF}"/>
                </a:ext>
              </a:extLst>
            </p:cNvPr>
            <p:cNvSpPr txBox="1">
              <a:spLocks/>
            </p:cNvSpPr>
            <p:nvPr/>
          </p:nvSpPr>
          <p:spPr>
            <a:xfrm>
              <a:off x="10450125" y="6335137"/>
              <a:ext cx="940188" cy="27664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l"/>
              <a:r>
                <a:rPr lang="en-US" sz="1100" dirty="0">
                  <a:latin typeface="+mn-lt"/>
                  <a:ea typeface="Montserrat" charset="0"/>
                  <a:cs typeface="Montserrat" charset="0"/>
                </a:rPr>
                <a:t>55,000 feet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0DEF7C5-A8FA-4966-9F7C-2CFEB347BE1D}"/>
              </a:ext>
            </a:extLst>
          </p:cNvPr>
          <p:cNvSpPr txBox="1"/>
          <p:nvPr/>
        </p:nvSpPr>
        <p:spPr>
          <a:xfrm>
            <a:off x="66177" y="6611779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Credit: Lockheed Martin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34397EDE-640A-4855-A1A4-81A5C94956AD}"/>
              </a:ext>
            </a:extLst>
          </p:cNvPr>
          <p:cNvSpPr txBox="1">
            <a:spLocks/>
          </p:cNvSpPr>
          <p:nvPr/>
        </p:nvSpPr>
        <p:spPr>
          <a:xfrm>
            <a:off x="6096000" y="1162197"/>
            <a:ext cx="5994400" cy="2382659"/>
          </a:xfrm>
          <a:prstGeom prst="rect">
            <a:avLst/>
          </a:prstGeom>
        </p:spPr>
        <p:txBody>
          <a:bodyPr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 pitchFamily="-109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ヒラギノ角ゴ Pro W3" pitchFamily="-109" charset="-128"/>
                <a:cs typeface="ヒラギノ角ゴ Pro W3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ヒラギノ角ゴ Pro W3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Flights will confirm that a full-scale supersonic aircraft can produce just a gentle sonic “thump”</a:t>
            </a:r>
          </a:p>
          <a:p>
            <a:r>
              <a:rPr lang="en-US" dirty="0"/>
              <a:t>Key data will be gathered on public perception of quiet supersonic flights in several cities across the 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2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B9B06A4-51D1-4EF9-830F-9468BB82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2830"/>
            <a:ext cx="10212939" cy="869993"/>
          </a:xfrm>
        </p:spPr>
        <p:txBody>
          <a:bodyPr/>
          <a:lstStyle/>
          <a:p>
            <a:r>
              <a:rPr lang="en-US" dirty="0"/>
              <a:t>Supplement: X-59 Design Features</a:t>
            </a:r>
            <a:br>
              <a:rPr lang="en-US" dirty="0"/>
            </a:br>
            <a:r>
              <a:rPr lang="en-US" sz="2000" i="1" dirty="0"/>
              <a:t>Quiet design approaches adapted for a unique flight demonstrator</a:t>
            </a:r>
            <a:endParaRPr lang="en-US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43BC02-1C6F-4B79-9C82-FE08CB29E052}"/>
              </a:ext>
            </a:extLst>
          </p:cNvPr>
          <p:cNvGrpSpPr/>
          <p:nvPr/>
        </p:nvGrpSpPr>
        <p:grpSpPr>
          <a:xfrm>
            <a:off x="-1" y="1106424"/>
            <a:ext cx="12192001" cy="5751576"/>
            <a:chOff x="-1" y="877824"/>
            <a:chExt cx="12192001" cy="5751576"/>
          </a:xfrm>
        </p:grpSpPr>
        <p:pic>
          <p:nvPicPr>
            <p:cNvPr id="21" name="Picture 20" descr="A picture containing sky, outdoor, plane, airplane&#10;&#10;Description automatically generated">
              <a:extLst>
                <a:ext uri="{FF2B5EF4-FFF2-40B4-BE49-F238E27FC236}">
                  <a16:creationId xmlns:a16="http://schemas.microsoft.com/office/drawing/2014/main" id="{1E112CF7-DD8E-4866-A624-B1D72B2BF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517" r="478" b="10882"/>
            <a:stretch/>
          </p:blipFill>
          <p:spPr>
            <a:xfrm>
              <a:off x="-1" y="877824"/>
              <a:ext cx="12192001" cy="5751576"/>
            </a:xfrm>
            <a:prstGeom prst="rect">
              <a:avLst/>
            </a:prstGeom>
          </p:spPr>
        </p:pic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D252160E-2595-4698-8AB8-69F535A2287F}"/>
                </a:ext>
              </a:extLst>
            </p:cNvPr>
            <p:cNvSpPr txBox="1">
              <a:spLocks/>
            </p:cNvSpPr>
            <p:nvPr/>
          </p:nvSpPr>
          <p:spPr>
            <a:xfrm>
              <a:off x="6202330" y="3863246"/>
              <a:ext cx="4024449" cy="71222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Char char="-"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400">
                  <a:solidFill>
                    <a:srgbClr val="FFFFFF"/>
                  </a:solidFill>
                  <a:latin typeface="+mn-lt"/>
                </a:rPr>
                <a:t>F-16 landing gear and other systems from high performance aircraft minimize qualification cost and schedule</a:t>
              </a: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40EB2CF6-5324-4051-907D-488F47D25622}"/>
                </a:ext>
              </a:extLst>
            </p:cNvPr>
            <p:cNvSpPr txBox="1">
              <a:spLocks/>
            </p:cNvSpPr>
            <p:nvPr/>
          </p:nvSpPr>
          <p:spPr>
            <a:xfrm>
              <a:off x="8026316" y="2193802"/>
              <a:ext cx="2359849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Fixed canard for nose-up trim at low-boom design point</a:t>
              </a: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5B684150-BD12-4AC2-A9D3-5D050C4391FA}"/>
                </a:ext>
              </a:extLst>
            </p:cNvPr>
            <p:cNvSpPr txBox="1">
              <a:spLocks/>
            </p:cNvSpPr>
            <p:nvPr/>
          </p:nvSpPr>
          <p:spPr>
            <a:xfrm>
              <a:off x="3398802" y="1733560"/>
              <a:ext cx="2569811" cy="7619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400">
                  <a:latin typeface="+mn-lt"/>
                  <a:cs typeface="Calibri" panose="020F0502020204030204" pitchFamily="34" charset="0"/>
                </a:rPr>
                <a:t>T-38 aft canopy and ejection seat minimizes qualification cost and schedule</a:t>
              </a: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7BC743CF-46D3-42BA-92EB-C1EF8FCD65CF}"/>
                </a:ext>
              </a:extLst>
            </p:cNvPr>
            <p:cNvSpPr txBox="1">
              <a:spLocks/>
            </p:cNvSpPr>
            <p:nvPr/>
          </p:nvSpPr>
          <p:spPr>
            <a:xfrm>
              <a:off x="6670695" y="3076496"/>
              <a:ext cx="376863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Large, unitized skins reduce parts count and manufacturing cost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29BA5DF2-0C80-4200-94E5-E8C0AB00CB90}"/>
                </a:ext>
              </a:extLst>
            </p:cNvPr>
            <p:cNvSpPr txBox="1">
              <a:spLocks/>
            </p:cNvSpPr>
            <p:nvPr/>
          </p:nvSpPr>
          <p:spPr>
            <a:xfrm>
              <a:off x="8845264" y="1609229"/>
              <a:ext cx="289339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Long nose to shape forward shock</a:t>
              </a: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7F6A4F68-45DF-426F-8DDD-2FA218D8B629}"/>
                </a:ext>
              </a:extLst>
            </p:cNvPr>
            <p:cNvSpPr txBox="1">
              <a:spLocks/>
            </p:cNvSpPr>
            <p:nvPr/>
          </p:nvSpPr>
          <p:spPr>
            <a:xfrm>
              <a:off x="5704225" y="4827702"/>
              <a:ext cx="2865288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Wing shielding minimizes impact of inlet spillage on sonic boom</a:t>
              </a: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98A9A324-EB18-43B0-B063-7F917C9978E1}"/>
                </a:ext>
              </a:extLst>
            </p:cNvPr>
            <p:cNvSpPr txBox="1">
              <a:spLocks/>
            </p:cNvSpPr>
            <p:nvPr/>
          </p:nvSpPr>
          <p:spPr>
            <a:xfrm>
              <a:off x="4213640" y="1104102"/>
              <a:ext cx="258585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External and forward vision systems for forward visibility</a:t>
              </a: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05C6621A-73C5-402A-8ACB-FC0EF9DF8862}"/>
                </a:ext>
              </a:extLst>
            </p:cNvPr>
            <p:cNvSpPr txBox="1">
              <a:spLocks/>
            </p:cNvSpPr>
            <p:nvPr/>
          </p:nvSpPr>
          <p:spPr>
            <a:xfrm>
              <a:off x="377085" y="5125806"/>
              <a:ext cx="2379348" cy="702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Single GE-F414 engine with standard nozzle  minimizes cost and schedule</a:t>
              </a:r>
            </a:p>
          </p:txBody>
        </p: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5739A1C4-C000-4C9D-B43C-F20BDEB2D338}"/>
                </a:ext>
              </a:extLst>
            </p:cNvPr>
            <p:cNvSpPr txBox="1">
              <a:spLocks/>
            </p:cNvSpPr>
            <p:nvPr/>
          </p:nvSpPr>
          <p:spPr>
            <a:xfrm>
              <a:off x="1021271" y="3817526"/>
              <a:ext cx="1429015" cy="58781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T-tail minimizes aft shock</a:t>
              </a: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1D11FDEE-E643-439F-B22A-71FACE99C33B}"/>
                </a:ext>
              </a:extLst>
            </p:cNvPr>
            <p:cNvSpPr txBox="1">
              <a:spLocks/>
            </p:cNvSpPr>
            <p:nvPr/>
          </p:nvSpPr>
          <p:spPr>
            <a:xfrm>
              <a:off x="3169808" y="5359161"/>
              <a:ext cx="2569810" cy="702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20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System Font Regular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1400">
                  <a:latin typeface="+mn-lt"/>
                  <a:cs typeface="Calibri" panose="020F0502020204030204" pitchFamily="34" charset="0"/>
                </a:rPr>
                <a:t>Conventional tail arrangement simplifies stability and control considerations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B5A40A-62E2-4C5C-9B47-248FBD51D64D}"/>
                </a:ext>
              </a:extLst>
            </p:cNvPr>
            <p:cNvGrpSpPr/>
            <p:nvPr/>
          </p:nvGrpSpPr>
          <p:grpSpPr>
            <a:xfrm>
              <a:off x="229947" y="1062987"/>
              <a:ext cx="2002250" cy="1903497"/>
              <a:chOff x="333269" y="1281242"/>
              <a:chExt cx="2497975" cy="240179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BA35F85-2BCB-43A7-8393-3A5661101814}"/>
                  </a:ext>
                </a:extLst>
              </p:cNvPr>
              <p:cNvSpPr/>
              <p:nvPr/>
            </p:nvSpPr>
            <p:spPr>
              <a:xfrm>
                <a:off x="333269" y="1281242"/>
                <a:ext cx="2497975" cy="2401795"/>
              </a:xfrm>
              <a:prstGeom prst="ellipse">
                <a:avLst/>
              </a:prstGeom>
              <a:solidFill>
                <a:srgbClr val="92B14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1"/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FD767A1-3044-4AAD-B8B3-560427AF89AD}"/>
                  </a:ext>
                </a:extLst>
              </p:cNvPr>
              <p:cNvSpPr txBox="1"/>
              <p:nvPr/>
            </p:nvSpPr>
            <p:spPr>
              <a:xfrm>
                <a:off x="436311" y="1459641"/>
                <a:ext cx="2291892" cy="204499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5715" algn="ctr" hangingPunct="1"/>
                <a:r>
                  <a:rPr lang="en-US" sz="1600" b="1" kern="1200">
                    <a:latin typeface="Helvetica"/>
                    <a:ea typeface="Arial" charset="0"/>
                    <a:cs typeface="Arial"/>
                  </a:rPr>
                  <a:t>X-plane approach that meets key requirements in </a:t>
                </a:r>
                <a:r>
                  <a:rPr lang="en-US" sz="1600" b="1">
                    <a:latin typeface="Helvetica"/>
                    <a:ea typeface="Arial" charset="0"/>
                    <a:cs typeface="Arial"/>
                  </a:rPr>
                  <a:t>a </a:t>
                </a:r>
                <a:r>
                  <a:rPr lang="en-US" sz="1600" b="1" kern="1200">
                    <a:latin typeface="Helvetica"/>
                    <a:ea typeface="Arial" charset="0"/>
                    <a:cs typeface="Arial"/>
                  </a:rPr>
                  <a:t>cost-effective design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B0BD91-E08D-4E4A-9732-2C45EF9650BE}"/>
                </a:ext>
              </a:extLst>
            </p:cNvPr>
            <p:cNvSpPr txBox="1"/>
            <p:nvPr/>
          </p:nvSpPr>
          <p:spPr>
            <a:xfrm>
              <a:off x="9607051" y="6390871"/>
              <a:ext cx="17620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>
                  <a:solidFill>
                    <a:schemeClr val="bg1"/>
                  </a:solidFill>
                  <a:latin typeface="Helvetica" pitchFamily="2" charset="0"/>
                </a:rPr>
                <a:t>Image Credit: Lockheed Martin</a:t>
              </a:r>
            </a:p>
          </p:txBody>
        </p:sp>
      </p:grp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84FA70A-E0D5-419E-8EA0-E8053D0607EB}"/>
              </a:ext>
            </a:extLst>
          </p:cNvPr>
          <p:cNvSpPr txBox="1">
            <a:spLocks/>
          </p:cNvSpPr>
          <p:nvPr/>
        </p:nvSpPr>
        <p:spPr>
          <a:xfrm>
            <a:off x="11738658" y="6629400"/>
            <a:ext cx="351741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FB118B9-ACBC-CA4C-BCF4-8262FFC0A5D8}" type="slidenum">
              <a:rPr lang="en-US" altLang="en-US" smtClean="0">
                <a:solidFill>
                  <a:schemeClr val="bg1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4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A3CFE0-4B67-4086-87B7-1DB87817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Borsky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P. N. (1965). Community Reactions to Sonic Booms in the Oklahoma City Area. Research Report, National Opinion Research Center. Accession Number: AD0613620.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https://apps.dtic.mil/sti/citations/AD0613620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Cruze, N. B., Ballard, K. M., Vaughn, A. B., Doebler, W. J., Rathsam, J., &amp; Parker, P. A. (2022). Comparison of Likelihood Methods for Generalized Linear Mixed Models with Application to Quiet Supersonic Flights 2018 Data. Technical Memorandum, NASA Langley Research Center. NASA/TM–20220014998.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https://ntrs.nasa.gov/citations/20220014998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Czech, J. J., Shah, G. H., &amp;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Richwine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D. M. (2022). NASA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Quesst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 Mission–Site Selection Process for Community Testing. 183rd Meeting of the Acoustical Society of America. [Conference Presentation].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https://ntrs.nasa.gov/citations/20220018320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Doeber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W. J. and Rathsam, J. (2019) How Loud is X-59’s Shaped Sonic Boom.  Proceedings of Meetings on Acoustics, Volume 36.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https://doi.org/10.1121/2.0001265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Doebler, W. J., Vaughn, A. B., Ballard, K. M., &amp; Rathsam, J. (2022a). Simulation and Application of Bayesian Dose Uncertainty Modeling for Low-Boom Community Noise Surveys. Proceedings of Meetings on Acoustics, Volume 45.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https://doi.org/10.1121/2.0001592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Doebler, W. J., Wilson, S. R., Loubeau, A., &amp; Sparrow, V. W. (2022b). Simulation and Regression Modeling of NASA’s X-59 Low-Boom Carpets Across America. Journal of Aircraft, 1–12. [First Online Access, October 10, 2022].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https://doi.org/10.2514/1.C036876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Ferg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R. &amp;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Opsomer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J. (2022). Modeling Approaches to Estimate Community Annoyance Due to Sonic Booms Using Data from Repeated Surveys. Seventh Italian Conference on Survey Methodology (ITACOSM 2022). [Presentation Slides].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https://ntrs.nasa.gov/citations/20220008195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Fidell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 &amp;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Horonjeff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R. D. (2019). Field Evaluation of Sampling, Interviewing, and Flight Tracking of NASA’s Low Boom Flight Demonstrator Aircraft. Contractor Report, NASA Langley Research Center. NASA/CR-2019-220257.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https://ntrs.nasa.gov/citations/20190001426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Harker, B. M.,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Lympany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 V., &amp; Page, J. A. (2022a). Performance Evaluation of a Shaped Sonic Boom Detector and Classifier. The Journal of the Acoustical Society of America, 152(4), A86. [Conference Presentation Abstract].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https://doi.org/10.1121/10.0015631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Harker, B. M.,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Lympany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 V., &amp; Page, J. A. (2022b). Performance Evaluation of a Shaped Sonic Boom Detector and Classifier. 183rd Meeting of the Acoustical Society of America. [Conference Presentation].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https://ntrs.nasa.gov/citations/20220017378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Klos, J. (2020). Recommendations for Using Noise Monitors to Estimate Noise Exposure During X-59 Community Tests. Technical Report, NASA Langley Research Center. NASA/TM–20205007926 Corrected Copy.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https://ntrs.nasa.gov/citations/20205007926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endParaRPr lang="en-US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dirty="0">
              <a:latin typeface="CMTT12"/>
            </a:endParaRPr>
          </a:p>
          <a:p>
            <a:pPr marL="0" indent="0" algn="l">
              <a:buNone/>
            </a:pPr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DE706-4386-4F2A-9D61-2A18FFDF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7687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A3CFE0-4B67-4086-87B7-1DB87817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Kryter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K. D., Johnson, P. J., &amp; Young, J. R. (1968).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Pyschological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 Experiments on Sonic Booms Conducted at Edwards Air Force Base. Research Report, Stanford Research Institute, Menlo Park, CA. Final Report, AD689844.</a:t>
            </a:r>
          </a:p>
          <a:p>
            <a:r>
              <a:rPr lang="en-US" sz="1400" b="0" i="0" u="none" strike="noStrike" baseline="0" dirty="0">
                <a:cs typeface="Arial" panose="020B0604020202020204" pitchFamily="34" charset="0"/>
              </a:rPr>
              <a:t>Lee, J., Rathsam, J., &amp; Wilson, A. (2020). Bayesian Statistical Models for Community Annoyance Survey Data. The Journal of the Acoustical Society of America, 147(4), 2222–2234.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https://doi.org/10.1121/10.0001021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Lympany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 V. &amp; Page, J. A. (2022a). Estimating Sonic Boom Metrics Across a Community Using a Kalman Filter. The Journal of the Acoustical Society of America, 152(4), A86. [Conference Presentation Abstract].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https://doi.org/10.1121/10.0015632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 err="1">
                <a:cs typeface="Arial" panose="020B0604020202020204" pitchFamily="34" charset="0"/>
              </a:rPr>
              <a:t>Lympany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 V. &amp; Page, J. A. (2022b). Estimating Sonic Boom Metrics Across a Community Using a Kalman Filter. 183rd Meeting of the Acoustical Society of America. [Conference Presentation].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https://ntrs.nasa.gov/citations/20220017380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Miller, N.P., Czech, J.J.,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Hellauer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K.M. Nicholas, B.L.,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Lohr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S.,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Broene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P.,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Morganstein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D., Kali, J., Zhu, X.,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Canort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D., Hudnall, J., &amp; Melia, K. (2021)  </a:t>
            </a:r>
            <a:r>
              <a:rPr lang="en-US" sz="1400" b="0" dirty="0">
                <a:cs typeface="Arial" panose="020B0604020202020204" pitchFamily="34" charset="0"/>
              </a:rPr>
              <a:t>Analysis of the Neighborhood Environmental Survey.  Technical Report, US Department of Transportation Federal Aviation Administration. DOT/FAA/TC-21/4. </a:t>
            </a:r>
            <a:r>
              <a:rPr lang="en-US" sz="1400" b="0" dirty="0">
                <a:solidFill>
                  <a:schemeClr val="accent5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https://www.airporttech.tc.faa.gov/Products/Airport-Safety-Papers-Publications/Airport-Safety-Detail/ArtMID/3682/ArticleID/2845/Analysis-of-NES</a:t>
            </a:r>
            <a:endParaRPr lang="en-US" sz="1400" b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Nixon, C. W. &amp;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Borsky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P. N. (1966). Effects of Sonic Boom on People: St. Louis, Missouri, 1961–1962. The Journal of the Acoustical Society of America, 39(5B), S51–S58.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https://doi.org/10.1121/1.1914044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Page, J. A.,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Hodgdon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K. K.,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Hunte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R. P., Davis, D. E.,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Gaugler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T., Downs, R., Cowart, </a:t>
            </a:r>
            <a:r>
              <a:rPr lang="sv-SE" sz="1400" b="0" i="0" u="none" strike="noStrike" baseline="0" dirty="0">
                <a:cs typeface="Arial" panose="020B0604020202020204" pitchFamily="34" charset="0"/>
              </a:rPr>
              <a:t>R. A., Maglieri, D. J., Hobbs, C., Baker, G., Collmar, M., Bradley, K. A., Sonak, 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B.,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Crom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D., &amp; Cutler, C. (2020a). Quiet Supersonic Flights 2018 (QSF18) Test: Galveston, Texas Risk Reduction for Future Community Testing with a Low-Boom Flight Demonstration Vehicle. Contractor Report, NASA Langley Research Center. NASA/CR-2020-220589/Volume I.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https://ntrs.nasa.gov/citations/20200003223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r>
              <a:rPr lang="en-US" sz="1400" b="0" i="0" u="none" strike="noStrike" baseline="0" dirty="0">
                <a:cs typeface="Arial" panose="020B0604020202020204" pitchFamily="34" charset="0"/>
              </a:rPr>
              <a:t>Page, J. A.,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Hodgdon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K. K.,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Hunte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R. P., Davis, D. E.,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Gaugler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T., Downs, R., Cowart, </a:t>
            </a:r>
            <a:r>
              <a:rPr lang="sv-SE" sz="1400" b="0" i="0" u="none" strike="noStrike" baseline="0" dirty="0">
                <a:cs typeface="Arial" panose="020B0604020202020204" pitchFamily="34" charset="0"/>
              </a:rPr>
              <a:t>R. A., Maglieri, D. J., Hobbs, C., Baker, G., Collmar, M., Bradley, K. A., Sonak, B.,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Crom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D., &amp; Cutler, C. (2020b). Quiet Supersonic Flights 2018 (QSF18) Test: Galveston, Texas Risk Reduction for Future Community Testing with a Low-Boom Flight Demonstration Vehicle. Contractor Report, NASA Langley Research Center. NASA/CR-2020-</a:t>
            </a:r>
            <a:r>
              <a:rPr lang="fr-FR" sz="1400" b="0" i="0" u="none" strike="noStrike" baseline="0" dirty="0">
                <a:cs typeface="Arial" panose="020B0604020202020204" pitchFamily="34" charset="0"/>
              </a:rPr>
              <a:t>220589/Appendices/Volume II. </a:t>
            </a:r>
            <a:r>
              <a:rPr lang="fr-FR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https://ntrs.nasa.gov/citations/20200003224</a:t>
            </a:r>
            <a:endParaRPr lang="fr-FR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r>
              <a:rPr lang="en-US" sz="1400" b="0" i="0" u="none" strike="noStrike" baseline="0" dirty="0">
                <a:cs typeface="Arial" panose="020B0604020202020204" pitchFamily="34" charset="0"/>
              </a:rPr>
              <a:t>Page, J. A.,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Hodgdon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K. K.,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Krecker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P., Cowart, R., Hobbs, C., Wilmer, C.,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Koening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C., Holmes, T., </a:t>
            </a:r>
            <a:r>
              <a:rPr lang="en-US" sz="1400" b="0" i="0" u="none" strike="noStrike" baseline="0" dirty="0" err="1">
                <a:cs typeface="Arial" panose="020B0604020202020204" pitchFamily="34" charset="0"/>
              </a:rPr>
              <a:t>Gaugler</a:t>
            </a:r>
            <a:r>
              <a:rPr lang="en-US" sz="1400" b="0" i="0" u="none" strike="noStrike" baseline="0" dirty="0">
                <a:cs typeface="Arial" panose="020B0604020202020204" pitchFamily="34" charset="0"/>
              </a:rPr>
              <a:t>, T., Shumway, D. L., Rosenberger, J. L., &amp; Philips, D. (2014). Waveforms and Sonic Boom Perception and Response (WSPR): Low-Boom Community Response Program Pilot Test Design, Execution, and Analysis. Contractor Report, NASA Langley Research Center. NASA/CR-2014-218180. </a:t>
            </a:r>
            <a:r>
              <a:rPr lang="en-US" sz="1400" b="0" i="0" u="none" strike="noStrike" baseline="0" dirty="0">
                <a:solidFill>
                  <a:schemeClr val="accent5"/>
                </a:solidFill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https://ntrs.nasa.gov/citations/20140002785</a:t>
            </a:r>
            <a:endParaRPr lang="en-US" sz="1400" b="0" i="0" u="none" strike="noStrike" baseline="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algn="l"/>
            <a:endParaRPr lang="en-US" sz="1800" b="0" dirty="0">
              <a:latin typeface="CMTT12"/>
            </a:endParaRPr>
          </a:p>
          <a:p>
            <a:pPr marL="0" indent="0" algn="l">
              <a:buNone/>
            </a:pPr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DE706-4386-4F2A-9D61-2A18FFDF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48449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Sonic Boom Moves With The Aircraft</a:t>
            </a:r>
          </a:p>
        </p:txBody>
      </p:sp>
      <p:pic>
        <p:nvPicPr>
          <p:cNvPr id="6" name="Flyover_carpet_V13">
            <a:hlinkClick r:id="" action="ppaction://media"/>
            <a:extLst>
              <a:ext uri="{FF2B5EF4-FFF2-40B4-BE49-F238E27FC236}">
                <a16:creationId xmlns:a16="http://schemas.microsoft.com/office/drawing/2014/main" id="{E9A217F7-271F-462E-A161-B47E902A94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275" y="1220788"/>
            <a:ext cx="9567863" cy="5381625"/>
          </a:xfrm>
        </p:spPr>
      </p:pic>
    </p:spTree>
    <p:extLst>
      <p:ext uri="{BB962C8B-B14F-4D97-AF65-F5344CB8AC3E}">
        <p14:creationId xmlns:p14="http://schemas.microsoft.com/office/powerpoint/2010/main" val="31933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 Limit Or Noise Limit?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038687"/>
            <a:ext cx="11464032" cy="5819313"/>
          </a:xfrm>
        </p:spPr>
        <p:txBody>
          <a:bodyPr/>
          <a:lstStyle/>
          <a:p>
            <a:pPr marL="0" indent="0">
              <a:buNone/>
            </a:pPr>
            <a:r>
              <a:rPr lang="da-DK" sz="280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 C.F.R.§91.817</a:t>
            </a:r>
            <a:r>
              <a:rPr lang="en-US" sz="2800">
                <a:solidFill>
                  <a:schemeClr val="accent5"/>
                </a:solidFill>
              </a:rPr>
              <a:t> </a:t>
            </a:r>
            <a:r>
              <a:rPr lang="en-US" sz="2800"/>
              <a:t>Civil Aircraft Sonic Boom</a:t>
            </a:r>
            <a:endParaRPr lang="en-US" sz="2800">
              <a:solidFill>
                <a:schemeClr val="accent5"/>
              </a:solidFill>
            </a:endParaRPr>
          </a:p>
          <a:p>
            <a:pPr marL="514350" indent="-514350">
              <a:buAutoNum type="alphaLcParenBoth"/>
            </a:pPr>
            <a:r>
              <a:rPr lang="en-US" sz="2400"/>
              <a:t>No person may operate a civil aircraft in the United States at a true flight Mach number greater than 1…</a:t>
            </a:r>
          </a:p>
          <a:p>
            <a:pPr marL="514350" indent="-514350">
              <a:buAutoNum type="alphaLcParenBoth"/>
            </a:pPr>
            <a:r>
              <a:rPr lang="en-US" sz="2400"/>
              <a:t>In addition, no person may operate a civil aircraft for which the maximum operating limit M</a:t>
            </a:r>
            <a:r>
              <a:rPr lang="en-US" sz="2400" baseline="-25000"/>
              <a:t>M0</a:t>
            </a:r>
            <a:r>
              <a:rPr lang="en-US" sz="2400" baseline="30000"/>
              <a:t> </a:t>
            </a:r>
            <a:r>
              <a:rPr lang="en-US" sz="2400"/>
              <a:t>exceeds a Mach number of 1, to or from an airport in the United States…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9833D-B3F4-42E7-8396-160698430BA7}"/>
              </a:ext>
            </a:extLst>
          </p:cNvPr>
          <p:cNvSpPr txBox="1"/>
          <p:nvPr/>
        </p:nvSpPr>
        <p:spPr>
          <a:xfrm>
            <a:off x="195709" y="5342259"/>
            <a:ext cx="11800581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The </a:t>
            </a:r>
            <a:r>
              <a:rPr lang="en-US" sz="2800" b="1" err="1"/>
              <a:t>Quesst</a:t>
            </a:r>
            <a:r>
              <a:rPr lang="en-US" sz="2800" b="1"/>
              <a:t> mission will collect data to inform regulation of civil supersonic flight over land.</a:t>
            </a:r>
          </a:p>
        </p:txBody>
      </p:sp>
    </p:spTree>
    <p:extLst>
      <p:ext uri="{BB962C8B-B14F-4D97-AF65-F5344CB8AC3E}">
        <p14:creationId xmlns:p14="http://schemas.microsoft.com/office/powerpoint/2010/main" val="337329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385E-8519-4879-874D-5523F7D8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err="1"/>
              <a:t>Quesst</a:t>
            </a:r>
            <a:r>
              <a:rPr lang="en-US"/>
              <a:t> Mission</a:t>
            </a:r>
          </a:p>
        </p:txBody>
      </p:sp>
      <p:pic>
        <p:nvPicPr>
          <p:cNvPr id="46" name="Picture Placeholder 28" descr="Suburb of the USA taken from a height of trees and houses.">
            <a:extLst>
              <a:ext uri="{FF2B5EF4-FFF2-40B4-BE49-F238E27FC236}">
                <a16:creationId xmlns:a16="http://schemas.microsoft.com/office/drawing/2014/main" id="{BD8AA81C-42E2-4A05-9212-4B02B7813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" b="91"/>
          <a:stretch/>
        </p:blipFill>
        <p:spPr>
          <a:xfrm>
            <a:off x="8173871" y="1408335"/>
            <a:ext cx="3656470" cy="231735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871AFB8-1681-4CC9-B304-5FCCE90C41E2}"/>
              </a:ext>
            </a:extLst>
          </p:cNvPr>
          <p:cNvGrpSpPr/>
          <p:nvPr/>
        </p:nvGrpSpPr>
        <p:grpSpPr>
          <a:xfrm>
            <a:off x="221905" y="4012416"/>
            <a:ext cx="3646567" cy="1629701"/>
            <a:chOff x="261768" y="4012416"/>
            <a:chExt cx="3646567" cy="162970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BF1C47-0216-4D33-82AF-E189EAEDD67F}"/>
                </a:ext>
              </a:extLst>
            </p:cNvPr>
            <p:cNvSpPr txBox="1"/>
            <p:nvPr/>
          </p:nvSpPr>
          <p:spPr>
            <a:xfrm>
              <a:off x="261768" y="4012416"/>
              <a:ext cx="36465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0047BA"/>
                  </a:solidFill>
                </a:rPr>
                <a:t>Phase 1—X-59 Aircraft Development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FD77CB-5328-4928-A167-E2ABA4E97939}"/>
                </a:ext>
              </a:extLst>
            </p:cNvPr>
            <p:cNvSpPr txBox="1"/>
            <p:nvPr/>
          </p:nvSpPr>
          <p:spPr>
            <a:xfrm>
              <a:off x="261769" y="4318678"/>
              <a:ext cx="36465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Detailed design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Fabrication, integration, ground test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Checkout flights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Subsonic envelope expansion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Supersonic envelope expansion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FD7222-16FE-416B-986B-6E4F643BB97C}"/>
              </a:ext>
            </a:extLst>
          </p:cNvPr>
          <p:cNvGrpSpPr/>
          <p:nvPr/>
        </p:nvGrpSpPr>
        <p:grpSpPr>
          <a:xfrm>
            <a:off x="8173871" y="4012416"/>
            <a:ext cx="3816615" cy="1875922"/>
            <a:chOff x="8254886" y="4012416"/>
            <a:chExt cx="3751186" cy="187592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C5D408-CEED-4613-BB03-63BAFE5F69E4}"/>
                </a:ext>
              </a:extLst>
            </p:cNvPr>
            <p:cNvSpPr txBox="1"/>
            <p:nvPr/>
          </p:nvSpPr>
          <p:spPr>
            <a:xfrm>
              <a:off x="8254886" y="4012416"/>
              <a:ext cx="3180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0047BA"/>
                  </a:solidFill>
                </a:rPr>
                <a:t>Phase 3—Community Response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F2BB63-48F8-4CC5-80C2-B72751AFEE2B}"/>
                </a:ext>
              </a:extLst>
            </p:cNvPr>
            <p:cNvSpPr txBox="1"/>
            <p:nvPr/>
          </p:nvSpPr>
          <p:spPr>
            <a:xfrm>
              <a:off x="8254886" y="4318678"/>
              <a:ext cx="375118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Multiple campaigns across U.S.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Community response surveys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Ground measurements in communities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Database delivery for regulators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97A3A3B-D8D2-4999-987E-D981D2473AA9}"/>
              </a:ext>
            </a:extLst>
          </p:cNvPr>
          <p:cNvGrpSpPr/>
          <p:nvPr/>
        </p:nvGrpSpPr>
        <p:grpSpPr>
          <a:xfrm>
            <a:off x="4373633" y="1408332"/>
            <a:ext cx="3660334" cy="4233785"/>
            <a:chOff x="4320056" y="1408332"/>
            <a:chExt cx="3660334" cy="423378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60438C6-60A6-4499-BA87-547874A0377C}"/>
                </a:ext>
              </a:extLst>
            </p:cNvPr>
            <p:cNvGrpSpPr/>
            <p:nvPr/>
          </p:nvGrpSpPr>
          <p:grpSpPr>
            <a:xfrm>
              <a:off x="4320056" y="4012416"/>
              <a:ext cx="3542137" cy="1629701"/>
              <a:chOff x="4108555" y="4012416"/>
              <a:chExt cx="3542137" cy="1629701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1FADC8-8C98-4D00-8153-916738B93B9D}"/>
                  </a:ext>
                </a:extLst>
              </p:cNvPr>
              <p:cNvSpPr txBox="1"/>
              <p:nvPr/>
            </p:nvSpPr>
            <p:spPr>
              <a:xfrm>
                <a:off x="4108555" y="4012416"/>
                <a:ext cx="297685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0047BA"/>
                    </a:solidFill>
                  </a:rPr>
                  <a:t>Phase 2—Acoustic Validation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CDB0918-096E-4370-9177-1F9FB6F33208}"/>
                  </a:ext>
                </a:extLst>
              </p:cNvPr>
              <p:cNvSpPr txBox="1"/>
              <p:nvPr/>
            </p:nvSpPr>
            <p:spPr>
              <a:xfrm>
                <a:off x="4108555" y="4318678"/>
                <a:ext cx="3542137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In-flight and ground measurements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Validation of X-59 signature and prediction tools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Development of acoustic prediction tools for Phase 3</a:t>
                </a: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E67FF4F-87D0-4EFF-AEC2-25591674F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67" r="40798"/>
            <a:stretch/>
          </p:blipFill>
          <p:spPr>
            <a:xfrm rot="5400000">
              <a:off x="4993560" y="738864"/>
              <a:ext cx="2317362" cy="36562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6" name="Picture 15" descr="A jet flying in the sky&#10;&#10;Description automatically generated with low confidence">
            <a:extLst>
              <a:ext uri="{FF2B5EF4-FFF2-40B4-BE49-F238E27FC236}">
                <a16:creationId xmlns:a16="http://schemas.microsoft.com/office/drawing/2014/main" id="{FE3A0A1E-4164-4CC2-A340-4D08F9C90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 b="2436"/>
          <a:stretch/>
        </p:blipFill>
        <p:spPr>
          <a:xfrm>
            <a:off x="123595" y="1408332"/>
            <a:ext cx="4114170" cy="2318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2209C-E70D-4552-85FD-A6DDA4436804}"/>
              </a:ext>
            </a:extLst>
          </p:cNvPr>
          <p:cNvSpPr txBox="1"/>
          <p:nvPr/>
        </p:nvSpPr>
        <p:spPr>
          <a:xfrm>
            <a:off x="2180680" y="3454049"/>
            <a:ext cx="2112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Image Credit: 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215843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385E-8519-4879-874D-5523F7D8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and International Regulatory 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BCE4-3910-43AC-9A5A-6C906585D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089" y="1166018"/>
            <a:ext cx="9692007" cy="4525963"/>
          </a:xfrm>
        </p:spPr>
        <p:txBody>
          <a:bodyPr lIns="91440" tIns="45720" rIns="91440" bIns="45720" anchor="t"/>
          <a:lstStyle/>
          <a:p>
            <a:pPr marL="342265" indent="-342265"/>
            <a:r>
              <a:rPr lang="en-US" sz="2650">
                <a:ea typeface="ヒラギノ角ゴ Pro W3"/>
              </a:rPr>
              <a:t>Federal Aviation Administration (FAA)</a:t>
            </a:r>
          </a:p>
          <a:p>
            <a:pPr marL="742315" lvl="1" indent="-285115"/>
            <a:r>
              <a:rPr lang="en-US">
                <a:ea typeface="ヒラギノ角ゴ Pro W3"/>
              </a:rPr>
              <a:t>FAA Reauthorization Act of 2018—</a:t>
            </a:r>
            <a:r>
              <a:rPr lang="en-US" altLang="en-US" sz="2400">
                <a:ea typeface="ヒラギノ角ゴ Pro W3"/>
              </a:rPr>
              <a:t>Pub. L. 115-254</a:t>
            </a:r>
            <a:r>
              <a:rPr lang="da-DK" sz="2400">
                <a:ea typeface="ヒラギノ角ゴ Pro W3"/>
              </a:rPr>
              <a:t>§181</a:t>
            </a:r>
            <a:endParaRPr lang="en-US">
              <a:ea typeface="ヒラギノ角ゴ Pro W3"/>
            </a:endParaRPr>
          </a:p>
          <a:p>
            <a:pPr marL="456565" lvl="1" indent="0">
              <a:buClr>
                <a:srgbClr val="EFAB16">
                  <a:lumMod val="75000"/>
                </a:srgbClr>
              </a:buClr>
              <a:buNone/>
            </a:pPr>
            <a:endParaRPr lang="en-US">
              <a:ea typeface="ヒラギノ角ゴ Pro W3"/>
              <a:cs typeface="Calibri"/>
            </a:endParaRPr>
          </a:p>
          <a:p>
            <a:pPr marL="342265" indent="-342265"/>
            <a:r>
              <a:rPr lang="en-US" sz="2650">
                <a:ea typeface="ヒラギノ角ゴ Pro W3"/>
              </a:rPr>
              <a:t>Committee on Aviation Environmental Protection (CAEP)</a:t>
            </a:r>
            <a:endParaRPr lang="en-US" sz="2650"/>
          </a:p>
          <a:p>
            <a:pPr marL="742315" lvl="1" indent="-285115"/>
            <a:r>
              <a:rPr lang="en-US">
                <a:ea typeface="ヒラギノ角ゴ Pro W3"/>
              </a:rPr>
              <a:t>Committee within International Civil Aviation Organization (ICAO)</a:t>
            </a:r>
          </a:p>
          <a:p>
            <a:pPr marL="742315" lvl="1" indent="-285115"/>
            <a:r>
              <a:rPr lang="en-US">
                <a:ea typeface="ヒラギノ角ゴ Pro W3"/>
              </a:rPr>
              <a:t>FAA is United States representative to CAEP</a:t>
            </a:r>
          </a:p>
          <a:p>
            <a:pPr marL="742315" lvl="1" indent="-285115"/>
            <a:r>
              <a:rPr lang="en-US">
                <a:ea typeface="ヒラギノ角ゴ Pro W3"/>
              </a:rPr>
              <a:t>NASA serves as technical advisor to FAA</a:t>
            </a:r>
          </a:p>
          <a:p>
            <a:pPr marL="742315" lvl="1" indent="-285115"/>
            <a:endParaRPr lang="en-US">
              <a:ea typeface="ヒラギノ角ゴ Pro W3"/>
            </a:endParaRPr>
          </a:p>
          <a:p>
            <a:pPr marL="342274" indent="-285115"/>
            <a:r>
              <a:rPr lang="en-US">
                <a:ea typeface="ヒラギノ角ゴ Pro W3"/>
              </a:rPr>
              <a:t>NASA community test data support standards development</a:t>
            </a:r>
            <a:endParaRPr lang="en-US"/>
          </a:p>
          <a:p>
            <a:pPr lvl="1"/>
            <a:endParaRPr lang="en-US"/>
          </a:p>
        </p:txBody>
      </p: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68F5FEEF-6F8C-47E7-AB85-3CE9D2884A59}"/>
              </a:ext>
            </a:extLst>
          </p:cNvPr>
          <p:cNvSpPr/>
          <p:nvPr/>
        </p:nvSpPr>
        <p:spPr>
          <a:xfrm>
            <a:off x="9884170" y="4363832"/>
            <a:ext cx="634337" cy="15096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09648"/>
                </a:lnTo>
                <a:lnTo>
                  <a:pt x="634337" y="1509648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Straight Connector 4">
            <a:extLst>
              <a:ext uri="{FF2B5EF4-FFF2-40B4-BE49-F238E27FC236}">
                <a16:creationId xmlns:a16="http://schemas.microsoft.com/office/drawing/2014/main" id="{4E16ABD2-61F9-4CD0-8A4E-6C180D306C90}"/>
              </a:ext>
            </a:extLst>
          </p:cNvPr>
          <p:cNvSpPr/>
          <p:nvPr/>
        </p:nvSpPr>
        <p:spPr>
          <a:xfrm>
            <a:off x="9884170" y="4363832"/>
            <a:ext cx="634337" cy="6714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71448"/>
                </a:lnTo>
                <a:lnTo>
                  <a:pt x="634337" y="671448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Straight Connector 5">
            <a:extLst>
              <a:ext uri="{FF2B5EF4-FFF2-40B4-BE49-F238E27FC236}">
                <a16:creationId xmlns:a16="http://schemas.microsoft.com/office/drawing/2014/main" id="{77B56CE7-3197-4BE6-8ECF-BB11B5B2A897}"/>
              </a:ext>
            </a:extLst>
          </p:cNvPr>
          <p:cNvSpPr/>
          <p:nvPr/>
        </p:nvSpPr>
        <p:spPr>
          <a:xfrm>
            <a:off x="10349096" y="3525632"/>
            <a:ext cx="91440" cy="1998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9892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Straight Connector 6">
            <a:extLst>
              <a:ext uri="{FF2B5EF4-FFF2-40B4-BE49-F238E27FC236}">
                <a16:creationId xmlns:a16="http://schemas.microsoft.com/office/drawing/2014/main" id="{E8EEE27B-0E4E-49D2-AE0E-61CBBF04B23E}"/>
              </a:ext>
            </a:extLst>
          </p:cNvPr>
          <p:cNvSpPr/>
          <p:nvPr/>
        </p:nvSpPr>
        <p:spPr>
          <a:xfrm>
            <a:off x="10349096" y="2687432"/>
            <a:ext cx="91440" cy="1998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9892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Straight Connector 7">
            <a:extLst>
              <a:ext uri="{FF2B5EF4-FFF2-40B4-BE49-F238E27FC236}">
                <a16:creationId xmlns:a16="http://schemas.microsoft.com/office/drawing/2014/main" id="{D551227F-2B9E-4B2A-8BA1-93A9C438FB04}"/>
              </a:ext>
            </a:extLst>
          </p:cNvPr>
          <p:cNvSpPr/>
          <p:nvPr/>
        </p:nvSpPr>
        <p:spPr>
          <a:xfrm>
            <a:off x="9556616" y="1887333"/>
            <a:ext cx="199892" cy="48094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80945"/>
                </a:lnTo>
                <a:lnTo>
                  <a:pt x="199892" y="480945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F4890F-5915-4CFC-A3AF-C1DE20023508}"/>
              </a:ext>
            </a:extLst>
          </p:cNvPr>
          <p:cNvGrpSpPr/>
          <p:nvPr/>
        </p:nvGrpSpPr>
        <p:grpSpPr>
          <a:xfrm>
            <a:off x="8918309" y="1249026"/>
            <a:ext cx="1276614" cy="638307"/>
            <a:chOff x="457207" y="3"/>
            <a:chExt cx="1276614" cy="63830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F9C5349-D499-4AB4-AFBD-434145690F92}"/>
                </a:ext>
              </a:extLst>
            </p:cNvPr>
            <p:cNvSpPr/>
            <p:nvPr/>
          </p:nvSpPr>
          <p:spPr>
            <a:xfrm>
              <a:off x="457207" y="3"/>
              <a:ext cx="1276614" cy="63830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2C6635-0A85-48AC-9F3B-B7BBA5BEA7B9}"/>
                </a:ext>
              </a:extLst>
            </p:cNvPr>
            <p:cNvSpPr txBox="1"/>
            <p:nvPr/>
          </p:nvSpPr>
          <p:spPr>
            <a:xfrm>
              <a:off x="457207" y="3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ICAO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97C578-E3DA-4DD1-A505-7B49AA09976D}"/>
              </a:ext>
            </a:extLst>
          </p:cNvPr>
          <p:cNvGrpSpPr/>
          <p:nvPr/>
        </p:nvGrpSpPr>
        <p:grpSpPr>
          <a:xfrm>
            <a:off x="9756508" y="2049125"/>
            <a:ext cx="1276614" cy="638307"/>
            <a:chOff x="1295406" y="800102"/>
            <a:chExt cx="1276614" cy="63830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63C70E-5456-4A03-8D3D-07F9FF7D8534}"/>
                </a:ext>
              </a:extLst>
            </p:cNvPr>
            <p:cNvSpPr/>
            <p:nvPr/>
          </p:nvSpPr>
          <p:spPr>
            <a:xfrm>
              <a:off x="1295406" y="800102"/>
              <a:ext cx="1276614" cy="638307"/>
            </a:xfrm>
            <a:prstGeom prst="rect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5196DE-9C2D-4390-921C-BA94A7277D46}"/>
                </a:ext>
              </a:extLst>
            </p:cNvPr>
            <p:cNvSpPr txBox="1"/>
            <p:nvPr/>
          </p:nvSpPr>
          <p:spPr>
            <a:xfrm>
              <a:off x="1295406" y="800102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Committee on Aviation Environmental Protection (CAEP)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654750-0FBA-4E36-AF9D-89AB2C90B618}"/>
              </a:ext>
            </a:extLst>
          </p:cNvPr>
          <p:cNvGrpSpPr/>
          <p:nvPr/>
        </p:nvGrpSpPr>
        <p:grpSpPr>
          <a:xfrm>
            <a:off x="9756508" y="2887325"/>
            <a:ext cx="1276614" cy="638307"/>
            <a:chOff x="1295406" y="1638302"/>
            <a:chExt cx="1276614" cy="6383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A24A33-D0FF-4069-846F-05E71586BF9D}"/>
                </a:ext>
              </a:extLst>
            </p:cNvPr>
            <p:cNvSpPr/>
            <p:nvPr/>
          </p:nvSpPr>
          <p:spPr>
            <a:xfrm>
              <a:off x="1295406" y="1638302"/>
              <a:ext cx="1276614" cy="638307"/>
            </a:xfrm>
            <a:prstGeom prst="rect">
              <a:avLst/>
            </a:prstGeom>
            <a:solidFill>
              <a:srgbClr val="F7964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B071B7-42C8-471F-A018-2E8E34CF0255}"/>
                </a:ext>
              </a:extLst>
            </p:cNvPr>
            <p:cNvSpPr txBox="1"/>
            <p:nvPr/>
          </p:nvSpPr>
          <p:spPr>
            <a:xfrm>
              <a:off x="1295406" y="1638302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Working Group 1: Noise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7B4A53-5166-4C44-B411-78B44089F0B4}"/>
              </a:ext>
            </a:extLst>
          </p:cNvPr>
          <p:cNvGrpSpPr/>
          <p:nvPr/>
        </p:nvGrpSpPr>
        <p:grpSpPr>
          <a:xfrm>
            <a:off x="9756508" y="3725525"/>
            <a:ext cx="1276614" cy="638307"/>
            <a:chOff x="1295406" y="2476502"/>
            <a:chExt cx="1276614" cy="63830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43B8CB-506A-43F3-9852-2B259CC0D534}"/>
                </a:ext>
              </a:extLst>
            </p:cNvPr>
            <p:cNvSpPr/>
            <p:nvPr/>
          </p:nvSpPr>
          <p:spPr>
            <a:xfrm>
              <a:off x="1295406" y="2476502"/>
              <a:ext cx="1276614" cy="638307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17C0BB-6C30-44CF-BFB6-CBF5980370C9}"/>
                </a:ext>
              </a:extLst>
            </p:cNvPr>
            <p:cNvSpPr txBox="1"/>
            <p:nvPr/>
          </p:nvSpPr>
          <p:spPr>
            <a:xfrm>
              <a:off x="1295406" y="2476502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Supersonics Task Group (SSTG)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B1D03C-5889-46EE-82A2-0DD747C89C3A}"/>
              </a:ext>
            </a:extLst>
          </p:cNvPr>
          <p:cNvGrpSpPr/>
          <p:nvPr/>
        </p:nvGrpSpPr>
        <p:grpSpPr>
          <a:xfrm>
            <a:off x="10518507" y="4716127"/>
            <a:ext cx="1276614" cy="638307"/>
            <a:chOff x="2057405" y="3467104"/>
            <a:chExt cx="1276614" cy="6383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9DD11D-E110-4486-943A-D1C60DA2D9AD}"/>
                </a:ext>
              </a:extLst>
            </p:cNvPr>
            <p:cNvSpPr/>
            <p:nvPr/>
          </p:nvSpPr>
          <p:spPr>
            <a:xfrm>
              <a:off x="2057405" y="3467104"/>
              <a:ext cx="1276614" cy="6383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314D1B-FE01-4672-921B-846B8C2A019F}"/>
                </a:ext>
              </a:extLst>
            </p:cNvPr>
            <p:cNvSpPr txBox="1"/>
            <p:nvPr/>
          </p:nvSpPr>
          <p:spPr>
            <a:xfrm>
              <a:off x="2057405" y="3467104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Procedures Subgroup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990A69-4210-40F6-B5C6-0CCA9E790DF6}"/>
              </a:ext>
            </a:extLst>
          </p:cNvPr>
          <p:cNvGrpSpPr/>
          <p:nvPr/>
        </p:nvGrpSpPr>
        <p:grpSpPr>
          <a:xfrm>
            <a:off x="10518507" y="5554327"/>
            <a:ext cx="1276614" cy="638307"/>
            <a:chOff x="2057405" y="4305304"/>
            <a:chExt cx="1276614" cy="6383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223172-41EB-43B4-84A9-E108E47B14CE}"/>
                </a:ext>
              </a:extLst>
            </p:cNvPr>
            <p:cNvSpPr/>
            <p:nvPr/>
          </p:nvSpPr>
          <p:spPr>
            <a:xfrm>
              <a:off x="2057405" y="4305304"/>
              <a:ext cx="1276614" cy="6383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F0934E3-0131-4444-936E-173CE17ADA0D}"/>
                </a:ext>
              </a:extLst>
            </p:cNvPr>
            <p:cNvSpPr txBox="1"/>
            <p:nvPr/>
          </p:nvSpPr>
          <p:spPr>
            <a:xfrm>
              <a:off x="2057405" y="4305304"/>
              <a:ext cx="1276614" cy="6383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Instrumentation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rPr>
                <a:t>Ad-hoc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65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5A30-A6AD-40E7-9AA6-A283E544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Quiet Could Future Quiet Supersonic Transports 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36276-B4B7-4D77-AD97-B237CB595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1641138" y="6461125"/>
            <a:ext cx="550862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677085"/>
                </a:solidFill>
                <a:latin typeface="75 Helvetica Bold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1DD3C4B-036E-4AED-9291-1DC0D6EAFA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3C408-4189-42B8-8A87-476CD4896EA7}"/>
              </a:ext>
            </a:extLst>
          </p:cNvPr>
          <p:cNvSpPr txBox="1"/>
          <p:nvPr/>
        </p:nvSpPr>
        <p:spPr>
          <a:xfrm>
            <a:off x="230924" y="6498390"/>
            <a:ext cx="9620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Doebler and Rathsam (2019)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9B699-B21F-4409-B6FC-49ABB60A0111}"/>
              </a:ext>
            </a:extLst>
          </p:cNvPr>
          <p:cNvSpPr/>
          <p:nvPr/>
        </p:nvSpPr>
        <p:spPr>
          <a:xfrm>
            <a:off x="496111" y="858367"/>
            <a:ext cx="6021421" cy="6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4C4B07-28A8-BA34-194E-71A8E50DA50B}"/>
              </a:ext>
            </a:extLst>
          </p:cNvPr>
          <p:cNvGrpSpPr/>
          <p:nvPr/>
        </p:nvGrpSpPr>
        <p:grpSpPr>
          <a:xfrm>
            <a:off x="506207" y="839088"/>
            <a:ext cx="11183121" cy="5581369"/>
            <a:chOff x="6093101" y="1640196"/>
            <a:chExt cx="5619903" cy="27068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3B0241-C226-D14E-9634-E8BFD82C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3101" y="1640196"/>
              <a:ext cx="5619903" cy="27068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30F125-F197-A426-A0AB-87BA13F4D81A}"/>
                </a:ext>
              </a:extLst>
            </p:cNvPr>
            <p:cNvSpPr txBox="1"/>
            <p:nvPr/>
          </p:nvSpPr>
          <p:spPr>
            <a:xfrm>
              <a:off x="9202742" y="1817093"/>
              <a:ext cx="2025863" cy="8417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ctr"/>
              <a:endParaRPr lang="en-US" sz="1400" b="1">
                <a:solidFill>
                  <a:schemeClr val="accent6">
                    <a:lumMod val="75000"/>
                  </a:schemeClr>
                </a:solidFill>
                <a:cs typeface="Calibri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865E6C8-B572-7DA5-7427-64ABCD29B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354" t="4781" r="7030" b="60889"/>
            <a:stretch/>
          </p:blipFill>
          <p:spPr>
            <a:xfrm>
              <a:off x="6495939" y="1945187"/>
              <a:ext cx="2114025" cy="929242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8EECA64-B9A6-716B-8C55-2F519ED02901}"/>
              </a:ext>
            </a:extLst>
          </p:cNvPr>
          <p:cNvSpPr/>
          <p:nvPr/>
        </p:nvSpPr>
        <p:spPr>
          <a:xfrm>
            <a:off x="5819697" y="5376746"/>
            <a:ext cx="2056780" cy="415073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8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385E-8519-4879-874D-5523F7D8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Testing Research Questions and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BCE4-3910-43AC-9A5A-6C906585D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090" y="1166018"/>
            <a:ext cx="5897822" cy="4525963"/>
          </a:xfrm>
        </p:spPr>
        <p:txBody>
          <a:bodyPr lIns="91440" tIns="45720" rIns="91440" bIns="45720" anchor="t"/>
          <a:lstStyle/>
          <a:p>
            <a:pPr marL="342265" indent="-342265"/>
            <a:r>
              <a:rPr lang="en-US" sz="2650">
                <a:ea typeface="ヒラギノ角ゴ Pro W3"/>
              </a:rPr>
              <a:t>Produce dose-response models</a:t>
            </a:r>
          </a:p>
          <a:p>
            <a:pPr marL="742315" lvl="1" indent="-285115"/>
            <a:r>
              <a:rPr lang="en-US">
                <a:ea typeface="ヒラギノ角ゴ Pro W3"/>
              </a:rPr>
              <a:t>Single flyover events</a:t>
            </a:r>
          </a:p>
          <a:p>
            <a:pPr marL="742315" lvl="1" indent="-285115"/>
            <a:r>
              <a:rPr lang="en-US">
                <a:ea typeface="ヒラギノ角ゴ Pro W3"/>
              </a:rPr>
              <a:t>Cumulative dose</a:t>
            </a:r>
          </a:p>
          <a:p>
            <a:pPr marL="457188" lvl="1" indent="0">
              <a:buNone/>
            </a:pPr>
            <a:endParaRPr lang="en-US"/>
          </a:p>
          <a:p>
            <a:pPr marL="342265" indent="-342265"/>
            <a:r>
              <a:rPr lang="en-US" sz="2650">
                <a:ea typeface="ヒラギノ角ゴ Pro W3"/>
              </a:rPr>
              <a:t>Assess effects on annoyance</a:t>
            </a:r>
          </a:p>
          <a:p>
            <a:pPr marL="742315" lvl="1" indent="-285115"/>
            <a:r>
              <a:rPr lang="en-US">
                <a:ea typeface="ヒラギノ角ゴ Pro W3"/>
              </a:rPr>
              <a:t>Rattle, vibration, startle</a:t>
            </a:r>
          </a:p>
          <a:p>
            <a:pPr marL="742315" lvl="1" indent="-285115"/>
            <a:r>
              <a:rPr lang="en-US">
                <a:ea typeface="ヒラギノ角ゴ Pro W3"/>
              </a:rPr>
              <a:t>Listening environment, time of day</a:t>
            </a:r>
          </a:p>
          <a:p>
            <a:pPr lvl="1"/>
            <a:endParaRPr lang="en-US"/>
          </a:p>
          <a:p>
            <a:pPr marL="342265" indent="-342265"/>
            <a:r>
              <a:rPr lang="en-US" sz="2650">
                <a:ea typeface="ヒラギノ角ゴ Pro W3"/>
              </a:rPr>
              <a:t>Outside of mission scope</a:t>
            </a:r>
            <a:endParaRPr lang="en-US" sz="2650"/>
          </a:p>
          <a:p>
            <a:pPr marL="742315" lvl="1" indent="-285115"/>
            <a:r>
              <a:rPr lang="en-US">
                <a:ea typeface="ヒラギノ角ゴ Pro W3"/>
              </a:rPr>
              <a:t>Sleep disturbance</a:t>
            </a:r>
          </a:p>
          <a:p>
            <a:pPr marL="742315" lvl="1" indent="-285115"/>
            <a:r>
              <a:rPr lang="en-US">
                <a:ea typeface="ヒラギノ角ゴ Pro W3"/>
              </a:rPr>
              <a:t>Takeoff/landing noise, emissions</a:t>
            </a:r>
            <a:endParaRPr lang="en-US"/>
          </a:p>
          <a:p>
            <a:pPr lvl="1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0D9096-91AD-49E9-905B-EC93C3884773}"/>
              </a:ext>
            </a:extLst>
          </p:cNvPr>
          <p:cNvGrpSpPr/>
          <p:nvPr/>
        </p:nvGrpSpPr>
        <p:grpSpPr>
          <a:xfrm>
            <a:off x="6222459" y="1663429"/>
            <a:ext cx="5897822" cy="4990289"/>
            <a:chOff x="2926504" y="1835766"/>
            <a:chExt cx="5560999" cy="44537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C5A2DE-4AE8-43BC-A2C9-FAAB7E201847}"/>
                </a:ext>
              </a:extLst>
            </p:cNvPr>
            <p:cNvGrpSpPr/>
            <p:nvPr/>
          </p:nvGrpSpPr>
          <p:grpSpPr>
            <a:xfrm>
              <a:off x="3651232" y="3290823"/>
              <a:ext cx="3540906" cy="2491173"/>
              <a:chOff x="3651232" y="3290823"/>
              <a:chExt cx="3540906" cy="249117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80ACB5-7B55-4C6C-A09F-71722F851940}"/>
                  </a:ext>
                </a:extLst>
              </p:cNvPr>
              <p:cNvSpPr/>
              <p:nvPr/>
            </p:nvSpPr>
            <p:spPr>
              <a:xfrm rot="5400000">
                <a:off x="6769694" y="5359553"/>
                <a:ext cx="451449" cy="3934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05075AD-118E-4E67-B64A-D25CEDF86FE2}"/>
                  </a:ext>
                </a:extLst>
              </p:cNvPr>
              <p:cNvSpPr/>
              <p:nvPr/>
            </p:nvSpPr>
            <p:spPr>
              <a:xfrm>
                <a:off x="3651232" y="3290823"/>
                <a:ext cx="451449" cy="3934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1D167D3-24B6-4261-8233-902D812C83B4}"/>
                  </a:ext>
                </a:extLst>
              </p:cNvPr>
              <p:cNvGrpSpPr/>
              <p:nvPr/>
            </p:nvGrpSpPr>
            <p:grpSpPr>
              <a:xfrm>
                <a:off x="3858936" y="3482877"/>
                <a:ext cx="3136091" cy="2024495"/>
                <a:chOff x="3858936" y="3482877"/>
                <a:chExt cx="3136091" cy="2024495"/>
              </a:xfrm>
            </p:grpSpPr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62F894BF-3E73-4516-A470-119F3E999D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58936" y="3482877"/>
                  <a:ext cx="3053592" cy="1"/>
                </a:xfrm>
                <a:prstGeom prst="straightConnector1">
                  <a:avLst/>
                </a:prstGeom>
                <a:ln w="34925">
                  <a:solidFill>
                    <a:srgbClr val="7030A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446DD686-3A59-460A-952A-AE73D6930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95027" y="3560164"/>
                  <a:ext cx="0" cy="1947208"/>
                </a:xfrm>
                <a:prstGeom prst="straightConnector1">
                  <a:avLst/>
                </a:prstGeom>
                <a:ln w="34925">
                  <a:solidFill>
                    <a:srgbClr val="7030A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Freeform 84">
              <a:extLst>
                <a:ext uri="{FF2B5EF4-FFF2-40B4-BE49-F238E27FC236}">
                  <a16:creationId xmlns:a16="http://schemas.microsoft.com/office/drawing/2014/main" id="{EB1435CE-7344-49DC-B2C7-C91C74D8DABE}"/>
                </a:ext>
              </a:extLst>
            </p:cNvPr>
            <p:cNvSpPr/>
            <p:nvPr/>
          </p:nvSpPr>
          <p:spPr>
            <a:xfrm rot="20894661">
              <a:off x="3591111" y="2281066"/>
              <a:ext cx="4633572" cy="2547679"/>
            </a:xfrm>
            <a:custGeom>
              <a:avLst/>
              <a:gdLst>
                <a:gd name="connsiteX0" fmla="*/ 0 w 3801534"/>
                <a:gd name="connsiteY0" fmla="*/ 1244600 h 1303264"/>
                <a:gd name="connsiteX1" fmla="*/ 1896534 w 3801534"/>
                <a:gd name="connsiteY1" fmla="*/ 1159933 h 1303264"/>
                <a:gd name="connsiteX2" fmla="*/ 3801534 w 3801534"/>
                <a:gd name="connsiteY2" fmla="*/ 0 h 130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1534" h="1303264">
                  <a:moveTo>
                    <a:pt x="0" y="1244600"/>
                  </a:moveTo>
                  <a:cubicBezTo>
                    <a:pt x="631472" y="1305983"/>
                    <a:pt x="1262945" y="1367366"/>
                    <a:pt x="1896534" y="1159933"/>
                  </a:cubicBezTo>
                  <a:cubicBezTo>
                    <a:pt x="2530123" y="952500"/>
                    <a:pt x="3165828" y="476250"/>
                    <a:pt x="3801534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6BBEB2-A62B-4D88-973C-2651496DF62F}"/>
                </a:ext>
              </a:extLst>
            </p:cNvPr>
            <p:cNvGrpSpPr/>
            <p:nvPr/>
          </p:nvGrpSpPr>
          <p:grpSpPr>
            <a:xfrm>
              <a:off x="2926504" y="1835766"/>
              <a:ext cx="5560999" cy="4453767"/>
              <a:chOff x="2926504" y="1835766"/>
              <a:chExt cx="5560999" cy="4453767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E8EF835-3EFE-4C99-BA1E-A58D89385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450" y="1835766"/>
                <a:ext cx="0" cy="3737013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9A3668C-4188-45EB-A703-64F389A859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90086" y="5562147"/>
                <a:ext cx="3925751" cy="0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27CBB4-21BE-4AEE-83F8-A4C6BFC19CA9}"/>
                  </a:ext>
                </a:extLst>
              </p:cNvPr>
              <p:cNvSpPr txBox="1"/>
              <p:nvPr/>
            </p:nvSpPr>
            <p:spPr>
              <a:xfrm rot="16200000">
                <a:off x="1966258" y="2955257"/>
                <a:ext cx="2975731" cy="1055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/>
                  <a:t>Response Metric</a:t>
                </a:r>
              </a:p>
              <a:p>
                <a:pPr algn="ctr"/>
                <a:r>
                  <a:rPr lang="en-US" sz="1600"/>
                  <a:t>(annoyance level)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12D1DD-204D-4820-BEBF-EBFAAC66432E}"/>
                  </a:ext>
                </a:extLst>
              </p:cNvPr>
              <p:cNvSpPr txBox="1"/>
              <p:nvPr/>
            </p:nvSpPr>
            <p:spPr>
              <a:xfrm>
                <a:off x="4424367" y="5678605"/>
                <a:ext cx="4063136" cy="61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Dose Metric (noise level)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8A8B23-0E6B-43FF-BF02-96268E305B62}"/>
                </a:ext>
              </a:extLst>
            </p:cNvPr>
            <p:cNvSpPr/>
            <p:nvPr/>
          </p:nvSpPr>
          <p:spPr>
            <a:xfrm rot="20210900">
              <a:off x="3299408" y="3540704"/>
              <a:ext cx="4573610" cy="1539425"/>
            </a:xfrm>
            <a:prstGeom prst="ellipse">
              <a:avLst/>
            </a:prstGeom>
            <a:solidFill>
              <a:srgbClr val="FFFF00">
                <a:alpha val="28000"/>
              </a:srgbClr>
            </a:solidFill>
            <a:ln>
              <a:solidFill>
                <a:srgbClr val="FFFF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091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385E-8519-4879-874D-5523F7D8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Airfield and Community Test Site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BCE4-3910-43AC-9A5A-6C906585D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089" y="1166018"/>
            <a:ext cx="6456185" cy="4525963"/>
          </a:xfrm>
        </p:spPr>
        <p:txBody>
          <a:bodyPr/>
          <a:lstStyle/>
          <a:p>
            <a:r>
              <a:rPr lang="en-US" dirty="0"/>
              <a:t>Four to six planned tests in 2025-2027</a:t>
            </a:r>
          </a:p>
          <a:p>
            <a:pPr lvl="1"/>
            <a:r>
              <a:rPr lang="en-US" dirty="0"/>
              <a:t>Conduct first test from NASA Armstrong</a:t>
            </a:r>
          </a:p>
          <a:p>
            <a:pPr lvl="1"/>
            <a:r>
              <a:rPr lang="en-US" dirty="0"/>
              <a:t>Future airfields to be determined</a:t>
            </a:r>
          </a:p>
          <a:p>
            <a:pPr marL="457188" lvl="1" indent="0">
              <a:buNone/>
            </a:pPr>
            <a:endParaRPr lang="en-US" dirty="0"/>
          </a:p>
          <a:p>
            <a:r>
              <a:rPr lang="en-US" dirty="0"/>
              <a:t>Technical, aircraft-related constraints</a:t>
            </a:r>
          </a:p>
          <a:p>
            <a:pPr lvl="1"/>
            <a:r>
              <a:rPr lang="en-US" dirty="0"/>
              <a:t>Runway, airfield infrastructure</a:t>
            </a:r>
          </a:p>
          <a:p>
            <a:pPr lvl="1"/>
            <a:r>
              <a:rPr lang="en-US" dirty="0"/>
              <a:t>Emergency, alternate landing sites</a:t>
            </a:r>
          </a:p>
          <a:p>
            <a:pPr lvl="1"/>
            <a:endParaRPr lang="en-US" dirty="0"/>
          </a:p>
          <a:p>
            <a:r>
              <a:rPr lang="en-US" dirty="0"/>
              <a:t>Ensuring representativeness</a:t>
            </a:r>
          </a:p>
          <a:p>
            <a:pPr lvl="1"/>
            <a:r>
              <a:rPr lang="en-US" dirty="0"/>
              <a:t>Regional variation (Doebler et al. 2022b)</a:t>
            </a:r>
          </a:p>
          <a:p>
            <a:pPr lvl="1"/>
            <a:r>
              <a:rPr lang="en-US" dirty="0"/>
              <a:t>Demographic diversity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A3154-ED81-4046-A01A-AA0A42E77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77" y="3256779"/>
            <a:ext cx="5486323" cy="34021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A3D945-2804-4B46-A998-C192FD0A87AC}"/>
              </a:ext>
            </a:extLst>
          </p:cNvPr>
          <p:cNvGrpSpPr/>
          <p:nvPr/>
        </p:nvGrpSpPr>
        <p:grpSpPr>
          <a:xfrm>
            <a:off x="6705677" y="1440492"/>
            <a:ext cx="5323371" cy="1782050"/>
            <a:chOff x="2286581" y="2447778"/>
            <a:chExt cx="5323371" cy="178205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0F018A5-D860-4ACB-92F4-E685CD650551}"/>
                </a:ext>
              </a:extLst>
            </p:cNvPr>
            <p:cNvSpPr/>
            <p:nvPr/>
          </p:nvSpPr>
          <p:spPr>
            <a:xfrm>
              <a:off x="2286581" y="2616717"/>
              <a:ext cx="5323371" cy="734687"/>
            </a:xfrm>
            <a:custGeom>
              <a:avLst/>
              <a:gdLst>
                <a:gd name="connsiteX0" fmla="*/ 1101970 w 6307016"/>
                <a:gd name="connsiteY0" fmla="*/ 1148862 h 1219200"/>
                <a:gd name="connsiteX1" fmla="*/ 644770 w 6307016"/>
                <a:gd name="connsiteY1" fmla="*/ 1172308 h 1219200"/>
                <a:gd name="connsiteX2" fmla="*/ 0 w 6307016"/>
                <a:gd name="connsiteY2" fmla="*/ 844062 h 1219200"/>
                <a:gd name="connsiteX3" fmla="*/ 363416 w 6307016"/>
                <a:gd name="connsiteY3" fmla="*/ 23447 h 1219200"/>
                <a:gd name="connsiteX4" fmla="*/ 5486400 w 6307016"/>
                <a:gd name="connsiteY4" fmla="*/ 0 h 1219200"/>
                <a:gd name="connsiteX5" fmla="*/ 6307016 w 6307016"/>
                <a:gd name="connsiteY5" fmla="*/ 785447 h 1219200"/>
                <a:gd name="connsiteX6" fmla="*/ 5474677 w 6307016"/>
                <a:gd name="connsiteY6" fmla="*/ 1219200 h 1219200"/>
                <a:gd name="connsiteX7" fmla="*/ 3481754 w 6307016"/>
                <a:gd name="connsiteY7" fmla="*/ 1172308 h 1219200"/>
                <a:gd name="connsiteX0" fmla="*/ 1101970 w 6307016"/>
                <a:gd name="connsiteY0" fmla="*/ 1148862 h 1172308"/>
                <a:gd name="connsiteX1" fmla="*/ 644770 w 6307016"/>
                <a:gd name="connsiteY1" fmla="*/ 1172308 h 1172308"/>
                <a:gd name="connsiteX2" fmla="*/ 0 w 6307016"/>
                <a:gd name="connsiteY2" fmla="*/ 844062 h 1172308"/>
                <a:gd name="connsiteX3" fmla="*/ 363416 w 6307016"/>
                <a:gd name="connsiteY3" fmla="*/ 23447 h 1172308"/>
                <a:gd name="connsiteX4" fmla="*/ 5486400 w 6307016"/>
                <a:gd name="connsiteY4" fmla="*/ 0 h 1172308"/>
                <a:gd name="connsiteX5" fmla="*/ 6307016 w 6307016"/>
                <a:gd name="connsiteY5" fmla="*/ 785447 h 1172308"/>
                <a:gd name="connsiteX6" fmla="*/ 5486400 w 6307016"/>
                <a:gd name="connsiteY6" fmla="*/ 1160585 h 1172308"/>
                <a:gd name="connsiteX7" fmla="*/ 3481754 w 6307016"/>
                <a:gd name="connsiteY7" fmla="*/ 1172308 h 1172308"/>
                <a:gd name="connsiteX0" fmla="*/ 1101970 w 6307016"/>
                <a:gd name="connsiteY0" fmla="*/ 1148862 h 1172308"/>
                <a:gd name="connsiteX1" fmla="*/ 644770 w 6307016"/>
                <a:gd name="connsiteY1" fmla="*/ 1172308 h 1172308"/>
                <a:gd name="connsiteX2" fmla="*/ 0 w 6307016"/>
                <a:gd name="connsiteY2" fmla="*/ 844062 h 1172308"/>
                <a:gd name="connsiteX3" fmla="*/ 363416 w 6307016"/>
                <a:gd name="connsiteY3" fmla="*/ 23447 h 1172308"/>
                <a:gd name="connsiteX4" fmla="*/ 5486400 w 6307016"/>
                <a:gd name="connsiteY4" fmla="*/ 0 h 1172308"/>
                <a:gd name="connsiteX5" fmla="*/ 6307016 w 6307016"/>
                <a:gd name="connsiteY5" fmla="*/ 785447 h 1172308"/>
                <a:gd name="connsiteX6" fmla="*/ 5486400 w 6307016"/>
                <a:gd name="connsiteY6" fmla="*/ 1160585 h 1172308"/>
                <a:gd name="connsiteX7" fmla="*/ 3481754 w 6307016"/>
                <a:gd name="connsiteY7" fmla="*/ 1137139 h 1172308"/>
                <a:gd name="connsiteX0" fmla="*/ 1101970 w 6307016"/>
                <a:gd name="connsiteY0" fmla="*/ 1148862 h 1172308"/>
                <a:gd name="connsiteX1" fmla="*/ 644770 w 6307016"/>
                <a:gd name="connsiteY1" fmla="*/ 1172308 h 1172308"/>
                <a:gd name="connsiteX2" fmla="*/ 0 w 6307016"/>
                <a:gd name="connsiteY2" fmla="*/ 844062 h 1172308"/>
                <a:gd name="connsiteX3" fmla="*/ 363416 w 6307016"/>
                <a:gd name="connsiteY3" fmla="*/ 23447 h 1172308"/>
                <a:gd name="connsiteX4" fmla="*/ 5486400 w 6307016"/>
                <a:gd name="connsiteY4" fmla="*/ 0 h 1172308"/>
                <a:gd name="connsiteX5" fmla="*/ 6307016 w 6307016"/>
                <a:gd name="connsiteY5" fmla="*/ 574432 h 1172308"/>
                <a:gd name="connsiteX6" fmla="*/ 5486400 w 6307016"/>
                <a:gd name="connsiteY6" fmla="*/ 1160585 h 1172308"/>
                <a:gd name="connsiteX7" fmla="*/ 3481754 w 6307016"/>
                <a:gd name="connsiteY7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515816 w 6459416"/>
                <a:gd name="connsiteY3" fmla="*/ 23447 h 1172308"/>
                <a:gd name="connsiteX4" fmla="*/ 5638800 w 6459416"/>
                <a:gd name="connsiteY4" fmla="*/ 0 h 1172308"/>
                <a:gd name="connsiteX5" fmla="*/ 6459416 w 6459416"/>
                <a:gd name="connsiteY5" fmla="*/ 574432 h 1172308"/>
                <a:gd name="connsiteX6" fmla="*/ 5638800 w 6459416"/>
                <a:gd name="connsiteY6" fmla="*/ 1160585 h 1172308"/>
                <a:gd name="connsiteX7" fmla="*/ 3634154 w 6459416"/>
                <a:gd name="connsiteY7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855785 w 6459416"/>
                <a:gd name="connsiteY3" fmla="*/ 23447 h 1172308"/>
                <a:gd name="connsiteX4" fmla="*/ 5638800 w 6459416"/>
                <a:gd name="connsiteY4" fmla="*/ 0 h 1172308"/>
                <a:gd name="connsiteX5" fmla="*/ 6459416 w 6459416"/>
                <a:gd name="connsiteY5" fmla="*/ 574432 h 1172308"/>
                <a:gd name="connsiteX6" fmla="*/ 5638800 w 6459416"/>
                <a:gd name="connsiteY6" fmla="*/ 1160585 h 1172308"/>
                <a:gd name="connsiteX7" fmla="*/ 3634154 w 6459416"/>
                <a:gd name="connsiteY7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762000 w 6459416"/>
                <a:gd name="connsiteY3" fmla="*/ 23447 h 1172308"/>
                <a:gd name="connsiteX4" fmla="*/ 5638800 w 6459416"/>
                <a:gd name="connsiteY4" fmla="*/ 0 h 1172308"/>
                <a:gd name="connsiteX5" fmla="*/ 6459416 w 6459416"/>
                <a:gd name="connsiteY5" fmla="*/ 574432 h 1172308"/>
                <a:gd name="connsiteX6" fmla="*/ 5638800 w 6459416"/>
                <a:gd name="connsiteY6" fmla="*/ 1160585 h 1172308"/>
                <a:gd name="connsiteX7" fmla="*/ 3634154 w 6459416"/>
                <a:gd name="connsiteY7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762000 w 6459416"/>
                <a:gd name="connsiteY3" fmla="*/ 23447 h 1172308"/>
                <a:gd name="connsiteX4" fmla="*/ 5638800 w 6459416"/>
                <a:gd name="connsiteY4" fmla="*/ 0 h 1172308"/>
                <a:gd name="connsiteX5" fmla="*/ 6459416 w 6459416"/>
                <a:gd name="connsiteY5" fmla="*/ 574432 h 1172308"/>
                <a:gd name="connsiteX6" fmla="*/ 6178062 w 6459416"/>
                <a:gd name="connsiteY6" fmla="*/ 984739 h 1172308"/>
                <a:gd name="connsiteX7" fmla="*/ 5638800 w 6459416"/>
                <a:gd name="connsiteY7" fmla="*/ 1160585 h 1172308"/>
                <a:gd name="connsiteX8" fmla="*/ 3634154 w 6459416"/>
                <a:gd name="connsiteY8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762000 w 6459416"/>
                <a:gd name="connsiteY3" fmla="*/ 23447 h 1172308"/>
                <a:gd name="connsiteX4" fmla="*/ 5638800 w 6459416"/>
                <a:gd name="connsiteY4" fmla="*/ 0 h 1172308"/>
                <a:gd name="connsiteX5" fmla="*/ 6154616 w 6459416"/>
                <a:gd name="connsiteY5" fmla="*/ 128954 h 1172308"/>
                <a:gd name="connsiteX6" fmla="*/ 6459416 w 6459416"/>
                <a:gd name="connsiteY6" fmla="*/ 574432 h 1172308"/>
                <a:gd name="connsiteX7" fmla="*/ 6178062 w 6459416"/>
                <a:gd name="connsiteY7" fmla="*/ 984739 h 1172308"/>
                <a:gd name="connsiteX8" fmla="*/ 5638800 w 6459416"/>
                <a:gd name="connsiteY8" fmla="*/ 1160585 h 1172308"/>
                <a:gd name="connsiteX9" fmla="*/ 3634154 w 6459416"/>
                <a:gd name="connsiteY9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0 w 6459416"/>
                <a:gd name="connsiteY2" fmla="*/ 644770 h 1172308"/>
                <a:gd name="connsiteX3" fmla="*/ 246185 w 6459416"/>
                <a:gd name="connsiteY3" fmla="*/ 175847 h 1172308"/>
                <a:gd name="connsiteX4" fmla="*/ 762000 w 6459416"/>
                <a:gd name="connsiteY4" fmla="*/ 23447 h 1172308"/>
                <a:gd name="connsiteX5" fmla="*/ 5638800 w 6459416"/>
                <a:gd name="connsiteY5" fmla="*/ 0 h 1172308"/>
                <a:gd name="connsiteX6" fmla="*/ 6154616 w 6459416"/>
                <a:gd name="connsiteY6" fmla="*/ 128954 h 1172308"/>
                <a:gd name="connsiteX7" fmla="*/ 6459416 w 6459416"/>
                <a:gd name="connsiteY7" fmla="*/ 574432 h 1172308"/>
                <a:gd name="connsiteX8" fmla="*/ 6178062 w 6459416"/>
                <a:gd name="connsiteY8" fmla="*/ 984739 h 1172308"/>
                <a:gd name="connsiteX9" fmla="*/ 5638800 w 6459416"/>
                <a:gd name="connsiteY9" fmla="*/ 1160585 h 1172308"/>
                <a:gd name="connsiteX10" fmla="*/ 3634154 w 6459416"/>
                <a:gd name="connsiteY10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638800 w 6459416"/>
                <a:gd name="connsiteY10" fmla="*/ 1160585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896708 w 6459416"/>
                <a:gd name="connsiteY10" fmla="*/ 1172308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182529"/>
                <a:gd name="connsiteX1" fmla="*/ 797170 w 6459416"/>
                <a:gd name="connsiteY1" fmla="*/ 1172308 h 1182529"/>
                <a:gd name="connsiteX2" fmla="*/ 257908 w 6459416"/>
                <a:gd name="connsiteY2" fmla="*/ 1066800 h 1182529"/>
                <a:gd name="connsiteX3" fmla="*/ 0 w 6459416"/>
                <a:gd name="connsiteY3" fmla="*/ 644770 h 1182529"/>
                <a:gd name="connsiteX4" fmla="*/ 246185 w 6459416"/>
                <a:gd name="connsiteY4" fmla="*/ 175847 h 1182529"/>
                <a:gd name="connsiteX5" fmla="*/ 762000 w 6459416"/>
                <a:gd name="connsiteY5" fmla="*/ 23447 h 1182529"/>
                <a:gd name="connsiteX6" fmla="*/ 5638800 w 6459416"/>
                <a:gd name="connsiteY6" fmla="*/ 0 h 1182529"/>
                <a:gd name="connsiteX7" fmla="*/ 6154616 w 6459416"/>
                <a:gd name="connsiteY7" fmla="*/ 128954 h 1182529"/>
                <a:gd name="connsiteX8" fmla="*/ 6459416 w 6459416"/>
                <a:gd name="connsiteY8" fmla="*/ 574432 h 1182529"/>
                <a:gd name="connsiteX9" fmla="*/ 6178062 w 6459416"/>
                <a:gd name="connsiteY9" fmla="*/ 984739 h 1182529"/>
                <a:gd name="connsiteX10" fmla="*/ 5896708 w 6459416"/>
                <a:gd name="connsiteY10" fmla="*/ 1172308 h 1182529"/>
                <a:gd name="connsiteX11" fmla="*/ 3634154 w 6459416"/>
                <a:gd name="connsiteY11" fmla="*/ 1137139 h 1182529"/>
                <a:gd name="connsiteX0" fmla="*/ 1254370 w 6459416"/>
                <a:gd name="connsiteY0" fmla="*/ 1148862 h 1172308"/>
                <a:gd name="connsiteX1" fmla="*/ 797170 w 6459416"/>
                <a:gd name="connsiteY1" fmla="*/ 1172308 h 1172308"/>
                <a:gd name="connsiteX2" fmla="*/ 257908 w 6459416"/>
                <a:gd name="connsiteY2" fmla="*/ 1066800 h 1172308"/>
                <a:gd name="connsiteX3" fmla="*/ 0 w 6459416"/>
                <a:gd name="connsiteY3" fmla="*/ 644770 h 1172308"/>
                <a:gd name="connsiteX4" fmla="*/ 246185 w 6459416"/>
                <a:gd name="connsiteY4" fmla="*/ 175847 h 1172308"/>
                <a:gd name="connsiteX5" fmla="*/ 762000 w 6459416"/>
                <a:gd name="connsiteY5" fmla="*/ 23447 h 1172308"/>
                <a:gd name="connsiteX6" fmla="*/ 5638800 w 6459416"/>
                <a:gd name="connsiteY6" fmla="*/ 0 h 1172308"/>
                <a:gd name="connsiteX7" fmla="*/ 6154616 w 6459416"/>
                <a:gd name="connsiteY7" fmla="*/ 128954 h 1172308"/>
                <a:gd name="connsiteX8" fmla="*/ 6459416 w 6459416"/>
                <a:gd name="connsiteY8" fmla="*/ 574432 h 1172308"/>
                <a:gd name="connsiteX9" fmla="*/ 6178062 w 6459416"/>
                <a:gd name="connsiteY9" fmla="*/ 984739 h 1172308"/>
                <a:gd name="connsiteX10" fmla="*/ 5896708 w 6459416"/>
                <a:gd name="connsiteY10" fmla="*/ 1172308 h 1172308"/>
                <a:gd name="connsiteX11" fmla="*/ 3634154 w 6459416"/>
                <a:gd name="connsiteY11" fmla="*/ 1137139 h 1172308"/>
                <a:gd name="connsiteX0" fmla="*/ 1254370 w 6459416"/>
                <a:gd name="connsiteY0" fmla="*/ 1148862 h 1207477"/>
                <a:gd name="connsiteX1" fmla="*/ 797170 w 6459416"/>
                <a:gd name="connsiteY1" fmla="*/ 1172308 h 1207477"/>
                <a:gd name="connsiteX2" fmla="*/ 257908 w 6459416"/>
                <a:gd name="connsiteY2" fmla="*/ 1066800 h 1207477"/>
                <a:gd name="connsiteX3" fmla="*/ 0 w 6459416"/>
                <a:gd name="connsiteY3" fmla="*/ 644770 h 1207477"/>
                <a:gd name="connsiteX4" fmla="*/ 246185 w 6459416"/>
                <a:gd name="connsiteY4" fmla="*/ 175847 h 1207477"/>
                <a:gd name="connsiteX5" fmla="*/ 762000 w 6459416"/>
                <a:gd name="connsiteY5" fmla="*/ 23447 h 1207477"/>
                <a:gd name="connsiteX6" fmla="*/ 5638800 w 6459416"/>
                <a:gd name="connsiteY6" fmla="*/ 0 h 1207477"/>
                <a:gd name="connsiteX7" fmla="*/ 6154616 w 6459416"/>
                <a:gd name="connsiteY7" fmla="*/ 128954 h 1207477"/>
                <a:gd name="connsiteX8" fmla="*/ 6459416 w 6459416"/>
                <a:gd name="connsiteY8" fmla="*/ 574432 h 1207477"/>
                <a:gd name="connsiteX9" fmla="*/ 6178062 w 6459416"/>
                <a:gd name="connsiteY9" fmla="*/ 984739 h 1207477"/>
                <a:gd name="connsiteX10" fmla="*/ 5697415 w 6459416"/>
                <a:gd name="connsiteY10" fmla="*/ 1207477 h 1207477"/>
                <a:gd name="connsiteX11" fmla="*/ 3634154 w 6459416"/>
                <a:gd name="connsiteY11" fmla="*/ 1137139 h 1207477"/>
                <a:gd name="connsiteX0" fmla="*/ 1254370 w 6459416"/>
                <a:gd name="connsiteY0" fmla="*/ 1152456 h 1211071"/>
                <a:gd name="connsiteX1" fmla="*/ 797170 w 6459416"/>
                <a:gd name="connsiteY1" fmla="*/ 1175902 h 1211071"/>
                <a:gd name="connsiteX2" fmla="*/ 257908 w 6459416"/>
                <a:gd name="connsiteY2" fmla="*/ 1070394 h 1211071"/>
                <a:gd name="connsiteX3" fmla="*/ 0 w 6459416"/>
                <a:gd name="connsiteY3" fmla="*/ 648364 h 1211071"/>
                <a:gd name="connsiteX4" fmla="*/ 246185 w 6459416"/>
                <a:gd name="connsiteY4" fmla="*/ 179441 h 1211071"/>
                <a:gd name="connsiteX5" fmla="*/ 762000 w 6459416"/>
                <a:gd name="connsiteY5" fmla="*/ 27041 h 1211071"/>
                <a:gd name="connsiteX6" fmla="*/ 5638800 w 6459416"/>
                <a:gd name="connsiteY6" fmla="*/ 3594 h 1211071"/>
                <a:gd name="connsiteX7" fmla="*/ 6154616 w 6459416"/>
                <a:gd name="connsiteY7" fmla="*/ 132548 h 1211071"/>
                <a:gd name="connsiteX8" fmla="*/ 6459416 w 6459416"/>
                <a:gd name="connsiteY8" fmla="*/ 578026 h 1211071"/>
                <a:gd name="connsiteX9" fmla="*/ 6178062 w 6459416"/>
                <a:gd name="connsiteY9" fmla="*/ 988333 h 1211071"/>
                <a:gd name="connsiteX10" fmla="*/ 5697415 w 6459416"/>
                <a:gd name="connsiteY10" fmla="*/ 1211071 h 1211071"/>
                <a:gd name="connsiteX11" fmla="*/ 3634154 w 6459416"/>
                <a:gd name="connsiteY11" fmla="*/ 1140733 h 1211071"/>
                <a:gd name="connsiteX0" fmla="*/ 1254370 w 6459416"/>
                <a:gd name="connsiteY0" fmla="*/ 1148862 h 1207477"/>
                <a:gd name="connsiteX1" fmla="*/ 797170 w 6459416"/>
                <a:gd name="connsiteY1" fmla="*/ 1172308 h 1207477"/>
                <a:gd name="connsiteX2" fmla="*/ 257908 w 6459416"/>
                <a:gd name="connsiteY2" fmla="*/ 1066800 h 1207477"/>
                <a:gd name="connsiteX3" fmla="*/ 0 w 6459416"/>
                <a:gd name="connsiteY3" fmla="*/ 644770 h 1207477"/>
                <a:gd name="connsiteX4" fmla="*/ 246185 w 6459416"/>
                <a:gd name="connsiteY4" fmla="*/ 175847 h 1207477"/>
                <a:gd name="connsiteX5" fmla="*/ 762000 w 6459416"/>
                <a:gd name="connsiteY5" fmla="*/ 23447 h 1207477"/>
                <a:gd name="connsiteX6" fmla="*/ 5638800 w 6459416"/>
                <a:gd name="connsiteY6" fmla="*/ 0 h 1207477"/>
                <a:gd name="connsiteX7" fmla="*/ 6154616 w 6459416"/>
                <a:gd name="connsiteY7" fmla="*/ 128954 h 1207477"/>
                <a:gd name="connsiteX8" fmla="*/ 6459416 w 6459416"/>
                <a:gd name="connsiteY8" fmla="*/ 574432 h 1207477"/>
                <a:gd name="connsiteX9" fmla="*/ 6178062 w 6459416"/>
                <a:gd name="connsiteY9" fmla="*/ 984739 h 1207477"/>
                <a:gd name="connsiteX10" fmla="*/ 5697415 w 6459416"/>
                <a:gd name="connsiteY10" fmla="*/ 1207477 h 1207477"/>
                <a:gd name="connsiteX11" fmla="*/ 3634154 w 6459416"/>
                <a:gd name="connsiteY11" fmla="*/ 1137139 h 1207477"/>
                <a:gd name="connsiteX0" fmla="*/ 1254370 w 6459416"/>
                <a:gd name="connsiteY0" fmla="*/ 1148862 h 1207477"/>
                <a:gd name="connsiteX1" fmla="*/ 797170 w 6459416"/>
                <a:gd name="connsiteY1" fmla="*/ 1172308 h 1207477"/>
                <a:gd name="connsiteX2" fmla="*/ 257908 w 6459416"/>
                <a:gd name="connsiteY2" fmla="*/ 1066800 h 1207477"/>
                <a:gd name="connsiteX3" fmla="*/ 0 w 6459416"/>
                <a:gd name="connsiteY3" fmla="*/ 644770 h 1207477"/>
                <a:gd name="connsiteX4" fmla="*/ 246185 w 6459416"/>
                <a:gd name="connsiteY4" fmla="*/ 175847 h 1207477"/>
                <a:gd name="connsiteX5" fmla="*/ 762000 w 6459416"/>
                <a:gd name="connsiteY5" fmla="*/ 23447 h 1207477"/>
                <a:gd name="connsiteX6" fmla="*/ 5955323 w 6459416"/>
                <a:gd name="connsiteY6" fmla="*/ 0 h 1207477"/>
                <a:gd name="connsiteX7" fmla="*/ 6154616 w 6459416"/>
                <a:gd name="connsiteY7" fmla="*/ 128954 h 1207477"/>
                <a:gd name="connsiteX8" fmla="*/ 6459416 w 6459416"/>
                <a:gd name="connsiteY8" fmla="*/ 574432 h 1207477"/>
                <a:gd name="connsiteX9" fmla="*/ 6178062 w 6459416"/>
                <a:gd name="connsiteY9" fmla="*/ 984739 h 1207477"/>
                <a:gd name="connsiteX10" fmla="*/ 5697415 w 6459416"/>
                <a:gd name="connsiteY10" fmla="*/ 1207477 h 1207477"/>
                <a:gd name="connsiteX11" fmla="*/ 3634154 w 6459416"/>
                <a:gd name="connsiteY11" fmla="*/ 1137139 h 1207477"/>
                <a:gd name="connsiteX0" fmla="*/ 1254370 w 6529754"/>
                <a:gd name="connsiteY0" fmla="*/ 1148862 h 1207477"/>
                <a:gd name="connsiteX1" fmla="*/ 797170 w 6529754"/>
                <a:gd name="connsiteY1" fmla="*/ 1172308 h 1207477"/>
                <a:gd name="connsiteX2" fmla="*/ 257908 w 6529754"/>
                <a:gd name="connsiteY2" fmla="*/ 1066800 h 1207477"/>
                <a:gd name="connsiteX3" fmla="*/ 0 w 6529754"/>
                <a:gd name="connsiteY3" fmla="*/ 644770 h 1207477"/>
                <a:gd name="connsiteX4" fmla="*/ 246185 w 6529754"/>
                <a:gd name="connsiteY4" fmla="*/ 175847 h 1207477"/>
                <a:gd name="connsiteX5" fmla="*/ 762000 w 6529754"/>
                <a:gd name="connsiteY5" fmla="*/ 23447 h 1207477"/>
                <a:gd name="connsiteX6" fmla="*/ 5955323 w 6529754"/>
                <a:gd name="connsiteY6" fmla="*/ 0 h 1207477"/>
                <a:gd name="connsiteX7" fmla="*/ 6529754 w 6529754"/>
                <a:gd name="connsiteY7" fmla="*/ 211016 h 1207477"/>
                <a:gd name="connsiteX8" fmla="*/ 6459416 w 6529754"/>
                <a:gd name="connsiteY8" fmla="*/ 574432 h 1207477"/>
                <a:gd name="connsiteX9" fmla="*/ 6178062 w 6529754"/>
                <a:gd name="connsiteY9" fmla="*/ 984739 h 1207477"/>
                <a:gd name="connsiteX10" fmla="*/ 5697415 w 6529754"/>
                <a:gd name="connsiteY10" fmla="*/ 1207477 h 1207477"/>
                <a:gd name="connsiteX11" fmla="*/ 3634154 w 6529754"/>
                <a:gd name="connsiteY11" fmla="*/ 1137139 h 1207477"/>
                <a:gd name="connsiteX0" fmla="*/ 1254370 w 6764216"/>
                <a:gd name="connsiteY0" fmla="*/ 1148862 h 1207477"/>
                <a:gd name="connsiteX1" fmla="*/ 797170 w 6764216"/>
                <a:gd name="connsiteY1" fmla="*/ 1172308 h 1207477"/>
                <a:gd name="connsiteX2" fmla="*/ 257908 w 6764216"/>
                <a:gd name="connsiteY2" fmla="*/ 1066800 h 1207477"/>
                <a:gd name="connsiteX3" fmla="*/ 0 w 6764216"/>
                <a:gd name="connsiteY3" fmla="*/ 644770 h 1207477"/>
                <a:gd name="connsiteX4" fmla="*/ 246185 w 6764216"/>
                <a:gd name="connsiteY4" fmla="*/ 175847 h 1207477"/>
                <a:gd name="connsiteX5" fmla="*/ 762000 w 6764216"/>
                <a:gd name="connsiteY5" fmla="*/ 23447 h 1207477"/>
                <a:gd name="connsiteX6" fmla="*/ 5955323 w 6764216"/>
                <a:gd name="connsiteY6" fmla="*/ 0 h 1207477"/>
                <a:gd name="connsiteX7" fmla="*/ 6529754 w 6764216"/>
                <a:gd name="connsiteY7" fmla="*/ 211016 h 1207477"/>
                <a:gd name="connsiteX8" fmla="*/ 6764216 w 6764216"/>
                <a:gd name="connsiteY8" fmla="*/ 562709 h 1207477"/>
                <a:gd name="connsiteX9" fmla="*/ 6178062 w 6764216"/>
                <a:gd name="connsiteY9" fmla="*/ 984739 h 1207477"/>
                <a:gd name="connsiteX10" fmla="*/ 5697415 w 6764216"/>
                <a:gd name="connsiteY10" fmla="*/ 1207477 h 1207477"/>
                <a:gd name="connsiteX11" fmla="*/ 3634154 w 6764216"/>
                <a:gd name="connsiteY11" fmla="*/ 1137139 h 1207477"/>
                <a:gd name="connsiteX0" fmla="*/ 1254370 w 6764286"/>
                <a:gd name="connsiteY0" fmla="*/ 1148862 h 1207477"/>
                <a:gd name="connsiteX1" fmla="*/ 797170 w 6764286"/>
                <a:gd name="connsiteY1" fmla="*/ 1172308 h 1207477"/>
                <a:gd name="connsiteX2" fmla="*/ 257908 w 6764286"/>
                <a:gd name="connsiteY2" fmla="*/ 1066800 h 1207477"/>
                <a:gd name="connsiteX3" fmla="*/ 0 w 6764286"/>
                <a:gd name="connsiteY3" fmla="*/ 644770 h 1207477"/>
                <a:gd name="connsiteX4" fmla="*/ 246185 w 6764286"/>
                <a:gd name="connsiteY4" fmla="*/ 175847 h 1207477"/>
                <a:gd name="connsiteX5" fmla="*/ 762000 w 6764286"/>
                <a:gd name="connsiteY5" fmla="*/ 23447 h 1207477"/>
                <a:gd name="connsiteX6" fmla="*/ 5955323 w 6764286"/>
                <a:gd name="connsiteY6" fmla="*/ 0 h 1207477"/>
                <a:gd name="connsiteX7" fmla="*/ 6529754 w 6764286"/>
                <a:gd name="connsiteY7" fmla="*/ 211016 h 1207477"/>
                <a:gd name="connsiteX8" fmla="*/ 6764216 w 6764286"/>
                <a:gd name="connsiteY8" fmla="*/ 562709 h 1207477"/>
                <a:gd name="connsiteX9" fmla="*/ 6178062 w 6764286"/>
                <a:gd name="connsiteY9" fmla="*/ 984739 h 1207477"/>
                <a:gd name="connsiteX10" fmla="*/ 5697415 w 6764286"/>
                <a:gd name="connsiteY10" fmla="*/ 1207477 h 1207477"/>
                <a:gd name="connsiteX11" fmla="*/ 3634154 w 6764286"/>
                <a:gd name="connsiteY11" fmla="*/ 1137139 h 1207477"/>
                <a:gd name="connsiteX0" fmla="*/ 1254370 w 6764431"/>
                <a:gd name="connsiteY0" fmla="*/ 1148862 h 1207477"/>
                <a:gd name="connsiteX1" fmla="*/ 797170 w 6764431"/>
                <a:gd name="connsiteY1" fmla="*/ 1172308 h 1207477"/>
                <a:gd name="connsiteX2" fmla="*/ 257908 w 6764431"/>
                <a:gd name="connsiteY2" fmla="*/ 1066800 h 1207477"/>
                <a:gd name="connsiteX3" fmla="*/ 0 w 6764431"/>
                <a:gd name="connsiteY3" fmla="*/ 644770 h 1207477"/>
                <a:gd name="connsiteX4" fmla="*/ 246185 w 6764431"/>
                <a:gd name="connsiteY4" fmla="*/ 175847 h 1207477"/>
                <a:gd name="connsiteX5" fmla="*/ 762000 w 6764431"/>
                <a:gd name="connsiteY5" fmla="*/ 23447 h 1207477"/>
                <a:gd name="connsiteX6" fmla="*/ 5955323 w 6764431"/>
                <a:gd name="connsiteY6" fmla="*/ 0 h 1207477"/>
                <a:gd name="connsiteX7" fmla="*/ 6529754 w 6764431"/>
                <a:gd name="connsiteY7" fmla="*/ 211016 h 1207477"/>
                <a:gd name="connsiteX8" fmla="*/ 6764216 w 6764431"/>
                <a:gd name="connsiteY8" fmla="*/ 562709 h 1207477"/>
                <a:gd name="connsiteX9" fmla="*/ 6178062 w 6764431"/>
                <a:gd name="connsiteY9" fmla="*/ 984739 h 1207477"/>
                <a:gd name="connsiteX10" fmla="*/ 5697415 w 6764431"/>
                <a:gd name="connsiteY10" fmla="*/ 1207477 h 1207477"/>
                <a:gd name="connsiteX11" fmla="*/ 3634154 w 6764431"/>
                <a:gd name="connsiteY11" fmla="*/ 1137139 h 1207477"/>
                <a:gd name="connsiteX0" fmla="*/ 1254370 w 6764431"/>
                <a:gd name="connsiteY0" fmla="*/ 1148862 h 1207477"/>
                <a:gd name="connsiteX1" fmla="*/ 797170 w 6764431"/>
                <a:gd name="connsiteY1" fmla="*/ 1172308 h 1207477"/>
                <a:gd name="connsiteX2" fmla="*/ 257908 w 6764431"/>
                <a:gd name="connsiteY2" fmla="*/ 1066800 h 1207477"/>
                <a:gd name="connsiteX3" fmla="*/ 0 w 6764431"/>
                <a:gd name="connsiteY3" fmla="*/ 644770 h 1207477"/>
                <a:gd name="connsiteX4" fmla="*/ 246185 w 6764431"/>
                <a:gd name="connsiteY4" fmla="*/ 175847 h 1207477"/>
                <a:gd name="connsiteX5" fmla="*/ 762000 w 6764431"/>
                <a:gd name="connsiteY5" fmla="*/ 23447 h 1207477"/>
                <a:gd name="connsiteX6" fmla="*/ 5955323 w 6764431"/>
                <a:gd name="connsiteY6" fmla="*/ 0 h 1207477"/>
                <a:gd name="connsiteX7" fmla="*/ 6611816 w 6764431"/>
                <a:gd name="connsiteY7" fmla="*/ 93785 h 1207477"/>
                <a:gd name="connsiteX8" fmla="*/ 6764216 w 6764431"/>
                <a:gd name="connsiteY8" fmla="*/ 562709 h 1207477"/>
                <a:gd name="connsiteX9" fmla="*/ 6178062 w 6764431"/>
                <a:gd name="connsiteY9" fmla="*/ 984739 h 1207477"/>
                <a:gd name="connsiteX10" fmla="*/ 5697415 w 6764431"/>
                <a:gd name="connsiteY10" fmla="*/ 1207477 h 1207477"/>
                <a:gd name="connsiteX11" fmla="*/ 3634154 w 6764431"/>
                <a:gd name="connsiteY11" fmla="*/ 1137139 h 1207477"/>
                <a:gd name="connsiteX0" fmla="*/ 1254370 w 6764539"/>
                <a:gd name="connsiteY0" fmla="*/ 1148862 h 1207477"/>
                <a:gd name="connsiteX1" fmla="*/ 797170 w 6764539"/>
                <a:gd name="connsiteY1" fmla="*/ 1172308 h 1207477"/>
                <a:gd name="connsiteX2" fmla="*/ 257908 w 6764539"/>
                <a:gd name="connsiteY2" fmla="*/ 1066800 h 1207477"/>
                <a:gd name="connsiteX3" fmla="*/ 0 w 6764539"/>
                <a:gd name="connsiteY3" fmla="*/ 644770 h 1207477"/>
                <a:gd name="connsiteX4" fmla="*/ 246185 w 6764539"/>
                <a:gd name="connsiteY4" fmla="*/ 175847 h 1207477"/>
                <a:gd name="connsiteX5" fmla="*/ 762000 w 6764539"/>
                <a:gd name="connsiteY5" fmla="*/ 23447 h 1207477"/>
                <a:gd name="connsiteX6" fmla="*/ 5955323 w 6764539"/>
                <a:gd name="connsiteY6" fmla="*/ 0 h 1207477"/>
                <a:gd name="connsiteX7" fmla="*/ 6658708 w 6764539"/>
                <a:gd name="connsiteY7" fmla="*/ 105508 h 1207477"/>
                <a:gd name="connsiteX8" fmla="*/ 6764216 w 6764539"/>
                <a:gd name="connsiteY8" fmla="*/ 562709 h 1207477"/>
                <a:gd name="connsiteX9" fmla="*/ 6178062 w 6764539"/>
                <a:gd name="connsiteY9" fmla="*/ 984739 h 1207477"/>
                <a:gd name="connsiteX10" fmla="*/ 5697415 w 6764539"/>
                <a:gd name="connsiteY10" fmla="*/ 1207477 h 1207477"/>
                <a:gd name="connsiteX11" fmla="*/ 3634154 w 6764539"/>
                <a:gd name="connsiteY11" fmla="*/ 1137139 h 1207477"/>
                <a:gd name="connsiteX0" fmla="*/ 1254370 w 6764586"/>
                <a:gd name="connsiteY0" fmla="*/ 1148862 h 1207477"/>
                <a:gd name="connsiteX1" fmla="*/ 797170 w 6764586"/>
                <a:gd name="connsiteY1" fmla="*/ 1172308 h 1207477"/>
                <a:gd name="connsiteX2" fmla="*/ 257908 w 6764586"/>
                <a:gd name="connsiteY2" fmla="*/ 1066800 h 1207477"/>
                <a:gd name="connsiteX3" fmla="*/ 0 w 6764586"/>
                <a:gd name="connsiteY3" fmla="*/ 644770 h 1207477"/>
                <a:gd name="connsiteX4" fmla="*/ 246185 w 6764586"/>
                <a:gd name="connsiteY4" fmla="*/ 175847 h 1207477"/>
                <a:gd name="connsiteX5" fmla="*/ 762000 w 6764586"/>
                <a:gd name="connsiteY5" fmla="*/ 23447 h 1207477"/>
                <a:gd name="connsiteX6" fmla="*/ 5955323 w 6764586"/>
                <a:gd name="connsiteY6" fmla="*/ 0 h 1207477"/>
                <a:gd name="connsiteX7" fmla="*/ 6658708 w 6764586"/>
                <a:gd name="connsiteY7" fmla="*/ 105508 h 1207477"/>
                <a:gd name="connsiteX8" fmla="*/ 6764216 w 6764586"/>
                <a:gd name="connsiteY8" fmla="*/ 562709 h 1207477"/>
                <a:gd name="connsiteX9" fmla="*/ 6377354 w 6764586"/>
                <a:gd name="connsiteY9" fmla="*/ 1078523 h 1207477"/>
                <a:gd name="connsiteX10" fmla="*/ 5697415 w 6764586"/>
                <a:gd name="connsiteY10" fmla="*/ 1207477 h 1207477"/>
                <a:gd name="connsiteX11" fmla="*/ 3634154 w 6764586"/>
                <a:gd name="connsiteY11" fmla="*/ 1137139 h 1207477"/>
                <a:gd name="connsiteX0" fmla="*/ 1254370 w 6764586"/>
                <a:gd name="connsiteY0" fmla="*/ 1148862 h 1207477"/>
                <a:gd name="connsiteX1" fmla="*/ 797170 w 6764586"/>
                <a:gd name="connsiteY1" fmla="*/ 1172308 h 1207477"/>
                <a:gd name="connsiteX2" fmla="*/ 257908 w 6764586"/>
                <a:gd name="connsiteY2" fmla="*/ 1066800 h 1207477"/>
                <a:gd name="connsiteX3" fmla="*/ 0 w 6764586"/>
                <a:gd name="connsiteY3" fmla="*/ 644770 h 1207477"/>
                <a:gd name="connsiteX4" fmla="*/ 246185 w 6764586"/>
                <a:gd name="connsiteY4" fmla="*/ 175847 h 1207477"/>
                <a:gd name="connsiteX5" fmla="*/ 762000 w 6764586"/>
                <a:gd name="connsiteY5" fmla="*/ 23447 h 1207477"/>
                <a:gd name="connsiteX6" fmla="*/ 5955323 w 6764586"/>
                <a:gd name="connsiteY6" fmla="*/ 0 h 1207477"/>
                <a:gd name="connsiteX7" fmla="*/ 6658708 w 6764586"/>
                <a:gd name="connsiteY7" fmla="*/ 105508 h 1207477"/>
                <a:gd name="connsiteX8" fmla="*/ 6764216 w 6764586"/>
                <a:gd name="connsiteY8" fmla="*/ 562709 h 1207477"/>
                <a:gd name="connsiteX9" fmla="*/ 6377354 w 6764586"/>
                <a:gd name="connsiteY9" fmla="*/ 1078523 h 1207477"/>
                <a:gd name="connsiteX10" fmla="*/ 5697415 w 6764586"/>
                <a:gd name="connsiteY10" fmla="*/ 1207477 h 1207477"/>
                <a:gd name="connsiteX11" fmla="*/ 3634154 w 6764586"/>
                <a:gd name="connsiteY11" fmla="*/ 1137139 h 1207477"/>
                <a:gd name="connsiteX0" fmla="*/ 1254370 w 6764586"/>
                <a:gd name="connsiteY0" fmla="*/ 1148862 h 1172308"/>
                <a:gd name="connsiteX1" fmla="*/ 797170 w 6764586"/>
                <a:gd name="connsiteY1" fmla="*/ 1172308 h 1172308"/>
                <a:gd name="connsiteX2" fmla="*/ 257908 w 6764586"/>
                <a:gd name="connsiteY2" fmla="*/ 1066800 h 1172308"/>
                <a:gd name="connsiteX3" fmla="*/ 0 w 6764586"/>
                <a:gd name="connsiteY3" fmla="*/ 644770 h 1172308"/>
                <a:gd name="connsiteX4" fmla="*/ 246185 w 6764586"/>
                <a:gd name="connsiteY4" fmla="*/ 175847 h 1172308"/>
                <a:gd name="connsiteX5" fmla="*/ 762000 w 6764586"/>
                <a:gd name="connsiteY5" fmla="*/ 23447 h 1172308"/>
                <a:gd name="connsiteX6" fmla="*/ 5955323 w 6764586"/>
                <a:gd name="connsiteY6" fmla="*/ 0 h 1172308"/>
                <a:gd name="connsiteX7" fmla="*/ 6658708 w 6764586"/>
                <a:gd name="connsiteY7" fmla="*/ 105508 h 1172308"/>
                <a:gd name="connsiteX8" fmla="*/ 6764216 w 6764586"/>
                <a:gd name="connsiteY8" fmla="*/ 562709 h 1172308"/>
                <a:gd name="connsiteX9" fmla="*/ 6377354 w 6764586"/>
                <a:gd name="connsiteY9" fmla="*/ 1078523 h 1172308"/>
                <a:gd name="connsiteX10" fmla="*/ 5697415 w 6764586"/>
                <a:gd name="connsiteY10" fmla="*/ 1137139 h 1172308"/>
                <a:gd name="connsiteX11" fmla="*/ 3634154 w 6764586"/>
                <a:gd name="connsiteY11" fmla="*/ 1137139 h 1172308"/>
                <a:gd name="connsiteX0" fmla="*/ 1254370 w 6764586"/>
                <a:gd name="connsiteY0" fmla="*/ 1148862 h 1172308"/>
                <a:gd name="connsiteX1" fmla="*/ 797170 w 6764586"/>
                <a:gd name="connsiteY1" fmla="*/ 1172308 h 1172308"/>
                <a:gd name="connsiteX2" fmla="*/ 257908 w 6764586"/>
                <a:gd name="connsiteY2" fmla="*/ 1066800 h 1172308"/>
                <a:gd name="connsiteX3" fmla="*/ 0 w 6764586"/>
                <a:gd name="connsiteY3" fmla="*/ 644770 h 1172308"/>
                <a:gd name="connsiteX4" fmla="*/ 246185 w 6764586"/>
                <a:gd name="connsiteY4" fmla="*/ 175847 h 1172308"/>
                <a:gd name="connsiteX5" fmla="*/ 762000 w 6764586"/>
                <a:gd name="connsiteY5" fmla="*/ 23447 h 1172308"/>
                <a:gd name="connsiteX6" fmla="*/ 5955323 w 6764586"/>
                <a:gd name="connsiteY6" fmla="*/ 0 h 1172308"/>
                <a:gd name="connsiteX7" fmla="*/ 6658708 w 6764586"/>
                <a:gd name="connsiteY7" fmla="*/ 105508 h 1172308"/>
                <a:gd name="connsiteX8" fmla="*/ 6764216 w 6764586"/>
                <a:gd name="connsiteY8" fmla="*/ 562709 h 1172308"/>
                <a:gd name="connsiteX9" fmla="*/ 6377354 w 6764586"/>
                <a:gd name="connsiteY9" fmla="*/ 1078523 h 1172308"/>
                <a:gd name="connsiteX10" fmla="*/ 5697415 w 6764586"/>
                <a:gd name="connsiteY10" fmla="*/ 1137139 h 1172308"/>
                <a:gd name="connsiteX11" fmla="*/ 3634154 w 6764586"/>
                <a:gd name="connsiteY11" fmla="*/ 1137139 h 1172308"/>
                <a:gd name="connsiteX0" fmla="*/ 1254370 w 6764586"/>
                <a:gd name="connsiteY0" fmla="*/ 1148862 h 1172308"/>
                <a:gd name="connsiteX1" fmla="*/ 797170 w 6764586"/>
                <a:gd name="connsiteY1" fmla="*/ 1172308 h 1172308"/>
                <a:gd name="connsiteX2" fmla="*/ 257908 w 6764586"/>
                <a:gd name="connsiteY2" fmla="*/ 1066800 h 1172308"/>
                <a:gd name="connsiteX3" fmla="*/ 0 w 6764586"/>
                <a:gd name="connsiteY3" fmla="*/ 644770 h 1172308"/>
                <a:gd name="connsiteX4" fmla="*/ 246185 w 6764586"/>
                <a:gd name="connsiteY4" fmla="*/ 175847 h 1172308"/>
                <a:gd name="connsiteX5" fmla="*/ 762000 w 6764586"/>
                <a:gd name="connsiteY5" fmla="*/ 23447 h 1172308"/>
                <a:gd name="connsiteX6" fmla="*/ 5955323 w 6764586"/>
                <a:gd name="connsiteY6" fmla="*/ 0 h 1172308"/>
                <a:gd name="connsiteX7" fmla="*/ 6611816 w 6764586"/>
                <a:gd name="connsiteY7" fmla="*/ 140677 h 1172308"/>
                <a:gd name="connsiteX8" fmla="*/ 6764216 w 6764586"/>
                <a:gd name="connsiteY8" fmla="*/ 562709 h 1172308"/>
                <a:gd name="connsiteX9" fmla="*/ 6377354 w 6764586"/>
                <a:gd name="connsiteY9" fmla="*/ 1078523 h 1172308"/>
                <a:gd name="connsiteX10" fmla="*/ 5697415 w 6764586"/>
                <a:gd name="connsiteY10" fmla="*/ 1137139 h 1172308"/>
                <a:gd name="connsiteX11" fmla="*/ 3634154 w 6764586"/>
                <a:gd name="connsiteY11" fmla="*/ 1137139 h 1172308"/>
                <a:gd name="connsiteX0" fmla="*/ 1254370 w 6764959"/>
                <a:gd name="connsiteY0" fmla="*/ 1148862 h 1172308"/>
                <a:gd name="connsiteX1" fmla="*/ 797170 w 6764959"/>
                <a:gd name="connsiteY1" fmla="*/ 1172308 h 1172308"/>
                <a:gd name="connsiteX2" fmla="*/ 257908 w 6764959"/>
                <a:gd name="connsiteY2" fmla="*/ 1066800 h 1172308"/>
                <a:gd name="connsiteX3" fmla="*/ 0 w 6764959"/>
                <a:gd name="connsiteY3" fmla="*/ 644770 h 1172308"/>
                <a:gd name="connsiteX4" fmla="*/ 246185 w 6764959"/>
                <a:gd name="connsiteY4" fmla="*/ 175847 h 1172308"/>
                <a:gd name="connsiteX5" fmla="*/ 762000 w 6764959"/>
                <a:gd name="connsiteY5" fmla="*/ 23447 h 1172308"/>
                <a:gd name="connsiteX6" fmla="*/ 5955323 w 6764959"/>
                <a:gd name="connsiteY6" fmla="*/ 0 h 1172308"/>
                <a:gd name="connsiteX7" fmla="*/ 6611816 w 6764959"/>
                <a:gd name="connsiteY7" fmla="*/ 140677 h 1172308"/>
                <a:gd name="connsiteX8" fmla="*/ 6764216 w 6764959"/>
                <a:gd name="connsiteY8" fmla="*/ 562709 h 1172308"/>
                <a:gd name="connsiteX9" fmla="*/ 6518031 w 6764959"/>
                <a:gd name="connsiteY9" fmla="*/ 973016 h 1172308"/>
                <a:gd name="connsiteX10" fmla="*/ 5697415 w 6764959"/>
                <a:gd name="connsiteY10" fmla="*/ 1137139 h 1172308"/>
                <a:gd name="connsiteX11" fmla="*/ 3634154 w 6764959"/>
                <a:gd name="connsiteY11" fmla="*/ 1137139 h 1172308"/>
                <a:gd name="connsiteX0" fmla="*/ 1254370 w 6764959"/>
                <a:gd name="connsiteY0" fmla="*/ 1148862 h 1148862"/>
                <a:gd name="connsiteX1" fmla="*/ 797170 w 6764959"/>
                <a:gd name="connsiteY1" fmla="*/ 1146719 h 1148862"/>
                <a:gd name="connsiteX2" fmla="*/ 257908 w 6764959"/>
                <a:gd name="connsiteY2" fmla="*/ 1066800 h 1148862"/>
                <a:gd name="connsiteX3" fmla="*/ 0 w 6764959"/>
                <a:gd name="connsiteY3" fmla="*/ 644770 h 1148862"/>
                <a:gd name="connsiteX4" fmla="*/ 246185 w 6764959"/>
                <a:gd name="connsiteY4" fmla="*/ 175847 h 1148862"/>
                <a:gd name="connsiteX5" fmla="*/ 762000 w 6764959"/>
                <a:gd name="connsiteY5" fmla="*/ 23447 h 1148862"/>
                <a:gd name="connsiteX6" fmla="*/ 5955323 w 6764959"/>
                <a:gd name="connsiteY6" fmla="*/ 0 h 1148862"/>
                <a:gd name="connsiteX7" fmla="*/ 6611816 w 6764959"/>
                <a:gd name="connsiteY7" fmla="*/ 140677 h 1148862"/>
                <a:gd name="connsiteX8" fmla="*/ 6764216 w 6764959"/>
                <a:gd name="connsiteY8" fmla="*/ 562709 h 1148862"/>
                <a:gd name="connsiteX9" fmla="*/ 6518031 w 6764959"/>
                <a:gd name="connsiteY9" fmla="*/ 973016 h 1148862"/>
                <a:gd name="connsiteX10" fmla="*/ 5697415 w 6764959"/>
                <a:gd name="connsiteY10" fmla="*/ 1137139 h 1148862"/>
                <a:gd name="connsiteX11" fmla="*/ 3634154 w 6764959"/>
                <a:gd name="connsiteY11" fmla="*/ 1137139 h 1148862"/>
                <a:gd name="connsiteX0" fmla="*/ 1254370 w 6764959"/>
                <a:gd name="connsiteY0" fmla="*/ 1148862 h 1148862"/>
                <a:gd name="connsiteX1" fmla="*/ 797170 w 6764959"/>
                <a:gd name="connsiteY1" fmla="*/ 1146719 h 1148862"/>
                <a:gd name="connsiteX2" fmla="*/ 245113 w 6764959"/>
                <a:gd name="connsiteY2" fmla="*/ 1015623 h 1148862"/>
                <a:gd name="connsiteX3" fmla="*/ 0 w 6764959"/>
                <a:gd name="connsiteY3" fmla="*/ 644770 h 1148862"/>
                <a:gd name="connsiteX4" fmla="*/ 246185 w 6764959"/>
                <a:gd name="connsiteY4" fmla="*/ 175847 h 1148862"/>
                <a:gd name="connsiteX5" fmla="*/ 762000 w 6764959"/>
                <a:gd name="connsiteY5" fmla="*/ 23447 h 1148862"/>
                <a:gd name="connsiteX6" fmla="*/ 5955323 w 6764959"/>
                <a:gd name="connsiteY6" fmla="*/ 0 h 1148862"/>
                <a:gd name="connsiteX7" fmla="*/ 6611816 w 6764959"/>
                <a:gd name="connsiteY7" fmla="*/ 140677 h 1148862"/>
                <a:gd name="connsiteX8" fmla="*/ 6764216 w 6764959"/>
                <a:gd name="connsiteY8" fmla="*/ 562709 h 1148862"/>
                <a:gd name="connsiteX9" fmla="*/ 6518031 w 6764959"/>
                <a:gd name="connsiteY9" fmla="*/ 973016 h 1148862"/>
                <a:gd name="connsiteX10" fmla="*/ 5697415 w 6764959"/>
                <a:gd name="connsiteY10" fmla="*/ 1137139 h 1148862"/>
                <a:gd name="connsiteX11" fmla="*/ 3634154 w 6764959"/>
                <a:gd name="connsiteY11" fmla="*/ 1137139 h 1148862"/>
                <a:gd name="connsiteX0" fmla="*/ 1254370 w 6764959"/>
                <a:gd name="connsiteY0" fmla="*/ 1148862 h 1148862"/>
                <a:gd name="connsiteX1" fmla="*/ 797170 w 6764959"/>
                <a:gd name="connsiteY1" fmla="*/ 1146719 h 1148862"/>
                <a:gd name="connsiteX2" fmla="*/ 245113 w 6764959"/>
                <a:gd name="connsiteY2" fmla="*/ 1015623 h 1148862"/>
                <a:gd name="connsiteX3" fmla="*/ 0 w 6764959"/>
                <a:gd name="connsiteY3" fmla="*/ 644770 h 1148862"/>
                <a:gd name="connsiteX4" fmla="*/ 246185 w 6764959"/>
                <a:gd name="connsiteY4" fmla="*/ 175847 h 1148862"/>
                <a:gd name="connsiteX5" fmla="*/ 762000 w 6764959"/>
                <a:gd name="connsiteY5" fmla="*/ 23447 h 1148862"/>
                <a:gd name="connsiteX6" fmla="*/ 5955323 w 6764959"/>
                <a:gd name="connsiteY6" fmla="*/ 0 h 1148862"/>
                <a:gd name="connsiteX7" fmla="*/ 6611816 w 6764959"/>
                <a:gd name="connsiteY7" fmla="*/ 140677 h 1148862"/>
                <a:gd name="connsiteX8" fmla="*/ 6764216 w 6764959"/>
                <a:gd name="connsiteY8" fmla="*/ 562709 h 1148862"/>
                <a:gd name="connsiteX9" fmla="*/ 6518031 w 6764959"/>
                <a:gd name="connsiteY9" fmla="*/ 973016 h 1148862"/>
                <a:gd name="connsiteX10" fmla="*/ 5697415 w 6764959"/>
                <a:gd name="connsiteY10" fmla="*/ 1137139 h 1148862"/>
                <a:gd name="connsiteX0" fmla="*/ 1254370 w 6764959"/>
                <a:gd name="connsiteY0" fmla="*/ 1148862 h 1148862"/>
                <a:gd name="connsiteX1" fmla="*/ 797170 w 6764959"/>
                <a:gd name="connsiteY1" fmla="*/ 1146719 h 1148862"/>
                <a:gd name="connsiteX2" fmla="*/ 245113 w 6764959"/>
                <a:gd name="connsiteY2" fmla="*/ 1015623 h 1148862"/>
                <a:gd name="connsiteX3" fmla="*/ 0 w 6764959"/>
                <a:gd name="connsiteY3" fmla="*/ 644770 h 1148862"/>
                <a:gd name="connsiteX4" fmla="*/ 246185 w 6764959"/>
                <a:gd name="connsiteY4" fmla="*/ 175847 h 1148862"/>
                <a:gd name="connsiteX5" fmla="*/ 762000 w 6764959"/>
                <a:gd name="connsiteY5" fmla="*/ 23447 h 1148862"/>
                <a:gd name="connsiteX6" fmla="*/ 5955323 w 6764959"/>
                <a:gd name="connsiteY6" fmla="*/ 0 h 1148862"/>
                <a:gd name="connsiteX7" fmla="*/ 6611816 w 6764959"/>
                <a:gd name="connsiteY7" fmla="*/ 140677 h 1148862"/>
                <a:gd name="connsiteX8" fmla="*/ 6764216 w 6764959"/>
                <a:gd name="connsiteY8" fmla="*/ 562709 h 1148862"/>
                <a:gd name="connsiteX9" fmla="*/ 6518031 w 6764959"/>
                <a:gd name="connsiteY9" fmla="*/ 973016 h 1148862"/>
                <a:gd name="connsiteX10" fmla="*/ 6170810 w 6764959"/>
                <a:gd name="connsiteY10" fmla="*/ 1085962 h 1148862"/>
                <a:gd name="connsiteX0" fmla="*/ 1254370 w 6765565"/>
                <a:gd name="connsiteY0" fmla="*/ 1148862 h 1148862"/>
                <a:gd name="connsiteX1" fmla="*/ 797170 w 6765565"/>
                <a:gd name="connsiteY1" fmla="*/ 1146719 h 1148862"/>
                <a:gd name="connsiteX2" fmla="*/ 245113 w 6765565"/>
                <a:gd name="connsiteY2" fmla="*/ 1015623 h 1148862"/>
                <a:gd name="connsiteX3" fmla="*/ 0 w 6765565"/>
                <a:gd name="connsiteY3" fmla="*/ 644770 h 1148862"/>
                <a:gd name="connsiteX4" fmla="*/ 246185 w 6765565"/>
                <a:gd name="connsiteY4" fmla="*/ 175847 h 1148862"/>
                <a:gd name="connsiteX5" fmla="*/ 762000 w 6765565"/>
                <a:gd name="connsiteY5" fmla="*/ 23447 h 1148862"/>
                <a:gd name="connsiteX6" fmla="*/ 5955323 w 6765565"/>
                <a:gd name="connsiteY6" fmla="*/ 0 h 1148862"/>
                <a:gd name="connsiteX7" fmla="*/ 6611816 w 6765565"/>
                <a:gd name="connsiteY7" fmla="*/ 140677 h 1148862"/>
                <a:gd name="connsiteX8" fmla="*/ 6764216 w 6765565"/>
                <a:gd name="connsiteY8" fmla="*/ 562709 h 1148862"/>
                <a:gd name="connsiteX9" fmla="*/ 6582003 w 6765565"/>
                <a:gd name="connsiteY9" fmla="*/ 947427 h 1148862"/>
                <a:gd name="connsiteX10" fmla="*/ 6170810 w 6765565"/>
                <a:gd name="connsiteY10" fmla="*/ 1085962 h 1148862"/>
                <a:gd name="connsiteX0" fmla="*/ 1254370 w 6765565"/>
                <a:gd name="connsiteY0" fmla="*/ 1148862 h 1148862"/>
                <a:gd name="connsiteX1" fmla="*/ 797170 w 6765565"/>
                <a:gd name="connsiteY1" fmla="*/ 1146719 h 1148862"/>
                <a:gd name="connsiteX2" fmla="*/ 245113 w 6765565"/>
                <a:gd name="connsiteY2" fmla="*/ 1015623 h 1148862"/>
                <a:gd name="connsiteX3" fmla="*/ 0 w 6765565"/>
                <a:gd name="connsiteY3" fmla="*/ 644770 h 1148862"/>
                <a:gd name="connsiteX4" fmla="*/ 246185 w 6765565"/>
                <a:gd name="connsiteY4" fmla="*/ 175847 h 1148862"/>
                <a:gd name="connsiteX5" fmla="*/ 762000 w 6765565"/>
                <a:gd name="connsiteY5" fmla="*/ 23447 h 1148862"/>
                <a:gd name="connsiteX6" fmla="*/ 5955323 w 6765565"/>
                <a:gd name="connsiteY6" fmla="*/ 0 h 1148862"/>
                <a:gd name="connsiteX7" fmla="*/ 6611816 w 6765565"/>
                <a:gd name="connsiteY7" fmla="*/ 140677 h 1148862"/>
                <a:gd name="connsiteX8" fmla="*/ 6764216 w 6765565"/>
                <a:gd name="connsiteY8" fmla="*/ 562709 h 1148862"/>
                <a:gd name="connsiteX9" fmla="*/ 6582003 w 6765565"/>
                <a:gd name="connsiteY9" fmla="*/ 947427 h 1148862"/>
                <a:gd name="connsiteX10" fmla="*/ 6170810 w 6765565"/>
                <a:gd name="connsiteY10" fmla="*/ 1085962 h 1148862"/>
                <a:gd name="connsiteX0" fmla="*/ 797170 w 6765565"/>
                <a:gd name="connsiteY0" fmla="*/ 1146719 h 1146719"/>
                <a:gd name="connsiteX1" fmla="*/ 245113 w 6765565"/>
                <a:gd name="connsiteY1" fmla="*/ 1015623 h 1146719"/>
                <a:gd name="connsiteX2" fmla="*/ 0 w 6765565"/>
                <a:gd name="connsiteY2" fmla="*/ 644770 h 1146719"/>
                <a:gd name="connsiteX3" fmla="*/ 246185 w 6765565"/>
                <a:gd name="connsiteY3" fmla="*/ 175847 h 1146719"/>
                <a:gd name="connsiteX4" fmla="*/ 762000 w 6765565"/>
                <a:gd name="connsiteY4" fmla="*/ 23447 h 1146719"/>
                <a:gd name="connsiteX5" fmla="*/ 5955323 w 6765565"/>
                <a:gd name="connsiteY5" fmla="*/ 0 h 1146719"/>
                <a:gd name="connsiteX6" fmla="*/ 6611816 w 6765565"/>
                <a:gd name="connsiteY6" fmla="*/ 140677 h 1146719"/>
                <a:gd name="connsiteX7" fmla="*/ 6764216 w 6765565"/>
                <a:gd name="connsiteY7" fmla="*/ 562709 h 1146719"/>
                <a:gd name="connsiteX8" fmla="*/ 6582003 w 6765565"/>
                <a:gd name="connsiteY8" fmla="*/ 947427 h 1146719"/>
                <a:gd name="connsiteX9" fmla="*/ 6170810 w 6765565"/>
                <a:gd name="connsiteY9" fmla="*/ 1085962 h 1146719"/>
                <a:gd name="connsiteX0" fmla="*/ 797170 w 6765565"/>
                <a:gd name="connsiteY0" fmla="*/ 1146719 h 1168666"/>
                <a:gd name="connsiteX1" fmla="*/ 307486 w 6765565"/>
                <a:gd name="connsiteY1" fmla="*/ 1109183 h 1168666"/>
                <a:gd name="connsiteX2" fmla="*/ 0 w 6765565"/>
                <a:gd name="connsiteY2" fmla="*/ 644770 h 1168666"/>
                <a:gd name="connsiteX3" fmla="*/ 246185 w 6765565"/>
                <a:gd name="connsiteY3" fmla="*/ 175847 h 1168666"/>
                <a:gd name="connsiteX4" fmla="*/ 762000 w 6765565"/>
                <a:gd name="connsiteY4" fmla="*/ 23447 h 1168666"/>
                <a:gd name="connsiteX5" fmla="*/ 5955323 w 6765565"/>
                <a:gd name="connsiteY5" fmla="*/ 0 h 1168666"/>
                <a:gd name="connsiteX6" fmla="*/ 6611816 w 6765565"/>
                <a:gd name="connsiteY6" fmla="*/ 140677 h 1168666"/>
                <a:gd name="connsiteX7" fmla="*/ 6764216 w 6765565"/>
                <a:gd name="connsiteY7" fmla="*/ 562709 h 1168666"/>
                <a:gd name="connsiteX8" fmla="*/ 6582003 w 6765565"/>
                <a:gd name="connsiteY8" fmla="*/ 947427 h 1168666"/>
                <a:gd name="connsiteX9" fmla="*/ 6170810 w 6765565"/>
                <a:gd name="connsiteY9" fmla="*/ 1085962 h 1168666"/>
                <a:gd name="connsiteX0" fmla="*/ 797170 w 6765565"/>
                <a:gd name="connsiteY0" fmla="*/ 1146719 h 1146719"/>
                <a:gd name="connsiteX1" fmla="*/ 307486 w 6765565"/>
                <a:gd name="connsiteY1" fmla="*/ 1109183 h 1146719"/>
                <a:gd name="connsiteX2" fmla="*/ 0 w 6765565"/>
                <a:gd name="connsiteY2" fmla="*/ 644770 h 1146719"/>
                <a:gd name="connsiteX3" fmla="*/ 246185 w 6765565"/>
                <a:gd name="connsiteY3" fmla="*/ 175847 h 1146719"/>
                <a:gd name="connsiteX4" fmla="*/ 762000 w 6765565"/>
                <a:gd name="connsiteY4" fmla="*/ 23447 h 1146719"/>
                <a:gd name="connsiteX5" fmla="*/ 5955323 w 6765565"/>
                <a:gd name="connsiteY5" fmla="*/ 0 h 1146719"/>
                <a:gd name="connsiteX6" fmla="*/ 6611816 w 6765565"/>
                <a:gd name="connsiteY6" fmla="*/ 140677 h 1146719"/>
                <a:gd name="connsiteX7" fmla="*/ 6764216 w 6765565"/>
                <a:gd name="connsiteY7" fmla="*/ 562709 h 1146719"/>
                <a:gd name="connsiteX8" fmla="*/ 6582003 w 6765565"/>
                <a:gd name="connsiteY8" fmla="*/ 947427 h 1146719"/>
                <a:gd name="connsiteX9" fmla="*/ 6170810 w 6765565"/>
                <a:gd name="connsiteY9" fmla="*/ 1085962 h 1146719"/>
                <a:gd name="connsiteX0" fmla="*/ 797170 w 6765565"/>
                <a:gd name="connsiteY0" fmla="*/ 1146719 h 1169481"/>
                <a:gd name="connsiteX1" fmla="*/ 307486 w 6765565"/>
                <a:gd name="connsiteY1" fmla="*/ 1161160 h 1169481"/>
                <a:gd name="connsiteX2" fmla="*/ 0 w 6765565"/>
                <a:gd name="connsiteY2" fmla="*/ 644770 h 1169481"/>
                <a:gd name="connsiteX3" fmla="*/ 246185 w 6765565"/>
                <a:gd name="connsiteY3" fmla="*/ 175847 h 1169481"/>
                <a:gd name="connsiteX4" fmla="*/ 762000 w 6765565"/>
                <a:gd name="connsiteY4" fmla="*/ 23447 h 1169481"/>
                <a:gd name="connsiteX5" fmla="*/ 5955323 w 6765565"/>
                <a:gd name="connsiteY5" fmla="*/ 0 h 1169481"/>
                <a:gd name="connsiteX6" fmla="*/ 6611816 w 6765565"/>
                <a:gd name="connsiteY6" fmla="*/ 140677 h 1169481"/>
                <a:gd name="connsiteX7" fmla="*/ 6764216 w 6765565"/>
                <a:gd name="connsiteY7" fmla="*/ 562709 h 1169481"/>
                <a:gd name="connsiteX8" fmla="*/ 6582003 w 6765565"/>
                <a:gd name="connsiteY8" fmla="*/ 947427 h 1169481"/>
                <a:gd name="connsiteX9" fmla="*/ 6170810 w 6765565"/>
                <a:gd name="connsiteY9" fmla="*/ 1085962 h 1169481"/>
                <a:gd name="connsiteX0" fmla="*/ 797170 w 6765565"/>
                <a:gd name="connsiteY0" fmla="*/ 1146719 h 1161977"/>
                <a:gd name="connsiteX1" fmla="*/ 307486 w 6765565"/>
                <a:gd name="connsiteY1" fmla="*/ 1161160 h 1161977"/>
                <a:gd name="connsiteX2" fmla="*/ 0 w 6765565"/>
                <a:gd name="connsiteY2" fmla="*/ 644770 h 1161977"/>
                <a:gd name="connsiteX3" fmla="*/ 246185 w 6765565"/>
                <a:gd name="connsiteY3" fmla="*/ 175847 h 1161977"/>
                <a:gd name="connsiteX4" fmla="*/ 762000 w 6765565"/>
                <a:gd name="connsiteY4" fmla="*/ 23447 h 1161977"/>
                <a:gd name="connsiteX5" fmla="*/ 5955323 w 6765565"/>
                <a:gd name="connsiteY5" fmla="*/ 0 h 1161977"/>
                <a:gd name="connsiteX6" fmla="*/ 6611816 w 6765565"/>
                <a:gd name="connsiteY6" fmla="*/ 140677 h 1161977"/>
                <a:gd name="connsiteX7" fmla="*/ 6764216 w 6765565"/>
                <a:gd name="connsiteY7" fmla="*/ 562709 h 1161977"/>
                <a:gd name="connsiteX8" fmla="*/ 6582003 w 6765565"/>
                <a:gd name="connsiteY8" fmla="*/ 947427 h 1161977"/>
                <a:gd name="connsiteX9" fmla="*/ 6170810 w 6765565"/>
                <a:gd name="connsiteY9" fmla="*/ 1085962 h 1161977"/>
                <a:gd name="connsiteX0" fmla="*/ 1067453 w 7035848"/>
                <a:gd name="connsiteY0" fmla="*/ 1146719 h 1161977"/>
                <a:gd name="connsiteX1" fmla="*/ 577769 w 7035848"/>
                <a:gd name="connsiteY1" fmla="*/ 1161160 h 1161977"/>
                <a:gd name="connsiteX2" fmla="*/ 0 w 7035848"/>
                <a:gd name="connsiteY2" fmla="*/ 675956 h 1161977"/>
                <a:gd name="connsiteX3" fmla="*/ 516468 w 7035848"/>
                <a:gd name="connsiteY3" fmla="*/ 175847 h 1161977"/>
                <a:gd name="connsiteX4" fmla="*/ 1032283 w 7035848"/>
                <a:gd name="connsiteY4" fmla="*/ 23447 h 1161977"/>
                <a:gd name="connsiteX5" fmla="*/ 6225606 w 7035848"/>
                <a:gd name="connsiteY5" fmla="*/ 0 h 1161977"/>
                <a:gd name="connsiteX6" fmla="*/ 6882099 w 7035848"/>
                <a:gd name="connsiteY6" fmla="*/ 140677 h 1161977"/>
                <a:gd name="connsiteX7" fmla="*/ 7034499 w 7035848"/>
                <a:gd name="connsiteY7" fmla="*/ 562709 h 1161977"/>
                <a:gd name="connsiteX8" fmla="*/ 6852286 w 7035848"/>
                <a:gd name="connsiteY8" fmla="*/ 947427 h 1161977"/>
                <a:gd name="connsiteX9" fmla="*/ 6441093 w 7035848"/>
                <a:gd name="connsiteY9" fmla="*/ 1085962 h 1161977"/>
                <a:gd name="connsiteX0" fmla="*/ 1067453 w 7035848"/>
                <a:gd name="connsiteY0" fmla="*/ 1146719 h 1161977"/>
                <a:gd name="connsiteX1" fmla="*/ 577769 w 7035848"/>
                <a:gd name="connsiteY1" fmla="*/ 1161160 h 1161977"/>
                <a:gd name="connsiteX2" fmla="*/ 0 w 7035848"/>
                <a:gd name="connsiteY2" fmla="*/ 675956 h 1161977"/>
                <a:gd name="connsiteX3" fmla="*/ 235790 w 7035848"/>
                <a:gd name="connsiteY3" fmla="*/ 207034 h 1161977"/>
                <a:gd name="connsiteX4" fmla="*/ 1032283 w 7035848"/>
                <a:gd name="connsiteY4" fmla="*/ 23447 h 1161977"/>
                <a:gd name="connsiteX5" fmla="*/ 6225606 w 7035848"/>
                <a:gd name="connsiteY5" fmla="*/ 0 h 1161977"/>
                <a:gd name="connsiteX6" fmla="*/ 6882099 w 7035848"/>
                <a:gd name="connsiteY6" fmla="*/ 140677 h 1161977"/>
                <a:gd name="connsiteX7" fmla="*/ 7034499 w 7035848"/>
                <a:gd name="connsiteY7" fmla="*/ 562709 h 1161977"/>
                <a:gd name="connsiteX8" fmla="*/ 6852286 w 7035848"/>
                <a:gd name="connsiteY8" fmla="*/ 947427 h 1161977"/>
                <a:gd name="connsiteX9" fmla="*/ 6441093 w 7035848"/>
                <a:gd name="connsiteY9" fmla="*/ 1085962 h 1161977"/>
                <a:gd name="connsiteX0" fmla="*/ 1067453 w 7035848"/>
                <a:gd name="connsiteY0" fmla="*/ 1146719 h 1161977"/>
                <a:gd name="connsiteX1" fmla="*/ 577769 w 7035848"/>
                <a:gd name="connsiteY1" fmla="*/ 1161160 h 1161977"/>
                <a:gd name="connsiteX2" fmla="*/ 198186 w 7035848"/>
                <a:gd name="connsiteY2" fmla="*/ 1055582 h 1161977"/>
                <a:gd name="connsiteX3" fmla="*/ 0 w 7035848"/>
                <a:gd name="connsiteY3" fmla="*/ 675956 h 1161977"/>
                <a:gd name="connsiteX4" fmla="*/ 235790 w 7035848"/>
                <a:gd name="connsiteY4" fmla="*/ 207034 h 1161977"/>
                <a:gd name="connsiteX5" fmla="*/ 1032283 w 7035848"/>
                <a:gd name="connsiteY5" fmla="*/ 23447 h 1161977"/>
                <a:gd name="connsiteX6" fmla="*/ 6225606 w 7035848"/>
                <a:gd name="connsiteY6" fmla="*/ 0 h 1161977"/>
                <a:gd name="connsiteX7" fmla="*/ 6882099 w 7035848"/>
                <a:gd name="connsiteY7" fmla="*/ 140677 h 1161977"/>
                <a:gd name="connsiteX8" fmla="*/ 7034499 w 7035848"/>
                <a:gd name="connsiteY8" fmla="*/ 562709 h 1161977"/>
                <a:gd name="connsiteX9" fmla="*/ 6852286 w 7035848"/>
                <a:gd name="connsiteY9" fmla="*/ 947427 h 1161977"/>
                <a:gd name="connsiteX10" fmla="*/ 6441093 w 7035848"/>
                <a:gd name="connsiteY10" fmla="*/ 1085962 h 1161977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98186 w 7035848"/>
                <a:gd name="connsiteY2" fmla="*/ 1055582 h 1146719"/>
                <a:gd name="connsiteX3" fmla="*/ 0 w 7035848"/>
                <a:gd name="connsiteY3" fmla="*/ 675956 h 1146719"/>
                <a:gd name="connsiteX4" fmla="*/ 235790 w 7035848"/>
                <a:gd name="connsiteY4" fmla="*/ 207034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51825"/>
                <a:gd name="connsiteX1" fmla="*/ 588165 w 7035848"/>
                <a:gd name="connsiteY1" fmla="*/ 1140369 h 1151825"/>
                <a:gd name="connsiteX2" fmla="*/ 198186 w 7035848"/>
                <a:gd name="connsiteY2" fmla="*/ 1055582 h 1151825"/>
                <a:gd name="connsiteX3" fmla="*/ 0 w 7035848"/>
                <a:gd name="connsiteY3" fmla="*/ 675956 h 1151825"/>
                <a:gd name="connsiteX4" fmla="*/ 235790 w 7035848"/>
                <a:gd name="connsiteY4" fmla="*/ 207034 h 1151825"/>
                <a:gd name="connsiteX5" fmla="*/ 1032283 w 7035848"/>
                <a:gd name="connsiteY5" fmla="*/ 23447 h 1151825"/>
                <a:gd name="connsiteX6" fmla="*/ 6225606 w 7035848"/>
                <a:gd name="connsiteY6" fmla="*/ 0 h 1151825"/>
                <a:gd name="connsiteX7" fmla="*/ 6882099 w 7035848"/>
                <a:gd name="connsiteY7" fmla="*/ 140677 h 1151825"/>
                <a:gd name="connsiteX8" fmla="*/ 7034499 w 7035848"/>
                <a:gd name="connsiteY8" fmla="*/ 562709 h 1151825"/>
                <a:gd name="connsiteX9" fmla="*/ 6852286 w 7035848"/>
                <a:gd name="connsiteY9" fmla="*/ 947427 h 1151825"/>
                <a:gd name="connsiteX10" fmla="*/ 6441093 w 7035848"/>
                <a:gd name="connsiteY10" fmla="*/ 1085962 h 1151825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98186 w 7035848"/>
                <a:gd name="connsiteY2" fmla="*/ 1055582 h 1146719"/>
                <a:gd name="connsiteX3" fmla="*/ 0 w 7035848"/>
                <a:gd name="connsiteY3" fmla="*/ 675956 h 1146719"/>
                <a:gd name="connsiteX4" fmla="*/ 235790 w 7035848"/>
                <a:gd name="connsiteY4" fmla="*/ 207034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235790 w 7035848"/>
                <a:gd name="connsiteY4" fmla="*/ 207034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83812 w 7035848"/>
                <a:gd name="connsiteY4" fmla="*/ 196638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83812 w 7035848"/>
                <a:gd name="connsiteY4" fmla="*/ 196638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478864 w 7035848"/>
                <a:gd name="connsiteY5" fmla="*/ 68009 h 1146719"/>
                <a:gd name="connsiteX6" fmla="*/ 1032283 w 7035848"/>
                <a:gd name="connsiteY6" fmla="*/ 23447 h 1146719"/>
                <a:gd name="connsiteX7" fmla="*/ 6225606 w 7035848"/>
                <a:gd name="connsiteY7" fmla="*/ 0 h 1146719"/>
                <a:gd name="connsiteX8" fmla="*/ 6882099 w 7035848"/>
                <a:gd name="connsiteY8" fmla="*/ 140677 h 1146719"/>
                <a:gd name="connsiteX9" fmla="*/ 7034499 w 7035848"/>
                <a:gd name="connsiteY9" fmla="*/ 562709 h 1146719"/>
                <a:gd name="connsiteX10" fmla="*/ 6852286 w 7035848"/>
                <a:gd name="connsiteY10" fmla="*/ 947427 h 1146719"/>
                <a:gd name="connsiteX11" fmla="*/ 6441093 w 7035848"/>
                <a:gd name="connsiteY11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478864 w 7035848"/>
                <a:gd name="connsiteY5" fmla="*/ 68009 h 1146719"/>
                <a:gd name="connsiteX6" fmla="*/ 1032283 w 7035848"/>
                <a:gd name="connsiteY6" fmla="*/ 23447 h 1146719"/>
                <a:gd name="connsiteX7" fmla="*/ 6225606 w 7035848"/>
                <a:gd name="connsiteY7" fmla="*/ 0 h 1146719"/>
                <a:gd name="connsiteX8" fmla="*/ 6882099 w 7035848"/>
                <a:gd name="connsiteY8" fmla="*/ 140677 h 1146719"/>
                <a:gd name="connsiteX9" fmla="*/ 7034499 w 7035848"/>
                <a:gd name="connsiteY9" fmla="*/ 562709 h 1146719"/>
                <a:gd name="connsiteX10" fmla="*/ 6852286 w 7035848"/>
                <a:gd name="connsiteY10" fmla="*/ 947427 h 1146719"/>
                <a:gd name="connsiteX11" fmla="*/ 6441093 w 7035848"/>
                <a:gd name="connsiteY11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67453 w 7035848"/>
                <a:gd name="connsiteY0" fmla="*/ 1146719 h 1146719"/>
                <a:gd name="connsiteX1" fmla="*/ 588165 w 7035848"/>
                <a:gd name="connsiteY1" fmla="*/ 1140369 h 1146719"/>
                <a:gd name="connsiteX2" fmla="*/ 135813 w 7035848"/>
                <a:gd name="connsiteY2" fmla="*/ 1003605 h 1146719"/>
                <a:gd name="connsiteX3" fmla="*/ 0 w 7035848"/>
                <a:gd name="connsiteY3" fmla="*/ 675956 h 1146719"/>
                <a:gd name="connsiteX4" fmla="*/ 121439 w 7035848"/>
                <a:gd name="connsiteY4" fmla="*/ 248616 h 1146719"/>
                <a:gd name="connsiteX5" fmla="*/ 1032283 w 7035848"/>
                <a:gd name="connsiteY5" fmla="*/ 23447 h 1146719"/>
                <a:gd name="connsiteX6" fmla="*/ 6225606 w 7035848"/>
                <a:gd name="connsiteY6" fmla="*/ 0 h 1146719"/>
                <a:gd name="connsiteX7" fmla="*/ 6882099 w 7035848"/>
                <a:gd name="connsiteY7" fmla="*/ 140677 h 1146719"/>
                <a:gd name="connsiteX8" fmla="*/ 7034499 w 7035848"/>
                <a:gd name="connsiteY8" fmla="*/ 562709 h 1146719"/>
                <a:gd name="connsiteX9" fmla="*/ 6852286 w 7035848"/>
                <a:gd name="connsiteY9" fmla="*/ 947427 h 1146719"/>
                <a:gd name="connsiteX10" fmla="*/ 6441093 w 7035848"/>
                <a:gd name="connsiteY10" fmla="*/ 1085962 h 1146719"/>
                <a:gd name="connsiteX0" fmla="*/ 1098639 w 7067034"/>
                <a:gd name="connsiteY0" fmla="*/ 1146719 h 1146719"/>
                <a:gd name="connsiteX1" fmla="*/ 619351 w 7067034"/>
                <a:gd name="connsiteY1" fmla="*/ 1140369 h 1146719"/>
                <a:gd name="connsiteX2" fmla="*/ 166999 w 7067034"/>
                <a:gd name="connsiteY2" fmla="*/ 1003605 h 1146719"/>
                <a:gd name="connsiteX3" fmla="*/ 0 w 7067034"/>
                <a:gd name="connsiteY3" fmla="*/ 675956 h 1146719"/>
                <a:gd name="connsiteX4" fmla="*/ 152625 w 7067034"/>
                <a:gd name="connsiteY4" fmla="*/ 248616 h 1146719"/>
                <a:gd name="connsiteX5" fmla="*/ 1063469 w 7067034"/>
                <a:gd name="connsiteY5" fmla="*/ 23447 h 1146719"/>
                <a:gd name="connsiteX6" fmla="*/ 6256792 w 7067034"/>
                <a:gd name="connsiteY6" fmla="*/ 0 h 1146719"/>
                <a:gd name="connsiteX7" fmla="*/ 6913285 w 7067034"/>
                <a:gd name="connsiteY7" fmla="*/ 140677 h 1146719"/>
                <a:gd name="connsiteX8" fmla="*/ 7065685 w 7067034"/>
                <a:gd name="connsiteY8" fmla="*/ 562709 h 1146719"/>
                <a:gd name="connsiteX9" fmla="*/ 6883472 w 7067034"/>
                <a:gd name="connsiteY9" fmla="*/ 947427 h 1146719"/>
                <a:gd name="connsiteX10" fmla="*/ 6472279 w 7067034"/>
                <a:gd name="connsiteY10" fmla="*/ 1085962 h 1146719"/>
                <a:gd name="connsiteX0" fmla="*/ 1098639 w 7067034"/>
                <a:gd name="connsiteY0" fmla="*/ 1146719 h 1146719"/>
                <a:gd name="connsiteX1" fmla="*/ 619351 w 7067034"/>
                <a:gd name="connsiteY1" fmla="*/ 1140369 h 1146719"/>
                <a:gd name="connsiteX2" fmla="*/ 166999 w 7067034"/>
                <a:gd name="connsiteY2" fmla="*/ 1003605 h 1146719"/>
                <a:gd name="connsiteX3" fmla="*/ 0 w 7067034"/>
                <a:gd name="connsiteY3" fmla="*/ 655165 h 1146719"/>
                <a:gd name="connsiteX4" fmla="*/ 152625 w 7067034"/>
                <a:gd name="connsiteY4" fmla="*/ 248616 h 1146719"/>
                <a:gd name="connsiteX5" fmla="*/ 1063469 w 7067034"/>
                <a:gd name="connsiteY5" fmla="*/ 23447 h 1146719"/>
                <a:gd name="connsiteX6" fmla="*/ 6256792 w 7067034"/>
                <a:gd name="connsiteY6" fmla="*/ 0 h 1146719"/>
                <a:gd name="connsiteX7" fmla="*/ 6913285 w 7067034"/>
                <a:gd name="connsiteY7" fmla="*/ 140677 h 1146719"/>
                <a:gd name="connsiteX8" fmla="*/ 7065685 w 7067034"/>
                <a:gd name="connsiteY8" fmla="*/ 562709 h 1146719"/>
                <a:gd name="connsiteX9" fmla="*/ 6883472 w 7067034"/>
                <a:gd name="connsiteY9" fmla="*/ 947427 h 1146719"/>
                <a:gd name="connsiteX10" fmla="*/ 6472279 w 7067034"/>
                <a:gd name="connsiteY10" fmla="*/ 1085962 h 1146719"/>
                <a:gd name="connsiteX0" fmla="*/ 1098639 w 7067034"/>
                <a:gd name="connsiteY0" fmla="*/ 1146719 h 1146719"/>
                <a:gd name="connsiteX1" fmla="*/ 619351 w 7067034"/>
                <a:gd name="connsiteY1" fmla="*/ 1140369 h 1146719"/>
                <a:gd name="connsiteX2" fmla="*/ 166999 w 7067034"/>
                <a:gd name="connsiteY2" fmla="*/ 1003605 h 1146719"/>
                <a:gd name="connsiteX3" fmla="*/ 0 w 7067034"/>
                <a:gd name="connsiteY3" fmla="*/ 655165 h 1146719"/>
                <a:gd name="connsiteX4" fmla="*/ 152625 w 7067034"/>
                <a:gd name="connsiteY4" fmla="*/ 248616 h 1146719"/>
                <a:gd name="connsiteX5" fmla="*/ 1063469 w 7067034"/>
                <a:gd name="connsiteY5" fmla="*/ 23447 h 1146719"/>
                <a:gd name="connsiteX6" fmla="*/ 6256792 w 7067034"/>
                <a:gd name="connsiteY6" fmla="*/ 0 h 1146719"/>
                <a:gd name="connsiteX7" fmla="*/ 6913285 w 7067034"/>
                <a:gd name="connsiteY7" fmla="*/ 140677 h 1146719"/>
                <a:gd name="connsiteX8" fmla="*/ 7065685 w 7067034"/>
                <a:gd name="connsiteY8" fmla="*/ 562709 h 1146719"/>
                <a:gd name="connsiteX9" fmla="*/ 6883472 w 7067034"/>
                <a:gd name="connsiteY9" fmla="*/ 947427 h 1146719"/>
                <a:gd name="connsiteX10" fmla="*/ 6472279 w 7067034"/>
                <a:gd name="connsiteY10" fmla="*/ 1085962 h 1146719"/>
                <a:gd name="connsiteX0" fmla="*/ 1098639 w 7067034"/>
                <a:gd name="connsiteY0" fmla="*/ 1146719 h 1146719"/>
                <a:gd name="connsiteX1" fmla="*/ 619351 w 7067034"/>
                <a:gd name="connsiteY1" fmla="*/ 1140369 h 1146719"/>
                <a:gd name="connsiteX2" fmla="*/ 166999 w 7067034"/>
                <a:gd name="connsiteY2" fmla="*/ 1003605 h 1146719"/>
                <a:gd name="connsiteX3" fmla="*/ 0 w 7067034"/>
                <a:gd name="connsiteY3" fmla="*/ 655165 h 1146719"/>
                <a:gd name="connsiteX4" fmla="*/ 152625 w 7067034"/>
                <a:gd name="connsiteY4" fmla="*/ 248616 h 1146719"/>
                <a:gd name="connsiteX5" fmla="*/ 1063469 w 7067034"/>
                <a:gd name="connsiteY5" fmla="*/ 23447 h 1146719"/>
                <a:gd name="connsiteX6" fmla="*/ 6256792 w 7067034"/>
                <a:gd name="connsiteY6" fmla="*/ 0 h 1146719"/>
                <a:gd name="connsiteX7" fmla="*/ 6913285 w 7067034"/>
                <a:gd name="connsiteY7" fmla="*/ 140677 h 1146719"/>
                <a:gd name="connsiteX8" fmla="*/ 7065685 w 7067034"/>
                <a:gd name="connsiteY8" fmla="*/ 562709 h 1146719"/>
                <a:gd name="connsiteX9" fmla="*/ 6883472 w 7067034"/>
                <a:gd name="connsiteY9" fmla="*/ 947427 h 1146719"/>
                <a:gd name="connsiteX10" fmla="*/ 6472279 w 7067034"/>
                <a:gd name="connsiteY10" fmla="*/ 1085962 h 1146719"/>
                <a:gd name="connsiteX0" fmla="*/ 1098639 w 7067034"/>
                <a:gd name="connsiteY0" fmla="*/ 1146719 h 1146719"/>
                <a:gd name="connsiteX1" fmla="*/ 619351 w 7067034"/>
                <a:gd name="connsiteY1" fmla="*/ 1140369 h 1146719"/>
                <a:gd name="connsiteX2" fmla="*/ 166999 w 7067034"/>
                <a:gd name="connsiteY2" fmla="*/ 1003605 h 1146719"/>
                <a:gd name="connsiteX3" fmla="*/ 0 w 7067034"/>
                <a:gd name="connsiteY3" fmla="*/ 655165 h 1146719"/>
                <a:gd name="connsiteX4" fmla="*/ 152625 w 7067034"/>
                <a:gd name="connsiteY4" fmla="*/ 248616 h 1146719"/>
                <a:gd name="connsiteX5" fmla="*/ 1063469 w 7067034"/>
                <a:gd name="connsiteY5" fmla="*/ 23447 h 1146719"/>
                <a:gd name="connsiteX6" fmla="*/ 6256792 w 7067034"/>
                <a:gd name="connsiteY6" fmla="*/ 0 h 1146719"/>
                <a:gd name="connsiteX7" fmla="*/ 6913285 w 7067034"/>
                <a:gd name="connsiteY7" fmla="*/ 140677 h 1146719"/>
                <a:gd name="connsiteX8" fmla="*/ 7065685 w 7067034"/>
                <a:gd name="connsiteY8" fmla="*/ 562709 h 1146719"/>
                <a:gd name="connsiteX9" fmla="*/ 6883472 w 7067034"/>
                <a:gd name="connsiteY9" fmla="*/ 947427 h 1146719"/>
                <a:gd name="connsiteX10" fmla="*/ 6472279 w 7067034"/>
                <a:gd name="connsiteY10" fmla="*/ 1085962 h 1146719"/>
                <a:gd name="connsiteX0" fmla="*/ 619351 w 7067034"/>
                <a:gd name="connsiteY0" fmla="*/ 1140369 h 1140371"/>
                <a:gd name="connsiteX1" fmla="*/ 166999 w 7067034"/>
                <a:gd name="connsiteY1" fmla="*/ 1003605 h 1140371"/>
                <a:gd name="connsiteX2" fmla="*/ 0 w 7067034"/>
                <a:gd name="connsiteY2" fmla="*/ 655165 h 1140371"/>
                <a:gd name="connsiteX3" fmla="*/ 152625 w 7067034"/>
                <a:gd name="connsiteY3" fmla="*/ 248616 h 1140371"/>
                <a:gd name="connsiteX4" fmla="*/ 1063469 w 7067034"/>
                <a:gd name="connsiteY4" fmla="*/ 23447 h 1140371"/>
                <a:gd name="connsiteX5" fmla="*/ 6256792 w 7067034"/>
                <a:gd name="connsiteY5" fmla="*/ 0 h 1140371"/>
                <a:gd name="connsiteX6" fmla="*/ 6913285 w 7067034"/>
                <a:gd name="connsiteY6" fmla="*/ 140677 h 1140371"/>
                <a:gd name="connsiteX7" fmla="*/ 7065685 w 7067034"/>
                <a:gd name="connsiteY7" fmla="*/ 562709 h 1140371"/>
                <a:gd name="connsiteX8" fmla="*/ 6883472 w 7067034"/>
                <a:gd name="connsiteY8" fmla="*/ 947427 h 1140371"/>
                <a:gd name="connsiteX9" fmla="*/ 6472279 w 7067034"/>
                <a:gd name="connsiteY9" fmla="*/ 1085962 h 1140371"/>
                <a:gd name="connsiteX0" fmla="*/ 882666 w 7067034"/>
                <a:gd name="connsiteY0" fmla="*/ 1149200 h 1149201"/>
                <a:gd name="connsiteX1" fmla="*/ 166999 w 7067034"/>
                <a:gd name="connsiteY1" fmla="*/ 1003605 h 1149201"/>
                <a:gd name="connsiteX2" fmla="*/ 0 w 7067034"/>
                <a:gd name="connsiteY2" fmla="*/ 655165 h 1149201"/>
                <a:gd name="connsiteX3" fmla="*/ 152625 w 7067034"/>
                <a:gd name="connsiteY3" fmla="*/ 248616 h 1149201"/>
                <a:gd name="connsiteX4" fmla="*/ 1063469 w 7067034"/>
                <a:gd name="connsiteY4" fmla="*/ 23447 h 1149201"/>
                <a:gd name="connsiteX5" fmla="*/ 6256792 w 7067034"/>
                <a:gd name="connsiteY5" fmla="*/ 0 h 1149201"/>
                <a:gd name="connsiteX6" fmla="*/ 6913285 w 7067034"/>
                <a:gd name="connsiteY6" fmla="*/ 140677 h 1149201"/>
                <a:gd name="connsiteX7" fmla="*/ 7065685 w 7067034"/>
                <a:gd name="connsiteY7" fmla="*/ 562709 h 1149201"/>
                <a:gd name="connsiteX8" fmla="*/ 6883472 w 7067034"/>
                <a:gd name="connsiteY8" fmla="*/ 947427 h 1149201"/>
                <a:gd name="connsiteX9" fmla="*/ 6472279 w 7067034"/>
                <a:gd name="connsiteY9" fmla="*/ 1085962 h 1149201"/>
                <a:gd name="connsiteX0" fmla="*/ 882666 w 7067034"/>
                <a:gd name="connsiteY0" fmla="*/ 1149200 h 1149200"/>
                <a:gd name="connsiteX1" fmla="*/ 441690 w 7067034"/>
                <a:gd name="connsiteY1" fmla="*/ 1135526 h 1149200"/>
                <a:gd name="connsiteX2" fmla="*/ 166999 w 7067034"/>
                <a:gd name="connsiteY2" fmla="*/ 1003605 h 1149200"/>
                <a:gd name="connsiteX3" fmla="*/ 0 w 7067034"/>
                <a:gd name="connsiteY3" fmla="*/ 655165 h 1149200"/>
                <a:gd name="connsiteX4" fmla="*/ 152625 w 7067034"/>
                <a:gd name="connsiteY4" fmla="*/ 248616 h 1149200"/>
                <a:gd name="connsiteX5" fmla="*/ 1063469 w 7067034"/>
                <a:gd name="connsiteY5" fmla="*/ 23447 h 1149200"/>
                <a:gd name="connsiteX6" fmla="*/ 6256792 w 7067034"/>
                <a:gd name="connsiteY6" fmla="*/ 0 h 1149200"/>
                <a:gd name="connsiteX7" fmla="*/ 6913285 w 7067034"/>
                <a:gd name="connsiteY7" fmla="*/ 140677 h 1149200"/>
                <a:gd name="connsiteX8" fmla="*/ 7065685 w 7067034"/>
                <a:gd name="connsiteY8" fmla="*/ 562709 h 1149200"/>
                <a:gd name="connsiteX9" fmla="*/ 6883472 w 7067034"/>
                <a:gd name="connsiteY9" fmla="*/ 947427 h 1149200"/>
                <a:gd name="connsiteX10" fmla="*/ 6472279 w 7067034"/>
                <a:gd name="connsiteY10" fmla="*/ 1085962 h 114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67034" h="1149200">
                  <a:moveTo>
                    <a:pt x="882666" y="1149200"/>
                  </a:moveTo>
                  <a:cubicBezTo>
                    <a:pt x="816248" y="1141033"/>
                    <a:pt x="560968" y="1159792"/>
                    <a:pt x="441690" y="1135526"/>
                  </a:cubicBezTo>
                  <a:cubicBezTo>
                    <a:pt x="322412" y="1111260"/>
                    <a:pt x="240614" y="1083665"/>
                    <a:pt x="166999" y="1003605"/>
                  </a:cubicBezTo>
                  <a:cubicBezTo>
                    <a:pt x="93384" y="923545"/>
                    <a:pt x="2396" y="780996"/>
                    <a:pt x="0" y="655165"/>
                  </a:cubicBezTo>
                  <a:cubicBezTo>
                    <a:pt x="11723" y="451965"/>
                    <a:pt x="44462" y="356704"/>
                    <a:pt x="152625" y="248616"/>
                  </a:cubicBezTo>
                  <a:cubicBezTo>
                    <a:pt x="324672" y="77492"/>
                    <a:pt x="524300" y="33697"/>
                    <a:pt x="1063469" y="23447"/>
                  </a:cubicBezTo>
                  <a:cubicBezTo>
                    <a:pt x="1890169" y="5235"/>
                    <a:pt x="4525684" y="7816"/>
                    <a:pt x="6256792" y="0"/>
                  </a:cubicBezTo>
                  <a:cubicBezTo>
                    <a:pt x="6508513" y="3908"/>
                    <a:pt x="6773936" y="13126"/>
                    <a:pt x="6913285" y="140677"/>
                  </a:cubicBezTo>
                  <a:cubicBezTo>
                    <a:pt x="7022625" y="247512"/>
                    <a:pt x="7069593" y="339971"/>
                    <a:pt x="7065685" y="562709"/>
                  </a:cubicBezTo>
                  <a:cubicBezTo>
                    <a:pt x="7077408" y="765909"/>
                    <a:pt x="7012426" y="861458"/>
                    <a:pt x="6883472" y="947427"/>
                  </a:cubicBezTo>
                  <a:cubicBezTo>
                    <a:pt x="6789687" y="1009950"/>
                    <a:pt x="6719474" y="1030875"/>
                    <a:pt x="6472279" y="1085962"/>
                  </a:cubicBezTo>
                </a:path>
              </a:pathLst>
            </a:custGeom>
            <a:noFill/>
            <a:ln w="762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</a:endParaRPr>
            </a:p>
          </p:txBody>
        </p:sp>
        <p:sp>
          <p:nvSpPr>
            <p:cNvPr id="10" name="Left Arrow 5">
              <a:extLst>
                <a:ext uri="{FF2B5EF4-FFF2-40B4-BE49-F238E27FC236}">
                  <a16:creationId xmlns:a16="http://schemas.microsoft.com/office/drawing/2014/main" id="{D35C89D7-8351-453A-87E3-D8596558161C}"/>
                </a:ext>
              </a:extLst>
            </p:cNvPr>
            <p:cNvSpPr/>
            <p:nvPr/>
          </p:nvSpPr>
          <p:spPr>
            <a:xfrm>
              <a:off x="2993724" y="3258419"/>
              <a:ext cx="4023360" cy="137160"/>
            </a:xfrm>
            <a:prstGeom prst="leftArrow">
              <a:avLst/>
            </a:prstGeom>
            <a:solidFill>
              <a:srgbClr val="89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4679A1-DA75-463F-B8EF-0BE3DEC0FABC}"/>
                </a:ext>
              </a:extLst>
            </p:cNvPr>
            <p:cNvSpPr/>
            <p:nvPr/>
          </p:nvSpPr>
          <p:spPr bwMode="auto">
            <a:xfrm>
              <a:off x="2897945" y="2447778"/>
              <a:ext cx="4214919" cy="1779564"/>
            </a:xfrm>
            <a:prstGeom prst="rect">
              <a:avLst/>
            </a:prstGeom>
            <a:noFill/>
            <a:ln w="317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65139D-931A-4AED-A674-E8D1B3FDB801}"/>
                </a:ext>
              </a:extLst>
            </p:cNvPr>
            <p:cNvSpPr/>
            <p:nvPr/>
          </p:nvSpPr>
          <p:spPr bwMode="auto">
            <a:xfrm>
              <a:off x="4333976" y="2972094"/>
              <a:ext cx="1032848" cy="713642"/>
            </a:xfrm>
            <a:prstGeom prst="rect">
              <a:avLst/>
            </a:prstGeom>
            <a:noFill/>
            <a:ln w="222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F6E242E-EE25-4A16-B730-1A7847A1333E}"/>
                </a:ext>
              </a:extLst>
            </p:cNvPr>
            <p:cNvSpPr/>
            <p:nvPr/>
          </p:nvSpPr>
          <p:spPr bwMode="auto">
            <a:xfrm>
              <a:off x="2900021" y="2807455"/>
              <a:ext cx="1217249" cy="1057739"/>
            </a:xfrm>
            <a:custGeom>
              <a:avLst/>
              <a:gdLst>
                <a:gd name="connsiteX0" fmla="*/ 6287 w 1217249"/>
                <a:gd name="connsiteY0" fmla="*/ 0 h 1057739"/>
                <a:gd name="connsiteX1" fmla="*/ 693323 w 1217249"/>
                <a:gd name="connsiteY1" fmla="*/ 4943 h 1057739"/>
                <a:gd name="connsiteX2" fmla="*/ 1217249 w 1217249"/>
                <a:gd name="connsiteY2" fmla="*/ 533812 h 1057739"/>
                <a:gd name="connsiteX3" fmla="*/ 703208 w 1217249"/>
                <a:gd name="connsiteY3" fmla="*/ 1057739 h 1057739"/>
                <a:gd name="connsiteX4" fmla="*/ 1344 w 1217249"/>
                <a:gd name="connsiteY4" fmla="*/ 1057739 h 1057739"/>
                <a:gd name="connsiteX5" fmla="*/ 6287 w 1217249"/>
                <a:gd name="connsiteY5" fmla="*/ 0 h 10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7249" h="1057739">
                  <a:moveTo>
                    <a:pt x="6287" y="0"/>
                  </a:moveTo>
                  <a:lnTo>
                    <a:pt x="693323" y="4943"/>
                  </a:lnTo>
                  <a:lnTo>
                    <a:pt x="1217249" y="533812"/>
                  </a:lnTo>
                  <a:lnTo>
                    <a:pt x="703208" y="1057739"/>
                  </a:lnTo>
                  <a:lnTo>
                    <a:pt x="1344" y="1057739"/>
                  </a:lnTo>
                  <a:cubicBezTo>
                    <a:pt x="-303" y="706807"/>
                    <a:pt x="-1951" y="355875"/>
                    <a:pt x="6287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5DA41A-8974-46F0-9F52-31B5DDB24E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06308" y="2807455"/>
              <a:ext cx="246051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9AFFE17-9D27-4EED-8D5A-85ED274CCD6E}"/>
                </a:ext>
              </a:extLst>
            </p:cNvPr>
            <p:cNvSpPr/>
            <p:nvPr/>
          </p:nvSpPr>
          <p:spPr bwMode="auto">
            <a:xfrm>
              <a:off x="5355772" y="2810189"/>
              <a:ext cx="1765160" cy="1061776"/>
            </a:xfrm>
            <a:custGeom>
              <a:avLst/>
              <a:gdLst>
                <a:gd name="connsiteX0" fmla="*/ 1423516 w 1765160"/>
                <a:gd name="connsiteY0" fmla="*/ 0 h 1061776"/>
                <a:gd name="connsiteX1" fmla="*/ 1765160 w 1765160"/>
                <a:gd name="connsiteY1" fmla="*/ 512466 h 1061776"/>
                <a:gd name="connsiteX2" fmla="*/ 1406769 w 1765160"/>
                <a:gd name="connsiteY2" fmla="*/ 1061776 h 1061776"/>
                <a:gd name="connsiteX3" fmla="*/ 0 w 1765160"/>
                <a:gd name="connsiteY3" fmla="*/ 1058426 h 1061776"/>
                <a:gd name="connsiteX4" fmla="*/ 535912 w 1765160"/>
                <a:gd name="connsiteY4" fmla="*/ 525864 h 1061776"/>
                <a:gd name="connsiteX5" fmla="*/ 23446 w 1765160"/>
                <a:gd name="connsiteY5" fmla="*/ 0 h 1061776"/>
                <a:gd name="connsiteX6" fmla="*/ 1423516 w 1765160"/>
                <a:gd name="connsiteY6" fmla="*/ 0 h 106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5160" h="1061776">
                  <a:moveTo>
                    <a:pt x="1423516" y="0"/>
                  </a:moveTo>
                  <a:lnTo>
                    <a:pt x="1765160" y="512466"/>
                  </a:lnTo>
                  <a:lnTo>
                    <a:pt x="1406769" y="1061776"/>
                  </a:lnTo>
                  <a:lnTo>
                    <a:pt x="0" y="1058426"/>
                  </a:lnTo>
                  <a:lnTo>
                    <a:pt x="535912" y="525864"/>
                  </a:lnTo>
                  <a:lnTo>
                    <a:pt x="23446" y="0"/>
                  </a:lnTo>
                  <a:lnTo>
                    <a:pt x="1423516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116F47-CCF1-4393-99A5-50E7FA866F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06308" y="3863801"/>
              <a:ext cx="244946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D3617A-1007-4B16-9FB1-A736F2E34852}"/>
                </a:ext>
              </a:extLst>
            </p:cNvPr>
            <p:cNvSpPr txBox="1"/>
            <p:nvPr/>
          </p:nvSpPr>
          <p:spPr>
            <a:xfrm>
              <a:off x="3984295" y="3922051"/>
              <a:ext cx="1936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err="1"/>
                <a:t>PoSTER</a:t>
              </a:r>
              <a:r>
                <a:rPr lang="en-US" sz="1400" b="1"/>
                <a:t> ~50 x ~120 nm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BB21A9-58C6-49B3-9768-65A9DD0772B9}"/>
                </a:ext>
              </a:extLst>
            </p:cNvPr>
            <p:cNvSpPr txBox="1"/>
            <p:nvPr/>
          </p:nvSpPr>
          <p:spPr>
            <a:xfrm>
              <a:off x="5738279" y="3022341"/>
              <a:ext cx="13006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Climb/Accel Area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6025AD-9809-4BB1-B0B8-6D00DDBDF2D5}"/>
                </a:ext>
              </a:extLst>
            </p:cNvPr>
            <p:cNvSpPr txBox="1"/>
            <p:nvPr/>
          </p:nvSpPr>
          <p:spPr>
            <a:xfrm>
              <a:off x="2942420" y="3032394"/>
              <a:ext cx="1066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err="1"/>
                <a:t>Decel</a:t>
              </a:r>
              <a:r>
                <a:rPr lang="en-US" sz="1200" b="1"/>
                <a:t> Area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FB444B-A3CC-4C03-ACB8-413BC05DE9A0}"/>
                </a:ext>
              </a:extLst>
            </p:cNvPr>
            <p:cNvSpPr txBox="1"/>
            <p:nvPr/>
          </p:nvSpPr>
          <p:spPr>
            <a:xfrm>
              <a:off x="4268035" y="2901570"/>
              <a:ext cx="11751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Recruitment </a:t>
              </a:r>
            </a:p>
            <a:p>
              <a:pPr algn="ctr"/>
              <a:r>
                <a:rPr lang="en-US" sz="1200" b="1"/>
                <a:t>Region</a:t>
              </a:r>
            </a:p>
            <a:p>
              <a:pPr algn="ctr"/>
              <a:endParaRPr lang="en-US" sz="900"/>
            </a:p>
            <a:p>
              <a:pPr algn="ctr"/>
              <a:r>
                <a:rPr lang="en-US" sz="1200" b="1"/>
                <a:t>~ 20 x ~30 nm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5937F1-A463-1488-3146-2D05F9D803A9}"/>
              </a:ext>
            </a:extLst>
          </p:cNvPr>
          <p:cNvSpPr txBox="1"/>
          <p:nvPr/>
        </p:nvSpPr>
        <p:spPr>
          <a:xfrm>
            <a:off x="8062101" y="1135334"/>
            <a:ext cx="26127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/>
              <a:t>Notional Supersonic Flight Path</a:t>
            </a:r>
            <a:endParaRPr lang="en-US" sz="1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14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799A-23B0-4A4A-BB35-F8F863D0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Collecting Responses With Longitudinal Surveys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520B9-0AD2-486E-87CE-C060A72A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8538369" cy="4525963"/>
          </a:xfrm>
        </p:spPr>
        <p:txBody>
          <a:bodyPr/>
          <a:lstStyle/>
          <a:p>
            <a:r>
              <a:rPr lang="en-US" dirty="0"/>
              <a:t>Deploy repeated single-event, daily summary surveys</a:t>
            </a:r>
          </a:p>
          <a:p>
            <a:pPr lvl="1"/>
            <a:r>
              <a:rPr lang="en-US" dirty="0"/>
              <a:t>Near-real-time need for ~100 passes during one month</a:t>
            </a:r>
          </a:p>
          <a:p>
            <a:pPr lvl="1"/>
            <a:r>
              <a:rPr lang="en-US" dirty="0"/>
              <a:t>Survey modes: internet, custom smart phone apps</a:t>
            </a:r>
          </a:p>
          <a:p>
            <a:endParaRPr lang="en-US" dirty="0"/>
          </a:p>
          <a:p>
            <a:r>
              <a:rPr lang="en-US" dirty="0"/>
              <a:t>Population: all residents in recruitment region</a:t>
            </a:r>
          </a:p>
          <a:p>
            <a:endParaRPr lang="en-US" dirty="0"/>
          </a:p>
          <a:p>
            <a:r>
              <a:rPr lang="en-US" dirty="0"/>
              <a:t>Sample: panel of ~1,000 residents in community</a:t>
            </a:r>
          </a:p>
          <a:p>
            <a:pPr lvl="1"/>
            <a:r>
              <a:rPr lang="en-US" dirty="0"/>
              <a:t>Take every n</a:t>
            </a:r>
            <a:r>
              <a:rPr lang="en-US" baseline="30000" dirty="0"/>
              <a:t>th</a:t>
            </a:r>
            <a:r>
              <a:rPr lang="en-US" dirty="0"/>
              <a:t> household on sorted list</a:t>
            </a:r>
          </a:p>
          <a:p>
            <a:pPr lvl="1"/>
            <a:r>
              <a:rPr lang="en-US" dirty="0"/>
              <a:t>Within-household sampling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3F25B-AD26-4319-B1AD-D6822FCBED2E}"/>
              </a:ext>
            </a:extLst>
          </p:cNvPr>
          <p:cNvSpPr txBox="1"/>
          <p:nvPr/>
        </p:nvSpPr>
        <p:spPr>
          <a:xfrm>
            <a:off x="9643120" y="6518236"/>
            <a:ext cx="144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(Notional Figure)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42C7F-FBB6-4402-8DE8-748FB1E6A498}"/>
              </a:ext>
            </a:extLst>
          </p:cNvPr>
          <p:cNvGrpSpPr/>
          <p:nvPr/>
        </p:nvGrpSpPr>
        <p:grpSpPr>
          <a:xfrm>
            <a:off x="8538482" y="1439039"/>
            <a:ext cx="3653518" cy="4419578"/>
            <a:chOff x="8538482" y="1439039"/>
            <a:chExt cx="3653518" cy="4419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0CB70C-2B40-45E9-85CB-1295C1D5E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8482" y="1439039"/>
              <a:ext cx="3653518" cy="4419578"/>
            </a:xfrm>
            <a:prstGeom prst="rect">
              <a:avLst/>
            </a:prstGeom>
          </p:spPr>
        </p:pic>
        <p:pic>
          <p:nvPicPr>
            <p:cNvPr id="8" name="Graphic 7" descr="Home with solid fill">
              <a:extLst>
                <a:ext uri="{FF2B5EF4-FFF2-40B4-BE49-F238E27FC236}">
                  <a16:creationId xmlns:a16="http://schemas.microsoft.com/office/drawing/2014/main" id="{8BB593BB-176A-430D-AF2B-2EAC5A22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47274" y="3103984"/>
              <a:ext cx="209938" cy="209938"/>
            </a:xfrm>
            <a:prstGeom prst="rect">
              <a:avLst/>
            </a:prstGeom>
          </p:spPr>
        </p:pic>
        <p:pic>
          <p:nvPicPr>
            <p:cNvPr id="17" name="Graphic 16" descr="Home with solid fill">
              <a:extLst>
                <a:ext uri="{FF2B5EF4-FFF2-40B4-BE49-F238E27FC236}">
                  <a16:creationId xmlns:a16="http://schemas.microsoft.com/office/drawing/2014/main" id="{503A6CF2-4756-4E0A-94ED-688B562F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56519" y="3429000"/>
              <a:ext cx="209938" cy="209938"/>
            </a:xfrm>
            <a:prstGeom prst="rect">
              <a:avLst/>
            </a:prstGeom>
          </p:spPr>
        </p:pic>
        <p:pic>
          <p:nvPicPr>
            <p:cNvPr id="18" name="Graphic 17" descr="Home with solid fill">
              <a:extLst>
                <a:ext uri="{FF2B5EF4-FFF2-40B4-BE49-F238E27FC236}">
                  <a16:creationId xmlns:a16="http://schemas.microsoft.com/office/drawing/2014/main" id="{A4CEC0E0-3954-4E78-932D-A307A178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60272" y="3946849"/>
              <a:ext cx="209938" cy="209938"/>
            </a:xfrm>
            <a:prstGeom prst="rect">
              <a:avLst/>
            </a:prstGeom>
          </p:spPr>
        </p:pic>
        <p:pic>
          <p:nvPicPr>
            <p:cNvPr id="19" name="Graphic 18" descr="Home with solid fill">
              <a:extLst>
                <a:ext uri="{FF2B5EF4-FFF2-40B4-BE49-F238E27FC236}">
                  <a16:creationId xmlns:a16="http://schemas.microsoft.com/office/drawing/2014/main" id="{9FE06319-A1FC-43E2-A5E8-FBAF51B2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3393" y="4273420"/>
              <a:ext cx="209938" cy="209938"/>
            </a:xfrm>
            <a:prstGeom prst="rect">
              <a:avLst/>
            </a:prstGeom>
          </p:spPr>
        </p:pic>
        <p:pic>
          <p:nvPicPr>
            <p:cNvPr id="20" name="Graphic 19" descr="Home with solid fill">
              <a:extLst>
                <a:ext uri="{FF2B5EF4-FFF2-40B4-BE49-F238E27FC236}">
                  <a16:creationId xmlns:a16="http://schemas.microsoft.com/office/drawing/2014/main" id="{4A2A384D-54B2-4730-9C0B-DD186E04A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70139" y="4483358"/>
              <a:ext cx="209938" cy="209938"/>
            </a:xfrm>
            <a:prstGeom prst="rect">
              <a:avLst/>
            </a:prstGeom>
          </p:spPr>
        </p:pic>
        <p:pic>
          <p:nvPicPr>
            <p:cNvPr id="10" name="Graphic 9" descr="Home outline">
              <a:extLst>
                <a:ext uri="{FF2B5EF4-FFF2-40B4-BE49-F238E27FC236}">
                  <a16:creationId xmlns:a16="http://schemas.microsoft.com/office/drawing/2014/main" id="{4D850FF6-24A8-4EE5-96B4-C30E1C3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0272" y="3312296"/>
              <a:ext cx="209939" cy="209939"/>
            </a:xfrm>
            <a:prstGeom prst="rect">
              <a:avLst/>
            </a:prstGeom>
          </p:spPr>
        </p:pic>
        <p:pic>
          <p:nvPicPr>
            <p:cNvPr id="23" name="Graphic 22" descr="Home outline">
              <a:extLst>
                <a:ext uri="{FF2B5EF4-FFF2-40B4-BE49-F238E27FC236}">
                  <a16:creationId xmlns:a16="http://schemas.microsoft.com/office/drawing/2014/main" id="{979F1ADE-1060-453D-86E8-99393CCC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44725" y="3086806"/>
              <a:ext cx="209939" cy="209939"/>
            </a:xfrm>
            <a:prstGeom prst="rect">
              <a:avLst/>
            </a:prstGeom>
          </p:spPr>
        </p:pic>
        <p:pic>
          <p:nvPicPr>
            <p:cNvPr id="24" name="Graphic 23" descr="Home outline">
              <a:extLst>
                <a:ext uri="{FF2B5EF4-FFF2-40B4-BE49-F238E27FC236}">
                  <a16:creationId xmlns:a16="http://schemas.microsoft.com/office/drawing/2014/main" id="{A8C42AF6-B0C4-42D1-908F-19B7C5AB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3725" y="3544079"/>
              <a:ext cx="209939" cy="209939"/>
            </a:xfrm>
            <a:prstGeom prst="rect">
              <a:avLst/>
            </a:prstGeom>
          </p:spPr>
        </p:pic>
        <p:pic>
          <p:nvPicPr>
            <p:cNvPr id="26" name="Graphic 25" descr="Home outline">
              <a:extLst>
                <a:ext uri="{FF2B5EF4-FFF2-40B4-BE49-F238E27FC236}">
                  <a16:creationId xmlns:a16="http://schemas.microsoft.com/office/drawing/2014/main" id="{214122A6-1148-4E73-B144-C5AC241A1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13675" y="4063481"/>
              <a:ext cx="209939" cy="209939"/>
            </a:xfrm>
            <a:prstGeom prst="rect">
              <a:avLst/>
            </a:prstGeom>
          </p:spPr>
        </p:pic>
        <p:pic>
          <p:nvPicPr>
            <p:cNvPr id="27" name="Graphic 26" descr="Home outline">
              <a:extLst>
                <a:ext uri="{FF2B5EF4-FFF2-40B4-BE49-F238E27FC236}">
                  <a16:creationId xmlns:a16="http://schemas.microsoft.com/office/drawing/2014/main" id="{E8DA68CF-0F75-49AD-A213-3ED76CFCE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5042" y="3867561"/>
              <a:ext cx="209939" cy="209939"/>
            </a:xfrm>
            <a:prstGeom prst="rect">
              <a:avLst/>
            </a:prstGeom>
          </p:spPr>
        </p:pic>
      </p:grpSp>
      <p:pic>
        <p:nvPicPr>
          <p:cNvPr id="12" name="Graphic 11" descr="Angry face outline with solid fill">
            <a:extLst>
              <a:ext uri="{FF2B5EF4-FFF2-40B4-BE49-F238E27FC236}">
                <a16:creationId xmlns:a16="http://schemas.microsoft.com/office/drawing/2014/main" id="{319C4A7E-4549-4445-A346-37C7C9FF6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16541" y="3873229"/>
            <a:ext cx="204271" cy="204271"/>
          </a:xfrm>
          <a:prstGeom prst="rect">
            <a:avLst/>
          </a:prstGeom>
        </p:spPr>
      </p:pic>
      <p:pic>
        <p:nvPicPr>
          <p:cNvPr id="14" name="Graphic 13" descr="Expressionless face outline with solid fill">
            <a:extLst>
              <a:ext uri="{FF2B5EF4-FFF2-40B4-BE49-F238E27FC236}">
                <a16:creationId xmlns:a16="http://schemas.microsoft.com/office/drawing/2014/main" id="{983631BF-465F-417F-9E6A-EA2C9F256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4584" y="3454389"/>
            <a:ext cx="209937" cy="209937"/>
          </a:xfrm>
          <a:prstGeom prst="rect">
            <a:avLst/>
          </a:prstGeom>
        </p:spPr>
      </p:pic>
      <p:pic>
        <p:nvPicPr>
          <p:cNvPr id="16" name="Graphic 15" descr="Smiling face outline with solid fill">
            <a:extLst>
              <a:ext uri="{FF2B5EF4-FFF2-40B4-BE49-F238E27FC236}">
                <a16:creationId xmlns:a16="http://schemas.microsoft.com/office/drawing/2014/main" id="{9527AEF5-9E76-4D17-B4A7-77D4955C34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7536" y="3112033"/>
            <a:ext cx="209939" cy="209939"/>
          </a:xfrm>
          <a:prstGeom prst="rect">
            <a:avLst/>
          </a:prstGeom>
        </p:spPr>
      </p:pic>
      <p:pic>
        <p:nvPicPr>
          <p:cNvPr id="35" name="Graphic 34" descr="Smiling face outline with solid fill">
            <a:extLst>
              <a:ext uri="{FF2B5EF4-FFF2-40B4-BE49-F238E27FC236}">
                <a16:creationId xmlns:a16="http://schemas.microsoft.com/office/drawing/2014/main" id="{3C5B390F-E7FA-4D3C-AE59-1A2E15637D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46500" y="4731432"/>
            <a:ext cx="209939" cy="209939"/>
          </a:xfrm>
          <a:prstGeom prst="rect">
            <a:avLst/>
          </a:prstGeom>
        </p:spPr>
      </p:pic>
      <p:pic>
        <p:nvPicPr>
          <p:cNvPr id="37" name="Graphic 36" descr="Smiling face outline with solid fill">
            <a:extLst>
              <a:ext uri="{FF2B5EF4-FFF2-40B4-BE49-F238E27FC236}">
                <a16:creationId xmlns:a16="http://schemas.microsoft.com/office/drawing/2014/main" id="{037CC3E7-8E18-4575-AFF7-C8FEEFC86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36844" y="4434740"/>
            <a:ext cx="209939" cy="209939"/>
          </a:xfrm>
          <a:prstGeom prst="rect">
            <a:avLst/>
          </a:prstGeom>
        </p:spPr>
      </p:pic>
      <p:pic>
        <p:nvPicPr>
          <p:cNvPr id="22" name="Graphic 21" descr="Airplane with solid fill">
            <a:extLst>
              <a:ext uri="{FF2B5EF4-FFF2-40B4-BE49-F238E27FC236}">
                <a16:creationId xmlns:a16="http://schemas.microsoft.com/office/drawing/2014/main" id="{91239A9E-A5C7-4DBB-AA4C-2B461783C3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51469" y="-288776"/>
            <a:ext cx="301093" cy="3010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00EC52-031C-49FA-8B9A-3BAE110FED57}"/>
              </a:ext>
            </a:extLst>
          </p:cNvPr>
          <p:cNvSpPr txBox="1"/>
          <p:nvPr/>
        </p:nvSpPr>
        <p:spPr>
          <a:xfrm>
            <a:off x="9433716" y="5821595"/>
            <a:ext cx="1965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Acceleration/Climb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71ECCA-B4A3-4963-B1EE-17B7FCCC69A5}"/>
              </a:ext>
            </a:extLst>
          </p:cNvPr>
          <p:cNvSpPr txBox="1"/>
          <p:nvPr/>
        </p:nvSpPr>
        <p:spPr>
          <a:xfrm>
            <a:off x="9678663" y="1231191"/>
            <a:ext cx="1965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Deceleration</a:t>
            </a:r>
          </a:p>
        </p:txBody>
      </p:sp>
    </p:spTree>
    <p:extLst>
      <p:ext uri="{BB962C8B-B14F-4D97-AF65-F5344CB8AC3E}">
        <p14:creationId xmlns:p14="http://schemas.microsoft.com/office/powerpoint/2010/main" val="35144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 PPT Template 7 12 11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T_template_slides_Oct2020" id="{9DF4B70F-EDDA-4CA5-AD67-721F0EFECC2C}" vid="{12BDD5A8-4C03-4C86-A1F6-E85D849AC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CA9F0F4955648B4C69B174B972684" ma:contentTypeVersion="12" ma:contentTypeDescription="Create a new document." ma:contentTypeScope="" ma:versionID="f11a123307f725833ffd654d3016f32d">
  <xsd:schema xmlns:xsd="http://www.w3.org/2001/XMLSchema" xmlns:xs="http://www.w3.org/2001/XMLSchema" xmlns:p="http://schemas.microsoft.com/office/2006/metadata/properties" xmlns:ns3="c834d582-8474-4e11-a5a8-898ba2d7a987" xmlns:ns4="e9a4ba96-e950-431b-8992-a0b71000819c" targetNamespace="http://schemas.microsoft.com/office/2006/metadata/properties" ma:root="true" ma:fieldsID="973f9777d9f09793f09b43b814f978fe" ns3:_="" ns4:_="">
    <xsd:import namespace="c834d582-8474-4e11-a5a8-898ba2d7a987"/>
    <xsd:import namespace="e9a4ba96-e950-431b-8992-a0b7100081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4d582-8474-4e11-a5a8-898ba2d7a9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4ba96-e950-431b-8992-a0b7100081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9a4ba96-e950-431b-8992-a0b71000819c">
      <UserInfo>
        <DisplayName>Loubeau, Alexandra (LARC-D321)</DisplayName>
        <AccountId>6</AccountId>
        <AccountType/>
      </UserInfo>
      <UserInfo>
        <DisplayName>Lonzaga, Joel B. (LARC-D321)</DisplayName>
        <AccountId>17</AccountId>
        <AccountType/>
      </UserInfo>
      <UserInfo>
        <DisplayName>Wilson, Sara R. (LARC-D209)</DisplayName>
        <AccountId>12</AccountId>
        <AccountType/>
      </UserInfo>
    </SharedWithUsers>
    <_activity xmlns="c834d582-8474-4e11-a5a8-898ba2d7a987" xsi:nil="true"/>
  </documentManagement>
</p:properties>
</file>

<file path=customXml/itemProps1.xml><?xml version="1.0" encoding="utf-8"?>
<ds:datastoreItem xmlns:ds="http://schemas.openxmlformats.org/officeDocument/2006/customXml" ds:itemID="{DA3DB517-5FAA-4A8C-9112-CFA19168662A}">
  <ds:schemaRefs>
    <ds:schemaRef ds:uri="c834d582-8474-4e11-a5a8-898ba2d7a987"/>
    <ds:schemaRef ds:uri="e9a4ba96-e950-431b-8992-a0b7100081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366423-5891-45E4-A483-7FEAF50AA3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2411CF-4FA1-4F8A-931E-ED3D063E4B06}">
  <ds:schemaRefs>
    <ds:schemaRef ds:uri="http://purl.org/dc/elements/1.1/"/>
    <ds:schemaRef ds:uri="http://schemas.microsoft.com/office/2006/metadata/properties"/>
    <ds:schemaRef ds:uri="e9a4ba96-e950-431b-8992-a0b71000819c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834d582-8474-4e11-a5a8-898ba2d7a987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CST_template_slides_Oct2020</Template>
  <TotalTime>0</TotalTime>
  <Words>2291</Words>
  <Application>Microsoft Office PowerPoint</Application>
  <PresentationFormat>Widescreen</PresentationFormat>
  <Paragraphs>200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75 Helvetica Bold</vt:lpstr>
      <vt:lpstr>Arial</vt:lpstr>
      <vt:lpstr>Arial Black</vt:lpstr>
      <vt:lpstr>bolder</vt:lpstr>
      <vt:lpstr>Calibri</vt:lpstr>
      <vt:lpstr>CMTT12</vt:lpstr>
      <vt:lpstr>Courier New</vt:lpstr>
      <vt:lpstr>Helvetica</vt:lpstr>
      <vt:lpstr>Wingdings</vt:lpstr>
      <vt:lpstr>ED PPT Template 7 12 11</vt:lpstr>
      <vt:lpstr>Overview of Community Response Test Campaign with NASA’s X-59 Aircraft</vt:lpstr>
      <vt:lpstr>Sonic Boom Moves With The Aircraft</vt:lpstr>
      <vt:lpstr>Speed Limit Or Noise Limit?</vt:lpstr>
      <vt:lpstr>The Quesst Mission</vt:lpstr>
      <vt:lpstr>National and International Regulatory Entities</vt:lpstr>
      <vt:lpstr>How Quiet Could Future Quiet Supersonic Transports Be?</vt:lpstr>
      <vt:lpstr>Community Testing Research Questions and Products</vt:lpstr>
      <vt:lpstr>Airfield and Community Test Site Selection</vt:lpstr>
      <vt:lpstr>Collecting Responses With Longitudinal Surveys</vt:lpstr>
      <vt:lpstr>Noise Exposure Design, Estimation, and Analysis</vt:lpstr>
      <vt:lpstr>What Might We See in Collected Data?</vt:lpstr>
      <vt:lpstr>Dose Response Curves From Past NASA Studies</vt:lpstr>
      <vt:lpstr>Toward National Dose Response Curves</vt:lpstr>
      <vt:lpstr>Conclusions</vt:lpstr>
      <vt:lpstr>Thank You!</vt:lpstr>
      <vt:lpstr>Supplement: NASA is Building the X-59 Research Aircraft</vt:lpstr>
      <vt:lpstr>Supplement: X-59 Design Features Quiet design approaches adapted for a unique flight demonstrator</vt:lpstr>
      <vt:lpstr>References</vt:lpstr>
      <vt:lpstr>References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Cruze, Nathan (LARC-D209)</dc:creator>
  <cp:lastModifiedBy>Cruze, Nathan (LARC-D208)</cp:lastModifiedBy>
  <cp:revision>1</cp:revision>
  <cp:lastPrinted>2023-03-20T12:40:15Z</cp:lastPrinted>
  <dcterms:created xsi:type="dcterms:W3CDTF">2022-01-19T19:12:20Z</dcterms:created>
  <dcterms:modified xsi:type="dcterms:W3CDTF">2023-04-21T14:09:34Z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0x010100AD0CA9F0F4955648B4C69B174B972684</vt:lpwstr>
  </property>
</Properties>
</file>