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2" r:id="rId4"/>
    <p:sldMasterId id="2147483736" r:id="rId5"/>
  </p:sldMasterIdLst>
  <p:notesMasterIdLst>
    <p:notesMasterId r:id="rId24"/>
  </p:notesMasterIdLst>
  <p:sldIdLst>
    <p:sldId id="2145708574" r:id="rId6"/>
    <p:sldId id="2145708480" r:id="rId7"/>
    <p:sldId id="2145708526" r:id="rId8"/>
    <p:sldId id="2145708528" r:id="rId9"/>
    <p:sldId id="2145708463" r:id="rId10"/>
    <p:sldId id="256" r:id="rId11"/>
    <p:sldId id="1251" r:id="rId12"/>
    <p:sldId id="2145708563" r:id="rId13"/>
    <p:sldId id="2145708565" r:id="rId14"/>
    <p:sldId id="2145708570" r:id="rId15"/>
    <p:sldId id="2145708571" r:id="rId16"/>
    <p:sldId id="2145708572" r:id="rId17"/>
    <p:sldId id="2145708573" r:id="rId18"/>
    <p:sldId id="2145708490" r:id="rId19"/>
    <p:sldId id="2145708491" r:id="rId20"/>
    <p:sldId id="2145708386" r:id="rId21"/>
    <p:sldId id="2145708562" r:id="rId22"/>
    <p:sldId id="21457083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owe, Jill M. (LARC-A)" initials="MJM(" lastIdx="30" clrIdx="0">
    <p:extLst>
      <p:ext uri="{19B8F6BF-5375-455C-9EA6-DF929625EA0E}">
        <p15:presenceInfo xmlns:p15="http://schemas.microsoft.com/office/powerpoint/2012/main" userId="S-1-5-21-330711430-3775241029-4075259233-79000" providerId="AD"/>
      </p:ext>
    </p:extLst>
  </p:cmAuthor>
  <p:cmAuthor id="2" name="Kolmstetter, Elizabeth B. (HQ-LE020)" initials="K(" lastIdx="12" clrIdx="1">
    <p:extLst>
      <p:ext uri="{19B8F6BF-5375-455C-9EA6-DF929625EA0E}">
        <p15:presenceInfo xmlns:p15="http://schemas.microsoft.com/office/powerpoint/2012/main" userId="S::ekolmste@ndc.nasa.gov::ce6195da-227d-4f34-a2d6-26c637199e1e" providerId="AD"/>
      </p:ext>
    </p:extLst>
  </p:cmAuthor>
  <p:cmAuthor id="3" name="Marlowe, Jill M. (LARC-A)" initials="M(" lastIdx="398" clrIdx="2">
    <p:extLst>
      <p:ext uri="{19B8F6BF-5375-455C-9EA6-DF929625EA0E}">
        <p15:presenceInfo xmlns:p15="http://schemas.microsoft.com/office/powerpoint/2012/main" userId="S::jmarlowe@ndc.nasa.gov::8d897314-e933-40cd-b5d9-9835f26be814" providerId="AD"/>
      </p:ext>
    </p:extLst>
  </p:cmAuthor>
  <p:cmAuthor id="4" name="Thompson, Ron (HQ-JH000)" initials="TR(" lastIdx="101" clrIdx="3">
    <p:extLst>
      <p:ext uri="{19B8F6BF-5375-455C-9EA6-DF929625EA0E}">
        <p15:presenceInfo xmlns:p15="http://schemas.microsoft.com/office/powerpoint/2012/main" userId="S::rathomp7@ndc.nasa.gov::9586c132-40de-4b7e-bd07-7304356ca00b" providerId="AD"/>
      </p:ext>
    </p:extLst>
  </p:cmAuthor>
  <p:cmAuthor id="5" name="Mclarney, Edward L. (LARC-B7)" initials="MEL(" lastIdx="58" clrIdx="4">
    <p:extLst>
      <p:ext uri="{19B8F6BF-5375-455C-9EA6-DF929625EA0E}">
        <p15:presenceInfo xmlns:p15="http://schemas.microsoft.com/office/powerpoint/2012/main" userId="S::emclarne@ndc.nasa.gov::b4ae9c9b-fce4-4514-805d-99e1562872ef" providerId="AD"/>
      </p:ext>
    </p:extLst>
  </p:cmAuthor>
  <p:cmAuthor id="6" name="Murphy, Patrick (HQ-OC000)" initials="MP(O" lastIdx="67" clrIdx="5">
    <p:extLst>
      <p:ext uri="{19B8F6BF-5375-455C-9EA6-DF929625EA0E}">
        <p15:presenceInfo xmlns:p15="http://schemas.microsoft.com/office/powerpoint/2012/main" userId="S::plmurphy@ndc.nasa.gov::b7b84fd9-ba4f-4d17-8908-3049935306c5" providerId="AD"/>
      </p:ext>
    </p:extLst>
  </p:cmAuthor>
  <p:cmAuthor id="7" name="Diventi, Anthony J. (HQ-GD000)" initials="DAJ(" lastIdx="20" clrIdx="6">
    <p:extLst>
      <p:ext uri="{19B8F6BF-5375-455C-9EA6-DF929625EA0E}">
        <p15:presenceInfo xmlns:p15="http://schemas.microsoft.com/office/powerpoint/2012/main" userId="S-1-5-21-330711430-3775241029-4075259233-95881" providerId="AD"/>
      </p:ext>
    </p:extLst>
  </p:cmAuthor>
  <p:cmAuthor id="8" name="Krut, Keith A. (HQ-LE020)" initials="K(" lastIdx="15" clrIdx="7">
    <p:extLst>
      <p:ext uri="{19B8F6BF-5375-455C-9EA6-DF929625EA0E}">
        <p15:presenceInfo xmlns:p15="http://schemas.microsoft.com/office/powerpoint/2012/main" userId="S::kkrut@ndc.nasa.gov::7e79d905-f286-4e56-a0c8-615137c7a50b" providerId="AD"/>
      </p:ext>
    </p:extLst>
  </p:cmAuthor>
  <p:cmAuthor id="9" name="Duley, Jason J. (ARC-JH000)" initials="DJJ(J" lastIdx="9" clrIdx="8">
    <p:extLst>
      <p:ext uri="{19B8F6BF-5375-455C-9EA6-DF929625EA0E}">
        <p15:presenceInfo xmlns:p15="http://schemas.microsoft.com/office/powerpoint/2012/main" userId="S::jduley@ndc.nasa.gov::69bec630-a550-487b-9d3c-7b15daa6d14e" providerId="AD"/>
      </p:ext>
    </p:extLst>
  </p:cmAuthor>
  <p:cmAuthor id="10" name="Sang, Anthony C. (JSC-OE111)" initials="S(" lastIdx="4" clrIdx="9">
    <p:extLst>
      <p:ext uri="{19B8F6BF-5375-455C-9EA6-DF929625EA0E}">
        <p15:presenceInfo xmlns:p15="http://schemas.microsoft.com/office/powerpoint/2012/main" userId="S::asang@ndc.nasa.gov::d3f53c62-0352-4b5a-9a2d-1357c0b526d3" providerId="AD"/>
      </p:ext>
    </p:extLst>
  </p:cmAuthor>
  <p:cmAuthor id="11" name="Miller, Nikki L. (MSFC-IS91)" initials="M(" lastIdx="8" clrIdx="10">
    <p:extLst>
      <p:ext uri="{19B8F6BF-5375-455C-9EA6-DF929625EA0E}">
        <p15:presenceInfo xmlns:p15="http://schemas.microsoft.com/office/powerpoint/2012/main" userId="S::nlmiller@ndc.nasa.gov::75b06a18-efb7-4525-bf21-6ce4e063485b" providerId="AD"/>
      </p:ext>
    </p:extLst>
  </p:cmAuthor>
  <p:cmAuthor id="12" name="Oza, Nikunj C. (ARC-TI)" initials="O(" lastIdx="5" clrIdx="11">
    <p:extLst>
      <p:ext uri="{19B8F6BF-5375-455C-9EA6-DF929625EA0E}">
        <p15:presenceInfo xmlns:p15="http://schemas.microsoft.com/office/powerpoint/2012/main" userId="S::noza@ndc.nasa.gov::62590626-f7e3-426c-8168-48f20ae7de94" providerId="AD"/>
      </p:ext>
    </p:extLst>
  </p:cmAuthor>
  <p:cmAuthor id="13" name="Casuga, Jules P. (ARC-ID)" initials="C(" lastIdx="2" clrIdx="12">
    <p:extLst>
      <p:ext uri="{19B8F6BF-5375-455C-9EA6-DF929625EA0E}">
        <p15:presenceInfo xmlns:p15="http://schemas.microsoft.com/office/powerpoint/2012/main" userId="S::jcasuga@ndc.nasa.gov::f8c8661f-c2ea-4a7d-bf1c-4bae16793d22" providerId="AD"/>
      </p:ext>
    </p:extLst>
  </p:cmAuthor>
  <p:cmAuthor id="14" name="Casuga, Jules P. (ARC-ID)" initials="CJP(" lastIdx="9" clrIdx="13">
    <p:extLst>
      <p:ext uri="{19B8F6BF-5375-455C-9EA6-DF929625EA0E}">
        <p15:presenceInfo xmlns:p15="http://schemas.microsoft.com/office/powerpoint/2012/main" userId="S-1-5-21-330711430-3775241029-4075259233-811803" providerId="AD"/>
      </p:ext>
    </p:extLst>
  </p:cmAuthor>
  <p:cmAuthor id="15" name="Microsoft Office User" initials="MOU" lastIdx="16" clrIdx="14">
    <p:extLst>
      <p:ext uri="{19B8F6BF-5375-455C-9EA6-DF929625EA0E}">
        <p15:presenceInfo xmlns:p15="http://schemas.microsoft.com/office/powerpoint/2012/main" userId="Microsoft Office User" providerId="None"/>
      </p:ext>
    </p:extLst>
  </p:cmAuthor>
  <p:cmAuthor id="16" name="Diventi, Anthony J. (HQ-GD000)" initials="D(" lastIdx="14" clrIdx="15">
    <p:extLst>
      <p:ext uri="{19B8F6BF-5375-455C-9EA6-DF929625EA0E}">
        <p15:presenceInfo xmlns:p15="http://schemas.microsoft.com/office/powerpoint/2012/main" userId="S::adiventi@ndc.nasa.gov::4d8744c2-0282-4964-ae2a-a5bb83c4e1ae" providerId="AD"/>
      </p:ext>
    </p:extLst>
  </p:cmAuthor>
  <p:cmAuthor id="17" name="Hill, Shanee (HQ-AA000)[Total Solutions Inc]" initials="HI" lastIdx="112" clrIdx="16">
    <p:extLst>
      <p:ext uri="{19B8F6BF-5375-455C-9EA6-DF929625EA0E}">
        <p15:presenceInfo xmlns:p15="http://schemas.microsoft.com/office/powerpoint/2012/main" userId="S::shill9@ndc.nasa.gov::5a416de2-edd8-4cf4-bbb7-d9aa27411782" providerId="AD"/>
      </p:ext>
    </p:extLst>
  </p:cmAuthor>
  <p:cmAuthor id="18" name="Davie, Mary A. (HQ-LA000)" initials="D(" lastIdx="2" clrIdx="17">
    <p:extLst>
      <p:ext uri="{19B8F6BF-5375-455C-9EA6-DF929625EA0E}">
        <p15:presenceInfo xmlns:p15="http://schemas.microsoft.com/office/powerpoint/2012/main" userId="S::madavie@ndc.nasa.gov::7cfe025d-281e-47d8-98eb-a82f864adba3" providerId="AD"/>
      </p:ext>
    </p:extLst>
  </p:cmAuthor>
  <p:cmAuthor id="19" name="Ortiz, James N. (JSC-AA000)" initials="O(" lastIdx="2" clrIdx="18">
    <p:extLst>
      <p:ext uri="{19B8F6BF-5375-455C-9EA6-DF929625EA0E}">
        <p15:presenceInfo xmlns:p15="http://schemas.microsoft.com/office/powerpoint/2012/main" userId="S::jnortiz@ndc.nasa.gov::b3a7500b-3818-4800-9317-39a6cdffb6ad" providerId="AD"/>
      </p:ext>
    </p:extLst>
  </p:cmAuthor>
  <p:cmAuthor id="20" name="Haymes, Christina L. (LARC-A)" initials="H(" lastIdx="17" clrIdx="19">
    <p:extLst>
      <p:ext uri="{19B8F6BF-5375-455C-9EA6-DF929625EA0E}">
        <p15:presenceInfo xmlns:p15="http://schemas.microsoft.com/office/powerpoint/2012/main" userId="S::clhaymes@ndc.nasa.gov::d736866f-e6ef-4709-8b81-2bae39e4f905" providerId="AD"/>
      </p:ext>
    </p:extLst>
  </p:cmAuthor>
  <p:cmAuthor id="21" name="Saunders, Melanie (HQ-AA000)" initials="S(" lastIdx="44" clrIdx="20">
    <p:extLst>
      <p:ext uri="{19B8F6BF-5375-455C-9EA6-DF929625EA0E}">
        <p15:presenceInfo xmlns:p15="http://schemas.microsoft.com/office/powerpoint/2012/main" userId="S::mwsaunde@ndc.nasa.gov::98a94439-5e60-4bf3-8189-1fa65cd48ba7" providerId="AD"/>
      </p:ext>
    </p:extLst>
  </p:cmAuthor>
  <p:cmAuthor id="22" name="Misra, Ajay K. (GRC-L000)" initials="M(" lastIdx="21" clrIdx="21">
    <p:extLst>
      <p:ext uri="{19B8F6BF-5375-455C-9EA6-DF929625EA0E}">
        <p15:presenceInfo xmlns:p15="http://schemas.microsoft.com/office/powerpoint/2012/main" userId="S::amisra@ndc.nasa.gov::3c7edfc5-9ae8-479c-a342-d8e3843b9797" providerId="AD"/>
      </p:ext>
    </p:extLst>
  </p:cmAuthor>
  <p:cmAuthor id="23" name="Richardson, David H. (GSFC-1010)" initials="R(" lastIdx="3" clrIdx="22">
    <p:extLst>
      <p:ext uri="{19B8F6BF-5375-455C-9EA6-DF929625EA0E}">
        <p15:presenceInfo xmlns:p15="http://schemas.microsoft.com/office/powerpoint/2012/main" userId="S::dhrichar@ndc.nasa.gov::84beaaf2-2a4a-40f6-b460-c0e5be5ae876" providerId="AD"/>
      </p:ext>
    </p:extLst>
  </p:cmAuthor>
  <p:cmAuthor id="24" name="Arviola, Anthony D. (LARC-B7)" initials="AAD(B" lastIdx="1" clrIdx="23">
    <p:extLst>
      <p:ext uri="{19B8F6BF-5375-455C-9EA6-DF929625EA0E}">
        <p15:presenceInfo xmlns:p15="http://schemas.microsoft.com/office/powerpoint/2012/main" userId="S::aarviola@ndc.nasa.gov::876a4f17-373e-42b5-97b0-0603dc383719" providerId="AD"/>
      </p:ext>
    </p:extLst>
  </p:cmAuthor>
  <p:cmAuthor id="25" name="Esper, Charu S. (HQ-LA030)" initials="E(" lastIdx="4" clrIdx="24">
    <p:extLst>
      <p:ext uri="{19B8F6BF-5375-455C-9EA6-DF929625EA0E}">
        <p15:presenceInfo xmlns:p15="http://schemas.microsoft.com/office/powerpoint/2012/main" userId="S::csharma@ndc.nasa.gov::d2c93b02-0e10-4c4c-b747-d67b582f11b9" providerId="AD"/>
      </p:ext>
    </p:extLst>
  </p:cmAuthor>
  <p:cmAuthor id="26" name="Hill, Terry (JSC-EX411)" initials="H(" lastIdx="9" clrIdx="25">
    <p:extLst>
      <p:ext uri="{19B8F6BF-5375-455C-9EA6-DF929625EA0E}">
        <p15:presenceInfo xmlns:p15="http://schemas.microsoft.com/office/powerpoint/2012/main" userId="S::trhill1@ndc.nasa.gov::6fa12c21-bbd4-40fb-aac0-9b3f73ab9822" providerId="AD"/>
      </p:ext>
    </p:extLst>
  </p:cmAuthor>
  <p:cmAuthor id="27" name="Kelldorf, David C (JSC-IO111)" initials="K(" lastIdx="12" clrIdx="26">
    <p:extLst>
      <p:ext uri="{19B8F6BF-5375-455C-9EA6-DF929625EA0E}">
        <p15:presenceInfo xmlns:p15="http://schemas.microsoft.com/office/powerpoint/2012/main" userId="S::dkelldor@ndc.nasa.gov::4c138b86-302c-496a-b050-32d91cf7d837" providerId="AD"/>
      </p:ext>
    </p:extLst>
  </p:cmAuthor>
  <p:cmAuthor id="28" name="Dosberg, Matthew W. (GSFC-7300)" initials="D(" lastIdx="1" clrIdx="27">
    <p:extLst>
      <p:ext uri="{19B8F6BF-5375-455C-9EA6-DF929625EA0E}">
        <p15:presenceInfo xmlns:p15="http://schemas.microsoft.com/office/powerpoint/2012/main" userId="S::mdosberg@ndc.nasa.gov::f5065a94-273b-422a-bc00-5f4af6802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16"/>
    <a:srgbClr val="054DC0"/>
    <a:srgbClr val="4AACC7"/>
    <a:srgbClr val="7030A0"/>
    <a:srgbClr val="E9F1F6"/>
    <a:srgbClr val="0241A8"/>
    <a:srgbClr val="E6F5FF"/>
    <a:srgbClr val="4BACC6"/>
    <a:srgbClr val="8064A2"/>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85"/>
    <p:restoredTop sz="97278"/>
  </p:normalViewPr>
  <p:slideViewPr>
    <p:cSldViewPr snapToGrid="0">
      <p:cViewPr varScale="1">
        <p:scale>
          <a:sx n="204" d="100"/>
          <a:sy n="204" d="100"/>
        </p:scale>
        <p:origin x="216" y="288"/>
      </p:cViewPr>
      <p:guideLst/>
    </p:cSldViewPr>
  </p:slideViewPr>
  <p:notesTextViewPr>
    <p:cViewPr>
      <p:scale>
        <a:sx n="1" d="1"/>
        <a:sy n="1" d="1"/>
      </p:scale>
      <p:origin x="0" y="0"/>
    </p:cViewPr>
  </p:notesTextViewPr>
  <p:sorterViewPr>
    <p:cViewPr>
      <p:scale>
        <a:sx n="100" d="100"/>
        <a:sy n="100" d="100"/>
      </p:scale>
      <p:origin x="0" y="-54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jpg"/><Relationship Id="rId4" Type="http://schemas.openxmlformats.org/officeDocument/2006/relationships/image" Target="../media/image60.png"/></Relationships>
</file>

<file path=ppt/diagrams/_rels/data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image" Target="../media/image57.jpg"/><Relationship Id="rId4"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D8275-0296-E24C-9897-EC0DCC740FB8}" type="doc">
      <dgm:prSet loTypeId="urn:microsoft.com/office/officeart/2008/layout/HexagonCluster" loCatId="" qsTypeId="urn:microsoft.com/office/officeart/2005/8/quickstyle/simple5" qsCatId="simple" csTypeId="urn:microsoft.com/office/officeart/2005/8/colors/accent1_2" csCatId="accent1" phldr="1"/>
      <dgm:spPr/>
      <dgm:t>
        <a:bodyPr/>
        <a:lstStyle/>
        <a:p>
          <a:endParaRPr lang="en-US"/>
        </a:p>
      </dgm:t>
    </dgm:pt>
    <dgm:pt modelId="{574D733F-4A6F-B347-B787-2603119B3815}">
      <dgm:prSet phldrT="[Text]" custT="1">
        <dgm:style>
          <a:lnRef idx="1">
            <a:schemeClr val="dk1"/>
          </a:lnRef>
          <a:fillRef idx="2">
            <a:schemeClr val="dk1"/>
          </a:fillRef>
          <a:effectRef idx="1">
            <a:schemeClr val="dk1"/>
          </a:effectRef>
          <a:fontRef idx="minor">
            <a:schemeClr val="dk1"/>
          </a:fontRef>
        </dgm:style>
      </dgm:prSet>
      <dgm:spPr/>
      <dgm:t>
        <a:bodyPr/>
        <a:lstStyle/>
        <a:p>
          <a:r>
            <a:rPr lang="en-US" sz="1200" dirty="0"/>
            <a:t>Contributions of the Centers</a:t>
          </a:r>
        </a:p>
      </dgm:t>
    </dgm:pt>
    <dgm:pt modelId="{84C2044A-9C3E-464F-BD9A-B8F48C7E645B}" type="parTrans" cxnId="{F3CAECBF-82E7-9946-99EE-AD97877F424B}">
      <dgm:prSet/>
      <dgm:spPr/>
      <dgm:t>
        <a:bodyPr/>
        <a:lstStyle/>
        <a:p>
          <a:endParaRPr lang="en-US"/>
        </a:p>
      </dgm:t>
    </dgm:pt>
    <dgm:pt modelId="{D08177A1-E3D0-3D4A-8504-7C86700154C1}" type="sibTrans" cxnId="{F3CAECBF-82E7-9946-99EE-AD97877F424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3CFB443C-9D55-F54B-8815-47216B77A5DE}">
      <dgm:prSet phldrT="[Text]">
        <dgm:style>
          <a:lnRef idx="1">
            <a:schemeClr val="accent1"/>
          </a:lnRef>
          <a:fillRef idx="2">
            <a:schemeClr val="accent1"/>
          </a:fillRef>
          <a:effectRef idx="1">
            <a:schemeClr val="accent1"/>
          </a:effectRef>
          <a:fontRef idx="minor">
            <a:schemeClr val="dk1"/>
          </a:fontRef>
        </dgm:style>
      </dgm:prSet>
      <dgm:spPr>
        <a:solidFill>
          <a:schemeClr val="bg1">
            <a:lumMod val="95000"/>
          </a:schemeClr>
        </a:solidFill>
      </dgm:spPr>
      <dgm:t>
        <a:bodyPr/>
        <a:lstStyle/>
        <a:p>
          <a:r>
            <a:rPr lang="en-US" dirty="0"/>
            <a:t>Lift &amp; Shift from other Gov Agencies</a:t>
          </a:r>
        </a:p>
      </dgm:t>
    </dgm:pt>
    <dgm:pt modelId="{B9AB664D-890E-B54A-ADFD-1FC8EAE3CE2E}" type="parTrans" cxnId="{2B5CB953-098B-9342-9800-D747E5CD0259}">
      <dgm:prSet/>
      <dgm:spPr/>
      <dgm:t>
        <a:bodyPr/>
        <a:lstStyle/>
        <a:p>
          <a:endParaRPr lang="en-US"/>
        </a:p>
      </dgm:t>
    </dgm:pt>
    <dgm:pt modelId="{14A931DE-9605-194D-9C55-0192CAB29185}" type="sibTrans" cxnId="{2B5CB953-098B-9342-9800-D747E5CD025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FB91A4D0-59C9-F140-84B2-30F351809C40}">
      <dgm:prSet phldrT="[Text]" custT="1"/>
      <dgm:spPr/>
      <dgm:t>
        <a:bodyPr/>
        <a:lstStyle/>
        <a:p>
          <a:r>
            <a:rPr lang="en-US" sz="1800" b="1" dirty="0"/>
            <a:t>NASA DT</a:t>
          </a:r>
        </a:p>
      </dgm:t>
    </dgm:pt>
    <dgm:pt modelId="{C3B6C77B-8D76-D44A-9110-4DF4CC09E531}" type="parTrans" cxnId="{18BEBE46-66ED-3B4C-94FC-348F8B6E7342}">
      <dgm:prSet/>
      <dgm:spPr/>
      <dgm:t>
        <a:bodyPr/>
        <a:lstStyle/>
        <a:p>
          <a:endParaRPr lang="en-US"/>
        </a:p>
      </dgm:t>
    </dgm:pt>
    <dgm:pt modelId="{483046E0-8860-9E4B-9DF5-015AB10AB7D1}" type="sibTrans" cxnId="{18BEBE46-66ED-3B4C-94FC-348F8B6E734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4860DA6F-6790-B94E-AE0F-4076994685EE}">
      <dgm:prSet>
        <dgm:style>
          <a:lnRef idx="1">
            <a:schemeClr val="dk1"/>
          </a:lnRef>
          <a:fillRef idx="2">
            <a:schemeClr val="dk1"/>
          </a:fillRef>
          <a:effectRef idx="1">
            <a:schemeClr val="dk1"/>
          </a:effectRef>
          <a:fontRef idx="minor">
            <a:schemeClr val="dk1"/>
          </a:fontRef>
        </dgm:style>
      </dgm:prSet>
      <dgm:spPr/>
      <dgm:t>
        <a:bodyPr/>
        <a:lstStyle/>
        <a:p>
          <a:r>
            <a:rPr lang="en-US" dirty="0"/>
            <a:t>Mission Directorates</a:t>
          </a:r>
        </a:p>
      </dgm:t>
    </dgm:pt>
    <dgm:pt modelId="{7BCD1972-19F7-114A-A46B-816E78A75A33}" type="parTrans" cxnId="{01603650-4514-7640-B7FB-6AEDF7AA232F}">
      <dgm:prSet/>
      <dgm:spPr/>
      <dgm:t>
        <a:bodyPr/>
        <a:lstStyle/>
        <a:p>
          <a:endParaRPr lang="en-US"/>
        </a:p>
      </dgm:t>
    </dgm:pt>
    <dgm:pt modelId="{E0706D6C-59A1-C147-9537-2F44187E04A7}" type="sibTrans" cxnId="{01603650-4514-7640-B7FB-6AEDF7AA232F}">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2B016B4F-C607-AB4E-A1D1-6EC1C0F0FA60}" type="pres">
      <dgm:prSet presAssocID="{247D8275-0296-E24C-9897-EC0DCC740FB8}" presName="Name0" presStyleCnt="0">
        <dgm:presLayoutVars>
          <dgm:chMax val="21"/>
          <dgm:chPref val="21"/>
        </dgm:presLayoutVars>
      </dgm:prSet>
      <dgm:spPr/>
    </dgm:pt>
    <dgm:pt modelId="{3F8ECA29-BAFA-FE48-AC41-66EC54B5BC3D}" type="pres">
      <dgm:prSet presAssocID="{574D733F-4A6F-B347-B787-2603119B3815}" presName="text1" presStyleCnt="0"/>
      <dgm:spPr/>
    </dgm:pt>
    <dgm:pt modelId="{FD858753-6A3D-C249-B925-CA48788FBC47}" type="pres">
      <dgm:prSet presAssocID="{574D733F-4A6F-B347-B787-2603119B3815}" presName="textRepeatNode" presStyleLbl="alignNode1" presStyleIdx="0" presStyleCnt="4">
        <dgm:presLayoutVars>
          <dgm:chMax val="0"/>
          <dgm:chPref val="0"/>
          <dgm:bulletEnabled val="1"/>
        </dgm:presLayoutVars>
      </dgm:prSet>
      <dgm:spPr/>
    </dgm:pt>
    <dgm:pt modelId="{FA327A7E-98DE-2C4E-A896-98BB083100A6}" type="pres">
      <dgm:prSet presAssocID="{574D733F-4A6F-B347-B787-2603119B3815}" presName="textaccent1" presStyleCnt="0"/>
      <dgm:spPr/>
    </dgm:pt>
    <dgm:pt modelId="{078BE57F-455C-0B46-B319-497921BB9239}" type="pres">
      <dgm:prSet presAssocID="{574D733F-4A6F-B347-B787-2603119B3815}" presName="accentRepeatNode" presStyleLbl="solidAlignAcc1" presStyleIdx="0" presStyleCnt="8"/>
      <dgm:spPr/>
    </dgm:pt>
    <dgm:pt modelId="{3FC2021D-8FA3-A546-8020-88B3E03CCAB8}" type="pres">
      <dgm:prSet presAssocID="{D08177A1-E3D0-3D4A-8504-7C86700154C1}" presName="image1" presStyleCnt="0"/>
      <dgm:spPr/>
    </dgm:pt>
    <dgm:pt modelId="{EC70A297-A051-2944-919D-8C8823349AED}" type="pres">
      <dgm:prSet presAssocID="{D08177A1-E3D0-3D4A-8504-7C86700154C1}" presName="imageRepeatNode" presStyleLbl="alignAcc1" presStyleIdx="0" presStyleCnt="4"/>
      <dgm:spPr/>
    </dgm:pt>
    <dgm:pt modelId="{AF1019F4-7EC6-CD40-B364-6AFF98E352A8}" type="pres">
      <dgm:prSet presAssocID="{D08177A1-E3D0-3D4A-8504-7C86700154C1}" presName="imageaccent1" presStyleCnt="0"/>
      <dgm:spPr/>
    </dgm:pt>
    <dgm:pt modelId="{9A5900FC-51F5-1643-98D4-84C9D3C9CFB8}" type="pres">
      <dgm:prSet presAssocID="{D08177A1-E3D0-3D4A-8504-7C86700154C1}" presName="accentRepeatNode" presStyleLbl="solidAlignAcc1" presStyleIdx="1" presStyleCnt="8" custLinFactNeighborX="20735" custLinFactNeighborY="52927"/>
      <dgm:spPr/>
    </dgm:pt>
    <dgm:pt modelId="{A5351A1E-1B77-0446-9BED-8ADDF1E813FF}" type="pres">
      <dgm:prSet presAssocID="{4860DA6F-6790-B94E-AE0F-4076994685EE}" presName="text2" presStyleCnt="0"/>
      <dgm:spPr/>
    </dgm:pt>
    <dgm:pt modelId="{77C83DF0-BD6F-FA4B-900C-410E3D435885}" type="pres">
      <dgm:prSet presAssocID="{4860DA6F-6790-B94E-AE0F-4076994685EE}" presName="textRepeatNode" presStyleLbl="alignNode1" presStyleIdx="1" presStyleCnt="4">
        <dgm:presLayoutVars>
          <dgm:chMax val="0"/>
          <dgm:chPref val="0"/>
          <dgm:bulletEnabled val="1"/>
        </dgm:presLayoutVars>
      </dgm:prSet>
      <dgm:spPr/>
    </dgm:pt>
    <dgm:pt modelId="{ACB0C3E8-F98E-A445-88BF-4522541A3EB0}" type="pres">
      <dgm:prSet presAssocID="{4860DA6F-6790-B94E-AE0F-4076994685EE}" presName="textaccent2" presStyleCnt="0"/>
      <dgm:spPr/>
    </dgm:pt>
    <dgm:pt modelId="{BAA25E09-D105-314D-BEDA-202E52BF1AC1}" type="pres">
      <dgm:prSet presAssocID="{4860DA6F-6790-B94E-AE0F-4076994685EE}" presName="accentRepeatNode" presStyleLbl="solidAlignAcc1" presStyleIdx="2" presStyleCnt="8"/>
      <dgm:spPr/>
    </dgm:pt>
    <dgm:pt modelId="{EB599FFB-A822-DE4A-8C46-3F68D56DC5F4}" type="pres">
      <dgm:prSet presAssocID="{E0706D6C-59A1-C147-9537-2F44187E04A7}" presName="image2" presStyleCnt="0"/>
      <dgm:spPr/>
    </dgm:pt>
    <dgm:pt modelId="{47B5E2B1-E58F-A442-95FC-55D452E15F0C}" type="pres">
      <dgm:prSet presAssocID="{E0706D6C-59A1-C147-9537-2F44187E04A7}" presName="imageRepeatNode" presStyleLbl="alignAcc1" presStyleIdx="1" presStyleCnt="4"/>
      <dgm:spPr/>
    </dgm:pt>
    <dgm:pt modelId="{41E63CFC-7071-614C-9DAC-9DC2067C18C6}" type="pres">
      <dgm:prSet presAssocID="{E0706D6C-59A1-C147-9537-2F44187E04A7}" presName="imageaccent2" presStyleCnt="0"/>
      <dgm:spPr/>
    </dgm:pt>
    <dgm:pt modelId="{5715DFC2-F933-B142-80DC-F22CB3F7BC86}" type="pres">
      <dgm:prSet presAssocID="{E0706D6C-59A1-C147-9537-2F44187E04A7}" presName="accentRepeatNode" presStyleLbl="solidAlignAcc1" presStyleIdx="3" presStyleCnt="8"/>
      <dgm:spPr/>
    </dgm:pt>
    <dgm:pt modelId="{DF07205D-A8AD-B247-A64F-B6D36DCF6F4D}" type="pres">
      <dgm:prSet presAssocID="{FB91A4D0-59C9-F140-84B2-30F351809C40}" presName="text3" presStyleCnt="0"/>
      <dgm:spPr/>
    </dgm:pt>
    <dgm:pt modelId="{D7E23933-EB05-644D-88C0-8CF9B26981B0}" type="pres">
      <dgm:prSet presAssocID="{FB91A4D0-59C9-F140-84B2-30F351809C40}" presName="textRepeatNode" presStyleLbl="alignNode1" presStyleIdx="2" presStyleCnt="4">
        <dgm:presLayoutVars>
          <dgm:chMax val="0"/>
          <dgm:chPref val="0"/>
          <dgm:bulletEnabled val="1"/>
        </dgm:presLayoutVars>
      </dgm:prSet>
      <dgm:spPr/>
    </dgm:pt>
    <dgm:pt modelId="{E41A19FD-C827-ED47-A378-065B481B2E89}" type="pres">
      <dgm:prSet presAssocID="{FB91A4D0-59C9-F140-84B2-30F351809C40}" presName="textaccent3" presStyleCnt="0"/>
      <dgm:spPr/>
    </dgm:pt>
    <dgm:pt modelId="{7180075D-382F-B741-955F-4376E458D008}" type="pres">
      <dgm:prSet presAssocID="{FB91A4D0-59C9-F140-84B2-30F351809C40}" presName="accentRepeatNode" presStyleLbl="solidAlignAcc1" presStyleIdx="4" presStyleCnt="8"/>
      <dgm:spPr/>
    </dgm:pt>
    <dgm:pt modelId="{DC6EA57C-83FF-654B-88FB-EB639AB9491B}" type="pres">
      <dgm:prSet presAssocID="{483046E0-8860-9E4B-9DF5-015AB10AB7D1}" presName="image3" presStyleCnt="0"/>
      <dgm:spPr/>
    </dgm:pt>
    <dgm:pt modelId="{234EC28E-75FD-DA4D-AF5B-8B71D0FC1923}" type="pres">
      <dgm:prSet presAssocID="{483046E0-8860-9E4B-9DF5-015AB10AB7D1}" presName="imageRepeatNode" presStyleLbl="alignAcc1" presStyleIdx="2" presStyleCnt="4"/>
      <dgm:spPr/>
    </dgm:pt>
    <dgm:pt modelId="{B6DC7970-D214-E647-AEB5-DFE6632AE22C}" type="pres">
      <dgm:prSet presAssocID="{483046E0-8860-9E4B-9DF5-015AB10AB7D1}" presName="imageaccent3" presStyleCnt="0"/>
      <dgm:spPr/>
    </dgm:pt>
    <dgm:pt modelId="{35EA7EAD-1A04-7C46-A97F-1A33289F16FD}" type="pres">
      <dgm:prSet presAssocID="{483046E0-8860-9E4B-9DF5-015AB10AB7D1}" presName="accentRepeatNode" presStyleLbl="solidAlignAcc1" presStyleIdx="5" presStyleCnt="8"/>
      <dgm:spPr/>
    </dgm:pt>
    <dgm:pt modelId="{51FBD8E6-F2D6-F24C-953B-A1FB666B198E}" type="pres">
      <dgm:prSet presAssocID="{3CFB443C-9D55-F54B-8815-47216B77A5DE}" presName="text4" presStyleCnt="0"/>
      <dgm:spPr/>
    </dgm:pt>
    <dgm:pt modelId="{A782F9E5-52A1-3C43-9166-17B1138B7F33}" type="pres">
      <dgm:prSet presAssocID="{3CFB443C-9D55-F54B-8815-47216B77A5DE}" presName="textRepeatNode" presStyleLbl="alignNode1" presStyleIdx="3" presStyleCnt="4">
        <dgm:presLayoutVars>
          <dgm:chMax val="0"/>
          <dgm:chPref val="0"/>
          <dgm:bulletEnabled val="1"/>
        </dgm:presLayoutVars>
      </dgm:prSet>
      <dgm:spPr/>
    </dgm:pt>
    <dgm:pt modelId="{C076FB26-DFFE-3E41-A6D1-DF3584FE5037}" type="pres">
      <dgm:prSet presAssocID="{3CFB443C-9D55-F54B-8815-47216B77A5DE}" presName="textaccent4" presStyleCnt="0"/>
      <dgm:spPr/>
    </dgm:pt>
    <dgm:pt modelId="{E6A262F7-0151-C141-99E7-DE1518BB2CAB}" type="pres">
      <dgm:prSet presAssocID="{3CFB443C-9D55-F54B-8815-47216B77A5DE}" presName="accentRepeatNode" presStyleLbl="solidAlignAcc1" presStyleIdx="6" presStyleCnt="8"/>
      <dgm:spPr/>
    </dgm:pt>
    <dgm:pt modelId="{40DE79E9-5B42-0148-BB86-AF80965BA0AF}" type="pres">
      <dgm:prSet presAssocID="{14A931DE-9605-194D-9C55-0192CAB29185}" presName="image4" presStyleCnt="0"/>
      <dgm:spPr/>
    </dgm:pt>
    <dgm:pt modelId="{A4F98D8B-2C6C-314B-8DA6-1A736551FFC1}" type="pres">
      <dgm:prSet presAssocID="{14A931DE-9605-194D-9C55-0192CAB29185}" presName="imageRepeatNode" presStyleLbl="alignAcc1" presStyleIdx="3" presStyleCnt="4"/>
      <dgm:spPr/>
    </dgm:pt>
    <dgm:pt modelId="{8FC031CA-6681-5D49-81AC-58A67190A898}" type="pres">
      <dgm:prSet presAssocID="{14A931DE-9605-194D-9C55-0192CAB29185}" presName="imageaccent4" presStyleCnt="0"/>
      <dgm:spPr/>
    </dgm:pt>
    <dgm:pt modelId="{257F05A5-DE70-2B4C-ADDE-D6D283686FAC}" type="pres">
      <dgm:prSet presAssocID="{14A931DE-9605-194D-9C55-0192CAB29185}" presName="accentRepeatNode" presStyleLbl="solidAlignAcc1" presStyleIdx="7" presStyleCnt="8"/>
      <dgm:spPr/>
    </dgm:pt>
  </dgm:ptLst>
  <dgm:cxnLst>
    <dgm:cxn modelId="{5A7D6E05-F862-7F46-943D-3D22BE5DCE67}" type="presOf" srcId="{483046E0-8860-9E4B-9DF5-015AB10AB7D1}" destId="{234EC28E-75FD-DA4D-AF5B-8B71D0FC1923}" srcOrd="0" destOrd="0" presId="urn:microsoft.com/office/officeart/2008/layout/HexagonCluster"/>
    <dgm:cxn modelId="{18BEBE46-66ED-3B4C-94FC-348F8B6E7342}" srcId="{247D8275-0296-E24C-9897-EC0DCC740FB8}" destId="{FB91A4D0-59C9-F140-84B2-30F351809C40}" srcOrd="2" destOrd="0" parTransId="{C3B6C77B-8D76-D44A-9110-4DF4CC09E531}" sibTransId="{483046E0-8860-9E4B-9DF5-015AB10AB7D1}"/>
    <dgm:cxn modelId="{01603650-4514-7640-B7FB-6AEDF7AA232F}" srcId="{247D8275-0296-E24C-9897-EC0DCC740FB8}" destId="{4860DA6F-6790-B94E-AE0F-4076994685EE}" srcOrd="1" destOrd="0" parTransId="{7BCD1972-19F7-114A-A46B-816E78A75A33}" sibTransId="{E0706D6C-59A1-C147-9537-2F44187E04A7}"/>
    <dgm:cxn modelId="{2B5CB953-098B-9342-9800-D747E5CD0259}" srcId="{247D8275-0296-E24C-9897-EC0DCC740FB8}" destId="{3CFB443C-9D55-F54B-8815-47216B77A5DE}" srcOrd="3" destOrd="0" parTransId="{B9AB664D-890E-B54A-ADFD-1FC8EAE3CE2E}" sibTransId="{14A931DE-9605-194D-9C55-0192CAB29185}"/>
    <dgm:cxn modelId="{B6A9D05B-CD7B-314B-8F43-65DBD5E6B9F6}" type="presOf" srcId="{FB91A4D0-59C9-F140-84B2-30F351809C40}" destId="{D7E23933-EB05-644D-88C0-8CF9B26981B0}" srcOrd="0" destOrd="0" presId="urn:microsoft.com/office/officeart/2008/layout/HexagonCluster"/>
    <dgm:cxn modelId="{5E20925C-07EC-2E4D-A2A3-39AB3AFB50B1}" type="presOf" srcId="{3CFB443C-9D55-F54B-8815-47216B77A5DE}" destId="{A782F9E5-52A1-3C43-9166-17B1138B7F33}" srcOrd="0" destOrd="0" presId="urn:microsoft.com/office/officeart/2008/layout/HexagonCluster"/>
    <dgm:cxn modelId="{BBF4707F-1638-2945-B11B-53FE099AA05B}" type="presOf" srcId="{4860DA6F-6790-B94E-AE0F-4076994685EE}" destId="{77C83DF0-BD6F-FA4B-900C-410E3D435885}" srcOrd="0" destOrd="0" presId="urn:microsoft.com/office/officeart/2008/layout/HexagonCluster"/>
    <dgm:cxn modelId="{D4FF128E-D122-5C44-9CDC-1B0CFCEB6ACD}" type="presOf" srcId="{D08177A1-E3D0-3D4A-8504-7C86700154C1}" destId="{EC70A297-A051-2944-919D-8C8823349AED}" srcOrd="0" destOrd="0" presId="urn:microsoft.com/office/officeart/2008/layout/HexagonCluster"/>
    <dgm:cxn modelId="{BE7DEE98-81CA-9E48-8409-E9AAD246A8A3}" type="presOf" srcId="{247D8275-0296-E24C-9897-EC0DCC740FB8}" destId="{2B016B4F-C607-AB4E-A1D1-6EC1C0F0FA60}" srcOrd="0" destOrd="0" presId="urn:microsoft.com/office/officeart/2008/layout/HexagonCluster"/>
    <dgm:cxn modelId="{0974AFB0-DA92-A34A-93F7-33E90CF0C337}" type="presOf" srcId="{14A931DE-9605-194D-9C55-0192CAB29185}" destId="{A4F98D8B-2C6C-314B-8DA6-1A736551FFC1}" srcOrd="0" destOrd="0" presId="urn:microsoft.com/office/officeart/2008/layout/HexagonCluster"/>
    <dgm:cxn modelId="{D452B8B1-2AC0-FB47-BE4A-2F0295FF979B}" type="presOf" srcId="{E0706D6C-59A1-C147-9537-2F44187E04A7}" destId="{47B5E2B1-E58F-A442-95FC-55D452E15F0C}" srcOrd="0" destOrd="0" presId="urn:microsoft.com/office/officeart/2008/layout/HexagonCluster"/>
    <dgm:cxn modelId="{C6B5DBBA-F553-2742-8A69-41EF5D240C34}" type="presOf" srcId="{574D733F-4A6F-B347-B787-2603119B3815}" destId="{FD858753-6A3D-C249-B925-CA48788FBC47}" srcOrd="0" destOrd="0" presId="urn:microsoft.com/office/officeart/2008/layout/HexagonCluster"/>
    <dgm:cxn modelId="{F3CAECBF-82E7-9946-99EE-AD97877F424B}" srcId="{247D8275-0296-E24C-9897-EC0DCC740FB8}" destId="{574D733F-4A6F-B347-B787-2603119B3815}" srcOrd="0" destOrd="0" parTransId="{84C2044A-9C3E-464F-BD9A-B8F48C7E645B}" sibTransId="{D08177A1-E3D0-3D4A-8504-7C86700154C1}"/>
    <dgm:cxn modelId="{765FB9F9-DE28-204A-A0A5-224BE7D388BB}" type="presParOf" srcId="{2B016B4F-C607-AB4E-A1D1-6EC1C0F0FA60}" destId="{3F8ECA29-BAFA-FE48-AC41-66EC54B5BC3D}" srcOrd="0" destOrd="0" presId="urn:microsoft.com/office/officeart/2008/layout/HexagonCluster"/>
    <dgm:cxn modelId="{4C20046F-6025-0F49-9127-9427E91EA670}" type="presParOf" srcId="{3F8ECA29-BAFA-FE48-AC41-66EC54B5BC3D}" destId="{FD858753-6A3D-C249-B925-CA48788FBC47}" srcOrd="0" destOrd="0" presId="urn:microsoft.com/office/officeart/2008/layout/HexagonCluster"/>
    <dgm:cxn modelId="{C2793ED4-D5F3-9F42-944B-07F14C698D80}" type="presParOf" srcId="{2B016B4F-C607-AB4E-A1D1-6EC1C0F0FA60}" destId="{FA327A7E-98DE-2C4E-A896-98BB083100A6}" srcOrd="1" destOrd="0" presId="urn:microsoft.com/office/officeart/2008/layout/HexagonCluster"/>
    <dgm:cxn modelId="{8A145BFA-22C8-DD44-BF04-2EA70E82DED2}" type="presParOf" srcId="{FA327A7E-98DE-2C4E-A896-98BB083100A6}" destId="{078BE57F-455C-0B46-B319-497921BB9239}" srcOrd="0" destOrd="0" presId="urn:microsoft.com/office/officeart/2008/layout/HexagonCluster"/>
    <dgm:cxn modelId="{7B8863F6-AE0A-2E4F-AC3B-9E0271DD031B}" type="presParOf" srcId="{2B016B4F-C607-AB4E-A1D1-6EC1C0F0FA60}" destId="{3FC2021D-8FA3-A546-8020-88B3E03CCAB8}" srcOrd="2" destOrd="0" presId="urn:microsoft.com/office/officeart/2008/layout/HexagonCluster"/>
    <dgm:cxn modelId="{D64546B0-8797-DD4D-BD36-F63B0CD247F9}" type="presParOf" srcId="{3FC2021D-8FA3-A546-8020-88B3E03CCAB8}" destId="{EC70A297-A051-2944-919D-8C8823349AED}" srcOrd="0" destOrd="0" presId="urn:microsoft.com/office/officeart/2008/layout/HexagonCluster"/>
    <dgm:cxn modelId="{982F1078-C50A-C34A-8793-091DC658AEAB}" type="presParOf" srcId="{2B016B4F-C607-AB4E-A1D1-6EC1C0F0FA60}" destId="{AF1019F4-7EC6-CD40-B364-6AFF98E352A8}" srcOrd="3" destOrd="0" presId="urn:microsoft.com/office/officeart/2008/layout/HexagonCluster"/>
    <dgm:cxn modelId="{A5C19AAD-ED8F-A544-9ECA-944A76265A65}" type="presParOf" srcId="{AF1019F4-7EC6-CD40-B364-6AFF98E352A8}" destId="{9A5900FC-51F5-1643-98D4-84C9D3C9CFB8}" srcOrd="0" destOrd="0" presId="urn:microsoft.com/office/officeart/2008/layout/HexagonCluster"/>
    <dgm:cxn modelId="{66412C4E-5BA4-6E40-9746-4A54CE4CAB99}" type="presParOf" srcId="{2B016B4F-C607-AB4E-A1D1-6EC1C0F0FA60}" destId="{A5351A1E-1B77-0446-9BED-8ADDF1E813FF}" srcOrd="4" destOrd="0" presId="urn:microsoft.com/office/officeart/2008/layout/HexagonCluster"/>
    <dgm:cxn modelId="{47D78CFE-021C-A343-ACE2-FC5BEBB16780}" type="presParOf" srcId="{A5351A1E-1B77-0446-9BED-8ADDF1E813FF}" destId="{77C83DF0-BD6F-FA4B-900C-410E3D435885}" srcOrd="0" destOrd="0" presId="urn:microsoft.com/office/officeart/2008/layout/HexagonCluster"/>
    <dgm:cxn modelId="{1717EAD5-6CCE-E94C-B0F8-07818C6E285D}" type="presParOf" srcId="{2B016B4F-C607-AB4E-A1D1-6EC1C0F0FA60}" destId="{ACB0C3E8-F98E-A445-88BF-4522541A3EB0}" srcOrd="5" destOrd="0" presId="urn:microsoft.com/office/officeart/2008/layout/HexagonCluster"/>
    <dgm:cxn modelId="{8E682B41-EE06-D545-9D65-6B2325665481}" type="presParOf" srcId="{ACB0C3E8-F98E-A445-88BF-4522541A3EB0}" destId="{BAA25E09-D105-314D-BEDA-202E52BF1AC1}" srcOrd="0" destOrd="0" presId="urn:microsoft.com/office/officeart/2008/layout/HexagonCluster"/>
    <dgm:cxn modelId="{76B6FFDF-A76D-5640-80E8-5E4311C37E4B}" type="presParOf" srcId="{2B016B4F-C607-AB4E-A1D1-6EC1C0F0FA60}" destId="{EB599FFB-A822-DE4A-8C46-3F68D56DC5F4}" srcOrd="6" destOrd="0" presId="urn:microsoft.com/office/officeart/2008/layout/HexagonCluster"/>
    <dgm:cxn modelId="{3EDF7B05-EF8F-6D4A-8A0C-FFFEF07D2F47}" type="presParOf" srcId="{EB599FFB-A822-DE4A-8C46-3F68D56DC5F4}" destId="{47B5E2B1-E58F-A442-95FC-55D452E15F0C}" srcOrd="0" destOrd="0" presId="urn:microsoft.com/office/officeart/2008/layout/HexagonCluster"/>
    <dgm:cxn modelId="{F59E2643-CB10-0A4C-A882-C449DF16EDD9}" type="presParOf" srcId="{2B016B4F-C607-AB4E-A1D1-6EC1C0F0FA60}" destId="{41E63CFC-7071-614C-9DAC-9DC2067C18C6}" srcOrd="7" destOrd="0" presId="urn:microsoft.com/office/officeart/2008/layout/HexagonCluster"/>
    <dgm:cxn modelId="{159D9A0F-F5AB-864D-8BAC-9D642FF500D3}" type="presParOf" srcId="{41E63CFC-7071-614C-9DAC-9DC2067C18C6}" destId="{5715DFC2-F933-B142-80DC-F22CB3F7BC86}" srcOrd="0" destOrd="0" presId="urn:microsoft.com/office/officeart/2008/layout/HexagonCluster"/>
    <dgm:cxn modelId="{39B66F79-C41D-E241-AD3C-F3F5F1F8AECD}" type="presParOf" srcId="{2B016B4F-C607-AB4E-A1D1-6EC1C0F0FA60}" destId="{DF07205D-A8AD-B247-A64F-B6D36DCF6F4D}" srcOrd="8" destOrd="0" presId="urn:microsoft.com/office/officeart/2008/layout/HexagonCluster"/>
    <dgm:cxn modelId="{CF833427-F1D2-8C46-812D-D7D473918481}" type="presParOf" srcId="{DF07205D-A8AD-B247-A64F-B6D36DCF6F4D}" destId="{D7E23933-EB05-644D-88C0-8CF9B26981B0}" srcOrd="0" destOrd="0" presId="urn:microsoft.com/office/officeart/2008/layout/HexagonCluster"/>
    <dgm:cxn modelId="{08A086C9-F4A7-7745-A773-B2DD99BD26D2}" type="presParOf" srcId="{2B016B4F-C607-AB4E-A1D1-6EC1C0F0FA60}" destId="{E41A19FD-C827-ED47-A378-065B481B2E89}" srcOrd="9" destOrd="0" presId="urn:microsoft.com/office/officeart/2008/layout/HexagonCluster"/>
    <dgm:cxn modelId="{EA5C326E-C4DE-0244-B765-93892AF280CA}" type="presParOf" srcId="{E41A19FD-C827-ED47-A378-065B481B2E89}" destId="{7180075D-382F-B741-955F-4376E458D008}" srcOrd="0" destOrd="0" presId="urn:microsoft.com/office/officeart/2008/layout/HexagonCluster"/>
    <dgm:cxn modelId="{5CDC3B2D-4BE8-5340-9B2B-D3CBEC350441}" type="presParOf" srcId="{2B016B4F-C607-AB4E-A1D1-6EC1C0F0FA60}" destId="{DC6EA57C-83FF-654B-88FB-EB639AB9491B}" srcOrd="10" destOrd="0" presId="urn:microsoft.com/office/officeart/2008/layout/HexagonCluster"/>
    <dgm:cxn modelId="{30885C50-323E-954E-9197-8B0CEFB70408}" type="presParOf" srcId="{DC6EA57C-83FF-654B-88FB-EB639AB9491B}" destId="{234EC28E-75FD-DA4D-AF5B-8B71D0FC1923}" srcOrd="0" destOrd="0" presId="urn:microsoft.com/office/officeart/2008/layout/HexagonCluster"/>
    <dgm:cxn modelId="{17EA7BBA-8609-7848-97BF-432F29F501A3}" type="presParOf" srcId="{2B016B4F-C607-AB4E-A1D1-6EC1C0F0FA60}" destId="{B6DC7970-D214-E647-AEB5-DFE6632AE22C}" srcOrd="11" destOrd="0" presId="urn:microsoft.com/office/officeart/2008/layout/HexagonCluster"/>
    <dgm:cxn modelId="{0619D82F-5909-F241-BE6D-07F319B7574C}" type="presParOf" srcId="{B6DC7970-D214-E647-AEB5-DFE6632AE22C}" destId="{35EA7EAD-1A04-7C46-A97F-1A33289F16FD}" srcOrd="0" destOrd="0" presId="urn:microsoft.com/office/officeart/2008/layout/HexagonCluster"/>
    <dgm:cxn modelId="{3E0E7261-B902-2B40-AC36-3ABA47534CD3}" type="presParOf" srcId="{2B016B4F-C607-AB4E-A1D1-6EC1C0F0FA60}" destId="{51FBD8E6-F2D6-F24C-953B-A1FB666B198E}" srcOrd="12" destOrd="0" presId="urn:microsoft.com/office/officeart/2008/layout/HexagonCluster"/>
    <dgm:cxn modelId="{3171B3E3-690E-1A44-A765-3980F9A9B882}" type="presParOf" srcId="{51FBD8E6-F2D6-F24C-953B-A1FB666B198E}" destId="{A782F9E5-52A1-3C43-9166-17B1138B7F33}" srcOrd="0" destOrd="0" presId="urn:microsoft.com/office/officeart/2008/layout/HexagonCluster"/>
    <dgm:cxn modelId="{87C952E9-69BC-2D4E-94DA-BF4A223AD884}" type="presParOf" srcId="{2B016B4F-C607-AB4E-A1D1-6EC1C0F0FA60}" destId="{C076FB26-DFFE-3E41-A6D1-DF3584FE5037}" srcOrd="13" destOrd="0" presId="urn:microsoft.com/office/officeart/2008/layout/HexagonCluster"/>
    <dgm:cxn modelId="{7395AB57-936C-E247-83B7-9E5A012B8BD9}" type="presParOf" srcId="{C076FB26-DFFE-3E41-A6D1-DF3584FE5037}" destId="{E6A262F7-0151-C141-99E7-DE1518BB2CAB}" srcOrd="0" destOrd="0" presId="urn:microsoft.com/office/officeart/2008/layout/HexagonCluster"/>
    <dgm:cxn modelId="{FCFBFD55-4B3D-C44A-93DA-11D4EACAF970}" type="presParOf" srcId="{2B016B4F-C607-AB4E-A1D1-6EC1C0F0FA60}" destId="{40DE79E9-5B42-0148-BB86-AF80965BA0AF}" srcOrd="14" destOrd="0" presId="urn:microsoft.com/office/officeart/2008/layout/HexagonCluster"/>
    <dgm:cxn modelId="{964B20E2-9CF8-2F41-9AA0-05667F232A89}" type="presParOf" srcId="{40DE79E9-5B42-0148-BB86-AF80965BA0AF}" destId="{A4F98D8B-2C6C-314B-8DA6-1A736551FFC1}" srcOrd="0" destOrd="0" presId="urn:microsoft.com/office/officeart/2008/layout/HexagonCluster"/>
    <dgm:cxn modelId="{04DC982F-3875-4243-81FC-36C02D49A8DB}" type="presParOf" srcId="{2B016B4F-C607-AB4E-A1D1-6EC1C0F0FA60}" destId="{8FC031CA-6681-5D49-81AC-58A67190A898}" srcOrd="15" destOrd="0" presId="urn:microsoft.com/office/officeart/2008/layout/HexagonCluster"/>
    <dgm:cxn modelId="{45986D32-5203-A141-BA74-65C2E626D537}" type="presParOf" srcId="{8FC031CA-6681-5D49-81AC-58A67190A898}" destId="{257F05A5-DE70-2B4C-ADDE-D6D283686FAC}"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18845-9BC4-304B-9F41-97121609B1BD}"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B0DFCD27-395D-FD41-90B8-60E4018B0E6E}">
      <dgm:prSet phldrT="[Text]" custT="1">
        <dgm:style>
          <a:lnRef idx="1">
            <a:schemeClr val="dk1"/>
          </a:lnRef>
          <a:fillRef idx="2">
            <a:schemeClr val="dk1"/>
          </a:fillRef>
          <a:effectRef idx="1">
            <a:schemeClr val="dk1"/>
          </a:effectRef>
          <a:fontRef idx="minor">
            <a:schemeClr val="dk1"/>
          </a:fontRef>
        </dgm:style>
      </dgm:prSet>
      <dgm:spPr/>
      <dgm:t>
        <a:bodyPr/>
        <a:lstStyle/>
        <a:p>
          <a:r>
            <a:rPr lang="en-US" sz="2000" dirty="0"/>
            <a:t>CoPs</a:t>
          </a:r>
        </a:p>
      </dgm:t>
    </dgm:pt>
    <dgm:pt modelId="{856122C8-192C-E94F-96A5-30AF7E91FC7C}" type="parTrans" cxnId="{E3E1034C-14D4-6346-92EA-823446480A3E}">
      <dgm:prSet/>
      <dgm:spPr/>
      <dgm:t>
        <a:bodyPr/>
        <a:lstStyle/>
        <a:p>
          <a:endParaRPr lang="en-US"/>
        </a:p>
      </dgm:t>
    </dgm:pt>
    <dgm:pt modelId="{6FE8DFCA-5F22-CC4C-A9D5-A73ED13D8B9B}" type="sibTrans" cxnId="{E3E1034C-14D4-6346-92EA-823446480A3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20874357-EDD9-3C42-B1AE-49DA5D174A13}">
      <dgm:prSet custT="1">
        <dgm:style>
          <a:lnRef idx="1">
            <a:schemeClr val="dk1"/>
          </a:lnRef>
          <a:fillRef idx="2">
            <a:schemeClr val="dk1"/>
          </a:fillRef>
          <a:effectRef idx="1">
            <a:schemeClr val="dk1"/>
          </a:effectRef>
          <a:fontRef idx="minor">
            <a:schemeClr val="dk1"/>
          </a:fontRef>
        </dgm:style>
      </dgm:prSet>
      <dgm:spPr/>
      <dgm:t>
        <a:bodyPr/>
        <a:lstStyle/>
        <a:p>
          <a:r>
            <a:rPr lang="en-US" sz="1400" dirty="0"/>
            <a:t>Office of Chief Eng.</a:t>
          </a:r>
        </a:p>
      </dgm:t>
    </dgm:pt>
    <dgm:pt modelId="{E587A9D1-D238-E241-B171-6CD8D71A9E17}" type="parTrans" cxnId="{0838921A-2ECD-DF40-A6DF-15AB533C679C}">
      <dgm:prSet/>
      <dgm:spPr/>
      <dgm:t>
        <a:bodyPr/>
        <a:lstStyle/>
        <a:p>
          <a:endParaRPr lang="en-US"/>
        </a:p>
      </dgm:t>
    </dgm:pt>
    <dgm:pt modelId="{B9A50735-883F-C644-9EDE-C6D26CFD2372}" type="sibTrans" cxnId="{0838921A-2ECD-DF40-A6DF-15AB533C679C}">
      <dgm:prSet>
        <dgm:style>
          <a:lnRef idx="1">
            <a:schemeClr val="accent5"/>
          </a:lnRef>
          <a:fillRef idx="2">
            <a:schemeClr val="accent5"/>
          </a:fillRef>
          <a:effectRef idx="1">
            <a:schemeClr val="accent5"/>
          </a:effectRef>
          <a:fontRef idx="minor">
            <a:schemeClr val="dk1"/>
          </a:fontRef>
        </dgm:style>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A6765BF6-8737-BB46-B7F8-FB75677C7FE0}" type="pres">
      <dgm:prSet presAssocID="{8EA18845-9BC4-304B-9F41-97121609B1BD}" presName="Name0" presStyleCnt="0">
        <dgm:presLayoutVars>
          <dgm:chMax val="21"/>
          <dgm:chPref val="21"/>
        </dgm:presLayoutVars>
      </dgm:prSet>
      <dgm:spPr/>
    </dgm:pt>
    <dgm:pt modelId="{8C644CBE-1314-4C4E-9D64-5F8B11C32964}" type="pres">
      <dgm:prSet presAssocID="{B0DFCD27-395D-FD41-90B8-60E4018B0E6E}" presName="text1" presStyleCnt="0"/>
      <dgm:spPr/>
    </dgm:pt>
    <dgm:pt modelId="{39ADB155-025B-F043-B98E-80003F8D1EEF}" type="pres">
      <dgm:prSet presAssocID="{B0DFCD27-395D-FD41-90B8-60E4018B0E6E}" presName="textRepeatNode" presStyleLbl="alignNode1" presStyleIdx="0" presStyleCnt="2">
        <dgm:presLayoutVars>
          <dgm:chMax val="0"/>
          <dgm:chPref val="0"/>
          <dgm:bulletEnabled val="1"/>
        </dgm:presLayoutVars>
      </dgm:prSet>
      <dgm:spPr/>
    </dgm:pt>
    <dgm:pt modelId="{E7A4F8B3-1EB2-9E4C-88F9-4F17F5C992F8}" type="pres">
      <dgm:prSet presAssocID="{B0DFCD27-395D-FD41-90B8-60E4018B0E6E}" presName="textaccent1" presStyleCnt="0"/>
      <dgm:spPr/>
    </dgm:pt>
    <dgm:pt modelId="{CB049DED-AAB1-F845-B15E-DD354679D8C0}" type="pres">
      <dgm:prSet presAssocID="{B0DFCD27-395D-FD41-90B8-60E4018B0E6E}" presName="accentRepeatNode" presStyleLbl="solidAlignAcc1" presStyleIdx="0" presStyleCnt="4"/>
      <dgm:spPr/>
    </dgm:pt>
    <dgm:pt modelId="{457C1AEB-ECE5-7F45-BD5E-776E5AE26E04}" type="pres">
      <dgm:prSet presAssocID="{6FE8DFCA-5F22-CC4C-A9D5-A73ED13D8B9B}" presName="image1" presStyleCnt="0"/>
      <dgm:spPr/>
    </dgm:pt>
    <dgm:pt modelId="{669DA14C-0266-7944-8886-6DAFCBD4CA70}" type="pres">
      <dgm:prSet presAssocID="{6FE8DFCA-5F22-CC4C-A9D5-A73ED13D8B9B}" presName="imageRepeatNode" presStyleLbl="alignAcc1" presStyleIdx="0" presStyleCnt="2"/>
      <dgm:spPr/>
    </dgm:pt>
    <dgm:pt modelId="{AF38D81D-D083-D14A-A82F-F0DC34B93E3C}" type="pres">
      <dgm:prSet presAssocID="{6FE8DFCA-5F22-CC4C-A9D5-A73ED13D8B9B}" presName="imageaccent1" presStyleCnt="0"/>
      <dgm:spPr/>
    </dgm:pt>
    <dgm:pt modelId="{16F84A6F-E36E-D24D-AABB-4FD03FB15DC4}" type="pres">
      <dgm:prSet presAssocID="{6FE8DFCA-5F22-CC4C-A9D5-A73ED13D8B9B}" presName="accentRepeatNode" presStyleLbl="solidAlignAcc1" presStyleIdx="1" presStyleCnt="4"/>
      <dgm:spPr/>
    </dgm:pt>
    <dgm:pt modelId="{9DCEC25E-0656-DF41-B18D-EE5A8E2AE7F8}" type="pres">
      <dgm:prSet presAssocID="{20874357-EDD9-3C42-B1AE-49DA5D174A13}" presName="text2" presStyleCnt="0"/>
      <dgm:spPr/>
    </dgm:pt>
    <dgm:pt modelId="{BE7EAFBC-3904-524B-8FB0-E67C85F06198}" type="pres">
      <dgm:prSet presAssocID="{20874357-EDD9-3C42-B1AE-49DA5D174A13}" presName="textRepeatNode" presStyleLbl="alignNode1" presStyleIdx="1" presStyleCnt="2">
        <dgm:presLayoutVars>
          <dgm:chMax val="0"/>
          <dgm:chPref val="0"/>
          <dgm:bulletEnabled val="1"/>
        </dgm:presLayoutVars>
      </dgm:prSet>
      <dgm:spPr/>
    </dgm:pt>
    <dgm:pt modelId="{9748FB11-52E6-2A48-974F-9499A0F1AFB5}" type="pres">
      <dgm:prSet presAssocID="{20874357-EDD9-3C42-B1AE-49DA5D174A13}" presName="textaccent2" presStyleCnt="0"/>
      <dgm:spPr/>
    </dgm:pt>
    <dgm:pt modelId="{1ED8EC30-1169-7A4A-A222-6B69B1561875}" type="pres">
      <dgm:prSet presAssocID="{20874357-EDD9-3C42-B1AE-49DA5D174A13}" presName="accentRepeatNode" presStyleLbl="solidAlignAcc1" presStyleIdx="2" presStyleCnt="4"/>
      <dgm:spPr/>
    </dgm:pt>
    <dgm:pt modelId="{4AA91498-D631-C54C-A355-4027B7FAE9DD}" type="pres">
      <dgm:prSet presAssocID="{B9A50735-883F-C644-9EDE-C6D26CFD2372}" presName="image2" presStyleCnt="0"/>
      <dgm:spPr/>
    </dgm:pt>
    <dgm:pt modelId="{1CBE61DE-031E-914B-86A3-9F46DFBF7448}" type="pres">
      <dgm:prSet presAssocID="{B9A50735-883F-C644-9EDE-C6D26CFD2372}" presName="imageRepeatNode" presStyleLbl="alignAcc1" presStyleIdx="1" presStyleCnt="2"/>
      <dgm:spPr/>
    </dgm:pt>
    <dgm:pt modelId="{B2CACDD9-CD64-A847-9BFC-3B1CDF3430FB}" type="pres">
      <dgm:prSet presAssocID="{B9A50735-883F-C644-9EDE-C6D26CFD2372}" presName="imageaccent2" presStyleCnt="0"/>
      <dgm:spPr/>
    </dgm:pt>
    <dgm:pt modelId="{ABE575F1-5EC8-3744-95BB-9A6F0CDFC825}" type="pres">
      <dgm:prSet presAssocID="{B9A50735-883F-C644-9EDE-C6D26CFD2372}" presName="accentRepeatNode" presStyleLbl="solidAlignAcc1" presStyleIdx="3" presStyleCnt="4"/>
      <dgm:spPr/>
    </dgm:pt>
  </dgm:ptLst>
  <dgm:cxnLst>
    <dgm:cxn modelId="{0838921A-2ECD-DF40-A6DF-15AB533C679C}" srcId="{8EA18845-9BC4-304B-9F41-97121609B1BD}" destId="{20874357-EDD9-3C42-B1AE-49DA5D174A13}" srcOrd="1" destOrd="0" parTransId="{E587A9D1-D238-E241-B171-6CD8D71A9E17}" sibTransId="{B9A50735-883F-C644-9EDE-C6D26CFD2372}"/>
    <dgm:cxn modelId="{9D3A2E2A-405B-6343-AA5D-8B9A3C8AF6E7}" type="presOf" srcId="{20874357-EDD9-3C42-B1AE-49DA5D174A13}" destId="{BE7EAFBC-3904-524B-8FB0-E67C85F06198}" srcOrd="0" destOrd="0" presId="urn:microsoft.com/office/officeart/2008/layout/HexagonCluster"/>
    <dgm:cxn modelId="{F19B7A37-D6A6-344B-BC77-7A0A5F669531}" type="presOf" srcId="{6FE8DFCA-5F22-CC4C-A9D5-A73ED13D8B9B}" destId="{669DA14C-0266-7944-8886-6DAFCBD4CA70}" srcOrd="0" destOrd="0" presId="urn:microsoft.com/office/officeart/2008/layout/HexagonCluster"/>
    <dgm:cxn modelId="{58BB5D49-B304-1D44-9382-14CA597B6115}" type="presOf" srcId="{B0DFCD27-395D-FD41-90B8-60E4018B0E6E}" destId="{39ADB155-025B-F043-B98E-80003F8D1EEF}" srcOrd="0" destOrd="0" presId="urn:microsoft.com/office/officeart/2008/layout/HexagonCluster"/>
    <dgm:cxn modelId="{E3E1034C-14D4-6346-92EA-823446480A3E}" srcId="{8EA18845-9BC4-304B-9F41-97121609B1BD}" destId="{B0DFCD27-395D-FD41-90B8-60E4018B0E6E}" srcOrd="0" destOrd="0" parTransId="{856122C8-192C-E94F-96A5-30AF7E91FC7C}" sibTransId="{6FE8DFCA-5F22-CC4C-A9D5-A73ED13D8B9B}"/>
    <dgm:cxn modelId="{E03E0651-0BFA-9145-9B70-B80ABC48588D}" type="presOf" srcId="{B9A50735-883F-C644-9EDE-C6D26CFD2372}" destId="{1CBE61DE-031E-914B-86A3-9F46DFBF7448}" srcOrd="0" destOrd="0" presId="urn:microsoft.com/office/officeart/2008/layout/HexagonCluster"/>
    <dgm:cxn modelId="{855627F1-FDD5-A04B-87EA-A0717D617991}" type="presOf" srcId="{8EA18845-9BC4-304B-9F41-97121609B1BD}" destId="{A6765BF6-8737-BB46-B7F8-FB75677C7FE0}" srcOrd="0" destOrd="0" presId="urn:microsoft.com/office/officeart/2008/layout/HexagonCluster"/>
    <dgm:cxn modelId="{C4E24578-468A-084F-82EF-125C2B36687F}" type="presParOf" srcId="{A6765BF6-8737-BB46-B7F8-FB75677C7FE0}" destId="{8C644CBE-1314-4C4E-9D64-5F8B11C32964}" srcOrd="0" destOrd="0" presId="urn:microsoft.com/office/officeart/2008/layout/HexagonCluster"/>
    <dgm:cxn modelId="{BC50DC4F-E611-B845-8D10-7B6B4C28DEA8}" type="presParOf" srcId="{8C644CBE-1314-4C4E-9D64-5F8B11C32964}" destId="{39ADB155-025B-F043-B98E-80003F8D1EEF}" srcOrd="0" destOrd="0" presId="urn:microsoft.com/office/officeart/2008/layout/HexagonCluster"/>
    <dgm:cxn modelId="{3AF6C6B0-80EE-5A4B-81D6-73D395E6B82B}" type="presParOf" srcId="{A6765BF6-8737-BB46-B7F8-FB75677C7FE0}" destId="{E7A4F8B3-1EB2-9E4C-88F9-4F17F5C992F8}" srcOrd="1" destOrd="0" presId="urn:microsoft.com/office/officeart/2008/layout/HexagonCluster"/>
    <dgm:cxn modelId="{68842C43-F6DC-E74D-92B9-CF118F122F2F}" type="presParOf" srcId="{E7A4F8B3-1EB2-9E4C-88F9-4F17F5C992F8}" destId="{CB049DED-AAB1-F845-B15E-DD354679D8C0}" srcOrd="0" destOrd="0" presId="urn:microsoft.com/office/officeart/2008/layout/HexagonCluster"/>
    <dgm:cxn modelId="{7109B51E-BEAB-0347-B09F-B02295055FDA}" type="presParOf" srcId="{A6765BF6-8737-BB46-B7F8-FB75677C7FE0}" destId="{457C1AEB-ECE5-7F45-BD5E-776E5AE26E04}" srcOrd="2" destOrd="0" presId="urn:microsoft.com/office/officeart/2008/layout/HexagonCluster"/>
    <dgm:cxn modelId="{13C13239-6A33-D24B-9525-7065B34E9AD5}" type="presParOf" srcId="{457C1AEB-ECE5-7F45-BD5E-776E5AE26E04}" destId="{669DA14C-0266-7944-8886-6DAFCBD4CA70}" srcOrd="0" destOrd="0" presId="urn:microsoft.com/office/officeart/2008/layout/HexagonCluster"/>
    <dgm:cxn modelId="{9B584204-D988-A54F-AEB5-734109AA5034}" type="presParOf" srcId="{A6765BF6-8737-BB46-B7F8-FB75677C7FE0}" destId="{AF38D81D-D083-D14A-A82F-F0DC34B93E3C}" srcOrd="3" destOrd="0" presId="urn:microsoft.com/office/officeart/2008/layout/HexagonCluster"/>
    <dgm:cxn modelId="{E11974CE-D3B6-884B-BC36-586E16D1CC3C}" type="presParOf" srcId="{AF38D81D-D083-D14A-A82F-F0DC34B93E3C}" destId="{16F84A6F-E36E-D24D-AABB-4FD03FB15DC4}" srcOrd="0" destOrd="0" presId="urn:microsoft.com/office/officeart/2008/layout/HexagonCluster"/>
    <dgm:cxn modelId="{3373896F-AB08-DC44-A0DD-9BD0B3CCF98D}" type="presParOf" srcId="{A6765BF6-8737-BB46-B7F8-FB75677C7FE0}" destId="{9DCEC25E-0656-DF41-B18D-EE5A8E2AE7F8}" srcOrd="4" destOrd="0" presId="urn:microsoft.com/office/officeart/2008/layout/HexagonCluster"/>
    <dgm:cxn modelId="{532983FF-54F3-6944-B5CA-1361A1C83BC0}" type="presParOf" srcId="{9DCEC25E-0656-DF41-B18D-EE5A8E2AE7F8}" destId="{BE7EAFBC-3904-524B-8FB0-E67C85F06198}" srcOrd="0" destOrd="0" presId="urn:microsoft.com/office/officeart/2008/layout/HexagonCluster"/>
    <dgm:cxn modelId="{A5D38727-B501-4646-8F66-65831A139E3E}" type="presParOf" srcId="{A6765BF6-8737-BB46-B7F8-FB75677C7FE0}" destId="{9748FB11-52E6-2A48-974F-9499A0F1AFB5}" srcOrd="5" destOrd="0" presId="urn:microsoft.com/office/officeart/2008/layout/HexagonCluster"/>
    <dgm:cxn modelId="{3ABF22FC-3BF4-F444-9B65-CF996910F0DB}" type="presParOf" srcId="{9748FB11-52E6-2A48-974F-9499A0F1AFB5}" destId="{1ED8EC30-1169-7A4A-A222-6B69B1561875}" srcOrd="0" destOrd="0" presId="urn:microsoft.com/office/officeart/2008/layout/HexagonCluster"/>
    <dgm:cxn modelId="{9D06EB83-0559-E644-B0CD-76BEF2DAEECA}" type="presParOf" srcId="{A6765BF6-8737-BB46-B7F8-FB75677C7FE0}" destId="{4AA91498-D631-C54C-A355-4027B7FAE9DD}" srcOrd="6" destOrd="0" presId="urn:microsoft.com/office/officeart/2008/layout/HexagonCluster"/>
    <dgm:cxn modelId="{5C67C853-7502-514C-A11D-08CC379F3B7A}" type="presParOf" srcId="{4AA91498-D631-C54C-A355-4027B7FAE9DD}" destId="{1CBE61DE-031E-914B-86A3-9F46DFBF7448}" srcOrd="0" destOrd="0" presId="urn:microsoft.com/office/officeart/2008/layout/HexagonCluster"/>
    <dgm:cxn modelId="{16EF71DF-5A3B-9046-8E95-B78E0A6946C3}" type="presParOf" srcId="{A6765BF6-8737-BB46-B7F8-FB75677C7FE0}" destId="{B2CACDD9-CD64-A847-9BFC-3B1CDF3430FB}" srcOrd="7" destOrd="0" presId="urn:microsoft.com/office/officeart/2008/layout/HexagonCluster"/>
    <dgm:cxn modelId="{BF45C0BF-B07C-5D4B-B283-D726747840D7}" type="presParOf" srcId="{B2CACDD9-CD64-A847-9BFC-3B1CDF3430FB}" destId="{ABE575F1-5EC8-3744-95BB-9A6F0CDFC825}" srcOrd="0" destOrd="0" presId="urn:microsoft.com/office/officeart/2008/layout/HexagonCluster"/>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7402BD-CB3D-45A0-B7E1-198E62EF226E}" type="doc">
      <dgm:prSet loTypeId="urn:microsoft.com/office/officeart/2005/8/layout/chevron1" loCatId="process" qsTypeId="urn:microsoft.com/office/officeart/2005/8/quickstyle/simple3" qsCatId="simple" csTypeId="urn:microsoft.com/office/officeart/2005/8/colors/accent3_5" csCatId="accent3" phldr="1"/>
      <dgm:spPr/>
    </dgm:pt>
    <dgm:pt modelId="{DE88F875-B922-4B1F-9AAC-B4D87B47A3EB}">
      <dgm:prSet phldrT="[Text]"/>
      <dgm:spPr/>
      <dgm:t>
        <a:bodyPr/>
        <a:lstStyle/>
        <a:p>
          <a:r>
            <a:rPr lang="en-US" dirty="0"/>
            <a:t>March</a:t>
          </a:r>
        </a:p>
      </dgm:t>
    </dgm:pt>
    <dgm:pt modelId="{327D6799-E266-4F4C-B711-E3E2E240DACF}" type="parTrans" cxnId="{7BAC5C4D-A67E-4DA4-B87A-13A0F3A15B4B}">
      <dgm:prSet/>
      <dgm:spPr/>
      <dgm:t>
        <a:bodyPr/>
        <a:lstStyle/>
        <a:p>
          <a:endParaRPr lang="en-US"/>
        </a:p>
      </dgm:t>
    </dgm:pt>
    <dgm:pt modelId="{E6186C92-EFE2-4C31-8041-A7DD62EC7205}" type="sibTrans" cxnId="{7BAC5C4D-A67E-4DA4-B87A-13A0F3A15B4B}">
      <dgm:prSet/>
      <dgm:spPr/>
      <dgm:t>
        <a:bodyPr/>
        <a:lstStyle/>
        <a:p>
          <a:endParaRPr lang="en-US"/>
        </a:p>
      </dgm:t>
    </dgm:pt>
    <dgm:pt modelId="{9477AB6C-D7DE-4CAB-86FB-33857777EB63}">
      <dgm:prSet phldrT="[Text]"/>
      <dgm:spPr/>
      <dgm:t>
        <a:bodyPr/>
        <a:lstStyle/>
        <a:p>
          <a:r>
            <a:rPr lang="en-US" dirty="0"/>
            <a:t>April</a:t>
          </a:r>
        </a:p>
      </dgm:t>
    </dgm:pt>
    <dgm:pt modelId="{B0F1FED9-E1B4-4F3C-914A-7EF1DFEF1A82}" type="parTrans" cxnId="{C4DBE79C-0E9A-4804-848B-51A43593B1D2}">
      <dgm:prSet/>
      <dgm:spPr/>
      <dgm:t>
        <a:bodyPr/>
        <a:lstStyle/>
        <a:p>
          <a:endParaRPr lang="en-US"/>
        </a:p>
      </dgm:t>
    </dgm:pt>
    <dgm:pt modelId="{DD834FE3-0896-40F6-B113-5CC2DEAA8107}" type="sibTrans" cxnId="{C4DBE79C-0E9A-4804-848B-51A43593B1D2}">
      <dgm:prSet/>
      <dgm:spPr/>
      <dgm:t>
        <a:bodyPr/>
        <a:lstStyle/>
        <a:p>
          <a:endParaRPr lang="en-US"/>
        </a:p>
      </dgm:t>
    </dgm:pt>
    <dgm:pt modelId="{375F6233-B8EB-47C2-8497-8FFE963A687B}">
      <dgm:prSet phldrT="[Text]"/>
      <dgm:spPr/>
      <dgm:t>
        <a:bodyPr/>
        <a:lstStyle/>
        <a:p>
          <a:r>
            <a:rPr lang="en-US" dirty="0"/>
            <a:t>May</a:t>
          </a:r>
        </a:p>
      </dgm:t>
    </dgm:pt>
    <dgm:pt modelId="{1E40EEFF-F726-4CE5-B89B-136C8BC160B6}" type="parTrans" cxnId="{1FFAF714-7D49-487B-850B-6C5B3E943415}">
      <dgm:prSet/>
      <dgm:spPr/>
      <dgm:t>
        <a:bodyPr/>
        <a:lstStyle/>
        <a:p>
          <a:endParaRPr lang="en-US"/>
        </a:p>
      </dgm:t>
    </dgm:pt>
    <dgm:pt modelId="{5C96B0C2-12C5-4CB0-B111-6C48193AEDC6}" type="sibTrans" cxnId="{1FFAF714-7D49-487B-850B-6C5B3E943415}">
      <dgm:prSet/>
      <dgm:spPr/>
      <dgm:t>
        <a:bodyPr/>
        <a:lstStyle/>
        <a:p>
          <a:endParaRPr lang="en-US"/>
        </a:p>
      </dgm:t>
    </dgm:pt>
    <dgm:pt modelId="{A08154E4-FE78-4DFB-82F1-C4991B9764F5}">
      <dgm:prSet phldrT="[Text]"/>
      <dgm:spPr/>
      <dgm:t>
        <a:bodyPr/>
        <a:lstStyle/>
        <a:p>
          <a:r>
            <a:rPr lang="en-US" dirty="0"/>
            <a:t>June</a:t>
          </a:r>
        </a:p>
      </dgm:t>
    </dgm:pt>
    <dgm:pt modelId="{513C27FA-86AE-41ED-B9FF-58E09CBA50B7}" type="parTrans" cxnId="{081E4854-3CCD-4A1E-95C6-BD6E35F151B8}">
      <dgm:prSet/>
      <dgm:spPr/>
      <dgm:t>
        <a:bodyPr/>
        <a:lstStyle/>
        <a:p>
          <a:endParaRPr lang="en-US"/>
        </a:p>
      </dgm:t>
    </dgm:pt>
    <dgm:pt modelId="{2629B982-08C4-4C06-9EA8-631B6C7CA257}" type="sibTrans" cxnId="{081E4854-3CCD-4A1E-95C6-BD6E35F151B8}">
      <dgm:prSet/>
      <dgm:spPr/>
      <dgm:t>
        <a:bodyPr/>
        <a:lstStyle/>
        <a:p>
          <a:endParaRPr lang="en-US"/>
        </a:p>
      </dgm:t>
    </dgm:pt>
    <dgm:pt modelId="{950237B4-EAED-42A7-9986-AA6800E6788A}">
      <dgm:prSet phldrT="[Text]"/>
      <dgm:spPr/>
      <dgm:t>
        <a:bodyPr/>
        <a:lstStyle/>
        <a:p>
          <a:r>
            <a:rPr lang="en-US" dirty="0"/>
            <a:t>July</a:t>
          </a:r>
        </a:p>
      </dgm:t>
    </dgm:pt>
    <dgm:pt modelId="{30B375A1-4590-467D-8B66-990507A5000B}" type="parTrans" cxnId="{15D247D7-8BAA-4F08-925D-2C2799AD7B74}">
      <dgm:prSet/>
      <dgm:spPr/>
      <dgm:t>
        <a:bodyPr/>
        <a:lstStyle/>
        <a:p>
          <a:endParaRPr lang="en-US"/>
        </a:p>
      </dgm:t>
    </dgm:pt>
    <dgm:pt modelId="{F47897A2-9116-4265-8758-6E4F6ADBAF92}" type="sibTrans" cxnId="{15D247D7-8BAA-4F08-925D-2C2799AD7B74}">
      <dgm:prSet/>
      <dgm:spPr/>
      <dgm:t>
        <a:bodyPr/>
        <a:lstStyle/>
        <a:p>
          <a:endParaRPr lang="en-US"/>
        </a:p>
      </dgm:t>
    </dgm:pt>
    <dgm:pt modelId="{3EF4D2EE-5833-4BCD-BFF9-CFA70D46E386}">
      <dgm:prSet phldrT="[Text]"/>
      <dgm:spPr/>
      <dgm:t>
        <a:bodyPr/>
        <a:lstStyle/>
        <a:p>
          <a:r>
            <a:rPr lang="en-US" dirty="0"/>
            <a:t>August</a:t>
          </a:r>
        </a:p>
      </dgm:t>
    </dgm:pt>
    <dgm:pt modelId="{728A8FDD-899A-41A9-9742-627C8CFC5CBF}" type="parTrans" cxnId="{04D822F1-5A54-4A8E-BBAF-5956FE6D75B2}">
      <dgm:prSet/>
      <dgm:spPr/>
      <dgm:t>
        <a:bodyPr/>
        <a:lstStyle/>
        <a:p>
          <a:endParaRPr lang="en-US"/>
        </a:p>
      </dgm:t>
    </dgm:pt>
    <dgm:pt modelId="{B5577123-5E61-4B44-B663-72BD21343C85}" type="sibTrans" cxnId="{04D822F1-5A54-4A8E-BBAF-5956FE6D75B2}">
      <dgm:prSet/>
      <dgm:spPr/>
      <dgm:t>
        <a:bodyPr/>
        <a:lstStyle/>
        <a:p>
          <a:endParaRPr lang="en-US"/>
        </a:p>
      </dgm:t>
    </dgm:pt>
    <dgm:pt modelId="{93D75FDE-A7A7-4507-8AF0-F606D19FD7E8}">
      <dgm:prSet phldrT="[Text]"/>
      <dgm:spPr/>
      <dgm:t>
        <a:bodyPr/>
        <a:lstStyle/>
        <a:p>
          <a:r>
            <a:rPr lang="en-US" dirty="0"/>
            <a:t>September</a:t>
          </a:r>
        </a:p>
      </dgm:t>
    </dgm:pt>
    <dgm:pt modelId="{5DC8BA17-267D-4BAD-A990-72BDBB1389DB}" type="parTrans" cxnId="{70ECB9BE-6585-4FBE-8154-CC1DBDF12A58}">
      <dgm:prSet/>
      <dgm:spPr/>
      <dgm:t>
        <a:bodyPr/>
        <a:lstStyle/>
        <a:p>
          <a:endParaRPr lang="en-US"/>
        </a:p>
      </dgm:t>
    </dgm:pt>
    <dgm:pt modelId="{C1D9B64C-4921-4F28-9A0A-5BEC0BAD29E1}" type="sibTrans" cxnId="{70ECB9BE-6585-4FBE-8154-CC1DBDF12A58}">
      <dgm:prSet/>
      <dgm:spPr/>
      <dgm:t>
        <a:bodyPr/>
        <a:lstStyle/>
        <a:p>
          <a:endParaRPr lang="en-US"/>
        </a:p>
      </dgm:t>
    </dgm:pt>
    <dgm:pt modelId="{C4409CCA-B0EE-43FF-A9F8-E6CD64BCA075}">
      <dgm:prSet phldrT="[Text]" custT="1">
        <dgm:style>
          <a:lnRef idx="0">
            <a:schemeClr val="accent4"/>
          </a:lnRef>
          <a:fillRef idx="3">
            <a:schemeClr val="accent4"/>
          </a:fillRef>
          <a:effectRef idx="3">
            <a:schemeClr val="accent4"/>
          </a:effectRef>
          <a:fontRef idx="minor">
            <a:schemeClr val="lt1"/>
          </a:fontRef>
        </dgm:style>
      </dgm:prSet>
      <dgm:spPr>
        <a:ln/>
      </dgm:spPr>
      <dgm:t>
        <a:bodyPr spcFirstLastPara="0" vert="horz" wrap="square" lIns="28004" tIns="9335" rIns="9335" bIns="9335" numCol="1" spcCol="1270" anchor="ctr" anchorCtr="0"/>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October</a:t>
          </a:r>
        </a:p>
      </dgm:t>
    </dgm:pt>
    <dgm:pt modelId="{E055DAA8-33CF-4E09-B5CF-86D66229CEF3}" type="parTrans" cxnId="{8749DAAE-D26E-4248-93DF-F444388B0959}">
      <dgm:prSet/>
      <dgm:spPr/>
      <dgm:t>
        <a:bodyPr/>
        <a:lstStyle/>
        <a:p>
          <a:endParaRPr lang="en-US"/>
        </a:p>
      </dgm:t>
    </dgm:pt>
    <dgm:pt modelId="{86280171-15D8-4EAA-B9DA-58649ABBDD6D}" type="sibTrans" cxnId="{8749DAAE-D26E-4248-93DF-F444388B0959}">
      <dgm:prSet/>
      <dgm:spPr/>
      <dgm:t>
        <a:bodyPr/>
        <a:lstStyle/>
        <a:p>
          <a:endParaRPr lang="en-US"/>
        </a:p>
      </dgm:t>
    </dgm:pt>
    <dgm:pt modelId="{14447645-CD0B-46D1-9A39-04D0033820F3}">
      <dgm:prSet phldrT="[Text]" custT="1">
        <dgm:style>
          <a:lnRef idx="0">
            <a:schemeClr val="accent4"/>
          </a:lnRef>
          <a:fillRef idx="3">
            <a:schemeClr val="accent4"/>
          </a:fillRef>
          <a:effectRef idx="3">
            <a:schemeClr val="accent4"/>
          </a:effectRef>
          <a:fontRef idx="minor">
            <a:schemeClr val="lt1"/>
          </a:fontRef>
        </dgm:style>
      </dgm:prSet>
      <dgm:spPr>
        <a:ln/>
      </dgm:spPr>
      <dgm:t>
        <a:bodyPr spcFirstLastPara="0" vert="horz" wrap="square" lIns="28004" tIns="9335" rIns="9335" bIns="9335" numCol="1" spcCol="1270" anchor="ctr" anchorCtr="0"/>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November</a:t>
          </a:r>
        </a:p>
      </dgm:t>
    </dgm:pt>
    <dgm:pt modelId="{D17A5D92-D412-4827-B95E-D57AAACF921C}" type="parTrans" cxnId="{EB67D4AB-6936-4F50-9E2B-E0092AE4D19F}">
      <dgm:prSet/>
      <dgm:spPr/>
      <dgm:t>
        <a:bodyPr/>
        <a:lstStyle/>
        <a:p>
          <a:endParaRPr lang="en-US"/>
        </a:p>
      </dgm:t>
    </dgm:pt>
    <dgm:pt modelId="{413A645E-1D85-44F3-B587-61A15B91D3FC}" type="sibTrans" cxnId="{EB67D4AB-6936-4F50-9E2B-E0092AE4D19F}">
      <dgm:prSet/>
      <dgm:spPr/>
      <dgm:t>
        <a:bodyPr/>
        <a:lstStyle/>
        <a:p>
          <a:endParaRPr lang="en-US"/>
        </a:p>
      </dgm:t>
    </dgm:pt>
    <dgm:pt modelId="{A15DC5B2-CE9B-4D0B-B84C-AEDDAA757A0E}">
      <dgm:prSet phldrT="[Text]" custT="1">
        <dgm:style>
          <a:lnRef idx="0">
            <a:schemeClr val="accent4"/>
          </a:lnRef>
          <a:fillRef idx="3">
            <a:schemeClr val="accent4"/>
          </a:fillRef>
          <a:effectRef idx="3">
            <a:schemeClr val="accent4"/>
          </a:effectRef>
          <a:fontRef idx="minor">
            <a:schemeClr val="lt1"/>
          </a:fontRef>
        </dgm:style>
      </dgm:prSet>
      <dgm:spPr>
        <a:ln/>
      </dgm:spPr>
      <dgm:t>
        <a:bodyPr spcFirstLastPara="0" vert="horz" wrap="square" lIns="28004" tIns="9335" rIns="9335" bIns="9335" numCol="1" spcCol="1270" anchor="ctr" anchorCtr="0"/>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December</a:t>
          </a:r>
        </a:p>
      </dgm:t>
    </dgm:pt>
    <dgm:pt modelId="{D267D526-9B38-4D71-AD4F-89E32B1E7F24}" type="parTrans" cxnId="{14129079-E9A5-4C45-97EF-22B42A87FF95}">
      <dgm:prSet/>
      <dgm:spPr/>
      <dgm:t>
        <a:bodyPr/>
        <a:lstStyle/>
        <a:p>
          <a:endParaRPr lang="en-US"/>
        </a:p>
      </dgm:t>
    </dgm:pt>
    <dgm:pt modelId="{F4D76B0D-37AB-45B5-BC75-3F4608F6C490}" type="sibTrans" cxnId="{14129079-E9A5-4C45-97EF-22B42A87FF95}">
      <dgm:prSet/>
      <dgm:spPr/>
      <dgm:t>
        <a:bodyPr/>
        <a:lstStyle/>
        <a:p>
          <a:endParaRPr lang="en-US"/>
        </a:p>
      </dgm:t>
    </dgm:pt>
    <dgm:pt modelId="{085F45BA-97E5-4C8F-AEDD-8FE89AE785D5}">
      <dgm:prSet phldrT="[Text]" custT="1">
        <dgm:style>
          <a:lnRef idx="0">
            <a:schemeClr val="accent4"/>
          </a:lnRef>
          <a:fillRef idx="3">
            <a:schemeClr val="accent4"/>
          </a:fillRef>
          <a:effectRef idx="3">
            <a:schemeClr val="accent4"/>
          </a:effectRef>
          <a:fontRef idx="minor">
            <a:schemeClr val="lt1"/>
          </a:fontRef>
        </dgm:style>
      </dgm:prSet>
      <dgm:spPr>
        <a:ln/>
      </dgm:spPr>
      <dgm:t>
        <a:bodyPr spcFirstLastPara="0" vert="horz" wrap="square" lIns="28004" tIns="9335" rIns="9335" bIns="9335" numCol="1" spcCol="1270" anchor="ctr" anchorCtr="0"/>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January</a:t>
          </a:r>
        </a:p>
      </dgm:t>
    </dgm:pt>
    <dgm:pt modelId="{07941229-F660-4DF3-8225-FF47AE669A19}" type="parTrans" cxnId="{BD82F909-35A6-4766-9475-59722D6114CA}">
      <dgm:prSet/>
      <dgm:spPr/>
      <dgm:t>
        <a:bodyPr/>
        <a:lstStyle/>
        <a:p>
          <a:endParaRPr lang="en-US"/>
        </a:p>
      </dgm:t>
    </dgm:pt>
    <dgm:pt modelId="{BA7477FB-3E03-4A16-B52A-A32B3A01957A}" type="sibTrans" cxnId="{BD82F909-35A6-4766-9475-59722D6114CA}">
      <dgm:prSet/>
      <dgm:spPr/>
      <dgm:t>
        <a:bodyPr/>
        <a:lstStyle/>
        <a:p>
          <a:endParaRPr lang="en-US"/>
        </a:p>
      </dgm:t>
    </dgm:pt>
    <dgm:pt modelId="{3253EF82-19A9-41E7-B8AB-B7FEB3FF4ADD}">
      <dgm:prSet phldrT="[Text]" custT="1">
        <dgm:style>
          <a:lnRef idx="0">
            <a:schemeClr val="accent4"/>
          </a:lnRef>
          <a:fillRef idx="3">
            <a:schemeClr val="accent4"/>
          </a:fillRef>
          <a:effectRef idx="3">
            <a:schemeClr val="accent4"/>
          </a:effectRef>
          <a:fontRef idx="minor">
            <a:schemeClr val="lt1"/>
          </a:fontRef>
        </dgm:style>
      </dgm:prSet>
      <dgm:spPr>
        <a:ln/>
      </dgm:spPr>
      <dgm:t>
        <a:bodyPr spcFirstLastPara="0" vert="horz" wrap="square" lIns="28004" tIns="9335" rIns="9335" bIns="9335" numCol="1" spcCol="1270" anchor="ctr" anchorCtr="0"/>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February</a:t>
          </a:r>
        </a:p>
      </dgm:t>
    </dgm:pt>
    <dgm:pt modelId="{CDCA7CB4-4906-4100-BBCE-B82DB0599FDF}" type="parTrans" cxnId="{B6131EB9-512B-4117-A8A4-0E1C724C5BC7}">
      <dgm:prSet/>
      <dgm:spPr/>
      <dgm:t>
        <a:bodyPr/>
        <a:lstStyle/>
        <a:p>
          <a:endParaRPr lang="en-US"/>
        </a:p>
      </dgm:t>
    </dgm:pt>
    <dgm:pt modelId="{372F5BC0-2FE6-4BE7-AE97-3555D819F1B1}" type="sibTrans" cxnId="{B6131EB9-512B-4117-A8A4-0E1C724C5BC7}">
      <dgm:prSet/>
      <dgm:spPr/>
      <dgm:t>
        <a:bodyPr/>
        <a:lstStyle/>
        <a:p>
          <a:endParaRPr lang="en-US"/>
        </a:p>
      </dgm:t>
    </dgm:pt>
    <dgm:pt modelId="{DBCC8376-01B0-4C1C-8FCB-10712CE00423}">
      <dgm:prSet phldrT="[Text]" custT="1">
        <dgm:style>
          <a:lnRef idx="0">
            <a:schemeClr val="accent4"/>
          </a:lnRef>
          <a:fillRef idx="3">
            <a:schemeClr val="accent4"/>
          </a:fillRef>
          <a:effectRef idx="3">
            <a:schemeClr val="accent4"/>
          </a:effectRef>
          <a:fontRef idx="minor">
            <a:schemeClr val="lt1"/>
          </a:fontRef>
        </dgm:style>
      </dgm:prSet>
      <dgm:spPr>
        <a:ln/>
      </dgm:spPr>
      <dgm:t>
        <a:bodyPr spcFirstLastPara="0" vert="horz" wrap="square" lIns="28004" tIns="9335" rIns="9335" bIns="9335" numCol="1" spcCol="1270" anchor="ctr" anchorCtr="0"/>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March</a:t>
          </a:r>
        </a:p>
      </dgm:t>
    </dgm:pt>
    <dgm:pt modelId="{6D6DC926-5270-4ABB-8B9C-139C0352C323}" type="parTrans" cxnId="{5F49759D-3473-4F67-BE95-C228F0ECED56}">
      <dgm:prSet/>
      <dgm:spPr/>
      <dgm:t>
        <a:bodyPr/>
        <a:lstStyle/>
        <a:p>
          <a:endParaRPr lang="en-US"/>
        </a:p>
      </dgm:t>
    </dgm:pt>
    <dgm:pt modelId="{3C4EA63D-C0AE-4E41-B705-2EB7E2C56C07}" type="sibTrans" cxnId="{5F49759D-3473-4F67-BE95-C228F0ECED56}">
      <dgm:prSet/>
      <dgm:spPr/>
      <dgm:t>
        <a:bodyPr/>
        <a:lstStyle/>
        <a:p>
          <a:endParaRPr lang="en-US"/>
        </a:p>
      </dgm:t>
    </dgm:pt>
    <dgm:pt modelId="{21116169-9FE0-48FF-B31E-9DB821A676EE}">
      <dgm:prSet phldrT="[Text]">
        <dgm:style>
          <a:lnRef idx="0">
            <a:schemeClr val="accent4"/>
          </a:lnRef>
          <a:fillRef idx="3">
            <a:schemeClr val="accent4"/>
          </a:fillRef>
          <a:effectRef idx="3">
            <a:schemeClr val="accent4"/>
          </a:effectRef>
          <a:fontRef idx="minor">
            <a:schemeClr val="lt1"/>
          </a:fontRef>
        </dgm:style>
      </dgm:prSet>
      <dgm:spPr/>
      <dgm:t>
        <a:bodyPr/>
        <a:lstStyle/>
        <a:p>
          <a:r>
            <a:rPr lang="en-US" b="1" dirty="0">
              <a:solidFill>
                <a:schemeClr val="bg1"/>
              </a:solidFill>
            </a:rPr>
            <a:t>April</a:t>
          </a:r>
        </a:p>
      </dgm:t>
    </dgm:pt>
    <dgm:pt modelId="{DE265DEA-4602-4E4B-B810-52621CC41FCC}" type="parTrans" cxnId="{4070B07B-BA96-4853-893C-6F5F1269FA86}">
      <dgm:prSet/>
      <dgm:spPr/>
      <dgm:t>
        <a:bodyPr/>
        <a:lstStyle/>
        <a:p>
          <a:endParaRPr lang="en-US"/>
        </a:p>
      </dgm:t>
    </dgm:pt>
    <dgm:pt modelId="{8157E2E8-3719-45D9-8357-AC43227FFDA9}" type="sibTrans" cxnId="{4070B07B-BA96-4853-893C-6F5F1269FA86}">
      <dgm:prSet/>
      <dgm:spPr/>
      <dgm:t>
        <a:bodyPr/>
        <a:lstStyle/>
        <a:p>
          <a:endParaRPr lang="en-US"/>
        </a:p>
      </dgm:t>
    </dgm:pt>
    <dgm:pt modelId="{D3DD6874-9056-4B03-B80E-EAB1C01C85D0}">
      <dgm:prSet phldrT="[Text]">
        <dgm:style>
          <a:lnRef idx="0">
            <a:schemeClr val="accent4"/>
          </a:lnRef>
          <a:fillRef idx="3">
            <a:schemeClr val="accent4"/>
          </a:fillRef>
          <a:effectRef idx="3">
            <a:schemeClr val="accent4"/>
          </a:effectRef>
          <a:fontRef idx="minor">
            <a:schemeClr val="lt1"/>
          </a:fontRef>
        </dgm:style>
      </dgm:prSet>
      <dgm:spPr/>
      <dgm:t>
        <a:bodyPr/>
        <a:lstStyle/>
        <a:p>
          <a:r>
            <a:rPr lang="en-US" b="1" dirty="0">
              <a:solidFill>
                <a:schemeClr val="bg1"/>
              </a:solidFill>
            </a:rPr>
            <a:t>May</a:t>
          </a:r>
        </a:p>
      </dgm:t>
    </dgm:pt>
    <dgm:pt modelId="{208EEBEC-4E73-4B35-BB80-EE87AF3A3CDF}" type="parTrans" cxnId="{AE8A4AE1-866B-40F8-BCB0-8B6F18B34B42}">
      <dgm:prSet/>
      <dgm:spPr/>
      <dgm:t>
        <a:bodyPr/>
        <a:lstStyle/>
        <a:p>
          <a:endParaRPr lang="en-US"/>
        </a:p>
      </dgm:t>
    </dgm:pt>
    <dgm:pt modelId="{4B642103-1637-41C1-B0D4-4322BD40A783}" type="sibTrans" cxnId="{AE8A4AE1-866B-40F8-BCB0-8B6F18B34B42}">
      <dgm:prSet/>
      <dgm:spPr/>
      <dgm:t>
        <a:bodyPr/>
        <a:lstStyle/>
        <a:p>
          <a:endParaRPr lang="en-US"/>
        </a:p>
      </dgm:t>
    </dgm:pt>
    <dgm:pt modelId="{BF1940CA-60CB-482B-96CB-87887640D485}">
      <dgm:prSet phldrT="[Text]">
        <dgm:style>
          <a:lnRef idx="0">
            <a:schemeClr val="accent4"/>
          </a:lnRef>
          <a:fillRef idx="3">
            <a:schemeClr val="accent4"/>
          </a:fillRef>
          <a:effectRef idx="3">
            <a:schemeClr val="accent4"/>
          </a:effectRef>
          <a:fontRef idx="minor">
            <a:schemeClr val="lt1"/>
          </a:fontRef>
        </dgm:style>
      </dgm:prSet>
      <dgm:spPr/>
      <dgm:t>
        <a:bodyPr/>
        <a:lstStyle/>
        <a:p>
          <a:r>
            <a:rPr lang="en-US" b="1" dirty="0">
              <a:solidFill>
                <a:schemeClr val="bg1">
                  <a:lumMod val="85000"/>
                </a:schemeClr>
              </a:solidFill>
            </a:rPr>
            <a:t>June</a:t>
          </a:r>
        </a:p>
      </dgm:t>
    </dgm:pt>
    <dgm:pt modelId="{BF61ABA4-F692-4F3B-B6D2-CDEC6B31C5C1}" type="parTrans" cxnId="{7B02AA37-6CD5-4F05-9CAD-ACCC09BE6C37}">
      <dgm:prSet/>
      <dgm:spPr/>
      <dgm:t>
        <a:bodyPr/>
        <a:lstStyle/>
        <a:p>
          <a:endParaRPr lang="en-US"/>
        </a:p>
      </dgm:t>
    </dgm:pt>
    <dgm:pt modelId="{7F6520BB-B15E-4C49-8547-E72468D19391}" type="sibTrans" cxnId="{7B02AA37-6CD5-4F05-9CAD-ACCC09BE6C37}">
      <dgm:prSet/>
      <dgm:spPr/>
      <dgm:t>
        <a:bodyPr/>
        <a:lstStyle/>
        <a:p>
          <a:endParaRPr lang="en-US"/>
        </a:p>
      </dgm:t>
    </dgm:pt>
    <dgm:pt modelId="{C9BA19DD-525C-4407-8628-48CA82A71A68}">
      <dgm:prSet phldrT="[Text]">
        <dgm:style>
          <a:lnRef idx="0">
            <a:schemeClr val="accent4"/>
          </a:lnRef>
          <a:fillRef idx="3">
            <a:schemeClr val="accent4"/>
          </a:fillRef>
          <a:effectRef idx="3">
            <a:schemeClr val="accent4"/>
          </a:effectRef>
          <a:fontRef idx="minor">
            <a:schemeClr val="lt1"/>
          </a:fontRef>
        </dgm:style>
      </dgm:prSet>
      <dgm:spPr/>
      <dgm:t>
        <a:bodyPr/>
        <a:lstStyle/>
        <a:p>
          <a:r>
            <a:rPr lang="en-US" b="1" dirty="0">
              <a:solidFill>
                <a:schemeClr val="bg1">
                  <a:lumMod val="85000"/>
                </a:schemeClr>
              </a:solidFill>
            </a:rPr>
            <a:t>July</a:t>
          </a:r>
        </a:p>
      </dgm:t>
    </dgm:pt>
    <dgm:pt modelId="{0C33E734-D51F-4A10-971F-B9EE1279F077}" type="parTrans" cxnId="{90A092CA-4233-419B-AF1C-8DA6A3AE4811}">
      <dgm:prSet/>
      <dgm:spPr/>
      <dgm:t>
        <a:bodyPr/>
        <a:lstStyle/>
        <a:p>
          <a:endParaRPr lang="en-US"/>
        </a:p>
      </dgm:t>
    </dgm:pt>
    <dgm:pt modelId="{D94A19AA-77B8-45AA-B184-597697011DF6}" type="sibTrans" cxnId="{90A092CA-4233-419B-AF1C-8DA6A3AE4811}">
      <dgm:prSet/>
      <dgm:spPr/>
      <dgm:t>
        <a:bodyPr/>
        <a:lstStyle/>
        <a:p>
          <a:endParaRPr lang="en-US"/>
        </a:p>
      </dgm:t>
    </dgm:pt>
    <dgm:pt modelId="{ECFF9871-0CCE-4696-B3A2-1CB1C99BDA78}">
      <dgm:prSet phldrT="[Text]">
        <dgm:style>
          <a:lnRef idx="0">
            <a:schemeClr val="accent4"/>
          </a:lnRef>
          <a:fillRef idx="3">
            <a:schemeClr val="accent4"/>
          </a:fillRef>
          <a:effectRef idx="3">
            <a:schemeClr val="accent4"/>
          </a:effectRef>
          <a:fontRef idx="minor">
            <a:schemeClr val="lt1"/>
          </a:fontRef>
        </dgm:style>
      </dgm:prSet>
      <dgm:spPr/>
      <dgm:t>
        <a:bodyPr/>
        <a:lstStyle/>
        <a:p>
          <a:r>
            <a:rPr lang="en-US" b="1" dirty="0">
              <a:solidFill>
                <a:schemeClr val="bg1">
                  <a:lumMod val="85000"/>
                </a:schemeClr>
              </a:solidFill>
            </a:rPr>
            <a:t>August</a:t>
          </a:r>
        </a:p>
      </dgm:t>
    </dgm:pt>
    <dgm:pt modelId="{B17692D2-7B34-43D1-B86A-BA250ABD2803}" type="parTrans" cxnId="{148777A7-2251-4B33-8109-E47E6187D50B}">
      <dgm:prSet/>
      <dgm:spPr/>
      <dgm:t>
        <a:bodyPr/>
        <a:lstStyle/>
        <a:p>
          <a:endParaRPr lang="en-US"/>
        </a:p>
      </dgm:t>
    </dgm:pt>
    <dgm:pt modelId="{66CC14BB-CED3-410D-97B7-397594D9E002}" type="sibTrans" cxnId="{148777A7-2251-4B33-8109-E47E6187D50B}">
      <dgm:prSet/>
      <dgm:spPr/>
      <dgm:t>
        <a:bodyPr/>
        <a:lstStyle/>
        <a:p>
          <a:endParaRPr lang="en-US"/>
        </a:p>
      </dgm:t>
    </dgm:pt>
    <dgm:pt modelId="{75FD9DE8-7DBC-4C8E-A939-64DBB7285F1C}">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solidFill>
                <a:schemeClr val="bg1">
                  <a:lumMod val="85000"/>
                </a:schemeClr>
              </a:solidFill>
            </a:rPr>
            <a:t>September</a:t>
          </a:r>
        </a:p>
      </dgm:t>
    </dgm:pt>
    <dgm:pt modelId="{6507D462-27BA-4C13-89CC-FDA7D4D054C8}" type="parTrans" cxnId="{CD428B77-7EA1-4958-B482-469CEAC0D107}">
      <dgm:prSet/>
      <dgm:spPr/>
      <dgm:t>
        <a:bodyPr/>
        <a:lstStyle/>
        <a:p>
          <a:endParaRPr lang="en-US"/>
        </a:p>
      </dgm:t>
    </dgm:pt>
    <dgm:pt modelId="{EAABFE73-72A1-4547-A0A2-3879174E2D75}" type="sibTrans" cxnId="{CD428B77-7EA1-4958-B482-469CEAC0D107}">
      <dgm:prSet/>
      <dgm:spPr/>
      <dgm:t>
        <a:bodyPr/>
        <a:lstStyle/>
        <a:p>
          <a:endParaRPr lang="en-US"/>
        </a:p>
      </dgm:t>
    </dgm:pt>
    <dgm:pt modelId="{6AA3AF15-0391-4C9F-8F7D-0CF1E55AE108}" type="pres">
      <dgm:prSet presAssocID="{CA7402BD-CB3D-45A0-B7E1-198E62EF226E}" presName="Name0" presStyleCnt="0">
        <dgm:presLayoutVars>
          <dgm:dir/>
          <dgm:animLvl val="lvl"/>
          <dgm:resizeHandles val="exact"/>
        </dgm:presLayoutVars>
      </dgm:prSet>
      <dgm:spPr/>
    </dgm:pt>
    <dgm:pt modelId="{3013D2F8-40D1-47D6-B25E-6705E20CE1F2}" type="pres">
      <dgm:prSet presAssocID="{DE88F875-B922-4B1F-9AAC-B4D87B47A3EB}" presName="parTxOnly" presStyleLbl="node1" presStyleIdx="0" presStyleCnt="19">
        <dgm:presLayoutVars>
          <dgm:chMax val="0"/>
          <dgm:chPref val="0"/>
          <dgm:bulletEnabled val="1"/>
        </dgm:presLayoutVars>
      </dgm:prSet>
      <dgm:spPr/>
    </dgm:pt>
    <dgm:pt modelId="{4C414DA2-355B-45C3-ADC5-BC3E722121C5}" type="pres">
      <dgm:prSet presAssocID="{E6186C92-EFE2-4C31-8041-A7DD62EC7205}" presName="parTxOnlySpace" presStyleCnt="0"/>
      <dgm:spPr/>
    </dgm:pt>
    <dgm:pt modelId="{1D31FF92-F49B-47C1-B2AE-83800AE716A5}" type="pres">
      <dgm:prSet presAssocID="{9477AB6C-D7DE-4CAB-86FB-33857777EB63}" presName="parTxOnly" presStyleLbl="node1" presStyleIdx="1" presStyleCnt="19">
        <dgm:presLayoutVars>
          <dgm:chMax val="0"/>
          <dgm:chPref val="0"/>
          <dgm:bulletEnabled val="1"/>
        </dgm:presLayoutVars>
      </dgm:prSet>
      <dgm:spPr/>
    </dgm:pt>
    <dgm:pt modelId="{5ED355C8-196D-436D-80C2-26917513E5A5}" type="pres">
      <dgm:prSet presAssocID="{DD834FE3-0896-40F6-B113-5CC2DEAA8107}" presName="parTxOnlySpace" presStyleCnt="0"/>
      <dgm:spPr/>
    </dgm:pt>
    <dgm:pt modelId="{9A60E249-7B18-4AFF-AE3D-B42DA1D14821}" type="pres">
      <dgm:prSet presAssocID="{375F6233-B8EB-47C2-8497-8FFE963A687B}" presName="parTxOnly" presStyleLbl="node1" presStyleIdx="2" presStyleCnt="19">
        <dgm:presLayoutVars>
          <dgm:chMax val="0"/>
          <dgm:chPref val="0"/>
          <dgm:bulletEnabled val="1"/>
        </dgm:presLayoutVars>
      </dgm:prSet>
      <dgm:spPr/>
    </dgm:pt>
    <dgm:pt modelId="{B1DCE598-2AFD-475A-8369-DB5E12208312}" type="pres">
      <dgm:prSet presAssocID="{5C96B0C2-12C5-4CB0-B111-6C48193AEDC6}" presName="parTxOnlySpace" presStyleCnt="0"/>
      <dgm:spPr/>
    </dgm:pt>
    <dgm:pt modelId="{22EB814F-3320-4D1D-AF7D-1B0F846500B5}" type="pres">
      <dgm:prSet presAssocID="{A08154E4-FE78-4DFB-82F1-C4991B9764F5}" presName="parTxOnly" presStyleLbl="node1" presStyleIdx="3" presStyleCnt="19">
        <dgm:presLayoutVars>
          <dgm:chMax val="0"/>
          <dgm:chPref val="0"/>
          <dgm:bulletEnabled val="1"/>
        </dgm:presLayoutVars>
      </dgm:prSet>
      <dgm:spPr/>
    </dgm:pt>
    <dgm:pt modelId="{EEA6D2FA-FB3F-48EC-A50D-2FA228C7F658}" type="pres">
      <dgm:prSet presAssocID="{2629B982-08C4-4C06-9EA8-631B6C7CA257}" presName="parTxOnlySpace" presStyleCnt="0"/>
      <dgm:spPr/>
    </dgm:pt>
    <dgm:pt modelId="{675C2A8D-A31A-4EE7-B2A6-235A23D9D59A}" type="pres">
      <dgm:prSet presAssocID="{950237B4-EAED-42A7-9986-AA6800E6788A}" presName="parTxOnly" presStyleLbl="node1" presStyleIdx="4" presStyleCnt="19">
        <dgm:presLayoutVars>
          <dgm:chMax val="0"/>
          <dgm:chPref val="0"/>
          <dgm:bulletEnabled val="1"/>
        </dgm:presLayoutVars>
      </dgm:prSet>
      <dgm:spPr/>
    </dgm:pt>
    <dgm:pt modelId="{2A0F7BEB-9EC9-420A-A7FE-3D46DC24DFD9}" type="pres">
      <dgm:prSet presAssocID="{F47897A2-9116-4265-8758-6E4F6ADBAF92}" presName="parTxOnlySpace" presStyleCnt="0"/>
      <dgm:spPr/>
    </dgm:pt>
    <dgm:pt modelId="{7880EC35-6CB2-4B63-B969-470625112D68}" type="pres">
      <dgm:prSet presAssocID="{3EF4D2EE-5833-4BCD-BFF9-CFA70D46E386}" presName="parTxOnly" presStyleLbl="node1" presStyleIdx="5" presStyleCnt="19">
        <dgm:presLayoutVars>
          <dgm:chMax val="0"/>
          <dgm:chPref val="0"/>
          <dgm:bulletEnabled val="1"/>
        </dgm:presLayoutVars>
      </dgm:prSet>
      <dgm:spPr/>
    </dgm:pt>
    <dgm:pt modelId="{4381425B-DB36-4231-BF1D-2E09D3C7A3C9}" type="pres">
      <dgm:prSet presAssocID="{B5577123-5E61-4B44-B663-72BD21343C85}" presName="parTxOnlySpace" presStyleCnt="0"/>
      <dgm:spPr/>
    </dgm:pt>
    <dgm:pt modelId="{BFD35724-E36F-43D0-AD78-A71BFE9EA95B}" type="pres">
      <dgm:prSet presAssocID="{93D75FDE-A7A7-4507-8AF0-F606D19FD7E8}" presName="parTxOnly" presStyleLbl="node1" presStyleIdx="6" presStyleCnt="19">
        <dgm:presLayoutVars>
          <dgm:chMax val="0"/>
          <dgm:chPref val="0"/>
          <dgm:bulletEnabled val="1"/>
        </dgm:presLayoutVars>
      </dgm:prSet>
      <dgm:spPr/>
    </dgm:pt>
    <dgm:pt modelId="{AC20DA59-CC3E-43D6-B07C-085BD548023D}" type="pres">
      <dgm:prSet presAssocID="{C1D9B64C-4921-4F28-9A0A-5BEC0BAD29E1}" presName="parTxOnlySpace" presStyleCnt="0"/>
      <dgm:spPr/>
    </dgm:pt>
    <dgm:pt modelId="{EFCC431A-EA16-42A8-B8E0-8FFC2E03ADD7}" type="pres">
      <dgm:prSet presAssocID="{C4409CCA-B0EE-43FF-A9F8-E6CD64BCA075}" presName="parTxOnly" presStyleLbl="node1" presStyleIdx="7" presStyleCnt="19">
        <dgm:presLayoutVars>
          <dgm:chMax val="0"/>
          <dgm:chPref val="0"/>
          <dgm:bulletEnabled val="1"/>
        </dgm:presLayoutVars>
      </dgm:prSet>
      <dgm:spPr>
        <a:xfrm>
          <a:off x="4648345" y="0"/>
          <a:ext cx="737596" cy="287054"/>
        </a:xfrm>
        <a:prstGeom prst="chevron">
          <a:avLst/>
        </a:prstGeom>
      </dgm:spPr>
    </dgm:pt>
    <dgm:pt modelId="{78F39033-42BD-4991-A250-6493B48F201D}" type="pres">
      <dgm:prSet presAssocID="{86280171-15D8-4EAA-B9DA-58649ABBDD6D}" presName="parTxOnlySpace" presStyleCnt="0"/>
      <dgm:spPr/>
    </dgm:pt>
    <dgm:pt modelId="{B8737207-B468-4A5B-B5ED-75C1735B7B8A}" type="pres">
      <dgm:prSet presAssocID="{14447645-CD0B-46D1-9A39-04D0033820F3}" presName="parTxOnly" presStyleLbl="node1" presStyleIdx="8" presStyleCnt="19">
        <dgm:presLayoutVars>
          <dgm:chMax val="0"/>
          <dgm:chPref val="0"/>
          <dgm:bulletEnabled val="1"/>
        </dgm:presLayoutVars>
      </dgm:prSet>
      <dgm:spPr>
        <a:xfrm>
          <a:off x="5312182" y="0"/>
          <a:ext cx="737596" cy="287054"/>
        </a:xfrm>
        <a:prstGeom prst="chevron">
          <a:avLst/>
        </a:prstGeom>
      </dgm:spPr>
    </dgm:pt>
    <dgm:pt modelId="{A98BFBBD-9993-406F-8CA0-9F144DB6EE55}" type="pres">
      <dgm:prSet presAssocID="{413A645E-1D85-44F3-B587-61A15B91D3FC}" presName="parTxOnlySpace" presStyleCnt="0"/>
      <dgm:spPr/>
    </dgm:pt>
    <dgm:pt modelId="{F6F7FA6F-DE04-405E-B686-F813DC520D84}" type="pres">
      <dgm:prSet presAssocID="{A15DC5B2-CE9B-4D0B-B84C-AEDDAA757A0E}" presName="parTxOnly" presStyleLbl="node1" presStyleIdx="9" presStyleCnt="19">
        <dgm:presLayoutVars>
          <dgm:chMax val="0"/>
          <dgm:chPref val="0"/>
          <dgm:bulletEnabled val="1"/>
        </dgm:presLayoutVars>
      </dgm:prSet>
      <dgm:spPr>
        <a:xfrm>
          <a:off x="5976019" y="0"/>
          <a:ext cx="737596" cy="287054"/>
        </a:xfrm>
        <a:prstGeom prst="chevron">
          <a:avLst/>
        </a:prstGeom>
      </dgm:spPr>
    </dgm:pt>
    <dgm:pt modelId="{8BC62FA6-E3C8-4B2F-B18D-0F0A10F49AA6}" type="pres">
      <dgm:prSet presAssocID="{F4D76B0D-37AB-45B5-BC75-3F4608F6C490}" presName="parTxOnlySpace" presStyleCnt="0"/>
      <dgm:spPr/>
    </dgm:pt>
    <dgm:pt modelId="{9468475C-0E55-41D4-9340-A682C90A2D3E}" type="pres">
      <dgm:prSet presAssocID="{085F45BA-97E5-4C8F-AEDD-8FE89AE785D5}" presName="parTxOnly" presStyleLbl="node1" presStyleIdx="10" presStyleCnt="19">
        <dgm:presLayoutVars>
          <dgm:chMax val="0"/>
          <dgm:chPref val="0"/>
          <dgm:bulletEnabled val="1"/>
        </dgm:presLayoutVars>
      </dgm:prSet>
      <dgm:spPr>
        <a:xfrm>
          <a:off x="4730854" y="38455"/>
          <a:ext cx="525356" cy="210142"/>
        </a:xfrm>
        <a:prstGeom prst="chevron">
          <a:avLst/>
        </a:prstGeom>
      </dgm:spPr>
    </dgm:pt>
    <dgm:pt modelId="{B78EA76E-8821-4442-B73C-67D91736EEF0}" type="pres">
      <dgm:prSet presAssocID="{BA7477FB-3E03-4A16-B52A-A32B3A01957A}" presName="parTxOnlySpace" presStyleCnt="0"/>
      <dgm:spPr/>
    </dgm:pt>
    <dgm:pt modelId="{A9168D0E-EED9-4925-AF4F-030A221B3546}" type="pres">
      <dgm:prSet presAssocID="{3253EF82-19A9-41E7-B8AB-B7FEB3FF4ADD}" presName="parTxOnly" presStyleLbl="node1" presStyleIdx="11" presStyleCnt="19">
        <dgm:presLayoutVars>
          <dgm:chMax val="0"/>
          <dgm:chPref val="0"/>
          <dgm:bulletEnabled val="1"/>
        </dgm:presLayoutVars>
      </dgm:prSet>
      <dgm:spPr>
        <a:xfrm>
          <a:off x="5203675" y="38455"/>
          <a:ext cx="525356" cy="210142"/>
        </a:xfrm>
        <a:prstGeom prst="chevron">
          <a:avLst/>
        </a:prstGeom>
      </dgm:spPr>
    </dgm:pt>
    <dgm:pt modelId="{935E4596-74F4-44A9-8080-BF5D48FFEFD5}" type="pres">
      <dgm:prSet presAssocID="{372F5BC0-2FE6-4BE7-AE97-3555D819F1B1}" presName="parTxOnlySpace" presStyleCnt="0"/>
      <dgm:spPr/>
    </dgm:pt>
    <dgm:pt modelId="{0AC54F68-8150-4869-A871-7F181ED0CF4F}" type="pres">
      <dgm:prSet presAssocID="{DBCC8376-01B0-4C1C-8FCB-10712CE00423}" presName="parTxOnly" presStyleLbl="node1" presStyleIdx="12" presStyleCnt="19">
        <dgm:presLayoutVars>
          <dgm:chMax val="0"/>
          <dgm:chPref val="0"/>
          <dgm:bulletEnabled val="1"/>
        </dgm:presLayoutVars>
      </dgm:prSet>
      <dgm:spPr>
        <a:xfrm>
          <a:off x="5676495" y="38455"/>
          <a:ext cx="525356" cy="210142"/>
        </a:xfrm>
        <a:prstGeom prst="chevron">
          <a:avLst/>
        </a:prstGeom>
      </dgm:spPr>
    </dgm:pt>
    <dgm:pt modelId="{22F39DC6-A2F7-4D98-93DF-00E14E4ACB37}" type="pres">
      <dgm:prSet presAssocID="{3C4EA63D-C0AE-4E41-B705-2EB7E2C56C07}" presName="parTxOnlySpace" presStyleCnt="0"/>
      <dgm:spPr/>
    </dgm:pt>
    <dgm:pt modelId="{A85365B7-9BCB-438F-8E84-CFA07D849B22}" type="pres">
      <dgm:prSet presAssocID="{21116169-9FE0-48FF-B31E-9DB821A676EE}" presName="parTxOnly" presStyleLbl="node1" presStyleIdx="13" presStyleCnt="19">
        <dgm:presLayoutVars>
          <dgm:chMax val="0"/>
          <dgm:chPref val="0"/>
          <dgm:bulletEnabled val="1"/>
        </dgm:presLayoutVars>
      </dgm:prSet>
      <dgm:spPr/>
    </dgm:pt>
    <dgm:pt modelId="{5806F8D6-6A6F-420B-83D3-ECFA4F5DD419}" type="pres">
      <dgm:prSet presAssocID="{8157E2E8-3719-45D9-8357-AC43227FFDA9}" presName="parTxOnlySpace" presStyleCnt="0"/>
      <dgm:spPr/>
    </dgm:pt>
    <dgm:pt modelId="{72DA7145-916A-4FD6-99F2-C3B53B3CCDA4}" type="pres">
      <dgm:prSet presAssocID="{D3DD6874-9056-4B03-B80E-EAB1C01C85D0}" presName="parTxOnly" presStyleLbl="node1" presStyleIdx="14" presStyleCnt="19">
        <dgm:presLayoutVars>
          <dgm:chMax val="0"/>
          <dgm:chPref val="0"/>
          <dgm:bulletEnabled val="1"/>
        </dgm:presLayoutVars>
      </dgm:prSet>
      <dgm:spPr/>
    </dgm:pt>
    <dgm:pt modelId="{50CFCC62-B587-401D-87ED-BC37E6972642}" type="pres">
      <dgm:prSet presAssocID="{4B642103-1637-41C1-B0D4-4322BD40A783}" presName="parTxOnlySpace" presStyleCnt="0"/>
      <dgm:spPr/>
    </dgm:pt>
    <dgm:pt modelId="{426C3D7C-680B-4D23-AC0C-64898EA7ED33}" type="pres">
      <dgm:prSet presAssocID="{BF1940CA-60CB-482B-96CB-87887640D485}" presName="parTxOnly" presStyleLbl="node1" presStyleIdx="15" presStyleCnt="19">
        <dgm:presLayoutVars>
          <dgm:chMax val="0"/>
          <dgm:chPref val="0"/>
          <dgm:bulletEnabled val="1"/>
        </dgm:presLayoutVars>
      </dgm:prSet>
      <dgm:spPr/>
    </dgm:pt>
    <dgm:pt modelId="{779E7CCE-EA79-45EE-BA87-87C09AA9BD27}" type="pres">
      <dgm:prSet presAssocID="{7F6520BB-B15E-4C49-8547-E72468D19391}" presName="parTxOnlySpace" presStyleCnt="0"/>
      <dgm:spPr/>
    </dgm:pt>
    <dgm:pt modelId="{EE62A654-4154-4AB1-886F-271E52BB8363}" type="pres">
      <dgm:prSet presAssocID="{C9BA19DD-525C-4407-8628-48CA82A71A68}" presName="parTxOnly" presStyleLbl="node1" presStyleIdx="16" presStyleCnt="19">
        <dgm:presLayoutVars>
          <dgm:chMax val="0"/>
          <dgm:chPref val="0"/>
          <dgm:bulletEnabled val="1"/>
        </dgm:presLayoutVars>
      </dgm:prSet>
      <dgm:spPr/>
    </dgm:pt>
    <dgm:pt modelId="{689387F3-CBCC-437D-A5F7-937FFF5E6135}" type="pres">
      <dgm:prSet presAssocID="{D94A19AA-77B8-45AA-B184-597697011DF6}" presName="parTxOnlySpace" presStyleCnt="0"/>
      <dgm:spPr/>
    </dgm:pt>
    <dgm:pt modelId="{C8C7E881-CBE7-4762-BBB6-F9CABA2620AC}" type="pres">
      <dgm:prSet presAssocID="{ECFF9871-0CCE-4696-B3A2-1CB1C99BDA78}" presName="parTxOnly" presStyleLbl="node1" presStyleIdx="17" presStyleCnt="19">
        <dgm:presLayoutVars>
          <dgm:chMax val="0"/>
          <dgm:chPref val="0"/>
          <dgm:bulletEnabled val="1"/>
        </dgm:presLayoutVars>
      </dgm:prSet>
      <dgm:spPr/>
    </dgm:pt>
    <dgm:pt modelId="{84E521FA-C8D8-4219-8CC6-3AAED1187ABB}" type="pres">
      <dgm:prSet presAssocID="{66CC14BB-CED3-410D-97B7-397594D9E002}" presName="parTxOnlySpace" presStyleCnt="0"/>
      <dgm:spPr/>
    </dgm:pt>
    <dgm:pt modelId="{83C1D590-12FE-4515-A934-1A08598AA050}" type="pres">
      <dgm:prSet presAssocID="{75FD9DE8-7DBC-4C8E-A939-64DBB7285F1C}" presName="parTxOnly" presStyleLbl="node1" presStyleIdx="18" presStyleCnt="19">
        <dgm:presLayoutVars>
          <dgm:chMax val="0"/>
          <dgm:chPref val="0"/>
          <dgm:bulletEnabled val="1"/>
        </dgm:presLayoutVars>
      </dgm:prSet>
      <dgm:spPr/>
    </dgm:pt>
  </dgm:ptLst>
  <dgm:cxnLst>
    <dgm:cxn modelId="{4CFC5304-CAA7-4BD0-A297-FAE7BA47189E}" type="presOf" srcId="{C9BA19DD-525C-4407-8628-48CA82A71A68}" destId="{EE62A654-4154-4AB1-886F-271E52BB8363}" srcOrd="0" destOrd="0" presId="urn:microsoft.com/office/officeart/2005/8/layout/chevron1"/>
    <dgm:cxn modelId="{BD82F909-35A6-4766-9475-59722D6114CA}" srcId="{CA7402BD-CB3D-45A0-B7E1-198E62EF226E}" destId="{085F45BA-97E5-4C8F-AEDD-8FE89AE785D5}" srcOrd="10" destOrd="0" parTransId="{07941229-F660-4DF3-8225-FF47AE669A19}" sibTransId="{BA7477FB-3E03-4A16-B52A-A32B3A01957A}"/>
    <dgm:cxn modelId="{1FFAF714-7D49-487B-850B-6C5B3E943415}" srcId="{CA7402BD-CB3D-45A0-B7E1-198E62EF226E}" destId="{375F6233-B8EB-47C2-8497-8FFE963A687B}" srcOrd="2" destOrd="0" parTransId="{1E40EEFF-F726-4CE5-B89B-136C8BC160B6}" sibTransId="{5C96B0C2-12C5-4CB0-B111-6C48193AEDC6}"/>
    <dgm:cxn modelId="{FA81B415-888B-46A8-9BD4-5B00AD679E98}" type="presOf" srcId="{ECFF9871-0CCE-4696-B3A2-1CB1C99BDA78}" destId="{C8C7E881-CBE7-4762-BBB6-F9CABA2620AC}" srcOrd="0" destOrd="0" presId="urn:microsoft.com/office/officeart/2005/8/layout/chevron1"/>
    <dgm:cxn modelId="{AB9DA224-9BCE-49F2-A0A5-A8D1B6D1A7C6}" type="presOf" srcId="{DE88F875-B922-4B1F-9AAC-B4D87B47A3EB}" destId="{3013D2F8-40D1-47D6-B25E-6705E20CE1F2}" srcOrd="0" destOrd="0" presId="urn:microsoft.com/office/officeart/2005/8/layout/chevron1"/>
    <dgm:cxn modelId="{7B02AA37-6CD5-4F05-9CAD-ACCC09BE6C37}" srcId="{CA7402BD-CB3D-45A0-B7E1-198E62EF226E}" destId="{BF1940CA-60CB-482B-96CB-87887640D485}" srcOrd="15" destOrd="0" parTransId="{BF61ABA4-F692-4F3B-B6D2-CDEC6B31C5C1}" sibTransId="{7F6520BB-B15E-4C49-8547-E72468D19391}"/>
    <dgm:cxn modelId="{9E453039-D8FE-47FD-A0F0-9C4776364914}" type="presOf" srcId="{D3DD6874-9056-4B03-B80E-EAB1C01C85D0}" destId="{72DA7145-916A-4FD6-99F2-C3B53B3CCDA4}" srcOrd="0" destOrd="0" presId="urn:microsoft.com/office/officeart/2005/8/layout/chevron1"/>
    <dgm:cxn modelId="{1535E840-94E4-4637-ACB2-C5FE8FE44833}" type="presOf" srcId="{085F45BA-97E5-4C8F-AEDD-8FE89AE785D5}" destId="{9468475C-0E55-41D4-9340-A682C90A2D3E}" srcOrd="0" destOrd="0" presId="urn:microsoft.com/office/officeart/2005/8/layout/chevron1"/>
    <dgm:cxn modelId="{7BAC5C4D-A67E-4DA4-B87A-13A0F3A15B4B}" srcId="{CA7402BD-CB3D-45A0-B7E1-198E62EF226E}" destId="{DE88F875-B922-4B1F-9AAC-B4D87B47A3EB}" srcOrd="0" destOrd="0" parTransId="{327D6799-E266-4F4C-B711-E3E2E240DACF}" sibTransId="{E6186C92-EFE2-4C31-8041-A7DD62EC7205}"/>
    <dgm:cxn modelId="{081E4854-3CCD-4A1E-95C6-BD6E35F151B8}" srcId="{CA7402BD-CB3D-45A0-B7E1-198E62EF226E}" destId="{A08154E4-FE78-4DFB-82F1-C4991B9764F5}" srcOrd="3" destOrd="0" parTransId="{513C27FA-86AE-41ED-B9FF-58E09CBA50B7}" sibTransId="{2629B982-08C4-4C06-9EA8-631B6C7CA257}"/>
    <dgm:cxn modelId="{13260155-D417-48D7-8D8E-7AD3EA35A2A3}" type="presOf" srcId="{9477AB6C-D7DE-4CAB-86FB-33857777EB63}" destId="{1D31FF92-F49B-47C1-B2AE-83800AE716A5}" srcOrd="0" destOrd="0" presId="urn:microsoft.com/office/officeart/2005/8/layout/chevron1"/>
    <dgm:cxn modelId="{B7B29757-40F6-49B6-BC55-A438B7202E97}" type="presOf" srcId="{A15DC5B2-CE9B-4D0B-B84C-AEDDAA757A0E}" destId="{F6F7FA6F-DE04-405E-B686-F813DC520D84}" srcOrd="0" destOrd="0" presId="urn:microsoft.com/office/officeart/2005/8/layout/chevron1"/>
    <dgm:cxn modelId="{4F8A0B64-991C-4229-9691-81ADA77D5EC2}" type="presOf" srcId="{DBCC8376-01B0-4C1C-8FCB-10712CE00423}" destId="{0AC54F68-8150-4869-A871-7F181ED0CF4F}" srcOrd="0" destOrd="0" presId="urn:microsoft.com/office/officeart/2005/8/layout/chevron1"/>
    <dgm:cxn modelId="{8C564868-381E-42C2-A654-1F541E9A36BE}" type="presOf" srcId="{375F6233-B8EB-47C2-8497-8FFE963A687B}" destId="{9A60E249-7B18-4AFF-AE3D-B42DA1D14821}" srcOrd="0" destOrd="0" presId="urn:microsoft.com/office/officeart/2005/8/layout/chevron1"/>
    <dgm:cxn modelId="{CD428B77-7EA1-4958-B482-469CEAC0D107}" srcId="{CA7402BD-CB3D-45A0-B7E1-198E62EF226E}" destId="{75FD9DE8-7DBC-4C8E-A939-64DBB7285F1C}" srcOrd="18" destOrd="0" parTransId="{6507D462-27BA-4C13-89CC-FDA7D4D054C8}" sibTransId="{EAABFE73-72A1-4547-A0A2-3879174E2D75}"/>
    <dgm:cxn modelId="{14129079-E9A5-4C45-97EF-22B42A87FF95}" srcId="{CA7402BD-CB3D-45A0-B7E1-198E62EF226E}" destId="{A15DC5B2-CE9B-4D0B-B84C-AEDDAA757A0E}" srcOrd="9" destOrd="0" parTransId="{D267D526-9B38-4D71-AD4F-89E32B1E7F24}" sibTransId="{F4D76B0D-37AB-45B5-BC75-3F4608F6C490}"/>
    <dgm:cxn modelId="{4070B07B-BA96-4853-893C-6F5F1269FA86}" srcId="{CA7402BD-CB3D-45A0-B7E1-198E62EF226E}" destId="{21116169-9FE0-48FF-B31E-9DB821A676EE}" srcOrd="13" destOrd="0" parTransId="{DE265DEA-4602-4E4B-B810-52621CC41FCC}" sibTransId="{8157E2E8-3719-45D9-8357-AC43227FFDA9}"/>
    <dgm:cxn modelId="{00D56F7F-296C-47D4-A894-380DA048FBD5}" type="presOf" srcId="{CA7402BD-CB3D-45A0-B7E1-198E62EF226E}" destId="{6AA3AF15-0391-4C9F-8F7D-0CF1E55AE108}" srcOrd="0" destOrd="0" presId="urn:microsoft.com/office/officeart/2005/8/layout/chevron1"/>
    <dgm:cxn modelId="{89A67394-4D80-4913-B470-AECBA7926C97}" type="presOf" srcId="{950237B4-EAED-42A7-9986-AA6800E6788A}" destId="{675C2A8D-A31A-4EE7-B2A6-235A23D9D59A}" srcOrd="0" destOrd="0" presId="urn:microsoft.com/office/officeart/2005/8/layout/chevron1"/>
    <dgm:cxn modelId="{5AFA3E96-EE87-44AD-A4F0-90703C2F985C}" type="presOf" srcId="{93D75FDE-A7A7-4507-8AF0-F606D19FD7E8}" destId="{BFD35724-E36F-43D0-AD78-A71BFE9EA95B}" srcOrd="0" destOrd="0" presId="urn:microsoft.com/office/officeart/2005/8/layout/chevron1"/>
    <dgm:cxn modelId="{5E0E409B-B2B3-46A6-B579-B71F556C01E8}" type="presOf" srcId="{3EF4D2EE-5833-4BCD-BFF9-CFA70D46E386}" destId="{7880EC35-6CB2-4B63-B969-470625112D68}" srcOrd="0" destOrd="0" presId="urn:microsoft.com/office/officeart/2005/8/layout/chevron1"/>
    <dgm:cxn modelId="{C4DBE79C-0E9A-4804-848B-51A43593B1D2}" srcId="{CA7402BD-CB3D-45A0-B7E1-198E62EF226E}" destId="{9477AB6C-D7DE-4CAB-86FB-33857777EB63}" srcOrd="1" destOrd="0" parTransId="{B0F1FED9-E1B4-4F3C-914A-7EF1DFEF1A82}" sibTransId="{DD834FE3-0896-40F6-B113-5CC2DEAA8107}"/>
    <dgm:cxn modelId="{5F49759D-3473-4F67-BE95-C228F0ECED56}" srcId="{CA7402BD-CB3D-45A0-B7E1-198E62EF226E}" destId="{DBCC8376-01B0-4C1C-8FCB-10712CE00423}" srcOrd="12" destOrd="0" parTransId="{6D6DC926-5270-4ABB-8B9C-139C0352C323}" sibTransId="{3C4EA63D-C0AE-4E41-B705-2EB7E2C56C07}"/>
    <dgm:cxn modelId="{53F28EA1-C474-410C-A891-2BEC6C57D1A4}" type="presOf" srcId="{C4409CCA-B0EE-43FF-A9F8-E6CD64BCA075}" destId="{EFCC431A-EA16-42A8-B8E0-8FFC2E03ADD7}" srcOrd="0" destOrd="0" presId="urn:microsoft.com/office/officeart/2005/8/layout/chevron1"/>
    <dgm:cxn modelId="{148777A7-2251-4B33-8109-E47E6187D50B}" srcId="{CA7402BD-CB3D-45A0-B7E1-198E62EF226E}" destId="{ECFF9871-0CCE-4696-B3A2-1CB1C99BDA78}" srcOrd="17" destOrd="0" parTransId="{B17692D2-7B34-43D1-B86A-BA250ABD2803}" sibTransId="{66CC14BB-CED3-410D-97B7-397594D9E002}"/>
    <dgm:cxn modelId="{EB67D4AB-6936-4F50-9E2B-E0092AE4D19F}" srcId="{CA7402BD-CB3D-45A0-B7E1-198E62EF226E}" destId="{14447645-CD0B-46D1-9A39-04D0033820F3}" srcOrd="8" destOrd="0" parTransId="{D17A5D92-D412-4827-B95E-D57AAACF921C}" sibTransId="{413A645E-1D85-44F3-B587-61A15B91D3FC}"/>
    <dgm:cxn modelId="{4B39DFAB-C69D-4720-A6B0-C7BA2C178DBF}" type="presOf" srcId="{A08154E4-FE78-4DFB-82F1-C4991B9764F5}" destId="{22EB814F-3320-4D1D-AF7D-1B0F846500B5}" srcOrd="0" destOrd="0" presId="urn:microsoft.com/office/officeart/2005/8/layout/chevron1"/>
    <dgm:cxn modelId="{8749DAAE-D26E-4248-93DF-F444388B0959}" srcId="{CA7402BD-CB3D-45A0-B7E1-198E62EF226E}" destId="{C4409CCA-B0EE-43FF-A9F8-E6CD64BCA075}" srcOrd="7" destOrd="0" parTransId="{E055DAA8-33CF-4E09-B5CF-86D66229CEF3}" sibTransId="{86280171-15D8-4EAA-B9DA-58649ABBDD6D}"/>
    <dgm:cxn modelId="{1B5889B7-0BA7-44E3-92B6-D958684EAD43}" type="presOf" srcId="{3253EF82-19A9-41E7-B8AB-B7FEB3FF4ADD}" destId="{A9168D0E-EED9-4925-AF4F-030A221B3546}" srcOrd="0" destOrd="0" presId="urn:microsoft.com/office/officeart/2005/8/layout/chevron1"/>
    <dgm:cxn modelId="{B6131EB9-512B-4117-A8A4-0E1C724C5BC7}" srcId="{CA7402BD-CB3D-45A0-B7E1-198E62EF226E}" destId="{3253EF82-19A9-41E7-B8AB-B7FEB3FF4ADD}" srcOrd="11" destOrd="0" parTransId="{CDCA7CB4-4906-4100-BBCE-B82DB0599FDF}" sibTransId="{372F5BC0-2FE6-4BE7-AE97-3555D819F1B1}"/>
    <dgm:cxn modelId="{70ECB9BE-6585-4FBE-8154-CC1DBDF12A58}" srcId="{CA7402BD-CB3D-45A0-B7E1-198E62EF226E}" destId="{93D75FDE-A7A7-4507-8AF0-F606D19FD7E8}" srcOrd="6" destOrd="0" parTransId="{5DC8BA17-267D-4BAD-A990-72BDBB1389DB}" sibTransId="{C1D9B64C-4921-4F28-9A0A-5BEC0BAD29E1}"/>
    <dgm:cxn modelId="{90A092CA-4233-419B-AF1C-8DA6A3AE4811}" srcId="{CA7402BD-CB3D-45A0-B7E1-198E62EF226E}" destId="{C9BA19DD-525C-4407-8628-48CA82A71A68}" srcOrd="16" destOrd="0" parTransId="{0C33E734-D51F-4A10-971F-B9EE1279F077}" sibTransId="{D94A19AA-77B8-45AA-B184-597697011DF6}"/>
    <dgm:cxn modelId="{CB6D15CC-B43E-41B1-8B44-1BFFCF3D1270}" type="presOf" srcId="{BF1940CA-60CB-482B-96CB-87887640D485}" destId="{426C3D7C-680B-4D23-AC0C-64898EA7ED33}" srcOrd="0" destOrd="0" presId="urn:microsoft.com/office/officeart/2005/8/layout/chevron1"/>
    <dgm:cxn modelId="{87A822CC-B23E-4433-BAEB-B92EBD3E49A8}" type="presOf" srcId="{21116169-9FE0-48FF-B31E-9DB821A676EE}" destId="{A85365B7-9BCB-438F-8E84-CFA07D849B22}" srcOrd="0" destOrd="0" presId="urn:microsoft.com/office/officeart/2005/8/layout/chevron1"/>
    <dgm:cxn modelId="{5F0152CD-892A-4E23-867D-96C3B2999118}" type="presOf" srcId="{75FD9DE8-7DBC-4C8E-A939-64DBB7285F1C}" destId="{83C1D590-12FE-4515-A934-1A08598AA050}" srcOrd="0" destOrd="0" presId="urn:microsoft.com/office/officeart/2005/8/layout/chevron1"/>
    <dgm:cxn modelId="{15D247D7-8BAA-4F08-925D-2C2799AD7B74}" srcId="{CA7402BD-CB3D-45A0-B7E1-198E62EF226E}" destId="{950237B4-EAED-42A7-9986-AA6800E6788A}" srcOrd="4" destOrd="0" parTransId="{30B375A1-4590-467D-8B66-990507A5000B}" sibTransId="{F47897A2-9116-4265-8758-6E4F6ADBAF92}"/>
    <dgm:cxn modelId="{AE8A4AE1-866B-40F8-BCB0-8B6F18B34B42}" srcId="{CA7402BD-CB3D-45A0-B7E1-198E62EF226E}" destId="{D3DD6874-9056-4B03-B80E-EAB1C01C85D0}" srcOrd="14" destOrd="0" parTransId="{208EEBEC-4E73-4B35-BB80-EE87AF3A3CDF}" sibTransId="{4B642103-1637-41C1-B0D4-4322BD40A783}"/>
    <dgm:cxn modelId="{853F88EC-D7B1-4F73-B812-6F980BBEF550}" type="presOf" srcId="{14447645-CD0B-46D1-9A39-04D0033820F3}" destId="{B8737207-B468-4A5B-B5ED-75C1735B7B8A}" srcOrd="0" destOrd="0" presId="urn:microsoft.com/office/officeart/2005/8/layout/chevron1"/>
    <dgm:cxn modelId="{04D822F1-5A54-4A8E-BBAF-5956FE6D75B2}" srcId="{CA7402BD-CB3D-45A0-B7E1-198E62EF226E}" destId="{3EF4D2EE-5833-4BCD-BFF9-CFA70D46E386}" srcOrd="5" destOrd="0" parTransId="{728A8FDD-899A-41A9-9742-627C8CFC5CBF}" sibTransId="{B5577123-5E61-4B44-B663-72BD21343C85}"/>
    <dgm:cxn modelId="{B0BC720A-F3B4-453C-8560-F76A2EEFC346}" type="presParOf" srcId="{6AA3AF15-0391-4C9F-8F7D-0CF1E55AE108}" destId="{3013D2F8-40D1-47D6-B25E-6705E20CE1F2}" srcOrd="0" destOrd="0" presId="urn:microsoft.com/office/officeart/2005/8/layout/chevron1"/>
    <dgm:cxn modelId="{33155142-D6BC-4FC3-BB0E-8C301AACBC74}" type="presParOf" srcId="{6AA3AF15-0391-4C9F-8F7D-0CF1E55AE108}" destId="{4C414DA2-355B-45C3-ADC5-BC3E722121C5}" srcOrd="1" destOrd="0" presId="urn:microsoft.com/office/officeart/2005/8/layout/chevron1"/>
    <dgm:cxn modelId="{2986FBEA-781A-4752-A50F-7A37F547DC42}" type="presParOf" srcId="{6AA3AF15-0391-4C9F-8F7D-0CF1E55AE108}" destId="{1D31FF92-F49B-47C1-B2AE-83800AE716A5}" srcOrd="2" destOrd="0" presId="urn:microsoft.com/office/officeart/2005/8/layout/chevron1"/>
    <dgm:cxn modelId="{EDA80AAB-DE0D-4909-A3F8-1986B6B52D6C}" type="presParOf" srcId="{6AA3AF15-0391-4C9F-8F7D-0CF1E55AE108}" destId="{5ED355C8-196D-436D-80C2-26917513E5A5}" srcOrd="3" destOrd="0" presId="urn:microsoft.com/office/officeart/2005/8/layout/chevron1"/>
    <dgm:cxn modelId="{AFD91DC4-7342-4230-8A30-CC25560E2793}" type="presParOf" srcId="{6AA3AF15-0391-4C9F-8F7D-0CF1E55AE108}" destId="{9A60E249-7B18-4AFF-AE3D-B42DA1D14821}" srcOrd="4" destOrd="0" presId="urn:microsoft.com/office/officeart/2005/8/layout/chevron1"/>
    <dgm:cxn modelId="{A8D1D952-3785-4105-998B-43C809BE4A23}" type="presParOf" srcId="{6AA3AF15-0391-4C9F-8F7D-0CF1E55AE108}" destId="{B1DCE598-2AFD-475A-8369-DB5E12208312}" srcOrd="5" destOrd="0" presId="urn:microsoft.com/office/officeart/2005/8/layout/chevron1"/>
    <dgm:cxn modelId="{8B6224E6-77A6-452E-A852-FEC18C36A051}" type="presParOf" srcId="{6AA3AF15-0391-4C9F-8F7D-0CF1E55AE108}" destId="{22EB814F-3320-4D1D-AF7D-1B0F846500B5}" srcOrd="6" destOrd="0" presId="urn:microsoft.com/office/officeart/2005/8/layout/chevron1"/>
    <dgm:cxn modelId="{F4849557-4F03-4C05-8216-729CC2826C67}" type="presParOf" srcId="{6AA3AF15-0391-4C9F-8F7D-0CF1E55AE108}" destId="{EEA6D2FA-FB3F-48EC-A50D-2FA228C7F658}" srcOrd="7" destOrd="0" presId="urn:microsoft.com/office/officeart/2005/8/layout/chevron1"/>
    <dgm:cxn modelId="{AE66BAD4-0C05-41B5-84A8-EA291552E02E}" type="presParOf" srcId="{6AA3AF15-0391-4C9F-8F7D-0CF1E55AE108}" destId="{675C2A8D-A31A-4EE7-B2A6-235A23D9D59A}" srcOrd="8" destOrd="0" presId="urn:microsoft.com/office/officeart/2005/8/layout/chevron1"/>
    <dgm:cxn modelId="{46766331-4D84-4907-8FDB-D5BC0F723AF6}" type="presParOf" srcId="{6AA3AF15-0391-4C9F-8F7D-0CF1E55AE108}" destId="{2A0F7BEB-9EC9-420A-A7FE-3D46DC24DFD9}" srcOrd="9" destOrd="0" presId="urn:microsoft.com/office/officeart/2005/8/layout/chevron1"/>
    <dgm:cxn modelId="{71F3D964-C1D9-4E54-B246-6575EE5E09A8}" type="presParOf" srcId="{6AA3AF15-0391-4C9F-8F7D-0CF1E55AE108}" destId="{7880EC35-6CB2-4B63-B969-470625112D68}" srcOrd="10" destOrd="0" presId="urn:microsoft.com/office/officeart/2005/8/layout/chevron1"/>
    <dgm:cxn modelId="{1598052C-87C3-4E58-86D3-A2731CD7177D}" type="presParOf" srcId="{6AA3AF15-0391-4C9F-8F7D-0CF1E55AE108}" destId="{4381425B-DB36-4231-BF1D-2E09D3C7A3C9}" srcOrd="11" destOrd="0" presId="urn:microsoft.com/office/officeart/2005/8/layout/chevron1"/>
    <dgm:cxn modelId="{749C6B1F-72D0-45C9-ACD8-0D0CFA5AEF12}" type="presParOf" srcId="{6AA3AF15-0391-4C9F-8F7D-0CF1E55AE108}" destId="{BFD35724-E36F-43D0-AD78-A71BFE9EA95B}" srcOrd="12" destOrd="0" presId="urn:microsoft.com/office/officeart/2005/8/layout/chevron1"/>
    <dgm:cxn modelId="{01DF55FC-F8C2-4154-9ADA-2935498FF2B6}" type="presParOf" srcId="{6AA3AF15-0391-4C9F-8F7D-0CF1E55AE108}" destId="{AC20DA59-CC3E-43D6-B07C-085BD548023D}" srcOrd="13" destOrd="0" presId="urn:microsoft.com/office/officeart/2005/8/layout/chevron1"/>
    <dgm:cxn modelId="{CC3A17A1-19F9-48AA-84A3-1DE24DB10701}" type="presParOf" srcId="{6AA3AF15-0391-4C9F-8F7D-0CF1E55AE108}" destId="{EFCC431A-EA16-42A8-B8E0-8FFC2E03ADD7}" srcOrd="14" destOrd="0" presId="urn:microsoft.com/office/officeart/2005/8/layout/chevron1"/>
    <dgm:cxn modelId="{5FE57754-7F18-4D58-AD94-9D838EBD9BD9}" type="presParOf" srcId="{6AA3AF15-0391-4C9F-8F7D-0CF1E55AE108}" destId="{78F39033-42BD-4991-A250-6493B48F201D}" srcOrd="15" destOrd="0" presId="urn:microsoft.com/office/officeart/2005/8/layout/chevron1"/>
    <dgm:cxn modelId="{90860F68-68A1-4682-BE29-D47FA52A380D}" type="presParOf" srcId="{6AA3AF15-0391-4C9F-8F7D-0CF1E55AE108}" destId="{B8737207-B468-4A5B-B5ED-75C1735B7B8A}" srcOrd="16" destOrd="0" presId="urn:microsoft.com/office/officeart/2005/8/layout/chevron1"/>
    <dgm:cxn modelId="{EAFAB8B9-47C4-4F8C-951B-D76BA0A76272}" type="presParOf" srcId="{6AA3AF15-0391-4C9F-8F7D-0CF1E55AE108}" destId="{A98BFBBD-9993-406F-8CA0-9F144DB6EE55}" srcOrd="17" destOrd="0" presId="urn:microsoft.com/office/officeart/2005/8/layout/chevron1"/>
    <dgm:cxn modelId="{AF83F99A-BB36-455D-A4E9-228153BAF838}" type="presParOf" srcId="{6AA3AF15-0391-4C9F-8F7D-0CF1E55AE108}" destId="{F6F7FA6F-DE04-405E-B686-F813DC520D84}" srcOrd="18" destOrd="0" presId="urn:microsoft.com/office/officeart/2005/8/layout/chevron1"/>
    <dgm:cxn modelId="{442C1B71-0279-43A0-A557-77ADCF9F0408}" type="presParOf" srcId="{6AA3AF15-0391-4C9F-8F7D-0CF1E55AE108}" destId="{8BC62FA6-E3C8-4B2F-B18D-0F0A10F49AA6}" srcOrd="19" destOrd="0" presId="urn:microsoft.com/office/officeart/2005/8/layout/chevron1"/>
    <dgm:cxn modelId="{C6E0229F-BC5D-4549-9A47-76E18140A842}" type="presParOf" srcId="{6AA3AF15-0391-4C9F-8F7D-0CF1E55AE108}" destId="{9468475C-0E55-41D4-9340-A682C90A2D3E}" srcOrd="20" destOrd="0" presId="urn:microsoft.com/office/officeart/2005/8/layout/chevron1"/>
    <dgm:cxn modelId="{47F2CD5B-3B07-42A0-98C0-28AC976664A0}" type="presParOf" srcId="{6AA3AF15-0391-4C9F-8F7D-0CF1E55AE108}" destId="{B78EA76E-8821-4442-B73C-67D91736EEF0}" srcOrd="21" destOrd="0" presId="urn:microsoft.com/office/officeart/2005/8/layout/chevron1"/>
    <dgm:cxn modelId="{9B215FC8-3824-4184-B368-5B3B29F21664}" type="presParOf" srcId="{6AA3AF15-0391-4C9F-8F7D-0CF1E55AE108}" destId="{A9168D0E-EED9-4925-AF4F-030A221B3546}" srcOrd="22" destOrd="0" presId="urn:microsoft.com/office/officeart/2005/8/layout/chevron1"/>
    <dgm:cxn modelId="{0A0A34A4-5E49-476B-B91D-0E57A9A4899D}" type="presParOf" srcId="{6AA3AF15-0391-4C9F-8F7D-0CF1E55AE108}" destId="{935E4596-74F4-44A9-8080-BF5D48FFEFD5}" srcOrd="23" destOrd="0" presId="urn:microsoft.com/office/officeart/2005/8/layout/chevron1"/>
    <dgm:cxn modelId="{3DF33B8A-270A-4098-AC8C-300781EC515A}" type="presParOf" srcId="{6AA3AF15-0391-4C9F-8F7D-0CF1E55AE108}" destId="{0AC54F68-8150-4869-A871-7F181ED0CF4F}" srcOrd="24" destOrd="0" presId="urn:microsoft.com/office/officeart/2005/8/layout/chevron1"/>
    <dgm:cxn modelId="{592EB2A2-AF6F-40C3-93D7-AB94287C81BA}" type="presParOf" srcId="{6AA3AF15-0391-4C9F-8F7D-0CF1E55AE108}" destId="{22F39DC6-A2F7-4D98-93DF-00E14E4ACB37}" srcOrd="25" destOrd="0" presId="urn:microsoft.com/office/officeart/2005/8/layout/chevron1"/>
    <dgm:cxn modelId="{B222D6B6-FAD9-44DD-AEAF-3D7BD264AA16}" type="presParOf" srcId="{6AA3AF15-0391-4C9F-8F7D-0CF1E55AE108}" destId="{A85365B7-9BCB-438F-8E84-CFA07D849B22}" srcOrd="26" destOrd="0" presId="urn:microsoft.com/office/officeart/2005/8/layout/chevron1"/>
    <dgm:cxn modelId="{DF06853F-74B2-4C38-BD58-418BF13CE35F}" type="presParOf" srcId="{6AA3AF15-0391-4C9F-8F7D-0CF1E55AE108}" destId="{5806F8D6-6A6F-420B-83D3-ECFA4F5DD419}" srcOrd="27" destOrd="0" presId="urn:microsoft.com/office/officeart/2005/8/layout/chevron1"/>
    <dgm:cxn modelId="{746FB3EF-EA37-4119-BA4C-462C9D8F2C50}" type="presParOf" srcId="{6AA3AF15-0391-4C9F-8F7D-0CF1E55AE108}" destId="{72DA7145-916A-4FD6-99F2-C3B53B3CCDA4}" srcOrd="28" destOrd="0" presId="urn:microsoft.com/office/officeart/2005/8/layout/chevron1"/>
    <dgm:cxn modelId="{F97BEE87-C313-479C-A5B1-D6AFEAAAC052}" type="presParOf" srcId="{6AA3AF15-0391-4C9F-8F7D-0CF1E55AE108}" destId="{50CFCC62-B587-401D-87ED-BC37E6972642}" srcOrd="29" destOrd="0" presId="urn:microsoft.com/office/officeart/2005/8/layout/chevron1"/>
    <dgm:cxn modelId="{52B34440-87F7-491E-9624-D8CF803E4737}" type="presParOf" srcId="{6AA3AF15-0391-4C9F-8F7D-0CF1E55AE108}" destId="{426C3D7C-680B-4D23-AC0C-64898EA7ED33}" srcOrd="30" destOrd="0" presId="urn:microsoft.com/office/officeart/2005/8/layout/chevron1"/>
    <dgm:cxn modelId="{6958B58B-F242-416A-BE54-FD9E5E4DE849}" type="presParOf" srcId="{6AA3AF15-0391-4C9F-8F7D-0CF1E55AE108}" destId="{779E7CCE-EA79-45EE-BA87-87C09AA9BD27}" srcOrd="31" destOrd="0" presId="urn:microsoft.com/office/officeart/2005/8/layout/chevron1"/>
    <dgm:cxn modelId="{25ED67CE-7C1B-4CC9-B460-9DC1893815EA}" type="presParOf" srcId="{6AA3AF15-0391-4C9F-8F7D-0CF1E55AE108}" destId="{EE62A654-4154-4AB1-886F-271E52BB8363}" srcOrd="32" destOrd="0" presId="urn:microsoft.com/office/officeart/2005/8/layout/chevron1"/>
    <dgm:cxn modelId="{65233095-D576-48F3-9C92-64F8E768ED12}" type="presParOf" srcId="{6AA3AF15-0391-4C9F-8F7D-0CF1E55AE108}" destId="{689387F3-CBCC-437D-A5F7-937FFF5E6135}" srcOrd="33" destOrd="0" presId="urn:microsoft.com/office/officeart/2005/8/layout/chevron1"/>
    <dgm:cxn modelId="{A5273E4B-CAD2-41B0-93F9-99DF527C6B4E}" type="presParOf" srcId="{6AA3AF15-0391-4C9F-8F7D-0CF1E55AE108}" destId="{C8C7E881-CBE7-4762-BBB6-F9CABA2620AC}" srcOrd="34" destOrd="0" presId="urn:microsoft.com/office/officeart/2005/8/layout/chevron1"/>
    <dgm:cxn modelId="{AC026317-4869-4F40-8110-17FB2DB50A82}" type="presParOf" srcId="{6AA3AF15-0391-4C9F-8F7D-0CF1E55AE108}" destId="{84E521FA-C8D8-4219-8CC6-3AAED1187ABB}" srcOrd="35" destOrd="0" presId="urn:microsoft.com/office/officeart/2005/8/layout/chevron1"/>
    <dgm:cxn modelId="{CCF5FB20-E82A-4AB5-8B1F-575CECD6B16F}" type="presParOf" srcId="{6AA3AF15-0391-4C9F-8F7D-0CF1E55AE108}" destId="{83C1D590-12FE-4515-A934-1A08598AA050}" srcOrd="3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58753-6A3D-C249-B925-CA48788FBC47}">
      <dsp:nvSpPr>
        <dsp:cNvPr id="0" name=""/>
        <dsp:cNvSpPr/>
      </dsp:nvSpPr>
      <dsp:spPr>
        <a:xfrm>
          <a:off x="1159419" y="2381497"/>
          <a:ext cx="1365792" cy="1172375"/>
        </a:xfrm>
        <a:prstGeom prst="hexagon">
          <a:avLst>
            <a:gd name="adj" fmla="val 25000"/>
            <a:gd name="vf" fmla="val 11547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Contributions of the Centers</a:t>
          </a:r>
        </a:p>
      </dsp:txBody>
      <dsp:txXfrm>
        <a:off x="1370933" y="2563057"/>
        <a:ext cx="942764" cy="809255"/>
      </dsp:txXfrm>
    </dsp:sp>
    <dsp:sp modelId="{078BE57F-455C-0B46-B319-497921BB9239}">
      <dsp:nvSpPr>
        <dsp:cNvPr id="0" name=""/>
        <dsp:cNvSpPr/>
      </dsp:nvSpPr>
      <dsp:spPr>
        <a:xfrm>
          <a:off x="1202138" y="2899560"/>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EC70A297-A051-2944-919D-8C8823349AED}">
      <dsp:nvSpPr>
        <dsp:cNvPr id="0" name=""/>
        <dsp:cNvSpPr/>
      </dsp:nvSpPr>
      <dsp:spPr>
        <a:xfrm>
          <a:off x="0" y="1744215"/>
          <a:ext cx="1365792" cy="117237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A5900FC-51F5-1643-98D4-84C9D3C9CFB8}">
      <dsp:nvSpPr>
        <dsp:cNvPr id="0" name=""/>
        <dsp:cNvSpPr/>
      </dsp:nvSpPr>
      <dsp:spPr>
        <a:xfrm>
          <a:off x="957828" y="2826788"/>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77C83DF0-BD6F-FA4B-900C-410E3D435885}">
      <dsp:nvSpPr>
        <dsp:cNvPr id="0" name=""/>
        <dsp:cNvSpPr/>
      </dsp:nvSpPr>
      <dsp:spPr>
        <a:xfrm>
          <a:off x="2317635" y="1735235"/>
          <a:ext cx="1365792" cy="1172375"/>
        </a:xfrm>
        <a:prstGeom prst="hexagon">
          <a:avLst>
            <a:gd name="adj" fmla="val 25000"/>
            <a:gd name="vf" fmla="val 11547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Mission Directorates</a:t>
          </a:r>
        </a:p>
      </dsp:txBody>
      <dsp:txXfrm>
        <a:off x="2529149" y="1916795"/>
        <a:ext cx="942764" cy="809255"/>
      </dsp:txXfrm>
    </dsp:sp>
    <dsp:sp modelId="{BAA25E09-D105-314D-BEDA-202E52BF1AC1}">
      <dsp:nvSpPr>
        <dsp:cNvPr id="0" name=""/>
        <dsp:cNvSpPr/>
      </dsp:nvSpPr>
      <dsp:spPr>
        <a:xfrm>
          <a:off x="3253234" y="2743800"/>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47B5E2B1-E58F-A442-95FC-55D452E15F0C}">
      <dsp:nvSpPr>
        <dsp:cNvPr id="0" name=""/>
        <dsp:cNvSpPr/>
      </dsp:nvSpPr>
      <dsp:spPr>
        <a:xfrm>
          <a:off x="3481868" y="2379639"/>
          <a:ext cx="1365792" cy="1172375"/>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715DFC2-F933-B142-80DC-F22CB3F7BC86}">
      <dsp:nvSpPr>
        <dsp:cNvPr id="0" name=""/>
        <dsp:cNvSpPr/>
      </dsp:nvSpPr>
      <dsp:spPr>
        <a:xfrm>
          <a:off x="3513155" y="2904824"/>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D7E23933-EB05-644D-88C0-8CF9B26981B0}">
      <dsp:nvSpPr>
        <dsp:cNvPr id="0" name=""/>
        <dsp:cNvSpPr/>
      </dsp:nvSpPr>
      <dsp:spPr>
        <a:xfrm>
          <a:off x="1159419" y="1103527"/>
          <a:ext cx="1365792" cy="117237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NASA DT</a:t>
          </a:r>
        </a:p>
      </dsp:txBody>
      <dsp:txXfrm>
        <a:off x="1370933" y="1285087"/>
        <a:ext cx="942764" cy="809255"/>
      </dsp:txXfrm>
    </dsp:sp>
    <dsp:sp modelId="{7180075D-382F-B741-955F-4376E458D008}">
      <dsp:nvSpPr>
        <dsp:cNvPr id="0" name=""/>
        <dsp:cNvSpPr/>
      </dsp:nvSpPr>
      <dsp:spPr>
        <a:xfrm>
          <a:off x="2089001" y="1127681"/>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234EC28E-75FD-DA4D-AF5B-8B71D0FC1923}">
      <dsp:nvSpPr>
        <dsp:cNvPr id="0" name=""/>
        <dsp:cNvSpPr/>
      </dsp:nvSpPr>
      <dsp:spPr>
        <a:xfrm>
          <a:off x="2317635" y="457265"/>
          <a:ext cx="1365792" cy="1172375"/>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5EA7EAD-1A04-7C46-A97F-1A33289F16FD}">
      <dsp:nvSpPr>
        <dsp:cNvPr id="0" name=""/>
        <dsp:cNvSpPr/>
      </dsp:nvSpPr>
      <dsp:spPr>
        <a:xfrm>
          <a:off x="2348922" y="976876"/>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A782F9E5-52A1-3C43-9166-17B1138B7F33}">
      <dsp:nvSpPr>
        <dsp:cNvPr id="0" name=""/>
        <dsp:cNvSpPr/>
      </dsp:nvSpPr>
      <dsp:spPr>
        <a:xfrm>
          <a:off x="3481868" y="1101669"/>
          <a:ext cx="1365792" cy="1172375"/>
        </a:xfrm>
        <a:prstGeom prst="hexagon">
          <a:avLst>
            <a:gd name="adj" fmla="val 25000"/>
            <a:gd name="vf" fmla="val 115470"/>
          </a:avLst>
        </a:prstGeom>
        <a:solidFill>
          <a:schemeClr val="bg1">
            <a:lumMod val="95000"/>
          </a:schemeClr>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Lift &amp; Shift from other Gov Agencies</a:t>
          </a:r>
        </a:p>
      </dsp:txBody>
      <dsp:txXfrm>
        <a:off x="3693382" y="1283229"/>
        <a:ext cx="942764" cy="809255"/>
      </dsp:txXfrm>
    </dsp:sp>
    <dsp:sp modelId="{E6A262F7-0151-C141-99E7-DE1518BB2CAB}">
      <dsp:nvSpPr>
        <dsp:cNvPr id="0" name=""/>
        <dsp:cNvSpPr/>
      </dsp:nvSpPr>
      <dsp:spPr>
        <a:xfrm>
          <a:off x="4656330" y="1619112"/>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A4F98D8B-2C6C-314B-8DA6-1A736551FFC1}">
      <dsp:nvSpPr>
        <dsp:cNvPr id="0" name=""/>
        <dsp:cNvSpPr/>
      </dsp:nvSpPr>
      <dsp:spPr>
        <a:xfrm>
          <a:off x="4650915" y="1746073"/>
          <a:ext cx="1365792" cy="1172375"/>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57F05A5-DE70-2B4C-ADDE-D6D283686FAC}">
      <dsp:nvSpPr>
        <dsp:cNvPr id="0" name=""/>
        <dsp:cNvSpPr/>
      </dsp:nvSpPr>
      <dsp:spPr>
        <a:xfrm>
          <a:off x="4926480" y="1766821"/>
          <a:ext cx="159442" cy="13748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B155-025B-F043-B98E-80003F8D1EEF}">
      <dsp:nvSpPr>
        <dsp:cNvPr id="0" name=""/>
        <dsp:cNvSpPr/>
      </dsp:nvSpPr>
      <dsp:spPr>
        <a:xfrm>
          <a:off x="1124088" y="1787894"/>
          <a:ext cx="1344378" cy="1159344"/>
        </a:xfrm>
        <a:prstGeom prst="hexagon">
          <a:avLst>
            <a:gd name="adj" fmla="val 25000"/>
            <a:gd name="vf" fmla="val 11547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CoPs</a:t>
          </a:r>
        </a:p>
      </dsp:txBody>
      <dsp:txXfrm>
        <a:off x="1332732" y="1967821"/>
        <a:ext cx="927091" cy="799490"/>
      </dsp:txXfrm>
    </dsp:sp>
    <dsp:sp modelId="{CB049DED-AAB1-F845-B15E-DD354679D8C0}">
      <dsp:nvSpPr>
        <dsp:cNvPr id="0" name=""/>
        <dsp:cNvSpPr/>
      </dsp:nvSpPr>
      <dsp:spPr>
        <a:xfrm>
          <a:off x="1166071" y="2299868"/>
          <a:ext cx="157079" cy="13557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9DA14C-0266-7944-8886-6DAFCBD4CA70}">
      <dsp:nvSpPr>
        <dsp:cNvPr id="0" name=""/>
        <dsp:cNvSpPr/>
      </dsp:nvSpPr>
      <dsp:spPr>
        <a:xfrm>
          <a:off x="0" y="1163357"/>
          <a:ext cx="1344378" cy="115934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F84A6F-E36E-D24D-AABB-4FD03FB15DC4}">
      <dsp:nvSpPr>
        <dsp:cNvPr id="0" name=""/>
        <dsp:cNvSpPr/>
      </dsp:nvSpPr>
      <dsp:spPr>
        <a:xfrm>
          <a:off x="916064" y="2162688"/>
          <a:ext cx="157079" cy="13557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7EAFBC-3904-524B-8FB0-E67C85F06198}">
      <dsp:nvSpPr>
        <dsp:cNvPr id="0" name=""/>
        <dsp:cNvSpPr/>
      </dsp:nvSpPr>
      <dsp:spPr>
        <a:xfrm>
          <a:off x="2248649" y="1163357"/>
          <a:ext cx="1344378" cy="1159344"/>
        </a:xfrm>
        <a:prstGeom prst="hexagon">
          <a:avLst>
            <a:gd name="adj" fmla="val 25000"/>
            <a:gd name="vf" fmla="val 11547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Office of Chief Eng.</a:t>
          </a:r>
        </a:p>
      </dsp:txBody>
      <dsp:txXfrm>
        <a:off x="2457293" y="1343284"/>
        <a:ext cx="927091" cy="799490"/>
      </dsp:txXfrm>
    </dsp:sp>
    <dsp:sp modelId="{1ED8EC30-1169-7A4A-A222-6B69B1561875}">
      <dsp:nvSpPr>
        <dsp:cNvPr id="0" name=""/>
        <dsp:cNvSpPr/>
      </dsp:nvSpPr>
      <dsp:spPr>
        <a:xfrm>
          <a:off x="3164713" y="2162688"/>
          <a:ext cx="157079" cy="13557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BE61DE-031E-914B-86A3-9F46DFBF7448}">
      <dsp:nvSpPr>
        <dsp:cNvPr id="0" name=""/>
        <dsp:cNvSpPr/>
      </dsp:nvSpPr>
      <dsp:spPr>
        <a:xfrm>
          <a:off x="3372738" y="1787894"/>
          <a:ext cx="1344378" cy="1159344"/>
        </a:xfrm>
        <a:prstGeom prst="hexagon">
          <a:avLst>
            <a:gd name="adj" fmla="val 25000"/>
            <a:gd name="vf" fmla="val 11547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sp>
    <dsp:sp modelId="{ABE575F1-5EC8-3744-95BB-9A6F0CDFC825}">
      <dsp:nvSpPr>
        <dsp:cNvPr id="0" name=""/>
        <dsp:cNvSpPr/>
      </dsp:nvSpPr>
      <dsp:spPr>
        <a:xfrm>
          <a:off x="3414720" y="2299868"/>
          <a:ext cx="157079" cy="13557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3D2F8-40D1-47D6-B25E-6705E20CE1F2}">
      <dsp:nvSpPr>
        <dsp:cNvPr id="0" name=""/>
        <dsp:cNvSpPr/>
      </dsp:nvSpPr>
      <dsp:spPr>
        <a:xfrm>
          <a:off x="3257" y="14322"/>
          <a:ext cx="646021" cy="258408"/>
        </a:xfrm>
        <a:prstGeom prst="chevron">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March</a:t>
          </a:r>
        </a:p>
      </dsp:txBody>
      <dsp:txXfrm>
        <a:off x="132461" y="14322"/>
        <a:ext cx="387613" cy="258408"/>
      </dsp:txXfrm>
    </dsp:sp>
    <dsp:sp modelId="{1D31FF92-F49B-47C1-B2AE-83800AE716A5}">
      <dsp:nvSpPr>
        <dsp:cNvPr id="0" name=""/>
        <dsp:cNvSpPr/>
      </dsp:nvSpPr>
      <dsp:spPr>
        <a:xfrm>
          <a:off x="584676" y="14322"/>
          <a:ext cx="646021" cy="258408"/>
        </a:xfrm>
        <a:prstGeom prst="chevron">
          <a:avLst/>
        </a:prstGeom>
        <a:gradFill rotWithShape="0">
          <a:gsLst>
            <a:gs pos="0">
              <a:schemeClr val="accent3">
                <a:alpha val="90000"/>
                <a:hueOff val="0"/>
                <a:satOff val="0"/>
                <a:lumOff val="0"/>
                <a:alphaOff val="-2222"/>
                <a:tint val="50000"/>
                <a:satMod val="300000"/>
              </a:schemeClr>
            </a:gs>
            <a:gs pos="35000">
              <a:schemeClr val="accent3">
                <a:alpha val="90000"/>
                <a:hueOff val="0"/>
                <a:satOff val="0"/>
                <a:lumOff val="0"/>
                <a:alphaOff val="-2222"/>
                <a:tint val="37000"/>
                <a:satMod val="300000"/>
              </a:schemeClr>
            </a:gs>
            <a:gs pos="100000">
              <a:schemeClr val="accent3">
                <a:alpha val="90000"/>
                <a:hueOff val="0"/>
                <a:satOff val="0"/>
                <a:lumOff val="0"/>
                <a:alphaOff val="-2222"/>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April</a:t>
          </a:r>
        </a:p>
      </dsp:txBody>
      <dsp:txXfrm>
        <a:off x="713880" y="14322"/>
        <a:ext cx="387613" cy="258408"/>
      </dsp:txXfrm>
    </dsp:sp>
    <dsp:sp modelId="{9A60E249-7B18-4AFF-AE3D-B42DA1D14821}">
      <dsp:nvSpPr>
        <dsp:cNvPr id="0" name=""/>
        <dsp:cNvSpPr/>
      </dsp:nvSpPr>
      <dsp:spPr>
        <a:xfrm>
          <a:off x="1166095" y="14322"/>
          <a:ext cx="646021" cy="258408"/>
        </a:xfrm>
        <a:prstGeom prst="chevron">
          <a:avLst/>
        </a:prstGeom>
        <a:gradFill rotWithShape="0">
          <a:gsLst>
            <a:gs pos="0">
              <a:schemeClr val="accent3">
                <a:alpha val="90000"/>
                <a:hueOff val="0"/>
                <a:satOff val="0"/>
                <a:lumOff val="0"/>
                <a:alphaOff val="-4444"/>
                <a:tint val="50000"/>
                <a:satMod val="300000"/>
              </a:schemeClr>
            </a:gs>
            <a:gs pos="35000">
              <a:schemeClr val="accent3">
                <a:alpha val="90000"/>
                <a:hueOff val="0"/>
                <a:satOff val="0"/>
                <a:lumOff val="0"/>
                <a:alphaOff val="-4444"/>
                <a:tint val="37000"/>
                <a:satMod val="300000"/>
              </a:schemeClr>
            </a:gs>
            <a:gs pos="100000">
              <a:schemeClr val="accent3">
                <a:alpha val="90000"/>
                <a:hueOff val="0"/>
                <a:satOff val="0"/>
                <a:lumOff val="0"/>
                <a:alphaOff val="-4444"/>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May</a:t>
          </a:r>
        </a:p>
      </dsp:txBody>
      <dsp:txXfrm>
        <a:off x="1295299" y="14322"/>
        <a:ext cx="387613" cy="258408"/>
      </dsp:txXfrm>
    </dsp:sp>
    <dsp:sp modelId="{22EB814F-3320-4D1D-AF7D-1B0F846500B5}">
      <dsp:nvSpPr>
        <dsp:cNvPr id="0" name=""/>
        <dsp:cNvSpPr/>
      </dsp:nvSpPr>
      <dsp:spPr>
        <a:xfrm>
          <a:off x="1747514" y="14322"/>
          <a:ext cx="646021" cy="258408"/>
        </a:xfrm>
        <a:prstGeom prst="chevron">
          <a:avLst/>
        </a:prstGeom>
        <a:gradFill rotWithShape="0">
          <a:gsLst>
            <a:gs pos="0">
              <a:schemeClr val="accent3">
                <a:alpha val="90000"/>
                <a:hueOff val="0"/>
                <a:satOff val="0"/>
                <a:lumOff val="0"/>
                <a:alphaOff val="-6667"/>
                <a:tint val="50000"/>
                <a:satMod val="300000"/>
              </a:schemeClr>
            </a:gs>
            <a:gs pos="35000">
              <a:schemeClr val="accent3">
                <a:alpha val="90000"/>
                <a:hueOff val="0"/>
                <a:satOff val="0"/>
                <a:lumOff val="0"/>
                <a:alphaOff val="-6667"/>
                <a:tint val="37000"/>
                <a:satMod val="300000"/>
              </a:schemeClr>
            </a:gs>
            <a:gs pos="100000">
              <a:schemeClr val="accent3">
                <a:alpha val="90000"/>
                <a:hueOff val="0"/>
                <a:satOff val="0"/>
                <a:lumOff val="0"/>
                <a:alphaOff val="-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June</a:t>
          </a:r>
        </a:p>
      </dsp:txBody>
      <dsp:txXfrm>
        <a:off x="1876718" y="14322"/>
        <a:ext cx="387613" cy="258408"/>
      </dsp:txXfrm>
    </dsp:sp>
    <dsp:sp modelId="{675C2A8D-A31A-4EE7-B2A6-235A23D9D59A}">
      <dsp:nvSpPr>
        <dsp:cNvPr id="0" name=""/>
        <dsp:cNvSpPr/>
      </dsp:nvSpPr>
      <dsp:spPr>
        <a:xfrm>
          <a:off x="2328933" y="14322"/>
          <a:ext cx="646021" cy="258408"/>
        </a:xfrm>
        <a:prstGeom prst="chevron">
          <a:avLst/>
        </a:prstGeom>
        <a:gradFill rotWithShape="0">
          <a:gsLst>
            <a:gs pos="0">
              <a:schemeClr val="accent3">
                <a:alpha val="90000"/>
                <a:hueOff val="0"/>
                <a:satOff val="0"/>
                <a:lumOff val="0"/>
                <a:alphaOff val="-8889"/>
                <a:tint val="50000"/>
                <a:satMod val="300000"/>
              </a:schemeClr>
            </a:gs>
            <a:gs pos="35000">
              <a:schemeClr val="accent3">
                <a:alpha val="90000"/>
                <a:hueOff val="0"/>
                <a:satOff val="0"/>
                <a:lumOff val="0"/>
                <a:alphaOff val="-8889"/>
                <a:tint val="37000"/>
                <a:satMod val="300000"/>
              </a:schemeClr>
            </a:gs>
            <a:gs pos="100000">
              <a:schemeClr val="accent3">
                <a:alpha val="90000"/>
                <a:hueOff val="0"/>
                <a:satOff val="0"/>
                <a:lumOff val="0"/>
                <a:alphaOff val="-8889"/>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July</a:t>
          </a:r>
        </a:p>
      </dsp:txBody>
      <dsp:txXfrm>
        <a:off x="2458137" y="14322"/>
        <a:ext cx="387613" cy="258408"/>
      </dsp:txXfrm>
    </dsp:sp>
    <dsp:sp modelId="{7880EC35-6CB2-4B63-B969-470625112D68}">
      <dsp:nvSpPr>
        <dsp:cNvPr id="0" name=""/>
        <dsp:cNvSpPr/>
      </dsp:nvSpPr>
      <dsp:spPr>
        <a:xfrm>
          <a:off x="2910352" y="14322"/>
          <a:ext cx="646021" cy="258408"/>
        </a:xfrm>
        <a:prstGeom prst="chevron">
          <a:avLst/>
        </a:prstGeom>
        <a:gradFill rotWithShape="0">
          <a:gsLst>
            <a:gs pos="0">
              <a:schemeClr val="accent3">
                <a:alpha val="90000"/>
                <a:hueOff val="0"/>
                <a:satOff val="0"/>
                <a:lumOff val="0"/>
                <a:alphaOff val="-11111"/>
                <a:tint val="50000"/>
                <a:satMod val="300000"/>
              </a:schemeClr>
            </a:gs>
            <a:gs pos="35000">
              <a:schemeClr val="accent3">
                <a:alpha val="90000"/>
                <a:hueOff val="0"/>
                <a:satOff val="0"/>
                <a:lumOff val="0"/>
                <a:alphaOff val="-11111"/>
                <a:tint val="37000"/>
                <a:satMod val="300000"/>
              </a:schemeClr>
            </a:gs>
            <a:gs pos="100000">
              <a:schemeClr val="accent3">
                <a:alpha val="90000"/>
                <a:hueOff val="0"/>
                <a:satOff val="0"/>
                <a:lumOff val="0"/>
                <a:alphaOff val="-11111"/>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August</a:t>
          </a:r>
        </a:p>
      </dsp:txBody>
      <dsp:txXfrm>
        <a:off x="3039556" y="14322"/>
        <a:ext cx="387613" cy="258408"/>
      </dsp:txXfrm>
    </dsp:sp>
    <dsp:sp modelId="{BFD35724-E36F-43D0-AD78-A71BFE9EA95B}">
      <dsp:nvSpPr>
        <dsp:cNvPr id="0" name=""/>
        <dsp:cNvSpPr/>
      </dsp:nvSpPr>
      <dsp:spPr>
        <a:xfrm>
          <a:off x="3491771" y="14322"/>
          <a:ext cx="646021" cy="258408"/>
        </a:xfrm>
        <a:prstGeom prst="chevron">
          <a:avLst/>
        </a:prstGeom>
        <a:gradFill rotWithShape="0">
          <a:gsLst>
            <a:gs pos="0">
              <a:schemeClr val="accent3">
                <a:alpha val="90000"/>
                <a:hueOff val="0"/>
                <a:satOff val="0"/>
                <a:lumOff val="0"/>
                <a:alphaOff val="-13333"/>
                <a:tint val="50000"/>
                <a:satMod val="300000"/>
              </a:schemeClr>
            </a:gs>
            <a:gs pos="35000">
              <a:schemeClr val="accent3">
                <a:alpha val="90000"/>
                <a:hueOff val="0"/>
                <a:satOff val="0"/>
                <a:lumOff val="0"/>
                <a:alphaOff val="-13333"/>
                <a:tint val="37000"/>
                <a:satMod val="300000"/>
              </a:schemeClr>
            </a:gs>
            <a:gs pos="100000">
              <a:schemeClr val="accent3">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t>September</a:t>
          </a:r>
        </a:p>
      </dsp:txBody>
      <dsp:txXfrm>
        <a:off x="3620975" y="14322"/>
        <a:ext cx="387613" cy="258408"/>
      </dsp:txXfrm>
    </dsp:sp>
    <dsp:sp modelId="{EFCC431A-EA16-42A8-B8E0-8FFC2E03ADD7}">
      <dsp:nvSpPr>
        <dsp:cNvPr id="0" name=""/>
        <dsp:cNvSpPr/>
      </dsp:nvSpPr>
      <dsp:spPr>
        <a:xfrm>
          <a:off x="4073190"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October</a:t>
          </a:r>
        </a:p>
      </dsp:txBody>
      <dsp:txXfrm>
        <a:off x="4202394" y="14322"/>
        <a:ext cx="387613" cy="258408"/>
      </dsp:txXfrm>
    </dsp:sp>
    <dsp:sp modelId="{B8737207-B468-4A5B-B5ED-75C1735B7B8A}">
      <dsp:nvSpPr>
        <dsp:cNvPr id="0" name=""/>
        <dsp:cNvSpPr/>
      </dsp:nvSpPr>
      <dsp:spPr>
        <a:xfrm>
          <a:off x="4654609"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November</a:t>
          </a:r>
        </a:p>
      </dsp:txBody>
      <dsp:txXfrm>
        <a:off x="4783813" y="14322"/>
        <a:ext cx="387613" cy="258408"/>
      </dsp:txXfrm>
    </dsp:sp>
    <dsp:sp modelId="{F6F7FA6F-DE04-405E-B686-F813DC520D84}">
      <dsp:nvSpPr>
        <dsp:cNvPr id="0" name=""/>
        <dsp:cNvSpPr/>
      </dsp:nvSpPr>
      <dsp:spPr>
        <a:xfrm>
          <a:off x="5236028"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December</a:t>
          </a:r>
        </a:p>
      </dsp:txBody>
      <dsp:txXfrm>
        <a:off x="5365232" y="14322"/>
        <a:ext cx="387613" cy="258408"/>
      </dsp:txXfrm>
    </dsp:sp>
    <dsp:sp modelId="{9468475C-0E55-41D4-9340-A682C90A2D3E}">
      <dsp:nvSpPr>
        <dsp:cNvPr id="0" name=""/>
        <dsp:cNvSpPr/>
      </dsp:nvSpPr>
      <dsp:spPr>
        <a:xfrm>
          <a:off x="5817447"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January</a:t>
          </a:r>
        </a:p>
      </dsp:txBody>
      <dsp:txXfrm>
        <a:off x="5946651" y="14322"/>
        <a:ext cx="387613" cy="258408"/>
      </dsp:txXfrm>
    </dsp:sp>
    <dsp:sp modelId="{A9168D0E-EED9-4925-AF4F-030A221B3546}">
      <dsp:nvSpPr>
        <dsp:cNvPr id="0" name=""/>
        <dsp:cNvSpPr/>
      </dsp:nvSpPr>
      <dsp:spPr>
        <a:xfrm>
          <a:off x="6398866"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February</a:t>
          </a:r>
        </a:p>
      </dsp:txBody>
      <dsp:txXfrm>
        <a:off x="6528070" y="14322"/>
        <a:ext cx="387613" cy="258408"/>
      </dsp:txXfrm>
    </dsp:sp>
    <dsp:sp modelId="{0AC54F68-8150-4869-A871-7F181ED0CF4F}">
      <dsp:nvSpPr>
        <dsp:cNvPr id="0" name=""/>
        <dsp:cNvSpPr/>
      </dsp:nvSpPr>
      <dsp:spPr>
        <a:xfrm>
          <a:off x="6980285"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500" b="1" kern="1200" dirty="0">
              <a:solidFill>
                <a:schemeClr val="bg1"/>
              </a:solidFill>
              <a:latin typeface="Calibri" panose="020F0502020204030204"/>
              <a:ea typeface="+mn-ea"/>
              <a:cs typeface="+mn-cs"/>
            </a:rPr>
            <a:t>March</a:t>
          </a:r>
        </a:p>
      </dsp:txBody>
      <dsp:txXfrm>
        <a:off x="7109489" y="14322"/>
        <a:ext cx="387613" cy="258408"/>
      </dsp:txXfrm>
    </dsp:sp>
    <dsp:sp modelId="{A85365B7-9BCB-438F-8E84-CFA07D849B22}">
      <dsp:nvSpPr>
        <dsp:cNvPr id="0" name=""/>
        <dsp:cNvSpPr/>
      </dsp:nvSpPr>
      <dsp:spPr>
        <a:xfrm>
          <a:off x="7561704"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April</a:t>
          </a:r>
        </a:p>
      </dsp:txBody>
      <dsp:txXfrm>
        <a:off x="7690908" y="14322"/>
        <a:ext cx="387613" cy="258408"/>
      </dsp:txXfrm>
    </dsp:sp>
    <dsp:sp modelId="{72DA7145-916A-4FD6-99F2-C3B53B3CCDA4}">
      <dsp:nvSpPr>
        <dsp:cNvPr id="0" name=""/>
        <dsp:cNvSpPr/>
      </dsp:nvSpPr>
      <dsp:spPr>
        <a:xfrm>
          <a:off x="8143123"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May</a:t>
          </a:r>
        </a:p>
      </dsp:txBody>
      <dsp:txXfrm>
        <a:off x="8272327" y="14322"/>
        <a:ext cx="387613" cy="258408"/>
      </dsp:txXfrm>
    </dsp:sp>
    <dsp:sp modelId="{426C3D7C-680B-4D23-AC0C-64898EA7ED33}">
      <dsp:nvSpPr>
        <dsp:cNvPr id="0" name=""/>
        <dsp:cNvSpPr/>
      </dsp:nvSpPr>
      <dsp:spPr>
        <a:xfrm>
          <a:off x="8724542"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lumMod val="85000"/>
                </a:schemeClr>
              </a:solidFill>
            </a:rPr>
            <a:t>June</a:t>
          </a:r>
        </a:p>
      </dsp:txBody>
      <dsp:txXfrm>
        <a:off x="8853746" y="14322"/>
        <a:ext cx="387613" cy="258408"/>
      </dsp:txXfrm>
    </dsp:sp>
    <dsp:sp modelId="{EE62A654-4154-4AB1-886F-271E52BB8363}">
      <dsp:nvSpPr>
        <dsp:cNvPr id="0" name=""/>
        <dsp:cNvSpPr/>
      </dsp:nvSpPr>
      <dsp:spPr>
        <a:xfrm>
          <a:off x="9305961"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lumMod val="85000"/>
                </a:schemeClr>
              </a:solidFill>
            </a:rPr>
            <a:t>July</a:t>
          </a:r>
        </a:p>
      </dsp:txBody>
      <dsp:txXfrm>
        <a:off x="9435165" y="14322"/>
        <a:ext cx="387613" cy="258408"/>
      </dsp:txXfrm>
    </dsp:sp>
    <dsp:sp modelId="{C8C7E881-CBE7-4762-BBB6-F9CABA2620AC}">
      <dsp:nvSpPr>
        <dsp:cNvPr id="0" name=""/>
        <dsp:cNvSpPr/>
      </dsp:nvSpPr>
      <dsp:spPr>
        <a:xfrm>
          <a:off x="9887380"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lumMod val="85000"/>
                </a:schemeClr>
              </a:solidFill>
            </a:rPr>
            <a:t>August</a:t>
          </a:r>
        </a:p>
      </dsp:txBody>
      <dsp:txXfrm>
        <a:off x="10016584" y="14322"/>
        <a:ext cx="387613" cy="258408"/>
      </dsp:txXfrm>
    </dsp:sp>
    <dsp:sp modelId="{83C1D590-12FE-4515-A934-1A08598AA050}">
      <dsp:nvSpPr>
        <dsp:cNvPr id="0" name=""/>
        <dsp:cNvSpPr/>
      </dsp:nvSpPr>
      <dsp:spPr>
        <a:xfrm>
          <a:off x="10468799" y="14322"/>
          <a:ext cx="646021" cy="258408"/>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kern="1200" dirty="0">
              <a:solidFill>
                <a:schemeClr val="bg1">
                  <a:lumMod val="85000"/>
                </a:schemeClr>
              </a:solidFill>
            </a:rPr>
            <a:t>September</a:t>
          </a:r>
        </a:p>
      </dsp:txBody>
      <dsp:txXfrm>
        <a:off x="10598003" y="14322"/>
        <a:ext cx="387613" cy="25840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26169-ACBA-4AAF-928B-C22BEE736E8A}" type="datetimeFigureOut">
              <a:rPr lang="en-US" smtClean="0"/>
              <a:t>4/28/23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18781-3C5D-4042-9197-A5F4489FD26B}" type="slidenum">
              <a:rPr lang="en-US" smtClean="0"/>
              <a:t>‹#›</a:t>
            </a:fld>
            <a:endParaRPr lang="en-US"/>
          </a:p>
        </p:txBody>
      </p:sp>
    </p:spTree>
    <p:extLst>
      <p:ext uri="{BB962C8B-B14F-4D97-AF65-F5344CB8AC3E}">
        <p14:creationId xmlns:p14="http://schemas.microsoft.com/office/powerpoint/2010/main" val="155160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role of exec sponsor own, execute their part &amp; be exemplar/extend to others. description of each area needs to be revised/confirmed by sponsors</a:t>
            </a:r>
          </a:p>
        </p:txBody>
      </p:sp>
      <p:sp>
        <p:nvSpPr>
          <p:cNvPr id="4" name="Slide Number Placeholder 3"/>
          <p:cNvSpPr>
            <a:spLocks noGrp="1"/>
          </p:cNvSpPr>
          <p:nvPr>
            <p:ph type="sldNum" sz="quarter" idx="5"/>
          </p:nvPr>
        </p:nvSpPr>
        <p:spPr/>
        <p:txBody>
          <a:bodyPr/>
          <a:lstStyle/>
          <a:p>
            <a:fld id="{61618781-3C5D-4042-9197-A5F4489FD26B}" type="slidenum">
              <a:rPr lang="en-US" smtClean="0"/>
              <a:t>3</a:t>
            </a:fld>
            <a:endParaRPr lang="en-US"/>
          </a:p>
        </p:txBody>
      </p:sp>
    </p:spTree>
    <p:extLst>
      <p:ext uri="{BB962C8B-B14F-4D97-AF65-F5344CB8AC3E}">
        <p14:creationId xmlns:p14="http://schemas.microsoft.com/office/powerpoint/2010/main" val="423174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role of exec sponsor own, execute their part &amp; be exemplar/extend to others. description of each area needs to be revised/confirmed by sponsors</a:t>
            </a:r>
          </a:p>
        </p:txBody>
      </p:sp>
      <p:sp>
        <p:nvSpPr>
          <p:cNvPr id="4" name="Slide Number Placeholder 3"/>
          <p:cNvSpPr>
            <a:spLocks noGrp="1"/>
          </p:cNvSpPr>
          <p:nvPr>
            <p:ph type="sldNum" sz="quarter" idx="5"/>
          </p:nvPr>
        </p:nvSpPr>
        <p:spPr/>
        <p:txBody>
          <a:bodyPr/>
          <a:lstStyle/>
          <a:p>
            <a:fld id="{61618781-3C5D-4042-9197-A5F4489FD26B}" type="slidenum">
              <a:rPr lang="en-US" smtClean="0"/>
              <a:t>4</a:t>
            </a:fld>
            <a:endParaRPr lang="en-US"/>
          </a:p>
        </p:txBody>
      </p:sp>
    </p:spTree>
    <p:extLst>
      <p:ext uri="{BB962C8B-B14F-4D97-AF65-F5344CB8AC3E}">
        <p14:creationId xmlns:p14="http://schemas.microsoft.com/office/powerpoint/2010/main" val="292975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618781-3C5D-4042-9197-A5F4489FD26B}" type="slidenum">
              <a:rPr lang="en-US" smtClean="0"/>
              <a:t>5</a:t>
            </a:fld>
            <a:endParaRPr lang="en-US"/>
          </a:p>
        </p:txBody>
      </p:sp>
    </p:spTree>
    <p:extLst>
      <p:ext uri="{BB962C8B-B14F-4D97-AF65-F5344CB8AC3E}">
        <p14:creationId xmlns:p14="http://schemas.microsoft.com/office/powerpoint/2010/main" val="10847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18781-3C5D-4042-9197-A5F4489FD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7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hyperlink" Target="http://www.liveworx.com/" TargetMode="Externa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34.svg"/><Relationship Id="rId12"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8" Type="http://schemas.openxmlformats.org/officeDocument/2006/relationships/hyperlink" Target="https://www.linkedin.com/company/ptc/" TargetMode="External"/><Relationship Id="rId13" Type="http://schemas.openxmlformats.org/officeDocument/2006/relationships/image" Target="../media/image45.svg"/><Relationship Id="rId3" Type="http://schemas.openxmlformats.org/officeDocument/2006/relationships/hyperlink" Target="https://www.ptc.com/" TargetMode="External"/><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hyperlink" Target="https://twitter.com/ptc" TargetMode="External"/><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hyperlink" Target="https://youtube.com/ptc" TargetMode="External"/><Relationship Id="rId4" Type="http://schemas.openxmlformats.org/officeDocument/2006/relationships/hyperlink" Target="https://facebook.com/ptc.inc" TargetMode="External"/><Relationship Id="rId9" Type="http://schemas.openxmlformats.org/officeDocument/2006/relationships/image" Target="../media/image4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svg"/><Relationship Id="rId3" Type="http://schemas.openxmlformats.org/officeDocument/2006/relationships/hyperlink" Target="https://facebook.com/ptc.inc" TargetMode="External"/><Relationship Id="rId7" Type="http://schemas.openxmlformats.org/officeDocument/2006/relationships/hyperlink" Target="https://www.linkedin.com/company/ptc/" TargetMode="External"/><Relationship Id="rId12" Type="http://schemas.openxmlformats.org/officeDocument/2006/relationships/image" Target="../media/image49.png"/><Relationship Id="rId2" Type="http://schemas.openxmlformats.org/officeDocument/2006/relationships/hyperlink" Target="https://www.ptc.com/" TargetMode="External"/><Relationship Id="rId1" Type="http://schemas.openxmlformats.org/officeDocument/2006/relationships/slideMaster" Target="../slideMasters/slideMaster2.xml"/><Relationship Id="rId6" Type="http://schemas.openxmlformats.org/officeDocument/2006/relationships/image" Target="../media/image41.png"/><Relationship Id="rId11" Type="http://schemas.openxmlformats.org/officeDocument/2006/relationships/image" Target="../media/image48.png"/><Relationship Id="rId5" Type="http://schemas.openxmlformats.org/officeDocument/2006/relationships/hyperlink" Target="https://twitter.com/ptc" TargetMode="Externa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https://youtube.com/ptc"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0.xml"/><Relationship Id="rId7" Type="http://schemas.openxmlformats.org/officeDocument/2006/relationships/oleObject" Target="../embeddings/oleObject2.bin"/><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D08-4832-309E-E520-AE8A310DA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D20518-75AE-8B50-6886-CB0CD5458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D03F1-3152-F227-E350-CD2AE0E9C6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8E3FFD-4D78-D2B6-8EBC-A86088572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BB69D-8309-57CF-4861-6FF63C059824}"/>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391856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80C8-045D-821C-B38A-599C64E62F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1B4E-4E8A-F1CD-718D-01E0E24FB1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365A1-8D38-689E-9029-3456DE137D7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F2B31C4-ABD3-21D7-F953-6451377BB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533FE-385A-8943-3263-B5A80AA7918A}"/>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342343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BDF28-0F41-0150-DBA3-7DD194E21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82DDBE-00FC-8829-BA3D-914F76D6C2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99791-A2E6-02CE-51E5-88959814AE9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F30B87-134A-537E-0F74-2562BEF89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96DD6-2ED2-7073-ECFA-8D313285590B}"/>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155284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566948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0" i="0" baseline="0" err="1">
              <a:solidFill>
                <a:schemeClr val="bg1"/>
              </a:solidFill>
              <a:latin typeface="Segoe UI" panose="020B0502040204020203" pitchFamily="34" charset="0"/>
              <a:ea typeface="+mj-ea"/>
              <a:cs typeface="+mj-cs"/>
              <a:sym typeface="Segoe UI" panose="020B0502040204020203"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0219768" cy="731520"/>
          </a:xfrm>
        </p:spPr>
        <p:txBody>
          <a:bodyPr vert="horz" wrap="square" lIns="0" tIns="0" rIns="0" bIns="0" rtlCol="0" anchor="b" anchorCtr="0">
            <a:noAutofit/>
          </a:bodyPr>
          <a:lstStyle>
            <a:lvl1pPr>
              <a:defRPr lang="en-US" b="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0219768"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A2C2301B-DD5D-4FA9-9374-2E763B583550}"/>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t">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F514B939-6F58-46A8-9C25-A8E0B359719F}"/>
              </a:ext>
            </a:extLst>
          </p:cNvPr>
          <p:cNvSpPr txBox="1">
            <a:spLocks/>
          </p:cNvSpPr>
          <p:nvPr userDrawn="1">
            <p:custDataLst>
              <p:tags r:id="rId7"/>
            </p:custDataLst>
          </p:nvPr>
        </p:nvSpPr>
        <p:spPr>
          <a:xfrm>
            <a:off x="2061879" y="6498754"/>
            <a:ext cx="621643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1667256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566948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0" i="0" baseline="0" err="1">
              <a:solidFill>
                <a:schemeClr val="bg1"/>
              </a:solidFill>
              <a:latin typeface="Segoe UI" panose="020B0502040204020203" pitchFamily="34" charset="0"/>
              <a:ea typeface="+mj-ea"/>
              <a:cs typeface="+mj-cs"/>
              <a:sym typeface="Segoe UI" panose="020B0502040204020203"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0219768" cy="731520"/>
          </a:xfrm>
        </p:spPr>
        <p:txBody>
          <a:bodyPr vert="horz" wrap="square" lIns="0" tIns="0" rIns="0" bIns="0" rtlCol="0" anchor="b" anchorCtr="0">
            <a:noAutofit/>
          </a:bodyPr>
          <a:lstStyle>
            <a:lvl1pPr>
              <a:defRPr lang="en-US" b="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0219768"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p>
        </p:txBody>
      </p:sp>
      <p:sp>
        <p:nvSpPr>
          <p:cNvPr id="18" name="Slide Number">
            <a:extLst>
              <a:ext uri="{FF2B5EF4-FFF2-40B4-BE49-F238E27FC236}">
                <a16:creationId xmlns:a16="http://schemas.microsoft.com/office/drawing/2014/main" id="{A2C2301B-DD5D-4FA9-9374-2E763B583550}"/>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t">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F514B939-6F58-46A8-9C25-A8E0B359719F}"/>
              </a:ext>
            </a:extLst>
          </p:cNvPr>
          <p:cNvSpPr txBox="1">
            <a:spLocks/>
          </p:cNvSpPr>
          <p:nvPr userDrawn="1">
            <p:custDataLst>
              <p:tags r:id="rId6"/>
            </p:custDataLst>
          </p:nvPr>
        </p:nvSpPr>
        <p:spPr>
          <a:xfrm>
            <a:off x="2061879" y="6498754"/>
            <a:ext cx="621643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989830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a:t>Theme, project, mission or org ID (optional)</a:t>
            </a:r>
          </a:p>
        </p:txBody>
      </p:sp>
      <p:pic>
        <p:nvPicPr>
          <p:cNvPr id="7" name="Picture 6" descr="JPL_RedBlack_rgb_horz_5in_160601.eps"/>
          <p:cNvPicPr>
            <a:picLocks noChangeAspect="1"/>
          </p:cNvPicPr>
          <p:nvPr userDrawn="1"/>
        </p:nvPicPr>
        <p:blipFill rotWithShape="1">
          <a:blip r:embed="rId2" cstate="email">
            <a:extLst>
              <a:ext uri="{28A0092B-C50C-407E-A947-70E740481C1C}">
                <a14:useLocalDpi xmlns:a14="http://schemas.microsoft.com/office/drawing/2010/main"/>
              </a:ext>
            </a:extLst>
          </a:blip>
          <a:srcRect l="6920" r="64328"/>
          <a:stretch/>
        </p:blipFill>
        <p:spPr>
          <a:xfrm>
            <a:off x="11476113" y="6454142"/>
            <a:ext cx="484561" cy="28088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338667" y="1009572"/>
            <a:ext cx="11352107" cy="467016"/>
          </a:xfrm>
          <a:prstGeom prst="rect">
            <a:avLst/>
          </a:prstGeom>
        </p:spPr>
        <p:txBody>
          <a:bodyPr vert="horz">
            <a:noAutofit/>
          </a:bodyPr>
          <a:lstStyle>
            <a:lvl1pPr marL="0" indent="0">
              <a:buFontTx/>
              <a:buNone/>
              <a:defRPr sz="2667"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a:t>Click to Edit Subhead</a:t>
            </a:r>
          </a:p>
        </p:txBody>
      </p:sp>
      <p:sp>
        <p:nvSpPr>
          <p:cNvPr id="13" name="Content Placeholder 2"/>
          <p:cNvSpPr>
            <a:spLocks noGrp="1"/>
          </p:cNvSpPr>
          <p:nvPr>
            <p:ph sz="quarter" idx="19"/>
          </p:nvPr>
        </p:nvSpPr>
        <p:spPr>
          <a:xfrm>
            <a:off x="1882987" y="2136141"/>
            <a:ext cx="8426027" cy="3625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20"/>
          </p:nvPr>
        </p:nvSpPr>
        <p:spPr/>
        <p:txBody>
          <a:bodyPr/>
          <a:lstStyle/>
          <a:p>
            <a:endParaRPr lang="en-US"/>
          </a:p>
        </p:txBody>
      </p:sp>
      <p:sp>
        <p:nvSpPr>
          <p:cNvPr id="3" name="Footer Placeholder 2"/>
          <p:cNvSpPr>
            <a:spLocks noGrp="1"/>
          </p:cNvSpPr>
          <p:nvPr>
            <p:ph type="ftr" sz="quarter" idx="21"/>
          </p:nvPr>
        </p:nvSpPr>
        <p:spPr/>
        <p:txBody>
          <a:bodyPr/>
          <a:lstStyle/>
          <a:p>
            <a:endParaRPr lang="en-US"/>
          </a:p>
        </p:txBody>
      </p:sp>
      <p:sp>
        <p:nvSpPr>
          <p:cNvPr id="8" name="Slide Number Placeholder 7"/>
          <p:cNvSpPr>
            <a:spLocks noGrp="1"/>
          </p:cNvSpPr>
          <p:nvPr>
            <p:ph type="sldNum" sz="quarter" idx="22"/>
          </p:nvPr>
        </p:nvSpPr>
        <p:spPr/>
        <p:txBody>
          <a:bodyPr/>
          <a:lstStyle/>
          <a:p>
            <a:endParaRPr lang="en-US"/>
          </a:p>
        </p:txBody>
      </p:sp>
    </p:spTree>
    <p:extLst>
      <p:ext uri="{BB962C8B-B14F-4D97-AF65-F5344CB8AC3E}">
        <p14:creationId xmlns:p14="http://schemas.microsoft.com/office/powerpoint/2010/main" val="1664427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Google Shape;258;p1" descr="OCT Digital Transformation PPT Template 2 Title.jpg"/>
          <p:cNvPicPr preferRelativeResize="0"/>
          <p:nvPr userDrawn="1"/>
        </p:nvPicPr>
        <p:blipFill rotWithShape="1">
          <a:blip r:embed="rId2" cstate="screen">
            <a:alphaModFix/>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050" y="-1"/>
            <a:ext cx="12188950" cy="6858001"/>
          </a:xfrm>
          <a:prstGeom prst="rect">
            <a:avLst/>
          </a:prstGeom>
          <a:noFill/>
          <a:ln>
            <a:noFill/>
          </a:ln>
        </p:spPr>
      </p:pic>
      <p:pic>
        <p:nvPicPr>
          <p:cNvPr id="3" name="Picture 2" descr="A picture containing background pattern&#10;&#10;Description automatically generated">
            <a:extLst>
              <a:ext uri="{FF2B5EF4-FFF2-40B4-BE49-F238E27FC236}">
                <a16:creationId xmlns:a16="http://schemas.microsoft.com/office/drawing/2014/main" id="{AE568F39-A053-BD43-B2D3-FFE031007B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95819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view of the earth from space&#10;&#10;Description automatically generated with medium confidence">
            <a:extLst>
              <a:ext uri="{FF2B5EF4-FFF2-40B4-BE49-F238E27FC236}">
                <a16:creationId xmlns:a16="http://schemas.microsoft.com/office/drawing/2014/main" id="{5A9E980E-9207-4170-AA72-94A8A78572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42"/>
          <a:stretch/>
        </p:blipFill>
        <p:spPr>
          <a:xfrm rot="10800000" flipH="1">
            <a:off x="0" y="-1"/>
            <a:ext cx="12192001" cy="6934198"/>
          </a:xfrm>
          <a:prstGeom prst="rect">
            <a:avLst/>
          </a:prstGeom>
        </p:spPr>
      </p:pic>
      <p:pic>
        <p:nvPicPr>
          <p:cNvPr id="3" name="Picture 2" descr="A picture containing background pattern&#10;&#10;Description automatically generated">
            <a:extLst>
              <a:ext uri="{FF2B5EF4-FFF2-40B4-BE49-F238E27FC236}">
                <a16:creationId xmlns:a16="http://schemas.microsoft.com/office/drawing/2014/main" id="{AE568F39-A053-BD43-B2D3-FFE031007B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8740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09928"/>
            <a:ext cx="10789920" cy="4572000"/>
          </a:xfrm>
        </p:spPr>
        <p:txBody>
          <a:bodyPr vert="horz" lIns="0" tIns="0" rIns="0" bIns="0" rtlCol="0">
            <a:noAutofit/>
          </a:bodyPr>
          <a:lstStyle>
            <a:lvl1pPr>
              <a:defRPr lang="en-US" noProof="0" dirty="0" smtClean="0"/>
            </a:lvl1pPr>
            <a:lvl2pPr>
              <a:defRPr lang="en-US" noProof="0" dirty="0" smtClean="0"/>
            </a:lvl2pPr>
            <a:lvl3pPr marL="932688">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extLst>
      <p:ext uri="{BB962C8B-B14F-4D97-AF65-F5344CB8AC3E}">
        <p14:creationId xmlns:p14="http://schemas.microsoft.com/office/powerpoint/2010/main" val="170788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LWX'23 Cover">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86576" y="5059333"/>
            <a:ext cx="512064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dirty="0"/>
              <a:t>Presenter’s Name</a:t>
            </a:r>
          </a:p>
        </p:txBody>
      </p:sp>
      <p:sp>
        <p:nvSpPr>
          <p:cNvPr id="8" name="Text Placeholder 7"/>
          <p:cNvSpPr>
            <a:spLocks noGrp="1"/>
          </p:cNvSpPr>
          <p:nvPr>
            <p:ph type="body" sz="quarter" idx="10" hasCustomPrompt="1"/>
          </p:nvPr>
        </p:nvSpPr>
        <p:spPr bwMode="gray">
          <a:xfrm>
            <a:off x="406586" y="5396933"/>
            <a:ext cx="50292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Presenter’s Title &amp; Company</a:t>
            </a:r>
          </a:p>
        </p:txBody>
      </p:sp>
      <p:sp>
        <p:nvSpPr>
          <p:cNvPr id="10" name="Text Placeholder 9"/>
          <p:cNvSpPr>
            <a:spLocks noGrp="1"/>
          </p:cNvSpPr>
          <p:nvPr>
            <p:ph type="body" sz="quarter" idx="12" hasCustomPrompt="1"/>
          </p:nvPr>
        </p:nvSpPr>
        <p:spPr bwMode="gray">
          <a:xfrm>
            <a:off x="393739" y="6398062"/>
            <a:ext cx="347472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389967"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sp>
        <p:nvSpPr>
          <p:cNvPr id="36" name="TextBox 35">
            <a:extLst>
              <a:ext uri="{FF2B5EF4-FFF2-40B4-BE49-F238E27FC236}">
                <a16:creationId xmlns:a16="http://schemas.microsoft.com/office/drawing/2014/main" id="{6D836CCC-28B5-4F69-BB04-42E198283152}"/>
              </a:ext>
            </a:extLst>
          </p:cNvPr>
          <p:cNvSpPr txBox="1">
            <a:spLocks noChangeArrowheads="1"/>
          </p:cNvSpPr>
          <p:nvPr/>
        </p:nvSpPr>
        <p:spPr bwMode="auto">
          <a:xfrm>
            <a:off x="4311226" y="6398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sp>
        <p:nvSpPr>
          <p:cNvPr id="37" name="Session ID">
            <a:extLst>
              <a:ext uri="{FF2B5EF4-FFF2-40B4-BE49-F238E27FC236}">
                <a16:creationId xmlns:a16="http://schemas.microsoft.com/office/drawing/2014/main" id="{BFD22E3A-688D-4FD1-BF62-D2F1A3546DF9}"/>
              </a:ext>
            </a:extLst>
          </p:cNvPr>
          <p:cNvSpPr txBox="1"/>
          <p:nvPr/>
        </p:nvSpPr>
        <p:spPr>
          <a:xfrm>
            <a:off x="405795" y="1990526"/>
            <a:ext cx="11887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lvl="0" indent="0" eaLnBrk="1" hangingPunct="1">
              <a:lnSpc>
                <a:spcPct val="90000"/>
              </a:lnSpc>
              <a:spcBef>
                <a:spcPts val="1800"/>
              </a:spcBef>
              <a:buClr>
                <a:schemeClr val="accent1"/>
              </a:buClr>
              <a:buFontTx/>
              <a:buNone/>
              <a:defRPr sz="1400" b="1">
                <a:solidFill>
                  <a:schemeClr val="accent2">
                    <a:lumMod val="60000"/>
                    <a:lumOff val="40000"/>
                  </a:schemeClr>
                </a:solidFill>
              </a:defRPr>
            </a:lvl1pPr>
            <a:lvl2pPr marL="385762" indent="0" eaLnBrk="1" hangingPunct="1">
              <a:lnSpc>
                <a:spcPct val="90000"/>
              </a:lnSpc>
              <a:spcBef>
                <a:spcPts val="400"/>
              </a:spcBef>
              <a:buClr>
                <a:schemeClr val="accent1"/>
              </a:buClr>
              <a:buFontTx/>
              <a:buNone/>
              <a:defRPr sz="1400"/>
            </a:lvl2pPr>
            <a:lvl3pPr marL="704850" indent="0" defTabSz="1289050" eaLnBrk="1" hangingPunct="1">
              <a:lnSpc>
                <a:spcPct val="90000"/>
              </a:lnSpc>
              <a:spcBef>
                <a:spcPts val="200"/>
              </a:spcBef>
              <a:buClr>
                <a:schemeClr val="accent1"/>
              </a:buClr>
              <a:buFontTx/>
              <a:buNone/>
              <a:defRPr sz="1400"/>
            </a:lvl3pPr>
            <a:lvl4pPr marL="987425" indent="0" eaLnBrk="1" hangingPunct="1">
              <a:lnSpc>
                <a:spcPct val="90000"/>
              </a:lnSpc>
              <a:spcBef>
                <a:spcPts val="200"/>
              </a:spcBef>
              <a:buClr>
                <a:schemeClr val="accent1"/>
              </a:buClr>
              <a:buFontTx/>
              <a:buNone/>
              <a:defRPr sz="1400"/>
            </a:lvl4pPr>
            <a:lvl5pPr marL="1262062" indent="0" eaLnBrk="1" hangingPunct="1">
              <a:lnSpc>
                <a:spcPct val="90000"/>
              </a:lnSpc>
              <a:spcBef>
                <a:spcPts val="200"/>
              </a:spcBef>
              <a:buClr>
                <a:schemeClr val="accent1"/>
              </a:buClr>
              <a:buFontTx/>
              <a:buNone/>
              <a:defRPr sz="1400"/>
            </a:lvl5pPr>
            <a:lvl6pPr marL="2988632" indent="-271694" defTabSz="1086775">
              <a:spcBef>
                <a:spcPct val="20000"/>
              </a:spcBef>
              <a:buFont typeface="Arial" pitchFamily="34" charset="0"/>
              <a:buChar char="•"/>
              <a:defRPr sz="2400">
                <a:latin typeface="+mn-lt"/>
              </a:defRPr>
            </a:lvl6pPr>
            <a:lvl7pPr marL="3532020" indent="-271694" defTabSz="1086775">
              <a:spcBef>
                <a:spcPct val="20000"/>
              </a:spcBef>
              <a:buFont typeface="Arial" pitchFamily="34" charset="0"/>
              <a:buChar char="•"/>
              <a:defRPr sz="2400">
                <a:latin typeface="+mn-lt"/>
              </a:defRPr>
            </a:lvl7pPr>
            <a:lvl8pPr marL="4075408" indent="-271694" defTabSz="1086775">
              <a:spcBef>
                <a:spcPct val="20000"/>
              </a:spcBef>
              <a:buFont typeface="Arial" pitchFamily="34" charset="0"/>
              <a:buChar char="•"/>
              <a:defRPr sz="2400">
                <a:latin typeface="+mn-lt"/>
              </a:defRPr>
            </a:lvl8pPr>
            <a:lvl9pPr marL="4618796" indent="-271694" defTabSz="1086775">
              <a:spcBef>
                <a:spcPct val="20000"/>
              </a:spcBef>
              <a:buFont typeface="Arial" pitchFamily="34" charset="0"/>
              <a:buChar char="•"/>
              <a:defRPr sz="2400">
                <a:latin typeface="+mn-lt"/>
              </a:defRPr>
            </a:lvl9pPr>
          </a:lstStyle>
          <a:p>
            <a:pPr marL="0" lvl="0" indent="0">
              <a:buFontTx/>
              <a:buNone/>
            </a:pPr>
            <a:r>
              <a:rPr lang="en-US" dirty="0">
                <a:solidFill>
                  <a:schemeClr val="accent1"/>
                </a:solidFill>
                <a:latin typeface="+mn-lt"/>
              </a:rPr>
              <a:t>SESSION ID:</a:t>
            </a:r>
          </a:p>
        </p:txBody>
      </p:sp>
      <p:sp>
        <p:nvSpPr>
          <p:cNvPr id="7" name="Text Placeholder 6">
            <a:extLst>
              <a:ext uri="{FF2B5EF4-FFF2-40B4-BE49-F238E27FC236}">
                <a16:creationId xmlns:a16="http://schemas.microsoft.com/office/drawing/2014/main" id="{64CC0C86-6068-426B-B1D8-D5321B16A1FC}"/>
              </a:ext>
            </a:extLst>
          </p:cNvPr>
          <p:cNvSpPr>
            <a:spLocks noGrp="1"/>
          </p:cNvSpPr>
          <p:nvPr>
            <p:ph type="body" sz="quarter" idx="14" hasCustomPrompt="1"/>
          </p:nvPr>
        </p:nvSpPr>
        <p:spPr>
          <a:xfrm>
            <a:off x="1580356" y="1994339"/>
            <a:ext cx="2414016" cy="182880"/>
          </a:xfrm>
        </p:spPr>
        <p:txBody>
          <a:bodyPr/>
          <a:lstStyle>
            <a:lvl1pPr marL="0" indent="0">
              <a:buNone/>
              <a:defRPr sz="1400" b="1">
                <a:solidFill>
                  <a:schemeClr val="accent1"/>
                </a:solidFill>
              </a:defRPr>
            </a:lvl1pPr>
          </a:lstStyle>
          <a:p>
            <a:pPr lvl="0"/>
            <a:r>
              <a:rPr lang="en-US" dirty="0"/>
              <a:t>ADD SESSION ID</a:t>
            </a:r>
          </a:p>
        </p:txBody>
      </p:sp>
      <p:grpSp>
        <p:nvGrpSpPr>
          <p:cNvPr id="87" name="Group 86">
            <a:extLst>
              <a:ext uri="{FF2B5EF4-FFF2-40B4-BE49-F238E27FC236}">
                <a16:creationId xmlns:a16="http://schemas.microsoft.com/office/drawing/2014/main" id="{7968C874-A7DC-457A-96EE-61B2E1B70E69}"/>
              </a:ext>
            </a:extLst>
          </p:cNvPr>
          <p:cNvGrpSpPr>
            <a:grpSpLocks noChangeAspect="1"/>
          </p:cNvGrpSpPr>
          <p:nvPr/>
        </p:nvGrpSpPr>
        <p:grpSpPr>
          <a:xfrm flipH="1">
            <a:off x="8292925" y="0"/>
            <a:ext cx="3899075" cy="457200"/>
            <a:chOff x="-8365" y="6414219"/>
            <a:chExt cx="3024563" cy="354656"/>
          </a:xfrm>
          <a:gradFill>
            <a:gsLst>
              <a:gs pos="0">
                <a:schemeClr val="bg1">
                  <a:alpha val="19000"/>
                </a:schemeClr>
              </a:gs>
              <a:gs pos="45000">
                <a:schemeClr val="bg1">
                  <a:alpha val="0"/>
                </a:schemeClr>
              </a:gs>
            </a:gsLst>
            <a:lin ang="0" scaled="0"/>
          </a:gradFill>
        </p:grpSpPr>
        <p:sp>
          <p:nvSpPr>
            <p:cNvPr id="88" name="Freeform: Shape 87">
              <a:extLst>
                <a:ext uri="{FF2B5EF4-FFF2-40B4-BE49-F238E27FC236}">
                  <a16:creationId xmlns:a16="http://schemas.microsoft.com/office/drawing/2014/main" id="{B7F47F6C-F00C-4A9F-8958-A67A64306425}"/>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80485ED-AA73-4F22-9968-7DD12855F931}"/>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ED1AD88-D151-43C8-9669-E2D3988C0E55}"/>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96A7732-9F37-4F14-AFEC-A95CE869AC4A}"/>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8307A8C-F279-4D30-BC17-08818D65137D}"/>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C207E7C-AF95-4E9C-9FC6-1C3E49B8D853}"/>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C30147F-6FA6-4E94-90A1-501E216A3767}"/>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B640153-5E3D-4A64-BBEF-AE1BD13ACA0B}"/>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A0A4D19-51FC-4382-AC3C-F6F4CDD0A81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AB6815B-37DA-4B50-AC41-5A90F116E4DC}"/>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51A4F16-80F1-4924-86F5-1BE27925F2FC}"/>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8AFA57E-5DD9-4003-BF0C-E03C47B62468}"/>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2CA1B17-F148-4831-9ADE-C1F9DC0AF0BD}"/>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62359E1-F8E0-410F-82BF-EB20DB44568C}"/>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0BB9E94-BEAA-45C4-9FF8-F5D4DCC82D40}"/>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103" name="Freeform: Shape 102">
              <a:extLst>
                <a:ext uri="{FF2B5EF4-FFF2-40B4-BE49-F238E27FC236}">
                  <a16:creationId xmlns:a16="http://schemas.microsoft.com/office/drawing/2014/main" id="{4553B8A2-A8B5-4BED-B29C-F8835A76B87C}"/>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grpSp>
        <p:nvGrpSpPr>
          <p:cNvPr id="104" name="Group 103">
            <a:extLst>
              <a:ext uri="{FF2B5EF4-FFF2-40B4-BE49-F238E27FC236}">
                <a16:creationId xmlns:a16="http://schemas.microsoft.com/office/drawing/2014/main" id="{7FB0CF7C-7E5C-4B43-8CDB-7E00FA709988}"/>
              </a:ext>
            </a:extLst>
          </p:cNvPr>
          <p:cNvGrpSpPr/>
          <p:nvPr/>
        </p:nvGrpSpPr>
        <p:grpSpPr>
          <a:xfrm>
            <a:off x="5098163" y="-455836"/>
            <a:ext cx="8421905" cy="7945936"/>
            <a:chOff x="5098163" y="-455836"/>
            <a:chExt cx="8421905" cy="7945936"/>
          </a:xfrm>
          <a:blipFill dpi="0" rotWithShape="1">
            <a:blip r:embed="rId4" cstate="screen">
              <a:extLst>
                <a:ext uri="{28A0092B-C50C-407E-A947-70E740481C1C}">
                  <a14:useLocalDpi xmlns:a14="http://schemas.microsoft.com/office/drawing/2010/main"/>
                </a:ext>
              </a:extLst>
            </a:blip>
            <a:srcRect/>
            <a:stretch>
              <a:fillRect/>
            </a:stretch>
          </a:blipFill>
        </p:grpSpPr>
        <p:sp>
          <p:nvSpPr>
            <p:cNvPr id="105" name="Freeform: Shape 104">
              <a:extLst>
                <a:ext uri="{FF2B5EF4-FFF2-40B4-BE49-F238E27FC236}">
                  <a16:creationId xmlns:a16="http://schemas.microsoft.com/office/drawing/2014/main" id="{6F79FA41-AC99-4EC0-A1C8-DEA0188ED655}"/>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06" name="Freeform: Shape 105">
              <a:extLst>
                <a:ext uri="{FF2B5EF4-FFF2-40B4-BE49-F238E27FC236}">
                  <a16:creationId xmlns:a16="http://schemas.microsoft.com/office/drawing/2014/main" id="{CAA73B74-084D-4B60-9DC2-2FA721832D6B}"/>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07" name="Freeform: Shape 106">
              <a:extLst>
                <a:ext uri="{FF2B5EF4-FFF2-40B4-BE49-F238E27FC236}">
                  <a16:creationId xmlns:a16="http://schemas.microsoft.com/office/drawing/2014/main" id="{256278AC-1929-46C8-8CB6-CB1938700A85}"/>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pic>
        <p:nvPicPr>
          <p:cNvPr id="108" name="Picture 107" descr="A screenshot of a computer&#10;&#10;Description automatically generated with low confidence">
            <a:extLst>
              <a:ext uri="{FF2B5EF4-FFF2-40B4-BE49-F238E27FC236}">
                <a16:creationId xmlns:a16="http://schemas.microsoft.com/office/drawing/2014/main" id="{016F7D22-50E4-41A7-8C97-22676924D233}"/>
              </a:ext>
            </a:extLst>
          </p:cNvPr>
          <p:cNvPicPr>
            <a:picLocks noChangeAspect="1"/>
          </p:cNvPicPr>
          <p:nvPr/>
        </p:nvPicPr>
        <p:blipFill rotWithShape="1">
          <a:blip r:embed="rId5" cstate="screen">
            <a:alphaModFix amt="44000"/>
            <a:extLst>
              <a:ext uri="{28A0092B-C50C-407E-A947-70E740481C1C}">
                <a14:useLocalDpi xmlns:a14="http://schemas.microsoft.com/office/drawing/2010/main"/>
              </a:ext>
            </a:extLst>
          </a:blip>
          <a:srcRect/>
          <a:stretch/>
        </p:blipFill>
        <p:spPr>
          <a:xfrm>
            <a:off x="7751994" y="2444837"/>
            <a:ext cx="3057084" cy="4413164"/>
          </a:xfrm>
          <a:prstGeom prst="rect">
            <a:avLst/>
          </a:prstGeom>
        </p:spPr>
      </p:pic>
      <p:pic>
        <p:nvPicPr>
          <p:cNvPr id="109" name="Picture 108" descr="A screenshot of a computer&#10;&#10;Description automatically generated with medium confidence">
            <a:extLst>
              <a:ext uri="{FF2B5EF4-FFF2-40B4-BE49-F238E27FC236}">
                <a16:creationId xmlns:a16="http://schemas.microsoft.com/office/drawing/2014/main" id="{DE283B2B-48C3-4B3B-96AB-55F692BE0DF9}"/>
              </a:ext>
            </a:extLst>
          </p:cNvPr>
          <p:cNvPicPr>
            <a:picLocks noChangeAspect="1"/>
          </p:cNvPicPr>
          <p:nvPr/>
        </p:nvPicPr>
        <p:blipFill rotWithShape="1">
          <a:blip r:embed="rId6">
            <a:extLst>
              <a:ext uri="{28A0092B-C50C-407E-A947-70E740481C1C}">
                <a14:useLocalDpi xmlns:a14="http://schemas.microsoft.com/office/drawing/2010/main" val="0"/>
              </a:ext>
            </a:extLst>
          </a:blip>
          <a:srcRect t="18802" r="69041" b="53048"/>
          <a:stretch/>
        </p:blipFill>
        <p:spPr>
          <a:xfrm>
            <a:off x="6364778" y="0"/>
            <a:ext cx="3103136" cy="1930511"/>
          </a:xfrm>
          <a:prstGeom prst="rect">
            <a:avLst/>
          </a:prstGeom>
        </p:spPr>
      </p:pic>
      <p:sp>
        <p:nvSpPr>
          <p:cNvPr id="110" name="Freeform: Shape 109">
            <a:extLst>
              <a:ext uri="{FF2B5EF4-FFF2-40B4-BE49-F238E27FC236}">
                <a16:creationId xmlns:a16="http://schemas.microsoft.com/office/drawing/2014/main" id="{F33BD979-E4D3-479F-BFB7-9B4ABEB93ED8}"/>
              </a:ext>
            </a:extLst>
          </p:cNvPr>
          <p:cNvSpPr/>
          <p:nvPr/>
        </p:nvSpPr>
        <p:spPr>
          <a:xfrm>
            <a:off x="7159624" y="1"/>
            <a:ext cx="3167693" cy="6629857"/>
          </a:xfrm>
          <a:custGeom>
            <a:avLst/>
            <a:gdLst>
              <a:gd name="connsiteX0" fmla="*/ 2453204 w 3167693"/>
              <a:gd name="connsiteY0" fmla="*/ 0 h 6629857"/>
              <a:gd name="connsiteX1" fmla="*/ 3167693 w 3167693"/>
              <a:gd name="connsiteY1" fmla="*/ 0 h 6629857"/>
              <a:gd name="connsiteX2" fmla="*/ 622729 w 3167693"/>
              <a:gd name="connsiteY2" fmla="*/ 6629857 h 6629857"/>
              <a:gd name="connsiteX3" fmla="*/ 0 w 3167693"/>
              <a:gd name="connsiteY3" fmla="*/ 6390813 h 6629857"/>
              <a:gd name="connsiteX4" fmla="*/ 2453204 w 3167693"/>
              <a:gd name="connsiteY4" fmla="*/ 0 h 6629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693" h="6629857">
                <a:moveTo>
                  <a:pt x="2453204" y="0"/>
                </a:moveTo>
                <a:lnTo>
                  <a:pt x="3167693" y="0"/>
                </a:lnTo>
                <a:lnTo>
                  <a:pt x="622729" y="6629857"/>
                </a:lnTo>
                <a:lnTo>
                  <a:pt x="0" y="6390813"/>
                </a:lnTo>
                <a:lnTo>
                  <a:pt x="2453204" y="0"/>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42" name="Graphic 41">
            <a:extLst>
              <a:ext uri="{FF2B5EF4-FFF2-40B4-BE49-F238E27FC236}">
                <a16:creationId xmlns:a16="http://schemas.microsoft.com/office/drawing/2014/main" id="{214A6D83-24B4-40D7-BC4F-0916CFBC12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091" y="451461"/>
            <a:ext cx="3333563" cy="1005840"/>
          </a:xfrm>
          <a:prstGeom prst="rect">
            <a:avLst/>
          </a:prstGeom>
        </p:spPr>
      </p:pic>
    </p:spTree>
    <p:extLst>
      <p:ext uri="{BB962C8B-B14F-4D97-AF65-F5344CB8AC3E}">
        <p14:creationId xmlns:p14="http://schemas.microsoft.com/office/powerpoint/2010/main" val="2038884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LWX'23 Cover Breakouts (3)">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bwMode="gray">
          <a:xfrm>
            <a:off x="410178" y="6400800"/>
            <a:ext cx="3474720" cy="196592"/>
          </a:xfrm>
          <a:prstGeom prst="rect">
            <a:avLst/>
          </a:prstGeom>
        </p:spPr>
        <p:txBody>
          <a:bodyPr vert="horz" wrap="square" lIns="0" tIns="9525" rIns="0" bIns="0" rtlCol="0" anchor="ctr" anchorCtr="0">
            <a:spAutoFit/>
          </a:bodyPr>
          <a:lstStyle>
            <a:lvl1pPr marL="295275" indent="-285750">
              <a:buFontTx/>
              <a:buNone/>
              <a:defRPr lang="en-US" sz="1350" spc="8" dirty="0">
                <a:solidFill>
                  <a:schemeClr val="tx2">
                    <a:lumMod val="50000"/>
                  </a:schemeClr>
                </a:solidFill>
                <a:latin typeface="+mj-lt"/>
                <a:cs typeface="PTCRaleway"/>
              </a:defRPr>
            </a:lvl1pPr>
          </a:lstStyle>
          <a:p>
            <a:pPr marL="9525" lvl="0" indent="0">
              <a:spcBef>
                <a:spcPts val="75"/>
              </a:spcBef>
              <a:buNone/>
            </a:pPr>
            <a:r>
              <a:rPr lang="en-US" dirty="0"/>
              <a:t>Add Date</a:t>
            </a:r>
          </a:p>
        </p:txBody>
      </p:sp>
      <p:sp>
        <p:nvSpPr>
          <p:cNvPr id="15" name="TextBox 14">
            <a:extLst>
              <a:ext uri="{FF2B5EF4-FFF2-40B4-BE49-F238E27FC236}">
                <a16:creationId xmlns:a16="http://schemas.microsoft.com/office/drawing/2014/main" id="{6D10FD8F-8C43-4C16-A228-11F95B586910}"/>
              </a:ext>
            </a:extLst>
          </p:cNvPr>
          <p:cNvSpPr txBox="1"/>
          <p:nvPr/>
        </p:nvSpPr>
        <p:spPr>
          <a:xfrm>
            <a:off x="405795" y="3862227"/>
            <a:ext cx="11887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lvl="0" indent="0" eaLnBrk="1" hangingPunct="1">
              <a:lnSpc>
                <a:spcPct val="90000"/>
              </a:lnSpc>
              <a:spcBef>
                <a:spcPts val="1800"/>
              </a:spcBef>
              <a:buClr>
                <a:schemeClr val="accent1"/>
              </a:buClr>
              <a:buFontTx/>
              <a:buNone/>
              <a:defRPr sz="1400" b="1">
                <a:solidFill>
                  <a:schemeClr val="accent2">
                    <a:lumMod val="60000"/>
                    <a:lumOff val="40000"/>
                  </a:schemeClr>
                </a:solidFill>
              </a:defRPr>
            </a:lvl1pPr>
            <a:lvl2pPr marL="385762" indent="0" eaLnBrk="1" hangingPunct="1">
              <a:lnSpc>
                <a:spcPct val="90000"/>
              </a:lnSpc>
              <a:spcBef>
                <a:spcPts val="400"/>
              </a:spcBef>
              <a:buClr>
                <a:schemeClr val="accent1"/>
              </a:buClr>
              <a:buFontTx/>
              <a:buNone/>
              <a:defRPr sz="1400"/>
            </a:lvl2pPr>
            <a:lvl3pPr marL="704850" indent="0" defTabSz="1289050" eaLnBrk="1" hangingPunct="1">
              <a:lnSpc>
                <a:spcPct val="90000"/>
              </a:lnSpc>
              <a:spcBef>
                <a:spcPts val="200"/>
              </a:spcBef>
              <a:buClr>
                <a:schemeClr val="accent1"/>
              </a:buClr>
              <a:buFontTx/>
              <a:buNone/>
              <a:defRPr sz="1400"/>
            </a:lvl3pPr>
            <a:lvl4pPr marL="987425" indent="0" eaLnBrk="1" hangingPunct="1">
              <a:lnSpc>
                <a:spcPct val="90000"/>
              </a:lnSpc>
              <a:spcBef>
                <a:spcPts val="200"/>
              </a:spcBef>
              <a:buClr>
                <a:schemeClr val="accent1"/>
              </a:buClr>
              <a:buFontTx/>
              <a:buNone/>
              <a:defRPr sz="1400"/>
            </a:lvl4pPr>
            <a:lvl5pPr marL="1262062" indent="0" eaLnBrk="1" hangingPunct="1">
              <a:lnSpc>
                <a:spcPct val="90000"/>
              </a:lnSpc>
              <a:spcBef>
                <a:spcPts val="200"/>
              </a:spcBef>
              <a:buClr>
                <a:schemeClr val="accent1"/>
              </a:buClr>
              <a:buFontTx/>
              <a:buNone/>
              <a:defRPr sz="1400"/>
            </a:lvl5pPr>
            <a:lvl6pPr marL="2988632" indent="-271694" defTabSz="1086775">
              <a:spcBef>
                <a:spcPct val="20000"/>
              </a:spcBef>
              <a:buFont typeface="Arial" pitchFamily="34" charset="0"/>
              <a:buChar char="•"/>
              <a:defRPr sz="2400">
                <a:latin typeface="+mn-lt"/>
              </a:defRPr>
            </a:lvl6pPr>
            <a:lvl7pPr marL="3532020" indent="-271694" defTabSz="1086775">
              <a:spcBef>
                <a:spcPct val="20000"/>
              </a:spcBef>
              <a:buFont typeface="Arial" pitchFamily="34" charset="0"/>
              <a:buChar char="•"/>
              <a:defRPr sz="2400">
                <a:latin typeface="+mn-lt"/>
              </a:defRPr>
            </a:lvl7pPr>
            <a:lvl8pPr marL="4075408" indent="-271694" defTabSz="1086775">
              <a:spcBef>
                <a:spcPct val="20000"/>
              </a:spcBef>
              <a:buFont typeface="Arial" pitchFamily="34" charset="0"/>
              <a:buChar char="•"/>
              <a:defRPr sz="2400">
                <a:latin typeface="+mn-lt"/>
              </a:defRPr>
            </a:lvl8pPr>
            <a:lvl9pPr marL="4618796" indent="-271694" defTabSz="1086775">
              <a:spcBef>
                <a:spcPct val="20000"/>
              </a:spcBef>
              <a:buFont typeface="Arial" pitchFamily="34" charset="0"/>
              <a:buChar char="•"/>
              <a:defRPr sz="2400">
                <a:latin typeface="+mn-lt"/>
              </a:defRPr>
            </a:lvl9pPr>
          </a:lstStyle>
          <a:p>
            <a:pPr marL="0" lvl="0" indent="0">
              <a:buFontTx/>
              <a:buNone/>
            </a:pPr>
            <a:r>
              <a:rPr lang="en-US" dirty="0">
                <a:solidFill>
                  <a:schemeClr val="accent4"/>
                </a:solidFill>
                <a:latin typeface="+mn-lt"/>
              </a:rPr>
              <a:t>SPEAKER(s):</a:t>
            </a:r>
          </a:p>
        </p:txBody>
      </p:sp>
      <p:sp>
        <p:nvSpPr>
          <p:cNvPr id="2" name="Name of Panel"/>
          <p:cNvSpPr>
            <a:spLocks noGrp="1"/>
          </p:cNvSpPr>
          <p:nvPr>
            <p:ph type="ctrTitle" hasCustomPrompt="1"/>
          </p:nvPr>
        </p:nvSpPr>
        <p:spPr bwMode="ltGray">
          <a:xfrm>
            <a:off x="384679" y="2392116"/>
            <a:ext cx="4568322" cy="876266"/>
          </a:xfrm>
        </p:spPr>
        <p:txBody>
          <a:bodyPr vert="horz" wrap="square" lIns="0" tIns="9525" rIns="0" bIns="0" rtlCol="0" anchor="ctr" anchorCtr="0">
            <a:spAutoFit/>
          </a:bodyPr>
          <a:lstStyle>
            <a:lvl1pPr>
              <a:defRPr lang="en-US" sz="3400" dirty="0"/>
            </a:lvl1pPr>
          </a:lstStyle>
          <a:p>
            <a:pPr marL="9525" lvl="0">
              <a:lnSpc>
                <a:spcPct val="78000"/>
              </a:lnSpc>
              <a:spcBef>
                <a:spcPts val="75"/>
              </a:spcBef>
              <a:tabLst>
                <a:tab pos="2245519" algn="l"/>
              </a:tabLst>
            </a:pPr>
            <a:r>
              <a:rPr lang="en-US" sz="3600" b="1" dirty="0"/>
              <a:t>PRESENTATION TITLE</a:t>
            </a:r>
            <a:endParaRPr lang="en-US" dirty="0"/>
          </a:p>
        </p:txBody>
      </p:sp>
      <p:sp>
        <p:nvSpPr>
          <p:cNvPr id="11" name="Session Text">
            <a:extLst>
              <a:ext uri="{FF2B5EF4-FFF2-40B4-BE49-F238E27FC236}">
                <a16:creationId xmlns:a16="http://schemas.microsoft.com/office/drawing/2014/main" id="{75C2C61B-7E84-4781-979D-7103611807EC}"/>
              </a:ext>
            </a:extLst>
          </p:cNvPr>
          <p:cNvSpPr>
            <a:spLocks noGrp="1"/>
          </p:cNvSpPr>
          <p:nvPr>
            <p:ph type="body" sz="quarter" idx="13" hasCustomPrompt="1"/>
          </p:nvPr>
        </p:nvSpPr>
        <p:spPr>
          <a:xfrm>
            <a:off x="1581098" y="1990526"/>
            <a:ext cx="2416175"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buFontTx/>
              <a:buNone/>
              <a:defRPr lang="en-US" sz="1400" b="1" dirty="0">
                <a:solidFill>
                  <a:schemeClr val="accent1"/>
                </a:solidFill>
                <a:latin typeface="+mn-lt"/>
              </a:defRPr>
            </a:lvl1pPr>
          </a:lstStyle>
          <a:p>
            <a:pPr marL="0" lvl="0" indent="0">
              <a:buClr>
                <a:schemeClr val="accent1"/>
              </a:buClr>
              <a:buFontTx/>
              <a:buNone/>
            </a:pPr>
            <a:r>
              <a:rPr lang="en-US" dirty="0"/>
              <a:t>ADD SESSION ID</a:t>
            </a:r>
          </a:p>
        </p:txBody>
      </p:sp>
      <p:sp>
        <p:nvSpPr>
          <p:cNvPr id="13" name="Session ID">
            <a:extLst>
              <a:ext uri="{FF2B5EF4-FFF2-40B4-BE49-F238E27FC236}">
                <a16:creationId xmlns:a16="http://schemas.microsoft.com/office/drawing/2014/main" id="{E80338AB-8F7D-4C32-B969-C1DCF177854A}"/>
              </a:ext>
            </a:extLst>
          </p:cNvPr>
          <p:cNvSpPr txBox="1"/>
          <p:nvPr/>
        </p:nvSpPr>
        <p:spPr>
          <a:xfrm>
            <a:off x="405795" y="1990526"/>
            <a:ext cx="11887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lvl="0" indent="0" eaLnBrk="1" hangingPunct="1">
              <a:lnSpc>
                <a:spcPct val="90000"/>
              </a:lnSpc>
              <a:spcBef>
                <a:spcPts val="1800"/>
              </a:spcBef>
              <a:buClr>
                <a:schemeClr val="accent1"/>
              </a:buClr>
              <a:buFontTx/>
              <a:buNone/>
              <a:defRPr sz="1400" b="1">
                <a:solidFill>
                  <a:schemeClr val="accent2">
                    <a:lumMod val="60000"/>
                    <a:lumOff val="40000"/>
                  </a:schemeClr>
                </a:solidFill>
              </a:defRPr>
            </a:lvl1pPr>
            <a:lvl2pPr marL="385762" indent="0" eaLnBrk="1" hangingPunct="1">
              <a:lnSpc>
                <a:spcPct val="90000"/>
              </a:lnSpc>
              <a:spcBef>
                <a:spcPts val="400"/>
              </a:spcBef>
              <a:buClr>
                <a:schemeClr val="accent1"/>
              </a:buClr>
              <a:buFontTx/>
              <a:buNone/>
              <a:defRPr sz="1400"/>
            </a:lvl2pPr>
            <a:lvl3pPr marL="704850" indent="0" defTabSz="1289050" eaLnBrk="1" hangingPunct="1">
              <a:lnSpc>
                <a:spcPct val="90000"/>
              </a:lnSpc>
              <a:spcBef>
                <a:spcPts val="200"/>
              </a:spcBef>
              <a:buClr>
                <a:schemeClr val="accent1"/>
              </a:buClr>
              <a:buFontTx/>
              <a:buNone/>
              <a:defRPr sz="1400"/>
            </a:lvl3pPr>
            <a:lvl4pPr marL="987425" indent="0" eaLnBrk="1" hangingPunct="1">
              <a:lnSpc>
                <a:spcPct val="90000"/>
              </a:lnSpc>
              <a:spcBef>
                <a:spcPts val="200"/>
              </a:spcBef>
              <a:buClr>
                <a:schemeClr val="accent1"/>
              </a:buClr>
              <a:buFontTx/>
              <a:buNone/>
              <a:defRPr sz="1400"/>
            </a:lvl4pPr>
            <a:lvl5pPr marL="1262062" indent="0" eaLnBrk="1" hangingPunct="1">
              <a:lnSpc>
                <a:spcPct val="90000"/>
              </a:lnSpc>
              <a:spcBef>
                <a:spcPts val="200"/>
              </a:spcBef>
              <a:buClr>
                <a:schemeClr val="accent1"/>
              </a:buClr>
              <a:buFontTx/>
              <a:buNone/>
              <a:defRPr sz="1400"/>
            </a:lvl5pPr>
            <a:lvl6pPr marL="2988632" indent="-271694" defTabSz="1086775">
              <a:spcBef>
                <a:spcPct val="20000"/>
              </a:spcBef>
              <a:buFont typeface="Arial" pitchFamily="34" charset="0"/>
              <a:buChar char="•"/>
              <a:defRPr sz="2400">
                <a:latin typeface="+mn-lt"/>
              </a:defRPr>
            </a:lvl6pPr>
            <a:lvl7pPr marL="3532020" indent="-271694" defTabSz="1086775">
              <a:spcBef>
                <a:spcPct val="20000"/>
              </a:spcBef>
              <a:buFont typeface="Arial" pitchFamily="34" charset="0"/>
              <a:buChar char="•"/>
              <a:defRPr sz="2400">
                <a:latin typeface="+mn-lt"/>
              </a:defRPr>
            </a:lvl7pPr>
            <a:lvl8pPr marL="4075408" indent="-271694" defTabSz="1086775">
              <a:spcBef>
                <a:spcPct val="20000"/>
              </a:spcBef>
              <a:buFont typeface="Arial" pitchFamily="34" charset="0"/>
              <a:buChar char="•"/>
              <a:defRPr sz="2400">
                <a:latin typeface="+mn-lt"/>
              </a:defRPr>
            </a:lvl8pPr>
            <a:lvl9pPr marL="4618796" indent="-271694" defTabSz="1086775">
              <a:spcBef>
                <a:spcPct val="20000"/>
              </a:spcBef>
              <a:buFont typeface="Arial" pitchFamily="34" charset="0"/>
              <a:buChar char="•"/>
              <a:defRPr sz="2400">
                <a:latin typeface="+mn-lt"/>
              </a:defRPr>
            </a:lvl9pPr>
          </a:lstStyle>
          <a:p>
            <a:pPr marL="0" lvl="0" indent="0">
              <a:buFontTx/>
              <a:buNone/>
            </a:pPr>
            <a:r>
              <a:rPr lang="en-US" dirty="0">
                <a:solidFill>
                  <a:schemeClr val="accent1"/>
                </a:solidFill>
                <a:latin typeface="+mn-lt"/>
              </a:rPr>
              <a:t>SESSION ID:</a:t>
            </a:r>
          </a:p>
        </p:txBody>
      </p:sp>
      <p:sp>
        <p:nvSpPr>
          <p:cNvPr id="45" name="Marcador de texto 16">
            <a:extLst>
              <a:ext uri="{FF2B5EF4-FFF2-40B4-BE49-F238E27FC236}">
                <a16:creationId xmlns:a16="http://schemas.microsoft.com/office/drawing/2014/main" id="{B7123C7A-43D5-48A2-BCCE-DB5D0B7DB111}"/>
              </a:ext>
            </a:extLst>
          </p:cNvPr>
          <p:cNvSpPr>
            <a:spLocks noGrp="1"/>
          </p:cNvSpPr>
          <p:nvPr>
            <p:ph type="body" sz="quarter" idx="14" hasCustomPrompt="1"/>
          </p:nvPr>
        </p:nvSpPr>
        <p:spPr>
          <a:xfrm>
            <a:off x="1581098" y="3876895"/>
            <a:ext cx="3200400" cy="183127"/>
          </a:xfrm>
          <a:prstGeom prst="rect">
            <a:avLst/>
          </a:prstGeom>
        </p:spPr>
        <p:txBody>
          <a:bodyPr lIns="0" tIns="0" rIns="0" bIns="0" anchor="b" anchorCtr="0">
            <a:normAutofit/>
          </a:bodyPr>
          <a:lstStyle>
            <a:lvl1pPr marL="0" indent="0" algn="l" defTabSz="1085850" rtl="0" eaLnBrk="0" fontAlgn="base" hangingPunct="0">
              <a:lnSpc>
                <a:spcPct val="85000"/>
              </a:lnSpc>
              <a:spcBef>
                <a:spcPts val="300"/>
              </a:spcBef>
              <a:spcAft>
                <a:spcPct val="0"/>
              </a:spcAft>
              <a:buFontTx/>
              <a:buNone/>
              <a:defRPr lang="es-ES" sz="1400" b="1" kern="1200" dirty="0" smtClean="0">
                <a:solidFill>
                  <a:schemeClr val="accent4"/>
                </a:solidFill>
                <a:latin typeface="+mn-lt"/>
                <a:ea typeface="+mn-ea"/>
                <a:cs typeface="+mn-cs"/>
              </a:defRPr>
            </a:lvl1pPr>
            <a:lvl2pPr marL="385762" indent="0">
              <a:buNone/>
              <a:defRPr/>
            </a:lvl2pPr>
            <a:lvl3pPr marL="704850" indent="0">
              <a:buNone/>
              <a:defRPr/>
            </a:lvl3pPr>
            <a:lvl4pPr marL="987425" indent="0">
              <a:buNone/>
              <a:defRPr/>
            </a:lvl4pPr>
            <a:lvl5pPr marL="1262062" indent="0">
              <a:buNone/>
              <a:defRPr/>
            </a:lvl5pPr>
          </a:lstStyle>
          <a:p>
            <a:pPr lvl="0"/>
            <a:r>
              <a:rPr lang="es-ES" dirty="0" err="1"/>
              <a:t>Name</a:t>
            </a:r>
            <a:endParaRPr lang="en-US" dirty="0"/>
          </a:p>
        </p:txBody>
      </p:sp>
      <p:sp>
        <p:nvSpPr>
          <p:cNvPr id="46" name="Marcador de texto 21">
            <a:extLst>
              <a:ext uri="{FF2B5EF4-FFF2-40B4-BE49-F238E27FC236}">
                <a16:creationId xmlns:a16="http://schemas.microsoft.com/office/drawing/2014/main" id="{477558D0-18C6-4D9A-B6DF-99379A1D85CD}"/>
              </a:ext>
            </a:extLst>
          </p:cNvPr>
          <p:cNvSpPr>
            <a:spLocks noGrp="1"/>
          </p:cNvSpPr>
          <p:nvPr>
            <p:ph type="body" sz="quarter" idx="15" hasCustomPrompt="1"/>
          </p:nvPr>
        </p:nvSpPr>
        <p:spPr>
          <a:xfrm>
            <a:off x="1581098" y="4095843"/>
            <a:ext cx="3200400" cy="183127"/>
          </a:xfrm>
          <a:prstGeom prst="rect">
            <a:avLst/>
          </a:prstGeom>
        </p:spPr>
        <p:txBody>
          <a:bodyPr lIns="0" tIns="0" rIns="0" bIns="0" anchor="t" anchorCtr="0">
            <a:noAutofit/>
          </a:bodyPr>
          <a:lstStyle>
            <a:lvl1pPr marL="0" indent="0" algn="l" defTabSz="1085850" rtl="0" eaLnBrk="0" fontAlgn="base" hangingPunct="0">
              <a:lnSpc>
                <a:spcPct val="85000"/>
              </a:lnSpc>
              <a:spcBef>
                <a:spcPts val="300"/>
              </a:spcBef>
              <a:spcAft>
                <a:spcPct val="0"/>
              </a:spcAft>
              <a:buFontTx/>
              <a:buNone/>
              <a:defRPr lang="es-ES" sz="1400" kern="1200" dirty="0" smtClean="0">
                <a:solidFill>
                  <a:schemeClr val="tx1"/>
                </a:solidFill>
                <a:latin typeface="+mn-lt"/>
                <a:ea typeface="+mn-ea"/>
                <a:cs typeface="+mn-cs"/>
              </a:defRPr>
            </a:lvl1pPr>
            <a:lvl2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2pPr>
            <a:lvl3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3pPr>
            <a:lvl4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4pPr>
            <a:lvl5pPr algn="l" defTabSz="1085850" rtl="0" eaLnBrk="0" fontAlgn="base" hangingPunct="0">
              <a:lnSpc>
                <a:spcPct val="85000"/>
              </a:lnSpc>
              <a:spcBef>
                <a:spcPts val="300"/>
              </a:spcBef>
              <a:spcAft>
                <a:spcPct val="0"/>
              </a:spcAft>
              <a:defRPr lang="en-US" sz="1400" kern="1200" dirty="0">
                <a:solidFill>
                  <a:schemeClr val="bg1"/>
                </a:solidFill>
                <a:latin typeface="Century Gothic" panose="020B0502020202020204" pitchFamily="34" charset="0"/>
                <a:ea typeface="+mn-ea"/>
                <a:cs typeface="+mn-cs"/>
              </a:defRPr>
            </a:lvl5pPr>
          </a:lstStyle>
          <a:p>
            <a:pPr lvl="0"/>
            <a:r>
              <a:rPr lang="es-ES" dirty="0" err="1"/>
              <a:t>Title</a:t>
            </a:r>
            <a:r>
              <a:rPr lang="es-ES" dirty="0"/>
              <a:t>, Company</a:t>
            </a:r>
            <a:endParaRPr lang="en-US" dirty="0"/>
          </a:p>
        </p:txBody>
      </p:sp>
      <p:sp>
        <p:nvSpPr>
          <p:cNvPr id="47" name="Marcador de texto 16">
            <a:extLst>
              <a:ext uri="{FF2B5EF4-FFF2-40B4-BE49-F238E27FC236}">
                <a16:creationId xmlns:a16="http://schemas.microsoft.com/office/drawing/2014/main" id="{8AB63160-EDD8-49DA-AEA4-51F47CC3AAC8}"/>
              </a:ext>
            </a:extLst>
          </p:cNvPr>
          <p:cNvSpPr>
            <a:spLocks noGrp="1"/>
          </p:cNvSpPr>
          <p:nvPr>
            <p:ph type="body" sz="quarter" idx="16" hasCustomPrompt="1"/>
          </p:nvPr>
        </p:nvSpPr>
        <p:spPr>
          <a:xfrm>
            <a:off x="1581098" y="4581516"/>
            <a:ext cx="3200400" cy="183127"/>
          </a:xfrm>
          <a:prstGeom prst="rect">
            <a:avLst/>
          </a:prstGeom>
        </p:spPr>
        <p:txBody>
          <a:bodyPr lIns="0" tIns="0" rIns="0" bIns="0" anchor="b" anchorCtr="0">
            <a:normAutofit/>
          </a:bodyPr>
          <a:lstStyle>
            <a:lvl1pPr marL="0" indent="0" algn="l" defTabSz="1085850" rtl="0" eaLnBrk="0" fontAlgn="base" hangingPunct="0">
              <a:lnSpc>
                <a:spcPct val="85000"/>
              </a:lnSpc>
              <a:spcBef>
                <a:spcPts val="300"/>
              </a:spcBef>
              <a:spcAft>
                <a:spcPct val="0"/>
              </a:spcAft>
              <a:buFontTx/>
              <a:buNone/>
              <a:defRPr lang="es-ES" sz="1400" b="1" kern="1200" dirty="0" smtClean="0">
                <a:solidFill>
                  <a:schemeClr val="accent4"/>
                </a:solidFill>
                <a:latin typeface="+mn-lt"/>
                <a:ea typeface="+mn-ea"/>
                <a:cs typeface="+mn-cs"/>
              </a:defRPr>
            </a:lvl1pPr>
            <a:lvl2pPr marL="385762" indent="0">
              <a:buNone/>
              <a:defRPr/>
            </a:lvl2pPr>
            <a:lvl3pPr marL="704850" indent="0">
              <a:buNone/>
              <a:defRPr/>
            </a:lvl3pPr>
            <a:lvl4pPr marL="987425" indent="0">
              <a:buNone/>
              <a:defRPr/>
            </a:lvl4pPr>
            <a:lvl5pPr marL="1262062" indent="0">
              <a:buNone/>
              <a:defRPr/>
            </a:lvl5pPr>
          </a:lstStyle>
          <a:p>
            <a:pPr lvl="0"/>
            <a:r>
              <a:rPr lang="es-ES" dirty="0" err="1"/>
              <a:t>Name</a:t>
            </a:r>
            <a:endParaRPr lang="en-US" dirty="0"/>
          </a:p>
        </p:txBody>
      </p:sp>
      <p:sp>
        <p:nvSpPr>
          <p:cNvPr id="48" name="Marcador de texto 21">
            <a:extLst>
              <a:ext uri="{FF2B5EF4-FFF2-40B4-BE49-F238E27FC236}">
                <a16:creationId xmlns:a16="http://schemas.microsoft.com/office/drawing/2014/main" id="{6C5964F8-10D8-49ED-967A-BE9DC1A6118D}"/>
              </a:ext>
            </a:extLst>
          </p:cNvPr>
          <p:cNvSpPr>
            <a:spLocks noGrp="1"/>
          </p:cNvSpPr>
          <p:nvPr>
            <p:ph type="body" sz="quarter" idx="17" hasCustomPrompt="1"/>
          </p:nvPr>
        </p:nvSpPr>
        <p:spPr>
          <a:xfrm>
            <a:off x="1581098" y="4813164"/>
            <a:ext cx="3200400" cy="183127"/>
          </a:xfrm>
          <a:prstGeom prst="rect">
            <a:avLst/>
          </a:prstGeom>
        </p:spPr>
        <p:txBody>
          <a:bodyPr lIns="0" tIns="0" rIns="0" bIns="0" anchor="t" anchorCtr="0">
            <a:noAutofit/>
          </a:bodyPr>
          <a:lstStyle>
            <a:lvl1pPr marL="0" indent="0" algn="l" defTabSz="1085850" rtl="0" eaLnBrk="0" fontAlgn="base" hangingPunct="0">
              <a:lnSpc>
                <a:spcPct val="85000"/>
              </a:lnSpc>
              <a:spcBef>
                <a:spcPts val="300"/>
              </a:spcBef>
              <a:spcAft>
                <a:spcPct val="0"/>
              </a:spcAft>
              <a:buFontTx/>
              <a:buNone/>
              <a:defRPr lang="es-ES" sz="1400" kern="1200" dirty="0" smtClean="0">
                <a:solidFill>
                  <a:schemeClr val="tx1"/>
                </a:solidFill>
                <a:latin typeface="+mn-lt"/>
                <a:ea typeface="+mn-ea"/>
                <a:cs typeface="+mn-cs"/>
              </a:defRPr>
            </a:lvl1pPr>
            <a:lvl2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2pPr>
            <a:lvl3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3pPr>
            <a:lvl4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4pPr>
            <a:lvl5pPr algn="l" defTabSz="1085850" rtl="0" eaLnBrk="0" fontAlgn="base" hangingPunct="0">
              <a:lnSpc>
                <a:spcPct val="85000"/>
              </a:lnSpc>
              <a:spcBef>
                <a:spcPts val="300"/>
              </a:spcBef>
              <a:spcAft>
                <a:spcPct val="0"/>
              </a:spcAft>
              <a:defRPr lang="en-US" sz="1400" kern="1200" dirty="0">
                <a:solidFill>
                  <a:schemeClr val="bg1"/>
                </a:solidFill>
                <a:latin typeface="Century Gothic" panose="020B0502020202020204" pitchFamily="34" charset="0"/>
                <a:ea typeface="+mn-ea"/>
                <a:cs typeface="+mn-cs"/>
              </a:defRPr>
            </a:lvl5pPr>
          </a:lstStyle>
          <a:p>
            <a:pPr lvl="0"/>
            <a:r>
              <a:rPr lang="es-ES" dirty="0" err="1"/>
              <a:t>Title</a:t>
            </a:r>
            <a:r>
              <a:rPr lang="es-ES" dirty="0"/>
              <a:t>, Company</a:t>
            </a:r>
            <a:endParaRPr lang="en-US" dirty="0"/>
          </a:p>
        </p:txBody>
      </p:sp>
      <p:sp>
        <p:nvSpPr>
          <p:cNvPr id="49" name="Marcador de texto 16">
            <a:extLst>
              <a:ext uri="{FF2B5EF4-FFF2-40B4-BE49-F238E27FC236}">
                <a16:creationId xmlns:a16="http://schemas.microsoft.com/office/drawing/2014/main" id="{C4528CCA-9E0A-4DD8-BD30-71B857DC027C}"/>
              </a:ext>
            </a:extLst>
          </p:cNvPr>
          <p:cNvSpPr>
            <a:spLocks noGrp="1"/>
          </p:cNvSpPr>
          <p:nvPr>
            <p:ph type="body" sz="quarter" idx="18" hasCustomPrompt="1"/>
          </p:nvPr>
        </p:nvSpPr>
        <p:spPr>
          <a:xfrm>
            <a:off x="1581098" y="5295994"/>
            <a:ext cx="3200400" cy="183127"/>
          </a:xfrm>
          <a:prstGeom prst="rect">
            <a:avLst/>
          </a:prstGeom>
        </p:spPr>
        <p:txBody>
          <a:bodyPr lIns="0" tIns="0" rIns="0" bIns="0" anchor="b" anchorCtr="0">
            <a:normAutofit/>
          </a:bodyPr>
          <a:lstStyle>
            <a:lvl1pPr marL="0" indent="0" algn="l" defTabSz="1085850" rtl="0" eaLnBrk="0" fontAlgn="base" hangingPunct="0">
              <a:lnSpc>
                <a:spcPct val="85000"/>
              </a:lnSpc>
              <a:spcBef>
                <a:spcPts val="300"/>
              </a:spcBef>
              <a:spcAft>
                <a:spcPct val="0"/>
              </a:spcAft>
              <a:buFontTx/>
              <a:buNone/>
              <a:defRPr lang="es-ES" sz="1400" b="1" kern="1200" dirty="0" smtClean="0">
                <a:solidFill>
                  <a:schemeClr val="accent4"/>
                </a:solidFill>
                <a:latin typeface="+mn-lt"/>
                <a:ea typeface="+mn-ea"/>
                <a:cs typeface="+mn-cs"/>
              </a:defRPr>
            </a:lvl1pPr>
            <a:lvl2pPr marL="385762" indent="0">
              <a:buNone/>
              <a:defRPr/>
            </a:lvl2pPr>
            <a:lvl3pPr marL="704850" indent="0">
              <a:buNone/>
              <a:defRPr/>
            </a:lvl3pPr>
            <a:lvl4pPr marL="987425" indent="0">
              <a:buNone/>
              <a:defRPr/>
            </a:lvl4pPr>
            <a:lvl5pPr marL="1262062" indent="0">
              <a:buNone/>
              <a:defRPr/>
            </a:lvl5pPr>
          </a:lstStyle>
          <a:p>
            <a:pPr lvl="0"/>
            <a:r>
              <a:rPr lang="es-ES" dirty="0" err="1"/>
              <a:t>Name</a:t>
            </a:r>
            <a:endParaRPr lang="en-US" dirty="0"/>
          </a:p>
        </p:txBody>
      </p:sp>
      <p:sp>
        <p:nvSpPr>
          <p:cNvPr id="50" name="Marcador de texto 21">
            <a:extLst>
              <a:ext uri="{FF2B5EF4-FFF2-40B4-BE49-F238E27FC236}">
                <a16:creationId xmlns:a16="http://schemas.microsoft.com/office/drawing/2014/main" id="{AE27EBA0-1C83-4594-8670-A986A066EC71}"/>
              </a:ext>
            </a:extLst>
          </p:cNvPr>
          <p:cNvSpPr>
            <a:spLocks noGrp="1"/>
          </p:cNvSpPr>
          <p:nvPr>
            <p:ph type="body" sz="quarter" idx="19" hasCustomPrompt="1"/>
          </p:nvPr>
        </p:nvSpPr>
        <p:spPr>
          <a:xfrm>
            <a:off x="1581098" y="5514942"/>
            <a:ext cx="3200400" cy="183127"/>
          </a:xfrm>
          <a:prstGeom prst="rect">
            <a:avLst/>
          </a:prstGeom>
        </p:spPr>
        <p:txBody>
          <a:bodyPr vert="horz" lIns="0" tIns="0" rIns="0" bIns="0" rtlCol="0" anchor="t" anchorCtr="0">
            <a:noAutofit/>
          </a:bodyPr>
          <a:lstStyle>
            <a:lvl1pPr marL="285750" indent="-285750">
              <a:buFontTx/>
              <a:buNone/>
              <a:defRPr lang="en-US" sz="1400" dirty="0"/>
            </a:lvl1pPr>
          </a:lstStyle>
          <a:p>
            <a:pPr marL="0" lvl="0" indent="0" defTabSz="1085850" eaLnBrk="0" fontAlgn="base" hangingPunct="0">
              <a:lnSpc>
                <a:spcPct val="85000"/>
              </a:lnSpc>
              <a:spcBef>
                <a:spcPts val="300"/>
              </a:spcBef>
              <a:spcAft>
                <a:spcPct val="0"/>
              </a:spcAft>
              <a:buNone/>
            </a:pPr>
            <a:r>
              <a:rPr lang="es-ES" dirty="0" err="1"/>
              <a:t>Title</a:t>
            </a:r>
            <a:r>
              <a:rPr lang="es-ES" dirty="0"/>
              <a:t>, Company</a:t>
            </a:r>
            <a:endParaRPr lang="en-US" dirty="0"/>
          </a:p>
        </p:txBody>
      </p:sp>
      <p:pic>
        <p:nvPicPr>
          <p:cNvPr id="24" name="Graphic 23">
            <a:extLst>
              <a:ext uri="{FF2B5EF4-FFF2-40B4-BE49-F238E27FC236}">
                <a16:creationId xmlns:a16="http://schemas.microsoft.com/office/drawing/2014/main" id="{375E35BD-EA1E-42D5-8F5C-506A9F6A20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sp>
        <p:nvSpPr>
          <p:cNvPr id="77" name="TextBox 76">
            <a:extLst>
              <a:ext uri="{FF2B5EF4-FFF2-40B4-BE49-F238E27FC236}">
                <a16:creationId xmlns:a16="http://schemas.microsoft.com/office/drawing/2014/main" id="{E4664AEC-AAC9-4DC3-BB1C-72209B86B0D5}"/>
              </a:ext>
            </a:extLst>
          </p:cNvPr>
          <p:cNvSpPr txBox="1">
            <a:spLocks noChangeArrowheads="1"/>
          </p:cNvSpPr>
          <p:nvPr/>
        </p:nvSpPr>
        <p:spPr bwMode="auto">
          <a:xfrm>
            <a:off x="4311226" y="6398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grpSp>
        <p:nvGrpSpPr>
          <p:cNvPr id="75" name="Group 74">
            <a:extLst>
              <a:ext uri="{FF2B5EF4-FFF2-40B4-BE49-F238E27FC236}">
                <a16:creationId xmlns:a16="http://schemas.microsoft.com/office/drawing/2014/main" id="{D90F37E1-F487-4EAC-90E8-176D8114FE6D}"/>
              </a:ext>
            </a:extLst>
          </p:cNvPr>
          <p:cNvGrpSpPr>
            <a:grpSpLocks noChangeAspect="1"/>
          </p:cNvGrpSpPr>
          <p:nvPr/>
        </p:nvGrpSpPr>
        <p:grpSpPr>
          <a:xfrm flipH="1">
            <a:off x="8292925" y="0"/>
            <a:ext cx="3899075" cy="457200"/>
            <a:chOff x="-8365" y="6414219"/>
            <a:chExt cx="3024563" cy="354656"/>
          </a:xfrm>
          <a:gradFill>
            <a:gsLst>
              <a:gs pos="0">
                <a:schemeClr val="bg1">
                  <a:alpha val="19000"/>
                </a:schemeClr>
              </a:gs>
              <a:gs pos="45000">
                <a:schemeClr val="bg1">
                  <a:alpha val="0"/>
                </a:schemeClr>
              </a:gs>
            </a:gsLst>
            <a:lin ang="0" scaled="0"/>
          </a:gradFill>
        </p:grpSpPr>
        <p:sp>
          <p:nvSpPr>
            <p:cNvPr id="83" name="Freeform: Shape 82">
              <a:extLst>
                <a:ext uri="{FF2B5EF4-FFF2-40B4-BE49-F238E27FC236}">
                  <a16:creationId xmlns:a16="http://schemas.microsoft.com/office/drawing/2014/main" id="{E9F07194-CE94-405F-8D77-0AC827A9CAFB}"/>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E19AC3F-EEF4-4ED3-8E98-5680A1033A48}"/>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1F38C3E-DD88-4A2D-A0DC-121E0E67732A}"/>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49A4F8-4672-4316-815A-AFD362ADFDC7}"/>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A24903A-A07E-40C6-BCF0-C7B2933A25D1}"/>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C219664-6095-4F3E-9053-80940E344BE1}"/>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78BF7A6-913F-4EED-8EA6-112CA4F8121F}"/>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0783429-8EEE-44E4-919E-1EDB5D826043}"/>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7760629-23BC-442F-911C-93596CF7683A}"/>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F80B7B5F-D074-4E4B-8D7F-3C317FC26516}"/>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A6055BA-CD44-4A3E-A76B-214DC34E3FE5}"/>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700F14B-BB7D-4D4C-83CA-CA4FB92C559B}"/>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C0EA184-1397-4298-9BCC-A7591619E375}"/>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E27D7A7-62F4-44DA-ADD6-5E822865493A}"/>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37CC98F-E547-4CA4-A03D-965237477E15}"/>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105" name="Freeform: Shape 104">
              <a:extLst>
                <a:ext uri="{FF2B5EF4-FFF2-40B4-BE49-F238E27FC236}">
                  <a16:creationId xmlns:a16="http://schemas.microsoft.com/office/drawing/2014/main" id="{E639D9DF-D46C-405E-988B-BF0F6A889D5F}"/>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grpSp>
        <p:nvGrpSpPr>
          <p:cNvPr id="106" name="Group 105">
            <a:extLst>
              <a:ext uri="{FF2B5EF4-FFF2-40B4-BE49-F238E27FC236}">
                <a16:creationId xmlns:a16="http://schemas.microsoft.com/office/drawing/2014/main" id="{3D91B8F5-F6BC-45A1-9EA2-E24F75E6A6F0}"/>
              </a:ext>
            </a:extLst>
          </p:cNvPr>
          <p:cNvGrpSpPr/>
          <p:nvPr/>
        </p:nvGrpSpPr>
        <p:grpSpPr>
          <a:xfrm>
            <a:off x="5098163" y="-455836"/>
            <a:ext cx="8421905" cy="7945936"/>
            <a:chOff x="5098163" y="-455836"/>
            <a:chExt cx="8421905" cy="7945936"/>
          </a:xfrm>
          <a:blipFill dpi="0" rotWithShape="1">
            <a:blip r:embed="rId4" cstate="screen">
              <a:extLst>
                <a:ext uri="{28A0092B-C50C-407E-A947-70E740481C1C}">
                  <a14:useLocalDpi xmlns:a14="http://schemas.microsoft.com/office/drawing/2010/main"/>
                </a:ext>
              </a:extLst>
            </a:blip>
            <a:srcRect/>
            <a:stretch>
              <a:fillRect/>
            </a:stretch>
          </a:blipFill>
        </p:grpSpPr>
        <p:sp>
          <p:nvSpPr>
            <p:cNvPr id="107" name="Freeform: Shape 106">
              <a:extLst>
                <a:ext uri="{FF2B5EF4-FFF2-40B4-BE49-F238E27FC236}">
                  <a16:creationId xmlns:a16="http://schemas.microsoft.com/office/drawing/2014/main" id="{2574B2CF-A1E9-4FFC-961C-F52040263747}"/>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08" name="Freeform: Shape 107">
              <a:extLst>
                <a:ext uri="{FF2B5EF4-FFF2-40B4-BE49-F238E27FC236}">
                  <a16:creationId xmlns:a16="http://schemas.microsoft.com/office/drawing/2014/main" id="{57B751FD-1400-4DA2-AAFC-85649AEBD593}"/>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09" name="Freeform: Shape 108">
              <a:extLst>
                <a:ext uri="{FF2B5EF4-FFF2-40B4-BE49-F238E27FC236}">
                  <a16:creationId xmlns:a16="http://schemas.microsoft.com/office/drawing/2014/main" id="{C002FEC8-1836-4FCC-ABF2-2AD4F4E4F9A5}"/>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pic>
        <p:nvPicPr>
          <p:cNvPr id="110" name="Picture 109" descr="A screenshot of a computer&#10;&#10;Description automatically generated with low confidence">
            <a:extLst>
              <a:ext uri="{FF2B5EF4-FFF2-40B4-BE49-F238E27FC236}">
                <a16:creationId xmlns:a16="http://schemas.microsoft.com/office/drawing/2014/main" id="{78DD38A9-C71B-45E1-A819-4749DB94283E}"/>
              </a:ext>
            </a:extLst>
          </p:cNvPr>
          <p:cNvPicPr>
            <a:picLocks noChangeAspect="1"/>
          </p:cNvPicPr>
          <p:nvPr/>
        </p:nvPicPr>
        <p:blipFill rotWithShape="1">
          <a:blip r:embed="rId5" cstate="screen">
            <a:alphaModFix amt="44000"/>
            <a:extLst>
              <a:ext uri="{28A0092B-C50C-407E-A947-70E740481C1C}">
                <a14:useLocalDpi xmlns:a14="http://schemas.microsoft.com/office/drawing/2010/main"/>
              </a:ext>
            </a:extLst>
          </a:blip>
          <a:srcRect/>
          <a:stretch/>
        </p:blipFill>
        <p:spPr>
          <a:xfrm>
            <a:off x="7751994" y="2444837"/>
            <a:ext cx="3057084" cy="4413164"/>
          </a:xfrm>
          <a:prstGeom prst="rect">
            <a:avLst/>
          </a:prstGeom>
        </p:spPr>
      </p:pic>
      <p:pic>
        <p:nvPicPr>
          <p:cNvPr id="111" name="Picture 110" descr="A screenshot of a computer&#10;&#10;Description automatically generated with medium confidence">
            <a:extLst>
              <a:ext uri="{FF2B5EF4-FFF2-40B4-BE49-F238E27FC236}">
                <a16:creationId xmlns:a16="http://schemas.microsoft.com/office/drawing/2014/main" id="{83251C7C-444C-4257-971A-DA2C7E61E565}"/>
              </a:ext>
            </a:extLst>
          </p:cNvPr>
          <p:cNvPicPr>
            <a:picLocks noChangeAspect="1"/>
          </p:cNvPicPr>
          <p:nvPr/>
        </p:nvPicPr>
        <p:blipFill rotWithShape="1">
          <a:blip r:embed="rId6">
            <a:extLst>
              <a:ext uri="{28A0092B-C50C-407E-A947-70E740481C1C}">
                <a14:useLocalDpi xmlns:a14="http://schemas.microsoft.com/office/drawing/2010/main" val="0"/>
              </a:ext>
            </a:extLst>
          </a:blip>
          <a:srcRect t="18802" r="69041" b="53048"/>
          <a:stretch/>
        </p:blipFill>
        <p:spPr>
          <a:xfrm>
            <a:off x="6364778" y="0"/>
            <a:ext cx="3103136" cy="1930511"/>
          </a:xfrm>
          <a:prstGeom prst="rect">
            <a:avLst/>
          </a:prstGeom>
        </p:spPr>
      </p:pic>
      <p:sp>
        <p:nvSpPr>
          <p:cNvPr id="112" name="Freeform: Shape 111">
            <a:extLst>
              <a:ext uri="{FF2B5EF4-FFF2-40B4-BE49-F238E27FC236}">
                <a16:creationId xmlns:a16="http://schemas.microsoft.com/office/drawing/2014/main" id="{35A613F4-20C7-4612-9E39-415F2EB5AA2B}"/>
              </a:ext>
            </a:extLst>
          </p:cNvPr>
          <p:cNvSpPr/>
          <p:nvPr/>
        </p:nvSpPr>
        <p:spPr>
          <a:xfrm>
            <a:off x="7159624" y="1"/>
            <a:ext cx="3167693" cy="6629857"/>
          </a:xfrm>
          <a:custGeom>
            <a:avLst/>
            <a:gdLst>
              <a:gd name="connsiteX0" fmla="*/ 2453204 w 3167693"/>
              <a:gd name="connsiteY0" fmla="*/ 0 h 6629857"/>
              <a:gd name="connsiteX1" fmla="*/ 3167693 w 3167693"/>
              <a:gd name="connsiteY1" fmla="*/ 0 h 6629857"/>
              <a:gd name="connsiteX2" fmla="*/ 622729 w 3167693"/>
              <a:gd name="connsiteY2" fmla="*/ 6629857 h 6629857"/>
              <a:gd name="connsiteX3" fmla="*/ 0 w 3167693"/>
              <a:gd name="connsiteY3" fmla="*/ 6390813 h 6629857"/>
              <a:gd name="connsiteX4" fmla="*/ 2453204 w 3167693"/>
              <a:gd name="connsiteY4" fmla="*/ 0 h 6629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693" h="6629857">
                <a:moveTo>
                  <a:pt x="2453204" y="0"/>
                </a:moveTo>
                <a:lnTo>
                  <a:pt x="3167693" y="0"/>
                </a:lnTo>
                <a:lnTo>
                  <a:pt x="622729" y="6629857"/>
                </a:lnTo>
                <a:lnTo>
                  <a:pt x="0" y="6390813"/>
                </a:lnTo>
                <a:lnTo>
                  <a:pt x="2453204" y="0"/>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42" name="Graphic 41">
            <a:extLst>
              <a:ext uri="{FF2B5EF4-FFF2-40B4-BE49-F238E27FC236}">
                <a16:creationId xmlns:a16="http://schemas.microsoft.com/office/drawing/2014/main" id="{2D8895F9-4FBF-4407-B51E-FD09B9FFA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091" y="451461"/>
            <a:ext cx="3333563" cy="1005840"/>
          </a:xfrm>
          <a:prstGeom prst="rect">
            <a:avLst/>
          </a:prstGeom>
        </p:spPr>
      </p:pic>
    </p:spTree>
    <p:extLst>
      <p:ext uri="{BB962C8B-B14F-4D97-AF65-F5344CB8AC3E}">
        <p14:creationId xmlns:p14="http://schemas.microsoft.com/office/powerpoint/2010/main" val="1522612724"/>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3C43-1EB2-BFDB-3229-E6EF639AD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A63-D0A1-CF8D-A32F-D5F8BFC95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1140B-8897-995E-587B-AA7582435FA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27910A8-25CE-F878-982C-93BD98761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C510D-0CF5-A7F9-687C-447D8B5B8078}"/>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8687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LWX'23 Cover Breakouts (4) ">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bwMode="gray">
          <a:xfrm>
            <a:off x="405795" y="6400800"/>
            <a:ext cx="3474720" cy="196592"/>
          </a:xfrm>
          <a:prstGeom prst="rect">
            <a:avLst/>
          </a:prstGeom>
        </p:spPr>
        <p:txBody>
          <a:bodyPr vert="horz" wrap="square" lIns="0" tIns="9525" rIns="0" bIns="0" rtlCol="0" anchor="ctr" anchorCtr="0">
            <a:spAutoFit/>
          </a:bodyPr>
          <a:lstStyle>
            <a:lvl1pPr marL="295275" indent="-285750">
              <a:buFontTx/>
              <a:buNone/>
              <a:defRPr lang="en-US" sz="1350" spc="8" dirty="0">
                <a:solidFill>
                  <a:schemeClr val="tx2">
                    <a:lumMod val="50000"/>
                  </a:schemeClr>
                </a:solidFill>
                <a:latin typeface="+mj-lt"/>
                <a:cs typeface="PTCRaleway"/>
              </a:defRPr>
            </a:lvl1pPr>
          </a:lstStyle>
          <a:p>
            <a:pPr marL="9525" lvl="0" indent="0">
              <a:spcBef>
                <a:spcPts val="75"/>
              </a:spcBef>
              <a:buNone/>
            </a:pPr>
            <a:r>
              <a:rPr lang="en-US" dirty="0"/>
              <a:t>Add Date</a:t>
            </a:r>
          </a:p>
        </p:txBody>
      </p:sp>
      <p:sp>
        <p:nvSpPr>
          <p:cNvPr id="15" name="TextBox 14">
            <a:extLst>
              <a:ext uri="{FF2B5EF4-FFF2-40B4-BE49-F238E27FC236}">
                <a16:creationId xmlns:a16="http://schemas.microsoft.com/office/drawing/2014/main" id="{6D10FD8F-8C43-4C16-A228-11F95B586910}"/>
              </a:ext>
            </a:extLst>
          </p:cNvPr>
          <p:cNvSpPr txBox="1"/>
          <p:nvPr/>
        </p:nvSpPr>
        <p:spPr>
          <a:xfrm>
            <a:off x="405795" y="4128927"/>
            <a:ext cx="11887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lvl="0" indent="0" eaLnBrk="1" hangingPunct="1">
              <a:lnSpc>
                <a:spcPct val="90000"/>
              </a:lnSpc>
              <a:spcBef>
                <a:spcPts val="1800"/>
              </a:spcBef>
              <a:buClr>
                <a:schemeClr val="accent1"/>
              </a:buClr>
              <a:buFontTx/>
              <a:buNone/>
              <a:defRPr sz="1400" b="1">
                <a:solidFill>
                  <a:schemeClr val="accent2">
                    <a:lumMod val="60000"/>
                    <a:lumOff val="40000"/>
                  </a:schemeClr>
                </a:solidFill>
              </a:defRPr>
            </a:lvl1pPr>
            <a:lvl2pPr marL="385762" indent="0" eaLnBrk="1" hangingPunct="1">
              <a:lnSpc>
                <a:spcPct val="90000"/>
              </a:lnSpc>
              <a:spcBef>
                <a:spcPts val="400"/>
              </a:spcBef>
              <a:buClr>
                <a:schemeClr val="accent1"/>
              </a:buClr>
              <a:buFontTx/>
              <a:buNone/>
              <a:defRPr sz="1400"/>
            </a:lvl2pPr>
            <a:lvl3pPr marL="704850" indent="0" defTabSz="1289050" eaLnBrk="1" hangingPunct="1">
              <a:lnSpc>
                <a:spcPct val="90000"/>
              </a:lnSpc>
              <a:spcBef>
                <a:spcPts val="200"/>
              </a:spcBef>
              <a:buClr>
                <a:schemeClr val="accent1"/>
              </a:buClr>
              <a:buFontTx/>
              <a:buNone/>
              <a:defRPr sz="1400"/>
            </a:lvl3pPr>
            <a:lvl4pPr marL="987425" indent="0" eaLnBrk="1" hangingPunct="1">
              <a:lnSpc>
                <a:spcPct val="90000"/>
              </a:lnSpc>
              <a:spcBef>
                <a:spcPts val="200"/>
              </a:spcBef>
              <a:buClr>
                <a:schemeClr val="accent1"/>
              </a:buClr>
              <a:buFontTx/>
              <a:buNone/>
              <a:defRPr sz="1400"/>
            </a:lvl4pPr>
            <a:lvl5pPr marL="1262062" indent="0" eaLnBrk="1" hangingPunct="1">
              <a:lnSpc>
                <a:spcPct val="90000"/>
              </a:lnSpc>
              <a:spcBef>
                <a:spcPts val="200"/>
              </a:spcBef>
              <a:buClr>
                <a:schemeClr val="accent1"/>
              </a:buClr>
              <a:buFontTx/>
              <a:buNone/>
              <a:defRPr sz="1400"/>
            </a:lvl5pPr>
            <a:lvl6pPr marL="2988632" indent="-271694" defTabSz="1086775">
              <a:spcBef>
                <a:spcPct val="20000"/>
              </a:spcBef>
              <a:buFont typeface="Arial" pitchFamily="34" charset="0"/>
              <a:buChar char="•"/>
              <a:defRPr sz="2400">
                <a:latin typeface="+mn-lt"/>
              </a:defRPr>
            </a:lvl6pPr>
            <a:lvl7pPr marL="3532020" indent="-271694" defTabSz="1086775">
              <a:spcBef>
                <a:spcPct val="20000"/>
              </a:spcBef>
              <a:buFont typeface="Arial" pitchFamily="34" charset="0"/>
              <a:buChar char="•"/>
              <a:defRPr sz="2400">
                <a:latin typeface="+mn-lt"/>
              </a:defRPr>
            </a:lvl7pPr>
            <a:lvl8pPr marL="4075408" indent="-271694" defTabSz="1086775">
              <a:spcBef>
                <a:spcPct val="20000"/>
              </a:spcBef>
              <a:buFont typeface="Arial" pitchFamily="34" charset="0"/>
              <a:buChar char="•"/>
              <a:defRPr sz="2400">
                <a:latin typeface="+mn-lt"/>
              </a:defRPr>
            </a:lvl8pPr>
            <a:lvl9pPr marL="4618796" indent="-271694" defTabSz="1086775">
              <a:spcBef>
                <a:spcPct val="20000"/>
              </a:spcBef>
              <a:buFont typeface="Arial" pitchFamily="34" charset="0"/>
              <a:buChar char="•"/>
              <a:defRPr sz="2400">
                <a:latin typeface="+mn-lt"/>
              </a:defRPr>
            </a:lvl9pPr>
          </a:lstStyle>
          <a:p>
            <a:pPr marL="0" lvl="0" indent="0">
              <a:buFontTx/>
              <a:buNone/>
            </a:pPr>
            <a:r>
              <a:rPr lang="en-US" dirty="0">
                <a:solidFill>
                  <a:schemeClr val="accent4"/>
                </a:solidFill>
                <a:latin typeface="+mn-lt"/>
              </a:rPr>
              <a:t>SPEAKER(s):</a:t>
            </a:r>
          </a:p>
        </p:txBody>
      </p:sp>
      <p:sp>
        <p:nvSpPr>
          <p:cNvPr id="2" name="Name of Panel"/>
          <p:cNvSpPr>
            <a:spLocks noGrp="1"/>
          </p:cNvSpPr>
          <p:nvPr>
            <p:ph type="ctrTitle" hasCustomPrompt="1"/>
          </p:nvPr>
        </p:nvSpPr>
        <p:spPr bwMode="ltGray">
          <a:xfrm>
            <a:off x="384679" y="2392116"/>
            <a:ext cx="4568322" cy="876266"/>
          </a:xfrm>
        </p:spPr>
        <p:txBody>
          <a:bodyPr vert="horz" wrap="square" lIns="0" tIns="9525" rIns="0" bIns="0" rtlCol="0" anchor="ctr" anchorCtr="0">
            <a:spAutoFit/>
          </a:bodyPr>
          <a:lstStyle>
            <a:lvl1pPr>
              <a:defRPr lang="en-US" sz="3400" dirty="0"/>
            </a:lvl1pPr>
          </a:lstStyle>
          <a:p>
            <a:pPr marL="9525" lvl="0">
              <a:lnSpc>
                <a:spcPct val="78000"/>
              </a:lnSpc>
              <a:spcBef>
                <a:spcPts val="75"/>
              </a:spcBef>
              <a:tabLst>
                <a:tab pos="2245519" algn="l"/>
              </a:tabLst>
            </a:pPr>
            <a:r>
              <a:rPr lang="en-US" sz="3600" b="1" dirty="0"/>
              <a:t>PRESENTATION TITLE</a:t>
            </a:r>
            <a:endParaRPr lang="en-US" dirty="0"/>
          </a:p>
        </p:txBody>
      </p:sp>
      <p:sp>
        <p:nvSpPr>
          <p:cNvPr id="11" name="Session Text">
            <a:extLst>
              <a:ext uri="{FF2B5EF4-FFF2-40B4-BE49-F238E27FC236}">
                <a16:creationId xmlns:a16="http://schemas.microsoft.com/office/drawing/2014/main" id="{75C2C61B-7E84-4781-979D-7103611807EC}"/>
              </a:ext>
            </a:extLst>
          </p:cNvPr>
          <p:cNvSpPr>
            <a:spLocks noGrp="1"/>
          </p:cNvSpPr>
          <p:nvPr>
            <p:ph type="body" sz="quarter" idx="13" hasCustomPrompt="1"/>
          </p:nvPr>
        </p:nvSpPr>
        <p:spPr>
          <a:xfrm>
            <a:off x="1581098" y="1990526"/>
            <a:ext cx="2416175"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85750" indent="-285750">
              <a:buFontTx/>
              <a:buNone/>
              <a:defRPr lang="en-US" sz="1400" b="1" dirty="0">
                <a:solidFill>
                  <a:schemeClr val="accent1"/>
                </a:solidFill>
                <a:latin typeface="+mn-lt"/>
              </a:defRPr>
            </a:lvl1pPr>
          </a:lstStyle>
          <a:p>
            <a:pPr marL="0" lvl="0" indent="0">
              <a:buClr>
                <a:schemeClr val="accent1"/>
              </a:buClr>
              <a:buFontTx/>
              <a:buNone/>
            </a:pPr>
            <a:r>
              <a:rPr lang="en-US" dirty="0"/>
              <a:t>ADD SESSION ID</a:t>
            </a:r>
          </a:p>
        </p:txBody>
      </p:sp>
      <p:sp>
        <p:nvSpPr>
          <p:cNvPr id="13" name="Session ID">
            <a:extLst>
              <a:ext uri="{FF2B5EF4-FFF2-40B4-BE49-F238E27FC236}">
                <a16:creationId xmlns:a16="http://schemas.microsoft.com/office/drawing/2014/main" id="{E80338AB-8F7D-4C32-B969-C1DCF177854A}"/>
              </a:ext>
            </a:extLst>
          </p:cNvPr>
          <p:cNvSpPr txBox="1"/>
          <p:nvPr/>
        </p:nvSpPr>
        <p:spPr>
          <a:xfrm>
            <a:off x="405795" y="1990526"/>
            <a:ext cx="11887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lvl="0" indent="0" eaLnBrk="1" hangingPunct="1">
              <a:lnSpc>
                <a:spcPct val="90000"/>
              </a:lnSpc>
              <a:spcBef>
                <a:spcPts val="1800"/>
              </a:spcBef>
              <a:buClr>
                <a:schemeClr val="accent1"/>
              </a:buClr>
              <a:buFontTx/>
              <a:buNone/>
              <a:defRPr sz="1400" b="1">
                <a:solidFill>
                  <a:schemeClr val="accent2">
                    <a:lumMod val="60000"/>
                    <a:lumOff val="40000"/>
                  </a:schemeClr>
                </a:solidFill>
              </a:defRPr>
            </a:lvl1pPr>
            <a:lvl2pPr marL="385762" indent="0" eaLnBrk="1" hangingPunct="1">
              <a:lnSpc>
                <a:spcPct val="90000"/>
              </a:lnSpc>
              <a:spcBef>
                <a:spcPts val="400"/>
              </a:spcBef>
              <a:buClr>
                <a:schemeClr val="accent1"/>
              </a:buClr>
              <a:buFontTx/>
              <a:buNone/>
              <a:defRPr sz="1400"/>
            </a:lvl2pPr>
            <a:lvl3pPr marL="704850" indent="0" defTabSz="1289050" eaLnBrk="1" hangingPunct="1">
              <a:lnSpc>
                <a:spcPct val="90000"/>
              </a:lnSpc>
              <a:spcBef>
                <a:spcPts val="200"/>
              </a:spcBef>
              <a:buClr>
                <a:schemeClr val="accent1"/>
              </a:buClr>
              <a:buFontTx/>
              <a:buNone/>
              <a:defRPr sz="1400"/>
            </a:lvl3pPr>
            <a:lvl4pPr marL="987425" indent="0" eaLnBrk="1" hangingPunct="1">
              <a:lnSpc>
                <a:spcPct val="90000"/>
              </a:lnSpc>
              <a:spcBef>
                <a:spcPts val="200"/>
              </a:spcBef>
              <a:buClr>
                <a:schemeClr val="accent1"/>
              </a:buClr>
              <a:buFontTx/>
              <a:buNone/>
              <a:defRPr sz="1400"/>
            </a:lvl4pPr>
            <a:lvl5pPr marL="1262062" indent="0" eaLnBrk="1" hangingPunct="1">
              <a:lnSpc>
                <a:spcPct val="90000"/>
              </a:lnSpc>
              <a:spcBef>
                <a:spcPts val="200"/>
              </a:spcBef>
              <a:buClr>
                <a:schemeClr val="accent1"/>
              </a:buClr>
              <a:buFontTx/>
              <a:buNone/>
              <a:defRPr sz="1400"/>
            </a:lvl5pPr>
            <a:lvl6pPr marL="2988632" indent="-271694" defTabSz="1086775">
              <a:spcBef>
                <a:spcPct val="20000"/>
              </a:spcBef>
              <a:buFont typeface="Arial" pitchFamily="34" charset="0"/>
              <a:buChar char="•"/>
              <a:defRPr sz="2400">
                <a:latin typeface="+mn-lt"/>
              </a:defRPr>
            </a:lvl6pPr>
            <a:lvl7pPr marL="3532020" indent="-271694" defTabSz="1086775">
              <a:spcBef>
                <a:spcPct val="20000"/>
              </a:spcBef>
              <a:buFont typeface="Arial" pitchFamily="34" charset="0"/>
              <a:buChar char="•"/>
              <a:defRPr sz="2400">
                <a:latin typeface="+mn-lt"/>
              </a:defRPr>
            </a:lvl7pPr>
            <a:lvl8pPr marL="4075408" indent="-271694" defTabSz="1086775">
              <a:spcBef>
                <a:spcPct val="20000"/>
              </a:spcBef>
              <a:buFont typeface="Arial" pitchFamily="34" charset="0"/>
              <a:buChar char="•"/>
              <a:defRPr sz="2400">
                <a:latin typeface="+mn-lt"/>
              </a:defRPr>
            </a:lvl8pPr>
            <a:lvl9pPr marL="4618796" indent="-271694" defTabSz="1086775">
              <a:spcBef>
                <a:spcPct val="20000"/>
              </a:spcBef>
              <a:buFont typeface="Arial" pitchFamily="34" charset="0"/>
              <a:buChar char="•"/>
              <a:defRPr sz="2400">
                <a:latin typeface="+mn-lt"/>
              </a:defRPr>
            </a:lvl9pPr>
          </a:lstStyle>
          <a:p>
            <a:pPr marL="0" lvl="0" indent="0">
              <a:buFontTx/>
              <a:buNone/>
            </a:pPr>
            <a:r>
              <a:rPr lang="en-US" dirty="0">
                <a:solidFill>
                  <a:schemeClr val="accent1"/>
                </a:solidFill>
                <a:latin typeface="+mn-lt"/>
              </a:rPr>
              <a:t>SESSION ID:</a:t>
            </a:r>
          </a:p>
        </p:txBody>
      </p:sp>
      <p:sp>
        <p:nvSpPr>
          <p:cNvPr id="45" name="Marcador de texto 16">
            <a:extLst>
              <a:ext uri="{FF2B5EF4-FFF2-40B4-BE49-F238E27FC236}">
                <a16:creationId xmlns:a16="http://schemas.microsoft.com/office/drawing/2014/main" id="{B7123C7A-43D5-48A2-BCCE-DB5D0B7DB111}"/>
              </a:ext>
            </a:extLst>
          </p:cNvPr>
          <p:cNvSpPr>
            <a:spLocks noGrp="1"/>
          </p:cNvSpPr>
          <p:nvPr>
            <p:ph type="body" sz="quarter" idx="14" hasCustomPrompt="1"/>
          </p:nvPr>
        </p:nvSpPr>
        <p:spPr>
          <a:xfrm>
            <a:off x="3535681" y="4543416"/>
            <a:ext cx="2560320" cy="183127"/>
          </a:xfrm>
          <a:prstGeom prst="rect">
            <a:avLst/>
          </a:prstGeom>
        </p:spPr>
        <p:txBody>
          <a:bodyPr lIns="0" tIns="0" rIns="0" bIns="0" anchor="b" anchorCtr="0">
            <a:normAutofit/>
          </a:bodyPr>
          <a:lstStyle>
            <a:lvl1pPr marL="0" indent="0" algn="l" defTabSz="1085850" rtl="0" eaLnBrk="0" fontAlgn="base" hangingPunct="0">
              <a:lnSpc>
                <a:spcPct val="85000"/>
              </a:lnSpc>
              <a:spcBef>
                <a:spcPts val="300"/>
              </a:spcBef>
              <a:spcAft>
                <a:spcPct val="0"/>
              </a:spcAft>
              <a:buFontTx/>
              <a:buNone/>
              <a:defRPr lang="es-ES" sz="1400" b="1" kern="1200" dirty="0" smtClean="0">
                <a:solidFill>
                  <a:schemeClr val="accent4"/>
                </a:solidFill>
                <a:latin typeface="+mn-lt"/>
                <a:ea typeface="+mn-ea"/>
                <a:cs typeface="+mn-cs"/>
              </a:defRPr>
            </a:lvl1pPr>
            <a:lvl2pPr marL="385762" indent="0">
              <a:buNone/>
              <a:defRPr/>
            </a:lvl2pPr>
            <a:lvl3pPr marL="704850" indent="0">
              <a:buNone/>
              <a:defRPr/>
            </a:lvl3pPr>
            <a:lvl4pPr marL="987425" indent="0">
              <a:buNone/>
              <a:defRPr/>
            </a:lvl4pPr>
            <a:lvl5pPr marL="1262062" indent="0">
              <a:buNone/>
              <a:defRPr/>
            </a:lvl5pPr>
          </a:lstStyle>
          <a:p>
            <a:pPr lvl="0"/>
            <a:r>
              <a:rPr lang="es-ES" dirty="0" err="1"/>
              <a:t>Name</a:t>
            </a:r>
            <a:endParaRPr lang="en-US" dirty="0"/>
          </a:p>
        </p:txBody>
      </p:sp>
      <p:sp>
        <p:nvSpPr>
          <p:cNvPr id="46" name="Marcador de texto 21">
            <a:extLst>
              <a:ext uri="{FF2B5EF4-FFF2-40B4-BE49-F238E27FC236}">
                <a16:creationId xmlns:a16="http://schemas.microsoft.com/office/drawing/2014/main" id="{477558D0-18C6-4D9A-B6DF-99379A1D85CD}"/>
              </a:ext>
            </a:extLst>
          </p:cNvPr>
          <p:cNvSpPr>
            <a:spLocks noGrp="1"/>
          </p:cNvSpPr>
          <p:nvPr>
            <p:ph type="body" sz="quarter" idx="15" hasCustomPrompt="1"/>
          </p:nvPr>
        </p:nvSpPr>
        <p:spPr>
          <a:xfrm>
            <a:off x="3535681" y="4775064"/>
            <a:ext cx="2560320" cy="183127"/>
          </a:xfrm>
          <a:prstGeom prst="rect">
            <a:avLst/>
          </a:prstGeom>
        </p:spPr>
        <p:txBody>
          <a:bodyPr lIns="0" tIns="0" rIns="0" bIns="0" anchor="t" anchorCtr="0">
            <a:noAutofit/>
          </a:bodyPr>
          <a:lstStyle>
            <a:lvl1pPr marL="0" indent="0" algn="l" defTabSz="1085850" rtl="0" eaLnBrk="0" fontAlgn="base" hangingPunct="0">
              <a:lnSpc>
                <a:spcPct val="85000"/>
              </a:lnSpc>
              <a:spcBef>
                <a:spcPts val="300"/>
              </a:spcBef>
              <a:spcAft>
                <a:spcPct val="0"/>
              </a:spcAft>
              <a:buFontTx/>
              <a:buNone/>
              <a:defRPr lang="es-ES" sz="1400" kern="1200" dirty="0" smtClean="0">
                <a:solidFill>
                  <a:schemeClr val="tx1"/>
                </a:solidFill>
                <a:latin typeface="+mn-lt"/>
                <a:ea typeface="+mn-ea"/>
                <a:cs typeface="+mn-cs"/>
              </a:defRPr>
            </a:lvl1pPr>
            <a:lvl2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2pPr>
            <a:lvl3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3pPr>
            <a:lvl4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4pPr>
            <a:lvl5pPr algn="l" defTabSz="1085850" rtl="0" eaLnBrk="0" fontAlgn="base" hangingPunct="0">
              <a:lnSpc>
                <a:spcPct val="85000"/>
              </a:lnSpc>
              <a:spcBef>
                <a:spcPts val="300"/>
              </a:spcBef>
              <a:spcAft>
                <a:spcPct val="0"/>
              </a:spcAft>
              <a:defRPr lang="en-US" sz="1400" kern="1200" dirty="0">
                <a:solidFill>
                  <a:schemeClr val="bg1"/>
                </a:solidFill>
                <a:latin typeface="Century Gothic" panose="020B0502020202020204" pitchFamily="34" charset="0"/>
                <a:ea typeface="+mn-ea"/>
                <a:cs typeface="+mn-cs"/>
              </a:defRPr>
            </a:lvl5pPr>
          </a:lstStyle>
          <a:p>
            <a:pPr lvl="0"/>
            <a:r>
              <a:rPr lang="es-ES" dirty="0" err="1"/>
              <a:t>Title</a:t>
            </a:r>
            <a:r>
              <a:rPr lang="es-ES" dirty="0"/>
              <a:t>, Company</a:t>
            </a:r>
            <a:endParaRPr lang="en-US" dirty="0"/>
          </a:p>
        </p:txBody>
      </p:sp>
      <p:sp>
        <p:nvSpPr>
          <p:cNvPr id="47" name="Marcador de texto 16">
            <a:extLst>
              <a:ext uri="{FF2B5EF4-FFF2-40B4-BE49-F238E27FC236}">
                <a16:creationId xmlns:a16="http://schemas.microsoft.com/office/drawing/2014/main" id="{8AB63160-EDD8-49DA-AEA4-51F47CC3AAC8}"/>
              </a:ext>
            </a:extLst>
          </p:cNvPr>
          <p:cNvSpPr>
            <a:spLocks noGrp="1"/>
          </p:cNvSpPr>
          <p:nvPr>
            <p:ph type="body" sz="quarter" idx="16" hasCustomPrompt="1"/>
          </p:nvPr>
        </p:nvSpPr>
        <p:spPr>
          <a:xfrm>
            <a:off x="405795" y="4543416"/>
            <a:ext cx="2560320" cy="183127"/>
          </a:xfrm>
          <a:prstGeom prst="rect">
            <a:avLst/>
          </a:prstGeom>
        </p:spPr>
        <p:txBody>
          <a:bodyPr lIns="0" tIns="0" rIns="0" bIns="0" anchor="b" anchorCtr="0">
            <a:normAutofit/>
          </a:bodyPr>
          <a:lstStyle>
            <a:lvl1pPr marL="0" indent="0" algn="l" defTabSz="1085850" rtl="0" eaLnBrk="0" fontAlgn="base" hangingPunct="0">
              <a:lnSpc>
                <a:spcPct val="85000"/>
              </a:lnSpc>
              <a:spcBef>
                <a:spcPts val="300"/>
              </a:spcBef>
              <a:spcAft>
                <a:spcPct val="0"/>
              </a:spcAft>
              <a:buFontTx/>
              <a:buNone/>
              <a:defRPr lang="es-ES" sz="1400" b="1" kern="1200" dirty="0" smtClean="0">
                <a:solidFill>
                  <a:schemeClr val="accent4"/>
                </a:solidFill>
                <a:latin typeface="+mn-lt"/>
                <a:ea typeface="+mn-ea"/>
                <a:cs typeface="+mn-cs"/>
              </a:defRPr>
            </a:lvl1pPr>
            <a:lvl2pPr marL="385762" indent="0">
              <a:buNone/>
              <a:defRPr/>
            </a:lvl2pPr>
            <a:lvl3pPr marL="704850" indent="0">
              <a:buNone/>
              <a:defRPr/>
            </a:lvl3pPr>
            <a:lvl4pPr marL="987425" indent="0">
              <a:buNone/>
              <a:defRPr/>
            </a:lvl4pPr>
            <a:lvl5pPr marL="1262062" indent="0">
              <a:buNone/>
              <a:defRPr/>
            </a:lvl5pPr>
          </a:lstStyle>
          <a:p>
            <a:pPr lvl="0"/>
            <a:r>
              <a:rPr lang="es-ES" dirty="0" err="1"/>
              <a:t>Name</a:t>
            </a:r>
            <a:endParaRPr lang="en-US" dirty="0"/>
          </a:p>
        </p:txBody>
      </p:sp>
      <p:sp>
        <p:nvSpPr>
          <p:cNvPr id="48" name="Marcador de texto 21">
            <a:extLst>
              <a:ext uri="{FF2B5EF4-FFF2-40B4-BE49-F238E27FC236}">
                <a16:creationId xmlns:a16="http://schemas.microsoft.com/office/drawing/2014/main" id="{6C5964F8-10D8-49ED-967A-BE9DC1A6118D}"/>
              </a:ext>
            </a:extLst>
          </p:cNvPr>
          <p:cNvSpPr>
            <a:spLocks noGrp="1"/>
          </p:cNvSpPr>
          <p:nvPr>
            <p:ph type="body" sz="quarter" idx="17" hasCustomPrompt="1"/>
          </p:nvPr>
        </p:nvSpPr>
        <p:spPr>
          <a:xfrm>
            <a:off x="405795" y="4775064"/>
            <a:ext cx="2560320" cy="183127"/>
          </a:xfrm>
          <a:prstGeom prst="rect">
            <a:avLst/>
          </a:prstGeom>
        </p:spPr>
        <p:txBody>
          <a:bodyPr lIns="0" tIns="0" rIns="0" bIns="0" anchor="t" anchorCtr="0">
            <a:noAutofit/>
          </a:bodyPr>
          <a:lstStyle>
            <a:lvl1pPr marL="0" indent="0" algn="l" defTabSz="1085850" rtl="0" eaLnBrk="0" fontAlgn="base" hangingPunct="0">
              <a:lnSpc>
                <a:spcPct val="85000"/>
              </a:lnSpc>
              <a:spcBef>
                <a:spcPts val="300"/>
              </a:spcBef>
              <a:spcAft>
                <a:spcPct val="0"/>
              </a:spcAft>
              <a:buFontTx/>
              <a:buNone/>
              <a:defRPr lang="es-ES" sz="1400" kern="1200" dirty="0" smtClean="0">
                <a:solidFill>
                  <a:schemeClr val="tx1"/>
                </a:solidFill>
                <a:latin typeface="+mn-lt"/>
                <a:ea typeface="+mn-ea"/>
                <a:cs typeface="+mn-cs"/>
              </a:defRPr>
            </a:lvl1pPr>
            <a:lvl2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2pPr>
            <a:lvl3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3pPr>
            <a:lvl4pPr algn="l" defTabSz="1085850" rtl="0" eaLnBrk="0" fontAlgn="base" hangingPunct="0">
              <a:lnSpc>
                <a:spcPct val="85000"/>
              </a:lnSpc>
              <a:spcBef>
                <a:spcPts val="300"/>
              </a:spcBef>
              <a:spcAft>
                <a:spcPct val="0"/>
              </a:spcAft>
              <a:defRPr lang="es-ES" sz="1400" kern="1200" dirty="0" smtClean="0">
                <a:solidFill>
                  <a:schemeClr val="bg1"/>
                </a:solidFill>
                <a:latin typeface="Century Gothic" panose="020B0502020202020204" pitchFamily="34" charset="0"/>
                <a:ea typeface="+mn-ea"/>
                <a:cs typeface="+mn-cs"/>
              </a:defRPr>
            </a:lvl4pPr>
            <a:lvl5pPr algn="l" defTabSz="1085850" rtl="0" eaLnBrk="0" fontAlgn="base" hangingPunct="0">
              <a:lnSpc>
                <a:spcPct val="85000"/>
              </a:lnSpc>
              <a:spcBef>
                <a:spcPts val="300"/>
              </a:spcBef>
              <a:spcAft>
                <a:spcPct val="0"/>
              </a:spcAft>
              <a:defRPr lang="en-US" sz="1400" kern="1200" dirty="0">
                <a:solidFill>
                  <a:schemeClr val="bg1"/>
                </a:solidFill>
                <a:latin typeface="Century Gothic" panose="020B0502020202020204" pitchFamily="34" charset="0"/>
                <a:ea typeface="+mn-ea"/>
                <a:cs typeface="+mn-cs"/>
              </a:defRPr>
            </a:lvl5pPr>
          </a:lstStyle>
          <a:p>
            <a:pPr lvl="0"/>
            <a:r>
              <a:rPr lang="es-ES" dirty="0" err="1"/>
              <a:t>Title</a:t>
            </a:r>
            <a:r>
              <a:rPr lang="es-ES" dirty="0"/>
              <a:t>, Company</a:t>
            </a:r>
            <a:endParaRPr lang="en-US" dirty="0"/>
          </a:p>
        </p:txBody>
      </p:sp>
      <p:sp>
        <p:nvSpPr>
          <p:cNvPr id="49" name="Marcador de texto 16">
            <a:extLst>
              <a:ext uri="{FF2B5EF4-FFF2-40B4-BE49-F238E27FC236}">
                <a16:creationId xmlns:a16="http://schemas.microsoft.com/office/drawing/2014/main" id="{C4528CCA-9E0A-4DD8-BD30-71B857DC027C}"/>
              </a:ext>
            </a:extLst>
          </p:cNvPr>
          <p:cNvSpPr>
            <a:spLocks noGrp="1"/>
          </p:cNvSpPr>
          <p:nvPr>
            <p:ph type="body" sz="quarter" idx="18" hasCustomPrompt="1"/>
          </p:nvPr>
        </p:nvSpPr>
        <p:spPr>
          <a:xfrm>
            <a:off x="405795" y="5257800"/>
            <a:ext cx="2560320" cy="183127"/>
          </a:xfrm>
          <a:prstGeom prst="rect">
            <a:avLst/>
          </a:prstGeom>
        </p:spPr>
        <p:txBody>
          <a:bodyPr lIns="0" tIns="0" rIns="0" bIns="0" anchor="b" anchorCtr="0">
            <a:normAutofit/>
          </a:bodyPr>
          <a:lstStyle>
            <a:lvl1pPr marL="0" indent="0" algn="l" defTabSz="1085850" rtl="0" eaLnBrk="0" fontAlgn="base" hangingPunct="0">
              <a:lnSpc>
                <a:spcPct val="85000"/>
              </a:lnSpc>
              <a:spcBef>
                <a:spcPts val="300"/>
              </a:spcBef>
              <a:spcAft>
                <a:spcPct val="0"/>
              </a:spcAft>
              <a:buFontTx/>
              <a:buNone/>
              <a:defRPr lang="es-ES" sz="1400" b="1" kern="1200" dirty="0" smtClean="0">
                <a:solidFill>
                  <a:schemeClr val="accent4"/>
                </a:solidFill>
                <a:latin typeface="+mn-lt"/>
                <a:ea typeface="+mn-ea"/>
                <a:cs typeface="+mn-cs"/>
              </a:defRPr>
            </a:lvl1pPr>
            <a:lvl2pPr marL="385762" indent="0">
              <a:buNone/>
              <a:defRPr/>
            </a:lvl2pPr>
            <a:lvl3pPr marL="704850" indent="0">
              <a:buNone/>
              <a:defRPr/>
            </a:lvl3pPr>
            <a:lvl4pPr marL="987425" indent="0">
              <a:buNone/>
              <a:defRPr/>
            </a:lvl4pPr>
            <a:lvl5pPr marL="1262062" indent="0">
              <a:buNone/>
              <a:defRPr/>
            </a:lvl5pPr>
          </a:lstStyle>
          <a:p>
            <a:pPr lvl="0"/>
            <a:r>
              <a:rPr lang="es-ES" dirty="0" err="1"/>
              <a:t>Name</a:t>
            </a:r>
            <a:endParaRPr lang="en-US" dirty="0"/>
          </a:p>
        </p:txBody>
      </p:sp>
      <p:sp>
        <p:nvSpPr>
          <p:cNvPr id="50" name="Marcador de texto 21">
            <a:extLst>
              <a:ext uri="{FF2B5EF4-FFF2-40B4-BE49-F238E27FC236}">
                <a16:creationId xmlns:a16="http://schemas.microsoft.com/office/drawing/2014/main" id="{AE27EBA0-1C83-4594-8670-A986A066EC71}"/>
              </a:ext>
            </a:extLst>
          </p:cNvPr>
          <p:cNvSpPr>
            <a:spLocks noGrp="1"/>
          </p:cNvSpPr>
          <p:nvPr>
            <p:ph type="body" sz="quarter" idx="19" hasCustomPrompt="1"/>
          </p:nvPr>
        </p:nvSpPr>
        <p:spPr>
          <a:xfrm>
            <a:off x="405795" y="5476842"/>
            <a:ext cx="2560320" cy="183127"/>
          </a:xfrm>
          <a:prstGeom prst="rect">
            <a:avLst/>
          </a:prstGeom>
        </p:spPr>
        <p:txBody>
          <a:bodyPr vert="horz" lIns="0" tIns="0" rIns="0" bIns="0" rtlCol="0" anchor="t" anchorCtr="0">
            <a:noAutofit/>
          </a:bodyPr>
          <a:lstStyle>
            <a:lvl1pPr marL="285750" indent="-285750">
              <a:buFontTx/>
              <a:buNone/>
              <a:defRPr lang="en-US" sz="1400" dirty="0"/>
            </a:lvl1pPr>
          </a:lstStyle>
          <a:p>
            <a:pPr marL="0" lvl="0" indent="0" defTabSz="1085850" eaLnBrk="0" fontAlgn="base" hangingPunct="0">
              <a:lnSpc>
                <a:spcPct val="85000"/>
              </a:lnSpc>
              <a:spcBef>
                <a:spcPts val="300"/>
              </a:spcBef>
              <a:spcAft>
                <a:spcPct val="0"/>
              </a:spcAft>
              <a:buNone/>
            </a:pPr>
            <a:r>
              <a:rPr lang="es-ES" dirty="0" err="1"/>
              <a:t>Title</a:t>
            </a:r>
            <a:r>
              <a:rPr lang="es-ES" dirty="0"/>
              <a:t>, Company</a:t>
            </a:r>
            <a:endParaRPr lang="en-US" dirty="0"/>
          </a:p>
        </p:txBody>
      </p:sp>
      <p:pic>
        <p:nvPicPr>
          <p:cNvPr id="24" name="Graphic 23">
            <a:extLst>
              <a:ext uri="{FF2B5EF4-FFF2-40B4-BE49-F238E27FC236}">
                <a16:creationId xmlns:a16="http://schemas.microsoft.com/office/drawing/2014/main" id="{375E35BD-EA1E-42D5-8F5C-506A9F6A20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33" name="Group 32">
            <a:extLst>
              <a:ext uri="{FF2B5EF4-FFF2-40B4-BE49-F238E27FC236}">
                <a16:creationId xmlns:a16="http://schemas.microsoft.com/office/drawing/2014/main" id="{3EFE0E82-3923-4398-AE28-148993143B9C}"/>
              </a:ext>
            </a:extLst>
          </p:cNvPr>
          <p:cNvGrpSpPr>
            <a:grpSpLocks noChangeAspect="1"/>
          </p:cNvGrpSpPr>
          <p:nvPr/>
        </p:nvGrpSpPr>
        <p:grpSpPr>
          <a:xfrm flipH="1">
            <a:off x="8292925" y="0"/>
            <a:ext cx="3899075" cy="457200"/>
            <a:chOff x="-8365" y="6414219"/>
            <a:chExt cx="3024563" cy="354656"/>
          </a:xfrm>
          <a:gradFill>
            <a:gsLst>
              <a:gs pos="0">
                <a:schemeClr val="bg1">
                  <a:alpha val="19000"/>
                </a:schemeClr>
              </a:gs>
              <a:gs pos="45000">
                <a:schemeClr val="bg1">
                  <a:alpha val="0"/>
                </a:schemeClr>
              </a:gs>
            </a:gsLst>
            <a:lin ang="0" scaled="0"/>
          </a:gradFill>
        </p:grpSpPr>
        <p:sp>
          <p:nvSpPr>
            <p:cNvPr id="34" name="Freeform: Shape 33">
              <a:extLst>
                <a:ext uri="{FF2B5EF4-FFF2-40B4-BE49-F238E27FC236}">
                  <a16:creationId xmlns:a16="http://schemas.microsoft.com/office/drawing/2014/main" id="{120F9F86-9761-4480-82F3-84E4A8BA9467}"/>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39215B6-F76B-4E72-BC72-E591CE35F8C8}"/>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A126C1F-9F71-482C-A2BE-4D9E761221C2}"/>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072BF32-C4CE-4A9D-BA82-2009A82A49C1}"/>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8B93688-933C-4CE9-9CCA-F175619506A5}"/>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BE4D3B-D5AE-4E45-B4F2-9A9C64A769CC}"/>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60CCBA-AA9B-4467-AB21-5CD8D5B6FEF2}"/>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167B72B-426D-44EA-96EE-7A1AEC7D0B60}"/>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5CE1622-F2CE-42CB-8D9D-AADCF67D54AC}"/>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844C76-6B8B-4F8E-907B-3779F878676B}"/>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17CB336-7FB2-467B-A964-ED674DF06501}"/>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A3E9034-342C-4B71-95FC-45A399E01F8D}"/>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5949DD2-913D-4676-8716-89DEE74731B0}"/>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36DDAE5-E78A-46CD-998A-A432C5AB2612}"/>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42CFC14-333D-459E-9BED-8F66C977396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55" name="Freeform: Shape 54">
              <a:extLst>
                <a:ext uri="{FF2B5EF4-FFF2-40B4-BE49-F238E27FC236}">
                  <a16:creationId xmlns:a16="http://schemas.microsoft.com/office/drawing/2014/main" id="{F7204158-7925-4761-8C87-4234601B52C5}"/>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sp>
        <p:nvSpPr>
          <p:cNvPr id="4" name="Text Placeholder 3">
            <a:extLst>
              <a:ext uri="{FF2B5EF4-FFF2-40B4-BE49-F238E27FC236}">
                <a16:creationId xmlns:a16="http://schemas.microsoft.com/office/drawing/2014/main" id="{656024A3-0ECD-4518-97EC-391C287F8244}"/>
              </a:ext>
            </a:extLst>
          </p:cNvPr>
          <p:cNvSpPr>
            <a:spLocks noGrp="1"/>
          </p:cNvSpPr>
          <p:nvPr>
            <p:ph type="body" sz="quarter" idx="20" hasCustomPrompt="1"/>
          </p:nvPr>
        </p:nvSpPr>
        <p:spPr>
          <a:xfrm>
            <a:off x="3535363" y="5257800"/>
            <a:ext cx="2560320" cy="182880"/>
          </a:xfrm>
        </p:spPr>
        <p:txBody>
          <a:bodyPr vert="horz" lIns="0" tIns="0" rIns="0" bIns="0" rtlCol="0" anchor="b" anchorCtr="0">
            <a:normAutofit/>
          </a:bodyPr>
          <a:lstStyle>
            <a:lvl1pPr marL="342900" indent="-342900">
              <a:buFontTx/>
              <a:buNone/>
              <a:defRPr lang="en-US" sz="1400" b="1" dirty="0" smtClean="0">
                <a:solidFill>
                  <a:schemeClr val="accent4"/>
                </a:solidFill>
              </a:defRPr>
            </a:lvl1pPr>
          </a:lstStyle>
          <a:p>
            <a:pPr marL="0" lvl="0" indent="0" defTabSz="1085850" eaLnBrk="0" fontAlgn="base" hangingPunct="0">
              <a:lnSpc>
                <a:spcPct val="85000"/>
              </a:lnSpc>
              <a:spcBef>
                <a:spcPts val="300"/>
              </a:spcBef>
              <a:spcAft>
                <a:spcPct val="0"/>
              </a:spcAft>
              <a:buNone/>
            </a:pPr>
            <a:r>
              <a:rPr lang="en-US" dirty="0"/>
              <a:t>Name</a:t>
            </a:r>
          </a:p>
        </p:txBody>
      </p:sp>
      <p:sp>
        <p:nvSpPr>
          <p:cNvPr id="6" name="Text Placeholder 5">
            <a:extLst>
              <a:ext uri="{FF2B5EF4-FFF2-40B4-BE49-F238E27FC236}">
                <a16:creationId xmlns:a16="http://schemas.microsoft.com/office/drawing/2014/main" id="{8B9C72A6-3926-4B86-BC91-DEBAC2DB7F84}"/>
              </a:ext>
            </a:extLst>
          </p:cNvPr>
          <p:cNvSpPr>
            <a:spLocks noGrp="1"/>
          </p:cNvSpPr>
          <p:nvPr>
            <p:ph type="body" sz="quarter" idx="21" hasCustomPrompt="1"/>
          </p:nvPr>
        </p:nvSpPr>
        <p:spPr>
          <a:xfrm>
            <a:off x="3535363" y="5476842"/>
            <a:ext cx="2560320" cy="182880"/>
          </a:xfrm>
        </p:spPr>
        <p:txBody>
          <a:bodyPr vert="horz" lIns="0" tIns="0" rIns="0" bIns="0" rtlCol="0" anchor="t" anchorCtr="0">
            <a:noAutofit/>
          </a:bodyPr>
          <a:lstStyle>
            <a:lvl1pPr marL="342900" indent="-342900">
              <a:buFontTx/>
              <a:buNone/>
              <a:defRPr lang="en-US" sz="1400" smtClean="0"/>
            </a:lvl1pPr>
            <a:lvl2pPr>
              <a:defRPr lang="en-US" sz="1400" smtClean="0">
                <a:solidFill>
                  <a:schemeClr val="bg1"/>
                </a:solidFill>
                <a:latin typeface="Century Gothic" panose="020B0502020202020204" pitchFamily="34" charset="0"/>
              </a:defRPr>
            </a:lvl2pPr>
            <a:lvl3pPr>
              <a:defRPr lang="en-US" sz="1400" smtClean="0">
                <a:solidFill>
                  <a:schemeClr val="bg1"/>
                </a:solidFill>
                <a:latin typeface="Century Gothic" panose="020B0502020202020204" pitchFamily="34" charset="0"/>
              </a:defRPr>
            </a:lvl3pPr>
            <a:lvl4pPr>
              <a:defRPr lang="en-US" sz="1400" smtClean="0">
                <a:solidFill>
                  <a:schemeClr val="bg1"/>
                </a:solidFill>
                <a:latin typeface="Century Gothic" panose="020B0502020202020204" pitchFamily="34" charset="0"/>
              </a:defRPr>
            </a:lvl4pPr>
            <a:lvl5pPr>
              <a:defRPr lang="en-US">
                <a:solidFill>
                  <a:schemeClr val="bg1"/>
                </a:solidFill>
                <a:latin typeface="Century Gothic" panose="020B0502020202020204" pitchFamily="34" charset="0"/>
              </a:defRPr>
            </a:lvl5pPr>
          </a:lstStyle>
          <a:p>
            <a:pPr marL="0" lvl="0" indent="0" defTabSz="1085850" eaLnBrk="0" fontAlgn="base" hangingPunct="0">
              <a:lnSpc>
                <a:spcPct val="85000"/>
              </a:lnSpc>
              <a:spcBef>
                <a:spcPts val="300"/>
              </a:spcBef>
              <a:spcAft>
                <a:spcPct val="0"/>
              </a:spcAft>
              <a:buNone/>
            </a:pPr>
            <a:r>
              <a:rPr lang="en-US" dirty="0"/>
              <a:t>Title, Company</a:t>
            </a:r>
          </a:p>
        </p:txBody>
      </p:sp>
      <p:sp>
        <p:nvSpPr>
          <p:cNvPr id="56" name="TextBox 55">
            <a:extLst>
              <a:ext uri="{FF2B5EF4-FFF2-40B4-BE49-F238E27FC236}">
                <a16:creationId xmlns:a16="http://schemas.microsoft.com/office/drawing/2014/main" id="{566A1B26-6FDB-4B39-B4E6-88A0C19CE892}"/>
              </a:ext>
            </a:extLst>
          </p:cNvPr>
          <p:cNvSpPr txBox="1">
            <a:spLocks noChangeArrowheads="1"/>
          </p:cNvSpPr>
          <p:nvPr/>
        </p:nvSpPr>
        <p:spPr bwMode="auto">
          <a:xfrm>
            <a:off x="4311226" y="6398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grpSp>
        <p:nvGrpSpPr>
          <p:cNvPr id="65" name="Group 64">
            <a:extLst>
              <a:ext uri="{FF2B5EF4-FFF2-40B4-BE49-F238E27FC236}">
                <a16:creationId xmlns:a16="http://schemas.microsoft.com/office/drawing/2014/main" id="{7952B130-45F0-4053-A5AF-609A285E9772}"/>
              </a:ext>
            </a:extLst>
          </p:cNvPr>
          <p:cNvGrpSpPr/>
          <p:nvPr/>
        </p:nvGrpSpPr>
        <p:grpSpPr>
          <a:xfrm>
            <a:off x="5098163" y="-455836"/>
            <a:ext cx="8421905" cy="7945936"/>
            <a:chOff x="5098163" y="-455836"/>
            <a:chExt cx="8421905" cy="7945936"/>
          </a:xfrm>
          <a:blipFill dpi="0" rotWithShape="1">
            <a:blip r:embed="rId4" cstate="screen">
              <a:extLst>
                <a:ext uri="{28A0092B-C50C-407E-A947-70E740481C1C}">
                  <a14:useLocalDpi xmlns:a14="http://schemas.microsoft.com/office/drawing/2010/main"/>
                </a:ext>
              </a:extLst>
            </a:blip>
            <a:srcRect/>
            <a:stretch>
              <a:fillRect/>
            </a:stretch>
          </a:blipFill>
        </p:grpSpPr>
        <p:sp>
          <p:nvSpPr>
            <p:cNvPr id="66" name="Freeform: Shape 65">
              <a:extLst>
                <a:ext uri="{FF2B5EF4-FFF2-40B4-BE49-F238E27FC236}">
                  <a16:creationId xmlns:a16="http://schemas.microsoft.com/office/drawing/2014/main" id="{B3F6BCF1-7FAE-48D9-B0BE-8AB7BE558DAB}"/>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67" name="Freeform: Shape 66">
              <a:extLst>
                <a:ext uri="{FF2B5EF4-FFF2-40B4-BE49-F238E27FC236}">
                  <a16:creationId xmlns:a16="http://schemas.microsoft.com/office/drawing/2014/main" id="{80269CBF-E4A4-4ED8-9ADD-E66433777621}"/>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68" name="Freeform: Shape 67">
              <a:extLst>
                <a:ext uri="{FF2B5EF4-FFF2-40B4-BE49-F238E27FC236}">
                  <a16:creationId xmlns:a16="http://schemas.microsoft.com/office/drawing/2014/main" id="{14DCEAEA-DA3B-4000-AC5F-CF7DBEB675B3}"/>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pic>
        <p:nvPicPr>
          <p:cNvPr id="60" name="Picture 59" descr="A screenshot of a computer&#10;&#10;Description automatically generated with low confidence">
            <a:extLst>
              <a:ext uri="{FF2B5EF4-FFF2-40B4-BE49-F238E27FC236}">
                <a16:creationId xmlns:a16="http://schemas.microsoft.com/office/drawing/2014/main" id="{EA1C3C4E-5A9E-4553-B97E-059E53C4CE22}"/>
              </a:ext>
            </a:extLst>
          </p:cNvPr>
          <p:cNvPicPr>
            <a:picLocks noChangeAspect="1"/>
          </p:cNvPicPr>
          <p:nvPr/>
        </p:nvPicPr>
        <p:blipFill rotWithShape="1">
          <a:blip r:embed="rId5" cstate="screen">
            <a:alphaModFix amt="44000"/>
            <a:extLst>
              <a:ext uri="{28A0092B-C50C-407E-A947-70E740481C1C}">
                <a14:useLocalDpi xmlns:a14="http://schemas.microsoft.com/office/drawing/2010/main"/>
              </a:ext>
            </a:extLst>
          </a:blip>
          <a:srcRect/>
          <a:stretch/>
        </p:blipFill>
        <p:spPr>
          <a:xfrm>
            <a:off x="7751994" y="2444837"/>
            <a:ext cx="3057084" cy="4413164"/>
          </a:xfrm>
          <a:prstGeom prst="rect">
            <a:avLst/>
          </a:prstGeom>
        </p:spPr>
      </p:pic>
      <p:pic>
        <p:nvPicPr>
          <p:cNvPr id="61" name="Picture 60" descr="A screenshot of a computer&#10;&#10;Description automatically generated with medium confidence">
            <a:extLst>
              <a:ext uri="{FF2B5EF4-FFF2-40B4-BE49-F238E27FC236}">
                <a16:creationId xmlns:a16="http://schemas.microsoft.com/office/drawing/2014/main" id="{D80FF557-1B45-4B54-A4B8-61E4D5028C68}"/>
              </a:ext>
            </a:extLst>
          </p:cNvPr>
          <p:cNvPicPr>
            <a:picLocks noChangeAspect="1"/>
          </p:cNvPicPr>
          <p:nvPr/>
        </p:nvPicPr>
        <p:blipFill rotWithShape="1">
          <a:blip r:embed="rId6">
            <a:extLst>
              <a:ext uri="{28A0092B-C50C-407E-A947-70E740481C1C}">
                <a14:useLocalDpi xmlns:a14="http://schemas.microsoft.com/office/drawing/2010/main" val="0"/>
              </a:ext>
            </a:extLst>
          </a:blip>
          <a:srcRect t="18802" r="69041" b="53048"/>
          <a:stretch/>
        </p:blipFill>
        <p:spPr>
          <a:xfrm>
            <a:off x="6364778" y="0"/>
            <a:ext cx="3103136" cy="1930511"/>
          </a:xfrm>
          <a:prstGeom prst="rect">
            <a:avLst/>
          </a:prstGeom>
        </p:spPr>
      </p:pic>
      <p:sp>
        <p:nvSpPr>
          <p:cNvPr id="62" name="Freeform: Shape 61">
            <a:extLst>
              <a:ext uri="{FF2B5EF4-FFF2-40B4-BE49-F238E27FC236}">
                <a16:creationId xmlns:a16="http://schemas.microsoft.com/office/drawing/2014/main" id="{3966120A-8C83-43DD-9A88-ED58A553F7C1}"/>
              </a:ext>
            </a:extLst>
          </p:cNvPr>
          <p:cNvSpPr/>
          <p:nvPr/>
        </p:nvSpPr>
        <p:spPr>
          <a:xfrm>
            <a:off x="7159624" y="1"/>
            <a:ext cx="3167693" cy="6629857"/>
          </a:xfrm>
          <a:custGeom>
            <a:avLst/>
            <a:gdLst>
              <a:gd name="connsiteX0" fmla="*/ 2453204 w 3167693"/>
              <a:gd name="connsiteY0" fmla="*/ 0 h 6629857"/>
              <a:gd name="connsiteX1" fmla="*/ 3167693 w 3167693"/>
              <a:gd name="connsiteY1" fmla="*/ 0 h 6629857"/>
              <a:gd name="connsiteX2" fmla="*/ 622729 w 3167693"/>
              <a:gd name="connsiteY2" fmla="*/ 6629857 h 6629857"/>
              <a:gd name="connsiteX3" fmla="*/ 0 w 3167693"/>
              <a:gd name="connsiteY3" fmla="*/ 6390813 h 6629857"/>
              <a:gd name="connsiteX4" fmla="*/ 2453204 w 3167693"/>
              <a:gd name="connsiteY4" fmla="*/ 0 h 6629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693" h="6629857">
                <a:moveTo>
                  <a:pt x="2453204" y="0"/>
                </a:moveTo>
                <a:lnTo>
                  <a:pt x="3167693" y="0"/>
                </a:lnTo>
                <a:lnTo>
                  <a:pt x="622729" y="6629857"/>
                </a:lnTo>
                <a:lnTo>
                  <a:pt x="0" y="6390813"/>
                </a:lnTo>
                <a:lnTo>
                  <a:pt x="2453204" y="0"/>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69" name="Graphic 68">
            <a:extLst>
              <a:ext uri="{FF2B5EF4-FFF2-40B4-BE49-F238E27FC236}">
                <a16:creationId xmlns:a16="http://schemas.microsoft.com/office/drawing/2014/main" id="{D517B947-E82C-493F-A9F7-18D2DCD13D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091" y="451461"/>
            <a:ext cx="3333563" cy="1005840"/>
          </a:xfrm>
          <a:prstGeom prst="rect">
            <a:avLst/>
          </a:prstGeom>
        </p:spPr>
      </p:pic>
    </p:spTree>
    <p:extLst>
      <p:ext uri="{BB962C8B-B14F-4D97-AF65-F5344CB8AC3E}">
        <p14:creationId xmlns:p14="http://schemas.microsoft.com/office/powerpoint/2010/main" val="3083325795"/>
      </p:ext>
    </p:extLst>
  </p:cSld>
  <p:clrMapOvr>
    <a:overrideClrMapping bg1="lt1" tx1="dk1" bg2="lt2" tx2="dk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3207401"/>
            <a:ext cx="3182076" cy="443198"/>
          </a:xfrm>
        </p:spPr>
        <p:txBody>
          <a:bodyPr/>
          <a:lstStyle>
            <a:lvl1pPr>
              <a:defRPr sz="3600"/>
            </a:lvl1pPr>
          </a:lstStyle>
          <a:p>
            <a:r>
              <a:rPr lang="en-US" dirty="0"/>
              <a:t>add title</a:t>
            </a:r>
          </a:p>
        </p:txBody>
      </p:sp>
      <p:cxnSp>
        <p:nvCxnSpPr>
          <p:cNvPr id="5" name="Straight Connector 4">
            <a:extLst>
              <a:ext uri="{FF2B5EF4-FFF2-40B4-BE49-F238E27FC236}">
                <a16:creationId xmlns:a16="http://schemas.microsoft.com/office/drawing/2014/main" id="{AE0358D3-AC90-494A-B98F-19BDE159DB8E}"/>
              </a:ext>
            </a:extLst>
          </p:cNvPr>
          <p:cNvCxnSpPr>
            <a:cxnSpLocks/>
          </p:cNvCxnSpPr>
          <p:nvPr/>
        </p:nvCxnSpPr>
        <p:spPr>
          <a:xfrm>
            <a:off x="4080163" y="1051560"/>
            <a:ext cx="0" cy="475488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3C623BC-A0F7-46D7-87A2-096962F1FEC4}"/>
              </a:ext>
            </a:extLst>
          </p:cNvPr>
          <p:cNvSpPr/>
          <p:nvPr/>
        </p:nvSpPr>
        <p:spPr>
          <a:xfrm flipH="1" flipV="1">
            <a:off x="510776" y="2887137"/>
            <a:ext cx="96012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sp>
        <p:nvSpPr>
          <p:cNvPr id="2" name="Rectangle 1">
            <a:extLst>
              <a:ext uri="{FF2B5EF4-FFF2-40B4-BE49-F238E27FC236}">
                <a16:creationId xmlns:a16="http://schemas.microsoft.com/office/drawing/2014/main" id="{53261691-7E98-456C-8945-F79E150DD66B}"/>
              </a:ext>
            </a:extLst>
          </p:cNvPr>
          <p:cNvSpPr/>
          <p:nvPr/>
        </p:nvSpPr>
        <p:spPr>
          <a:xfrm>
            <a:off x="490760" y="259080"/>
            <a:ext cx="1109440" cy="426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Text Placeholder 7">
            <a:extLst>
              <a:ext uri="{FF2B5EF4-FFF2-40B4-BE49-F238E27FC236}">
                <a16:creationId xmlns:a16="http://schemas.microsoft.com/office/drawing/2014/main" id="{410431AD-6A0B-4A59-8F14-809C8AA5B33B}"/>
              </a:ext>
            </a:extLst>
          </p:cNvPr>
          <p:cNvSpPr>
            <a:spLocks noGrp="1"/>
          </p:cNvSpPr>
          <p:nvPr>
            <p:ph type="body" sz="quarter" idx="10" hasCustomPrompt="1"/>
          </p:nvPr>
        </p:nvSpPr>
        <p:spPr>
          <a:xfrm>
            <a:off x="5059679" y="2533884"/>
            <a:ext cx="6641783" cy="1790234"/>
          </a:xfrm>
        </p:spPr>
        <p:txBody>
          <a:bodyPr vert="horz" wrap="square" lIns="0" tIns="0" rIns="0" bIns="0" rtlCol="0" anchor="ctr" anchorCtr="0">
            <a:spAutoFit/>
          </a:bodyPr>
          <a:lstStyle>
            <a:lvl1pPr marL="457200" indent="-457200">
              <a:defRPr lang="en-US" sz="3600" dirty="0" smtClean="0"/>
            </a:lvl1pPr>
            <a:lvl2pPr>
              <a:defRPr sz="2400"/>
            </a:lvl2pPr>
            <a:lvl3pPr>
              <a:defRPr sz="2000"/>
            </a:lvl3pPr>
            <a:lvl4pPr>
              <a:defRPr sz="2000"/>
            </a:lvl4pPr>
            <a:lvl5pPr>
              <a:defRPr sz="200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8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1_Divider ">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795696-EB95-4185-8B89-3CC0AED5CF8E}"/>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sp>
        <p:nvSpPr>
          <p:cNvPr id="25" name="Rectangle: Rounded Corners 24">
            <a:extLst>
              <a:ext uri="{FF2B5EF4-FFF2-40B4-BE49-F238E27FC236}">
                <a16:creationId xmlns:a16="http://schemas.microsoft.com/office/drawing/2014/main" id="{940A4664-7303-44CA-9BE8-4A22FD0D7EBF}"/>
              </a:ext>
            </a:extLst>
          </p:cNvPr>
          <p:cNvSpPr/>
          <p:nvPr/>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7" y="3082752"/>
            <a:ext cx="8869680" cy="692497"/>
          </a:xfrm>
        </p:spPr>
        <p:txBody>
          <a:bodyPr anchor="ctr" anchorCtr="0">
            <a:spAutoFit/>
          </a:bodyPr>
          <a:lstStyle>
            <a:lvl1pPr algn="l">
              <a:lnSpc>
                <a:spcPct val="100000"/>
              </a:lnSpc>
              <a:defRPr lang="en-US" sz="5000" b="1" dirty="0">
                <a:solidFill>
                  <a:schemeClr val="tx1"/>
                </a:solidFill>
              </a:defRPr>
            </a:lvl1pPr>
          </a:lstStyle>
          <a:p>
            <a:pPr marL="0" lvl="0">
              <a:lnSpc>
                <a:spcPct val="90000"/>
              </a:lnSpc>
              <a:spcBef>
                <a:spcPts val="1200"/>
              </a:spcBef>
            </a:pPr>
            <a:r>
              <a:rPr lang="en-US"/>
              <a:t>Divider – 1 line of text</a:t>
            </a:r>
          </a:p>
        </p:txBody>
      </p:sp>
      <p:grpSp>
        <p:nvGrpSpPr>
          <p:cNvPr id="21" name="Group 20">
            <a:extLst>
              <a:ext uri="{FF2B5EF4-FFF2-40B4-BE49-F238E27FC236}">
                <a16:creationId xmlns:a16="http://schemas.microsoft.com/office/drawing/2014/main" id="{7C7F3B32-EE76-44C5-8359-BC4ACEC00C40}"/>
              </a:ext>
            </a:extLst>
          </p:cNvPr>
          <p:cNvGrpSpPr/>
          <p:nvPr/>
        </p:nvGrpSpPr>
        <p:grpSpPr>
          <a:xfrm>
            <a:off x="0" y="3160444"/>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16FFD1DB-A164-40F0-99F4-486E415692F1}"/>
              </a:ext>
            </a:extLst>
          </p:cNvPr>
          <p:cNvSpPr>
            <a:spLocks noGrp="1"/>
          </p:cNvSpPr>
          <p:nvPr>
            <p:ph type="body" sz="quarter" idx="10" hasCustomPrompt="1"/>
          </p:nvPr>
        </p:nvSpPr>
        <p:spPr>
          <a:xfrm>
            <a:off x="2715108" y="4015133"/>
            <a:ext cx="8869680" cy="325438"/>
          </a:xfrm>
        </p:spPr>
        <p:txBody>
          <a:bodyPr/>
          <a:lstStyle>
            <a:lvl1pPr marL="0" indent="0">
              <a:buNone/>
              <a:defRPr sz="2200"/>
            </a:lvl1pPr>
            <a:lvl2pPr marL="365760" indent="0">
              <a:buNone/>
              <a:defRPr/>
            </a:lvl2pPr>
          </a:lstStyle>
          <a:p>
            <a:pPr lvl="0"/>
            <a:r>
              <a:rPr lang="en-US" dirty="0"/>
              <a:t>Add presenter name and title </a:t>
            </a:r>
          </a:p>
        </p:txBody>
      </p:sp>
      <p:sp>
        <p:nvSpPr>
          <p:cNvPr id="12" name="TextBox 11">
            <a:extLst>
              <a:ext uri="{FF2B5EF4-FFF2-40B4-BE49-F238E27FC236}">
                <a16:creationId xmlns:a16="http://schemas.microsoft.com/office/drawing/2014/main" id="{1AF652DD-1BEA-4703-AF10-C3D3576BA8DD}"/>
              </a:ext>
            </a:extLst>
          </p:cNvPr>
          <p:cNvSpPr txBox="1">
            <a:spLocks noChangeArrowheads="1"/>
          </p:cNvSpPr>
          <p:nvPr/>
        </p:nvSpPr>
        <p:spPr bwMode="auto">
          <a:xfrm>
            <a:off x="8862927" y="6271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spTree>
    <p:extLst>
      <p:ext uri="{BB962C8B-B14F-4D97-AF65-F5344CB8AC3E}">
        <p14:creationId xmlns:p14="http://schemas.microsoft.com/office/powerpoint/2010/main" val="10589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Divi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8F95B26-E9C8-461F-A9CE-9322F34A89C5}"/>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sp>
        <p:nvSpPr>
          <p:cNvPr id="27" name="Rectangle: Rounded Corners 26">
            <a:extLst>
              <a:ext uri="{FF2B5EF4-FFF2-40B4-BE49-F238E27FC236}">
                <a16:creationId xmlns:a16="http://schemas.microsoft.com/office/drawing/2014/main" id="{9BB3FF62-BEB4-4BBC-9BB1-5AA72B48CF38}"/>
              </a:ext>
            </a:extLst>
          </p:cNvPr>
          <p:cNvSpPr/>
          <p:nvPr/>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sp>
        <p:nvSpPr>
          <p:cNvPr id="22" name="Title 21"/>
          <p:cNvSpPr>
            <a:spLocks noGrp="1"/>
          </p:cNvSpPr>
          <p:nvPr>
            <p:ph type="title" hasCustomPrompt="1"/>
          </p:nvPr>
        </p:nvSpPr>
        <p:spPr bwMode="gray">
          <a:xfrm>
            <a:off x="2665328" y="3082752"/>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2 lines of text</a:t>
            </a:r>
          </a:p>
        </p:txBody>
      </p:sp>
      <p:grpSp>
        <p:nvGrpSpPr>
          <p:cNvPr id="3" name="Group 2">
            <a:extLst>
              <a:ext uri="{FF2B5EF4-FFF2-40B4-BE49-F238E27FC236}">
                <a16:creationId xmlns:a16="http://schemas.microsoft.com/office/drawing/2014/main" id="{8D4250D6-FEAA-416E-9521-0C7E8FEDCFB1}"/>
              </a:ext>
            </a:extLst>
          </p:cNvPr>
          <p:cNvGrpSpPr/>
          <p:nvPr/>
        </p:nvGrpSpPr>
        <p:grpSpPr>
          <a:xfrm>
            <a:off x="0" y="2784626"/>
            <a:ext cx="2451100" cy="1288748"/>
            <a:chOff x="0" y="2781802"/>
            <a:chExt cx="2451100" cy="1288748"/>
          </a:xfrm>
        </p:grpSpPr>
        <p:sp>
          <p:nvSpPr>
            <p:cNvPr id="2" name="Rectangle 1">
              <a:extLst>
                <a:ext uri="{FF2B5EF4-FFF2-40B4-BE49-F238E27FC236}">
                  <a16:creationId xmlns:a16="http://schemas.microsoft.com/office/drawing/2014/main" id="{BB5A8BEB-B893-4846-98F3-0D2FA3DAF44A}"/>
                </a:ext>
              </a:extLst>
            </p:cNvPr>
            <p:cNvSpPr/>
            <p:nvPr userDrawn="1"/>
          </p:nvSpPr>
          <p:spPr>
            <a:xfrm>
              <a:off x="0" y="2781802"/>
              <a:ext cx="2451100" cy="128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25" name="Picture 24">
              <a:extLst>
                <a:ext uri="{FF2B5EF4-FFF2-40B4-BE49-F238E27FC236}">
                  <a16:creationId xmlns:a16="http://schemas.microsoft.com/office/drawing/2014/main" id="{97BE8F70-36B7-458B-B578-D69CA9DC334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880097"/>
              <a:ext cx="762261" cy="438912"/>
            </a:xfrm>
            <a:prstGeom prst="rect">
              <a:avLst/>
            </a:prstGeom>
          </p:spPr>
        </p:pic>
        <p:sp>
          <p:nvSpPr>
            <p:cNvPr id="23" name="Freeform: Shape 22">
              <a:extLst>
                <a:ext uri="{FF2B5EF4-FFF2-40B4-BE49-F238E27FC236}">
                  <a16:creationId xmlns:a16="http://schemas.microsoft.com/office/drawing/2014/main" id="{E408083A-7AF2-485E-81A3-882A7E58FB9E}"/>
                </a:ext>
              </a:extLst>
            </p:cNvPr>
            <p:cNvSpPr/>
            <p:nvPr userDrawn="1"/>
          </p:nvSpPr>
          <p:spPr>
            <a:xfrm rot="16200000" flipH="1">
              <a:off x="310000" y="2739428"/>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8F6F5B00-CCFD-4753-AE13-694C077322FB}"/>
                </a:ext>
              </a:extLst>
            </p:cNvPr>
            <p:cNvSpPr/>
            <p:nvPr userDrawn="1"/>
          </p:nvSpPr>
          <p:spPr>
            <a:xfrm rot="16200000" flipH="1">
              <a:off x="82144" y="297014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03C3E752-A506-4A5E-A907-CAEBDA95F961}"/>
                </a:ext>
              </a:extLst>
            </p:cNvPr>
            <p:cNvCxnSpPr/>
            <p:nvPr userDrawn="1"/>
          </p:nvCxnSpPr>
          <p:spPr>
            <a:xfrm>
              <a:off x="176782" y="3016529"/>
              <a:ext cx="0" cy="10515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DE52CED8-E52B-47E1-8E65-8134DBCD5B5C}"/>
              </a:ext>
            </a:extLst>
          </p:cNvPr>
          <p:cNvSpPr txBox="1">
            <a:spLocks noChangeArrowheads="1"/>
          </p:cNvSpPr>
          <p:nvPr/>
        </p:nvSpPr>
        <p:spPr bwMode="auto">
          <a:xfrm>
            <a:off x="8862927" y="6271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spTree>
    <p:extLst>
      <p:ext uri="{BB962C8B-B14F-4D97-AF65-F5344CB8AC3E}">
        <p14:creationId xmlns:p14="http://schemas.microsoft.com/office/powerpoint/2010/main" val="87098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Divider">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E8DB86CA-D14E-4B53-BA61-EA587191FB4D}"/>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sp>
        <p:nvSpPr>
          <p:cNvPr id="25" name="Rectangle: Rounded Corners 24">
            <a:extLst>
              <a:ext uri="{FF2B5EF4-FFF2-40B4-BE49-F238E27FC236}">
                <a16:creationId xmlns:a16="http://schemas.microsoft.com/office/drawing/2014/main" id="{2B86D6A8-93D9-4C96-8C7F-D7EAEC83A61E}"/>
              </a:ext>
            </a:extLst>
          </p:cNvPr>
          <p:cNvSpPr/>
          <p:nvPr/>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sp>
        <p:nvSpPr>
          <p:cNvPr id="22" name="Title 21"/>
          <p:cNvSpPr>
            <a:spLocks noGrp="1"/>
          </p:cNvSpPr>
          <p:nvPr>
            <p:ph type="title" hasCustomPrompt="1"/>
          </p:nvPr>
        </p:nvSpPr>
        <p:spPr bwMode="gray">
          <a:xfrm>
            <a:off x="2665328" y="3082751"/>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3 lines of text</a:t>
            </a:r>
          </a:p>
        </p:txBody>
      </p:sp>
      <p:grpSp>
        <p:nvGrpSpPr>
          <p:cNvPr id="2" name="Group 1">
            <a:extLst>
              <a:ext uri="{FF2B5EF4-FFF2-40B4-BE49-F238E27FC236}">
                <a16:creationId xmlns:a16="http://schemas.microsoft.com/office/drawing/2014/main" id="{8314FC01-330E-4910-9C2B-2E41A9074A44}"/>
              </a:ext>
            </a:extLst>
          </p:cNvPr>
          <p:cNvGrpSpPr/>
          <p:nvPr/>
        </p:nvGrpSpPr>
        <p:grpSpPr>
          <a:xfrm>
            <a:off x="0" y="2426267"/>
            <a:ext cx="2451100" cy="2005466"/>
            <a:chOff x="0" y="2361678"/>
            <a:chExt cx="2451100" cy="2005466"/>
          </a:xfrm>
        </p:grpSpPr>
        <p:sp>
          <p:nvSpPr>
            <p:cNvPr id="15" name="Rectangle 14">
              <a:extLst>
                <a:ext uri="{FF2B5EF4-FFF2-40B4-BE49-F238E27FC236}">
                  <a16:creationId xmlns:a16="http://schemas.microsoft.com/office/drawing/2014/main" id="{22EED636-AB3A-469B-A4E2-02308B8ADAA6}"/>
                </a:ext>
              </a:extLst>
            </p:cNvPr>
            <p:cNvSpPr/>
            <p:nvPr userDrawn="1"/>
          </p:nvSpPr>
          <p:spPr>
            <a:xfrm>
              <a:off x="0" y="2361678"/>
              <a:ext cx="2451100" cy="2005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0" name="Freeform: Shape 29">
              <a:extLst>
                <a:ext uri="{FF2B5EF4-FFF2-40B4-BE49-F238E27FC236}">
                  <a16:creationId xmlns:a16="http://schemas.microsoft.com/office/drawing/2014/main" id="{55F8FE89-DBDD-4562-8330-516508678216}"/>
                </a:ext>
              </a:extLst>
            </p:cNvPr>
            <p:cNvSpPr/>
            <p:nvPr userDrawn="1"/>
          </p:nvSpPr>
          <p:spPr>
            <a:xfrm rot="16200000" flipH="1">
              <a:off x="310000" y="2313229"/>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pic>
          <p:nvPicPr>
            <p:cNvPr id="32" name="Picture 31">
              <a:extLst>
                <a:ext uri="{FF2B5EF4-FFF2-40B4-BE49-F238E27FC236}">
                  <a16:creationId xmlns:a16="http://schemas.microsoft.com/office/drawing/2014/main" id="{5C723D6E-6981-49D3-9A49-8FECE050A7F2}"/>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544430"/>
              <a:ext cx="762261" cy="438912"/>
            </a:xfrm>
            <a:prstGeom prst="rect">
              <a:avLst/>
            </a:prstGeom>
          </p:spPr>
        </p:pic>
        <p:sp>
          <p:nvSpPr>
            <p:cNvPr id="19" name="Freeform: Shape 18">
              <a:extLst>
                <a:ext uri="{FF2B5EF4-FFF2-40B4-BE49-F238E27FC236}">
                  <a16:creationId xmlns:a16="http://schemas.microsoft.com/office/drawing/2014/main" id="{06EDB808-7AAB-4360-8904-E5555B7B296E}"/>
                </a:ext>
              </a:extLst>
            </p:cNvPr>
            <p:cNvSpPr/>
            <p:nvPr userDrawn="1"/>
          </p:nvSpPr>
          <p:spPr>
            <a:xfrm rot="16200000" flipH="1">
              <a:off x="82144" y="253298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A2F4CF45-75A1-48BA-9BFE-66AE4C9D0D8E}"/>
                </a:ext>
              </a:extLst>
            </p:cNvPr>
            <p:cNvCxnSpPr/>
            <p:nvPr userDrawn="1"/>
          </p:nvCxnSpPr>
          <p:spPr>
            <a:xfrm>
              <a:off x="176782" y="2579369"/>
              <a:ext cx="0" cy="178308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86E5370D-78FA-4474-9CE4-42BC8C0EE80D}"/>
              </a:ext>
            </a:extLst>
          </p:cNvPr>
          <p:cNvSpPr txBox="1">
            <a:spLocks noChangeArrowheads="1"/>
          </p:cNvSpPr>
          <p:nvPr/>
        </p:nvSpPr>
        <p:spPr bwMode="auto">
          <a:xfrm>
            <a:off x="8862927" y="6271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spTree>
    <p:extLst>
      <p:ext uri="{BB962C8B-B14F-4D97-AF65-F5344CB8AC3E}">
        <p14:creationId xmlns:p14="http://schemas.microsoft.com/office/powerpoint/2010/main" val="30299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0760" y="1711084"/>
            <a:ext cx="5430358"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80336" y="1711084"/>
            <a:ext cx="5359241" cy="4572000"/>
          </a:xfrm>
        </p:spPr>
        <p:txBody>
          <a:bodyPr vert="horz" lIns="0" tIns="0" rIns="0" bIns="0" rtlCol="0">
            <a:noAutofit/>
          </a:bodyPr>
          <a:lstStyle>
            <a:lvl1pPr>
              <a:defRPr kumimoji="0" lang="en-US" b="0" i="0" u="none" strike="noStrike" cap="none" spc="0" normalizeH="0" baseline="0" dirty="0" smtClean="0">
                <a:ln>
                  <a:noFill/>
                </a:ln>
                <a:solidFill>
                  <a:srgbClr val="3D4647"/>
                </a:solidFill>
                <a:effectLst/>
                <a:uLnTx/>
                <a:uFillTx/>
                <a:latin typeface="PTCRaleway"/>
              </a:defRPr>
            </a:lvl1pPr>
            <a:lvl2pPr>
              <a:defRPr kumimoji="0" lang="en-US" b="0" i="0" u="none" strike="noStrike" cap="none" spc="0" normalizeH="0" baseline="0" dirty="0" smtClean="0">
                <a:ln>
                  <a:noFill/>
                </a:ln>
                <a:solidFill>
                  <a:srgbClr val="3D4647"/>
                </a:solidFill>
                <a:effectLst/>
                <a:uLnTx/>
                <a:uFillTx/>
                <a:latin typeface="PTCRaleway"/>
              </a:defRPr>
            </a:lvl2pPr>
            <a:lvl3pPr>
              <a:defRPr kumimoji="0" lang="en-US" b="0" i="0" u="none" strike="noStrike" cap="none" spc="0" normalizeH="0" baseline="0" dirty="0" smtClean="0">
                <a:ln>
                  <a:noFill/>
                </a:ln>
                <a:solidFill>
                  <a:srgbClr val="3D4647"/>
                </a:solidFill>
                <a:effectLst/>
                <a:uLnTx/>
                <a:uFillTx/>
                <a:latin typeface="PTCRaleway"/>
              </a:defRPr>
            </a:lvl3pPr>
            <a:lvl4pPr>
              <a:defRPr kumimoji="0" lang="en-US" b="0" i="0" u="none" strike="noStrike" cap="none" spc="0" normalizeH="0" dirty="0" smtClean="0">
                <a:ln>
                  <a:noFill/>
                </a:ln>
                <a:solidFill>
                  <a:srgbClr val="3D4647"/>
                </a:solidFill>
                <a:effectLst/>
                <a:uLnTx/>
                <a:uFillTx/>
                <a:latin typeface="PTCRaleway"/>
              </a:defRPr>
            </a:lvl4pPr>
            <a:lvl5pPr>
              <a:defRPr kumimoji="0" lang="en-US" b="0" i="0" u="none" strike="noStrike" cap="none" spc="0" normalizeH="0" dirty="0">
                <a:ln>
                  <a:noFill/>
                </a:ln>
                <a:solidFill>
                  <a:srgbClr val="3D4647"/>
                </a:solidFill>
                <a:effectLst/>
                <a:uLnTx/>
                <a:uFillTx/>
                <a:latin typeface="PTCRaleway"/>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extLst>
      <p:ext uri="{BB962C8B-B14F-4D97-AF65-F5344CB8AC3E}">
        <p14:creationId xmlns:p14="http://schemas.microsoft.com/office/powerpoint/2010/main" val="258742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90759"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15" hasCustomPrompt="1"/>
          </p:nvPr>
        </p:nvSpPr>
        <p:spPr>
          <a:xfrm>
            <a:off x="4404630"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1"/>
          <p:cNvSpPr>
            <a:spLocks noGrp="1"/>
          </p:cNvSpPr>
          <p:nvPr>
            <p:ph sz="quarter" idx="16" hasCustomPrompt="1"/>
          </p:nvPr>
        </p:nvSpPr>
        <p:spPr>
          <a:xfrm>
            <a:off x="8318500"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58233AF-2ADF-4388-AEFC-06C737873A4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extLst>
      <p:ext uri="{BB962C8B-B14F-4D97-AF65-F5344CB8AC3E}">
        <p14:creationId xmlns:p14="http://schemas.microsoft.com/office/powerpoint/2010/main" val="29574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 – keep it brief</a:t>
            </a:r>
          </a:p>
        </p:txBody>
      </p:sp>
    </p:spTree>
    <p:extLst>
      <p:ext uri="{BB962C8B-B14F-4D97-AF65-F5344CB8AC3E}">
        <p14:creationId xmlns:p14="http://schemas.microsoft.com/office/powerpoint/2010/main" val="200058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ne-third/Two-thir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D85CB9A-4B6E-46D5-93C1-6B94E6EC799C}"/>
              </a:ext>
            </a:extLst>
          </p:cNvPr>
          <p:cNvGrpSpPr/>
          <p:nvPr/>
        </p:nvGrpSpPr>
        <p:grpSpPr>
          <a:xfrm>
            <a:off x="567709" y="1509331"/>
            <a:ext cx="3558618" cy="4711129"/>
            <a:chOff x="567709" y="1528150"/>
            <a:chExt cx="3558618" cy="4692310"/>
          </a:xfrm>
        </p:grpSpPr>
        <p:sp>
          <p:nvSpPr>
            <p:cNvPr id="16" name="Rectangle 15">
              <a:extLst>
                <a:ext uri="{FF2B5EF4-FFF2-40B4-BE49-F238E27FC236}">
                  <a16:creationId xmlns:a16="http://schemas.microsoft.com/office/drawing/2014/main" id="{9A3E36D0-78B8-4B2E-80F7-98BD46D48237}"/>
                </a:ext>
              </a:extLst>
            </p:cNvPr>
            <p:cNvSpPr/>
            <p:nvPr userDrawn="1"/>
          </p:nvSpPr>
          <p:spPr>
            <a:xfrm>
              <a:off x="567709" y="1637881"/>
              <a:ext cx="3558618" cy="458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7" name="Arrow: Pentagon 16">
              <a:extLst>
                <a:ext uri="{FF2B5EF4-FFF2-40B4-BE49-F238E27FC236}">
                  <a16:creationId xmlns:a16="http://schemas.microsoft.com/office/drawing/2014/main" id="{8CCC2144-0958-47CB-9C83-0A02FD60F9F7}"/>
                </a:ext>
              </a:extLst>
            </p:cNvPr>
            <p:cNvSpPr/>
            <p:nvPr userDrawn="1"/>
          </p:nvSpPr>
          <p:spPr>
            <a:xfrm>
              <a:off x="567710" y="1528150"/>
              <a:ext cx="1235088" cy="22328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grpSp>
        <p:nvGrpSpPr>
          <p:cNvPr id="92" name="Group 91">
            <a:extLst>
              <a:ext uri="{FF2B5EF4-FFF2-40B4-BE49-F238E27FC236}">
                <a16:creationId xmlns:a16="http://schemas.microsoft.com/office/drawing/2014/main" id="{B12FF236-F99E-4479-85B4-369212AD24CC}"/>
              </a:ext>
            </a:extLst>
          </p:cNvPr>
          <p:cNvGrpSpPr/>
          <p:nvPr/>
        </p:nvGrpSpPr>
        <p:grpSpPr>
          <a:xfrm>
            <a:off x="3331998" y="1775504"/>
            <a:ext cx="631597" cy="594534"/>
            <a:chOff x="3331998" y="1775504"/>
            <a:chExt cx="631597" cy="594534"/>
          </a:xfrm>
        </p:grpSpPr>
        <p:sp>
          <p:nvSpPr>
            <p:cNvPr id="73" name="Freeform: Shape 72">
              <a:extLst>
                <a:ext uri="{FF2B5EF4-FFF2-40B4-BE49-F238E27FC236}">
                  <a16:creationId xmlns:a16="http://schemas.microsoft.com/office/drawing/2014/main" id="{3D0335EE-082B-49A5-8886-675F2FFC0959}"/>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89" name="Freeform: Shape 88">
              <a:extLst>
                <a:ext uri="{FF2B5EF4-FFF2-40B4-BE49-F238E27FC236}">
                  <a16:creationId xmlns:a16="http://schemas.microsoft.com/office/drawing/2014/main" id="{CA1C461B-0D2D-4EBC-A03B-8B16A24B85DD}"/>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82" name="Freeform: Shape 81">
              <a:extLst>
                <a:ext uri="{FF2B5EF4-FFF2-40B4-BE49-F238E27FC236}">
                  <a16:creationId xmlns:a16="http://schemas.microsoft.com/office/drawing/2014/main" id="{23666D4C-43E1-4899-A0D1-5640EFF2D767}"/>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a:solidFill>
                  <a:schemeClr val="tx1"/>
                </a:solidFill>
              </a:endParaRPr>
            </a:p>
          </p:txBody>
        </p:sp>
        <p:sp>
          <p:nvSpPr>
            <p:cNvPr id="86" name="Freeform: Shape 85">
              <a:extLst>
                <a:ext uri="{FF2B5EF4-FFF2-40B4-BE49-F238E27FC236}">
                  <a16:creationId xmlns:a16="http://schemas.microsoft.com/office/drawing/2014/main" id="{25D781CC-2319-4EA1-B52D-2909EADC4D4E}"/>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a:solidFill>
                  <a:schemeClr val="bg1"/>
                </a:solidFill>
              </a:endParaRPr>
            </a:p>
          </p:txBody>
        </p:sp>
      </p:grpSp>
      <p:sp>
        <p:nvSpPr>
          <p:cNvPr id="14" name="Rectangle 13">
            <a:extLst>
              <a:ext uri="{FF2B5EF4-FFF2-40B4-BE49-F238E27FC236}">
                <a16:creationId xmlns:a16="http://schemas.microsoft.com/office/drawing/2014/main" id="{91DFB4FC-DBF3-4C25-B966-AEA10F97ECFF}"/>
              </a:ext>
            </a:extLst>
          </p:cNvPr>
          <p:cNvSpPr/>
          <p:nvPr/>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 name="Content Placeholder 2"/>
          <p:cNvSpPr>
            <a:spLocks noGrp="1"/>
          </p:cNvSpPr>
          <p:nvPr>
            <p:ph idx="1" hasCustomPrompt="1"/>
          </p:nvPr>
        </p:nvSpPr>
        <p:spPr>
          <a:xfrm>
            <a:off x="4561364" y="3186507"/>
            <a:ext cx="7095744" cy="1402435"/>
          </a:xfrm>
        </p:spPr>
        <p:txBody>
          <a:bodyPr vert="horz" lIns="0" tIns="0" rIns="0" bIns="0" rtlCol="0" anchor="ctr" anchorCtr="0">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p:txBody>
          <a:bodyPr anchor="ctr" anchorCtr="0"/>
          <a:lstStyle>
            <a:lvl1pPr>
              <a:defRPr/>
            </a:lvl1pPr>
          </a:lstStyle>
          <a:p>
            <a:r>
              <a:rPr lang="en-US" dirty="0"/>
              <a:t>add title – keep it brief</a:t>
            </a:r>
          </a:p>
        </p:txBody>
      </p:sp>
      <p:sp>
        <p:nvSpPr>
          <p:cNvPr id="21" name="Text Placeholder 20">
            <a:extLst>
              <a:ext uri="{FF2B5EF4-FFF2-40B4-BE49-F238E27FC236}">
                <a16:creationId xmlns:a16="http://schemas.microsoft.com/office/drawing/2014/main" id="{25BD1AED-6D0A-4F50-922C-B2B90E0F1E52}"/>
              </a:ext>
            </a:extLst>
          </p:cNvPr>
          <p:cNvSpPr>
            <a:spLocks noGrp="1"/>
          </p:cNvSpPr>
          <p:nvPr>
            <p:ph type="body" sz="quarter" idx="14" hasCustomPrompt="1"/>
          </p:nvPr>
        </p:nvSpPr>
        <p:spPr>
          <a:xfrm>
            <a:off x="771144" y="3130080"/>
            <a:ext cx="3029331" cy="1515287"/>
          </a:xfrm>
        </p:spPr>
        <p:txBody>
          <a:bodyPr vert="horz" lIns="0" tIns="0" rIns="0" bIns="0" rtlCol="0" anchor="ctr" anchorCtr="0">
            <a:spAutoFit/>
          </a:bodyPr>
          <a:lstStyle>
            <a:lvl1pPr>
              <a:defRPr lang="en-US" dirty="0">
                <a:solidFill>
                  <a:schemeClr val="bg1"/>
                </a:solidFill>
              </a:defRPr>
            </a:lvl1pPr>
            <a:lvl2pPr>
              <a:defRPr>
                <a:solidFill>
                  <a:schemeClr val="bg1"/>
                </a:solidFill>
              </a:defRPr>
            </a:lvl2pPr>
            <a:lvl3pPr marL="896112" indent="-228600">
              <a:buFontTx/>
              <a:buBlip>
                <a:blip r:embed="rId3">
                  <a:extLst>
                    <a:ext uri="{96DAC541-7B7A-43D3-8B79-37D633B846F1}">
                      <asvg:svgBlip xmlns:asvg="http://schemas.microsoft.com/office/drawing/2016/SVG/main" r:embed="rId4"/>
                    </a:ext>
                  </a:extLst>
                </a:blip>
              </a:buBlip>
              <a:defRPr>
                <a:solidFill>
                  <a:schemeClr val="bg1"/>
                </a:solidFill>
              </a:defRPr>
            </a:lvl3pPr>
            <a:lvl4pPr marL="1143000" indent="-228600">
              <a:buFontTx/>
              <a:buBlip>
                <a:blip r:embed="rId5"/>
              </a:buBlip>
              <a:defRPr>
                <a:solidFill>
                  <a:schemeClr val="bg1"/>
                </a:solidFill>
              </a:defRPr>
            </a:lvl4pPr>
          </a:lstStyle>
          <a:p>
            <a:pPr lvl="0"/>
            <a:r>
              <a:rPr lang="en-US" dirty="0"/>
              <a:t>Add call out text here</a:t>
            </a:r>
          </a:p>
          <a:p>
            <a:pPr lvl="1"/>
            <a:r>
              <a:rPr lang="en-US" dirty="0"/>
              <a:t>Bullet 2</a:t>
            </a:r>
          </a:p>
          <a:p>
            <a:pPr lvl="2"/>
            <a:r>
              <a:rPr lang="en-US" dirty="0"/>
              <a:t>Bullet 3</a:t>
            </a:r>
          </a:p>
          <a:p>
            <a:pPr lvl="3"/>
            <a:r>
              <a:rPr lang="en-US" dirty="0"/>
              <a:t>Bullet 4</a:t>
            </a:r>
          </a:p>
        </p:txBody>
      </p:sp>
      <p:sp>
        <p:nvSpPr>
          <p:cNvPr id="74" name="Freeform: Shape 73">
            <a:extLst>
              <a:ext uri="{FF2B5EF4-FFF2-40B4-BE49-F238E27FC236}">
                <a16:creationId xmlns:a16="http://schemas.microsoft.com/office/drawing/2014/main" id="{4C10FBDB-41E4-496C-8570-6220B8FEEEEC}"/>
              </a:ext>
            </a:extLst>
          </p:cNvPr>
          <p:cNvSpPr/>
          <p:nvPr/>
        </p:nvSpPr>
        <p:spPr>
          <a:xfrm flipH="1" flipV="1">
            <a:off x="4290848" y="1775505"/>
            <a:ext cx="192186" cy="198707"/>
          </a:xfrm>
          <a:custGeom>
            <a:avLst/>
            <a:gdLst>
              <a:gd name="connsiteX0" fmla="*/ 184242 w 192186"/>
              <a:gd name="connsiteY0" fmla="*/ 198707 h 198707"/>
              <a:gd name="connsiteX1" fmla="*/ 0 w 192186"/>
              <a:gd name="connsiteY1" fmla="*/ 198707 h 198707"/>
              <a:gd name="connsiteX2" fmla="*/ 192186 w 192186"/>
              <a:gd name="connsiteY2" fmla="*/ 0 h 198707"/>
              <a:gd name="connsiteX3" fmla="*/ 192186 w 192186"/>
              <a:gd name="connsiteY3" fmla="*/ 190494 h 198707"/>
              <a:gd name="connsiteX4" fmla="*/ 184242 w 192186"/>
              <a:gd name="connsiteY4" fmla="*/ 198707 h 1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6" h="198707">
                <a:moveTo>
                  <a:pt x="184242" y="198707"/>
                </a:moveTo>
                <a:lnTo>
                  <a:pt x="0" y="198707"/>
                </a:lnTo>
                <a:lnTo>
                  <a:pt x="192186" y="0"/>
                </a:lnTo>
                <a:lnTo>
                  <a:pt x="192186" y="190494"/>
                </a:lnTo>
                <a:lnTo>
                  <a:pt x="184242" y="198707"/>
                </a:lnTo>
                <a:close/>
              </a:path>
            </a:pathLst>
          </a:custGeom>
          <a:solidFill>
            <a:schemeClr val="bg1">
              <a:alpha val="40000"/>
            </a:schemeClr>
          </a:solidFill>
          <a:ln w="9525" cap="flat">
            <a:noFill/>
            <a:prstDash val="solid"/>
            <a:miter/>
          </a:ln>
        </p:spPr>
        <p:txBody>
          <a:bodyPr wrap="square" rtlCol="0" anchor="ctr">
            <a:noAutofit/>
          </a:bodyPr>
          <a:lstStyle/>
          <a:p>
            <a:endParaRPr lang="en-US" dirty="0"/>
          </a:p>
        </p:txBody>
      </p:sp>
      <p:grpSp>
        <p:nvGrpSpPr>
          <p:cNvPr id="27" name="Group 26">
            <a:extLst>
              <a:ext uri="{FF2B5EF4-FFF2-40B4-BE49-F238E27FC236}">
                <a16:creationId xmlns:a16="http://schemas.microsoft.com/office/drawing/2014/main" id="{B629DC23-4580-422E-9524-A6BDD0FBEEB4}"/>
              </a:ext>
            </a:extLst>
          </p:cNvPr>
          <p:cNvGrpSpPr/>
          <p:nvPr/>
        </p:nvGrpSpPr>
        <p:grpSpPr>
          <a:xfrm>
            <a:off x="3505373" y="2988934"/>
            <a:ext cx="478233" cy="3067294"/>
            <a:chOff x="3543714" y="2978301"/>
            <a:chExt cx="478233" cy="3067294"/>
          </a:xfrm>
        </p:grpSpPr>
        <p:cxnSp>
          <p:nvCxnSpPr>
            <p:cNvPr id="28" name="Straight Connector 27">
              <a:extLst>
                <a:ext uri="{FF2B5EF4-FFF2-40B4-BE49-F238E27FC236}">
                  <a16:creationId xmlns:a16="http://schemas.microsoft.com/office/drawing/2014/main" id="{F36558BD-2FE6-4824-9681-AC6B50FC2825}"/>
                </a:ext>
              </a:extLst>
            </p:cNvPr>
            <p:cNvCxnSpPr/>
            <p:nvPr userDrawn="1"/>
          </p:nvCxnSpPr>
          <p:spPr>
            <a:xfrm>
              <a:off x="4018231" y="2978301"/>
              <a:ext cx="0" cy="3063244"/>
            </a:xfrm>
            <a:prstGeom prst="line">
              <a:avLst/>
            </a:prstGeom>
            <a:ln w="3175">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0F29F5-4529-4B00-A185-F237BA88D7D4}"/>
                </a:ext>
              </a:extLst>
            </p:cNvPr>
            <p:cNvCxnSpPr>
              <a:cxnSpLocks/>
            </p:cNvCxnSpPr>
            <p:nvPr userDrawn="1"/>
          </p:nvCxnSpPr>
          <p:spPr>
            <a:xfrm>
              <a:off x="4018231" y="5043883"/>
              <a:ext cx="0" cy="1001712"/>
            </a:xfrm>
            <a:prstGeom prst="line">
              <a:avLst/>
            </a:prstGeom>
            <a:ln w="9525">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0F12DB-F906-46E7-BB6C-A0C096CDEF4D}"/>
                </a:ext>
              </a:extLst>
            </p:cNvPr>
            <p:cNvCxnSpPr>
              <a:cxnSpLocks/>
            </p:cNvCxnSpPr>
            <p:nvPr userDrawn="1"/>
          </p:nvCxnSpPr>
          <p:spPr>
            <a:xfrm>
              <a:off x="3543714" y="6041913"/>
              <a:ext cx="478233" cy="0"/>
            </a:xfrm>
            <a:prstGeom prst="line">
              <a:avLst/>
            </a:prstGeom>
            <a:ln w="19050">
              <a:solidFill>
                <a:srgbClr val="FFFFF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915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or Graphic &amp; Content ">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02CDFFB-3296-45F1-837F-BC567AD0FD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3787"/>
          <a:stretch/>
        </p:blipFill>
        <p:spPr>
          <a:xfrm>
            <a:off x="11030375" y="2866175"/>
            <a:ext cx="1161626" cy="2313432"/>
          </a:xfrm>
          <a:prstGeom prst="rect">
            <a:avLst/>
          </a:prstGeom>
        </p:spPr>
      </p:pic>
      <p:grpSp>
        <p:nvGrpSpPr>
          <p:cNvPr id="5" name="Group 4">
            <a:extLst>
              <a:ext uri="{FF2B5EF4-FFF2-40B4-BE49-F238E27FC236}">
                <a16:creationId xmlns:a16="http://schemas.microsoft.com/office/drawing/2014/main" id="{F6F2220D-D049-431F-AE4C-66F06B49D14E}"/>
              </a:ext>
            </a:extLst>
          </p:cNvPr>
          <p:cNvGrpSpPr/>
          <p:nvPr/>
        </p:nvGrpSpPr>
        <p:grpSpPr>
          <a:xfrm>
            <a:off x="567709" y="1509331"/>
            <a:ext cx="3558618" cy="4711129"/>
            <a:chOff x="567709" y="1528150"/>
            <a:chExt cx="3558618" cy="4692310"/>
          </a:xfrm>
        </p:grpSpPr>
        <p:sp>
          <p:nvSpPr>
            <p:cNvPr id="48" name="Rectangle 47">
              <a:extLst>
                <a:ext uri="{FF2B5EF4-FFF2-40B4-BE49-F238E27FC236}">
                  <a16:creationId xmlns:a16="http://schemas.microsoft.com/office/drawing/2014/main" id="{9DD92F5C-AA83-4505-B194-3EB6A01DC91C}"/>
                </a:ext>
              </a:extLst>
            </p:cNvPr>
            <p:cNvSpPr/>
            <p:nvPr userDrawn="1"/>
          </p:nvSpPr>
          <p:spPr>
            <a:xfrm>
              <a:off x="567709" y="1637881"/>
              <a:ext cx="3558618" cy="458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4" name="Arrow: Pentagon 3">
              <a:extLst>
                <a:ext uri="{FF2B5EF4-FFF2-40B4-BE49-F238E27FC236}">
                  <a16:creationId xmlns:a16="http://schemas.microsoft.com/office/drawing/2014/main" id="{AD96E9CE-0E6C-4361-B959-D892AE199199}"/>
                </a:ext>
              </a:extLst>
            </p:cNvPr>
            <p:cNvSpPr/>
            <p:nvPr userDrawn="1"/>
          </p:nvSpPr>
          <p:spPr>
            <a:xfrm>
              <a:off x="567710" y="1528150"/>
              <a:ext cx="1235088" cy="22328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grpSp>
        <p:nvGrpSpPr>
          <p:cNvPr id="50" name="Group 49">
            <a:extLst>
              <a:ext uri="{FF2B5EF4-FFF2-40B4-BE49-F238E27FC236}">
                <a16:creationId xmlns:a16="http://schemas.microsoft.com/office/drawing/2014/main" id="{49522EDF-6B64-40DC-AF8F-1193DB30E268}"/>
              </a:ext>
            </a:extLst>
          </p:cNvPr>
          <p:cNvGrpSpPr/>
          <p:nvPr/>
        </p:nvGrpSpPr>
        <p:grpSpPr>
          <a:xfrm>
            <a:off x="3331998" y="1775504"/>
            <a:ext cx="631597" cy="594534"/>
            <a:chOff x="3331998" y="1775504"/>
            <a:chExt cx="631597" cy="594534"/>
          </a:xfrm>
        </p:grpSpPr>
        <p:sp>
          <p:nvSpPr>
            <p:cNvPr id="51" name="Freeform: Shape 50">
              <a:extLst>
                <a:ext uri="{FF2B5EF4-FFF2-40B4-BE49-F238E27FC236}">
                  <a16:creationId xmlns:a16="http://schemas.microsoft.com/office/drawing/2014/main" id="{446C2A21-3B85-4654-B356-193FF4A73DE5}"/>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52" name="Freeform: Shape 51">
              <a:extLst>
                <a:ext uri="{FF2B5EF4-FFF2-40B4-BE49-F238E27FC236}">
                  <a16:creationId xmlns:a16="http://schemas.microsoft.com/office/drawing/2014/main" id="{BF504655-6790-490E-BA0D-242ED3E5FA88}"/>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53" name="Freeform: Shape 52">
              <a:extLst>
                <a:ext uri="{FF2B5EF4-FFF2-40B4-BE49-F238E27FC236}">
                  <a16:creationId xmlns:a16="http://schemas.microsoft.com/office/drawing/2014/main" id="{6E483918-9EBB-4FAD-A165-6274601D3246}"/>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a:solidFill>
                  <a:schemeClr val="tx1"/>
                </a:solidFill>
              </a:endParaRPr>
            </a:p>
          </p:txBody>
        </p:sp>
        <p:sp>
          <p:nvSpPr>
            <p:cNvPr id="54" name="Freeform: Shape 53">
              <a:extLst>
                <a:ext uri="{FF2B5EF4-FFF2-40B4-BE49-F238E27FC236}">
                  <a16:creationId xmlns:a16="http://schemas.microsoft.com/office/drawing/2014/main" id="{47A04C62-89DA-486D-AA08-D9D25B318A53}"/>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4"/>
                </a:buBlip>
              </a:pPr>
              <a:endParaRPr lang="en-US" sz="1800" dirty="0">
                <a:solidFill>
                  <a:schemeClr val="bg1"/>
                </a:solidFill>
              </a:endParaRPr>
            </a:p>
          </p:txBody>
        </p:sp>
      </p:grpSp>
      <p:sp>
        <p:nvSpPr>
          <p:cNvPr id="3" name="Rectangle 2">
            <a:extLst>
              <a:ext uri="{FF2B5EF4-FFF2-40B4-BE49-F238E27FC236}">
                <a16:creationId xmlns:a16="http://schemas.microsoft.com/office/drawing/2014/main" id="{7EBF904B-CA77-4E86-A6A3-73D2F703B031}"/>
              </a:ext>
            </a:extLst>
          </p:cNvPr>
          <p:cNvSpPr/>
          <p:nvPr/>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6" name="Picture Placeholder 5">
            <a:extLst>
              <a:ext uri="{FF2B5EF4-FFF2-40B4-BE49-F238E27FC236}">
                <a16:creationId xmlns:a16="http://schemas.microsoft.com/office/drawing/2014/main" id="{82D39170-48C3-4960-8251-B18662DAF534}"/>
              </a:ext>
            </a:extLst>
          </p:cNvPr>
          <p:cNvSpPr>
            <a:spLocks noGrp="1"/>
          </p:cNvSpPr>
          <p:nvPr>
            <p:ph type="pic" sz="quarter" idx="10" hasCustomPrompt="1"/>
          </p:nvPr>
        </p:nvSpPr>
        <p:spPr>
          <a:xfrm>
            <a:off x="4573905" y="1648460"/>
            <a:ext cx="7096125" cy="4572000"/>
          </a:xfrm>
          <a:solidFill>
            <a:schemeClr val="bg1">
              <a:lumMod val="95000"/>
            </a:schemeClr>
          </a:solidFill>
          <a:ln w="9525">
            <a:solidFill>
              <a:schemeClr val="bg2"/>
            </a:solidFill>
          </a:ln>
        </p:spPr>
        <p:style>
          <a:lnRef idx="1">
            <a:schemeClr val="accent1"/>
          </a:lnRef>
          <a:fillRef idx="0">
            <a:schemeClr val="accent1"/>
          </a:fillRef>
          <a:effectRef idx="0">
            <a:schemeClr val="accent1"/>
          </a:effectRef>
          <a:fontRef idx="minor">
            <a:schemeClr val="tx1"/>
          </a:fontRef>
        </p:style>
        <p:txBody>
          <a:bodyPr tIns="1645920"/>
          <a:lstStyle>
            <a:lvl1pPr marL="0" indent="0" algn="ctr">
              <a:buFontTx/>
              <a:buNone/>
              <a:defRPr>
                <a:solidFill>
                  <a:schemeClr val="accent5"/>
                </a:solidFill>
              </a:defRPr>
            </a:lvl1pPr>
          </a:lstStyle>
          <a:p>
            <a:r>
              <a:rPr lang="en-US" dirty="0"/>
              <a:t>Insert picture</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p:txBody>
          <a:bodyPr/>
          <a:lstStyle>
            <a:lvl1pPr>
              <a:defRPr/>
            </a:lvl1pPr>
          </a:lstStyle>
          <a:p>
            <a:r>
              <a:rPr lang="en-US" dirty="0"/>
              <a:t>add title – keep it brief</a:t>
            </a:r>
          </a:p>
        </p:txBody>
      </p:sp>
      <p:sp>
        <p:nvSpPr>
          <p:cNvPr id="16" name="Freeform: Shape 15">
            <a:extLst>
              <a:ext uri="{FF2B5EF4-FFF2-40B4-BE49-F238E27FC236}">
                <a16:creationId xmlns:a16="http://schemas.microsoft.com/office/drawing/2014/main" id="{DFBEEA6F-668D-442E-A0D4-9939E1D82CB5}"/>
              </a:ext>
            </a:extLst>
          </p:cNvPr>
          <p:cNvSpPr/>
          <p:nvPr/>
        </p:nvSpPr>
        <p:spPr>
          <a:xfrm>
            <a:off x="4573905" y="1465962"/>
            <a:ext cx="5252910" cy="24257"/>
          </a:xfrm>
          <a:custGeom>
            <a:avLst/>
            <a:gdLst>
              <a:gd name="connsiteX0" fmla="*/ 5252910 w 5252910"/>
              <a:gd name="connsiteY0" fmla="*/ 24257 h 24257"/>
              <a:gd name="connsiteX1" fmla="*/ 4848860 w 5252910"/>
              <a:gd name="connsiteY1" fmla="*/ 24257 h 24257"/>
              <a:gd name="connsiteX2" fmla="*/ 4848860 w 5252910"/>
              <a:gd name="connsiteY2" fmla="*/ 0 h 24257"/>
              <a:gd name="connsiteX3" fmla="*/ 5252910 w 5252910"/>
              <a:gd name="connsiteY3" fmla="*/ 0 h 24257"/>
              <a:gd name="connsiteX4" fmla="*/ 5252910 w 5252910"/>
              <a:gd name="connsiteY4" fmla="*/ 24257 h 24257"/>
              <a:gd name="connsiteX5" fmla="*/ 4444746 w 5252910"/>
              <a:gd name="connsiteY5" fmla="*/ 24257 h 24257"/>
              <a:gd name="connsiteX6" fmla="*/ 4040696 w 5252910"/>
              <a:gd name="connsiteY6" fmla="*/ 24257 h 24257"/>
              <a:gd name="connsiteX7" fmla="*/ 4040696 w 5252910"/>
              <a:gd name="connsiteY7" fmla="*/ 0 h 24257"/>
              <a:gd name="connsiteX8" fmla="*/ 4444746 w 5252910"/>
              <a:gd name="connsiteY8" fmla="*/ 0 h 24257"/>
              <a:gd name="connsiteX9" fmla="*/ 4444746 w 5252910"/>
              <a:gd name="connsiteY9" fmla="*/ 24257 h 24257"/>
              <a:gd name="connsiteX10" fmla="*/ 3636645 w 5252910"/>
              <a:gd name="connsiteY10" fmla="*/ 24257 h 24257"/>
              <a:gd name="connsiteX11" fmla="*/ 3232594 w 5252910"/>
              <a:gd name="connsiteY11" fmla="*/ 24257 h 24257"/>
              <a:gd name="connsiteX12" fmla="*/ 3232594 w 5252910"/>
              <a:gd name="connsiteY12" fmla="*/ 0 h 24257"/>
              <a:gd name="connsiteX13" fmla="*/ 3636645 w 5252910"/>
              <a:gd name="connsiteY13" fmla="*/ 0 h 24257"/>
              <a:gd name="connsiteX14" fmla="*/ 3636645 w 5252910"/>
              <a:gd name="connsiteY14" fmla="*/ 24257 h 24257"/>
              <a:gd name="connsiteX15" fmla="*/ 2828481 w 5252910"/>
              <a:gd name="connsiteY15" fmla="*/ 24257 h 24257"/>
              <a:gd name="connsiteX16" fmla="*/ 2424430 w 5252910"/>
              <a:gd name="connsiteY16" fmla="*/ 24257 h 24257"/>
              <a:gd name="connsiteX17" fmla="*/ 2424430 w 5252910"/>
              <a:gd name="connsiteY17" fmla="*/ 0 h 24257"/>
              <a:gd name="connsiteX18" fmla="*/ 2828481 w 5252910"/>
              <a:gd name="connsiteY18" fmla="*/ 0 h 24257"/>
              <a:gd name="connsiteX19" fmla="*/ 2828481 w 5252910"/>
              <a:gd name="connsiteY19" fmla="*/ 24257 h 24257"/>
              <a:gd name="connsiteX20" fmla="*/ 2020316 w 5252910"/>
              <a:gd name="connsiteY20" fmla="*/ 24257 h 24257"/>
              <a:gd name="connsiteX21" fmla="*/ 1616266 w 5252910"/>
              <a:gd name="connsiteY21" fmla="*/ 24257 h 24257"/>
              <a:gd name="connsiteX22" fmla="*/ 1616266 w 5252910"/>
              <a:gd name="connsiteY22" fmla="*/ 0 h 24257"/>
              <a:gd name="connsiteX23" fmla="*/ 2020316 w 5252910"/>
              <a:gd name="connsiteY23" fmla="*/ 0 h 24257"/>
              <a:gd name="connsiteX24" fmla="*/ 2020316 w 5252910"/>
              <a:gd name="connsiteY24" fmla="*/ 24257 h 24257"/>
              <a:gd name="connsiteX25" fmla="*/ 1212215 w 5252910"/>
              <a:gd name="connsiteY25" fmla="*/ 24257 h 24257"/>
              <a:gd name="connsiteX26" fmla="*/ 808164 w 5252910"/>
              <a:gd name="connsiteY26" fmla="*/ 24257 h 24257"/>
              <a:gd name="connsiteX27" fmla="*/ 808164 w 5252910"/>
              <a:gd name="connsiteY27" fmla="*/ 0 h 24257"/>
              <a:gd name="connsiteX28" fmla="*/ 1212215 w 5252910"/>
              <a:gd name="connsiteY28" fmla="*/ 0 h 24257"/>
              <a:gd name="connsiteX29" fmla="*/ 1212215 w 5252910"/>
              <a:gd name="connsiteY29" fmla="*/ 24257 h 24257"/>
              <a:gd name="connsiteX30" fmla="*/ 404051 w 5252910"/>
              <a:gd name="connsiteY30" fmla="*/ 24257 h 24257"/>
              <a:gd name="connsiteX31" fmla="*/ 0 w 5252910"/>
              <a:gd name="connsiteY31" fmla="*/ 24257 h 24257"/>
              <a:gd name="connsiteX32" fmla="*/ 0 w 5252910"/>
              <a:gd name="connsiteY32" fmla="*/ 0 h 24257"/>
              <a:gd name="connsiteX33" fmla="*/ 404051 w 5252910"/>
              <a:gd name="connsiteY33" fmla="*/ 0 h 24257"/>
              <a:gd name="connsiteX34" fmla="*/ 404051 w 5252910"/>
              <a:gd name="connsiteY34" fmla="*/ 24257 h 2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52910" h="24257">
                <a:moveTo>
                  <a:pt x="5252910" y="24257"/>
                </a:moveTo>
                <a:lnTo>
                  <a:pt x="4848860" y="24257"/>
                </a:lnTo>
                <a:lnTo>
                  <a:pt x="4848860" y="0"/>
                </a:lnTo>
                <a:lnTo>
                  <a:pt x="5252910" y="0"/>
                </a:lnTo>
                <a:lnTo>
                  <a:pt x="5252910" y="24257"/>
                </a:lnTo>
                <a:close/>
                <a:moveTo>
                  <a:pt x="4444746" y="24257"/>
                </a:moveTo>
                <a:lnTo>
                  <a:pt x="4040696" y="24257"/>
                </a:lnTo>
                <a:lnTo>
                  <a:pt x="4040696" y="0"/>
                </a:lnTo>
                <a:lnTo>
                  <a:pt x="4444746" y="0"/>
                </a:lnTo>
                <a:lnTo>
                  <a:pt x="4444746" y="24257"/>
                </a:lnTo>
                <a:close/>
                <a:moveTo>
                  <a:pt x="3636645" y="24257"/>
                </a:moveTo>
                <a:lnTo>
                  <a:pt x="3232594" y="24257"/>
                </a:lnTo>
                <a:lnTo>
                  <a:pt x="3232594" y="0"/>
                </a:lnTo>
                <a:lnTo>
                  <a:pt x="3636645" y="0"/>
                </a:lnTo>
                <a:lnTo>
                  <a:pt x="3636645" y="24257"/>
                </a:lnTo>
                <a:close/>
                <a:moveTo>
                  <a:pt x="2828481" y="24257"/>
                </a:moveTo>
                <a:lnTo>
                  <a:pt x="2424430" y="24257"/>
                </a:lnTo>
                <a:lnTo>
                  <a:pt x="2424430" y="0"/>
                </a:lnTo>
                <a:lnTo>
                  <a:pt x="2828481" y="0"/>
                </a:lnTo>
                <a:lnTo>
                  <a:pt x="2828481" y="24257"/>
                </a:lnTo>
                <a:close/>
                <a:moveTo>
                  <a:pt x="2020316" y="24257"/>
                </a:moveTo>
                <a:lnTo>
                  <a:pt x="1616266" y="24257"/>
                </a:lnTo>
                <a:lnTo>
                  <a:pt x="1616266" y="0"/>
                </a:lnTo>
                <a:lnTo>
                  <a:pt x="2020316" y="0"/>
                </a:lnTo>
                <a:lnTo>
                  <a:pt x="2020316" y="24257"/>
                </a:lnTo>
                <a:close/>
                <a:moveTo>
                  <a:pt x="1212215" y="24257"/>
                </a:moveTo>
                <a:lnTo>
                  <a:pt x="808164" y="24257"/>
                </a:lnTo>
                <a:lnTo>
                  <a:pt x="808164" y="0"/>
                </a:lnTo>
                <a:lnTo>
                  <a:pt x="1212215" y="0"/>
                </a:lnTo>
                <a:lnTo>
                  <a:pt x="1212215" y="24257"/>
                </a:lnTo>
                <a:close/>
                <a:moveTo>
                  <a:pt x="404051" y="24257"/>
                </a:moveTo>
                <a:lnTo>
                  <a:pt x="0" y="24257"/>
                </a:lnTo>
                <a:lnTo>
                  <a:pt x="0" y="0"/>
                </a:lnTo>
                <a:lnTo>
                  <a:pt x="404051" y="0"/>
                </a:lnTo>
                <a:lnTo>
                  <a:pt x="404051" y="24257"/>
                </a:lnTo>
                <a:close/>
              </a:path>
            </a:pathLst>
          </a:custGeom>
          <a:solidFill>
            <a:srgbClr val="6FBE4A"/>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17" name="Graphic 42">
            <a:extLst>
              <a:ext uri="{FF2B5EF4-FFF2-40B4-BE49-F238E27FC236}">
                <a16:creationId xmlns:a16="http://schemas.microsoft.com/office/drawing/2014/main" id="{4462BEFA-F6BE-408A-8CBD-DDC5B03EF6CF}"/>
              </a:ext>
            </a:extLst>
          </p:cNvPr>
          <p:cNvGrpSpPr/>
          <p:nvPr/>
        </p:nvGrpSpPr>
        <p:grpSpPr>
          <a:xfrm>
            <a:off x="5040122" y="1453579"/>
            <a:ext cx="4312158" cy="55752"/>
            <a:chOff x="1962277" y="6465887"/>
            <a:chExt cx="4312158" cy="55752"/>
          </a:xfrm>
          <a:solidFill>
            <a:srgbClr val="B3B3B3"/>
          </a:solidFill>
        </p:grpSpPr>
        <p:grpSp>
          <p:nvGrpSpPr>
            <p:cNvPr id="18" name="Graphic 42">
              <a:extLst>
                <a:ext uri="{FF2B5EF4-FFF2-40B4-BE49-F238E27FC236}">
                  <a16:creationId xmlns:a16="http://schemas.microsoft.com/office/drawing/2014/main" id="{6C414D36-83CA-494E-90F0-B5BB4912F8F4}"/>
                </a:ext>
              </a:extLst>
            </p:cNvPr>
            <p:cNvGrpSpPr/>
            <p:nvPr/>
          </p:nvGrpSpPr>
          <p:grpSpPr>
            <a:xfrm>
              <a:off x="1962277" y="6465887"/>
              <a:ext cx="275081" cy="55752"/>
              <a:chOff x="1962277" y="6465887"/>
              <a:chExt cx="275081" cy="55752"/>
            </a:xfrm>
            <a:solidFill>
              <a:srgbClr val="B3B3B3"/>
            </a:solidFill>
          </p:grpSpPr>
          <p:sp>
            <p:nvSpPr>
              <p:cNvPr id="44" name="Freeform: Shape 43">
                <a:extLst>
                  <a:ext uri="{FF2B5EF4-FFF2-40B4-BE49-F238E27FC236}">
                    <a16:creationId xmlns:a16="http://schemas.microsoft.com/office/drawing/2014/main" id="{F12D98FB-8347-49AC-981B-0836C07DF466}"/>
                  </a:ext>
                </a:extLst>
              </p:cNvPr>
              <p:cNvSpPr/>
              <p:nvPr/>
            </p:nvSpPr>
            <p:spPr>
              <a:xfrm>
                <a:off x="2229294"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25515A06-384F-4412-B81B-CC4CC0CA36F9}"/>
                  </a:ext>
                </a:extLst>
              </p:cNvPr>
              <p:cNvSpPr/>
              <p:nvPr/>
            </p:nvSpPr>
            <p:spPr>
              <a:xfrm>
                <a:off x="213309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FD3D9B1C-CA80-4F23-B321-AF615A9E00C6}"/>
                  </a:ext>
                </a:extLst>
              </p:cNvPr>
              <p:cNvSpPr/>
              <p:nvPr/>
            </p:nvSpPr>
            <p:spPr>
              <a:xfrm>
                <a:off x="2049526"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A61D8D8A-1848-4FF2-A8B9-EAA9E4FA6C9A}"/>
                  </a:ext>
                </a:extLst>
              </p:cNvPr>
              <p:cNvSpPr/>
              <p:nvPr/>
            </p:nvSpPr>
            <p:spPr>
              <a:xfrm>
                <a:off x="1962277"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9" name="Graphic 42">
              <a:extLst>
                <a:ext uri="{FF2B5EF4-FFF2-40B4-BE49-F238E27FC236}">
                  <a16:creationId xmlns:a16="http://schemas.microsoft.com/office/drawing/2014/main" id="{C8188640-B60E-4D12-8195-2CC09242B9F0}"/>
                </a:ext>
              </a:extLst>
            </p:cNvPr>
            <p:cNvGrpSpPr/>
            <p:nvPr/>
          </p:nvGrpSpPr>
          <p:grpSpPr>
            <a:xfrm>
              <a:off x="2767584" y="6465887"/>
              <a:ext cx="275081" cy="55752"/>
              <a:chOff x="2767584" y="6465887"/>
              <a:chExt cx="275081" cy="55752"/>
            </a:xfrm>
            <a:solidFill>
              <a:srgbClr val="B3B3B3"/>
            </a:solidFill>
          </p:grpSpPr>
          <p:sp>
            <p:nvSpPr>
              <p:cNvPr id="40" name="Freeform: Shape 39">
                <a:extLst>
                  <a:ext uri="{FF2B5EF4-FFF2-40B4-BE49-F238E27FC236}">
                    <a16:creationId xmlns:a16="http://schemas.microsoft.com/office/drawing/2014/main" id="{3AED701D-F446-4BF2-B9AB-AD1DE14D2221}"/>
                  </a:ext>
                </a:extLst>
              </p:cNvPr>
              <p:cNvSpPr/>
              <p:nvPr/>
            </p:nvSpPr>
            <p:spPr>
              <a:xfrm>
                <a:off x="303460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B786866A-0184-4A50-A38D-04AD7C97E460}"/>
                  </a:ext>
                </a:extLst>
              </p:cNvPr>
              <p:cNvSpPr/>
              <p:nvPr/>
            </p:nvSpPr>
            <p:spPr>
              <a:xfrm>
                <a:off x="2938399"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22873B01-F29B-447F-8CA9-90773F021047}"/>
                  </a:ext>
                </a:extLst>
              </p:cNvPr>
              <p:cNvSpPr/>
              <p:nvPr/>
            </p:nvSpPr>
            <p:spPr>
              <a:xfrm>
                <a:off x="2854833"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39C3C78D-917D-49A6-9DA1-0AAD733B0081}"/>
                  </a:ext>
                </a:extLst>
              </p:cNvPr>
              <p:cNvSpPr/>
              <p:nvPr/>
            </p:nvSpPr>
            <p:spPr>
              <a:xfrm>
                <a:off x="2767584"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0" name="Graphic 42">
              <a:extLst>
                <a:ext uri="{FF2B5EF4-FFF2-40B4-BE49-F238E27FC236}">
                  <a16:creationId xmlns:a16="http://schemas.microsoft.com/office/drawing/2014/main" id="{0B318879-5799-428C-8F50-C87E1AAE34F9}"/>
                </a:ext>
              </a:extLst>
            </p:cNvPr>
            <p:cNvGrpSpPr/>
            <p:nvPr/>
          </p:nvGrpSpPr>
          <p:grpSpPr>
            <a:xfrm>
              <a:off x="3592067" y="6465887"/>
              <a:ext cx="275082" cy="55752"/>
              <a:chOff x="3592067" y="6465887"/>
              <a:chExt cx="275082" cy="55752"/>
            </a:xfrm>
            <a:solidFill>
              <a:srgbClr val="B3B3B3"/>
            </a:solidFill>
          </p:grpSpPr>
          <p:sp>
            <p:nvSpPr>
              <p:cNvPr id="36" name="Freeform: Shape 35">
                <a:extLst>
                  <a:ext uri="{FF2B5EF4-FFF2-40B4-BE49-F238E27FC236}">
                    <a16:creationId xmlns:a16="http://schemas.microsoft.com/office/drawing/2014/main" id="{12315CF7-1D26-45D3-8980-950C19FCA779}"/>
                  </a:ext>
                </a:extLst>
              </p:cNvPr>
              <p:cNvSpPr/>
              <p:nvPr/>
            </p:nvSpPr>
            <p:spPr>
              <a:xfrm>
                <a:off x="3859085"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75582EA7-D6B9-4B06-81FC-45EFF0D7FA1D}"/>
                  </a:ext>
                </a:extLst>
              </p:cNvPr>
              <p:cNvSpPr/>
              <p:nvPr/>
            </p:nvSpPr>
            <p:spPr>
              <a:xfrm>
                <a:off x="3762883"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4B32FF40-DA0D-43AF-9E1F-7F90B039619E}"/>
                  </a:ext>
                </a:extLst>
              </p:cNvPr>
              <p:cNvSpPr/>
              <p:nvPr/>
            </p:nvSpPr>
            <p:spPr>
              <a:xfrm>
                <a:off x="3679316"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65F385E7-62A0-4424-AA68-EC3AC5D492B0}"/>
                  </a:ext>
                </a:extLst>
              </p:cNvPr>
              <p:cNvSpPr/>
              <p:nvPr/>
            </p:nvSpPr>
            <p:spPr>
              <a:xfrm>
                <a:off x="3592067"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aphic 42">
              <a:extLst>
                <a:ext uri="{FF2B5EF4-FFF2-40B4-BE49-F238E27FC236}">
                  <a16:creationId xmlns:a16="http://schemas.microsoft.com/office/drawing/2014/main" id="{3423C752-5534-4E66-A865-C988809C1E01}"/>
                </a:ext>
              </a:extLst>
            </p:cNvPr>
            <p:cNvGrpSpPr/>
            <p:nvPr/>
          </p:nvGrpSpPr>
          <p:grpSpPr>
            <a:xfrm>
              <a:off x="4397375" y="6465887"/>
              <a:ext cx="275081" cy="55752"/>
              <a:chOff x="4397375" y="6465887"/>
              <a:chExt cx="275081" cy="55752"/>
            </a:xfrm>
            <a:solidFill>
              <a:srgbClr val="B3B3B3"/>
            </a:solidFill>
          </p:grpSpPr>
          <p:sp>
            <p:nvSpPr>
              <p:cNvPr id="32" name="Freeform: Shape 31">
                <a:extLst>
                  <a:ext uri="{FF2B5EF4-FFF2-40B4-BE49-F238E27FC236}">
                    <a16:creationId xmlns:a16="http://schemas.microsoft.com/office/drawing/2014/main" id="{F6ADF341-7B9D-4DD8-9CA6-565A61A1D9F0}"/>
                  </a:ext>
                </a:extLst>
              </p:cNvPr>
              <p:cNvSpPr/>
              <p:nvPr/>
            </p:nvSpPr>
            <p:spPr>
              <a:xfrm>
                <a:off x="466439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3583D26D-856C-4A77-AE0D-3BA42CE1E584}"/>
                  </a:ext>
                </a:extLst>
              </p:cNvPr>
              <p:cNvSpPr/>
              <p:nvPr/>
            </p:nvSpPr>
            <p:spPr>
              <a:xfrm>
                <a:off x="456819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3">
                <a:extLst>
                  <a:ext uri="{FF2B5EF4-FFF2-40B4-BE49-F238E27FC236}">
                    <a16:creationId xmlns:a16="http://schemas.microsoft.com/office/drawing/2014/main" id="{3AEFB025-6C70-433A-A300-828C72698CA9}"/>
                  </a:ext>
                </a:extLst>
              </p:cNvPr>
              <p:cNvSpPr/>
              <p:nvPr/>
            </p:nvSpPr>
            <p:spPr>
              <a:xfrm>
                <a:off x="4484624"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B1D62E97-9E08-4764-8431-00935A47F3A0}"/>
                  </a:ext>
                </a:extLst>
              </p:cNvPr>
              <p:cNvSpPr/>
              <p:nvPr/>
            </p:nvSpPr>
            <p:spPr>
              <a:xfrm>
                <a:off x="4397375"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2" name="Graphic 42">
              <a:extLst>
                <a:ext uri="{FF2B5EF4-FFF2-40B4-BE49-F238E27FC236}">
                  <a16:creationId xmlns:a16="http://schemas.microsoft.com/office/drawing/2014/main" id="{B5A71B70-4F7E-4F2D-B1E9-AA29844C693D}"/>
                </a:ext>
              </a:extLst>
            </p:cNvPr>
            <p:cNvGrpSpPr/>
            <p:nvPr/>
          </p:nvGrpSpPr>
          <p:grpSpPr>
            <a:xfrm>
              <a:off x="5193982" y="6465887"/>
              <a:ext cx="275081" cy="55752"/>
              <a:chOff x="5193982" y="6465887"/>
              <a:chExt cx="275081" cy="55752"/>
            </a:xfrm>
            <a:solidFill>
              <a:srgbClr val="B3B3B3"/>
            </a:solidFill>
          </p:grpSpPr>
          <p:sp>
            <p:nvSpPr>
              <p:cNvPr id="28" name="Freeform: Shape 27">
                <a:extLst>
                  <a:ext uri="{FF2B5EF4-FFF2-40B4-BE49-F238E27FC236}">
                    <a16:creationId xmlns:a16="http://schemas.microsoft.com/office/drawing/2014/main" id="{5C4D2D9B-3546-4854-9EF0-91DA8B5D343A}"/>
                  </a:ext>
                </a:extLst>
              </p:cNvPr>
              <p:cNvSpPr/>
              <p:nvPr/>
            </p:nvSpPr>
            <p:spPr>
              <a:xfrm>
                <a:off x="546100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 name="Freeform: Shape 28">
                <a:extLst>
                  <a:ext uri="{FF2B5EF4-FFF2-40B4-BE49-F238E27FC236}">
                    <a16:creationId xmlns:a16="http://schemas.microsoft.com/office/drawing/2014/main" id="{CACC2168-473F-4DD8-9CCA-AC07604162E4}"/>
                  </a:ext>
                </a:extLst>
              </p:cNvPr>
              <p:cNvSpPr/>
              <p:nvPr/>
            </p:nvSpPr>
            <p:spPr>
              <a:xfrm>
                <a:off x="536486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C0676C98-9672-4F1C-B76D-533DC9DC61E9}"/>
                  </a:ext>
                </a:extLst>
              </p:cNvPr>
              <p:cNvSpPr/>
              <p:nvPr/>
            </p:nvSpPr>
            <p:spPr>
              <a:xfrm>
                <a:off x="528123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967CC653-46C7-4F44-8FF4-0AABDEBC12E7}"/>
                  </a:ext>
                </a:extLst>
              </p:cNvPr>
              <p:cNvSpPr/>
              <p:nvPr/>
            </p:nvSpPr>
            <p:spPr>
              <a:xfrm>
                <a:off x="519398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3" name="Graphic 42">
              <a:extLst>
                <a:ext uri="{FF2B5EF4-FFF2-40B4-BE49-F238E27FC236}">
                  <a16:creationId xmlns:a16="http://schemas.microsoft.com/office/drawing/2014/main" id="{2A1F82DF-03D9-444E-8317-8BEACA4F8E1E}"/>
                </a:ext>
              </a:extLst>
            </p:cNvPr>
            <p:cNvGrpSpPr/>
            <p:nvPr/>
          </p:nvGrpSpPr>
          <p:grpSpPr>
            <a:xfrm>
              <a:off x="5999289" y="6465887"/>
              <a:ext cx="275145" cy="55752"/>
              <a:chOff x="5999289" y="6465887"/>
              <a:chExt cx="275145" cy="55752"/>
            </a:xfrm>
            <a:solidFill>
              <a:srgbClr val="B3B3B3"/>
            </a:solidFill>
          </p:grpSpPr>
          <p:sp>
            <p:nvSpPr>
              <p:cNvPr id="24" name="Freeform: Shape 23">
                <a:extLst>
                  <a:ext uri="{FF2B5EF4-FFF2-40B4-BE49-F238E27FC236}">
                    <a16:creationId xmlns:a16="http://schemas.microsoft.com/office/drawing/2014/main" id="{491F24D6-8119-44C1-93F2-E5109D171FA2}"/>
                  </a:ext>
                </a:extLst>
              </p:cNvPr>
              <p:cNvSpPr/>
              <p:nvPr/>
            </p:nvSpPr>
            <p:spPr>
              <a:xfrm>
                <a:off x="626637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4">
                <a:extLst>
                  <a:ext uri="{FF2B5EF4-FFF2-40B4-BE49-F238E27FC236}">
                    <a16:creationId xmlns:a16="http://schemas.microsoft.com/office/drawing/2014/main" id="{C81EC1E3-3540-4BE0-AD5A-51BA24740C03}"/>
                  </a:ext>
                </a:extLst>
              </p:cNvPr>
              <p:cNvSpPr/>
              <p:nvPr/>
            </p:nvSpPr>
            <p:spPr>
              <a:xfrm>
                <a:off x="6170168"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5">
                <a:extLst>
                  <a:ext uri="{FF2B5EF4-FFF2-40B4-BE49-F238E27FC236}">
                    <a16:creationId xmlns:a16="http://schemas.microsoft.com/office/drawing/2014/main" id="{E8EFC42F-F751-4EA6-8C7C-816A8DE27840}"/>
                  </a:ext>
                </a:extLst>
              </p:cNvPr>
              <p:cNvSpPr/>
              <p:nvPr/>
            </p:nvSpPr>
            <p:spPr>
              <a:xfrm>
                <a:off x="6086538"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6">
                <a:extLst>
                  <a:ext uri="{FF2B5EF4-FFF2-40B4-BE49-F238E27FC236}">
                    <a16:creationId xmlns:a16="http://schemas.microsoft.com/office/drawing/2014/main" id="{27C191A6-C627-4504-AFFA-3E1CD488F910}"/>
                  </a:ext>
                </a:extLst>
              </p:cNvPr>
              <p:cNvSpPr/>
              <p:nvPr/>
            </p:nvSpPr>
            <p:spPr>
              <a:xfrm>
                <a:off x="5999289"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92" name="Freeform: Shape 91">
            <a:extLst>
              <a:ext uri="{FF2B5EF4-FFF2-40B4-BE49-F238E27FC236}">
                <a16:creationId xmlns:a16="http://schemas.microsoft.com/office/drawing/2014/main" id="{95075E11-C95B-43F7-AE58-F819F4432F94}"/>
              </a:ext>
            </a:extLst>
          </p:cNvPr>
          <p:cNvSpPr/>
          <p:nvPr/>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E7C06D70-7E3E-4D15-B6B1-EAF35FBF771C}"/>
              </a:ext>
            </a:extLst>
          </p:cNvPr>
          <p:cNvSpPr/>
          <p:nvPr/>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2560CFA8-8666-401D-B91D-47D7B7FABCCC}"/>
              </a:ext>
            </a:extLst>
          </p:cNvPr>
          <p:cNvSpPr/>
          <p:nvPr/>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Text Placeholder 100">
            <a:extLst>
              <a:ext uri="{FF2B5EF4-FFF2-40B4-BE49-F238E27FC236}">
                <a16:creationId xmlns:a16="http://schemas.microsoft.com/office/drawing/2014/main" id="{E68E1B68-9A85-4371-8C00-E6C787C594B2}"/>
              </a:ext>
            </a:extLst>
          </p:cNvPr>
          <p:cNvSpPr>
            <a:spLocks noGrp="1"/>
          </p:cNvSpPr>
          <p:nvPr>
            <p:ph type="body" sz="quarter" idx="11" hasCustomPrompt="1"/>
          </p:nvPr>
        </p:nvSpPr>
        <p:spPr>
          <a:xfrm>
            <a:off x="771462" y="3134272"/>
            <a:ext cx="3026664" cy="1515287"/>
          </a:xfrm>
        </p:spPr>
        <p:txBody>
          <a:bodyPr vert="horz" lIns="0" tIns="0" rIns="0" bIns="0" rtlCol="0" anchor="ctr" anchorCtr="0">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stStyle>
          <a:p>
            <a:pPr lvl="0"/>
            <a:r>
              <a:rPr lang="en-US" dirty="0"/>
              <a:t>Add call out text here</a:t>
            </a:r>
          </a:p>
          <a:p>
            <a:pPr lvl="1"/>
            <a:r>
              <a:rPr lang="en-US" dirty="0"/>
              <a:t>Bullet 2</a:t>
            </a:r>
          </a:p>
          <a:p>
            <a:pPr marL="896112" lvl="2" indent="-228600">
              <a:buBlip>
                <a:blip r:embed="rId5">
                  <a:extLst>
                    <a:ext uri="{96DAC541-7B7A-43D3-8B79-37D633B846F1}">
                      <asvg:svgBlip xmlns:asvg="http://schemas.microsoft.com/office/drawing/2016/SVG/main" r:embed="rId6"/>
                    </a:ext>
                  </a:extLst>
                </a:blip>
              </a:buBlip>
            </a:pPr>
            <a:r>
              <a:rPr lang="en-US" dirty="0"/>
              <a:t>Bullet 3</a:t>
            </a:r>
          </a:p>
          <a:p>
            <a:pPr marL="1143000" lvl="3">
              <a:buBlip>
                <a:blip r:embed="rId7"/>
              </a:buBlip>
            </a:pPr>
            <a:r>
              <a:rPr lang="en-US" dirty="0"/>
              <a:t>Bullet 4</a:t>
            </a:r>
          </a:p>
        </p:txBody>
      </p:sp>
      <p:grpSp>
        <p:nvGrpSpPr>
          <p:cNvPr id="63" name="Group 62">
            <a:extLst>
              <a:ext uri="{FF2B5EF4-FFF2-40B4-BE49-F238E27FC236}">
                <a16:creationId xmlns:a16="http://schemas.microsoft.com/office/drawing/2014/main" id="{E4983F59-20D1-456F-9822-48C6226503C4}"/>
              </a:ext>
            </a:extLst>
          </p:cNvPr>
          <p:cNvGrpSpPr/>
          <p:nvPr/>
        </p:nvGrpSpPr>
        <p:grpSpPr>
          <a:xfrm>
            <a:off x="3505373" y="2988934"/>
            <a:ext cx="478233" cy="3067294"/>
            <a:chOff x="3543714" y="2978301"/>
            <a:chExt cx="478233" cy="3067294"/>
          </a:xfrm>
        </p:grpSpPr>
        <p:cxnSp>
          <p:nvCxnSpPr>
            <p:cNvPr id="64" name="Straight Connector 63">
              <a:extLst>
                <a:ext uri="{FF2B5EF4-FFF2-40B4-BE49-F238E27FC236}">
                  <a16:creationId xmlns:a16="http://schemas.microsoft.com/office/drawing/2014/main" id="{F139F8BB-DB21-4143-AE80-E3F57EF11700}"/>
                </a:ext>
              </a:extLst>
            </p:cNvPr>
            <p:cNvCxnSpPr/>
            <p:nvPr userDrawn="1"/>
          </p:nvCxnSpPr>
          <p:spPr>
            <a:xfrm>
              <a:off x="4018231" y="2978301"/>
              <a:ext cx="0" cy="3063244"/>
            </a:xfrm>
            <a:prstGeom prst="line">
              <a:avLst/>
            </a:prstGeom>
            <a:ln w="3175">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51FBC5C-EFA9-4EAE-884D-1053E7D82ABF}"/>
                </a:ext>
              </a:extLst>
            </p:cNvPr>
            <p:cNvCxnSpPr>
              <a:cxnSpLocks/>
            </p:cNvCxnSpPr>
            <p:nvPr userDrawn="1"/>
          </p:nvCxnSpPr>
          <p:spPr>
            <a:xfrm>
              <a:off x="4018231" y="5043883"/>
              <a:ext cx="0" cy="1001712"/>
            </a:xfrm>
            <a:prstGeom prst="line">
              <a:avLst/>
            </a:prstGeom>
            <a:ln w="9525">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7B92371-B3C4-482B-8F9D-BABDE6271931}"/>
                </a:ext>
              </a:extLst>
            </p:cNvPr>
            <p:cNvCxnSpPr>
              <a:cxnSpLocks/>
            </p:cNvCxnSpPr>
            <p:nvPr userDrawn="1"/>
          </p:nvCxnSpPr>
          <p:spPr>
            <a:xfrm>
              <a:off x="3543714" y="6041913"/>
              <a:ext cx="478233" cy="0"/>
            </a:xfrm>
            <a:prstGeom prst="line">
              <a:avLst/>
            </a:prstGeom>
            <a:ln w="19050">
              <a:solidFill>
                <a:srgbClr val="FFFFF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27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70D-CAD1-2710-CB6B-73A7553B54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C6BEE-283D-F8DC-A9D9-B075E97B24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BE49E-F605-4ED5-9F93-4DC7B3141B8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C13F39C-248D-FF7D-7B27-701AA3C86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63A1B-386A-28C2-5928-E3A0159AB966}"/>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1640148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mp; 1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BA33D38-FF79-4659-BC13-5AED39062B0A}"/>
              </a:ext>
            </a:extLst>
          </p:cNvPr>
          <p:cNvSpPr>
            <a:spLocks noGrp="1"/>
          </p:cNvSpPr>
          <p:nvPr>
            <p:ph type="pic" sz="quarter" idx="12" hasCustomPrompt="1"/>
          </p:nvPr>
        </p:nvSpPr>
        <p:spPr>
          <a:xfrm>
            <a:off x="1524" y="0"/>
            <a:ext cx="12188952" cy="5208644"/>
          </a:xfrm>
          <a:custGeom>
            <a:avLst/>
            <a:gdLst>
              <a:gd name="connsiteX0" fmla="*/ 0 w 12188952"/>
              <a:gd name="connsiteY0" fmla="*/ 0 h 5195944"/>
              <a:gd name="connsiteX1" fmla="*/ 12188952 w 12188952"/>
              <a:gd name="connsiteY1" fmla="*/ 0 h 5195944"/>
              <a:gd name="connsiteX2" fmla="*/ 12188952 w 12188952"/>
              <a:gd name="connsiteY2" fmla="*/ 5195944 h 5195944"/>
              <a:gd name="connsiteX3" fmla="*/ 2659341 w 12188952"/>
              <a:gd name="connsiteY3" fmla="*/ 5195944 h 5195944"/>
              <a:gd name="connsiteX4" fmla="*/ 2257812 w 12188952"/>
              <a:gd name="connsiteY4" fmla="*/ 4992786 h 5195944"/>
              <a:gd name="connsiteX5" fmla="*/ 0 w 12188952"/>
              <a:gd name="connsiteY5" fmla="*/ 4992786 h 51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5195944">
                <a:moveTo>
                  <a:pt x="0" y="0"/>
                </a:moveTo>
                <a:lnTo>
                  <a:pt x="12188952" y="0"/>
                </a:lnTo>
                <a:lnTo>
                  <a:pt x="12188952" y="5195944"/>
                </a:lnTo>
                <a:lnTo>
                  <a:pt x="2659341" y="5195944"/>
                </a:lnTo>
                <a:lnTo>
                  <a:pt x="2257812" y="4992786"/>
                </a:lnTo>
                <a:lnTo>
                  <a:pt x="0" y="4992786"/>
                </a:lnTo>
                <a:close/>
              </a:path>
            </a:pathLst>
          </a:custGeom>
          <a:solidFill>
            <a:schemeClr val="bg1">
              <a:lumMod val="95000"/>
            </a:schemeClr>
          </a:solidFill>
        </p:spPr>
        <p:txBody>
          <a:bodyPr wrap="square" bIns="640080" anchor="ctr">
            <a:noAutofit/>
          </a:bodyPr>
          <a:lstStyle>
            <a:lvl1pPr marL="0" indent="0" algn="ctr">
              <a:buNone/>
              <a:defRPr sz="1600" b="0">
                <a:solidFill>
                  <a:schemeClr val="accent5"/>
                </a:solidFill>
                <a:latin typeface="+mn-lt"/>
              </a:defRPr>
            </a:lvl1pPr>
          </a:lstStyle>
          <a:p>
            <a:r>
              <a:rPr lang="en-US" dirty="0"/>
              <a:t>Click picture icon to add image</a:t>
            </a:r>
          </a:p>
        </p:txBody>
      </p:sp>
      <p:sp>
        <p:nvSpPr>
          <p:cNvPr id="11" name="Freeform: Shape 10">
            <a:extLst>
              <a:ext uri="{FF2B5EF4-FFF2-40B4-BE49-F238E27FC236}">
                <a16:creationId xmlns:a16="http://schemas.microsoft.com/office/drawing/2014/main" id="{061473D3-D9B8-4ABB-B46F-2584ADD4252E}"/>
              </a:ext>
            </a:extLst>
          </p:cNvPr>
          <p:cNvSpPr/>
          <p:nvPr/>
        </p:nvSpPr>
        <p:spPr>
          <a:xfrm>
            <a:off x="-4564" y="4992785"/>
            <a:ext cx="12201129" cy="1778523"/>
          </a:xfrm>
          <a:custGeom>
            <a:avLst/>
            <a:gdLst>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0 h 1742130"/>
              <a:gd name="connsiteX6" fmla="*/ 12225528 w 12225528"/>
              <a:gd name="connsiteY6" fmla="*/ 1508582 h 1742130"/>
              <a:gd name="connsiteX7" fmla="*/ 9244676 w 12225528"/>
              <a:gd name="connsiteY7" fmla="*/ 1508582 h 1742130"/>
              <a:gd name="connsiteX8" fmla="*/ 8712452 w 12225528"/>
              <a:gd name="connsiteY8" fmla="*/ 1740686 h 1742130"/>
              <a:gd name="connsiteX9" fmla="*/ 8715763 w 12225528"/>
              <a:gd name="connsiteY9" fmla="*/ 1742130 h 1742130"/>
              <a:gd name="connsiteX10" fmla="*/ 0 w 12225528"/>
              <a:gd name="connsiteY10" fmla="*/ 174213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1508582 h 1742130"/>
              <a:gd name="connsiteX6" fmla="*/ 9244676 w 12225528"/>
              <a:gd name="connsiteY6" fmla="*/ 1508582 h 1742130"/>
              <a:gd name="connsiteX7" fmla="*/ 8712452 w 12225528"/>
              <a:gd name="connsiteY7" fmla="*/ 1740686 h 1742130"/>
              <a:gd name="connsiteX8" fmla="*/ 8715763 w 12225528"/>
              <a:gd name="connsiteY8" fmla="*/ 1742130 h 1742130"/>
              <a:gd name="connsiteX9" fmla="*/ 0 w 12225528"/>
              <a:gd name="connsiteY9" fmla="*/ 1742130 h 1742130"/>
              <a:gd name="connsiteX10" fmla="*/ 0 w 12225528"/>
              <a:gd name="connsiteY10" fmla="*/ 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225528 w 12225528"/>
              <a:gd name="connsiteY4" fmla="*/ 1508582 h 1742130"/>
              <a:gd name="connsiteX5" fmla="*/ 9244676 w 12225528"/>
              <a:gd name="connsiteY5" fmla="*/ 1508582 h 1742130"/>
              <a:gd name="connsiteX6" fmla="*/ 8712452 w 12225528"/>
              <a:gd name="connsiteY6" fmla="*/ 1740686 h 1742130"/>
              <a:gd name="connsiteX7" fmla="*/ 8715763 w 12225528"/>
              <a:gd name="connsiteY7" fmla="*/ 1742130 h 1742130"/>
              <a:gd name="connsiteX8" fmla="*/ 0 w 12225528"/>
              <a:gd name="connsiteY8" fmla="*/ 1742130 h 1742130"/>
              <a:gd name="connsiteX9" fmla="*/ 0 w 12225528"/>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25528 w 12237742"/>
              <a:gd name="connsiteY4" fmla="*/ 1508582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8998407 w 12237742"/>
              <a:gd name="connsiteY5" fmla="*/ 1625525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130033 w 12237742"/>
              <a:gd name="connsiteY5" fmla="*/ 1621349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712452 w 12237742"/>
              <a:gd name="connsiteY6" fmla="*/ 1740686 h 1754660"/>
              <a:gd name="connsiteX7" fmla="*/ 8864374 w 12237742"/>
              <a:gd name="connsiteY7" fmla="*/ 1754660 h 1754660"/>
              <a:gd name="connsiteX8" fmla="*/ 0 w 12237742"/>
              <a:gd name="connsiteY8" fmla="*/ 1742130 h 1754660"/>
              <a:gd name="connsiteX9" fmla="*/ 0 w 12237742"/>
              <a:gd name="connsiteY9" fmla="*/ 0 h 175466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864374 w 12237742"/>
              <a:gd name="connsiteY6" fmla="*/ 1754660 h 1754660"/>
              <a:gd name="connsiteX7" fmla="*/ 0 w 12237742"/>
              <a:gd name="connsiteY7" fmla="*/ 1742130 h 1754660"/>
              <a:gd name="connsiteX8" fmla="*/ 0 w 12237742"/>
              <a:gd name="connsiteY8"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7742" h="1754660">
                <a:moveTo>
                  <a:pt x="0" y="0"/>
                </a:moveTo>
                <a:lnTo>
                  <a:pt x="2261766" y="0"/>
                </a:lnTo>
                <a:lnTo>
                  <a:pt x="2669225" y="201008"/>
                </a:lnTo>
                <a:lnTo>
                  <a:pt x="12237742" y="201008"/>
                </a:lnTo>
                <a:cubicBezTo>
                  <a:pt x="12236501" y="675847"/>
                  <a:pt x="12235261" y="1150686"/>
                  <a:pt x="12234020" y="1625525"/>
                </a:cubicBezTo>
                <a:lnTo>
                  <a:pt x="9130033" y="1621349"/>
                </a:lnTo>
                <a:lnTo>
                  <a:pt x="8864374" y="1754660"/>
                </a:lnTo>
                <a:lnTo>
                  <a:pt x="0" y="174213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0" name="Text Placeholder 27"/>
          <p:cNvSpPr>
            <a:spLocks noGrp="1"/>
          </p:cNvSpPr>
          <p:nvPr>
            <p:ph type="body" sz="quarter" idx="15" hasCustomPrompt="1"/>
          </p:nvPr>
        </p:nvSpPr>
        <p:spPr bwMode="gray">
          <a:xfrm>
            <a:off x="184082" y="5570491"/>
            <a:ext cx="11823616" cy="553998"/>
          </a:xfrm>
        </p:spPr>
        <p:txBody>
          <a:bodyPr wrap="square" anchor="ctr" anchorCtr="0">
            <a:spAutoFit/>
          </a:bodyPr>
          <a:lstStyle>
            <a:lvl1pPr marL="0" indent="0" algn="ctr">
              <a:lnSpc>
                <a:spcPct val="90000"/>
              </a:lnSpc>
              <a:spcBef>
                <a:spcPts val="0"/>
              </a:spcBef>
              <a:buNone/>
              <a:defRPr sz="4000" b="1" cap="all" baseline="0">
                <a:solidFill>
                  <a:schemeClr val="bg1"/>
                </a:solidFill>
              </a:defRPr>
            </a:lvl1pPr>
          </a:lstStyle>
          <a:p>
            <a:pPr lvl="0"/>
            <a:r>
              <a:rPr lang="en-US" dirty="0"/>
              <a:t>CLICK TO ADD TEXT</a:t>
            </a:r>
          </a:p>
        </p:txBody>
      </p:sp>
      <p:grpSp>
        <p:nvGrpSpPr>
          <p:cNvPr id="12" name="Group 11">
            <a:extLst>
              <a:ext uri="{FF2B5EF4-FFF2-40B4-BE49-F238E27FC236}">
                <a16:creationId xmlns:a16="http://schemas.microsoft.com/office/drawing/2014/main" id="{4448D662-6523-4218-8C74-57E67EA487D2}"/>
              </a:ext>
            </a:extLst>
          </p:cNvPr>
          <p:cNvGrpSpPr/>
          <p:nvPr/>
        </p:nvGrpSpPr>
        <p:grpSpPr>
          <a:xfrm rot="5400000" flipH="1">
            <a:off x="963637" y="4418514"/>
            <a:ext cx="291600" cy="1828800"/>
            <a:chOff x="3543714" y="2978301"/>
            <a:chExt cx="478233" cy="3067294"/>
          </a:xfrm>
        </p:grpSpPr>
        <p:cxnSp>
          <p:nvCxnSpPr>
            <p:cNvPr id="13" name="Straight Connector 12">
              <a:extLst>
                <a:ext uri="{FF2B5EF4-FFF2-40B4-BE49-F238E27FC236}">
                  <a16:creationId xmlns:a16="http://schemas.microsoft.com/office/drawing/2014/main" id="{F68EE3B7-86A3-46E4-8C18-4177BE6F23D3}"/>
                </a:ext>
              </a:extLst>
            </p:cNvPr>
            <p:cNvCxnSpPr/>
            <p:nvPr userDrawn="1"/>
          </p:nvCxnSpPr>
          <p:spPr>
            <a:xfrm>
              <a:off x="4018231" y="2978301"/>
              <a:ext cx="0" cy="3063244"/>
            </a:xfrm>
            <a:prstGeom prst="line">
              <a:avLst/>
            </a:prstGeom>
            <a:ln w="6350">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00A465-8170-4E06-8AC4-0B4E97C1BA4A}"/>
                </a:ext>
              </a:extLst>
            </p:cNvPr>
            <p:cNvCxnSpPr>
              <a:cxnSpLocks/>
            </p:cNvCxnSpPr>
            <p:nvPr userDrawn="1"/>
          </p:nvCxnSpPr>
          <p:spPr>
            <a:xfrm>
              <a:off x="4018231" y="5043883"/>
              <a:ext cx="0" cy="1001712"/>
            </a:xfrm>
            <a:prstGeom prst="line">
              <a:avLst/>
            </a:prstGeom>
            <a:ln w="12700">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F3370D-BB7A-49E6-B98E-026D631B9909}"/>
                </a:ext>
              </a:extLst>
            </p:cNvPr>
            <p:cNvCxnSpPr>
              <a:cxnSpLocks/>
            </p:cNvCxnSpPr>
            <p:nvPr userDrawn="1"/>
          </p:nvCxnSpPr>
          <p:spPr>
            <a:xfrm>
              <a:off x="3543714" y="6041913"/>
              <a:ext cx="478233" cy="0"/>
            </a:xfrm>
            <a:prstGeom prst="line">
              <a:avLst/>
            </a:prstGeom>
            <a:ln w="19050">
              <a:solidFill>
                <a:srgbClr val="FFFFFE"/>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88816B2-845A-4989-A2B1-4079A2F3752B}"/>
              </a:ext>
            </a:extLst>
          </p:cNvPr>
          <p:cNvGrpSpPr/>
          <p:nvPr/>
        </p:nvGrpSpPr>
        <p:grpSpPr>
          <a:xfrm rot="16200000" flipH="1">
            <a:off x="10949912" y="5290616"/>
            <a:ext cx="291600" cy="1828800"/>
            <a:chOff x="3543714" y="2978301"/>
            <a:chExt cx="478233" cy="3067294"/>
          </a:xfrm>
        </p:grpSpPr>
        <p:cxnSp>
          <p:nvCxnSpPr>
            <p:cNvPr id="17" name="Straight Connector 16">
              <a:extLst>
                <a:ext uri="{FF2B5EF4-FFF2-40B4-BE49-F238E27FC236}">
                  <a16:creationId xmlns:a16="http://schemas.microsoft.com/office/drawing/2014/main" id="{ED19B288-2A4F-437F-A0F7-2768B6B747B2}"/>
                </a:ext>
              </a:extLst>
            </p:cNvPr>
            <p:cNvCxnSpPr/>
            <p:nvPr userDrawn="1"/>
          </p:nvCxnSpPr>
          <p:spPr>
            <a:xfrm>
              <a:off x="4018231" y="2978301"/>
              <a:ext cx="0" cy="3063244"/>
            </a:xfrm>
            <a:prstGeom prst="line">
              <a:avLst/>
            </a:prstGeom>
            <a:ln w="6350">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84DB4A-6A25-4E9B-91DA-0532F23B76DA}"/>
                </a:ext>
              </a:extLst>
            </p:cNvPr>
            <p:cNvCxnSpPr>
              <a:cxnSpLocks/>
            </p:cNvCxnSpPr>
            <p:nvPr userDrawn="1"/>
          </p:nvCxnSpPr>
          <p:spPr>
            <a:xfrm>
              <a:off x="4018231" y="5043883"/>
              <a:ext cx="0" cy="1001712"/>
            </a:xfrm>
            <a:prstGeom prst="line">
              <a:avLst/>
            </a:prstGeom>
            <a:ln w="12700">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0D9433-EAE5-4A07-9C93-1D153DF9FCD0}"/>
                </a:ext>
              </a:extLst>
            </p:cNvPr>
            <p:cNvCxnSpPr>
              <a:cxnSpLocks/>
            </p:cNvCxnSpPr>
            <p:nvPr userDrawn="1"/>
          </p:nvCxnSpPr>
          <p:spPr>
            <a:xfrm>
              <a:off x="3543714" y="6041913"/>
              <a:ext cx="478233" cy="0"/>
            </a:xfrm>
            <a:prstGeom prst="line">
              <a:avLst/>
            </a:prstGeom>
            <a:ln w="19050">
              <a:solidFill>
                <a:srgbClr val="FFFFFE"/>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5BC06C-A39E-4B36-8956-12F686D395C9}"/>
              </a:ext>
            </a:extLst>
          </p:cNvPr>
          <p:cNvGrpSpPr/>
          <p:nvPr/>
        </p:nvGrpSpPr>
        <p:grpSpPr>
          <a:xfrm>
            <a:off x="-3048" y="6620256"/>
            <a:ext cx="12198096" cy="237744"/>
            <a:chOff x="0" y="6620256"/>
            <a:chExt cx="12188952" cy="237744"/>
          </a:xfrm>
        </p:grpSpPr>
        <p:sp>
          <p:nvSpPr>
            <p:cNvPr id="23" name="Freeform: Shape 22">
              <a:extLst>
                <a:ext uri="{FF2B5EF4-FFF2-40B4-BE49-F238E27FC236}">
                  <a16:creationId xmlns:a16="http://schemas.microsoft.com/office/drawing/2014/main" id="{4A9BC8A2-7F6A-443D-815D-2D2148352B78}"/>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27" name="Freeform 4">
              <a:extLst>
                <a:ext uri="{FF2B5EF4-FFF2-40B4-BE49-F238E27FC236}">
                  <a16:creationId xmlns:a16="http://schemas.microsoft.com/office/drawing/2014/main" id="{C2E243E4-E400-4204-8491-A5F8D0AE358D}"/>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sp>
        <p:nvSpPr>
          <p:cNvPr id="21" name="Rectangle 6">
            <a:extLst>
              <a:ext uri="{FF2B5EF4-FFF2-40B4-BE49-F238E27FC236}">
                <a16:creationId xmlns:a16="http://schemas.microsoft.com/office/drawing/2014/main" id="{E1350722-1D66-403B-B964-706908787D74}"/>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20000"/>
                    <a:lumOff val="8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20000"/>
                  <a:lumOff val="80000"/>
                </a:schemeClr>
              </a:solidFill>
              <a:effectLst/>
              <a:uLnTx/>
              <a:uFillTx/>
              <a:ea typeface="MS PGothic" pitchFamily="34" charset="-128"/>
            </a:endParaRPr>
          </a:p>
        </p:txBody>
      </p:sp>
    </p:spTree>
    <p:extLst>
      <p:ext uri="{BB962C8B-B14F-4D97-AF65-F5344CB8AC3E}">
        <p14:creationId xmlns:p14="http://schemas.microsoft.com/office/powerpoint/2010/main" val="162234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LWX'23 Presenter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71067A-153F-402A-9705-FE6682164957}"/>
              </a:ext>
            </a:extLst>
          </p:cNvPr>
          <p:cNvSpPr>
            <a:spLocks noGrp="1"/>
          </p:cNvSpPr>
          <p:nvPr>
            <p:ph type="body" sz="quarter" idx="43" hasCustomPrompt="1"/>
          </p:nvPr>
        </p:nvSpPr>
        <p:spPr>
          <a:xfrm>
            <a:off x="3535680" y="1709928"/>
            <a:ext cx="5120640" cy="347472"/>
          </a:xfrm>
        </p:spPr>
        <p:txBody>
          <a:bodyPr/>
          <a:lstStyle>
            <a:lvl1pPr marL="0" indent="0" algn="ctr">
              <a:buNone/>
              <a:defRPr b="1">
                <a:solidFill>
                  <a:schemeClr val="tx1"/>
                </a:solidFill>
              </a:defRPr>
            </a:lvl1pPr>
          </a:lstStyle>
          <a:p>
            <a:pPr lvl="0"/>
            <a:r>
              <a:rPr lang="en-US" dirty="0"/>
              <a:t>Add Presenter Name</a:t>
            </a:r>
          </a:p>
        </p:txBody>
      </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3535680" y="2220686"/>
            <a:ext cx="5120640" cy="3331458"/>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4" name="Text Placeholder 3">
            <a:extLst>
              <a:ext uri="{FF2B5EF4-FFF2-40B4-BE49-F238E27FC236}">
                <a16:creationId xmlns:a16="http://schemas.microsoft.com/office/drawing/2014/main" id="{A25A81C6-E459-47F8-BE7E-E79BDF03FDEA}"/>
              </a:ext>
            </a:extLst>
          </p:cNvPr>
          <p:cNvSpPr>
            <a:spLocks noGrp="1"/>
          </p:cNvSpPr>
          <p:nvPr>
            <p:ph type="body" sz="quarter" idx="15" hasCustomPrompt="1"/>
          </p:nvPr>
        </p:nvSpPr>
        <p:spPr>
          <a:xfrm>
            <a:off x="3535680" y="5726510"/>
            <a:ext cx="5120640" cy="276999"/>
          </a:xfrm>
        </p:spPr>
        <p:txBody>
          <a:bodyPr anchor="t" anchorCtr="0">
            <a:spAutoFit/>
          </a:bodyPr>
          <a:lstStyle>
            <a:lvl1pPr marL="0" indent="0" algn="ctr">
              <a:spcBef>
                <a:spcPts val="600"/>
              </a:spcBef>
              <a:buFontTx/>
              <a:buNone/>
              <a:defRPr sz="2000" i="1"/>
            </a:lvl1pPr>
          </a:lstStyle>
          <a:p>
            <a:pPr lvl="0"/>
            <a:r>
              <a:rPr lang="en-US" dirty="0"/>
              <a:t>Add Presenter Title, Company</a:t>
            </a:r>
          </a:p>
        </p:txBody>
      </p:sp>
      <p:sp>
        <p:nvSpPr>
          <p:cNvPr id="3" name="Title 2">
            <a:extLst>
              <a:ext uri="{FF2B5EF4-FFF2-40B4-BE49-F238E27FC236}">
                <a16:creationId xmlns:a16="http://schemas.microsoft.com/office/drawing/2014/main" id="{A1ACC0E3-5E84-4BB5-8DA2-7D1265BD1860}"/>
              </a:ext>
            </a:extLst>
          </p:cNvPr>
          <p:cNvSpPr>
            <a:spLocks noGrp="1"/>
          </p:cNvSpPr>
          <p:nvPr>
            <p:ph type="title" hasCustomPrompt="1"/>
          </p:nvPr>
        </p:nvSpPr>
        <p:spPr/>
        <p:txBody>
          <a:bodyPr/>
          <a:lstStyle>
            <a:lvl1pPr>
              <a:defRPr/>
            </a:lvl1pPr>
          </a:lstStyle>
          <a:p>
            <a:r>
              <a:rPr lang="en-US" dirty="0"/>
              <a:t>one presenter</a:t>
            </a:r>
          </a:p>
        </p:txBody>
      </p:sp>
      <p:grpSp>
        <p:nvGrpSpPr>
          <p:cNvPr id="12" name="Group 11">
            <a:extLst>
              <a:ext uri="{FF2B5EF4-FFF2-40B4-BE49-F238E27FC236}">
                <a16:creationId xmlns:a16="http://schemas.microsoft.com/office/drawing/2014/main" id="{84D6C4AC-F744-4B44-B6DF-34A75F287E5A}"/>
              </a:ext>
            </a:extLst>
          </p:cNvPr>
          <p:cNvGrpSpPr>
            <a:grpSpLocks noChangeAspect="1"/>
          </p:cNvGrpSpPr>
          <p:nvPr/>
        </p:nvGrpSpPr>
        <p:grpSpPr>
          <a:xfrm flipH="1" flipV="1">
            <a:off x="627133" y="2267257"/>
            <a:ext cx="125856" cy="3273552"/>
            <a:chOff x="5814441" y="100216"/>
            <a:chExt cx="152274" cy="3960685"/>
          </a:xfrm>
        </p:grpSpPr>
        <p:sp>
          <p:nvSpPr>
            <p:cNvPr id="14" name="Freeform: Shape 13">
              <a:extLst>
                <a:ext uri="{FF2B5EF4-FFF2-40B4-BE49-F238E27FC236}">
                  <a16:creationId xmlns:a16="http://schemas.microsoft.com/office/drawing/2014/main" id="{448F96F1-823E-424A-BFDE-DB60BD1057A7}"/>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 name="Freeform: Shape 15">
              <a:extLst>
                <a:ext uri="{FF2B5EF4-FFF2-40B4-BE49-F238E27FC236}">
                  <a16:creationId xmlns:a16="http://schemas.microsoft.com/office/drawing/2014/main" id="{0BA523E7-D6F4-4B4A-BB05-1D4328003AD9}"/>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 name="Freeform: Shape 16">
              <a:extLst>
                <a:ext uri="{FF2B5EF4-FFF2-40B4-BE49-F238E27FC236}">
                  <a16:creationId xmlns:a16="http://schemas.microsoft.com/office/drawing/2014/main" id="{B861550C-0D99-4A33-8A74-576E248F5B41}"/>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 name="Freeform: Shape 17">
              <a:extLst>
                <a:ext uri="{FF2B5EF4-FFF2-40B4-BE49-F238E27FC236}">
                  <a16:creationId xmlns:a16="http://schemas.microsoft.com/office/drawing/2014/main" id="{7D3AB242-E97F-451E-9EC1-ECC709529DB8}"/>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19" name="Graphic 42">
              <a:extLst>
                <a:ext uri="{FF2B5EF4-FFF2-40B4-BE49-F238E27FC236}">
                  <a16:creationId xmlns:a16="http://schemas.microsoft.com/office/drawing/2014/main" id="{6C0E9B7D-AB12-4D77-8ABB-0F2484ACD71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29" name="Freeform: Shape 28">
                <a:extLst>
                  <a:ext uri="{FF2B5EF4-FFF2-40B4-BE49-F238E27FC236}">
                    <a16:creationId xmlns:a16="http://schemas.microsoft.com/office/drawing/2014/main" id="{1C547AE4-F018-4F2A-BD5B-8AF9C70DE4D9}"/>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3A658026-73FB-4F01-878D-C6DA104CA664}"/>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3AF1AEC4-7C0B-4D7A-90A3-655A0267E780}"/>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1">
                <a:extLst>
                  <a:ext uri="{FF2B5EF4-FFF2-40B4-BE49-F238E27FC236}">
                    <a16:creationId xmlns:a16="http://schemas.microsoft.com/office/drawing/2014/main" id="{5987A7E1-0A16-478F-8AE0-1856ABBC557E}"/>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B036896D-4745-48AE-BBF6-740AF6D71E45}"/>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3">
                <a:extLst>
                  <a:ext uri="{FF2B5EF4-FFF2-40B4-BE49-F238E27FC236}">
                    <a16:creationId xmlns:a16="http://schemas.microsoft.com/office/drawing/2014/main" id="{07ACB495-C688-4513-A57A-C38EA3711E5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FC4BA2D6-A5E2-4C87-B984-010EDF651D06}"/>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35">
                <a:extLst>
                  <a:ext uri="{FF2B5EF4-FFF2-40B4-BE49-F238E27FC236}">
                    <a16:creationId xmlns:a16="http://schemas.microsoft.com/office/drawing/2014/main" id="{0FCA4203-761A-48A1-A3EA-D0D008B56CE4}"/>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DD872B2A-6EA8-4B51-8E0D-B21A79FBB66B}"/>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FDE5CB4E-1910-4A31-8CF6-35F6EEF449A8}"/>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D0E47AEB-D764-4823-AE35-B95CE0E59F77}"/>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39">
                <a:extLst>
                  <a:ext uri="{FF2B5EF4-FFF2-40B4-BE49-F238E27FC236}">
                    <a16:creationId xmlns:a16="http://schemas.microsoft.com/office/drawing/2014/main" id="{A82DC452-4F47-431C-8B38-4333A59765DE}"/>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114521FC-F19E-4ABE-AF87-248ADE1479D2}"/>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00BC8F08-9820-472A-B7DA-E36A615F2BA8}"/>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4CFF4E4B-EE61-4DDE-953C-DB2428D7FC33}"/>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3">
                <a:extLst>
                  <a:ext uri="{FF2B5EF4-FFF2-40B4-BE49-F238E27FC236}">
                    <a16:creationId xmlns:a16="http://schemas.microsoft.com/office/drawing/2014/main" id="{994877EE-C624-41AE-AD28-1BED5EBCC74A}"/>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3980064B-A5CD-4040-9575-045F7821FC46}"/>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B95079CA-6194-44CD-805E-A7E045A4A31B}"/>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0953248B-BB8D-4ADF-B3A2-BCAE8FD1551D}"/>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47">
                <a:extLst>
                  <a:ext uri="{FF2B5EF4-FFF2-40B4-BE49-F238E27FC236}">
                    <a16:creationId xmlns:a16="http://schemas.microsoft.com/office/drawing/2014/main" id="{778CBC61-8D7B-4D8C-85CE-D9D7AECF926B}"/>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0" name="Group 19">
              <a:extLst>
                <a:ext uri="{FF2B5EF4-FFF2-40B4-BE49-F238E27FC236}">
                  <a16:creationId xmlns:a16="http://schemas.microsoft.com/office/drawing/2014/main" id="{F14AB457-F45E-4CE6-A6A0-157DC9F88B98}"/>
                </a:ext>
              </a:extLst>
            </p:cNvPr>
            <p:cNvGrpSpPr/>
            <p:nvPr userDrawn="1"/>
          </p:nvGrpSpPr>
          <p:grpSpPr>
            <a:xfrm rot="10800000">
              <a:off x="5862067" y="2566874"/>
              <a:ext cx="73151" cy="522033"/>
              <a:chOff x="5390750" y="3681616"/>
              <a:chExt cx="73151" cy="522033"/>
            </a:xfrm>
          </p:grpSpPr>
          <p:sp>
            <p:nvSpPr>
              <p:cNvPr id="21" name="Freeform: Shape 20">
                <a:extLst>
                  <a:ext uri="{FF2B5EF4-FFF2-40B4-BE49-F238E27FC236}">
                    <a16:creationId xmlns:a16="http://schemas.microsoft.com/office/drawing/2014/main" id="{E1036976-3C0C-4C93-AD3C-76BC9673C35A}"/>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 name="Freeform: Shape 22">
                <a:extLst>
                  <a:ext uri="{FF2B5EF4-FFF2-40B4-BE49-F238E27FC236}">
                    <a16:creationId xmlns:a16="http://schemas.microsoft.com/office/drawing/2014/main" id="{5A60C726-2FCF-4A77-A536-A1CE92BFB6A8}"/>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 name="Freeform: Shape 23">
                <a:extLst>
                  <a:ext uri="{FF2B5EF4-FFF2-40B4-BE49-F238E27FC236}">
                    <a16:creationId xmlns:a16="http://schemas.microsoft.com/office/drawing/2014/main" id="{651BBF50-C997-494E-81E8-1165FE613787}"/>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4">
                <a:extLst>
                  <a:ext uri="{FF2B5EF4-FFF2-40B4-BE49-F238E27FC236}">
                    <a16:creationId xmlns:a16="http://schemas.microsoft.com/office/drawing/2014/main" id="{935850A8-7449-4892-8416-53DA345073AF}"/>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5">
                <a:extLst>
                  <a:ext uri="{FF2B5EF4-FFF2-40B4-BE49-F238E27FC236}">
                    <a16:creationId xmlns:a16="http://schemas.microsoft.com/office/drawing/2014/main" id="{2CE52FA9-F814-40CE-A8D3-7D5E3544C52B}"/>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6">
                <a:extLst>
                  <a:ext uri="{FF2B5EF4-FFF2-40B4-BE49-F238E27FC236}">
                    <a16:creationId xmlns:a16="http://schemas.microsoft.com/office/drawing/2014/main" id="{409E30BF-5536-43C2-9A7E-801F819ACC4A}"/>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27">
                <a:extLst>
                  <a:ext uri="{FF2B5EF4-FFF2-40B4-BE49-F238E27FC236}">
                    <a16:creationId xmlns:a16="http://schemas.microsoft.com/office/drawing/2014/main" id="{7ECACE66-A6B0-40AC-9501-2144EEA7F675}"/>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grpSp>
        <p:nvGrpSpPr>
          <p:cNvPr id="10" name="Group 9">
            <a:extLst>
              <a:ext uri="{FF2B5EF4-FFF2-40B4-BE49-F238E27FC236}">
                <a16:creationId xmlns:a16="http://schemas.microsoft.com/office/drawing/2014/main" id="{17229AF0-A4DA-43B0-85E7-133C0E2F2EA3}"/>
              </a:ext>
            </a:extLst>
          </p:cNvPr>
          <p:cNvGrpSpPr/>
          <p:nvPr/>
        </p:nvGrpSpPr>
        <p:grpSpPr>
          <a:xfrm>
            <a:off x="5342327" y="6415958"/>
            <a:ext cx="1507346" cy="86513"/>
            <a:chOff x="1348801" y="4612172"/>
            <a:chExt cx="1507346" cy="86513"/>
          </a:xfrm>
        </p:grpSpPr>
        <p:sp>
          <p:nvSpPr>
            <p:cNvPr id="108" name="Graphic 15">
              <a:extLst>
                <a:ext uri="{FF2B5EF4-FFF2-40B4-BE49-F238E27FC236}">
                  <a16:creationId xmlns:a16="http://schemas.microsoft.com/office/drawing/2014/main" id="{8ECBB6B2-96DE-4B83-8B24-C5BAAC5F019A}"/>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109" name="Graphic 15">
              <a:extLst>
                <a:ext uri="{FF2B5EF4-FFF2-40B4-BE49-F238E27FC236}">
                  <a16:creationId xmlns:a16="http://schemas.microsoft.com/office/drawing/2014/main" id="{00BBC50E-D3C6-43A7-BDA4-42E247F83E5B}"/>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110" name="Graphic 15">
              <a:extLst>
                <a:ext uri="{FF2B5EF4-FFF2-40B4-BE49-F238E27FC236}">
                  <a16:creationId xmlns:a16="http://schemas.microsoft.com/office/drawing/2014/main" id="{111C16D4-A5A4-4FB1-AD00-D2DAD06DE960}"/>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111" name="Graphic 15">
              <a:extLst>
                <a:ext uri="{FF2B5EF4-FFF2-40B4-BE49-F238E27FC236}">
                  <a16:creationId xmlns:a16="http://schemas.microsoft.com/office/drawing/2014/main" id="{6300F337-1C49-4887-830D-7B228BFEF29C}"/>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112" name="Graphic 15">
              <a:extLst>
                <a:ext uri="{FF2B5EF4-FFF2-40B4-BE49-F238E27FC236}">
                  <a16:creationId xmlns:a16="http://schemas.microsoft.com/office/drawing/2014/main" id="{AAA48D0C-D44E-4C3B-B7B4-AAD4EF0637FD}"/>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113" name="Graphic 15">
              <a:extLst>
                <a:ext uri="{FF2B5EF4-FFF2-40B4-BE49-F238E27FC236}">
                  <a16:creationId xmlns:a16="http://schemas.microsoft.com/office/drawing/2014/main" id="{4C216E5C-7F11-4305-B684-5E6864AD4E18}"/>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114" name="Graphic 15">
              <a:extLst>
                <a:ext uri="{FF2B5EF4-FFF2-40B4-BE49-F238E27FC236}">
                  <a16:creationId xmlns:a16="http://schemas.microsoft.com/office/drawing/2014/main" id="{AB76355F-4BF9-45AE-95C6-4FEF498704B1}"/>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134" name="Group 133">
            <a:extLst>
              <a:ext uri="{FF2B5EF4-FFF2-40B4-BE49-F238E27FC236}">
                <a16:creationId xmlns:a16="http://schemas.microsoft.com/office/drawing/2014/main" id="{2C541669-9113-4A67-8564-5B2389482EC5}"/>
              </a:ext>
            </a:extLst>
          </p:cNvPr>
          <p:cNvGrpSpPr/>
          <p:nvPr/>
        </p:nvGrpSpPr>
        <p:grpSpPr>
          <a:xfrm>
            <a:off x="2823550" y="1427180"/>
            <a:ext cx="5855739" cy="246299"/>
            <a:chOff x="3064850" y="1427180"/>
            <a:chExt cx="5855739" cy="246299"/>
          </a:xfrm>
        </p:grpSpPr>
        <p:sp>
          <p:nvSpPr>
            <p:cNvPr id="115" name="Graphic 15">
              <a:extLst>
                <a:ext uri="{FF2B5EF4-FFF2-40B4-BE49-F238E27FC236}">
                  <a16:creationId xmlns:a16="http://schemas.microsoft.com/office/drawing/2014/main" id="{27DA603E-0A22-4924-947F-02B967D23B5F}"/>
                </a:ext>
              </a:extLst>
            </p:cNvPr>
            <p:cNvSpPr/>
            <p:nvPr userDrawn="1"/>
          </p:nvSpPr>
          <p:spPr>
            <a:xfrm>
              <a:off x="3068429" y="1452181"/>
              <a:ext cx="5852160" cy="1599"/>
            </a:xfrm>
            <a:custGeom>
              <a:avLst/>
              <a:gdLst>
                <a:gd name="connsiteX0" fmla="*/ 2290674 w 2292055"/>
                <a:gd name="connsiteY0" fmla="*/ 211915 h 211914"/>
                <a:gd name="connsiteX1" fmla="*/ 2081831 w 2292055"/>
                <a:gd name="connsiteY1" fmla="*/ 1920 h 211914"/>
                <a:gd name="connsiteX2" fmla="*/ 0 w 2292055"/>
                <a:gd name="connsiteY2" fmla="*/ 1920 h 211914"/>
                <a:gd name="connsiteX3" fmla="*/ 0 w 2292055"/>
                <a:gd name="connsiteY3" fmla="*/ 0 h 211914"/>
                <a:gd name="connsiteX4" fmla="*/ 2082675 w 2292055"/>
                <a:gd name="connsiteY4" fmla="*/ 0 h 211914"/>
                <a:gd name="connsiteX5" fmla="*/ 2082906 w 2292055"/>
                <a:gd name="connsiteY5" fmla="*/ 230 h 211914"/>
                <a:gd name="connsiteX6" fmla="*/ 2292056 w 2292055"/>
                <a:gd name="connsiteY6" fmla="*/ 210533 h 211914"/>
                <a:gd name="connsiteX7" fmla="*/ 2290674 w 2292055"/>
                <a:gd name="connsiteY7" fmla="*/ 211915 h 211914"/>
                <a:gd name="connsiteX0" fmla="*/ 2292056 w 2292056"/>
                <a:gd name="connsiteY0" fmla="*/ 210533 h 210533"/>
                <a:gd name="connsiteX1" fmla="*/ 2081831 w 2292056"/>
                <a:gd name="connsiteY1" fmla="*/ 1920 h 210533"/>
                <a:gd name="connsiteX2" fmla="*/ 0 w 2292056"/>
                <a:gd name="connsiteY2" fmla="*/ 1920 h 210533"/>
                <a:gd name="connsiteX3" fmla="*/ 0 w 2292056"/>
                <a:gd name="connsiteY3" fmla="*/ 0 h 210533"/>
                <a:gd name="connsiteX4" fmla="*/ 2082675 w 2292056"/>
                <a:gd name="connsiteY4" fmla="*/ 0 h 210533"/>
                <a:gd name="connsiteX5" fmla="*/ 2082906 w 2292056"/>
                <a:gd name="connsiteY5" fmla="*/ 230 h 210533"/>
                <a:gd name="connsiteX6" fmla="*/ 2292056 w 2292056"/>
                <a:gd name="connsiteY6" fmla="*/ 210533 h 210533"/>
                <a:gd name="connsiteX0" fmla="*/ 2082906 w 2082906"/>
                <a:gd name="connsiteY0" fmla="*/ 230 h 1920"/>
                <a:gd name="connsiteX1" fmla="*/ 2081831 w 2082906"/>
                <a:gd name="connsiteY1" fmla="*/ 1920 h 1920"/>
                <a:gd name="connsiteX2" fmla="*/ 0 w 2082906"/>
                <a:gd name="connsiteY2" fmla="*/ 1920 h 1920"/>
                <a:gd name="connsiteX3" fmla="*/ 0 w 2082906"/>
                <a:gd name="connsiteY3" fmla="*/ 0 h 1920"/>
                <a:gd name="connsiteX4" fmla="*/ 2082675 w 2082906"/>
                <a:gd name="connsiteY4" fmla="*/ 0 h 1920"/>
                <a:gd name="connsiteX5" fmla="*/ 2082906 w 2082906"/>
                <a:gd name="connsiteY5" fmla="*/ 230 h 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906" h="1920">
                  <a:moveTo>
                    <a:pt x="2082906" y="230"/>
                  </a:moveTo>
                  <a:lnTo>
                    <a:pt x="2081831" y="1920"/>
                  </a:lnTo>
                  <a:lnTo>
                    <a:pt x="0" y="1920"/>
                  </a:lnTo>
                  <a:lnTo>
                    <a:pt x="0" y="0"/>
                  </a:lnTo>
                  <a:lnTo>
                    <a:pt x="2082675" y="0"/>
                  </a:lnTo>
                  <a:lnTo>
                    <a:pt x="2082906" y="230"/>
                  </a:lnTo>
                  <a:close/>
                </a:path>
              </a:pathLst>
            </a:custGeom>
            <a:solidFill>
              <a:srgbClr val="BCBCBC"/>
            </a:solidFill>
            <a:ln w="7663" cap="flat">
              <a:noFill/>
              <a:prstDash val="solid"/>
              <a:miter/>
            </a:ln>
          </p:spPr>
          <p:txBody>
            <a:bodyPr rtlCol="0" anchor="ctr"/>
            <a:lstStyle/>
            <a:p>
              <a:endParaRPr lang="en-US" dirty="0"/>
            </a:p>
          </p:txBody>
        </p:sp>
        <p:sp>
          <p:nvSpPr>
            <p:cNvPr id="116" name="Graphic 15">
              <a:extLst>
                <a:ext uri="{FF2B5EF4-FFF2-40B4-BE49-F238E27FC236}">
                  <a16:creationId xmlns:a16="http://schemas.microsoft.com/office/drawing/2014/main" id="{9E4796DC-6651-436B-ABBC-299C5F0A47F4}"/>
                </a:ext>
              </a:extLst>
            </p:cNvPr>
            <p:cNvSpPr/>
            <p:nvPr userDrawn="1"/>
          </p:nvSpPr>
          <p:spPr>
            <a:xfrm>
              <a:off x="3064850" y="1450070"/>
              <a:ext cx="12788" cy="223409"/>
            </a:xfrm>
            <a:custGeom>
              <a:avLst/>
              <a:gdLst>
                <a:gd name="connsiteX0" fmla="*/ 0 w 15356"/>
                <a:gd name="connsiteY0" fmla="*/ 0 h 268271"/>
                <a:gd name="connsiteX1" fmla="*/ 15356 w 15356"/>
                <a:gd name="connsiteY1" fmla="*/ 0 h 268271"/>
                <a:gd name="connsiteX2" fmla="*/ 15356 w 15356"/>
                <a:gd name="connsiteY2" fmla="*/ 268272 h 268271"/>
                <a:gd name="connsiteX3" fmla="*/ 0 w 15356"/>
                <a:gd name="connsiteY3" fmla="*/ 268272 h 268271"/>
              </a:gdLst>
              <a:ahLst/>
              <a:cxnLst>
                <a:cxn ang="0">
                  <a:pos x="connsiteX0" y="connsiteY0"/>
                </a:cxn>
                <a:cxn ang="0">
                  <a:pos x="connsiteX1" y="connsiteY1"/>
                </a:cxn>
                <a:cxn ang="0">
                  <a:pos x="connsiteX2" y="connsiteY2"/>
                </a:cxn>
                <a:cxn ang="0">
                  <a:pos x="connsiteX3" y="connsiteY3"/>
                </a:cxn>
              </a:cxnLst>
              <a:rect l="l" t="t" r="r" b="b"/>
              <a:pathLst>
                <a:path w="15356" h="268271">
                  <a:moveTo>
                    <a:pt x="0" y="0"/>
                  </a:moveTo>
                  <a:lnTo>
                    <a:pt x="15356" y="0"/>
                  </a:lnTo>
                  <a:lnTo>
                    <a:pt x="15356" y="268272"/>
                  </a:lnTo>
                  <a:lnTo>
                    <a:pt x="0" y="268272"/>
                  </a:lnTo>
                  <a:close/>
                </a:path>
              </a:pathLst>
            </a:custGeom>
            <a:solidFill>
              <a:schemeClr val="bg2"/>
            </a:solidFill>
            <a:ln w="7663" cap="flat">
              <a:noFill/>
              <a:prstDash val="solid"/>
              <a:miter/>
            </a:ln>
          </p:spPr>
          <p:txBody>
            <a:bodyPr rtlCol="0" anchor="ctr"/>
            <a:lstStyle/>
            <a:p>
              <a:endParaRPr lang="en-US"/>
            </a:p>
          </p:txBody>
        </p:sp>
        <p:sp>
          <p:nvSpPr>
            <p:cNvPr id="117" name="Graphic 15">
              <a:extLst>
                <a:ext uri="{FF2B5EF4-FFF2-40B4-BE49-F238E27FC236}">
                  <a16:creationId xmlns:a16="http://schemas.microsoft.com/office/drawing/2014/main" id="{C1079335-A9CD-4DA2-B511-A85B6DE9B9BC}"/>
                </a:ext>
              </a:extLst>
            </p:cNvPr>
            <p:cNvSpPr/>
            <p:nvPr userDrawn="1"/>
          </p:nvSpPr>
          <p:spPr>
            <a:xfrm>
              <a:off x="4762484" y="1515994"/>
              <a:ext cx="40091" cy="40090"/>
            </a:xfrm>
            <a:custGeom>
              <a:avLst/>
              <a:gdLst>
                <a:gd name="connsiteX0" fmla="*/ 47663 w 48141"/>
                <a:gd name="connsiteY0" fmla="*/ 46816 h 48140"/>
                <a:gd name="connsiteX1" fmla="*/ -479 w 48141"/>
                <a:gd name="connsiteY1" fmla="*/ 46816 h 48140"/>
                <a:gd name="connsiteX2" fmla="*/ -479 w 48141"/>
                <a:gd name="connsiteY2" fmla="*/ -1325 h 48140"/>
                <a:gd name="connsiteX3" fmla="*/ 47663 w 48141"/>
                <a:gd name="connsiteY3" fmla="*/ -1325 h 48140"/>
                <a:gd name="connsiteX4" fmla="*/ 1594 w 48141"/>
                <a:gd name="connsiteY4" fmla="*/ 44896 h 48140"/>
                <a:gd name="connsiteX5" fmla="*/ 45897 w 48141"/>
                <a:gd name="connsiteY5" fmla="*/ 44896 h 48140"/>
                <a:gd name="connsiteX6" fmla="*/ 45897 w 48141"/>
                <a:gd name="connsiteY6" fmla="*/ 595 h 48140"/>
                <a:gd name="connsiteX7" fmla="*/ 1594 w 48141"/>
                <a:gd name="connsiteY7" fmla="*/ 595 h 4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41" h="48140">
                  <a:moveTo>
                    <a:pt x="47663" y="46816"/>
                  </a:moveTo>
                  <a:lnTo>
                    <a:pt x="-479" y="46816"/>
                  </a:lnTo>
                  <a:lnTo>
                    <a:pt x="-479" y="-1325"/>
                  </a:lnTo>
                  <a:lnTo>
                    <a:pt x="47663" y="-1325"/>
                  </a:lnTo>
                  <a:close/>
                  <a:moveTo>
                    <a:pt x="1594" y="44896"/>
                  </a:moveTo>
                  <a:lnTo>
                    <a:pt x="45897" y="44896"/>
                  </a:lnTo>
                  <a:lnTo>
                    <a:pt x="45897" y="595"/>
                  </a:lnTo>
                  <a:lnTo>
                    <a:pt x="1594" y="595"/>
                  </a:lnTo>
                  <a:close/>
                </a:path>
              </a:pathLst>
            </a:custGeom>
            <a:solidFill>
              <a:srgbClr val="BCBCBC"/>
            </a:solidFill>
            <a:ln w="7663" cap="flat">
              <a:noFill/>
              <a:prstDash val="solid"/>
              <a:miter/>
            </a:ln>
          </p:spPr>
          <p:txBody>
            <a:bodyPr rtlCol="0" anchor="ctr"/>
            <a:lstStyle/>
            <a:p>
              <a:endParaRPr lang="en-US"/>
            </a:p>
          </p:txBody>
        </p:sp>
        <p:sp>
          <p:nvSpPr>
            <p:cNvPr id="118" name="Graphic 15">
              <a:extLst>
                <a:ext uri="{FF2B5EF4-FFF2-40B4-BE49-F238E27FC236}">
                  <a16:creationId xmlns:a16="http://schemas.microsoft.com/office/drawing/2014/main" id="{DDFA2EA9-0CA1-4118-9D74-E21BD8D2416E}"/>
                </a:ext>
              </a:extLst>
            </p:cNvPr>
            <p:cNvSpPr/>
            <p:nvPr userDrawn="1"/>
          </p:nvSpPr>
          <p:spPr>
            <a:xfrm>
              <a:off x="3121757" y="1515994"/>
              <a:ext cx="40155" cy="40090"/>
            </a:xfrm>
            <a:custGeom>
              <a:avLst/>
              <a:gdLst>
                <a:gd name="connsiteX0" fmla="*/ 47739 w 48218"/>
                <a:gd name="connsiteY0" fmla="*/ 46816 h 48140"/>
                <a:gd name="connsiteX1" fmla="*/ -479 w 48218"/>
                <a:gd name="connsiteY1" fmla="*/ 46816 h 48140"/>
                <a:gd name="connsiteX2" fmla="*/ -479 w 48218"/>
                <a:gd name="connsiteY2" fmla="*/ -1325 h 48140"/>
                <a:gd name="connsiteX3" fmla="*/ 47739 w 48218"/>
                <a:gd name="connsiteY3" fmla="*/ -1325 h 48140"/>
                <a:gd name="connsiteX4" fmla="*/ 1671 w 48218"/>
                <a:gd name="connsiteY4" fmla="*/ 44896 h 48140"/>
                <a:gd name="connsiteX5" fmla="*/ 46050 w 48218"/>
                <a:gd name="connsiteY5" fmla="*/ 44896 h 48140"/>
                <a:gd name="connsiteX6" fmla="*/ 46050 w 48218"/>
                <a:gd name="connsiteY6" fmla="*/ 595 h 48140"/>
                <a:gd name="connsiteX7" fmla="*/ 1671 w 48218"/>
                <a:gd name="connsiteY7" fmla="*/ 595 h 4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18" h="48140">
                  <a:moveTo>
                    <a:pt x="47739" y="46816"/>
                  </a:moveTo>
                  <a:lnTo>
                    <a:pt x="-479" y="46816"/>
                  </a:lnTo>
                  <a:lnTo>
                    <a:pt x="-479" y="-1325"/>
                  </a:lnTo>
                  <a:lnTo>
                    <a:pt x="47739" y="-1325"/>
                  </a:lnTo>
                  <a:close/>
                  <a:moveTo>
                    <a:pt x="1671" y="44896"/>
                  </a:moveTo>
                  <a:lnTo>
                    <a:pt x="46050" y="44896"/>
                  </a:lnTo>
                  <a:lnTo>
                    <a:pt x="46050" y="595"/>
                  </a:lnTo>
                  <a:lnTo>
                    <a:pt x="1671" y="595"/>
                  </a:lnTo>
                  <a:close/>
                </a:path>
              </a:pathLst>
            </a:custGeom>
            <a:solidFill>
              <a:srgbClr val="BCBCBC"/>
            </a:solidFill>
            <a:ln w="7663" cap="flat">
              <a:noFill/>
              <a:prstDash val="solid"/>
              <a:miter/>
            </a:ln>
          </p:spPr>
          <p:txBody>
            <a:bodyPr rtlCol="0" anchor="ctr"/>
            <a:lstStyle/>
            <a:p>
              <a:endParaRPr lang="en-US"/>
            </a:p>
          </p:txBody>
        </p:sp>
        <p:sp>
          <p:nvSpPr>
            <p:cNvPr id="119" name="Graphic 15">
              <a:extLst>
                <a:ext uri="{FF2B5EF4-FFF2-40B4-BE49-F238E27FC236}">
                  <a16:creationId xmlns:a16="http://schemas.microsoft.com/office/drawing/2014/main" id="{E52A3827-9FD4-4DBF-92DE-229397B16959}"/>
                </a:ext>
              </a:extLst>
            </p:cNvPr>
            <p:cNvSpPr/>
            <p:nvPr userDrawn="1"/>
          </p:nvSpPr>
          <p:spPr>
            <a:xfrm>
              <a:off x="3073162" y="1446554"/>
              <a:ext cx="224113" cy="12788"/>
            </a:xfrm>
            <a:custGeom>
              <a:avLst/>
              <a:gdLst>
                <a:gd name="connsiteX0" fmla="*/ 0 w 269116"/>
                <a:gd name="connsiteY0" fmla="*/ 0 h 15356"/>
                <a:gd name="connsiteX1" fmla="*/ 269116 w 269116"/>
                <a:gd name="connsiteY1" fmla="*/ 0 h 15356"/>
                <a:gd name="connsiteX2" fmla="*/ 269116 w 269116"/>
                <a:gd name="connsiteY2" fmla="*/ 15356 h 15356"/>
                <a:gd name="connsiteX3" fmla="*/ 0 w 269116"/>
                <a:gd name="connsiteY3" fmla="*/ 15356 h 15356"/>
              </a:gdLst>
              <a:ahLst/>
              <a:cxnLst>
                <a:cxn ang="0">
                  <a:pos x="connsiteX0" y="connsiteY0"/>
                </a:cxn>
                <a:cxn ang="0">
                  <a:pos x="connsiteX1" y="connsiteY1"/>
                </a:cxn>
                <a:cxn ang="0">
                  <a:pos x="connsiteX2" y="connsiteY2"/>
                </a:cxn>
                <a:cxn ang="0">
                  <a:pos x="connsiteX3" y="connsiteY3"/>
                </a:cxn>
              </a:cxnLst>
              <a:rect l="l" t="t" r="r" b="b"/>
              <a:pathLst>
                <a:path w="269116" h="15356">
                  <a:moveTo>
                    <a:pt x="0" y="0"/>
                  </a:moveTo>
                  <a:lnTo>
                    <a:pt x="269116" y="0"/>
                  </a:lnTo>
                  <a:lnTo>
                    <a:pt x="269116" y="15356"/>
                  </a:lnTo>
                  <a:lnTo>
                    <a:pt x="0" y="15356"/>
                  </a:lnTo>
                  <a:close/>
                </a:path>
              </a:pathLst>
            </a:custGeom>
            <a:solidFill>
              <a:schemeClr val="bg2"/>
            </a:solidFill>
            <a:ln w="7663" cap="flat">
              <a:noFill/>
              <a:prstDash val="solid"/>
              <a:miter/>
            </a:ln>
          </p:spPr>
          <p:txBody>
            <a:bodyPr rtlCol="0" anchor="ctr"/>
            <a:lstStyle/>
            <a:p>
              <a:endParaRPr lang="en-US"/>
            </a:p>
          </p:txBody>
        </p:sp>
        <p:sp>
          <p:nvSpPr>
            <p:cNvPr id="120" name="Graphic 15">
              <a:extLst>
                <a:ext uri="{FF2B5EF4-FFF2-40B4-BE49-F238E27FC236}">
                  <a16:creationId xmlns:a16="http://schemas.microsoft.com/office/drawing/2014/main" id="{E0DACDC0-F46C-43EC-BE63-DDF24FCB97E9}"/>
                </a:ext>
              </a:extLst>
            </p:cNvPr>
            <p:cNvSpPr/>
            <p:nvPr userDrawn="1"/>
          </p:nvSpPr>
          <p:spPr>
            <a:xfrm>
              <a:off x="4633323" y="1529741"/>
              <a:ext cx="63940" cy="3197"/>
            </a:xfrm>
            <a:custGeom>
              <a:avLst/>
              <a:gdLst>
                <a:gd name="connsiteX0" fmla="*/ 0 w 76780"/>
                <a:gd name="connsiteY0" fmla="*/ 0 h 3839"/>
                <a:gd name="connsiteX1" fmla="*/ 76781 w 76780"/>
                <a:gd name="connsiteY1" fmla="*/ 0 h 3839"/>
                <a:gd name="connsiteX2" fmla="*/ 76781 w 76780"/>
                <a:gd name="connsiteY2" fmla="*/ 3839 h 3839"/>
                <a:gd name="connsiteX3" fmla="*/ 0 w 76780"/>
                <a:gd name="connsiteY3" fmla="*/ 3839 h 3839"/>
              </a:gdLst>
              <a:ahLst/>
              <a:cxnLst>
                <a:cxn ang="0">
                  <a:pos x="connsiteX0" y="connsiteY0"/>
                </a:cxn>
                <a:cxn ang="0">
                  <a:pos x="connsiteX1" y="connsiteY1"/>
                </a:cxn>
                <a:cxn ang="0">
                  <a:pos x="connsiteX2" y="connsiteY2"/>
                </a:cxn>
                <a:cxn ang="0">
                  <a:pos x="connsiteX3" y="connsiteY3"/>
                </a:cxn>
              </a:cxnLst>
              <a:rect l="l" t="t" r="r" b="b"/>
              <a:pathLst>
                <a:path w="76780" h="3839">
                  <a:moveTo>
                    <a:pt x="0" y="0"/>
                  </a:moveTo>
                  <a:lnTo>
                    <a:pt x="76781" y="0"/>
                  </a:lnTo>
                  <a:lnTo>
                    <a:pt x="76781" y="3839"/>
                  </a:lnTo>
                  <a:lnTo>
                    <a:pt x="0" y="3839"/>
                  </a:lnTo>
                  <a:close/>
                </a:path>
              </a:pathLst>
            </a:custGeom>
            <a:solidFill>
              <a:srgbClr val="BCBCBC"/>
            </a:solidFill>
            <a:ln w="7663" cap="flat">
              <a:noFill/>
              <a:prstDash val="solid"/>
              <a:miter/>
            </a:ln>
          </p:spPr>
          <p:txBody>
            <a:bodyPr rtlCol="0" anchor="ctr"/>
            <a:lstStyle/>
            <a:p>
              <a:endParaRPr lang="en-US"/>
            </a:p>
          </p:txBody>
        </p:sp>
        <p:sp>
          <p:nvSpPr>
            <p:cNvPr id="121" name="Graphic 15">
              <a:extLst>
                <a:ext uri="{FF2B5EF4-FFF2-40B4-BE49-F238E27FC236}">
                  <a16:creationId xmlns:a16="http://schemas.microsoft.com/office/drawing/2014/main" id="{3F90ED22-0E99-4DB2-8D62-64F3909EFF89}"/>
                </a:ext>
              </a:extLst>
            </p:cNvPr>
            <p:cNvSpPr/>
            <p:nvPr userDrawn="1"/>
          </p:nvSpPr>
          <p:spPr>
            <a:xfrm>
              <a:off x="3421385" y="1529740"/>
              <a:ext cx="1090769" cy="3197"/>
            </a:xfrm>
            <a:custGeom>
              <a:avLst/>
              <a:gdLst>
                <a:gd name="connsiteX0" fmla="*/ 1309322 w 1309800"/>
                <a:gd name="connsiteY0" fmla="*/ 2514 h 3839"/>
                <a:gd name="connsiteX1" fmla="*/ 1163823 w 1309800"/>
                <a:gd name="connsiteY1" fmla="*/ 2514 h 3839"/>
                <a:gd name="connsiteX2" fmla="*/ 1163823 w 1309800"/>
                <a:gd name="connsiteY2" fmla="*/ -1325 h 3839"/>
                <a:gd name="connsiteX3" fmla="*/ 1309322 w 1309800"/>
                <a:gd name="connsiteY3" fmla="*/ -1325 h 3839"/>
                <a:gd name="connsiteX4" fmla="*/ 1018324 w 1309800"/>
                <a:gd name="connsiteY4" fmla="*/ 2514 h 3839"/>
                <a:gd name="connsiteX5" fmla="*/ 872824 w 1309800"/>
                <a:gd name="connsiteY5" fmla="*/ 2514 h 3839"/>
                <a:gd name="connsiteX6" fmla="*/ 872824 w 1309800"/>
                <a:gd name="connsiteY6" fmla="*/ -1325 h 3839"/>
                <a:gd name="connsiteX7" fmla="*/ 1018324 w 1309800"/>
                <a:gd name="connsiteY7" fmla="*/ -1325 h 3839"/>
                <a:gd name="connsiteX8" fmla="*/ 727325 w 1309800"/>
                <a:gd name="connsiteY8" fmla="*/ 2514 h 3839"/>
                <a:gd name="connsiteX9" fmla="*/ 581902 w 1309800"/>
                <a:gd name="connsiteY9" fmla="*/ 2514 h 3839"/>
                <a:gd name="connsiteX10" fmla="*/ 581902 w 1309800"/>
                <a:gd name="connsiteY10" fmla="*/ -1325 h 3839"/>
                <a:gd name="connsiteX11" fmla="*/ 727325 w 1309800"/>
                <a:gd name="connsiteY11" fmla="*/ -1325 h 3839"/>
                <a:gd name="connsiteX12" fmla="*/ 436403 w 1309800"/>
                <a:gd name="connsiteY12" fmla="*/ 2514 h 3839"/>
                <a:gd name="connsiteX13" fmla="*/ 290520 w 1309800"/>
                <a:gd name="connsiteY13" fmla="*/ 2514 h 3839"/>
                <a:gd name="connsiteX14" fmla="*/ 290520 w 1309800"/>
                <a:gd name="connsiteY14" fmla="*/ -1325 h 3839"/>
                <a:gd name="connsiteX15" fmla="*/ 436403 w 1309800"/>
                <a:gd name="connsiteY15" fmla="*/ -1325 h 3839"/>
                <a:gd name="connsiteX16" fmla="*/ 145404 w 1309800"/>
                <a:gd name="connsiteY16" fmla="*/ 2514 h 3839"/>
                <a:gd name="connsiteX17" fmla="*/ -479 w 1309800"/>
                <a:gd name="connsiteY17" fmla="*/ 2514 h 3839"/>
                <a:gd name="connsiteX18" fmla="*/ -479 w 1309800"/>
                <a:gd name="connsiteY18" fmla="*/ -1325 h 3839"/>
                <a:gd name="connsiteX19" fmla="*/ 145404 w 1309800"/>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9800" h="3839">
                  <a:moveTo>
                    <a:pt x="1309322" y="2514"/>
                  </a:moveTo>
                  <a:lnTo>
                    <a:pt x="1163823" y="2514"/>
                  </a:lnTo>
                  <a:lnTo>
                    <a:pt x="1163823" y="-1325"/>
                  </a:lnTo>
                  <a:lnTo>
                    <a:pt x="1309322" y="-1325"/>
                  </a:lnTo>
                  <a:close/>
                  <a:moveTo>
                    <a:pt x="1018324" y="2514"/>
                  </a:moveTo>
                  <a:lnTo>
                    <a:pt x="872824" y="2514"/>
                  </a:lnTo>
                  <a:lnTo>
                    <a:pt x="872824" y="-1325"/>
                  </a:lnTo>
                  <a:lnTo>
                    <a:pt x="1018324" y="-1325"/>
                  </a:lnTo>
                  <a:close/>
                  <a:moveTo>
                    <a:pt x="727325" y="2514"/>
                  </a:moveTo>
                  <a:lnTo>
                    <a:pt x="581902" y="2514"/>
                  </a:lnTo>
                  <a:lnTo>
                    <a:pt x="581902" y="-1325"/>
                  </a:lnTo>
                  <a:lnTo>
                    <a:pt x="727325" y="-1325"/>
                  </a:lnTo>
                  <a:close/>
                  <a:moveTo>
                    <a:pt x="436403" y="2514"/>
                  </a:moveTo>
                  <a:lnTo>
                    <a:pt x="290520" y="2514"/>
                  </a:lnTo>
                  <a:lnTo>
                    <a:pt x="290520" y="-1325"/>
                  </a:lnTo>
                  <a:lnTo>
                    <a:pt x="436403" y="-1325"/>
                  </a:lnTo>
                  <a:close/>
                  <a:moveTo>
                    <a:pt x="145404" y="2514"/>
                  </a:moveTo>
                  <a:lnTo>
                    <a:pt x="-479" y="2514"/>
                  </a:lnTo>
                  <a:lnTo>
                    <a:pt x="-479" y="-1325"/>
                  </a:lnTo>
                  <a:lnTo>
                    <a:pt x="145404" y="-1325"/>
                  </a:lnTo>
                  <a:close/>
                </a:path>
              </a:pathLst>
            </a:custGeom>
            <a:solidFill>
              <a:srgbClr val="BCBCBC"/>
            </a:solidFill>
            <a:ln w="7663" cap="flat">
              <a:noFill/>
              <a:prstDash val="solid"/>
              <a:miter/>
            </a:ln>
          </p:spPr>
          <p:txBody>
            <a:bodyPr rtlCol="0" anchor="ctr"/>
            <a:lstStyle/>
            <a:p>
              <a:endParaRPr lang="en-US"/>
            </a:p>
          </p:txBody>
        </p:sp>
        <p:sp>
          <p:nvSpPr>
            <p:cNvPr id="122" name="Graphic 15">
              <a:extLst>
                <a:ext uri="{FF2B5EF4-FFF2-40B4-BE49-F238E27FC236}">
                  <a16:creationId xmlns:a16="http://schemas.microsoft.com/office/drawing/2014/main" id="{F9AAFDF6-43EE-40B4-AD40-EBAD308070B0}"/>
                </a:ext>
              </a:extLst>
            </p:cNvPr>
            <p:cNvSpPr/>
            <p:nvPr userDrawn="1"/>
          </p:nvSpPr>
          <p:spPr>
            <a:xfrm>
              <a:off x="3234997" y="1529741"/>
              <a:ext cx="65603" cy="126539"/>
            </a:xfrm>
            <a:custGeom>
              <a:avLst/>
              <a:gdLst>
                <a:gd name="connsiteX0" fmla="*/ 3839 w 78776"/>
                <a:gd name="connsiteY0" fmla="*/ 151949 h 151948"/>
                <a:gd name="connsiteX1" fmla="*/ 0 w 78776"/>
                <a:gd name="connsiteY1" fmla="*/ 151949 h 151948"/>
                <a:gd name="connsiteX2" fmla="*/ 0 w 78776"/>
                <a:gd name="connsiteY2" fmla="*/ 0 h 151948"/>
                <a:gd name="connsiteX3" fmla="*/ 78777 w 78776"/>
                <a:gd name="connsiteY3" fmla="*/ 0 h 151948"/>
                <a:gd name="connsiteX4" fmla="*/ 78777 w 78776"/>
                <a:gd name="connsiteY4" fmla="*/ 3839 h 151948"/>
                <a:gd name="connsiteX5" fmla="*/ 3839 w 78776"/>
                <a:gd name="connsiteY5" fmla="*/ 3839 h 151948"/>
                <a:gd name="connsiteX6" fmla="*/ 3839 w 78776"/>
                <a:gd name="connsiteY6" fmla="*/ 151949 h 15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151948">
                  <a:moveTo>
                    <a:pt x="3839" y="151949"/>
                  </a:moveTo>
                  <a:lnTo>
                    <a:pt x="0" y="151949"/>
                  </a:lnTo>
                  <a:lnTo>
                    <a:pt x="0" y="0"/>
                  </a:lnTo>
                  <a:lnTo>
                    <a:pt x="78777" y="0"/>
                  </a:lnTo>
                  <a:lnTo>
                    <a:pt x="78777" y="3839"/>
                  </a:lnTo>
                  <a:lnTo>
                    <a:pt x="3839" y="3839"/>
                  </a:lnTo>
                  <a:lnTo>
                    <a:pt x="3839" y="151949"/>
                  </a:lnTo>
                  <a:close/>
                </a:path>
              </a:pathLst>
            </a:custGeom>
            <a:solidFill>
              <a:srgbClr val="BCBCBC"/>
            </a:solidFill>
            <a:ln w="7663" cap="flat">
              <a:noFill/>
              <a:prstDash val="solid"/>
              <a:miter/>
            </a:ln>
          </p:spPr>
          <p:txBody>
            <a:bodyPr rtlCol="0" anchor="ctr"/>
            <a:lstStyle/>
            <a:p>
              <a:endParaRPr lang="en-US"/>
            </a:p>
          </p:txBody>
        </p:sp>
        <p:sp>
          <p:nvSpPr>
            <p:cNvPr id="125" name="Graphic 15">
              <a:extLst>
                <a:ext uri="{FF2B5EF4-FFF2-40B4-BE49-F238E27FC236}">
                  <a16:creationId xmlns:a16="http://schemas.microsoft.com/office/drawing/2014/main" id="{B3AA6E9F-F5FB-4F4B-AE5F-38DF637B1A87}"/>
                </a:ext>
              </a:extLst>
            </p:cNvPr>
            <p:cNvSpPr/>
            <p:nvPr userDrawn="1"/>
          </p:nvSpPr>
          <p:spPr>
            <a:xfrm>
              <a:off x="3964692" y="1427180"/>
              <a:ext cx="625151" cy="6394"/>
            </a:xfrm>
            <a:custGeom>
              <a:avLst/>
              <a:gdLst>
                <a:gd name="connsiteX0" fmla="*/ 750206 w 750684"/>
                <a:gd name="connsiteY0" fmla="*/ 6353 h 7678"/>
                <a:gd name="connsiteX1" fmla="*/ 744754 w 750684"/>
                <a:gd name="connsiteY1" fmla="*/ 6353 h 7678"/>
                <a:gd name="connsiteX2" fmla="*/ 744754 w 750684"/>
                <a:gd name="connsiteY2" fmla="*/ -1325 h 7678"/>
                <a:gd name="connsiteX3" fmla="*/ 750206 w 750684"/>
                <a:gd name="connsiteY3" fmla="*/ -1325 h 7678"/>
                <a:gd name="connsiteX4" fmla="*/ 75611 w 750684"/>
                <a:gd name="connsiteY4" fmla="*/ 6353 h 7678"/>
                <a:gd name="connsiteX5" fmla="*/ 70236 w 750684"/>
                <a:gd name="connsiteY5" fmla="*/ 6353 h 7678"/>
                <a:gd name="connsiteX6" fmla="*/ 70236 w 750684"/>
                <a:gd name="connsiteY6" fmla="*/ -1325 h 7678"/>
                <a:gd name="connsiteX7" fmla="*/ 75611 w 750684"/>
                <a:gd name="connsiteY7" fmla="*/ -1325 h 7678"/>
                <a:gd name="connsiteX8" fmla="*/ 4896 w 750684"/>
                <a:gd name="connsiteY8" fmla="*/ 6353 h 7678"/>
                <a:gd name="connsiteX9" fmla="*/ -479 w 750684"/>
                <a:gd name="connsiteY9" fmla="*/ 6353 h 7678"/>
                <a:gd name="connsiteX10" fmla="*/ -479 w 750684"/>
                <a:gd name="connsiteY10" fmla="*/ -1325 h 7678"/>
                <a:gd name="connsiteX11" fmla="*/ 4896 w 75068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684" h="7678">
                  <a:moveTo>
                    <a:pt x="750206" y="6353"/>
                  </a:moveTo>
                  <a:lnTo>
                    <a:pt x="744754" y="6353"/>
                  </a:lnTo>
                  <a:lnTo>
                    <a:pt x="744754" y="-1325"/>
                  </a:lnTo>
                  <a:lnTo>
                    <a:pt x="750206" y="-1325"/>
                  </a:lnTo>
                  <a:close/>
                  <a:moveTo>
                    <a:pt x="75611" y="6353"/>
                  </a:moveTo>
                  <a:lnTo>
                    <a:pt x="70236" y="6353"/>
                  </a:lnTo>
                  <a:lnTo>
                    <a:pt x="70236" y="-1325"/>
                  </a:lnTo>
                  <a:lnTo>
                    <a:pt x="75611" y="-1325"/>
                  </a:lnTo>
                  <a:close/>
                  <a:moveTo>
                    <a:pt x="4896" y="6353"/>
                  </a:moveTo>
                  <a:lnTo>
                    <a:pt x="-479" y="6353"/>
                  </a:lnTo>
                  <a:lnTo>
                    <a:pt x="-479" y="-1325"/>
                  </a:lnTo>
                  <a:lnTo>
                    <a:pt x="4896" y="-1325"/>
                  </a:lnTo>
                  <a:close/>
                </a:path>
              </a:pathLst>
            </a:custGeom>
            <a:solidFill>
              <a:srgbClr val="6FBF4A"/>
            </a:solidFill>
            <a:ln w="7663" cap="flat">
              <a:noFill/>
              <a:prstDash val="solid"/>
              <a:miter/>
            </a:ln>
          </p:spPr>
          <p:txBody>
            <a:bodyPr rtlCol="0" anchor="ctr"/>
            <a:lstStyle/>
            <a:p>
              <a:endParaRPr lang="en-US"/>
            </a:p>
          </p:txBody>
        </p:sp>
        <p:sp>
          <p:nvSpPr>
            <p:cNvPr id="126" name="Graphic 15">
              <a:extLst>
                <a:ext uri="{FF2B5EF4-FFF2-40B4-BE49-F238E27FC236}">
                  <a16:creationId xmlns:a16="http://schemas.microsoft.com/office/drawing/2014/main" id="{4BE20906-BEB1-4590-B5E0-EF3E813734CB}"/>
                </a:ext>
              </a:extLst>
            </p:cNvPr>
            <p:cNvSpPr/>
            <p:nvPr userDrawn="1"/>
          </p:nvSpPr>
          <p:spPr>
            <a:xfrm>
              <a:off x="4694067" y="1427180"/>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6FBF4A"/>
            </a:solidFill>
            <a:ln w="7663" cap="flat">
              <a:noFill/>
              <a:prstDash val="solid"/>
              <a:miter/>
            </a:ln>
          </p:spPr>
          <p:txBody>
            <a:bodyPr rtlCol="0" anchor="ctr"/>
            <a:lstStyle/>
            <a:p>
              <a:endParaRPr lang="en-US"/>
            </a:p>
          </p:txBody>
        </p:sp>
      </p:grpSp>
      <p:grpSp>
        <p:nvGrpSpPr>
          <p:cNvPr id="132" name="Group 131">
            <a:extLst>
              <a:ext uri="{FF2B5EF4-FFF2-40B4-BE49-F238E27FC236}">
                <a16:creationId xmlns:a16="http://schemas.microsoft.com/office/drawing/2014/main" id="{79ABFA87-7CC2-4D58-BD36-92CD9F35DFA6}"/>
              </a:ext>
            </a:extLst>
          </p:cNvPr>
          <p:cNvGrpSpPr/>
          <p:nvPr/>
        </p:nvGrpSpPr>
        <p:grpSpPr>
          <a:xfrm>
            <a:off x="9241579" y="2223728"/>
            <a:ext cx="220915" cy="3328416"/>
            <a:chOff x="8911379" y="2223728"/>
            <a:chExt cx="220915" cy="3328416"/>
          </a:xfrm>
        </p:grpSpPr>
        <p:sp>
          <p:nvSpPr>
            <p:cNvPr id="128" name="Graphic 15">
              <a:extLst>
                <a:ext uri="{FF2B5EF4-FFF2-40B4-BE49-F238E27FC236}">
                  <a16:creationId xmlns:a16="http://schemas.microsoft.com/office/drawing/2014/main" id="{1D31273C-F07D-4F90-8CDD-22CAA471CC7E}"/>
                </a:ext>
              </a:extLst>
            </p:cNvPr>
            <p:cNvSpPr/>
            <p:nvPr userDrawn="1"/>
          </p:nvSpPr>
          <p:spPr>
            <a:xfrm>
              <a:off x="9011091" y="2223728"/>
              <a:ext cx="3510" cy="3328416"/>
            </a:xfrm>
            <a:custGeom>
              <a:avLst/>
              <a:gdLst>
                <a:gd name="connsiteX0" fmla="*/ 0 w 1919"/>
                <a:gd name="connsiteY0" fmla="*/ 0 h 1603410"/>
                <a:gd name="connsiteX1" fmla="*/ 1919 w 1919"/>
                <a:gd name="connsiteY1" fmla="*/ 0 h 1603410"/>
                <a:gd name="connsiteX2" fmla="*/ 1919 w 1919"/>
                <a:gd name="connsiteY2" fmla="*/ 1603410 h 1603410"/>
                <a:gd name="connsiteX3" fmla="*/ 0 w 1919"/>
                <a:gd name="connsiteY3" fmla="*/ 1603410 h 1603410"/>
              </a:gdLst>
              <a:ahLst/>
              <a:cxnLst>
                <a:cxn ang="0">
                  <a:pos x="connsiteX0" y="connsiteY0"/>
                </a:cxn>
                <a:cxn ang="0">
                  <a:pos x="connsiteX1" y="connsiteY1"/>
                </a:cxn>
                <a:cxn ang="0">
                  <a:pos x="connsiteX2" y="connsiteY2"/>
                </a:cxn>
                <a:cxn ang="0">
                  <a:pos x="connsiteX3" y="connsiteY3"/>
                </a:cxn>
              </a:cxnLst>
              <a:rect l="l" t="t" r="r" b="b"/>
              <a:pathLst>
                <a:path w="1919" h="1603410">
                  <a:moveTo>
                    <a:pt x="0" y="0"/>
                  </a:moveTo>
                  <a:lnTo>
                    <a:pt x="1919" y="0"/>
                  </a:lnTo>
                  <a:lnTo>
                    <a:pt x="1919" y="1603410"/>
                  </a:lnTo>
                  <a:lnTo>
                    <a:pt x="0" y="1603410"/>
                  </a:lnTo>
                  <a:close/>
                </a:path>
              </a:pathLst>
            </a:custGeom>
            <a:solidFill>
              <a:srgbClr val="BCBCBC"/>
            </a:solidFill>
            <a:ln w="7663" cap="flat">
              <a:noFill/>
              <a:prstDash val="solid"/>
              <a:miter/>
            </a:ln>
          </p:spPr>
          <p:txBody>
            <a:bodyPr rtlCol="0" anchor="ctr"/>
            <a:lstStyle/>
            <a:p>
              <a:endParaRPr lang="en-US"/>
            </a:p>
          </p:txBody>
        </p:sp>
        <p:grpSp>
          <p:nvGrpSpPr>
            <p:cNvPr id="131" name="Group 130">
              <a:extLst>
                <a:ext uri="{FF2B5EF4-FFF2-40B4-BE49-F238E27FC236}">
                  <a16:creationId xmlns:a16="http://schemas.microsoft.com/office/drawing/2014/main" id="{22ECE50A-4E0E-4902-9B10-53E0865A7422}"/>
                </a:ext>
              </a:extLst>
            </p:cNvPr>
            <p:cNvGrpSpPr/>
            <p:nvPr userDrawn="1"/>
          </p:nvGrpSpPr>
          <p:grpSpPr>
            <a:xfrm>
              <a:off x="8911379" y="3760765"/>
              <a:ext cx="220915" cy="254343"/>
              <a:chOff x="8911379" y="3094160"/>
              <a:chExt cx="220915" cy="254343"/>
            </a:xfrm>
          </p:grpSpPr>
          <p:sp>
            <p:nvSpPr>
              <p:cNvPr id="129" name="Graphic 15">
                <a:extLst>
                  <a:ext uri="{FF2B5EF4-FFF2-40B4-BE49-F238E27FC236}">
                    <a16:creationId xmlns:a16="http://schemas.microsoft.com/office/drawing/2014/main" id="{107B58DB-B4D4-4308-B64E-63D634397344}"/>
                  </a:ext>
                </a:extLst>
              </p:cNvPr>
              <p:cNvSpPr/>
              <p:nvPr userDrawn="1"/>
            </p:nvSpPr>
            <p:spPr>
              <a:xfrm>
                <a:off x="8911379" y="3094160"/>
                <a:ext cx="220915" cy="254343"/>
              </a:xfrm>
              <a:custGeom>
                <a:avLst/>
                <a:gdLst>
                  <a:gd name="connsiteX0" fmla="*/ 59871 w 120775"/>
                  <a:gd name="connsiteY0" fmla="*/ 137725 h 139049"/>
                  <a:gd name="connsiteX1" fmla="*/ -479 w 120775"/>
                  <a:gd name="connsiteY1" fmla="*/ 102867 h 139049"/>
                  <a:gd name="connsiteX2" fmla="*/ -479 w 120775"/>
                  <a:gd name="connsiteY2" fmla="*/ 33534 h 139049"/>
                  <a:gd name="connsiteX3" fmla="*/ 59871 w 120775"/>
                  <a:gd name="connsiteY3" fmla="*/ -1325 h 139049"/>
                  <a:gd name="connsiteX4" fmla="*/ 120297 w 120775"/>
                  <a:gd name="connsiteY4" fmla="*/ 33534 h 139049"/>
                  <a:gd name="connsiteX5" fmla="*/ 120297 w 120775"/>
                  <a:gd name="connsiteY5" fmla="*/ 102636 h 139049"/>
                  <a:gd name="connsiteX6" fmla="*/ 7199 w 120775"/>
                  <a:gd name="connsiteY6" fmla="*/ 98413 h 139049"/>
                  <a:gd name="connsiteX7" fmla="*/ 59871 w 120775"/>
                  <a:gd name="connsiteY7" fmla="*/ 129125 h 139049"/>
                  <a:gd name="connsiteX8" fmla="*/ 112619 w 120775"/>
                  <a:gd name="connsiteY8" fmla="*/ 98413 h 139049"/>
                  <a:gd name="connsiteX9" fmla="*/ 112619 w 120775"/>
                  <a:gd name="connsiteY9" fmla="*/ 37603 h 139049"/>
                  <a:gd name="connsiteX10" fmla="*/ 59871 w 120775"/>
                  <a:gd name="connsiteY10" fmla="*/ 6891 h 139049"/>
                  <a:gd name="connsiteX11" fmla="*/ 7199 w 120775"/>
                  <a:gd name="connsiteY11" fmla="*/ 37603 h 1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75" h="139049">
                    <a:moveTo>
                      <a:pt x="59871" y="137725"/>
                    </a:moveTo>
                    <a:lnTo>
                      <a:pt x="-479" y="102867"/>
                    </a:lnTo>
                    <a:lnTo>
                      <a:pt x="-479" y="33534"/>
                    </a:lnTo>
                    <a:lnTo>
                      <a:pt x="59871" y="-1325"/>
                    </a:lnTo>
                    <a:lnTo>
                      <a:pt x="120297" y="33534"/>
                    </a:lnTo>
                    <a:lnTo>
                      <a:pt x="120297" y="102636"/>
                    </a:lnTo>
                    <a:close/>
                    <a:moveTo>
                      <a:pt x="7199" y="98413"/>
                    </a:moveTo>
                    <a:lnTo>
                      <a:pt x="59871" y="129125"/>
                    </a:lnTo>
                    <a:lnTo>
                      <a:pt x="112619" y="98413"/>
                    </a:lnTo>
                    <a:lnTo>
                      <a:pt x="112619" y="37603"/>
                    </a:lnTo>
                    <a:lnTo>
                      <a:pt x="59871" y="6891"/>
                    </a:lnTo>
                    <a:lnTo>
                      <a:pt x="7199" y="37603"/>
                    </a:lnTo>
                    <a:close/>
                  </a:path>
                </a:pathLst>
              </a:custGeom>
              <a:solidFill>
                <a:srgbClr val="BCBCBC"/>
              </a:solidFill>
              <a:ln w="7663" cap="flat">
                <a:noFill/>
                <a:prstDash val="solid"/>
                <a:miter/>
              </a:ln>
            </p:spPr>
            <p:txBody>
              <a:bodyPr rtlCol="0" anchor="ctr"/>
              <a:lstStyle/>
              <a:p>
                <a:endParaRPr lang="en-US"/>
              </a:p>
            </p:txBody>
          </p:sp>
          <p:sp>
            <p:nvSpPr>
              <p:cNvPr id="130" name="Graphic 15">
                <a:extLst>
                  <a:ext uri="{FF2B5EF4-FFF2-40B4-BE49-F238E27FC236}">
                    <a16:creationId xmlns:a16="http://schemas.microsoft.com/office/drawing/2014/main" id="{706DD804-FE96-4631-9EE3-8BE5A42DC607}"/>
                  </a:ext>
                </a:extLst>
              </p:cNvPr>
              <p:cNvSpPr/>
              <p:nvPr userDrawn="1"/>
            </p:nvSpPr>
            <p:spPr>
              <a:xfrm>
                <a:off x="8956602" y="3144158"/>
                <a:ext cx="130472" cy="150835"/>
              </a:xfrm>
              <a:custGeom>
                <a:avLst/>
                <a:gdLst>
                  <a:gd name="connsiteX0" fmla="*/ 0 w 71329"/>
                  <a:gd name="connsiteY0" fmla="*/ 20577 h 82462"/>
                  <a:gd name="connsiteX1" fmla="*/ 0 w 71329"/>
                  <a:gd name="connsiteY1" fmla="*/ 61808 h 82462"/>
                  <a:gd name="connsiteX2" fmla="*/ 35703 w 71329"/>
                  <a:gd name="connsiteY2" fmla="*/ 82462 h 82462"/>
                  <a:gd name="connsiteX3" fmla="*/ 71329 w 71329"/>
                  <a:gd name="connsiteY3" fmla="*/ 61808 h 82462"/>
                  <a:gd name="connsiteX4" fmla="*/ 71329 w 71329"/>
                  <a:gd name="connsiteY4" fmla="*/ 20577 h 82462"/>
                  <a:gd name="connsiteX5" fmla="*/ 35703 w 71329"/>
                  <a:gd name="connsiteY5" fmla="*/ 0 h 82462"/>
                  <a:gd name="connsiteX6" fmla="*/ 0 w 71329"/>
                  <a:gd name="connsiteY6" fmla="*/ 20577 h 8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29" h="82462">
                    <a:moveTo>
                      <a:pt x="0" y="20577"/>
                    </a:moveTo>
                    <a:lnTo>
                      <a:pt x="0" y="61808"/>
                    </a:lnTo>
                    <a:lnTo>
                      <a:pt x="35703" y="82462"/>
                    </a:lnTo>
                    <a:lnTo>
                      <a:pt x="71329" y="61808"/>
                    </a:lnTo>
                    <a:lnTo>
                      <a:pt x="71329" y="20577"/>
                    </a:lnTo>
                    <a:lnTo>
                      <a:pt x="35703" y="0"/>
                    </a:lnTo>
                    <a:lnTo>
                      <a:pt x="0" y="20577"/>
                    </a:lnTo>
                    <a:close/>
                  </a:path>
                </a:pathLst>
              </a:custGeom>
              <a:solidFill>
                <a:srgbClr val="6FBF4A"/>
              </a:solidFill>
              <a:ln w="7663" cap="flat">
                <a:noFill/>
                <a:prstDash val="solid"/>
                <a:miter/>
              </a:ln>
            </p:spPr>
            <p:txBody>
              <a:bodyPr rtlCol="0" anchor="ctr"/>
              <a:lstStyle/>
              <a:p>
                <a:endParaRPr lang="en-US"/>
              </a:p>
            </p:txBody>
          </p:sp>
        </p:grpSp>
      </p:grpSp>
      <p:sp>
        <p:nvSpPr>
          <p:cNvPr id="82" name="Rectangle 81">
            <a:extLst>
              <a:ext uri="{FF2B5EF4-FFF2-40B4-BE49-F238E27FC236}">
                <a16:creationId xmlns:a16="http://schemas.microsoft.com/office/drawing/2014/main" id="{D082CD40-9FCB-4FC5-9710-7BE380E9C05E}"/>
              </a:ext>
            </a:extLst>
          </p:cNvPr>
          <p:cNvSpPr/>
          <p:nvPr/>
        </p:nvSpPr>
        <p:spPr>
          <a:xfrm>
            <a:off x="0" y="2223728"/>
            <a:ext cx="521970" cy="3328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grpSp>
        <p:nvGrpSpPr>
          <p:cNvPr id="83" name="Group 82">
            <a:extLst>
              <a:ext uri="{FF2B5EF4-FFF2-40B4-BE49-F238E27FC236}">
                <a16:creationId xmlns:a16="http://schemas.microsoft.com/office/drawing/2014/main" id="{6590F91E-0D26-450C-9112-E43FB50D22AD}"/>
              </a:ext>
            </a:extLst>
          </p:cNvPr>
          <p:cNvGrpSpPr>
            <a:grpSpLocks noChangeAspect="1"/>
          </p:cNvGrpSpPr>
          <p:nvPr/>
        </p:nvGrpSpPr>
        <p:grpSpPr>
          <a:xfrm flipH="1">
            <a:off x="10617301" y="6372899"/>
            <a:ext cx="1574697" cy="184647"/>
            <a:chOff x="-8365" y="6414219"/>
            <a:chExt cx="3024563" cy="354656"/>
          </a:xfrm>
          <a:gradFill>
            <a:gsLst>
              <a:gs pos="1000">
                <a:schemeClr val="tx1">
                  <a:alpha val="50000"/>
                </a:schemeClr>
              </a:gs>
              <a:gs pos="100000">
                <a:schemeClr val="bg1">
                  <a:alpha val="0"/>
                </a:schemeClr>
              </a:gs>
            </a:gsLst>
            <a:lin ang="0" scaled="0"/>
          </a:gradFill>
        </p:grpSpPr>
        <p:sp>
          <p:nvSpPr>
            <p:cNvPr id="84" name="Freeform: Shape 83">
              <a:extLst>
                <a:ext uri="{FF2B5EF4-FFF2-40B4-BE49-F238E27FC236}">
                  <a16:creationId xmlns:a16="http://schemas.microsoft.com/office/drawing/2014/main" id="{3DB4E71A-3767-4D70-A789-466CECF909AC}"/>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3A1CEED-7F5A-4AA8-AB64-B1113C88608F}"/>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7C6DC5B-87C3-42AB-87BF-3F6AD069C442}"/>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CCCF0F36-6E4D-4246-AB77-A819ACA3DFDD}"/>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2275B19-8998-4C5E-A12F-87D2E0DAEDAC}"/>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FC77440-69C4-42C9-98A9-5E8AA5065376}"/>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1BEFCDAE-198D-4145-AEE1-1F2B4383AB1A}"/>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479E9D9-1CC7-4D85-9445-DB473DE4803C}"/>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05D4FD4-9121-4652-85F2-D4ADA8BC804C}"/>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D2523DE-6A22-413D-B8FF-D05D7AC8D7C2}"/>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A010663-AC7E-4395-B381-99F6FF27A5EF}"/>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E0C4F14-EFB2-4CAE-A319-92828B5E005F}"/>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10DC03F-28D9-430D-9527-2D413C53C12F}"/>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39784D9-FB7B-4674-967A-C4F36A443F3C}"/>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DFEE1E-B5D0-471B-9FDA-8F16E10DDC91}"/>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99" name="Freeform: Shape 98">
              <a:extLst>
                <a:ext uri="{FF2B5EF4-FFF2-40B4-BE49-F238E27FC236}">
                  <a16:creationId xmlns:a16="http://schemas.microsoft.com/office/drawing/2014/main" id="{E313AED8-2DA0-42BA-8B87-EF61B0958938}"/>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spTree>
    <p:extLst>
      <p:ext uri="{BB962C8B-B14F-4D97-AF65-F5344CB8AC3E}">
        <p14:creationId xmlns:p14="http://schemas.microsoft.com/office/powerpoint/2010/main" val="397472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LWX'23 Presenter (2)">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5417A66-28C9-4F74-8725-ED614CCC78BC}"/>
              </a:ext>
            </a:extLst>
          </p:cNvPr>
          <p:cNvSpPr>
            <a:spLocks noGrp="1"/>
          </p:cNvSpPr>
          <p:nvPr>
            <p:ph type="body" sz="quarter" idx="44" hasCustomPrompt="1"/>
          </p:nvPr>
        </p:nvSpPr>
        <p:spPr>
          <a:xfrm>
            <a:off x="6542077" y="1709928"/>
            <a:ext cx="5029200" cy="347472"/>
          </a:xfrm>
        </p:spPr>
        <p:txBody>
          <a:bodyPr vert="horz" lIns="0" tIns="0" rIns="0" bIns="0" rtlCol="0">
            <a:noAutofit/>
          </a:bodyPr>
          <a:lstStyle>
            <a:lvl1pPr marL="342900" indent="-342900">
              <a:buFontTx/>
              <a:buNone/>
              <a:defRPr lang="en-US" b="1" dirty="0"/>
            </a:lvl1pPr>
          </a:lstStyle>
          <a:p>
            <a:pPr marL="0" lvl="0" indent="0" algn="ctr">
              <a:buNone/>
            </a:pPr>
            <a:r>
              <a:rPr lang="en-US" dirty="0"/>
              <a:t>Add Presenter Name</a:t>
            </a:r>
          </a:p>
        </p:txBody>
      </p:sp>
      <p:sp>
        <p:nvSpPr>
          <p:cNvPr id="5" name="Text Placeholder 4">
            <a:extLst>
              <a:ext uri="{FF2B5EF4-FFF2-40B4-BE49-F238E27FC236}">
                <a16:creationId xmlns:a16="http://schemas.microsoft.com/office/drawing/2014/main" id="{BC71067A-153F-402A-9705-FE6682164957}"/>
              </a:ext>
            </a:extLst>
          </p:cNvPr>
          <p:cNvSpPr>
            <a:spLocks noGrp="1"/>
          </p:cNvSpPr>
          <p:nvPr>
            <p:ph type="body" sz="quarter" idx="43" hasCustomPrompt="1"/>
          </p:nvPr>
        </p:nvSpPr>
        <p:spPr>
          <a:xfrm>
            <a:off x="863346" y="1709928"/>
            <a:ext cx="5029200" cy="347472"/>
          </a:xfrm>
        </p:spPr>
        <p:txBody>
          <a:bodyPr/>
          <a:lstStyle>
            <a:lvl1pPr marL="0" indent="0" algn="ctr">
              <a:buFontTx/>
              <a:buNone/>
              <a:defRPr b="1">
                <a:solidFill>
                  <a:schemeClr val="tx1"/>
                </a:solidFill>
              </a:defRPr>
            </a:lvl1pPr>
          </a:lstStyle>
          <a:p>
            <a:pPr lvl="0"/>
            <a:r>
              <a:rPr lang="en-US" dirty="0"/>
              <a:t>Add Presenter Name</a:t>
            </a:r>
          </a:p>
        </p:txBody>
      </p:sp>
      <p:sp>
        <p:nvSpPr>
          <p:cNvPr id="15" name="Picture Placeholder 9">
            <a:extLst>
              <a:ext uri="{FF2B5EF4-FFF2-40B4-BE49-F238E27FC236}">
                <a16:creationId xmlns:a16="http://schemas.microsoft.com/office/drawing/2014/main" id="{992F3403-9E0E-4B63-A839-BDA384B8E3CD}"/>
              </a:ext>
            </a:extLst>
          </p:cNvPr>
          <p:cNvSpPr>
            <a:spLocks noGrp="1"/>
          </p:cNvSpPr>
          <p:nvPr>
            <p:ph type="pic" sz="quarter" idx="20" hasCustomPrompt="1"/>
          </p:nvPr>
        </p:nvSpPr>
        <p:spPr>
          <a:xfrm>
            <a:off x="6549891" y="2220687"/>
            <a:ext cx="5029200" cy="3324530"/>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863346" y="2220686"/>
            <a:ext cx="5029200" cy="3331458"/>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4" name="Text Placeholder 3">
            <a:extLst>
              <a:ext uri="{FF2B5EF4-FFF2-40B4-BE49-F238E27FC236}">
                <a16:creationId xmlns:a16="http://schemas.microsoft.com/office/drawing/2014/main" id="{A25A81C6-E459-47F8-BE7E-E79BDF03FDEA}"/>
              </a:ext>
            </a:extLst>
          </p:cNvPr>
          <p:cNvSpPr>
            <a:spLocks noGrp="1"/>
          </p:cNvSpPr>
          <p:nvPr>
            <p:ph type="body" sz="quarter" idx="15" hasCustomPrompt="1"/>
          </p:nvPr>
        </p:nvSpPr>
        <p:spPr>
          <a:xfrm>
            <a:off x="863346" y="5726510"/>
            <a:ext cx="5029200" cy="276999"/>
          </a:xfrm>
        </p:spPr>
        <p:txBody>
          <a:bodyPr anchor="t" anchorCtr="0">
            <a:spAutoFit/>
          </a:bodyPr>
          <a:lstStyle>
            <a:lvl1pPr marL="0" indent="0" algn="ctr">
              <a:spcBef>
                <a:spcPts val="600"/>
              </a:spcBef>
              <a:buFontTx/>
              <a:buNone/>
              <a:defRPr sz="2000" i="1"/>
            </a:lvl1pPr>
          </a:lstStyle>
          <a:p>
            <a:pPr lvl="0"/>
            <a:r>
              <a:rPr lang="en-US" dirty="0"/>
              <a:t>Add Presenter Title, Company</a:t>
            </a:r>
          </a:p>
        </p:txBody>
      </p:sp>
      <p:sp>
        <p:nvSpPr>
          <p:cNvPr id="13" name="Text Placeholder 12">
            <a:extLst>
              <a:ext uri="{FF2B5EF4-FFF2-40B4-BE49-F238E27FC236}">
                <a16:creationId xmlns:a16="http://schemas.microsoft.com/office/drawing/2014/main" id="{A63526DB-9535-4082-B91B-6B7BAEA14DD3}"/>
              </a:ext>
            </a:extLst>
          </p:cNvPr>
          <p:cNvSpPr>
            <a:spLocks noGrp="1"/>
          </p:cNvSpPr>
          <p:nvPr>
            <p:ph type="body" sz="quarter" idx="25" hasCustomPrompt="1"/>
          </p:nvPr>
        </p:nvSpPr>
        <p:spPr>
          <a:xfrm>
            <a:off x="6549891" y="5726510"/>
            <a:ext cx="5029200" cy="276999"/>
          </a:xfrm>
        </p:spPr>
        <p:txBody>
          <a:bodyPr anchor="t" anchorCtr="0">
            <a:spAutoFit/>
          </a:bodyPr>
          <a:lstStyle>
            <a:lvl1pPr marL="0" indent="0" algn="ctr">
              <a:spcBef>
                <a:spcPts val="600"/>
              </a:spcBef>
              <a:buFontTx/>
              <a:buNone/>
              <a:defRPr sz="2000" i="1"/>
            </a:lvl1pPr>
          </a:lstStyle>
          <a:p>
            <a:pPr lvl="0"/>
            <a:r>
              <a:rPr lang="en-US" dirty="0"/>
              <a:t>Add Presenter Title, Company</a:t>
            </a:r>
          </a:p>
        </p:txBody>
      </p:sp>
      <p:sp>
        <p:nvSpPr>
          <p:cNvPr id="9" name="Rectangle 8">
            <a:extLst>
              <a:ext uri="{FF2B5EF4-FFF2-40B4-BE49-F238E27FC236}">
                <a16:creationId xmlns:a16="http://schemas.microsoft.com/office/drawing/2014/main" id="{0A4810EA-6AC4-42A0-98B5-8E13D873B935}"/>
              </a:ext>
            </a:extLst>
          </p:cNvPr>
          <p:cNvSpPr/>
          <p:nvPr/>
        </p:nvSpPr>
        <p:spPr>
          <a:xfrm>
            <a:off x="0" y="2223728"/>
            <a:ext cx="521970" cy="3328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lnSpc>
                <a:spcPct val="90000"/>
              </a:lnSpc>
              <a:spcBef>
                <a:spcPts val="800"/>
              </a:spcBef>
              <a:buFontTx/>
              <a:buNone/>
            </a:pPr>
            <a:endParaRPr lang="en-US" dirty="0">
              <a:solidFill>
                <a:schemeClr val="accent3"/>
              </a:solidFill>
            </a:endParaRPr>
          </a:p>
        </p:txBody>
      </p:sp>
      <p:sp>
        <p:nvSpPr>
          <p:cNvPr id="3" name="Title 2">
            <a:extLst>
              <a:ext uri="{FF2B5EF4-FFF2-40B4-BE49-F238E27FC236}">
                <a16:creationId xmlns:a16="http://schemas.microsoft.com/office/drawing/2014/main" id="{A1ACC0E3-5E84-4BB5-8DA2-7D1265BD1860}"/>
              </a:ext>
            </a:extLst>
          </p:cNvPr>
          <p:cNvSpPr>
            <a:spLocks noGrp="1"/>
          </p:cNvSpPr>
          <p:nvPr>
            <p:ph type="title" hasCustomPrompt="1"/>
          </p:nvPr>
        </p:nvSpPr>
        <p:spPr/>
        <p:txBody>
          <a:bodyPr/>
          <a:lstStyle>
            <a:lvl1pPr>
              <a:defRPr/>
            </a:lvl1pPr>
          </a:lstStyle>
          <a:p>
            <a:r>
              <a:rPr lang="en-US" dirty="0"/>
              <a:t>Two presenters</a:t>
            </a:r>
          </a:p>
        </p:txBody>
      </p:sp>
      <p:grpSp>
        <p:nvGrpSpPr>
          <p:cNvPr id="10" name="Group 9">
            <a:extLst>
              <a:ext uri="{FF2B5EF4-FFF2-40B4-BE49-F238E27FC236}">
                <a16:creationId xmlns:a16="http://schemas.microsoft.com/office/drawing/2014/main" id="{29BC8924-2B0A-4639-9C3B-5D135DF0156F}"/>
              </a:ext>
            </a:extLst>
          </p:cNvPr>
          <p:cNvGrpSpPr>
            <a:grpSpLocks noChangeAspect="1"/>
          </p:cNvGrpSpPr>
          <p:nvPr/>
        </p:nvGrpSpPr>
        <p:grpSpPr>
          <a:xfrm flipH="1">
            <a:off x="10617301" y="6372899"/>
            <a:ext cx="1574697" cy="184647"/>
            <a:chOff x="-8365" y="6414219"/>
            <a:chExt cx="3024563" cy="354656"/>
          </a:xfrm>
          <a:gradFill>
            <a:gsLst>
              <a:gs pos="1000">
                <a:schemeClr val="tx1">
                  <a:alpha val="50000"/>
                </a:schemeClr>
              </a:gs>
              <a:gs pos="100000">
                <a:schemeClr val="bg1">
                  <a:alpha val="0"/>
                </a:schemeClr>
              </a:gs>
            </a:gsLst>
            <a:lin ang="0" scaled="0"/>
          </a:gradFill>
        </p:grpSpPr>
        <p:sp>
          <p:nvSpPr>
            <p:cNvPr id="11" name="Freeform: Shape 10">
              <a:extLst>
                <a:ext uri="{FF2B5EF4-FFF2-40B4-BE49-F238E27FC236}">
                  <a16:creationId xmlns:a16="http://schemas.microsoft.com/office/drawing/2014/main" id="{04F1EC14-2308-4AD6-BE6A-C86772BB9B5B}"/>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6BE883-984E-481C-80BA-4C6B4F9F3F01}"/>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15553B2-2D79-46B6-9458-00C5336E1FCF}"/>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4D64DB8-D91B-43EF-886A-0325CC9DBAC7}"/>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AC141EA-0AD3-4662-BD3B-D96C7A771886}"/>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D821189-F126-4237-B61E-E56FB71A3538}"/>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727D87-EB4B-45CF-94E3-9EE2FFF563F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7EF59AC-DCCE-4D39-8683-4969DC66BEA7}"/>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E390974-1A7A-48B0-ACC5-B974C133256D}"/>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8262F91-0345-49C9-AE36-2420CC46E57C}"/>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59F15EA-A7FB-467A-916F-FD91D3819579}"/>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A5194B1-FF27-4971-8D36-C0931B25A92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8AC1E22-E10B-476A-A5D4-847C3FFB6D13}"/>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DC5DA29-1641-4AB0-87AA-33EF868D0AF5}"/>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9DF0DB8-0609-43BA-8CA2-C3A0C31A3271}"/>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29" name="Freeform: Shape 28">
              <a:extLst>
                <a:ext uri="{FF2B5EF4-FFF2-40B4-BE49-F238E27FC236}">
                  <a16:creationId xmlns:a16="http://schemas.microsoft.com/office/drawing/2014/main" id="{2103EFCD-0403-418D-9963-677C8C98AB5E}"/>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grpSp>
        <p:nvGrpSpPr>
          <p:cNvPr id="33" name="Group 32">
            <a:extLst>
              <a:ext uri="{FF2B5EF4-FFF2-40B4-BE49-F238E27FC236}">
                <a16:creationId xmlns:a16="http://schemas.microsoft.com/office/drawing/2014/main" id="{9036FECC-5586-4E7E-B288-742C00412FC8}"/>
              </a:ext>
            </a:extLst>
          </p:cNvPr>
          <p:cNvGrpSpPr/>
          <p:nvPr/>
        </p:nvGrpSpPr>
        <p:grpSpPr>
          <a:xfrm>
            <a:off x="2675138" y="6415958"/>
            <a:ext cx="1507346" cy="86513"/>
            <a:chOff x="1348801" y="4612172"/>
            <a:chExt cx="1507346" cy="86513"/>
          </a:xfrm>
        </p:grpSpPr>
        <p:sp>
          <p:nvSpPr>
            <p:cNvPr id="34" name="Graphic 15">
              <a:extLst>
                <a:ext uri="{FF2B5EF4-FFF2-40B4-BE49-F238E27FC236}">
                  <a16:creationId xmlns:a16="http://schemas.microsoft.com/office/drawing/2014/main" id="{8FC02A0F-CA15-4320-9FE8-096904A43294}"/>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35" name="Graphic 15">
              <a:extLst>
                <a:ext uri="{FF2B5EF4-FFF2-40B4-BE49-F238E27FC236}">
                  <a16:creationId xmlns:a16="http://schemas.microsoft.com/office/drawing/2014/main" id="{C2C31242-964B-4737-86F7-E9394B3E64E7}"/>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36" name="Graphic 15">
              <a:extLst>
                <a:ext uri="{FF2B5EF4-FFF2-40B4-BE49-F238E27FC236}">
                  <a16:creationId xmlns:a16="http://schemas.microsoft.com/office/drawing/2014/main" id="{7E3DA280-FDA5-4C69-B792-C87CE74250A9}"/>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37" name="Graphic 15">
              <a:extLst>
                <a:ext uri="{FF2B5EF4-FFF2-40B4-BE49-F238E27FC236}">
                  <a16:creationId xmlns:a16="http://schemas.microsoft.com/office/drawing/2014/main" id="{C0C264AC-D384-4F6C-B04B-DA8964DD69BD}"/>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38" name="Graphic 15">
              <a:extLst>
                <a:ext uri="{FF2B5EF4-FFF2-40B4-BE49-F238E27FC236}">
                  <a16:creationId xmlns:a16="http://schemas.microsoft.com/office/drawing/2014/main" id="{4AB11602-A84A-4D39-B6CF-C8539705E224}"/>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39" name="Graphic 15">
              <a:extLst>
                <a:ext uri="{FF2B5EF4-FFF2-40B4-BE49-F238E27FC236}">
                  <a16:creationId xmlns:a16="http://schemas.microsoft.com/office/drawing/2014/main" id="{3DB78359-DD05-436C-A110-BB852F799C5A}"/>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40" name="Graphic 15">
              <a:extLst>
                <a:ext uri="{FF2B5EF4-FFF2-40B4-BE49-F238E27FC236}">
                  <a16:creationId xmlns:a16="http://schemas.microsoft.com/office/drawing/2014/main" id="{AF9FF382-D601-4F8F-98B9-E7788ABEB8CB}"/>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714D00B8-8401-4E82-B591-362CBCF0E5B6}"/>
              </a:ext>
            </a:extLst>
          </p:cNvPr>
          <p:cNvGrpSpPr/>
          <p:nvPr/>
        </p:nvGrpSpPr>
        <p:grpSpPr>
          <a:xfrm>
            <a:off x="8254938" y="6415958"/>
            <a:ext cx="1507346" cy="86513"/>
            <a:chOff x="1348801" y="4612172"/>
            <a:chExt cx="1507346" cy="86513"/>
          </a:xfrm>
        </p:grpSpPr>
        <p:sp>
          <p:nvSpPr>
            <p:cNvPr id="42" name="Graphic 15">
              <a:extLst>
                <a:ext uri="{FF2B5EF4-FFF2-40B4-BE49-F238E27FC236}">
                  <a16:creationId xmlns:a16="http://schemas.microsoft.com/office/drawing/2014/main" id="{EFADD45E-79CE-4BCC-B09B-91EA84CAEF88}"/>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43" name="Graphic 15">
              <a:extLst>
                <a:ext uri="{FF2B5EF4-FFF2-40B4-BE49-F238E27FC236}">
                  <a16:creationId xmlns:a16="http://schemas.microsoft.com/office/drawing/2014/main" id="{CF2DC874-E636-4516-AAE1-B11183475E52}"/>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44" name="Graphic 15">
              <a:extLst>
                <a:ext uri="{FF2B5EF4-FFF2-40B4-BE49-F238E27FC236}">
                  <a16:creationId xmlns:a16="http://schemas.microsoft.com/office/drawing/2014/main" id="{31CADE19-0DAE-43C8-B52F-95485D9A3C86}"/>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45" name="Graphic 15">
              <a:extLst>
                <a:ext uri="{FF2B5EF4-FFF2-40B4-BE49-F238E27FC236}">
                  <a16:creationId xmlns:a16="http://schemas.microsoft.com/office/drawing/2014/main" id="{CF21B5DA-8FC2-4B52-A124-9CB7A68F0349}"/>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46" name="Graphic 15">
              <a:extLst>
                <a:ext uri="{FF2B5EF4-FFF2-40B4-BE49-F238E27FC236}">
                  <a16:creationId xmlns:a16="http://schemas.microsoft.com/office/drawing/2014/main" id="{1E3E882C-BFBC-4DAC-94F0-0EA3B085B1D8}"/>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47" name="Graphic 15">
              <a:extLst>
                <a:ext uri="{FF2B5EF4-FFF2-40B4-BE49-F238E27FC236}">
                  <a16:creationId xmlns:a16="http://schemas.microsoft.com/office/drawing/2014/main" id="{325F2051-61A1-4EFB-9BE3-3E8283DC3878}"/>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48" name="Graphic 15">
              <a:extLst>
                <a:ext uri="{FF2B5EF4-FFF2-40B4-BE49-F238E27FC236}">
                  <a16:creationId xmlns:a16="http://schemas.microsoft.com/office/drawing/2014/main" id="{29843DDB-EFDC-4655-A86A-322B2F982784}"/>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CF9FF8F6-560E-4423-A907-3B401C4E050A}"/>
              </a:ext>
            </a:extLst>
          </p:cNvPr>
          <p:cNvGrpSpPr/>
          <p:nvPr/>
        </p:nvGrpSpPr>
        <p:grpSpPr>
          <a:xfrm>
            <a:off x="6110761" y="2223728"/>
            <a:ext cx="220915" cy="3328416"/>
            <a:chOff x="8911379" y="2223728"/>
            <a:chExt cx="220915" cy="3328416"/>
          </a:xfrm>
        </p:grpSpPr>
        <p:sp>
          <p:nvSpPr>
            <p:cNvPr id="50" name="Graphic 15">
              <a:extLst>
                <a:ext uri="{FF2B5EF4-FFF2-40B4-BE49-F238E27FC236}">
                  <a16:creationId xmlns:a16="http://schemas.microsoft.com/office/drawing/2014/main" id="{2FD6142E-1E66-43EF-9619-4FF188056D1D}"/>
                </a:ext>
              </a:extLst>
            </p:cNvPr>
            <p:cNvSpPr/>
            <p:nvPr userDrawn="1"/>
          </p:nvSpPr>
          <p:spPr>
            <a:xfrm>
              <a:off x="9011091" y="2223728"/>
              <a:ext cx="3510" cy="3328416"/>
            </a:xfrm>
            <a:custGeom>
              <a:avLst/>
              <a:gdLst>
                <a:gd name="connsiteX0" fmla="*/ 0 w 1919"/>
                <a:gd name="connsiteY0" fmla="*/ 0 h 1603410"/>
                <a:gd name="connsiteX1" fmla="*/ 1919 w 1919"/>
                <a:gd name="connsiteY1" fmla="*/ 0 h 1603410"/>
                <a:gd name="connsiteX2" fmla="*/ 1919 w 1919"/>
                <a:gd name="connsiteY2" fmla="*/ 1603410 h 1603410"/>
                <a:gd name="connsiteX3" fmla="*/ 0 w 1919"/>
                <a:gd name="connsiteY3" fmla="*/ 1603410 h 1603410"/>
              </a:gdLst>
              <a:ahLst/>
              <a:cxnLst>
                <a:cxn ang="0">
                  <a:pos x="connsiteX0" y="connsiteY0"/>
                </a:cxn>
                <a:cxn ang="0">
                  <a:pos x="connsiteX1" y="connsiteY1"/>
                </a:cxn>
                <a:cxn ang="0">
                  <a:pos x="connsiteX2" y="connsiteY2"/>
                </a:cxn>
                <a:cxn ang="0">
                  <a:pos x="connsiteX3" y="connsiteY3"/>
                </a:cxn>
              </a:cxnLst>
              <a:rect l="l" t="t" r="r" b="b"/>
              <a:pathLst>
                <a:path w="1919" h="1603410">
                  <a:moveTo>
                    <a:pt x="0" y="0"/>
                  </a:moveTo>
                  <a:lnTo>
                    <a:pt x="1919" y="0"/>
                  </a:lnTo>
                  <a:lnTo>
                    <a:pt x="1919" y="1603410"/>
                  </a:lnTo>
                  <a:lnTo>
                    <a:pt x="0" y="1603410"/>
                  </a:lnTo>
                  <a:close/>
                </a:path>
              </a:pathLst>
            </a:custGeom>
            <a:solidFill>
              <a:srgbClr val="BCBCBC"/>
            </a:solidFill>
            <a:ln w="7663" cap="flat">
              <a:noFill/>
              <a:prstDash val="solid"/>
              <a:miter/>
            </a:ln>
          </p:spPr>
          <p:txBody>
            <a:bodyPr rtlCol="0" anchor="ctr"/>
            <a:lstStyle/>
            <a:p>
              <a:pPr marL="0" indent="0">
                <a:buFontTx/>
                <a:buNone/>
              </a:pPr>
              <a:endParaRPr lang="en-US"/>
            </a:p>
          </p:txBody>
        </p:sp>
        <p:grpSp>
          <p:nvGrpSpPr>
            <p:cNvPr id="51" name="Group 50">
              <a:extLst>
                <a:ext uri="{FF2B5EF4-FFF2-40B4-BE49-F238E27FC236}">
                  <a16:creationId xmlns:a16="http://schemas.microsoft.com/office/drawing/2014/main" id="{D52C0AE8-B233-446C-8F33-773800033B22}"/>
                </a:ext>
              </a:extLst>
            </p:cNvPr>
            <p:cNvGrpSpPr/>
            <p:nvPr userDrawn="1"/>
          </p:nvGrpSpPr>
          <p:grpSpPr>
            <a:xfrm>
              <a:off x="8911379" y="3760765"/>
              <a:ext cx="220915" cy="254343"/>
              <a:chOff x="8911379" y="3094160"/>
              <a:chExt cx="220915" cy="254343"/>
            </a:xfrm>
          </p:grpSpPr>
          <p:sp>
            <p:nvSpPr>
              <p:cNvPr id="52" name="Graphic 15">
                <a:extLst>
                  <a:ext uri="{FF2B5EF4-FFF2-40B4-BE49-F238E27FC236}">
                    <a16:creationId xmlns:a16="http://schemas.microsoft.com/office/drawing/2014/main" id="{31E7A9B1-9B67-4A45-8A5E-122DE4CF9F45}"/>
                  </a:ext>
                </a:extLst>
              </p:cNvPr>
              <p:cNvSpPr/>
              <p:nvPr userDrawn="1"/>
            </p:nvSpPr>
            <p:spPr>
              <a:xfrm>
                <a:off x="8911379" y="3094160"/>
                <a:ext cx="220915" cy="254343"/>
              </a:xfrm>
              <a:custGeom>
                <a:avLst/>
                <a:gdLst>
                  <a:gd name="connsiteX0" fmla="*/ 59871 w 120775"/>
                  <a:gd name="connsiteY0" fmla="*/ 137725 h 139049"/>
                  <a:gd name="connsiteX1" fmla="*/ -479 w 120775"/>
                  <a:gd name="connsiteY1" fmla="*/ 102867 h 139049"/>
                  <a:gd name="connsiteX2" fmla="*/ -479 w 120775"/>
                  <a:gd name="connsiteY2" fmla="*/ 33534 h 139049"/>
                  <a:gd name="connsiteX3" fmla="*/ 59871 w 120775"/>
                  <a:gd name="connsiteY3" fmla="*/ -1325 h 139049"/>
                  <a:gd name="connsiteX4" fmla="*/ 120297 w 120775"/>
                  <a:gd name="connsiteY4" fmla="*/ 33534 h 139049"/>
                  <a:gd name="connsiteX5" fmla="*/ 120297 w 120775"/>
                  <a:gd name="connsiteY5" fmla="*/ 102636 h 139049"/>
                  <a:gd name="connsiteX6" fmla="*/ 7199 w 120775"/>
                  <a:gd name="connsiteY6" fmla="*/ 98413 h 139049"/>
                  <a:gd name="connsiteX7" fmla="*/ 59871 w 120775"/>
                  <a:gd name="connsiteY7" fmla="*/ 129125 h 139049"/>
                  <a:gd name="connsiteX8" fmla="*/ 112619 w 120775"/>
                  <a:gd name="connsiteY8" fmla="*/ 98413 h 139049"/>
                  <a:gd name="connsiteX9" fmla="*/ 112619 w 120775"/>
                  <a:gd name="connsiteY9" fmla="*/ 37603 h 139049"/>
                  <a:gd name="connsiteX10" fmla="*/ 59871 w 120775"/>
                  <a:gd name="connsiteY10" fmla="*/ 6891 h 139049"/>
                  <a:gd name="connsiteX11" fmla="*/ 7199 w 120775"/>
                  <a:gd name="connsiteY11" fmla="*/ 37603 h 1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75" h="139049">
                    <a:moveTo>
                      <a:pt x="59871" y="137725"/>
                    </a:moveTo>
                    <a:lnTo>
                      <a:pt x="-479" y="102867"/>
                    </a:lnTo>
                    <a:lnTo>
                      <a:pt x="-479" y="33534"/>
                    </a:lnTo>
                    <a:lnTo>
                      <a:pt x="59871" y="-1325"/>
                    </a:lnTo>
                    <a:lnTo>
                      <a:pt x="120297" y="33534"/>
                    </a:lnTo>
                    <a:lnTo>
                      <a:pt x="120297" y="102636"/>
                    </a:lnTo>
                    <a:close/>
                    <a:moveTo>
                      <a:pt x="7199" y="98413"/>
                    </a:moveTo>
                    <a:lnTo>
                      <a:pt x="59871" y="129125"/>
                    </a:lnTo>
                    <a:lnTo>
                      <a:pt x="112619" y="98413"/>
                    </a:lnTo>
                    <a:lnTo>
                      <a:pt x="112619" y="37603"/>
                    </a:lnTo>
                    <a:lnTo>
                      <a:pt x="59871" y="6891"/>
                    </a:lnTo>
                    <a:lnTo>
                      <a:pt x="7199" y="37603"/>
                    </a:lnTo>
                    <a:close/>
                  </a:path>
                </a:pathLst>
              </a:custGeom>
              <a:solidFill>
                <a:srgbClr val="BCBCBC"/>
              </a:solidFill>
              <a:ln w="7663" cap="flat">
                <a:noFill/>
                <a:prstDash val="solid"/>
                <a:miter/>
              </a:ln>
            </p:spPr>
            <p:txBody>
              <a:bodyPr rtlCol="0" anchor="ctr"/>
              <a:lstStyle/>
              <a:p>
                <a:pPr marL="0" indent="0">
                  <a:buFontTx/>
                  <a:buNone/>
                </a:pPr>
                <a:endParaRPr lang="en-US"/>
              </a:p>
            </p:txBody>
          </p:sp>
          <p:sp>
            <p:nvSpPr>
              <p:cNvPr id="53" name="Graphic 15">
                <a:extLst>
                  <a:ext uri="{FF2B5EF4-FFF2-40B4-BE49-F238E27FC236}">
                    <a16:creationId xmlns:a16="http://schemas.microsoft.com/office/drawing/2014/main" id="{2BB028AF-2434-41E5-8FC5-F164BAA48FE4}"/>
                  </a:ext>
                </a:extLst>
              </p:cNvPr>
              <p:cNvSpPr/>
              <p:nvPr userDrawn="1"/>
            </p:nvSpPr>
            <p:spPr>
              <a:xfrm>
                <a:off x="8956602" y="3144158"/>
                <a:ext cx="130472" cy="150835"/>
              </a:xfrm>
              <a:custGeom>
                <a:avLst/>
                <a:gdLst>
                  <a:gd name="connsiteX0" fmla="*/ 0 w 71329"/>
                  <a:gd name="connsiteY0" fmla="*/ 20577 h 82462"/>
                  <a:gd name="connsiteX1" fmla="*/ 0 w 71329"/>
                  <a:gd name="connsiteY1" fmla="*/ 61808 h 82462"/>
                  <a:gd name="connsiteX2" fmla="*/ 35703 w 71329"/>
                  <a:gd name="connsiteY2" fmla="*/ 82462 h 82462"/>
                  <a:gd name="connsiteX3" fmla="*/ 71329 w 71329"/>
                  <a:gd name="connsiteY3" fmla="*/ 61808 h 82462"/>
                  <a:gd name="connsiteX4" fmla="*/ 71329 w 71329"/>
                  <a:gd name="connsiteY4" fmla="*/ 20577 h 82462"/>
                  <a:gd name="connsiteX5" fmla="*/ 35703 w 71329"/>
                  <a:gd name="connsiteY5" fmla="*/ 0 h 82462"/>
                  <a:gd name="connsiteX6" fmla="*/ 0 w 71329"/>
                  <a:gd name="connsiteY6" fmla="*/ 20577 h 8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29" h="82462">
                    <a:moveTo>
                      <a:pt x="0" y="20577"/>
                    </a:moveTo>
                    <a:lnTo>
                      <a:pt x="0" y="61808"/>
                    </a:lnTo>
                    <a:lnTo>
                      <a:pt x="35703" y="82462"/>
                    </a:lnTo>
                    <a:lnTo>
                      <a:pt x="71329" y="61808"/>
                    </a:lnTo>
                    <a:lnTo>
                      <a:pt x="71329" y="20577"/>
                    </a:lnTo>
                    <a:lnTo>
                      <a:pt x="35703" y="0"/>
                    </a:lnTo>
                    <a:lnTo>
                      <a:pt x="0" y="20577"/>
                    </a:lnTo>
                    <a:close/>
                  </a:path>
                </a:pathLst>
              </a:custGeom>
              <a:solidFill>
                <a:srgbClr val="6FBF4A"/>
              </a:solidFill>
              <a:ln w="7663" cap="flat">
                <a:noFill/>
                <a:prstDash val="solid"/>
                <a:miter/>
              </a:ln>
            </p:spPr>
            <p:txBody>
              <a:bodyPr rtlCol="0" anchor="ctr"/>
              <a:lstStyle/>
              <a:p>
                <a:pPr marL="0" indent="0">
                  <a:buFontTx/>
                  <a:buNone/>
                </a:pPr>
                <a:endParaRPr lang="en-US"/>
              </a:p>
            </p:txBody>
          </p:sp>
        </p:grpSp>
      </p:grpSp>
      <p:pic>
        <p:nvPicPr>
          <p:cNvPr id="54" name="Graphic 53">
            <a:extLst>
              <a:ext uri="{FF2B5EF4-FFF2-40B4-BE49-F238E27FC236}">
                <a16:creationId xmlns:a16="http://schemas.microsoft.com/office/drawing/2014/main" id="{343B0398-E59C-4947-ACB2-691C0C9EBE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06278" y="1315125"/>
            <a:ext cx="343336" cy="295530"/>
          </a:xfrm>
          <a:prstGeom prst="rect">
            <a:avLst/>
          </a:prstGeom>
        </p:spPr>
      </p:pic>
      <p:pic>
        <p:nvPicPr>
          <p:cNvPr id="55" name="Graphic 54">
            <a:extLst>
              <a:ext uri="{FF2B5EF4-FFF2-40B4-BE49-F238E27FC236}">
                <a16:creationId xmlns:a16="http://schemas.microsoft.com/office/drawing/2014/main" id="{2CEE0E52-DCA9-446C-B68B-901A44A66F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5009" y="1315125"/>
            <a:ext cx="343336" cy="295530"/>
          </a:xfrm>
          <a:prstGeom prst="rect">
            <a:avLst/>
          </a:prstGeom>
        </p:spPr>
      </p:pic>
    </p:spTree>
    <p:extLst>
      <p:ext uri="{BB962C8B-B14F-4D97-AF65-F5344CB8AC3E}">
        <p14:creationId xmlns:p14="http://schemas.microsoft.com/office/powerpoint/2010/main" val="27917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LWX'23 Present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lvl1pPr>
              <a:defRPr/>
            </a:lvl1pPr>
          </a:lstStyle>
          <a:p>
            <a:r>
              <a:rPr lang="en-US" dirty="0"/>
              <a:t>Three presenters</a:t>
            </a:r>
          </a:p>
        </p:txBody>
      </p:sp>
      <p:sp>
        <p:nvSpPr>
          <p:cNvPr id="17" name="Picture Placeholder 2">
            <a:extLst>
              <a:ext uri="{FF2B5EF4-FFF2-40B4-BE49-F238E27FC236}">
                <a16:creationId xmlns:a16="http://schemas.microsoft.com/office/drawing/2014/main" id="{734315CC-5450-4530-9C7C-C6329202BB8A}"/>
              </a:ext>
            </a:extLst>
          </p:cNvPr>
          <p:cNvSpPr>
            <a:spLocks noGrp="1"/>
          </p:cNvSpPr>
          <p:nvPr>
            <p:ph type="pic" idx="14" hasCustomPrompt="1"/>
          </p:nvPr>
        </p:nvSpPr>
        <p:spPr>
          <a:xfrm>
            <a:off x="868491" y="2223729"/>
            <a:ext cx="3291840" cy="332841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18" name="Text Placeholder 3">
            <a:extLst>
              <a:ext uri="{FF2B5EF4-FFF2-40B4-BE49-F238E27FC236}">
                <a16:creationId xmlns:a16="http://schemas.microsoft.com/office/drawing/2014/main" id="{EB534821-3EEB-4445-9BFD-DB59E8633CDB}"/>
              </a:ext>
            </a:extLst>
          </p:cNvPr>
          <p:cNvSpPr>
            <a:spLocks noGrp="1"/>
          </p:cNvSpPr>
          <p:nvPr>
            <p:ph type="body" sz="quarter" idx="15" hasCustomPrompt="1"/>
          </p:nvPr>
        </p:nvSpPr>
        <p:spPr>
          <a:xfrm>
            <a:off x="868491" y="5726508"/>
            <a:ext cx="3291840" cy="249299"/>
          </a:xfrm>
        </p:spPr>
        <p:txBody>
          <a:bodyPr anchor="t" anchorCtr="0">
            <a:spAutoFit/>
          </a:bodyPr>
          <a:lstStyle>
            <a:lvl1pPr marL="0" indent="0" algn="ctr">
              <a:spcBef>
                <a:spcPts val="600"/>
              </a:spcBef>
              <a:buFontTx/>
              <a:buNone/>
              <a:defRPr sz="1800" i="1"/>
            </a:lvl1pPr>
          </a:lstStyle>
          <a:p>
            <a:pPr lvl="0"/>
            <a:r>
              <a:rPr lang="en-US" dirty="0"/>
              <a:t>Add Presenter Title, Company</a:t>
            </a:r>
          </a:p>
        </p:txBody>
      </p:sp>
      <p:sp>
        <p:nvSpPr>
          <p:cNvPr id="19" name="Text Placeholder 15">
            <a:extLst>
              <a:ext uri="{FF2B5EF4-FFF2-40B4-BE49-F238E27FC236}">
                <a16:creationId xmlns:a16="http://schemas.microsoft.com/office/drawing/2014/main" id="{CC531C6F-4A51-422E-AAD3-66A97107E2E5}"/>
              </a:ext>
            </a:extLst>
          </p:cNvPr>
          <p:cNvSpPr>
            <a:spLocks noGrp="1"/>
          </p:cNvSpPr>
          <p:nvPr>
            <p:ph type="body" sz="quarter" idx="16" hasCustomPrompt="1"/>
          </p:nvPr>
        </p:nvSpPr>
        <p:spPr>
          <a:xfrm>
            <a:off x="868491" y="1709928"/>
            <a:ext cx="32918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Presenter Name</a:t>
            </a:r>
          </a:p>
        </p:txBody>
      </p:sp>
      <p:sp>
        <p:nvSpPr>
          <p:cNvPr id="30" name="Picture Placeholder 2">
            <a:extLst>
              <a:ext uri="{FF2B5EF4-FFF2-40B4-BE49-F238E27FC236}">
                <a16:creationId xmlns:a16="http://schemas.microsoft.com/office/drawing/2014/main" id="{6967C944-2E33-48AF-A92E-64B48BAE381C}"/>
              </a:ext>
            </a:extLst>
          </p:cNvPr>
          <p:cNvSpPr>
            <a:spLocks noGrp="1"/>
          </p:cNvSpPr>
          <p:nvPr>
            <p:ph type="pic" idx="17" hasCustomPrompt="1"/>
          </p:nvPr>
        </p:nvSpPr>
        <p:spPr>
          <a:xfrm>
            <a:off x="4581095" y="2223730"/>
            <a:ext cx="3291840" cy="332841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31" name="Text Placeholder 3">
            <a:extLst>
              <a:ext uri="{FF2B5EF4-FFF2-40B4-BE49-F238E27FC236}">
                <a16:creationId xmlns:a16="http://schemas.microsoft.com/office/drawing/2014/main" id="{E3C1D16A-B36B-4A37-80DC-56B397DB69FA}"/>
              </a:ext>
            </a:extLst>
          </p:cNvPr>
          <p:cNvSpPr>
            <a:spLocks noGrp="1"/>
          </p:cNvSpPr>
          <p:nvPr>
            <p:ph type="body" sz="quarter" idx="18" hasCustomPrompt="1"/>
          </p:nvPr>
        </p:nvSpPr>
        <p:spPr>
          <a:xfrm>
            <a:off x="4593796" y="5726509"/>
            <a:ext cx="3291839" cy="249299"/>
          </a:xfrm>
        </p:spPr>
        <p:txBody>
          <a:bodyPr vert="horz" lIns="0" tIns="0" rIns="0" bIns="0" rtlCol="0" anchor="t" anchorCtr="0">
            <a:spAutoFit/>
          </a:bodyPr>
          <a:lstStyle>
            <a:lvl1pPr marL="285750" indent="-285750" algn="ctr">
              <a:buFontTx/>
              <a:buNone/>
              <a:defRPr lang="en-US" sz="1800" i="1" dirty="0"/>
            </a:lvl1pPr>
          </a:lstStyle>
          <a:p>
            <a:pPr lvl="0"/>
            <a:r>
              <a:rPr lang="en-US" dirty="0"/>
              <a:t>Add Presenter Title, Company</a:t>
            </a:r>
          </a:p>
        </p:txBody>
      </p:sp>
      <p:sp>
        <p:nvSpPr>
          <p:cNvPr id="32" name="Text Placeholder 15">
            <a:extLst>
              <a:ext uri="{FF2B5EF4-FFF2-40B4-BE49-F238E27FC236}">
                <a16:creationId xmlns:a16="http://schemas.microsoft.com/office/drawing/2014/main" id="{962DDCE9-BA3F-487A-BE50-C54836969250}"/>
              </a:ext>
            </a:extLst>
          </p:cNvPr>
          <p:cNvSpPr>
            <a:spLocks noGrp="1"/>
          </p:cNvSpPr>
          <p:nvPr>
            <p:ph type="body" sz="quarter" idx="19" hasCustomPrompt="1"/>
          </p:nvPr>
        </p:nvSpPr>
        <p:spPr>
          <a:xfrm>
            <a:off x="4568394" y="1709928"/>
            <a:ext cx="329184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Presenter Name</a:t>
            </a:r>
          </a:p>
        </p:txBody>
      </p:sp>
      <p:sp>
        <p:nvSpPr>
          <p:cNvPr id="33" name="Picture Placeholder 2">
            <a:extLst>
              <a:ext uri="{FF2B5EF4-FFF2-40B4-BE49-F238E27FC236}">
                <a16:creationId xmlns:a16="http://schemas.microsoft.com/office/drawing/2014/main" id="{82F5E967-4A83-4253-BD21-C1AF0745354A}"/>
              </a:ext>
            </a:extLst>
          </p:cNvPr>
          <p:cNvSpPr>
            <a:spLocks noGrp="1"/>
          </p:cNvSpPr>
          <p:nvPr>
            <p:ph type="pic" idx="20" hasCustomPrompt="1"/>
          </p:nvPr>
        </p:nvSpPr>
        <p:spPr>
          <a:xfrm>
            <a:off x="8293699" y="2223730"/>
            <a:ext cx="3291840" cy="3328415"/>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34" name="Text Placeholder 3">
            <a:extLst>
              <a:ext uri="{FF2B5EF4-FFF2-40B4-BE49-F238E27FC236}">
                <a16:creationId xmlns:a16="http://schemas.microsoft.com/office/drawing/2014/main" id="{75B09AD7-1999-496D-94CA-E2EF33498E38}"/>
              </a:ext>
            </a:extLst>
          </p:cNvPr>
          <p:cNvSpPr>
            <a:spLocks noGrp="1"/>
          </p:cNvSpPr>
          <p:nvPr>
            <p:ph type="body" sz="quarter" idx="21" hasCustomPrompt="1"/>
          </p:nvPr>
        </p:nvSpPr>
        <p:spPr>
          <a:xfrm>
            <a:off x="8293700" y="5726509"/>
            <a:ext cx="3291839" cy="249299"/>
          </a:xfrm>
        </p:spPr>
        <p:txBody>
          <a:bodyPr vert="horz" lIns="0" tIns="0" rIns="0" bIns="0" rtlCol="0" anchor="t" anchorCtr="0">
            <a:spAutoFit/>
          </a:bodyPr>
          <a:lstStyle>
            <a:lvl1pPr marL="285750" indent="-285750" algn="ctr">
              <a:buFontTx/>
              <a:buNone/>
              <a:defRPr lang="en-US" sz="1800" i="1" dirty="0"/>
            </a:lvl1pPr>
          </a:lstStyle>
          <a:p>
            <a:pPr lvl="0"/>
            <a:r>
              <a:rPr lang="en-US" dirty="0"/>
              <a:t>Add Presenter Title, Company</a:t>
            </a:r>
          </a:p>
        </p:txBody>
      </p:sp>
      <p:sp>
        <p:nvSpPr>
          <p:cNvPr id="35" name="Text Placeholder 15">
            <a:extLst>
              <a:ext uri="{FF2B5EF4-FFF2-40B4-BE49-F238E27FC236}">
                <a16:creationId xmlns:a16="http://schemas.microsoft.com/office/drawing/2014/main" id="{EBE0EF1C-084A-4014-B7CE-5126CE9333B6}"/>
              </a:ext>
            </a:extLst>
          </p:cNvPr>
          <p:cNvSpPr>
            <a:spLocks noGrp="1"/>
          </p:cNvSpPr>
          <p:nvPr>
            <p:ph type="body" sz="quarter" idx="22" hasCustomPrompt="1"/>
          </p:nvPr>
        </p:nvSpPr>
        <p:spPr>
          <a:xfrm>
            <a:off x="8268299" y="1709928"/>
            <a:ext cx="32918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Presenter Name</a:t>
            </a:r>
          </a:p>
        </p:txBody>
      </p:sp>
      <p:grpSp>
        <p:nvGrpSpPr>
          <p:cNvPr id="15" name="Group 14">
            <a:extLst>
              <a:ext uri="{FF2B5EF4-FFF2-40B4-BE49-F238E27FC236}">
                <a16:creationId xmlns:a16="http://schemas.microsoft.com/office/drawing/2014/main" id="{268C0DB9-5611-4599-9B12-E4E4B116B958}"/>
              </a:ext>
            </a:extLst>
          </p:cNvPr>
          <p:cNvGrpSpPr>
            <a:grpSpLocks noChangeAspect="1"/>
          </p:cNvGrpSpPr>
          <p:nvPr/>
        </p:nvGrpSpPr>
        <p:grpSpPr>
          <a:xfrm flipH="1">
            <a:off x="10617301" y="6372899"/>
            <a:ext cx="1574697" cy="184647"/>
            <a:chOff x="-8365" y="6414219"/>
            <a:chExt cx="3024563" cy="354656"/>
          </a:xfrm>
          <a:gradFill>
            <a:gsLst>
              <a:gs pos="1000">
                <a:schemeClr val="tx1">
                  <a:alpha val="50000"/>
                </a:schemeClr>
              </a:gs>
              <a:gs pos="100000">
                <a:schemeClr val="bg1">
                  <a:alpha val="0"/>
                </a:schemeClr>
              </a:gs>
            </a:gsLst>
            <a:lin ang="0" scaled="0"/>
          </a:gradFill>
        </p:grpSpPr>
        <p:sp>
          <p:nvSpPr>
            <p:cNvPr id="16" name="Freeform: Shape 15">
              <a:extLst>
                <a:ext uri="{FF2B5EF4-FFF2-40B4-BE49-F238E27FC236}">
                  <a16:creationId xmlns:a16="http://schemas.microsoft.com/office/drawing/2014/main" id="{500C936D-E277-4F13-AE93-84ECCCE2F3BB}"/>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662674-0665-4367-BEE5-98985102B73F}"/>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46F11E5-F513-442C-87BB-783C4712E5EA}"/>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EFF9B53-F98F-450D-88B9-101E86721D24}"/>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863CFF2-03BD-417A-913C-0A00C52194D4}"/>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330B455-6784-49E9-BA6A-2B6D3E1FD485}"/>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33E4684-4AB9-456A-907D-B8E5C18F488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9A1E78-5814-43C4-8350-1FC150AA1C67}"/>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E4F8A8-5BF1-48B1-8595-CA40BA3CA4B5}"/>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C745D46-3520-4029-BCB2-0098A8E1B73B}"/>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4B0C5CD-818C-4AD1-B856-F79DBF118D6D}"/>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B46B10-D179-4DBB-BAEE-ECD2F7023F1B}"/>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59F499A-041A-469E-9345-12A5A18B49A7}"/>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FD6D4C83-0DF9-40E8-9229-60E8D51DA851}"/>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442DB87-7D86-48D0-9A1B-FAC33C94FF59}"/>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42" name="Freeform: Shape 41">
              <a:extLst>
                <a:ext uri="{FF2B5EF4-FFF2-40B4-BE49-F238E27FC236}">
                  <a16:creationId xmlns:a16="http://schemas.microsoft.com/office/drawing/2014/main" id="{B012F24F-A457-4516-9696-D0ACD4843DE6}"/>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pic>
        <p:nvPicPr>
          <p:cNvPr id="43" name="Graphic 42">
            <a:extLst>
              <a:ext uri="{FF2B5EF4-FFF2-40B4-BE49-F238E27FC236}">
                <a16:creationId xmlns:a16="http://schemas.microsoft.com/office/drawing/2014/main" id="{87811646-2AC9-447F-A061-107A98CF96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2743" y="1315125"/>
            <a:ext cx="343336" cy="295530"/>
          </a:xfrm>
          <a:prstGeom prst="rect">
            <a:avLst/>
          </a:prstGeom>
        </p:spPr>
      </p:pic>
      <p:pic>
        <p:nvPicPr>
          <p:cNvPr id="44" name="Graphic 43">
            <a:extLst>
              <a:ext uri="{FF2B5EF4-FFF2-40B4-BE49-F238E27FC236}">
                <a16:creationId xmlns:a16="http://schemas.microsoft.com/office/drawing/2014/main" id="{0B948E1D-5ADE-4D1E-845C-D14938B5D3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46" y="1315125"/>
            <a:ext cx="343336" cy="295530"/>
          </a:xfrm>
          <a:prstGeom prst="rect">
            <a:avLst/>
          </a:prstGeom>
        </p:spPr>
      </p:pic>
      <p:pic>
        <p:nvPicPr>
          <p:cNvPr id="45" name="Graphic 44">
            <a:extLst>
              <a:ext uri="{FF2B5EF4-FFF2-40B4-BE49-F238E27FC236}">
                <a16:creationId xmlns:a16="http://schemas.microsoft.com/office/drawing/2014/main" id="{177F3E6D-1953-41BC-9451-954054DD44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2551" y="1315125"/>
            <a:ext cx="343336" cy="295530"/>
          </a:xfrm>
          <a:prstGeom prst="rect">
            <a:avLst/>
          </a:prstGeom>
        </p:spPr>
      </p:pic>
      <p:grpSp>
        <p:nvGrpSpPr>
          <p:cNvPr id="46" name="Group 45">
            <a:extLst>
              <a:ext uri="{FF2B5EF4-FFF2-40B4-BE49-F238E27FC236}">
                <a16:creationId xmlns:a16="http://schemas.microsoft.com/office/drawing/2014/main" id="{0014D33C-71FF-4665-BBD4-E8C94EDDF1D9}"/>
              </a:ext>
            </a:extLst>
          </p:cNvPr>
          <p:cNvGrpSpPr/>
          <p:nvPr/>
        </p:nvGrpSpPr>
        <p:grpSpPr>
          <a:xfrm>
            <a:off x="1760738" y="6415958"/>
            <a:ext cx="1507346" cy="86513"/>
            <a:chOff x="1348801" y="4612172"/>
            <a:chExt cx="1507346" cy="86513"/>
          </a:xfrm>
        </p:grpSpPr>
        <p:sp>
          <p:nvSpPr>
            <p:cNvPr id="47" name="Graphic 15">
              <a:extLst>
                <a:ext uri="{FF2B5EF4-FFF2-40B4-BE49-F238E27FC236}">
                  <a16:creationId xmlns:a16="http://schemas.microsoft.com/office/drawing/2014/main" id="{A20FBC4B-D272-49EF-9E36-80E767663590}"/>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48" name="Graphic 15">
              <a:extLst>
                <a:ext uri="{FF2B5EF4-FFF2-40B4-BE49-F238E27FC236}">
                  <a16:creationId xmlns:a16="http://schemas.microsoft.com/office/drawing/2014/main" id="{DCAE1F2A-2309-4983-827A-AAD42A4874B3}"/>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49" name="Graphic 15">
              <a:extLst>
                <a:ext uri="{FF2B5EF4-FFF2-40B4-BE49-F238E27FC236}">
                  <a16:creationId xmlns:a16="http://schemas.microsoft.com/office/drawing/2014/main" id="{425D2042-0A72-48A2-A086-FBCCE775A463}"/>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50" name="Graphic 15">
              <a:extLst>
                <a:ext uri="{FF2B5EF4-FFF2-40B4-BE49-F238E27FC236}">
                  <a16:creationId xmlns:a16="http://schemas.microsoft.com/office/drawing/2014/main" id="{C3CE483F-15E3-420D-824D-9F750878EB26}"/>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51" name="Graphic 15">
              <a:extLst>
                <a:ext uri="{FF2B5EF4-FFF2-40B4-BE49-F238E27FC236}">
                  <a16:creationId xmlns:a16="http://schemas.microsoft.com/office/drawing/2014/main" id="{01134CCB-6517-409C-8D0D-9D473B5D9DDC}"/>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52" name="Graphic 15">
              <a:extLst>
                <a:ext uri="{FF2B5EF4-FFF2-40B4-BE49-F238E27FC236}">
                  <a16:creationId xmlns:a16="http://schemas.microsoft.com/office/drawing/2014/main" id="{8A1959E1-FADE-40DD-82D4-A1F2FCE1B206}"/>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53" name="Graphic 15">
              <a:extLst>
                <a:ext uri="{FF2B5EF4-FFF2-40B4-BE49-F238E27FC236}">
                  <a16:creationId xmlns:a16="http://schemas.microsoft.com/office/drawing/2014/main" id="{EB7C7A0B-239D-4CE3-87AC-1B5CB29001F7}"/>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54" name="Group 53">
            <a:extLst>
              <a:ext uri="{FF2B5EF4-FFF2-40B4-BE49-F238E27FC236}">
                <a16:creationId xmlns:a16="http://schemas.microsoft.com/office/drawing/2014/main" id="{3B13B95F-B5AB-46E2-8C85-03D01BF1BA61}"/>
              </a:ext>
            </a:extLst>
          </p:cNvPr>
          <p:cNvGrpSpPr/>
          <p:nvPr/>
        </p:nvGrpSpPr>
        <p:grpSpPr>
          <a:xfrm>
            <a:off x="5460642" y="6415958"/>
            <a:ext cx="1507346" cy="86513"/>
            <a:chOff x="1348801" y="4612172"/>
            <a:chExt cx="1507346" cy="86513"/>
          </a:xfrm>
        </p:grpSpPr>
        <p:sp>
          <p:nvSpPr>
            <p:cNvPr id="55" name="Graphic 15">
              <a:extLst>
                <a:ext uri="{FF2B5EF4-FFF2-40B4-BE49-F238E27FC236}">
                  <a16:creationId xmlns:a16="http://schemas.microsoft.com/office/drawing/2014/main" id="{EF7F0F25-41DF-4C38-A974-C6A8B10442B2}"/>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56" name="Graphic 15">
              <a:extLst>
                <a:ext uri="{FF2B5EF4-FFF2-40B4-BE49-F238E27FC236}">
                  <a16:creationId xmlns:a16="http://schemas.microsoft.com/office/drawing/2014/main" id="{9156EBC3-4CBA-4919-9197-92409D49BC92}"/>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57" name="Graphic 15">
              <a:extLst>
                <a:ext uri="{FF2B5EF4-FFF2-40B4-BE49-F238E27FC236}">
                  <a16:creationId xmlns:a16="http://schemas.microsoft.com/office/drawing/2014/main" id="{E0B62314-1621-45B1-9742-74F42DCE5AC6}"/>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58" name="Graphic 15">
              <a:extLst>
                <a:ext uri="{FF2B5EF4-FFF2-40B4-BE49-F238E27FC236}">
                  <a16:creationId xmlns:a16="http://schemas.microsoft.com/office/drawing/2014/main" id="{5D40F910-5F93-4CB2-82C9-8F744EAAC657}"/>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59" name="Graphic 15">
              <a:extLst>
                <a:ext uri="{FF2B5EF4-FFF2-40B4-BE49-F238E27FC236}">
                  <a16:creationId xmlns:a16="http://schemas.microsoft.com/office/drawing/2014/main" id="{28110AAA-08D8-4F44-AA3F-5FB46FAF1F1E}"/>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0" name="Graphic 15">
              <a:extLst>
                <a:ext uri="{FF2B5EF4-FFF2-40B4-BE49-F238E27FC236}">
                  <a16:creationId xmlns:a16="http://schemas.microsoft.com/office/drawing/2014/main" id="{28FA892D-1331-4C43-B149-EF66BC7C4CA3}"/>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1" name="Graphic 15">
              <a:extLst>
                <a:ext uri="{FF2B5EF4-FFF2-40B4-BE49-F238E27FC236}">
                  <a16:creationId xmlns:a16="http://schemas.microsoft.com/office/drawing/2014/main" id="{A9448E9C-F2FE-467D-BD7E-7F3E62462232}"/>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6B7495B6-8C91-4A82-A2AE-E745764A5AE5}"/>
              </a:ext>
            </a:extLst>
          </p:cNvPr>
          <p:cNvGrpSpPr/>
          <p:nvPr/>
        </p:nvGrpSpPr>
        <p:grpSpPr>
          <a:xfrm>
            <a:off x="9160546" y="6415958"/>
            <a:ext cx="1507346" cy="86513"/>
            <a:chOff x="1348801" y="4612172"/>
            <a:chExt cx="1507346" cy="86513"/>
          </a:xfrm>
        </p:grpSpPr>
        <p:sp>
          <p:nvSpPr>
            <p:cNvPr id="63" name="Graphic 15">
              <a:extLst>
                <a:ext uri="{FF2B5EF4-FFF2-40B4-BE49-F238E27FC236}">
                  <a16:creationId xmlns:a16="http://schemas.microsoft.com/office/drawing/2014/main" id="{7342D295-3A8A-4726-9666-2F2ADA203044}"/>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64" name="Graphic 15">
              <a:extLst>
                <a:ext uri="{FF2B5EF4-FFF2-40B4-BE49-F238E27FC236}">
                  <a16:creationId xmlns:a16="http://schemas.microsoft.com/office/drawing/2014/main" id="{21CC6077-2694-4C04-9AFC-FC0AF46B4295}"/>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65" name="Graphic 15">
              <a:extLst>
                <a:ext uri="{FF2B5EF4-FFF2-40B4-BE49-F238E27FC236}">
                  <a16:creationId xmlns:a16="http://schemas.microsoft.com/office/drawing/2014/main" id="{7E4EF499-6A7F-45AB-A1E1-707141F94EE1}"/>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66" name="Graphic 15">
              <a:extLst>
                <a:ext uri="{FF2B5EF4-FFF2-40B4-BE49-F238E27FC236}">
                  <a16:creationId xmlns:a16="http://schemas.microsoft.com/office/drawing/2014/main" id="{DC167F6E-C18E-498C-83F2-50A0B338756E}"/>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67" name="Graphic 15">
              <a:extLst>
                <a:ext uri="{FF2B5EF4-FFF2-40B4-BE49-F238E27FC236}">
                  <a16:creationId xmlns:a16="http://schemas.microsoft.com/office/drawing/2014/main" id="{FBB6DD09-F9A0-4BA0-A3D9-C79D3AE9980A}"/>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8" name="Graphic 15">
              <a:extLst>
                <a:ext uri="{FF2B5EF4-FFF2-40B4-BE49-F238E27FC236}">
                  <a16:creationId xmlns:a16="http://schemas.microsoft.com/office/drawing/2014/main" id="{F945E296-55EF-4D37-98C2-8C67DDB85A6E}"/>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9" name="Graphic 15">
              <a:extLst>
                <a:ext uri="{FF2B5EF4-FFF2-40B4-BE49-F238E27FC236}">
                  <a16:creationId xmlns:a16="http://schemas.microsoft.com/office/drawing/2014/main" id="{536D55B8-0F11-4192-B228-47C22FD3C13C}"/>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sp>
        <p:nvSpPr>
          <p:cNvPr id="70" name="Rectangle 69">
            <a:extLst>
              <a:ext uri="{FF2B5EF4-FFF2-40B4-BE49-F238E27FC236}">
                <a16:creationId xmlns:a16="http://schemas.microsoft.com/office/drawing/2014/main" id="{823F8143-41C8-4DEF-A124-C978834F399C}"/>
              </a:ext>
            </a:extLst>
          </p:cNvPr>
          <p:cNvSpPr/>
          <p:nvPr/>
        </p:nvSpPr>
        <p:spPr>
          <a:xfrm>
            <a:off x="0" y="2223728"/>
            <a:ext cx="521970" cy="3328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Tree>
    <p:extLst>
      <p:ext uri="{BB962C8B-B14F-4D97-AF65-F5344CB8AC3E}">
        <p14:creationId xmlns:p14="http://schemas.microsoft.com/office/powerpoint/2010/main" val="4475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LWX'23 Presenter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lvl1pPr marL="0" indent="0">
              <a:buFontTx/>
              <a:buNone/>
              <a:defRPr/>
            </a:lvl1pPr>
          </a:lstStyle>
          <a:p>
            <a:r>
              <a:rPr lang="en-US" dirty="0"/>
              <a:t>Four presenters</a:t>
            </a:r>
          </a:p>
        </p:txBody>
      </p:sp>
      <p:sp>
        <p:nvSpPr>
          <p:cNvPr id="19" name="Picture Placeholder 2">
            <a:extLst>
              <a:ext uri="{FF2B5EF4-FFF2-40B4-BE49-F238E27FC236}">
                <a16:creationId xmlns:a16="http://schemas.microsoft.com/office/drawing/2014/main" id="{D08697A9-763D-4101-A629-B8C464587CD1}"/>
              </a:ext>
            </a:extLst>
          </p:cNvPr>
          <p:cNvSpPr>
            <a:spLocks noGrp="1"/>
          </p:cNvSpPr>
          <p:nvPr>
            <p:ph type="pic" idx="14" hasCustomPrompt="1"/>
          </p:nvPr>
        </p:nvSpPr>
        <p:spPr>
          <a:xfrm>
            <a:off x="868491" y="2223729"/>
            <a:ext cx="2331720" cy="332841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792291" y="5726508"/>
            <a:ext cx="2468880" cy="246888"/>
          </a:xfrm>
        </p:spPr>
        <p:txBody>
          <a:bodyPr anchor="t" anchorCtr="0">
            <a:spAutoFit/>
          </a:bodyPr>
          <a:lstStyle>
            <a:lvl1pPr marL="0" indent="0" algn="ctr">
              <a:spcBef>
                <a:spcPts val="600"/>
              </a:spcBef>
              <a:buFontTx/>
              <a:buNone/>
              <a:defRPr sz="1700" i="1"/>
            </a:lvl1pPr>
          </a:lstStyle>
          <a:p>
            <a:pPr lvl="0"/>
            <a:r>
              <a:rPr lang="en-US" dirty="0"/>
              <a:t>Presenter Title, Company</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793155" y="1709928"/>
            <a:ext cx="2468880" cy="347472"/>
          </a:xfrm>
        </p:spPr>
        <p:txBody>
          <a:bodyPr vert="horz" lIns="0" tIns="0" rIns="0" bIns="0" rtlCol="0" anchor="ctr" anchorCtr="0">
            <a:noAutofit/>
          </a:bodyPr>
          <a:lstStyle>
            <a:lvl1pPr marL="342900" indent="-342900">
              <a:buFontTx/>
              <a:buNone/>
              <a:defRPr lang="en-US" sz="1900" b="1" dirty="0"/>
            </a:lvl1pPr>
          </a:lstStyle>
          <a:p>
            <a:pPr marL="0" lvl="0" indent="0" algn="ctr">
              <a:lnSpc>
                <a:spcPct val="85000"/>
              </a:lnSpc>
              <a:spcBef>
                <a:spcPts val="0"/>
              </a:spcBef>
              <a:buNone/>
            </a:pPr>
            <a:r>
              <a:rPr lang="en-US" dirty="0"/>
              <a:t>Add Presenter Name</a:t>
            </a:r>
          </a:p>
        </p:txBody>
      </p:sp>
      <p:sp>
        <p:nvSpPr>
          <p:cNvPr id="22" name="Picture Placeholder 2">
            <a:extLst>
              <a:ext uri="{FF2B5EF4-FFF2-40B4-BE49-F238E27FC236}">
                <a16:creationId xmlns:a16="http://schemas.microsoft.com/office/drawing/2014/main" id="{E2F4580A-0D5E-4A36-897F-BC82DD2F947C}"/>
              </a:ext>
            </a:extLst>
          </p:cNvPr>
          <p:cNvSpPr>
            <a:spLocks noGrp="1"/>
          </p:cNvSpPr>
          <p:nvPr>
            <p:ph type="pic" idx="17" hasCustomPrompt="1"/>
          </p:nvPr>
        </p:nvSpPr>
        <p:spPr>
          <a:xfrm>
            <a:off x="3662693" y="2223730"/>
            <a:ext cx="2331720" cy="332841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23" name="Text Placeholder 3">
            <a:extLst>
              <a:ext uri="{FF2B5EF4-FFF2-40B4-BE49-F238E27FC236}">
                <a16:creationId xmlns:a16="http://schemas.microsoft.com/office/drawing/2014/main" id="{414A120F-5254-4AC5-842D-EDABFC036717}"/>
              </a:ext>
            </a:extLst>
          </p:cNvPr>
          <p:cNvSpPr>
            <a:spLocks noGrp="1"/>
          </p:cNvSpPr>
          <p:nvPr>
            <p:ph type="body" sz="quarter" idx="18" hasCustomPrompt="1"/>
          </p:nvPr>
        </p:nvSpPr>
        <p:spPr>
          <a:xfrm>
            <a:off x="3597671" y="5726509"/>
            <a:ext cx="2468880" cy="246888"/>
          </a:xfrm>
        </p:spPr>
        <p:txBody>
          <a:bodyPr anchor="t" anchorCtr="0">
            <a:spAutoFit/>
          </a:bodyPr>
          <a:lstStyle>
            <a:lvl1pPr marL="0" indent="0" algn="ctr">
              <a:spcBef>
                <a:spcPts val="600"/>
              </a:spcBef>
              <a:buFontTx/>
              <a:buNone/>
              <a:defRPr sz="1700" i="1"/>
            </a:lvl1pPr>
          </a:lstStyle>
          <a:p>
            <a:pPr lvl="0"/>
            <a:r>
              <a:rPr lang="en-US" dirty="0"/>
              <a:t>Presenter Title, Company</a:t>
            </a:r>
          </a:p>
        </p:txBody>
      </p:sp>
      <p:sp>
        <p:nvSpPr>
          <p:cNvPr id="24" name="Text Placeholder 15">
            <a:extLst>
              <a:ext uri="{FF2B5EF4-FFF2-40B4-BE49-F238E27FC236}">
                <a16:creationId xmlns:a16="http://schemas.microsoft.com/office/drawing/2014/main" id="{5D35A3A2-00CD-44D2-821F-EE7604FDC940}"/>
              </a:ext>
            </a:extLst>
          </p:cNvPr>
          <p:cNvSpPr>
            <a:spLocks noGrp="1"/>
          </p:cNvSpPr>
          <p:nvPr>
            <p:ph type="body" sz="quarter" idx="19" hasCustomPrompt="1"/>
          </p:nvPr>
        </p:nvSpPr>
        <p:spPr>
          <a:xfrm>
            <a:off x="3584969" y="1709928"/>
            <a:ext cx="2487168" cy="347472"/>
          </a:xfrm>
        </p:spPr>
        <p:txBody>
          <a:bodyPr anchor="ctr" anchorCtr="0"/>
          <a:lstStyle>
            <a:lvl1pPr marL="0" indent="0" algn="ctr">
              <a:lnSpc>
                <a:spcPct val="85000"/>
              </a:lnSpc>
              <a:spcBef>
                <a:spcPts val="0"/>
              </a:spcBef>
              <a:buFontTx/>
              <a:buNone/>
              <a:defRPr sz="1900" b="1">
                <a:solidFill>
                  <a:schemeClr val="tx1"/>
                </a:solidFill>
              </a:defRPr>
            </a:lvl1pPr>
          </a:lstStyle>
          <a:p>
            <a:pPr lvl="0"/>
            <a:r>
              <a:rPr lang="en-US" dirty="0"/>
              <a:t>Add Presenter Name</a:t>
            </a:r>
          </a:p>
        </p:txBody>
      </p:sp>
      <p:sp>
        <p:nvSpPr>
          <p:cNvPr id="32" name="Picture Placeholder 2">
            <a:extLst>
              <a:ext uri="{FF2B5EF4-FFF2-40B4-BE49-F238E27FC236}">
                <a16:creationId xmlns:a16="http://schemas.microsoft.com/office/drawing/2014/main" id="{5B0DDFC0-CB07-4EDA-AA79-CD84C12E72DF}"/>
              </a:ext>
            </a:extLst>
          </p:cNvPr>
          <p:cNvSpPr>
            <a:spLocks noGrp="1"/>
          </p:cNvSpPr>
          <p:nvPr>
            <p:ph type="pic" idx="20" hasCustomPrompt="1"/>
          </p:nvPr>
        </p:nvSpPr>
        <p:spPr>
          <a:xfrm>
            <a:off x="6453851" y="2223730"/>
            <a:ext cx="2331720" cy="332841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33" name="Text Placeholder 3">
            <a:extLst>
              <a:ext uri="{FF2B5EF4-FFF2-40B4-BE49-F238E27FC236}">
                <a16:creationId xmlns:a16="http://schemas.microsoft.com/office/drawing/2014/main" id="{DDA81F5E-BFF4-40DB-9E52-F5C7CE6F26D3}"/>
              </a:ext>
            </a:extLst>
          </p:cNvPr>
          <p:cNvSpPr>
            <a:spLocks noGrp="1"/>
          </p:cNvSpPr>
          <p:nvPr>
            <p:ph type="body" sz="quarter" idx="21" hasCustomPrompt="1"/>
          </p:nvPr>
        </p:nvSpPr>
        <p:spPr>
          <a:xfrm>
            <a:off x="6390350" y="5726509"/>
            <a:ext cx="2468880" cy="246888"/>
          </a:xfrm>
        </p:spPr>
        <p:txBody>
          <a:bodyPr anchor="t" anchorCtr="0">
            <a:spAutoFit/>
          </a:bodyPr>
          <a:lstStyle>
            <a:lvl1pPr marL="0" indent="0" algn="ctr">
              <a:spcBef>
                <a:spcPts val="600"/>
              </a:spcBef>
              <a:buFontTx/>
              <a:buNone/>
              <a:defRPr sz="1700" i="1"/>
            </a:lvl1pPr>
          </a:lstStyle>
          <a:p>
            <a:pPr lvl="0"/>
            <a:r>
              <a:rPr lang="en-US" dirty="0"/>
              <a:t>Presenter Title, Company</a:t>
            </a:r>
          </a:p>
        </p:txBody>
      </p:sp>
      <p:sp>
        <p:nvSpPr>
          <p:cNvPr id="34" name="Text Placeholder 15">
            <a:extLst>
              <a:ext uri="{FF2B5EF4-FFF2-40B4-BE49-F238E27FC236}">
                <a16:creationId xmlns:a16="http://schemas.microsoft.com/office/drawing/2014/main" id="{8A96BFD0-28FC-48C9-9D67-C16FE0496C6C}"/>
              </a:ext>
            </a:extLst>
          </p:cNvPr>
          <p:cNvSpPr>
            <a:spLocks noGrp="1"/>
          </p:cNvSpPr>
          <p:nvPr>
            <p:ph type="body" sz="quarter" idx="22" hasCustomPrompt="1"/>
          </p:nvPr>
        </p:nvSpPr>
        <p:spPr>
          <a:xfrm>
            <a:off x="6377648" y="1709928"/>
            <a:ext cx="2468880" cy="347472"/>
          </a:xfrm>
        </p:spPr>
        <p:txBody>
          <a:bodyPr vert="horz" lIns="0" tIns="0" rIns="0" bIns="0" rtlCol="0" anchor="ctr" anchorCtr="0">
            <a:noAutofit/>
          </a:bodyPr>
          <a:lstStyle>
            <a:lvl1pPr marL="342900" indent="-342900">
              <a:buFontTx/>
              <a:buNone/>
              <a:defRPr lang="en-US" sz="1900" b="1" dirty="0"/>
            </a:lvl1pPr>
          </a:lstStyle>
          <a:p>
            <a:pPr marL="0" lvl="0" indent="0" algn="ctr">
              <a:lnSpc>
                <a:spcPct val="85000"/>
              </a:lnSpc>
              <a:spcBef>
                <a:spcPts val="0"/>
              </a:spcBef>
              <a:buNone/>
            </a:pPr>
            <a:r>
              <a:rPr lang="en-US" dirty="0"/>
              <a:t>Add Presenter Name</a:t>
            </a:r>
          </a:p>
        </p:txBody>
      </p:sp>
      <p:sp>
        <p:nvSpPr>
          <p:cNvPr id="38" name="Picture Placeholder 2">
            <a:extLst>
              <a:ext uri="{FF2B5EF4-FFF2-40B4-BE49-F238E27FC236}">
                <a16:creationId xmlns:a16="http://schemas.microsoft.com/office/drawing/2014/main" id="{1C2FFA97-B5B5-4425-A02D-BE159DE90DDB}"/>
              </a:ext>
            </a:extLst>
          </p:cNvPr>
          <p:cNvSpPr>
            <a:spLocks noGrp="1"/>
          </p:cNvSpPr>
          <p:nvPr>
            <p:ph type="pic" idx="23" hasCustomPrompt="1"/>
          </p:nvPr>
        </p:nvSpPr>
        <p:spPr>
          <a:xfrm>
            <a:off x="9246532" y="2223729"/>
            <a:ext cx="2331720" cy="3328415"/>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005840" numCol="1" spcCol="0" rtlCol="0" fromWordArt="0" anchor="ctr" anchorCtr="0" forceAA="0" compatLnSpc="1">
            <a:prstTxWarp prst="textNoShape">
              <a:avLst/>
            </a:prstTxWarp>
            <a:noAutofit/>
          </a:bodyPr>
          <a:lstStyle>
            <a:lvl1pPr marL="342900" indent="-342900">
              <a:buFontTx/>
              <a:buNone/>
              <a:defRPr lang="en-US" sz="1600" dirty="0">
                <a:solidFill>
                  <a:sysClr val="windowText" lastClr="000000"/>
                </a:solidFill>
              </a:defRPr>
            </a:lvl1pPr>
          </a:lstStyle>
          <a:p>
            <a:pPr marL="0" lvl="0" indent="0" algn="ctr">
              <a:spcBef>
                <a:spcPts val="800"/>
              </a:spcBef>
              <a:buNone/>
            </a:pPr>
            <a:r>
              <a:rPr lang="en-US" dirty="0"/>
              <a:t>Click picture icon to add image</a:t>
            </a:r>
          </a:p>
        </p:txBody>
      </p:sp>
      <p:sp>
        <p:nvSpPr>
          <p:cNvPr id="39" name="Text Placeholder 3">
            <a:extLst>
              <a:ext uri="{FF2B5EF4-FFF2-40B4-BE49-F238E27FC236}">
                <a16:creationId xmlns:a16="http://schemas.microsoft.com/office/drawing/2014/main" id="{F5705EDC-D0D7-43C3-AF77-46F76E76BC9F}"/>
              </a:ext>
            </a:extLst>
          </p:cNvPr>
          <p:cNvSpPr>
            <a:spLocks noGrp="1"/>
          </p:cNvSpPr>
          <p:nvPr>
            <p:ph type="body" sz="quarter" idx="24" hasCustomPrompt="1"/>
          </p:nvPr>
        </p:nvSpPr>
        <p:spPr>
          <a:xfrm>
            <a:off x="9183030" y="5726508"/>
            <a:ext cx="2468880" cy="246888"/>
          </a:xfrm>
        </p:spPr>
        <p:txBody>
          <a:bodyPr anchor="t" anchorCtr="0">
            <a:spAutoFit/>
          </a:bodyPr>
          <a:lstStyle>
            <a:lvl1pPr marL="0" indent="0" algn="ctr">
              <a:spcBef>
                <a:spcPts val="600"/>
              </a:spcBef>
              <a:buFontTx/>
              <a:buNone/>
              <a:defRPr sz="1700" i="1"/>
            </a:lvl1pPr>
          </a:lstStyle>
          <a:p>
            <a:pPr lvl="0"/>
            <a:r>
              <a:rPr lang="en-US" dirty="0"/>
              <a:t>Presenter Title, Company</a:t>
            </a:r>
          </a:p>
        </p:txBody>
      </p:sp>
      <p:sp>
        <p:nvSpPr>
          <p:cNvPr id="40" name="Text Placeholder 15">
            <a:extLst>
              <a:ext uri="{FF2B5EF4-FFF2-40B4-BE49-F238E27FC236}">
                <a16:creationId xmlns:a16="http://schemas.microsoft.com/office/drawing/2014/main" id="{665046A0-2F9E-4A45-A3DC-1A8077995507}"/>
              </a:ext>
            </a:extLst>
          </p:cNvPr>
          <p:cNvSpPr>
            <a:spLocks noGrp="1"/>
          </p:cNvSpPr>
          <p:nvPr>
            <p:ph type="body" sz="quarter" idx="25" hasCustomPrompt="1"/>
          </p:nvPr>
        </p:nvSpPr>
        <p:spPr>
          <a:xfrm>
            <a:off x="9159442" y="1709928"/>
            <a:ext cx="2468880" cy="347472"/>
          </a:xfrm>
        </p:spPr>
        <p:txBody>
          <a:bodyPr vert="horz" lIns="0" tIns="0" rIns="0" bIns="0" rtlCol="0" anchor="ctr" anchorCtr="0">
            <a:noAutofit/>
          </a:bodyPr>
          <a:lstStyle>
            <a:lvl1pPr marL="342900" indent="-342900">
              <a:buFontTx/>
              <a:buNone/>
              <a:defRPr lang="en-US" sz="1900" b="1" dirty="0"/>
            </a:lvl1pPr>
          </a:lstStyle>
          <a:p>
            <a:pPr marL="0" lvl="0" indent="0" algn="ctr">
              <a:lnSpc>
                <a:spcPct val="85000"/>
              </a:lnSpc>
              <a:spcBef>
                <a:spcPts val="0"/>
              </a:spcBef>
              <a:buNone/>
            </a:pPr>
            <a:r>
              <a:rPr lang="en-US" dirty="0"/>
              <a:t>Add Presenter Name</a:t>
            </a:r>
          </a:p>
        </p:txBody>
      </p:sp>
      <p:grpSp>
        <p:nvGrpSpPr>
          <p:cNvPr id="27" name="Group 26">
            <a:extLst>
              <a:ext uri="{FF2B5EF4-FFF2-40B4-BE49-F238E27FC236}">
                <a16:creationId xmlns:a16="http://schemas.microsoft.com/office/drawing/2014/main" id="{7428EAB7-70D1-456C-B72E-EB18CCC188B7}"/>
              </a:ext>
            </a:extLst>
          </p:cNvPr>
          <p:cNvGrpSpPr>
            <a:grpSpLocks noChangeAspect="1"/>
          </p:cNvGrpSpPr>
          <p:nvPr/>
        </p:nvGrpSpPr>
        <p:grpSpPr>
          <a:xfrm flipH="1">
            <a:off x="10617301" y="6372899"/>
            <a:ext cx="1574697" cy="184647"/>
            <a:chOff x="-8365" y="6414219"/>
            <a:chExt cx="3024563" cy="354656"/>
          </a:xfrm>
          <a:gradFill>
            <a:gsLst>
              <a:gs pos="1000">
                <a:schemeClr val="tx1">
                  <a:alpha val="50000"/>
                </a:schemeClr>
              </a:gs>
              <a:gs pos="59000">
                <a:schemeClr val="bg1">
                  <a:alpha val="0"/>
                </a:schemeClr>
              </a:gs>
            </a:gsLst>
            <a:lin ang="0" scaled="0"/>
          </a:gradFill>
        </p:grpSpPr>
        <p:sp>
          <p:nvSpPr>
            <p:cNvPr id="28" name="Freeform: Shape 27">
              <a:extLst>
                <a:ext uri="{FF2B5EF4-FFF2-40B4-BE49-F238E27FC236}">
                  <a16:creationId xmlns:a16="http://schemas.microsoft.com/office/drawing/2014/main" id="{4D8DF7A0-8F3E-4D51-921E-88EC8DC0187C}"/>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448C1EE-80DD-4A66-9CFA-503E594BA964}"/>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F12FD12-28D7-4170-9BE1-9E17DE1AD95A}"/>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853E70A-91C3-4AC3-B7AD-B5267554AE95}"/>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6330E19-AED8-4417-B6C1-20E93DE50C0B}"/>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A12B2A9-D6E6-4988-9042-2DF4FD8D10EE}"/>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740B779-2B54-4963-90E1-FC2692CE539E}"/>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729A777-3D3C-4678-908C-A59814A11B9B}"/>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898D2D5-7341-415D-9DE1-0DCAD5DE7444}"/>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5EA4D53-34F6-42A6-8CF0-FE577B930204}"/>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A4F38C9-70C7-4B41-A3B7-B874CACE3905}"/>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76568E-F058-4D14-9AEA-20B59F95853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FB3FFCB-578B-4499-B57F-9472B76DC48C}"/>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7D15C36-94A1-4C93-9E4A-A82C00B734BE}"/>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2856FD6-85FF-4A2D-9364-1454B3FFF5D2}"/>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sp>
          <p:nvSpPr>
            <p:cNvPr id="49" name="Freeform: Shape 48">
              <a:extLst>
                <a:ext uri="{FF2B5EF4-FFF2-40B4-BE49-F238E27FC236}">
                  <a16:creationId xmlns:a16="http://schemas.microsoft.com/office/drawing/2014/main" id="{988851DE-AD7B-443F-BB06-37B271DA628F}"/>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ysClr val="windowText" lastClr="000000"/>
                </a:solidFill>
              </a:endParaRPr>
            </a:p>
          </p:txBody>
        </p:sp>
      </p:grpSp>
      <p:grpSp>
        <p:nvGrpSpPr>
          <p:cNvPr id="54" name="Group 53">
            <a:extLst>
              <a:ext uri="{FF2B5EF4-FFF2-40B4-BE49-F238E27FC236}">
                <a16:creationId xmlns:a16="http://schemas.microsoft.com/office/drawing/2014/main" id="{D813D6F4-E356-4B48-AA06-440DD0046EE6}"/>
              </a:ext>
            </a:extLst>
          </p:cNvPr>
          <p:cNvGrpSpPr/>
          <p:nvPr/>
        </p:nvGrpSpPr>
        <p:grpSpPr>
          <a:xfrm>
            <a:off x="1280678" y="6415958"/>
            <a:ext cx="1507346" cy="86513"/>
            <a:chOff x="1348801" y="4612172"/>
            <a:chExt cx="1507346" cy="86513"/>
          </a:xfrm>
        </p:grpSpPr>
        <p:sp>
          <p:nvSpPr>
            <p:cNvPr id="55" name="Graphic 15">
              <a:extLst>
                <a:ext uri="{FF2B5EF4-FFF2-40B4-BE49-F238E27FC236}">
                  <a16:creationId xmlns:a16="http://schemas.microsoft.com/office/drawing/2014/main" id="{631BAE50-76B6-4AFA-A25C-FA4A626FADF3}"/>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56" name="Graphic 15">
              <a:extLst>
                <a:ext uri="{FF2B5EF4-FFF2-40B4-BE49-F238E27FC236}">
                  <a16:creationId xmlns:a16="http://schemas.microsoft.com/office/drawing/2014/main" id="{B5D88C98-9DAC-4032-B0E1-E79DFFD79AB7}"/>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57" name="Graphic 15">
              <a:extLst>
                <a:ext uri="{FF2B5EF4-FFF2-40B4-BE49-F238E27FC236}">
                  <a16:creationId xmlns:a16="http://schemas.microsoft.com/office/drawing/2014/main" id="{DD4D3226-67DD-433A-B426-83F002BAB4A8}"/>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58" name="Graphic 15">
              <a:extLst>
                <a:ext uri="{FF2B5EF4-FFF2-40B4-BE49-F238E27FC236}">
                  <a16:creationId xmlns:a16="http://schemas.microsoft.com/office/drawing/2014/main" id="{0DB2BD8B-6206-4CDD-B8F6-75CB49ED5582}"/>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59" name="Graphic 15">
              <a:extLst>
                <a:ext uri="{FF2B5EF4-FFF2-40B4-BE49-F238E27FC236}">
                  <a16:creationId xmlns:a16="http://schemas.microsoft.com/office/drawing/2014/main" id="{EFDB2797-86F4-4827-85B8-7F592DB947AA}"/>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0" name="Graphic 15">
              <a:extLst>
                <a:ext uri="{FF2B5EF4-FFF2-40B4-BE49-F238E27FC236}">
                  <a16:creationId xmlns:a16="http://schemas.microsoft.com/office/drawing/2014/main" id="{8E04BACC-73B0-4B92-8AD2-F3C8570D1164}"/>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1" name="Graphic 15">
              <a:extLst>
                <a:ext uri="{FF2B5EF4-FFF2-40B4-BE49-F238E27FC236}">
                  <a16:creationId xmlns:a16="http://schemas.microsoft.com/office/drawing/2014/main" id="{BF259EC2-59AE-4BE8-80F8-17676370C669}"/>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048B5E0A-3457-49D9-9545-52AC602BE860}"/>
              </a:ext>
            </a:extLst>
          </p:cNvPr>
          <p:cNvGrpSpPr/>
          <p:nvPr/>
        </p:nvGrpSpPr>
        <p:grpSpPr>
          <a:xfrm>
            <a:off x="4074880" y="6415958"/>
            <a:ext cx="1507346" cy="86513"/>
            <a:chOff x="1348801" y="4612172"/>
            <a:chExt cx="1507346" cy="86513"/>
          </a:xfrm>
        </p:grpSpPr>
        <p:sp>
          <p:nvSpPr>
            <p:cNvPr id="63" name="Graphic 15">
              <a:extLst>
                <a:ext uri="{FF2B5EF4-FFF2-40B4-BE49-F238E27FC236}">
                  <a16:creationId xmlns:a16="http://schemas.microsoft.com/office/drawing/2014/main" id="{F7913435-D942-48C2-8958-FDB2D2E2022A}"/>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64" name="Graphic 15">
              <a:extLst>
                <a:ext uri="{FF2B5EF4-FFF2-40B4-BE49-F238E27FC236}">
                  <a16:creationId xmlns:a16="http://schemas.microsoft.com/office/drawing/2014/main" id="{46A45F0F-BFAF-43B7-A44C-6EF172B669FD}"/>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65" name="Graphic 15">
              <a:extLst>
                <a:ext uri="{FF2B5EF4-FFF2-40B4-BE49-F238E27FC236}">
                  <a16:creationId xmlns:a16="http://schemas.microsoft.com/office/drawing/2014/main" id="{71CC47DF-E5F2-454B-9DC9-4B8C5BBED305}"/>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66" name="Graphic 15">
              <a:extLst>
                <a:ext uri="{FF2B5EF4-FFF2-40B4-BE49-F238E27FC236}">
                  <a16:creationId xmlns:a16="http://schemas.microsoft.com/office/drawing/2014/main" id="{A3C7D208-DC1B-4CB2-A6B4-7EFE2EFCFBBE}"/>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67" name="Graphic 15">
              <a:extLst>
                <a:ext uri="{FF2B5EF4-FFF2-40B4-BE49-F238E27FC236}">
                  <a16:creationId xmlns:a16="http://schemas.microsoft.com/office/drawing/2014/main" id="{EFB8FB0E-1BE0-4CCD-B141-2DDABA69140A}"/>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8" name="Graphic 15">
              <a:extLst>
                <a:ext uri="{FF2B5EF4-FFF2-40B4-BE49-F238E27FC236}">
                  <a16:creationId xmlns:a16="http://schemas.microsoft.com/office/drawing/2014/main" id="{458EDDEF-EA28-48B0-893C-743BCA1F829A}"/>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69" name="Graphic 15">
              <a:extLst>
                <a:ext uri="{FF2B5EF4-FFF2-40B4-BE49-F238E27FC236}">
                  <a16:creationId xmlns:a16="http://schemas.microsoft.com/office/drawing/2014/main" id="{C8070EEB-24CD-4DC8-B9B0-DC3738842FD4}"/>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70" name="Group 69">
            <a:extLst>
              <a:ext uri="{FF2B5EF4-FFF2-40B4-BE49-F238E27FC236}">
                <a16:creationId xmlns:a16="http://schemas.microsoft.com/office/drawing/2014/main" id="{C98B97AE-06E9-4186-8026-DA8C6D4B0BBC}"/>
              </a:ext>
            </a:extLst>
          </p:cNvPr>
          <p:cNvGrpSpPr/>
          <p:nvPr/>
        </p:nvGrpSpPr>
        <p:grpSpPr>
          <a:xfrm>
            <a:off x="6866038" y="6415958"/>
            <a:ext cx="1507346" cy="86513"/>
            <a:chOff x="1348801" y="4612172"/>
            <a:chExt cx="1507346" cy="86513"/>
          </a:xfrm>
        </p:grpSpPr>
        <p:sp>
          <p:nvSpPr>
            <p:cNvPr id="71" name="Graphic 15">
              <a:extLst>
                <a:ext uri="{FF2B5EF4-FFF2-40B4-BE49-F238E27FC236}">
                  <a16:creationId xmlns:a16="http://schemas.microsoft.com/office/drawing/2014/main" id="{0498C019-1A92-4D5C-B1D1-95AE26D010CB}"/>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72" name="Graphic 15">
              <a:extLst>
                <a:ext uri="{FF2B5EF4-FFF2-40B4-BE49-F238E27FC236}">
                  <a16:creationId xmlns:a16="http://schemas.microsoft.com/office/drawing/2014/main" id="{48C5FC40-9847-451E-AEEC-E78B9DA72369}"/>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73" name="Graphic 15">
              <a:extLst>
                <a:ext uri="{FF2B5EF4-FFF2-40B4-BE49-F238E27FC236}">
                  <a16:creationId xmlns:a16="http://schemas.microsoft.com/office/drawing/2014/main" id="{297720EB-9A94-430D-BBB8-AA60B9B5FB66}"/>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74" name="Graphic 15">
              <a:extLst>
                <a:ext uri="{FF2B5EF4-FFF2-40B4-BE49-F238E27FC236}">
                  <a16:creationId xmlns:a16="http://schemas.microsoft.com/office/drawing/2014/main" id="{B621711D-D86F-480D-90D9-9BE6A20FCBE6}"/>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75" name="Graphic 15">
              <a:extLst>
                <a:ext uri="{FF2B5EF4-FFF2-40B4-BE49-F238E27FC236}">
                  <a16:creationId xmlns:a16="http://schemas.microsoft.com/office/drawing/2014/main" id="{DDB085BE-0FA2-481E-AA20-47C81ADC9046}"/>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76" name="Graphic 15">
              <a:extLst>
                <a:ext uri="{FF2B5EF4-FFF2-40B4-BE49-F238E27FC236}">
                  <a16:creationId xmlns:a16="http://schemas.microsoft.com/office/drawing/2014/main" id="{707AA856-1054-4BCD-88AD-B5A4808C33F7}"/>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77" name="Graphic 15">
              <a:extLst>
                <a:ext uri="{FF2B5EF4-FFF2-40B4-BE49-F238E27FC236}">
                  <a16:creationId xmlns:a16="http://schemas.microsoft.com/office/drawing/2014/main" id="{E50D588D-65A9-43CC-8E1B-525175C99D6F}"/>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grpSp>
        <p:nvGrpSpPr>
          <p:cNvPr id="78" name="Group 77">
            <a:extLst>
              <a:ext uri="{FF2B5EF4-FFF2-40B4-BE49-F238E27FC236}">
                <a16:creationId xmlns:a16="http://schemas.microsoft.com/office/drawing/2014/main" id="{7FB71932-9F86-4087-9552-BF9204C983D2}"/>
              </a:ext>
            </a:extLst>
          </p:cNvPr>
          <p:cNvGrpSpPr/>
          <p:nvPr/>
        </p:nvGrpSpPr>
        <p:grpSpPr>
          <a:xfrm>
            <a:off x="9658719" y="6415958"/>
            <a:ext cx="1507346" cy="86513"/>
            <a:chOff x="1348801" y="4612172"/>
            <a:chExt cx="1507346" cy="86513"/>
          </a:xfrm>
        </p:grpSpPr>
        <p:sp>
          <p:nvSpPr>
            <p:cNvPr id="79" name="Graphic 15">
              <a:extLst>
                <a:ext uri="{FF2B5EF4-FFF2-40B4-BE49-F238E27FC236}">
                  <a16:creationId xmlns:a16="http://schemas.microsoft.com/office/drawing/2014/main" id="{C6F5A854-9CAE-42D1-BBD8-773024D181F1}"/>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a:p>
          </p:txBody>
        </p:sp>
        <p:sp>
          <p:nvSpPr>
            <p:cNvPr id="80" name="Graphic 15">
              <a:extLst>
                <a:ext uri="{FF2B5EF4-FFF2-40B4-BE49-F238E27FC236}">
                  <a16:creationId xmlns:a16="http://schemas.microsoft.com/office/drawing/2014/main" id="{2294EE14-B3AF-4E55-9EE2-432DAF47BA41}"/>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a:p>
          </p:txBody>
        </p:sp>
        <p:sp>
          <p:nvSpPr>
            <p:cNvPr id="81" name="Graphic 15">
              <a:extLst>
                <a:ext uri="{FF2B5EF4-FFF2-40B4-BE49-F238E27FC236}">
                  <a16:creationId xmlns:a16="http://schemas.microsoft.com/office/drawing/2014/main" id="{91CA839B-D0A6-4D36-9AC4-1F1BB0692D7C}"/>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a:p>
          </p:txBody>
        </p:sp>
        <p:sp>
          <p:nvSpPr>
            <p:cNvPr id="82" name="Graphic 15">
              <a:extLst>
                <a:ext uri="{FF2B5EF4-FFF2-40B4-BE49-F238E27FC236}">
                  <a16:creationId xmlns:a16="http://schemas.microsoft.com/office/drawing/2014/main" id="{42056258-8418-4729-B324-1456B1C0BBDF}"/>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sp>
          <p:nvSpPr>
            <p:cNvPr id="83" name="Graphic 15">
              <a:extLst>
                <a:ext uri="{FF2B5EF4-FFF2-40B4-BE49-F238E27FC236}">
                  <a16:creationId xmlns:a16="http://schemas.microsoft.com/office/drawing/2014/main" id="{553E897B-88B6-48DF-8D28-4B2AFAB3FE90}"/>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84" name="Graphic 15">
              <a:extLst>
                <a:ext uri="{FF2B5EF4-FFF2-40B4-BE49-F238E27FC236}">
                  <a16:creationId xmlns:a16="http://schemas.microsoft.com/office/drawing/2014/main" id="{14535D8F-F423-4159-8D71-2EE3B943E9B9}"/>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a:p>
          </p:txBody>
        </p:sp>
        <p:sp>
          <p:nvSpPr>
            <p:cNvPr id="85" name="Graphic 15">
              <a:extLst>
                <a:ext uri="{FF2B5EF4-FFF2-40B4-BE49-F238E27FC236}">
                  <a16:creationId xmlns:a16="http://schemas.microsoft.com/office/drawing/2014/main" id="{08F212C6-C610-4C8E-A7C2-2D1EA9331DA3}"/>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a:p>
          </p:txBody>
        </p:sp>
      </p:grpSp>
      <p:sp>
        <p:nvSpPr>
          <p:cNvPr id="86" name="Rectangle 85">
            <a:extLst>
              <a:ext uri="{FF2B5EF4-FFF2-40B4-BE49-F238E27FC236}">
                <a16:creationId xmlns:a16="http://schemas.microsoft.com/office/drawing/2014/main" id="{96504C13-5EE4-42F9-8E9D-F0D86CC24D11}"/>
              </a:ext>
            </a:extLst>
          </p:cNvPr>
          <p:cNvSpPr/>
          <p:nvPr/>
        </p:nvSpPr>
        <p:spPr>
          <a:xfrm>
            <a:off x="0" y="2223728"/>
            <a:ext cx="521970" cy="3328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lnSpc>
                <a:spcPct val="90000"/>
              </a:lnSpc>
              <a:spcBef>
                <a:spcPts val="800"/>
              </a:spcBef>
              <a:buFontTx/>
              <a:buNone/>
            </a:pPr>
            <a:endParaRPr lang="en-US" dirty="0">
              <a:solidFill>
                <a:schemeClr val="accent3"/>
              </a:solidFill>
            </a:endParaRPr>
          </a:p>
        </p:txBody>
      </p:sp>
      <p:pic>
        <p:nvPicPr>
          <p:cNvPr id="87" name="Graphic 86">
            <a:extLst>
              <a:ext uri="{FF2B5EF4-FFF2-40B4-BE49-F238E27FC236}">
                <a16:creationId xmlns:a16="http://schemas.microsoft.com/office/drawing/2014/main" id="{E57EB099-2756-4096-9953-97C653A6D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5927" y="1315125"/>
            <a:ext cx="343336" cy="295530"/>
          </a:xfrm>
          <a:prstGeom prst="rect">
            <a:avLst/>
          </a:prstGeom>
        </p:spPr>
      </p:pic>
      <p:pic>
        <p:nvPicPr>
          <p:cNvPr id="88" name="Graphic 87">
            <a:extLst>
              <a:ext uri="{FF2B5EF4-FFF2-40B4-BE49-F238E27FC236}">
                <a16:creationId xmlns:a16="http://schemas.microsoft.com/office/drawing/2014/main" id="{92FBE75D-3EFA-4D78-832E-B7392F30A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6885" y="1315125"/>
            <a:ext cx="343336" cy="295530"/>
          </a:xfrm>
          <a:prstGeom prst="rect">
            <a:avLst/>
          </a:prstGeom>
        </p:spPr>
      </p:pic>
      <p:pic>
        <p:nvPicPr>
          <p:cNvPr id="89" name="Graphic 88">
            <a:extLst>
              <a:ext uri="{FF2B5EF4-FFF2-40B4-BE49-F238E27FC236}">
                <a16:creationId xmlns:a16="http://schemas.microsoft.com/office/drawing/2014/main" id="{9B0EA688-EE9D-4E49-81C7-BADEA0D489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22214" y="1315125"/>
            <a:ext cx="343336" cy="295530"/>
          </a:xfrm>
          <a:prstGeom prst="rect">
            <a:avLst/>
          </a:prstGeom>
        </p:spPr>
      </p:pic>
      <p:pic>
        <p:nvPicPr>
          <p:cNvPr id="90" name="Graphic 89">
            <a:extLst>
              <a:ext uri="{FF2B5EF4-FFF2-40B4-BE49-F238E27FC236}">
                <a16:creationId xmlns:a16="http://schemas.microsoft.com/office/drawing/2014/main" id="{C0625FFC-A965-4A24-B076-14EB5F9C2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0420" y="1300823"/>
            <a:ext cx="343336" cy="295530"/>
          </a:xfrm>
          <a:prstGeom prst="rect">
            <a:avLst/>
          </a:prstGeom>
        </p:spPr>
      </p:pic>
    </p:spTree>
    <p:extLst>
      <p:ext uri="{BB962C8B-B14F-4D97-AF65-F5344CB8AC3E}">
        <p14:creationId xmlns:p14="http://schemas.microsoft.com/office/powerpoint/2010/main" val="25142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ase Study 2">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D5773A3F-F682-4CDF-A763-ADF830C949EE}"/>
              </a:ext>
            </a:extLst>
          </p:cNvPr>
          <p:cNvSpPr>
            <a:spLocks noGrp="1"/>
          </p:cNvSpPr>
          <p:nvPr>
            <p:ph type="pic" sz="quarter" idx="12" hasCustomPrompt="1"/>
          </p:nvPr>
        </p:nvSpPr>
        <p:spPr>
          <a:xfrm>
            <a:off x="-18951" y="98770"/>
            <a:ext cx="5833011" cy="6759230"/>
          </a:xfrm>
          <a:custGeom>
            <a:avLst/>
            <a:gdLst>
              <a:gd name="connsiteX0" fmla="*/ 0 w 12188953"/>
              <a:gd name="connsiteY0" fmla="*/ 0 h 6426200"/>
              <a:gd name="connsiteX1" fmla="*/ 12188953 w 12188953"/>
              <a:gd name="connsiteY1" fmla="*/ 0 h 6426200"/>
              <a:gd name="connsiteX2" fmla="*/ 12188953 w 12188953"/>
              <a:gd name="connsiteY2" fmla="*/ 6426200 h 6426200"/>
              <a:gd name="connsiteX3" fmla="*/ 0 w 12188953"/>
              <a:gd name="connsiteY3" fmla="*/ 6426200 h 6426200"/>
              <a:gd name="connsiteX4" fmla="*/ 0 w 12188953"/>
              <a:gd name="connsiteY4" fmla="*/ 0 h 6426200"/>
              <a:gd name="connsiteX0" fmla="*/ 0 w 12188953"/>
              <a:gd name="connsiteY0" fmla="*/ 0 h 6426200"/>
              <a:gd name="connsiteX1" fmla="*/ 12188953 w 12188953"/>
              <a:gd name="connsiteY1" fmla="*/ 0 h 6426200"/>
              <a:gd name="connsiteX2" fmla="*/ 12188953 w 12188953"/>
              <a:gd name="connsiteY2" fmla="*/ 6426200 h 6426200"/>
              <a:gd name="connsiteX3" fmla="*/ 9102853 w 12188953"/>
              <a:gd name="connsiteY3" fmla="*/ 6413500 h 6426200"/>
              <a:gd name="connsiteX4" fmla="*/ 0 w 12188953"/>
              <a:gd name="connsiteY4" fmla="*/ 6426200 h 6426200"/>
              <a:gd name="connsiteX5" fmla="*/ 0 w 12188953"/>
              <a:gd name="connsiteY5" fmla="*/ 0 h 6426200"/>
              <a:gd name="connsiteX0" fmla="*/ 0 w 12188953"/>
              <a:gd name="connsiteY0" fmla="*/ 0 h 6426200"/>
              <a:gd name="connsiteX1" fmla="*/ 12188953 w 12188953"/>
              <a:gd name="connsiteY1" fmla="*/ 0 h 6426200"/>
              <a:gd name="connsiteX2" fmla="*/ 12188953 w 12188953"/>
              <a:gd name="connsiteY2" fmla="*/ 6426200 h 6426200"/>
              <a:gd name="connsiteX3" fmla="*/ 9102853 w 12188953"/>
              <a:gd name="connsiteY3" fmla="*/ 6413500 h 6426200"/>
              <a:gd name="connsiteX4" fmla="*/ 8366253 w 12188953"/>
              <a:gd name="connsiteY4" fmla="*/ 6413500 h 6426200"/>
              <a:gd name="connsiteX5" fmla="*/ 0 w 12188953"/>
              <a:gd name="connsiteY5" fmla="*/ 6426200 h 6426200"/>
              <a:gd name="connsiteX6" fmla="*/ 0 w 12188953"/>
              <a:gd name="connsiteY6" fmla="*/ 0 h 6426200"/>
              <a:gd name="connsiteX0" fmla="*/ 0 w 12188953"/>
              <a:gd name="connsiteY0" fmla="*/ 0 h 6629400"/>
              <a:gd name="connsiteX1" fmla="*/ 12188953 w 12188953"/>
              <a:gd name="connsiteY1" fmla="*/ 0 h 6629400"/>
              <a:gd name="connsiteX2" fmla="*/ 12188953 w 12188953"/>
              <a:gd name="connsiteY2" fmla="*/ 6426200 h 6629400"/>
              <a:gd name="connsiteX3" fmla="*/ 9102853 w 12188953"/>
              <a:gd name="connsiteY3" fmla="*/ 6413500 h 6629400"/>
              <a:gd name="connsiteX4" fmla="*/ 8632953 w 12188953"/>
              <a:gd name="connsiteY4" fmla="*/ 6629400 h 6629400"/>
              <a:gd name="connsiteX5" fmla="*/ 0 w 12188953"/>
              <a:gd name="connsiteY5" fmla="*/ 6426200 h 6629400"/>
              <a:gd name="connsiteX6" fmla="*/ 0 w 12188953"/>
              <a:gd name="connsiteY6" fmla="*/ 0 h 6629400"/>
              <a:gd name="connsiteX0" fmla="*/ 12700 w 12201653"/>
              <a:gd name="connsiteY0" fmla="*/ 0 h 6629400"/>
              <a:gd name="connsiteX1" fmla="*/ 12201653 w 12201653"/>
              <a:gd name="connsiteY1" fmla="*/ 0 h 6629400"/>
              <a:gd name="connsiteX2" fmla="*/ 12201653 w 12201653"/>
              <a:gd name="connsiteY2" fmla="*/ 6426200 h 6629400"/>
              <a:gd name="connsiteX3" fmla="*/ 9115553 w 12201653"/>
              <a:gd name="connsiteY3" fmla="*/ 6413500 h 6629400"/>
              <a:gd name="connsiteX4" fmla="*/ 8645653 w 12201653"/>
              <a:gd name="connsiteY4" fmla="*/ 6629400 h 6629400"/>
              <a:gd name="connsiteX5" fmla="*/ 0 w 12201653"/>
              <a:gd name="connsiteY5" fmla="*/ 6629400 h 6629400"/>
              <a:gd name="connsiteX6" fmla="*/ 12700 w 12201653"/>
              <a:gd name="connsiteY6" fmla="*/ 0 h 6629400"/>
              <a:gd name="connsiteX0" fmla="*/ 12700 w 12201653"/>
              <a:gd name="connsiteY0" fmla="*/ 0 h 6629400"/>
              <a:gd name="connsiteX1" fmla="*/ 12201653 w 12201653"/>
              <a:gd name="connsiteY1" fmla="*/ 0 h 6629400"/>
              <a:gd name="connsiteX2" fmla="*/ 12201653 w 12201653"/>
              <a:gd name="connsiteY2" fmla="*/ 6426200 h 6629400"/>
              <a:gd name="connsiteX3" fmla="*/ 9242553 w 12201653"/>
              <a:gd name="connsiteY3" fmla="*/ 6413500 h 6629400"/>
              <a:gd name="connsiteX4" fmla="*/ 8645653 w 12201653"/>
              <a:gd name="connsiteY4" fmla="*/ 6629400 h 6629400"/>
              <a:gd name="connsiteX5" fmla="*/ 0 w 12201653"/>
              <a:gd name="connsiteY5" fmla="*/ 6629400 h 6629400"/>
              <a:gd name="connsiteX6" fmla="*/ 12700 w 12201653"/>
              <a:gd name="connsiteY6" fmla="*/ 0 h 6629400"/>
              <a:gd name="connsiteX0" fmla="*/ 12700 w 12201653"/>
              <a:gd name="connsiteY0" fmla="*/ 0 h 6642027"/>
              <a:gd name="connsiteX1" fmla="*/ 12201653 w 12201653"/>
              <a:gd name="connsiteY1" fmla="*/ 0 h 6642027"/>
              <a:gd name="connsiteX2" fmla="*/ 12201653 w 12201653"/>
              <a:gd name="connsiteY2" fmla="*/ 6426200 h 6642027"/>
              <a:gd name="connsiteX3" fmla="*/ 9242553 w 12201653"/>
              <a:gd name="connsiteY3" fmla="*/ 6413500 h 6642027"/>
              <a:gd name="connsiteX4" fmla="*/ 8671053 w 12201653"/>
              <a:gd name="connsiteY4" fmla="*/ 6642027 h 6642027"/>
              <a:gd name="connsiteX5" fmla="*/ 0 w 12201653"/>
              <a:gd name="connsiteY5" fmla="*/ 6629400 h 6642027"/>
              <a:gd name="connsiteX6" fmla="*/ 12700 w 12201653"/>
              <a:gd name="connsiteY6" fmla="*/ 0 h 6642027"/>
              <a:gd name="connsiteX0" fmla="*/ 12700 w 12201653"/>
              <a:gd name="connsiteY0" fmla="*/ 0 h 6642027"/>
              <a:gd name="connsiteX1" fmla="*/ 12201653 w 12201653"/>
              <a:gd name="connsiteY1" fmla="*/ 0 h 6642027"/>
              <a:gd name="connsiteX2" fmla="*/ 12201653 w 12201653"/>
              <a:gd name="connsiteY2" fmla="*/ 6426200 h 6642027"/>
              <a:gd name="connsiteX3" fmla="*/ 9242553 w 12201653"/>
              <a:gd name="connsiteY3" fmla="*/ 6413500 h 6642027"/>
              <a:gd name="connsiteX4" fmla="*/ 8671053 w 12201653"/>
              <a:gd name="connsiteY4" fmla="*/ 6642027 h 6642027"/>
              <a:gd name="connsiteX5" fmla="*/ 0 w 12201653"/>
              <a:gd name="connsiteY5" fmla="*/ 6629400 h 6642027"/>
              <a:gd name="connsiteX6" fmla="*/ 12700 w 12201653"/>
              <a:gd name="connsiteY6" fmla="*/ 0 h 6642027"/>
              <a:gd name="connsiteX0" fmla="*/ 50800 w 12239753"/>
              <a:gd name="connsiteY0" fmla="*/ 0 h 6654655"/>
              <a:gd name="connsiteX1" fmla="*/ 12239753 w 12239753"/>
              <a:gd name="connsiteY1" fmla="*/ 0 h 6654655"/>
              <a:gd name="connsiteX2" fmla="*/ 12239753 w 12239753"/>
              <a:gd name="connsiteY2" fmla="*/ 6426200 h 6654655"/>
              <a:gd name="connsiteX3" fmla="*/ 9280653 w 12239753"/>
              <a:gd name="connsiteY3" fmla="*/ 6413500 h 6654655"/>
              <a:gd name="connsiteX4" fmla="*/ 8709153 w 12239753"/>
              <a:gd name="connsiteY4" fmla="*/ 6642027 h 6654655"/>
              <a:gd name="connsiteX5" fmla="*/ 0 w 12239753"/>
              <a:gd name="connsiteY5" fmla="*/ 6654655 h 6654655"/>
              <a:gd name="connsiteX6" fmla="*/ 50800 w 12239753"/>
              <a:gd name="connsiteY6" fmla="*/ 0 h 6654655"/>
              <a:gd name="connsiteX0" fmla="*/ 50800 w 12239753"/>
              <a:gd name="connsiteY0" fmla="*/ 12627 h 6667282"/>
              <a:gd name="connsiteX1" fmla="*/ 6143753 w 12239753"/>
              <a:gd name="connsiteY1" fmla="*/ 0 h 6667282"/>
              <a:gd name="connsiteX2" fmla="*/ 12239753 w 12239753"/>
              <a:gd name="connsiteY2" fmla="*/ 6438827 h 6667282"/>
              <a:gd name="connsiteX3" fmla="*/ 9280653 w 12239753"/>
              <a:gd name="connsiteY3" fmla="*/ 6426127 h 6667282"/>
              <a:gd name="connsiteX4" fmla="*/ 8709153 w 12239753"/>
              <a:gd name="connsiteY4" fmla="*/ 6654654 h 6667282"/>
              <a:gd name="connsiteX5" fmla="*/ 0 w 12239753"/>
              <a:gd name="connsiteY5" fmla="*/ 6667282 h 6667282"/>
              <a:gd name="connsiteX6" fmla="*/ 50800 w 12239753"/>
              <a:gd name="connsiteY6" fmla="*/ 12627 h 6667282"/>
              <a:gd name="connsiteX0" fmla="*/ 50800 w 9280653"/>
              <a:gd name="connsiteY0" fmla="*/ 12627 h 6667282"/>
              <a:gd name="connsiteX1" fmla="*/ 6143753 w 9280653"/>
              <a:gd name="connsiteY1" fmla="*/ 0 h 6667282"/>
              <a:gd name="connsiteX2" fmla="*/ 9280653 w 9280653"/>
              <a:gd name="connsiteY2" fmla="*/ 6426127 h 6667282"/>
              <a:gd name="connsiteX3" fmla="*/ 8709153 w 9280653"/>
              <a:gd name="connsiteY3" fmla="*/ 6654654 h 6667282"/>
              <a:gd name="connsiteX4" fmla="*/ 0 w 9280653"/>
              <a:gd name="connsiteY4" fmla="*/ 6667282 h 6667282"/>
              <a:gd name="connsiteX5" fmla="*/ 50800 w 9280653"/>
              <a:gd name="connsiteY5" fmla="*/ 12627 h 6667282"/>
              <a:gd name="connsiteX0" fmla="*/ 50800 w 8709153"/>
              <a:gd name="connsiteY0" fmla="*/ 12627 h 6667282"/>
              <a:gd name="connsiteX1" fmla="*/ 6143753 w 8709153"/>
              <a:gd name="connsiteY1" fmla="*/ 0 h 6667282"/>
              <a:gd name="connsiteX2" fmla="*/ 8709153 w 8709153"/>
              <a:gd name="connsiteY2" fmla="*/ 6654654 h 6667282"/>
              <a:gd name="connsiteX3" fmla="*/ 0 w 8709153"/>
              <a:gd name="connsiteY3" fmla="*/ 6667282 h 6667282"/>
              <a:gd name="connsiteX4" fmla="*/ 50800 w 8709153"/>
              <a:gd name="connsiteY4" fmla="*/ 12627 h 6667282"/>
              <a:gd name="connsiteX0" fmla="*/ 50800 w 6181853"/>
              <a:gd name="connsiteY0" fmla="*/ 12627 h 6667282"/>
              <a:gd name="connsiteX1" fmla="*/ 6143753 w 6181853"/>
              <a:gd name="connsiteY1" fmla="*/ 0 h 6667282"/>
              <a:gd name="connsiteX2" fmla="*/ 6181853 w 6181853"/>
              <a:gd name="connsiteY2" fmla="*/ 6667282 h 6667282"/>
              <a:gd name="connsiteX3" fmla="*/ 0 w 6181853"/>
              <a:gd name="connsiteY3" fmla="*/ 6667282 h 6667282"/>
              <a:gd name="connsiteX4" fmla="*/ 50800 w 6181853"/>
              <a:gd name="connsiteY4" fmla="*/ 12627 h 6667282"/>
              <a:gd name="connsiteX0" fmla="*/ 50800 w 6181853"/>
              <a:gd name="connsiteY0" fmla="*/ 12627 h 6667282"/>
              <a:gd name="connsiteX1" fmla="*/ 6143753 w 6181853"/>
              <a:gd name="connsiteY1" fmla="*/ 0 h 6667282"/>
              <a:gd name="connsiteX2" fmla="*/ 6181853 w 6181853"/>
              <a:gd name="connsiteY2" fmla="*/ 6667282 h 6667282"/>
              <a:gd name="connsiteX3" fmla="*/ 0 w 6181853"/>
              <a:gd name="connsiteY3" fmla="*/ 6667282 h 6667282"/>
              <a:gd name="connsiteX4" fmla="*/ 50800 w 6181853"/>
              <a:gd name="connsiteY4" fmla="*/ 12627 h 6667282"/>
              <a:gd name="connsiteX0" fmla="*/ 720 w 6190083"/>
              <a:gd name="connsiteY0" fmla="*/ 12627 h 6667282"/>
              <a:gd name="connsiteX1" fmla="*/ 6151983 w 6190083"/>
              <a:gd name="connsiteY1" fmla="*/ 0 h 6667282"/>
              <a:gd name="connsiteX2" fmla="*/ 6190083 w 6190083"/>
              <a:gd name="connsiteY2" fmla="*/ 6667282 h 6667282"/>
              <a:gd name="connsiteX3" fmla="*/ 8230 w 6190083"/>
              <a:gd name="connsiteY3" fmla="*/ 6667282 h 6667282"/>
              <a:gd name="connsiteX4" fmla="*/ 720 w 6190083"/>
              <a:gd name="connsiteY4" fmla="*/ 12627 h 6667282"/>
              <a:gd name="connsiteX0" fmla="*/ 720 w 6190083"/>
              <a:gd name="connsiteY0" fmla="*/ 12627 h 6667282"/>
              <a:gd name="connsiteX1" fmla="*/ 6151983 w 6190083"/>
              <a:gd name="connsiteY1" fmla="*/ 0 h 6667282"/>
              <a:gd name="connsiteX2" fmla="*/ 6186537 w 6190083"/>
              <a:gd name="connsiteY2" fmla="*/ 530294 h 6667282"/>
              <a:gd name="connsiteX3" fmla="*/ 6190083 w 6190083"/>
              <a:gd name="connsiteY3" fmla="*/ 6667282 h 6667282"/>
              <a:gd name="connsiteX4" fmla="*/ 8230 w 6190083"/>
              <a:gd name="connsiteY4" fmla="*/ 6667282 h 6667282"/>
              <a:gd name="connsiteX5" fmla="*/ 720 w 6190083"/>
              <a:gd name="connsiteY5" fmla="*/ 12627 h 6667282"/>
              <a:gd name="connsiteX0" fmla="*/ 720 w 6190083"/>
              <a:gd name="connsiteY0" fmla="*/ 0 h 6654655"/>
              <a:gd name="connsiteX1" fmla="*/ 5731178 w 6190083"/>
              <a:gd name="connsiteY1" fmla="*/ 17406 h 6654655"/>
              <a:gd name="connsiteX2" fmla="*/ 6186537 w 6190083"/>
              <a:gd name="connsiteY2" fmla="*/ 517667 h 6654655"/>
              <a:gd name="connsiteX3" fmla="*/ 6190083 w 6190083"/>
              <a:gd name="connsiteY3" fmla="*/ 6654655 h 6654655"/>
              <a:gd name="connsiteX4" fmla="*/ 8230 w 6190083"/>
              <a:gd name="connsiteY4" fmla="*/ 6654655 h 6654655"/>
              <a:gd name="connsiteX5" fmla="*/ 720 w 6190083"/>
              <a:gd name="connsiteY5" fmla="*/ 0 h 6654655"/>
              <a:gd name="connsiteX0" fmla="*/ 720 w 6190083"/>
              <a:gd name="connsiteY0" fmla="*/ 5119 h 6659774"/>
              <a:gd name="connsiteX1" fmla="*/ 5731178 w 6190083"/>
              <a:gd name="connsiteY1" fmla="*/ 0 h 6659774"/>
              <a:gd name="connsiteX2" fmla="*/ 6186537 w 6190083"/>
              <a:gd name="connsiteY2" fmla="*/ 522786 h 6659774"/>
              <a:gd name="connsiteX3" fmla="*/ 6190083 w 6190083"/>
              <a:gd name="connsiteY3" fmla="*/ 6659774 h 6659774"/>
              <a:gd name="connsiteX4" fmla="*/ 8230 w 6190083"/>
              <a:gd name="connsiteY4" fmla="*/ 6659774 h 6659774"/>
              <a:gd name="connsiteX5" fmla="*/ 720 w 6190083"/>
              <a:gd name="connsiteY5" fmla="*/ 5119 h 6659774"/>
              <a:gd name="connsiteX0" fmla="*/ 720 w 6190083"/>
              <a:gd name="connsiteY0" fmla="*/ 5119 h 6659774"/>
              <a:gd name="connsiteX1" fmla="*/ 5731178 w 6190083"/>
              <a:gd name="connsiteY1" fmla="*/ 0 h 6659774"/>
              <a:gd name="connsiteX2" fmla="*/ 6186537 w 6190083"/>
              <a:gd name="connsiteY2" fmla="*/ 485245 h 6659774"/>
              <a:gd name="connsiteX3" fmla="*/ 6190083 w 6190083"/>
              <a:gd name="connsiteY3" fmla="*/ 6659774 h 6659774"/>
              <a:gd name="connsiteX4" fmla="*/ 8230 w 6190083"/>
              <a:gd name="connsiteY4" fmla="*/ 6659774 h 6659774"/>
              <a:gd name="connsiteX5" fmla="*/ 720 w 6190083"/>
              <a:gd name="connsiteY5" fmla="*/ 5119 h 6659774"/>
              <a:gd name="connsiteX0" fmla="*/ 720 w 6194629"/>
              <a:gd name="connsiteY0" fmla="*/ 5119 h 6659774"/>
              <a:gd name="connsiteX1" fmla="*/ 5731178 w 6194629"/>
              <a:gd name="connsiteY1" fmla="*/ 0 h 6659774"/>
              <a:gd name="connsiteX2" fmla="*/ 6194629 w 6194629"/>
              <a:gd name="connsiteY2" fmla="*/ 440195 h 6659774"/>
              <a:gd name="connsiteX3" fmla="*/ 6190083 w 6194629"/>
              <a:gd name="connsiteY3" fmla="*/ 6659774 h 6659774"/>
              <a:gd name="connsiteX4" fmla="*/ 8230 w 6194629"/>
              <a:gd name="connsiteY4" fmla="*/ 6659774 h 6659774"/>
              <a:gd name="connsiteX5" fmla="*/ 720 w 6194629"/>
              <a:gd name="connsiteY5" fmla="*/ 5119 h 66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4629" h="6659774">
                <a:moveTo>
                  <a:pt x="720" y="5119"/>
                </a:moveTo>
                <a:lnTo>
                  <a:pt x="5731178" y="0"/>
                </a:lnTo>
                <a:lnTo>
                  <a:pt x="6194629" y="440195"/>
                </a:lnTo>
                <a:cubicBezTo>
                  <a:pt x="6193114" y="2513388"/>
                  <a:pt x="6191598" y="4586581"/>
                  <a:pt x="6190083" y="6659774"/>
                </a:cubicBezTo>
                <a:lnTo>
                  <a:pt x="8230" y="6659774"/>
                </a:lnTo>
                <a:cubicBezTo>
                  <a:pt x="12463" y="4449974"/>
                  <a:pt x="-3513" y="2214919"/>
                  <a:pt x="720" y="5119"/>
                </a:cubicBezTo>
                <a:close/>
              </a:path>
            </a:pathLst>
          </a:custGeom>
          <a:solidFill>
            <a:schemeClr val="bg1">
              <a:lumMod val="95000"/>
            </a:schemeClr>
          </a:solidFill>
        </p:spPr>
        <p:txBody>
          <a:bodyPr bIns="640080" anchor="ctr"/>
          <a:lstStyle>
            <a:lvl1pPr marL="0" indent="0" algn="ctr">
              <a:buNone/>
              <a:defRPr sz="1600">
                <a:solidFill>
                  <a:schemeClr val="accent5"/>
                </a:solidFill>
                <a:latin typeface="+mn-lt"/>
              </a:defRPr>
            </a:lvl1pPr>
          </a:lstStyle>
          <a:p>
            <a:r>
              <a:rPr lang="en-US" dirty="0"/>
              <a:t>Click picture icon to add image</a:t>
            </a:r>
          </a:p>
        </p:txBody>
      </p:sp>
      <p:sp>
        <p:nvSpPr>
          <p:cNvPr id="9" name="Text Placeholder 33"/>
          <p:cNvSpPr>
            <a:spLocks noGrp="1"/>
          </p:cNvSpPr>
          <p:nvPr>
            <p:ph type="body" sz="quarter" idx="18" hasCustomPrompt="1"/>
          </p:nvPr>
        </p:nvSpPr>
        <p:spPr>
          <a:xfrm>
            <a:off x="-11279" y="4615198"/>
            <a:ext cx="3653537" cy="1249154"/>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3537" h="1249154">
                <a:moveTo>
                  <a:pt x="0" y="1249154"/>
                </a:moveTo>
                <a:cubicBezTo>
                  <a:pt x="1311" y="833328"/>
                  <a:pt x="2623" y="417503"/>
                  <a:pt x="3934" y="1677"/>
                </a:cubicBezTo>
                <a:lnTo>
                  <a:pt x="2601911" y="0"/>
                </a:lnTo>
                <a:lnTo>
                  <a:pt x="3150718" y="266682"/>
                </a:lnTo>
                <a:lnTo>
                  <a:pt x="3653537" y="269460"/>
                </a:lnTo>
                <a:lnTo>
                  <a:pt x="3020612" y="1244866"/>
                </a:lnTo>
                <a:lnTo>
                  <a:pt x="0" y="1249154"/>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dirty="0"/>
              <a:t> </a:t>
            </a:r>
          </a:p>
        </p:txBody>
      </p:sp>
      <p:sp>
        <p:nvSpPr>
          <p:cNvPr id="14" name="Text Placeholder 33">
            <a:extLst>
              <a:ext uri="{FF2B5EF4-FFF2-40B4-BE49-F238E27FC236}">
                <a16:creationId xmlns:a16="http://schemas.microsoft.com/office/drawing/2014/main" id="{B1ED78A0-A56B-4703-A84F-DDB45C4928AA}"/>
              </a:ext>
            </a:extLst>
          </p:cNvPr>
          <p:cNvSpPr>
            <a:spLocks noGrp="1"/>
          </p:cNvSpPr>
          <p:nvPr>
            <p:ph type="body" sz="quarter" idx="22" hasCustomPrompt="1"/>
          </p:nvPr>
        </p:nvSpPr>
        <p:spPr>
          <a:xfrm>
            <a:off x="-12466" y="4882452"/>
            <a:ext cx="5344068" cy="1070462"/>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06485"/>
                  <a:pt x="1336" y="974496"/>
                </a:cubicBezTo>
                <a:lnTo>
                  <a:pt x="3026175" y="973518"/>
                </a:lnTo>
                <a:lnTo>
                  <a:pt x="3647902" y="0"/>
                </a:ln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dirty="0"/>
              <a:t> </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690485"/>
            <a:ext cx="5486400" cy="369332"/>
          </a:xfrm>
        </p:spPr>
        <p:txBody>
          <a:bodyPr/>
          <a:lstStyle>
            <a:lvl1pPr>
              <a:defRPr sz="3000"/>
            </a:lvl1pPr>
          </a:lstStyle>
          <a:p>
            <a:r>
              <a:rPr lang="en-US" dirty="0"/>
              <a:t>add title – keep it brief</a:t>
            </a:r>
          </a:p>
        </p:txBody>
      </p:sp>
      <p:sp>
        <p:nvSpPr>
          <p:cNvPr id="19" name="Rectangle 18">
            <a:extLst>
              <a:ext uri="{FF2B5EF4-FFF2-40B4-BE49-F238E27FC236}">
                <a16:creationId xmlns:a16="http://schemas.microsoft.com/office/drawing/2014/main" id="{A65E310E-4680-4C73-838C-098522BD39DD}"/>
              </a:ext>
            </a:extLst>
          </p:cNvPr>
          <p:cNvSpPr/>
          <p:nvPr/>
        </p:nvSpPr>
        <p:spPr>
          <a:xfrm>
            <a:off x="6235700"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102" name="Group 101">
            <a:extLst>
              <a:ext uri="{FF2B5EF4-FFF2-40B4-BE49-F238E27FC236}">
                <a16:creationId xmlns:a16="http://schemas.microsoft.com/office/drawing/2014/main" id="{96A1FBE7-9A49-4893-BE73-C040CC83491F}"/>
              </a:ext>
            </a:extLst>
          </p:cNvPr>
          <p:cNvGrpSpPr/>
          <p:nvPr/>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4" name="Text Placeholder 103">
            <a:extLst>
              <a:ext uri="{FF2B5EF4-FFF2-40B4-BE49-F238E27FC236}">
                <a16:creationId xmlns:a16="http://schemas.microsoft.com/office/drawing/2014/main" id="{3F92D13C-3F81-42E4-AB3C-F61BBBD79BBD}"/>
              </a:ext>
            </a:extLst>
          </p:cNvPr>
          <p:cNvSpPr>
            <a:spLocks noGrp="1"/>
          </p:cNvSpPr>
          <p:nvPr>
            <p:ph type="body" sz="quarter" idx="26" hasCustomPrompt="1"/>
          </p:nvPr>
        </p:nvSpPr>
        <p:spPr>
          <a:xfrm>
            <a:off x="306495" y="4725035"/>
            <a:ext cx="2967229" cy="1035050"/>
          </a:xfrm>
        </p:spPr>
        <p:txBody>
          <a:bodyPr anchor="ctr" anchorCtr="0"/>
          <a:lstStyle>
            <a:lvl1pPr marL="0" indent="0" algn="l">
              <a:spcBef>
                <a:spcPts val="0"/>
              </a:spcBef>
              <a:buFontTx/>
              <a:buNone/>
              <a:defRPr>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Case Study 2</a:t>
            </a:r>
          </a:p>
        </p:txBody>
      </p:sp>
      <p:sp>
        <p:nvSpPr>
          <p:cNvPr id="21" name="Text Placeholder 20">
            <a:extLst>
              <a:ext uri="{FF2B5EF4-FFF2-40B4-BE49-F238E27FC236}">
                <a16:creationId xmlns:a16="http://schemas.microsoft.com/office/drawing/2014/main" id="{A8E0F22E-03D5-4502-8E42-6A2026C39BC5}"/>
              </a:ext>
            </a:extLst>
          </p:cNvPr>
          <p:cNvSpPr>
            <a:spLocks noGrp="1"/>
          </p:cNvSpPr>
          <p:nvPr>
            <p:ph type="body" sz="quarter" idx="27" hasCustomPrompt="1"/>
          </p:nvPr>
        </p:nvSpPr>
        <p:spPr>
          <a:xfrm>
            <a:off x="3671009" y="5036185"/>
            <a:ext cx="1472491" cy="723900"/>
          </a:xfrm>
        </p:spPr>
        <p:txBody>
          <a:bodyPr anchor="ctr" anchorCtr="0"/>
          <a:lstStyle>
            <a:lvl1pPr marL="0" indent="0" algn="ctr">
              <a:buFontTx/>
              <a:buNone/>
              <a:defRPr sz="1400">
                <a:solidFill>
                  <a:schemeClr val="tx1"/>
                </a:solidFill>
              </a:defRPr>
            </a:lvl1pPr>
          </a:lstStyle>
          <a:p>
            <a:pPr lvl="0"/>
            <a:r>
              <a:rPr lang="en-US" dirty="0"/>
              <a:t>Paste logo</a:t>
            </a:r>
          </a:p>
        </p:txBody>
      </p:sp>
      <p:sp>
        <p:nvSpPr>
          <p:cNvPr id="5" name="Text Placeholder 4">
            <a:extLst>
              <a:ext uri="{FF2B5EF4-FFF2-40B4-BE49-F238E27FC236}">
                <a16:creationId xmlns:a16="http://schemas.microsoft.com/office/drawing/2014/main" id="{4AF8F5CE-15BE-4435-9208-3EFF81A3836F}"/>
              </a:ext>
            </a:extLst>
          </p:cNvPr>
          <p:cNvSpPr>
            <a:spLocks noGrp="1"/>
          </p:cNvSpPr>
          <p:nvPr>
            <p:ph type="body" sz="quarter" idx="28" hasCustomPrompt="1"/>
          </p:nvPr>
        </p:nvSpPr>
        <p:spPr>
          <a:xfrm>
            <a:off x="6261100" y="3163874"/>
            <a:ext cx="5486400" cy="1402435"/>
          </a:xfrm>
        </p:spPr>
        <p:txBody>
          <a:bodyPr vert="horz" lIns="0" tIns="0" rIns="0" bIns="0" rtlCol="0" anchor="ctr" anchorCtr="0">
            <a:spAutoFit/>
          </a:bodyPr>
          <a:lstStyle>
            <a:lvl1pPr>
              <a:defRPr lang="en-US" dirty="0"/>
            </a:lvl1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7" name="Rectangle 6">
            <a:extLst>
              <a:ext uri="{FF2B5EF4-FFF2-40B4-BE49-F238E27FC236}">
                <a16:creationId xmlns:a16="http://schemas.microsoft.com/office/drawing/2014/main" id="{8E3D9A83-B6CF-4EFE-AE6D-DCB4DABE1DFF}"/>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accent2"/>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accent2"/>
              </a:solidFill>
              <a:effectLst/>
              <a:uLnTx/>
              <a:uFillTx/>
              <a:ea typeface="MS PGothic" pitchFamily="34" charset="-128"/>
            </a:endParaRPr>
          </a:p>
        </p:txBody>
      </p:sp>
    </p:spTree>
    <p:extLst>
      <p:ext uri="{BB962C8B-B14F-4D97-AF65-F5344CB8AC3E}">
        <p14:creationId xmlns:p14="http://schemas.microsoft.com/office/powerpoint/2010/main" val="239373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cons w 3 Content">
    <p:spTree>
      <p:nvGrpSpPr>
        <p:cNvPr id="1" name=""/>
        <p:cNvGrpSpPr/>
        <p:nvPr/>
      </p:nvGrpSpPr>
      <p:grpSpPr>
        <a:xfrm>
          <a:off x="0" y="0"/>
          <a:ext cx="0" cy="0"/>
          <a:chOff x="0" y="0"/>
          <a:chExt cx="0" cy="0"/>
        </a:xfrm>
      </p:grpSpPr>
      <p:graphicFrame>
        <p:nvGraphicFramePr>
          <p:cNvPr id="41" name="Object 40" hidden="1">
            <a:extLst>
              <a:ext uri="{FF2B5EF4-FFF2-40B4-BE49-F238E27FC236}">
                <a16:creationId xmlns:a16="http://schemas.microsoft.com/office/drawing/2014/main" id="{917EBC3C-F2FD-4799-BA0A-65D895E6360A}"/>
              </a:ext>
            </a:extLst>
          </p:cNvPr>
          <p:cNvGraphicFramePr>
            <a:graphicFrameLocks noChangeAspect="1"/>
          </p:cNvGraphicFramePr>
          <p:nvPr>
            <p:custDataLst>
              <p:tags r:id="rId1"/>
            </p:custDataLst>
            <p:extLst>
              <p:ext uri="{D42A27DB-BD31-4B8C-83A1-F6EECF244321}">
                <p14:modId xmlns:p14="http://schemas.microsoft.com/office/powerpoint/2010/main" val="418368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1" name="Object 40" hidden="1">
                        <a:extLst>
                          <a:ext uri="{FF2B5EF4-FFF2-40B4-BE49-F238E27FC236}">
                            <a16:creationId xmlns:a16="http://schemas.microsoft.com/office/drawing/2014/main" id="{917EBC3C-F2FD-4799-BA0A-65D895E63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ctangle 39" hidden="1">
            <a:extLst>
              <a:ext uri="{FF2B5EF4-FFF2-40B4-BE49-F238E27FC236}">
                <a16:creationId xmlns:a16="http://schemas.microsoft.com/office/drawing/2014/main" id="{2510D0F0-12AD-45C1-9B94-28859223557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3ABE548-101B-4EAC-8CB7-BBD49E60436D}"/>
              </a:ext>
            </a:extLst>
          </p:cNvPr>
          <p:cNvSpPr>
            <a:spLocks noGrp="1"/>
          </p:cNvSpPr>
          <p:nvPr>
            <p:ph type="title" hasCustomPrompt="1"/>
          </p:nvPr>
        </p:nvSpPr>
        <p:spPr/>
        <p:txBody>
          <a:bodyPr/>
          <a:lstStyle/>
          <a:p>
            <a:r>
              <a:rPr lang="en-US" dirty="0"/>
              <a:t>add title – keep it brief</a:t>
            </a:r>
          </a:p>
        </p:txBody>
      </p:sp>
      <p:sp>
        <p:nvSpPr>
          <p:cNvPr id="33" name="Text Placeholder 32">
            <a:extLst>
              <a:ext uri="{FF2B5EF4-FFF2-40B4-BE49-F238E27FC236}">
                <a16:creationId xmlns:a16="http://schemas.microsoft.com/office/drawing/2014/main" id="{80B84918-AECE-4E9D-811A-C362EB2F227E}"/>
              </a:ext>
            </a:extLst>
          </p:cNvPr>
          <p:cNvSpPr>
            <a:spLocks noGrp="1"/>
          </p:cNvSpPr>
          <p:nvPr>
            <p:ph type="body" sz="quarter" idx="28" hasCustomPrompt="1"/>
          </p:nvPr>
        </p:nvSpPr>
        <p:spPr>
          <a:xfrm>
            <a:off x="495361"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5" name="Text Placeholder 34">
            <a:extLst>
              <a:ext uri="{FF2B5EF4-FFF2-40B4-BE49-F238E27FC236}">
                <a16:creationId xmlns:a16="http://schemas.microsoft.com/office/drawing/2014/main" id="{CFDD1C55-CC28-4EF8-AC55-64EE2B45BE57}"/>
              </a:ext>
            </a:extLst>
          </p:cNvPr>
          <p:cNvSpPr>
            <a:spLocks noGrp="1"/>
          </p:cNvSpPr>
          <p:nvPr>
            <p:ph type="body" sz="quarter" idx="29" hasCustomPrompt="1"/>
          </p:nvPr>
        </p:nvSpPr>
        <p:spPr>
          <a:xfrm>
            <a:off x="495044" y="4782219"/>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6" name="Text Placeholder 32">
            <a:extLst>
              <a:ext uri="{FF2B5EF4-FFF2-40B4-BE49-F238E27FC236}">
                <a16:creationId xmlns:a16="http://schemas.microsoft.com/office/drawing/2014/main" id="{CDE670DD-0AD0-49A7-BBB7-6E14E24C352B}"/>
              </a:ext>
            </a:extLst>
          </p:cNvPr>
          <p:cNvSpPr>
            <a:spLocks noGrp="1"/>
          </p:cNvSpPr>
          <p:nvPr>
            <p:ph type="body" sz="quarter" idx="30" hasCustomPrompt="1"/>
          </p:nvPr>
        </p:nvSpPr>
        <p:spPr>
          <a:xfrm>
            <a:off x="4689976"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7" name="Text Placeholder 34">
            <a:extLst>
              <a:ext uri="{FF2B5EF4-FFF2-40B4-BE49-F238E27FC236}">
                <a16:creationId xmlns:a16="http://schemas.microsoft.com/office/drawing/2014/main" id="{FC9DE6F9-8E54-4D72-AB42-FB47C6AFD250}"/>
              </a:ext>
            </a:extLst>
          </p:cNvPr>
          <p:cNvSpPr>
            <a:spLocks noGrp="1"/>
          </p:cNvSpPr>
          <p:nvPr>
            <p:ph type="body" sz="quarter" idx="31" hasCustomPrompt="1"/>
          </p:nvPr>
        </p:nvSpPr>
        <p:spPr>
          <a:xfrm>
            <a:off x="4689659" y="4782219"/>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8" name="Text Placeholder 32">
            <a:extLst>
              <a:ext uri="{FF2B5EF4-FFF2-40B4-BE49-F238E27FC236}">
                <a16:creationId xmlns:a16="http://schemas.microsoft.com/office/drawing/2014/main" id="{3183D2B9-482A-44BB-9D5F-DBFE89D19F85}"/>
              </a:ext>
            </a:extLst>
          </p:cNvPr>
          <p:cNvSpPr>
            <a:spLocks noGrp="1"/>
          </p:cNvSpPr>
          <p:nvPr>
            <p:ph type="body" sz="quarter" idx="32" hasCustomPrompt="1"/>
          </p:nvPr>
        </p:nvSpPr>
        <p:spPr>
          <a:xfrm>
            <a:off x="8871291"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9" name="Text Placeholder 34">
            <a:extLst>
              <a:ext uri="{FF2B5EF4-FFF2-40B4-BE49-F238E27FC236}">
                <a16:creationId xmlns:a16="http://schemas.microsoft.com/office/drawing/2014/main" id="{775FB311-5594-4514-9EFB-DF05142A6E8E}"/>
              </a:ext>
            </a:extLst>
          </p:cNvPr>
          <p:cNvSpPr>
            <a:spLocks noGrp="1"/>
          </p:cNvSpPr>
          <p:nvPr>
            <p:ph type="body" sz="quarter" idx="33" hasCustomPrompt="1"/>
          </p:nvPr>
        </p:nvSpPr>
        <p:spPr>
          <a:xfrm>
            <a:off x="8870974" y="4782219"/>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0" name="Picture Placeholder 6">
            <a:extLst>
              <a:ext uri="{FF2B5EF4-FFF2-40B4-BE49-F238E27FC236}">
                <a16:creationId xmlns:a16="http://schemas.microsoft.com/office/drawing/2014/main" id="{8D4CC7BD-E27E-4EE8-A7DB-4AC115B1C01D}"/>
              </a:ext>
            </a:extLst>
          </p:cNvPr>
          <p:cNvSpPr>
            <a:spLocks noGrp="1"/>
          </p:cNvSpPr>
          <p:nvPr>
            <p:ph type="pic" sz="quarter" idx="39" hasCustomPrompt="1"/>
          </p:nvPr>
        </p:nvSpPr>
        <p:spPr>
          <a:xfrm>
            <a:off x="1604973" y="3754367"/>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1" name="Picture Placeholder 6">
            <a:extLst>
              <a:ext uri="{FF2B5EF4-FFF2-40B4-BE49-F238E27FC236}">
                <a16:creationId xmlns:a16="http://schemas.microsoft.com/office/drawing/2014/main" id="{F8AD2306-5A92-4FC0-BFA9-0F7016A6CDAB}"/>
              </a:ext>
            </a:extLst>
          </p:cNvPr>
          <p:cNvSpPr>
            <a:spLocks noGrp="1"/>
          </p:cNvSpPr>
          <p:nvPr>
            <p:ph type="pic" sz="quarter" idx="40" hasCustomPrompt="1"/>
          </p:nvPr>
        </p:nvSpPr>
        <p:spPr>
          <a:xfrm>
            <a:off x="5799588" y="3754367"/>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2" name="Picture Placeholder 6">
            <a:extLst>
              <a:ext uri="{FF2B5EF4-FFF2-40B4-BE49-F238E27FC236}">
                <a16:creationId xmlns:a16="http://schemas.microsoft.com/office/drawing/2014/main" id="{B0D23108-9BEB-4E78-980F-330123D90595}"/>
              </a:ext>
            </a:extLst>
          </p:cNvPr>
          <p:cNvSpPr>
            <a:spLocks noGrp="1"/>
          </p:cNvSpPr>
          <p:nvPr>
            <p:ph type="pic" sz="quarter" idx="41" hasCustomPrompt="1"/>
          </p:nvPr>
        </p:nvSpPr>
        <p:spPr>
          <a:xfrm>
            <a:off x="9980903" y="3754367"/>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4" name="Text Placeholder 3">
            <a:extLst>
              <a:ext uri="{FF2B5EF4-FFF2-40B4-BE49-F238E27FC236}">
                <a16:creationId xmlns:a16="http://schemas.microsoft.com/office/drawing/2014/main" id="{D8559386-9143-433E-8318-1171FD2EFC88}"/>
              </a:ext>
            </a:extLst>
          </p:cNvPr>
          <p:cNvSpPr>
            <a:spLocks noGrp="1"/>
          </p:cNvSpPr>
          <p:nvPr>
            <p:ph type="body" sz="quarter" idx="42" hasCustomPrompt="1"/>
          </p:nvPr>
        </p:nvSpPr>
        <p:spPr>
          <a:xfrm>
            <a:off x="1158240" y="1709928"/>
            <a:ext cx="987552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194842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cons w 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dirty="0"/>
              <a:t>add title – keep it brief</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500204"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499986"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3602199"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3601981"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6682692"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6682474"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9771648"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9771430"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1160544"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4262539"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10431988"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7343032"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p:ph type="body" sz="quarter" idx="42" hasCustomPrompt="1"/>
          </p:nvPr>
        </p:nvSpPr>
        <p:spPr>
          <a:xfrm>
            <a:off x="1158240" y="1709928"/>
            <a:ext cx="9875520" cy="304699"/>
          </a:xfrm>
        </p:spPr>
        <p:txBody>
          <a:bodyPr anchor="ctr" anchorCtr="0">
            <a:spAutoFit/>
          </a:bodyPr>
          <a:lstStyle>
            <a:lvl1pPr marL="0" indent="0" algn="ctr">
              <a:buFontTx/>
              <a:buNone/>
              <a:defRPr sz="2200"/>
            </a:lvl1pPr>
          </a:lstStyle>
          <a:p>
            <a:pPr lvl="0"/>
            <a:r>
              <a:rPr lang="en-US" dirty="0"/>
              <a:t>Call out blurb</a:t>
            </a:r>
          </a:p>
        </p:txBody>
      </p:sp>
    </p:spTree>
    <p:extLst>
      <p:ext uri="{BB962C8B-B14F-4D97-AF65-F5344CB8AC3E}">
        <p14:creationId xmlns:p14="http://schemas.microsoft.com/office/powerpoint/2010/main" val="128291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cons w 5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dirty="0"/>
              <a:t>add title – keep it brief</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498507"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498507"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2895408"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2895408"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5292309"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5292309"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7689210" y="2864755"/>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7689210" y="4784343"/>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990899"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3387800"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8181602"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5784701"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p:ph type="body" sz="quarter" idx="42" hasCustomPrompt="1"/>
          </p:nvPr>
        </p:nvSpPr>
        <p:spPr>
          <a:xfrm>
            <a:off x="1158240" y="1709928"/>
            <a:ext cx="9875520" cy="304699"/>
          </a:xfrm>
        </p:spPr>
        <p:txBody>
          <a:bodyPr anchor="ctr" anchorCtr="0">
            <a:spAutoFit/>
          </a:bodyPr>
          <a:lstStyle>
            <a:lvl1pPr marL="0" indent="0" algn="ctr">
              <a:buFontTx/>
              <a:buNone/>
              <a:defRPr sz="2200"/>
            </a:lvl1pPr>
          </a:lstStyle>
          <a:p>
            <a:pPr lvl="0"/>
            <a:r>
              <a:rPr lang="en-US" dirty="0"/>
              <a:t>Call out blurb</a:t>
            </a:r>
          </a:p>
        </p:txBody>
      </p:sp>
      <p:sp>
        <p:nvSpPr>
          <p:cNvPr id="20" name="Picture Placeholder 6">
            <a:extLst>
              <a:ext uri="{FF2B5EF4-FFF2-40B4-BE49-F238E27FC236}">
                <a16:creationId xmlns:a16="http://schemas.microsoft.com/office/drawing/2014/main" id="{A443D19A-1751-43D6-A160-5296A53060FE}"/>
              </a:ext>
            </a:extLst>
          </p:cNvPr>
          <p:cNvSpPr>
            <a:spLocks noGrp="1"/>
          </p:cNvSpPr>
          <p:nvPr>
            <p:ph type="pic" sz="quarter" idx="43" hasCustomPrompt="1"/>
          </p:nvPr>
        </p:nvSpPr>
        <p:spPr>
          <a:xfrm>
            <a:off x="10578504" y="373018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9" name="Text Placeholder 8">
            <a:extLst>
              <a:ext uri="{FF2B5EF4-FFF2-40B4-BE49-F238E27FC236}">
                <a16:creationId xmlns:a16="http://schemas.microsoft.com/office/drawing/2014/main" id="{47D8C84A-E732-4EA8-8388-80FC2F2F6015}"/>
              </a:ext>
            </a:extLst>
          </p:cNvPr>
          <p:cNvSpPr>
            <a:spLocks noGrp="1"/>
          </p:cNvSpPr>
          <p:nvPr>
            <p:ph type="body" sz="quarter" idx="44" hasCustomPrompt="1"/>
          </p:nvPr>
        </p:nvSpPr>
        <p:spPr>
          <a:xfrm>
            <a:off x="10086112" y="2864755"/>
            <a:ext cx="1600200" cy="221599"/>
          </a:xfrm>
        </p:spPr>
        <p:txBody>
          <a:bodyPr vert="horz" lIns="0" tIns="0" rIns="0" bIns="0" rtlCol="0" anchor="ctr" anchorCtr="0">
            <a:spAutoFit/>
          </a:bodyPr>
          <a:lstStyle>
            <a:lvl1pPr marL="0" indent="0" algn="ctr">
              <a:buFontTx/>
              <a:buNone/>
              <a:defRPr lang="en-US" sz="1600" b="1" smtClean="0"/>
            </a:lvl1pPr>
            <a:lvl2pPr>
              <a:defRPr lang="en-US" smtClean="0"/>
            </a:lvl2pPr>
            <a:lvl3pPr>
              <a:defRPr lang="en-US" smtClean="0"/>
            </a:lvl3pPr>
            <a:lvl4pPr>
              <a:defRPr lang="en-US" smtClean="0"/>
            </a:lvl4pPr>
            <a:lvl5pPr>
              <a:defRPr lang="en-US"/>
            </a:lvl5pPr>
          </a:lstStyle>
          <a:p>
            <a:pPr lvl="0"/>
            <a:r>
              <a:rPr lang="en-US" dirty="0"/>
              <a:t>Add title</a:t>
            </a:r>
          </a:p>
        </p:txBody>
      </p:sp>
      <p:sp>
        <p:nvSpPr>
          <p:cNvPr id="13" name="Text Placeholder 12">
            <a:extLst>
              <a:ext uri="{FF2B5EF4-FFF2-40B4-BE49-F238E27FC236}">
                <a16:creationId xmlns:a16="http://schemas.microsoft.com/office/drawing/2014/main" id="{A73FB3A0-2394-412A-B5B0-D0E4A63CD9B0}"/>
              </a:ext>
            </a:extLst>
          </p:cNvPr>
          <p:cNvSpPr>
            <a:spLocks noGrp="1"/>
          </p:cNvSpPr>
          <p:nvPr>
            <p:ph type="body" sz="quarter" idx="45" hasCustomPrompt="1"/>
          </p:nvPr>
        </p:nvSpPr>
        <p:spPr>
          <a:xfrm>
            <a:off x="10086112" y="4784343"/>
            <a:ext cx="1600200" cy="557784"/>
          </a:xfrm>
        </p:spPr>
        <p:txBody>
          <a:bodyPr>
            <a:spAutoFit/>
          </a:bodyPr>
          <a:lstStyle>
            <a:lvl1pPr marL="0" indent="0" algn="ctr">
              <a:lnSpc>
                <a:spcPct val="100000"/>
              </a:lnSpc>
              <a:buNone/>
              <a:defRPr sz="1200"/>
            </a:lvl1pPr>
          </a:lstStyle>
          <a:p>
            <a:pPr lvl="0"/>
            <a:r>
              <a:rPr lang="en-US" dirty="0"/>
              <a:t>Add a short paragraph – not too long – or a bulleted list</a:t>
            </a:r>
          </a:p>
        </p:txBody>
      </p:sp>
    </p:spTree>
    <p:extLst>
      <p:ext uri="{BB962C8B-B14F-4D97-AF65-F5344CB8AC3E}">
        <p14:creationId xmlns:p14="http://schemas.microsoft.com/office/powerpoint/2010/main" val="239835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1731513" y="1439765"/>
            <a:ext cx="8728974" cy="4922935"/>
          </a:xfrm>
          <a:ln>
            <a:solidFill>
              <a:schemeClr val="bg2"/>
            </a:solidFill>
          </a:ln>
        </p:spPr>
        <p:txBody>
          <a:bodyPr vert="horz" lIns="0" tIns="0" rIns="0" bIns="731520" rtlCol="0" anchor="ctr" anchorCtr="0">
            <a:noAutofit/>
          </a:bodyPr>
          <a:lstStyle>
            <a:lvl1pPr marL="0" indent="0" algn="ctr">
              <a:buFontTx/>
              <a:buNone/>
              <a:defRPr lang="en-US">
                <a:solidFill>
                  <a:schemeClr val="accent5"/>
                </a:solidFill>
              </a:defRPr>
            </a:lvl1pPr>
          </a:lstStyle>
          <a:p>
            <a:r>
              <a:rPr lang="en-US" dirty="0"/>
              <a:t>Click media icon to add video</a:t>
            </a:r>
          </a:p>
        </p:txBody>
      </p:sp>
      <p:sp>
        <p:nvSpPr>
          <p:cNvPr id="3" name="Title 2">
            <a:extLst>
              <a:ext uri="{FF2B5EF4-FFF2-40B4-BE49-F238E27FC236}">
                <a16:creationId xmlns:a16="http://schemas.microsoft.com/office/drawing/2014/main" id="{DBEAE63A-39ED-4825-AFB2-206AF22C5598}"/>
              </a:ext>
            </a:extLst>
          </p:cNvPr>
          <p:cNvSpPr>
            <a:spLocks noGrp="1"/>
          </p:cNvSpPr>
          <p:nvPr>
            <p:ph type="title" hasCustomPrompt="1"/>
          </p:nvPr>
        </p:nvSpPr>
        <p:spPr/>
        <p:txBody>
          <a:bodyPr/>
          <a:lstStyle>
            <a:lvl1pPr>
              <a:defRPr/>
            </a:lvl1pPr>
          </a:lstStyle>
          <a:p>
            <a:r>
              <a:rPr lang="en-US" dirty="0"/>
              <a:t>add title – keep it brief</a:t>
            </a:r>
          </a:p>
        </p:txBody>
      </p:sp>
    </p:spTree>
    <p:extLst>
      <p:ext uri="{BB962C8B-B14F-4D97-AF65-F5344CB8AC3E}">
        <p14:creationId xmlns:p14="http://schemas.microsoft.com/office/powerpoint/2010/main" val="33676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EEA3-95D5-0130-E6A5-A2751017D0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B4127-DB16-89AF-E3A8-6E35B20977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8BE79-620E-31DB-7246-4AD7A5A9C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2162E-F3E5-9587-CB12-656A60BEEF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BD4D8C7-CF78-7553-0279-2EFF3AE33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9A8D0-55F2-306E-D4E1-1CA34BEB2FD6}"/>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1779727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No 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13755"/>
            <a:ext cx="10789920" cy="4482201"/>
          </a:xfrm>
        </p:spPr>
        <p:txBody>
          <a:bodyPr vert="horz" lIns="0" tIns="0" rIns="0" bIns="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
        <p:nvSpPr>
          <p:cNvPr id="5" name="Freeform: Shape 4">
            <a:extLst>
              <a:ext uri="{FF2B5EF4-FFF2-40B4-BE49-F238E27FC236}">
                <a16:creationId xmlns:a16="http://schemas.microsoft.com/office/drawing/2014/main" id="{5DD20BEA-D0C6-499E-90FB-BB7F1A830939}"/>
              </a:ext>
            </a:extLst>
          </p:cNvPr>
          <p:cNvSpPr/>
          <p:nvPr/>
        </p:nvSpPr>
        <p:spPr>
          <a:xfrm>
            <a:off x="3048" y="6624536"/>
            <a:ext cx="12188952" cy="233465"/>
          </a:xfrm>
          <a:custGeom>
            <a:avLst/>
            <a:gdLst>
              <a:gd name="connsiteX0" fmla="*/ 8949770 w 12188952"/>
              <a:gd name="connsiteY0" fmla="*/ 0 h 233465"/>
              <a:gd name="connsiteX1" fmla="*/ 12188952 w 12188952"/>
              <a:gd name="connsiteY1" fmla="*/ 0 h 233465"/>
              <a:gd name="connsiteX2" fmla="*/ 12188952 w 12188952"/>
              <a:gd name="connsiteY2" fmla="*/ 114871 h 233465"/>
              <a:gd name="connsiteX3" fmla="*/ 12188952 w 12188952"/>
              <a:gd name="connsiteY3" fmla="*/ 169441 h 233465"/>
              <a:gd name="connsiteX4" fmla="*/ 12188952 w 12188952"/>
              <a:gd name="connsiteY4" fmla="*/ 233465 h 233465"/>
              <a:gd name="connsiteX5" fmla="*/ 9027859 w 12188952"/>
              <a:gd name="connsiteY5" fmla="*/ 233465 h 233465"/>
              <a:gd name="connsiteX6" fmla="*/ 1048596 w 12188952"/>
              <a:gd name="connsiteY6" fmla="*/ 233465 h 233465"/>
              <a:gd name="connsiteX7" fmla="*/ 33436 w 12188952"/>
              <a:gd name="connsiteY7" fmla="*/ 233465 h 233465"/>
              <a:gd name="connsiteX8" fmla="*/ 0 w 12188952"/>
              <a:gd name="connsiteY8" fmla="*/ 233465 h 233465"/>
              <a:gd name="connsiteX9" fmla="*/ 0 w 12188952"/>
              <a:gd name="connsiteY9" fmla="*/ 169375 h 233465"/>
              <a:gd name="connsiteX10" fmla="*/ 0 w 12188952"/>
              <a:gd name="connsiteY10" fmla="*/ 126232 h 233465"/>
              <a:gd name="connsiteX11" fmla="*/ 0 w 12188952"/>
              <a:gd name="connsiteY11" fmla="*/ 109891 h 233465"/>
              <a:gd name="connsiteX12" fmla="*/ 8695556 w 12188952"/>
              <a:gd name="connsiteY12" fmla="*/ 109891 h 233465"/>
              <a:gd name="connsiteX13" fmla="*/ 8949770 w 12188952"/>
              <a:gd name="connsiteY13"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233465">
                <a:moveTo>
                  <a:pt x="8949770" y="0"/>
                </a:moveTo>
                <a:lnTo>
                  <a:pt x="12188952" y="0"/>
                </a:lnTo>
                <a:lnTo>
                  <a:pt x="12188952" y="114871"/>
                </a:lnTo>
                <a:lnTo>
                  <a:pt x="12188952" y="169441"/>
                </a:lnTo>
                <a:lnTo>
                  <a:pt x="12188952" y="233465"/>
                </a:lnTo>
                <a:lnTo>
                  <a:pt x="9027859" y="233465"/>
                </a:lnTo>
                <a:lnTo>
                  <a:pt x="1048596" y="233465"/>
                </a:lnTo>
                <a:lnTo>
                  <a:pt x="33436" y="233465"/>
                </a:lnTo>
                <a:lnTo>
                  <a:pt x="0" y="233465"/>
                </a:lnTo>
                <a:lnTo>
                  <a:pt x="0" y="169375"/>
                </a:lnTo>
                <a:lnTo>
                  <a:pt x="0" y="126232"/>
                </a:lnTo>
                <a:lnTo>
                  <a:pt x="0" y="109891"/>
                </a:lnTo>
                <a:lnTo>
                  <a:pt x="8695556" y="109891"/>
                </a:lnTo>
                <a:lnTo>
                  <a:pt x="89497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 name="Rectangle 6">
            <a:extLst>
              <a:ext uri="{FF2B5EF4-FFF2-40B4-BE49-F238E27FC236}">
                <a16:creationId xmlns:a16="http://schemas.microsoft.com/office/drawing/2014/main" id="{8D07FAD0-E032-45FE-B0CA-CDD9F0BCC545}"/>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accent2"/>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accent2"/>
              </a:solidFill>
              <a:effectLst/>
              <a:uLnTx/>
              <a:uFillTx/>
              <a:ea typeface="MS PGothic" pitchFamily="34" charset="-128"/>
            </a:endParaRPr>
          </a:p>
        </p:txBody>
      </p:sp>
    </p:spTree>
    <p:extLst>
      <p:ext uri="{BB962C8B-B14F-4D97-AF65-F5344CB8AC3E}">
        <p14:creationId xmlns:p14="http://schemas.microsoft.com/office/powerpoint/2010/main" val="62475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 – keep it brief</a:t>
            </a:r>
          </a:p>
        </p:txBody>
      </p:sp>
      <p:sp>
        <p:nvSpPr>
          <p:cNvPr id="4" name="Freeform: Shape 3">
            <a:extLst>
              <a:ext uri="{FF2B5EF4-FFF2-40B4-BE49-F238E27FC236}">
                <a16:creationId xmlns:a16="http://schemas.microsoft.com/office/drawing/2014/main" id="{E3BA5223-32A3-4F4D-A64E-5A3DC4846203}"/>
              </a:ext>
            </a:extLst>
          </p:cNvPr>
          <p:cNvSpPr/>
          <p:nvPr/>
        </p:nvSpPr>
        <p:spPr>
          <a:xfrm>
            <a:off x="3048" y="6601968"/>
            <a:ext cx="12188952" cy="256032"/>
          </a:xfrm>
          <a:custGeom>
            <a:avLst/>
            <a:gdLst>
              <a:gd name="connsiteX0" fmla="*/ 8949770 w 12188952"/>
              <a:gd name="connsiteY0" fmla="*/ 0 h 233465"/>
              <a:gd name="connsiteX1" fmla="*/ 12188952 w 12188952"/>
              <a:gd name="connsiteY1" fmla="*/ 0 h 233465"/>
              <a:gd name="connsiteX2" fmla="*/ 12188952 w 12188952"/>
              <a:gd name="connsiteY2" fmla="*/ 114871 h 233465"/>
              <a:gd name="connsiteX3" fmla="*/ 12188952 w 12188952"/>
              <a:gd name="connsiteY3" fmla="*/ 169441 h 233465"/>
              <a:gd name="connsiteX4" fmla="*/ 12188952 w 12188952"/>
              <a:gd name="connsiteY4" fmla="*/ 233465 h 233465"/>
              <a:gd name="connsiteX5" fmla="*/ 9027859 w 12188952"/>
              <a:gd name="connsiteY5" fmla="*/ 233465 h 233465"/>
              <a:gd name="connsiteX6" fmla="*/ 1048596 w 12188952"/>
              <a:gd name="connsiteY6" fmla="*/ 233465 h 233465"/>
              <a:gd name="connsiteX7" fmla="*/ 33436 w 12188952"/>
              <a:gd name="connsiteY7" fmla="*/ 233465 h 233465"/>
              <a:gd name="connsiteX8" fmla="*/ 0 w 12188952"/>
              <a:gd name="connsiteY8" fmla="*/ 233465 h 233465"/>
              <a:gd name="connsiteX9" fmla="*/ 0 w 12188952"/>
              <a:gd name="connsiteY9" fmla="*/ 169375 h 233465"/>
              <a:gd name="connsiteX10" fmla="*/ 0 w 12188952"/>
              <a:gd name="connsiteY10" fmla="*/ 126232 h 233465"/>
              <a:gd name="connsiteX11" fmla="*/ 0 w 12188952"/>
              <a:gd name="connsiteY11" fmla="*/ 109891 h 233465"/>
              <a:gd name="connsiteX12" fmla="*/ 8695556 w 12188952"/>
              <a:gd name="connsiteY12" fmla="*/ 109891 h 233465"/>
              <a:gd name="connsiteX13" fmla="*/ 8949770 w 12188952"/>
              <a:gd name="connsiteY13"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233465">
                <a:moveTo>
                  <a:pt x="8949770" y="0"/>
                </a:moveTo>
                <a:lnTo>
                  <a:pt x="12188952" y="0"/>
                </a:lnTo>
                <a:lnTo>
                  <a:pt x="12188952" y="114871"/>
                </a:lnTo>
                <a:lnTo>
                  <a:pt x="12188952" y="169441"/>
                </a:lnTo>
                <a:lnTo>
                  <a:pt x="12188952" y="233465"/>
                </a:lnTo>
                <a:lnTo>
                  <a:pt x="9027859" y="233465"/>
                </a:lnTo>
                <a:lnTo>
                  <a:pt x="1048596" y="233465"/>
                </a:lnTo>
                <a:lnTo>
                  <a:pt x="33436" y="233465"/>
                </a:lnTo>
                <a:lnTo>
                  <a:pt x="0" y="233465"/>
                </a:lnTo>
                <a:lnTo>
                  <a:pt x="0" y="169375"/>
                </a:lnTo>
                <a:lnTo>
                  <a:pt x="0" y="126232"/>
                </a:lnTo>
                <a:lnTo>
                  <a:pt x="0" y="109891"/>
                </a:lnTo>
                <a:lnTo>
                  <a:pt x="8695556" y="109891"/>
                </a:lnTo>
                <a:lnTo>
                  <a:pt x="89497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rPr>
              <a:t>\</a:t>
            </a:r>
          </a:p>
        </p:txBody>
      </p:sp>
      <p:sp>
        <p:nvSpPr>
          <p:cNvPr id="5" name="Rectangle 6">
            <a:extLst>
              <a:ext uri="{FF2B5EF4-FFF2-40B4-BE49-F238E27FC236}">
                <a16:creationId xmlns:a16="http://schemas.microsoft.com/office/drawing/2014/main" id="{1D25778D-DB6A-44EB-88FA-8A0BDF78EC3A}"/>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accent2"/>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accent2"/>
              </a:solidFill>
              <a:effectLst/>
              <a:uLnTx/>
              <a:uFillTx/>
              <a:ea typeface="MS PGothic" pitchFamily="34" charset="-128"/>
            </a:endParaRPr>
          </a:p>
        </p:txBody>
      </p:sp>
    </p:spTree>
    <p:extLst>
      <p:ext uri="{BB962C8B-B14F-4D97-AF65-F5344CB8AC3E}">
        <p14:creationId xmlns:p14="http://schemas.microsoft.com/office/powerpoint/2010/main" val="427629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LWX'23 Session Feedbac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F3348-96BB-460E-A3DD-603E54621476}"/>
              </a:ext>
            </a:extLst>
          </p:cNvPr>
          <p:cNvSpPr txBox="1"/>
          <p:nvPr/>
        </p:nvSpPr>
        <p:spPr>
          <a:xfrm>
            <a:off x="3889278" y="1195269"/>
            <a:ext cx="7584266" cy="1248810"/>
          </a:xfrm>
          <a:prstGeom prst="rect">
            <a:avLst/>
          </a:prstGeom>
          <a:ln w="9525">
            <a:noFill/>
          </a:ln>
        </p:spPr>
        <p:txBody>
          <a:bodyPr vert="horz" wrap="square" lIns="45720" tIns="45720" rIns="45720" bIns="45720" rtlCol="0">
            <a:noAutofit/>
          </a:bodyPr>
          <a:lstStyle/>
          <a:p>
            <a:pPr marL="0" marR="0" lvl="0" indent="0" algn="l" defTabSz="1086775" rtl="0" eaLnBrk="1" fontAlgn="auto" latinLnBrk="0" hangingPunct="1">
              <a:lnSpc>
                <a:spcPct val="90000"/>
              </a:lnSpc>
              <a:spcBef>
                <a:spcPts val="80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PTCRaleway"/>
                <a:ea typeface="+mj-ea"/>
                <a:cs typeface="+mj-cs"/>
              </a:rPr>
              <a:t>Provide session feedback</a:t>
            </a:r>
            <a:endParaRPr lang="en-US" sz="3600" b="1" dirty="0"/>
          </a:p>
          <a:p>
            <a:pPr marL="0" marR="0" lvl="0" indent="0" algn="l" defTabSz="1086775" rtl="0" eaLnBrk="1" fontAlgn="auto" latinLnBrk="0" hangingPunct="1">
              <a:lnSpc>
                <a:spcPct val="90000"/>
              </a:lnSpc>
              <a:spcBef>
                <a:spcPts val="800"/>
              </a:spcBef>
              <a:spcAft>
                <a:spcPts val="0"/>
              </a:spcAft>
              <a:buClrTx/>
              <a:buSzTx/>
              <a:buFontTx/>
              <a:buNone/>
              <a:tabLst/>
              <a:defRPr/>
            </a:pPr>
            <a:r>
              <a:rPr lang="en-US" sz="3600" b="1" dirty="0"/>
              <a:t>Please fill out the session survey.</a:t>
            </a:r>
            <a:endParaRPr lang="en-US" sz="4400" b="1" noProof="0" dirty="0">
              <a:solidFill>
                <a:schemeClr val="bg1"/>
              </a:solidFill>
            </a:endParaRPr>
          </a:p>
        </p:txBody>
      </p:sp>
      <p:sp>
        <p:nvSpPr>
          <p:cNvPr id="99" name="TextBox 98">
            <a:extLst>
              <a:ext uri="{FF2B5EF4-FFF2-40B4-BE49-F238E27FC236}">
                <a16:creationId xmlns:a16="http://schemas.microsoft.com/office/drawing/2014/main" id="{C032073F-5F31-421D-8F05-F8628B3CA6C5}"/>
              </a:ext>
            </a:extLst>
          </p:cNvPr>
          <p:cNvSpPr txBox="1"/>
          <p:nvPr/>
        </p:nvSpPr>
        <p:spPr>
          <a:xfrm>
            <a:off x="3939363" y="2868955"/>
            <a:ext cx="7730124" cy="2890022"/>
          </a:xfrm>
          <a:prstGeom prst="rect">
            <a:avLst/>
          </a:prstGeom>
        </p:spPr>
        <p:txBody>
          <a:bodyPr vert="horz" wrap="square" lIns="0" tIns="0" rIns="0" bIns="0" rtlCol="0">
            <a:spAutoFit/>
          </a:bodyPr>
          <a:lstStyle>
            <a:lvl1pPr indent="0" algn="ctr">
              <a:lnSpc>
                <a:spcPct val="90000"/>
              </a:lnSpc>
              <a:spcBef>
                <a:spcPts val="1800"/>
              </a:spcBef>
              <a:buClr>
                <a:schemeClr val="bg1"/>
              </a:buClr>
              <a:buFontTx/>
              <a:buNone/>
              <a:defRPr sz="3200">
                <a:solidFill>
                  <a:schemeClr val="accent1"/>
                </a:solidFill>
              </a:defRPr>
            </a:lvl1pPr>
            <a:lvl2pPr marL="640080" indent="-274320">
              <a:lnSpc>
                <a:spcPct val="90000"/>
              </a:lnSpc>
              <a:spcBef>
                <a:spcPts val="400"/>
              </a:spcBef>
              <a:spcAft>
                <a:spcPts val="0"/>
              </a:spcAft>
              <a:buClr>
                <a:schemeClr val="tx1"/>
              </a:buClr>
              <a:buSzPct val="100000"/>
              <a:buFontTx/>
              <a:buBlip>
                <a:blip r:embed="rId2"/>
              </a:buBlip>
              <a:defRPr sz="2000"/>
            </a:lvl2pPr>
            <a:lvl3pPr marL="932688" indent="-274320" defTabSz="1290546">
              <a:lnSpc>
                <a:spcPct val="90000"/>
              </a:lnSpc>
              <a:spcBef>
                <a:spcPts val="200"/>
              </a:spcBef>
              <a:spcAft>
                <a:spcPts val="0"/>
              </a:spcAft>
              <a:buClr>
                <a:schemeClr val="tx1"/>
              </a:buClr>
              <a:buFontTx/>
              <a:buBlip>
                <a:blip r:embed="rId3"/>
              </a:buBlip>
              <a:defRPr sz="1800"/>
            </a:lvl3pPr>
            <a:lvl4pPr marL="1188720" indent="-228600">
              <a:lnSpc>
                <a:spcPct val="90000"/>
              </a:lnSpc>
              <a:spcBef>
                <a:spcPts val="200"/>
              </a:spcBef>
              <a:spcAft>
                <a:spcPts val="0"/>
              </a:spcAft>
              <a:buClr>
                <a:schemeClr val="tx1"/>
              </a:buClr>
              <a:buSzPct val="100000"/>
              <a:buFontTx/>
              <a:buBlip>
                <a:blip r:embed="rId4"/>
              </a:buBlip>
              <a:tabLst/>
              <a:defRPr sz="1600" baseline="0"/>
            </a:lvl4pPr>
            <a:lvl5pPr marL="1417320" indent="-228600">
              <a:lnSpc>
                <a:spcPct val="90000"/>
              </a:lnSpc>
              <a:spcBef>
                <a:spcPts val="200"/>
              </a:spcBef>
              <a:spcAft>
                <a:spcPts val="0"/>
              </a:spcAft>
              <a:buClr>
                <a:schemeClr val="tx1"/>
              </a:buClr>
              <a:buFontTx/>
              <a:buBlip>
                <a:blip r:embed="rId3"/>
              </a:buBlip>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lvl="0" algn="l"/>
            <a:r>
              <a:rPr lang="en-US" sz="3200" noProof="0" dirty="0"/>
              <a:t>Take your post-session survey(s) either in the event mobile app or via email post-event. </a:t>
            </a:r>
          </a:p>
          <a:p>
            <a:pPr lvl="0" algn="l"/>
            <a:r>
              <a:rPr lang="en-US" sz="3200" noProof="0" dirty="0"/>
              <a:t>Your feedback provides us with valuable information on how to shape future content strategy for the event!</a:t>
            </a:r>
          </a:p>
        </p:txBody>
      </p:sp>
      <p:sp>
        <p:nvSpPr>
          <p:cNvPr id="30" name="TextBox 29">
            <a:extLst>
              <a:ext uri="{FF2B5EF4-FFF2-40B4-BE49-F238E27FC236}">
                <a16:creationId xmlns:a16="http://schemas.microsoft.com/office/drawing/2014/main" id="{5AB9C9E4-A266-4F1D-9F1D-24D81CE8FC66}"/>
              </a:ext>
            </a:extLst>
          </p:cNvPr>
          <p:cNvSpPr txBox="1">
            <a:spLocks noChangeArrowheads="1"/>
          </p:cNvSpPr>
          <p:nvPr/>
        </p:nvSpPr>
        <p:spPr bwMode="auto">
          <a:xfrm>
            <a:off x="517801" y="6363172"/>
            <a:ext cx="271162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hlinkClick r:id="rId5">
                  <a:extLst>
                    <a:ext uri="{A12FA001-AC4F-418D-AE19-62706E023703}">
                      <ahyp:hlinkClr xmlns:ahyp="http://schemas.microsoft.com/office/drawing/2018/hyperlinkcolor" val="tx"/>
                    </a:ext>
                  </a:extLst>
                </a:hlinkClick>
              </a:rPr>
              <a:t>LIVEWORX.COM</a:t>
            </a:r>
            <a:r>
              <a:rPr lang="en-US" altLang="en-US" dirty="0">
                <a:solidFill>
                  <a:schemeClr val="accent1"/>
                </a:solidFill>
                <a:latin typeface="+mn-lt"/>
              </a:rPr>
              <a:t>  |  </a:t>
            </a:r>
            <a:r>
              <a:rPr lang="en-US" altLang="en-US" b="1" dirty="0">
                <a:solidFill>
                  <a:schemeClr val="accent1"/>
                </a:solidFill>
                <a:latin typeface="+mn-lt"/>
              </a:rPr>
              <a:t>#LIVEWORX</a:t>
            </a:r>
          </a:p>
        </p:txBody>
      </p:sp>
      <p:pic>
        <p:nvPicPr>
          <p:cNvPr id="9" name="Picture 8" descr="Graphical user interface, application&#10;&#10;Description automatically generated">
            <a:extLst>
              <a:ext uri="{FF2B5EF4-FFF2-40B4-BE49-F238E27FC236}">
                <a16:creationId xmlns:a16="http://schemas.microsoft.com/office/drawing/2014/main" id="{DA2E18E9-7B46-464F-9F64-118FD9A663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738" y="750753"/>
            <a:ext cx="4429628" cy="5531176"/>
          </a:xfrm>
          <a:prstGeom prst="rect">
            <a:avLst/>
          </a:prstGeom>
        </p:spPr>
      </p:pic>
      <p:sp>
        <p:nvSpPr>
          <p:cNvPr id="7" name="Rectangle 6">
            <a:extLst>
              <a:ext uri="{FF2B5EF4-FFF2-40B4-BE49-F238E27FC236}">
                <a16:creationId xmlns:a16="http://schemas.microsoft.com/office/drawing/2014/main" id="{7D387E27-1D12-4A66-82EF-DF6174451357}"/>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20000"/>
                    <a:lumOff val="8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20000"/>
                  <a:lumOff val="80000"/>
                </a:schemeClr>
              </a:solidFill>
              <a:effectLst/>
              <a:uLnTx/>
              <a:uFillTx/>
              <a:ea typeface="MS PGothic" pitchFamily="34" charset="-128"/>
            </a:endParaRPr>
          </a:p>
        </p:txBody>
      </p:sp>
    </p:spTree>
    <p:extLst>
      <p:ext uri="{BB962C8B-B14F-4D97-AF65-F5344CB8AC3E}">
        <p14:creationId xmlns:p14="http://schemas.microsoft.com/office/powerpoint/2010/main" val="44058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LWX'23 Session Feedback (Image)">
    <p:spTree>
      <p:nvGrpSpPr>
        <p:cNvPr id="1" name=""/>
        <p:cNvGrpSpPr/>
        <p:nvPr/>
      </p:nvGrpSpPr>
      <p:grpSpPr>
        <a:xfrm>
          <a:off x="0" y="0"/>
          <a:ext cx="0" cy="0"/>
          <a:chOff x="0" y="0"/>
          <a:chExt cx="0" cy="0"/>
        </a:xfrm>
      </p:grpSpPr>
      <p:pic>
        <p:nvPicPr>
          <p:cNvPr id="27" name="Picture Placeholder 13" descr="A view of the earth from space&#10;&#10;Description automatically generated with medium confidence">
            <a:extLst>
              <a:ext uri="{FF2B5EF4-FFF2-40B4-BE49-F238E27FC236}">
                <a16:creationId xmlns:a16="http://schemas.microsoft.com/office/drawing/2014/main" id="{FDA071B7-914B-4E03-AB0E-648C6B96CD7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 y="0"/>
            <a:ext cx="12188952" cy="5208644"/>
          </a:xfrm>
          <a:prstGeom prst="rect">
            <a:avLst/>
          </a:prstGeom>
        </p:spPr>
      </p:pic>
      <p:sp>
        <p:nvSpPr>
          <p:cNvPr id="11" name="Freeform: Shape 10">
            <a:extLst>
              <a:ext uri="{FF2B5EF4-FFF2-40B4-BE49-F238E27FC236}">
                <a16:creationId xmlns:a16="http://schemas.microsoft.com/office/drawing/2014/main" id="{061473D3-D9B8-4ABB-B46F-2584ADD4252E}"/>
              </a:ext>
            </a:extLst>
          </p:cNvPr>
          <p:cNvSpPr/>
          <p:nvPr/>
        </p:nvSpPr>
        <p:spPr>
          <a:xfrm>
            <a:off x="-4564" y="4992785"/>
            <a:ext cx="12201129" cy="1778523"/>
          </a:xfrm>
          <a:custGeom>
            <a:avLst/>
            <a:gdLst>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0 h 1742130"/>
              <a:gd name="connsiteX6" fmla="*/ 12225528 w 12225528"/>
              <a:gd name="connsiteY6" fmla="*/ 1508582 h 1742130"/>
              <a:gd name="connsiteX7" fmla="*/ 9244676 w 12225528"/>
              <a:gd name="connsiteY7" fmla="*/ 1508582 h 1742130"/>
              <a:gd name="connsiteX8" fmla="*/ 8712452 w 12225528"/>
              <a:gd name="connsiteY8" fmla="*/ 1740686 h 1742130"/>
              <a:gd name="connsiteX9" fmla="*/ 8715763 w 12225528"/>
              <a:gd name="connsiteY9" fmla="*/ 1742130 h 1742130"/>
              <a:gd name="connsiteX10" fmla="*/ 0 w 12225528"/>
              <a:gd name="connsiteY10" fmla="*/ 174213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1508582 h 1742130"/>
              <a:gd name="connsiteX6" fmla="*/ 9244676 w 12225528"/>
              <a:gd name="connsiteY6" fmla="*/ 1508582 h 1742130"/>
              <a:gd name="connsiteX7" fmla="*/ 8712452 w 12225528"/>
              <a:gd name="connsiteY7" fmla="*/ 1740686 h 1742130"/>
              <a:gd name="connsiteX8" fmla="*/ 8715763 w 12225528"/>
              <a:gd name="connsiteY8" fmla="*/ 1742130 h 1742130"/>
              <a:gd name="connsiteX9" fmla="*/ 0 w 12225528"/>
              <a:gd name="connsiteY9" fmla="*/ 1742130 h 1742130"/>
              <a:gd name="connsiteX10" fmla="*/ 0 w 12225528"/>
              <a:gd name="connsiteY10" fmla="*/ 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225528 w 12225528"/>
              <a:gd name="connsiteY4" fmla="*/ 1508582 h 1742130"/>
              <a:gd name="connsiteX5" fmla="*/ 9244676 w 12225528"/>
              <a:gd name="connsiteY5" fmla="*/ 1508582 h 1742130"/>
              <a:gd name="connsiteX6" fmla="*/ 8712452 w 12225528"/>
              <a:gd name="connsiteY6" fmla="*/ 1740686 h 1742130"/>
              <a:gd name="connsiteX7" fmla="*/ 8715763 w 12225528"/>
              <a:gd name="connsiteY7" fmla="*/ 1742130 h 1742130"/>
              <a:gd name="connsiteX8" fmla="*/ 0 w 12225528"/>
              <a:gd name="connsiteY8" fmla="*/ 1742130 h 1742130"/>
              <a:gd name="connsiteX9" fmla="*/ 0 w 12225528"/>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25528 w 12237742"/>
              <a:gd name="connsiteY4" fmla="*/ 1508582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8998407 w 12237742"/>
              <a:gd name="connsiteY5" fmla="*/ 1625525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130033 w 12237742"/>
              <a:gd name="connsiteY5" fmla="*/ 1621349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712452 w 12237742"/>
              <a:gd name="connsiteY6" fmla="*/ 1740686 h 1754660"/>
              <a:gd name="connsiteX7" fmla="*/ 8864374 w 12237742"/>
              <a:gd name="connsiteY7" fmla="*/ 1754660 h 1754660"/>
              <a:gd name="connsiteX8" fmla="*/ 0 w 12237742"/>
              <a:gd name="connsiteY8" fmla="*/ 1742130 h 1754660"/>
              <a:gd name="connsiteX9" fmla="*/ 0 w 12237742"/>
              <a:gd name="connsiteY9" fmla="*/ 0 h 175466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864374 w 12237742"/>
              <a:gd name="connsiteY6" fmla="*/ 1754660 h 1754660"/>
              <a:gd name="connsiteX7" fmla="*/ 0 w 12237742"/>
              <a:gd name="connsiteY7" fmla="*/ 1742130 h 1754660"/>
              <a:gd name="connsiteX8" fmla="*/ 0 w 12237742"/>
              <a:gd name="connsiteY8"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7742" h="1754660">
                <a:moveTo>
                  <a:pt x="0" y="0"/>
                </a:moveTo>
                <a:lnTo>
                  <a:pt x="2261766" y="0"/>
                </a:lnTo>
                <a:lnTo>
                  <a:pt x="2669225" y="201008"/>
                </a:lnTo>
                <a:lnTo>
                  <a:pt x="12237742" y="201008"/>
                </a:lnTo>
                <a:cubicBezTo>
                  <a:pt x="12236501" y="675847"/>
                  <a:pt x="12235261" y="1150686"/>
                  <a:pt x="12234020" y="1625525"/>
                </a:cubicBezTo>
                <a:lnTo>
                  <a:pt x="9130033" y="1621349"/>
                </a:lnTo>
                <a:lnTo>
                  <a:pt x="8864374" y="1754660"/>
                </a:lnTo>
                <a:lnTo>
                  <a:pt x="0" y="174213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nvGrpSpPr>
          <p:cNvPr id="12" name="Group 11">
            <a:extLst>
              <a:ext uri="{FF2B5EF4-FFF2-40B4-BE49-F238E27FC236}">
                <a16:creationId xmlns:a16="http://schemas.microsoft.com/office/drawing/2014/main" id="{4448D662-6523-4218-8C74-57E67EA487D2}"/>
              </a:ext>
            </a:extLst>
          </p:cNvPr>
          <p:cNvGrpSpPr/>
          <p:nvPr/>
        </p:nvGrpSpPr>
        <p:grpSpPr>
          <a:xfrm rot="5400000" flipH="1">
            <a:off x="963637" y="4418514"/>
            <a:ext cx="291600" cy="1828800"/>
            <a:chOff x="3543714" y="2978301"/>
            <a:chExt cx="478233" cy="3067294"/>
          </a:xfrm>
        </p:grpSpPr>
        <p:cxnSp>
          <p:nvCxnSpPr>
            <p:cNvPr id="13" name="Straight Connector 12">
              <a:extLst>
                <a:ext uri="{FF2B5EF4-FFF2-40B4-BE49-F238E27FC236}">
                  <a16:creationId xmlns:a16="http://schemas.microsoft.com/office/drawing/2014/main" id="{F68EE3B7-86A3-46E4-8C18-4177BE6F23D3}"/>
                </a:ext>
              </a:extLst>
            </p:cNvPr>
            <p:cNvCxnSpPr/>
            <p:nvPr userDrawn="1"/>
          </p:nvCxnSpPr>
          <p:spPr>
            <a:xfrm>
              <a:off x="4018231" y="2978301"/>
              <a:ext cx="0" cy="3063244"/>
            </a:xfrm>
            <a:prstGeom prst="line">
              <a:avLst/>
            </a:prstGeom>
            <a:ln w="6350">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00A465-8170-4E06-8AC4-0B4E97C1BA4A}"/>
                </a:ext>
              </a:extLst>
            </p:cNvPr>
            <p:cNvCxnSpPr>
              <a:cxnSpLocks/>
            </p:cNvCxnSpPr>
            <p:nvPr userDrawn="1"/>
          </p:nvCxnSpPr>
          <p:spPr>
            <a:xfrm>
              <a:off x="4018231" y="5043883"/>
              <a:ext cx="0" cy="1001712"/>
            </a:xfrm>
            <a:prstGeom prst="line">
              <a:avLst/>
            </a:prstGeom>
            <a:ln w="12700">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F3370D-BB7A-49E6-B98E-026D631B9909}"/>
                </a:ext>
              </a:extLst>
            </p:cNvPr>
            <p:cNvCxnSpPr>
              <a:cxnSpLocks/>
            </p:cNvCxnSpPr>
            <p:nvPr userDrawn="1"/>
          </p:nvCxnSpPr>
          <p:spPr>
            <a:xfrm>
              <a:off x="3543714" y="6041913"/>
              <a:ext cx="478233" cy="0"/>
            </a:xfrm>
            <a:prstGeom prst="line">
              <a:avLst/>
            </a:prstGeom>
            <a:ln w="19050">
              <a:solidFill>
                <a:srgbClr val="FFFFFE"/>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88816B2-845A-4989-A2B1-4079A2F3752B}"/>
              </a:ext>
            </a:extLst>
          </p:cNvPr>
          <p:cNvGrpSpPr/>
          <p:nvPr/>
        </p:nvGrpSpPr>
        <p:grpSpPr>
          <a:xfrm rot="16200000" flipH="1">
            <a:off x="10949912" y="5290616"/>
            <a:ext cx="291600" cy="1828800"/>
            <a:chOff x="3543714" y="2978301"/>
            <a:chExt cx="478233" cy="3067294"/>
          </a:xfrm>
        </p:grpSpPr>
        <p:cxnSp>
          <p:nvCxnSpPr>
            <p:cNvPr id="17" name="Straight Connector 16">
              <a:extLst>
                <a:ext uri="{FF2B5EF4-FFF2-40B4-BE49-F238E27FC236}">
                  <a16:creationId xmlns:a16="http://schemas.microsoft.com/office/drawing/2014/main" id="{ED19B288-2A4F-437F-A0F7-2768B6B747B2}"/>
                </a:ext>
              </a:extLst>
            </p:cNvPr>
            <p:cNvCxnSpPr/>
            <p:nvPr userDrawn="1"/>
          </p:nvCxnSpPr>
          <p:spPr>
            <a:xfrm>
              <a:off x="4018231" y="2978301"/>
              <a:ext cx="0" cy="3063244"/>
            </a:xfrm>
            <a:prstGeom prst="line">
              <a:avLst/>
            </a:prstGeom>
            <a:ln w="6350">
              <a:solidFill>
                <a:srgbClr val="8088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84DB4A-6A25-4E9B-91DA-0532F23B76DA}"/>
                </a:ext>
              </a:extLst>
            </p:cNvPr>
            <p:cNvCxnSpPr>
              <a:cxnSpLocks/>
            </p:cNvCxnSpPr>
            <p:nvPr userDrawn="1"/>
          </p:nvCxnSpPr>
          <p:spPr>
            <a:xfrm>
              <a:off x="4018231" y="5043883"/>
              <a:ext cx="0" cy="1001712"/>
            </a:xfrm>
            <a:prstGeom prst="line">
              <a:avLst/>
            </a:prstGeom>
            <a:ln w="12700">
              <a:solidFill>
                <a:srgbClr val="FFFFF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0D9433-EAE5-4A07-9C93-1D153DF9FCD0}"/>
                </a:ext>
              </a:extLst>
            </p:cNvPr>
            <p:cNvCxnSpPr>
              <a:cxnSpLocks/>
            </p:cNvCxnSpPr>
            <p:nvPr userDrawn="1"/>
          </p:nvCxnSpPr>
          <p:spPr>
            <a:xfrm>
              <a:off x="3543714" y="6041913"/>
              <a:ext cx="478233" cy="0"/>
            </a:xfrm>
            <a:prstGeom prst="line">
              <a:avLst/>
            </a:prstGeom>
            <a:ln w="19050">
              <a:solidFill>
                <a:srgbClr val="FFFFFE"/>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1FF7361F-EDFE-4FA6-8728-FC1C5ACFE5ED}"/>
              </a:ext>
            </a:extLst>
          </p:cNvPr>
          <p:cNvSpPr txBox="1"/>
          <p:nvPr/>
        </p:nvSpPr>
        <p:spPr>
          <a:xfrm>
            <a:off x="3936006" y="872303"/>
            <a:ext cx="7257166" cy="3564053"/>
          </a:xfrm>
          <a:prstGeom prst="rect">
            <a:avLst/>
          </a:prstGeom>
        </p:spPr>
        <p:txBody>
          <a:bodyPr vert="horz" wrap="square" lIns="0" tIns="0" rIns="0" bIns="0" rtlCol="0">
            <a:spAutoFit/>
          </a:bodyPr>
          <a:lstStyle>
            <a:lvl1pPr indent="0" algn="ctr">
              <a:lnSpc>
                <a:spcPct val="90000"/>
              </a:lnSpc>
              <a:spcBef>
                <a:spcPts val="1800"/>
              </a:spcBef>
              <a:buClr>
                <a:schemeClr val="bg1"/>
              </a:buClr>
              <a:buFontTx/>
              <a:buNone/>
              <a:defRPr sz="3200">
                <a:solidFill>
                  <a:schemeClr val="accent1"/>
                </a:solidFill>
              </a:defRPr>
            </a:lvl1pPr>
            <a:lvl2pPr marL="640080" indent="-274320">
              <a:lnSpc>
                <a:spcPct val="90000"/>
              </a:lnSpc>
              <a:spcBef>
                <a:spcPts val="400"/>
              </a:spcBef>
              <a:spcAft>
                <a:spcPts val="0"/>
              </a:spcAft>
              <a:buClr>
                <a:schemeClr val="tx1"/>
              </a:buClr>
              <a:buSzPct val="100000"/>
              <a:buFontTx/>
              <a:buBlip>
                <a:blip r:embed="rId3"/>
              </a:buBlip>
              <a:defRPr sz="2000"/>
            </a:lvl2pPr>
            <a:lvl3pPr marL="932688" indent="-274320" defTabSz="1290546">
              <a:lnSpc>
                <a:spcPct val="90000"/>
              </a:lnSpc>
              <a:spcBef>
                <a:spcPts val="200"/>
              </a:spcBef>
              <a:spcAft>
                <a:spcPts val="0"/>
              </a:spcAft>
              <a:buClr>
                <a:schemeClr val="tx1"/>
              </a:buClr>
              <a:buFontTx/>
              <a:buBlip>
                <a:blip r:embed="rId4"/>
              </a:buBlip>
              <a:defRPr sz="1800"/>
            </a:lvl3pPr>
            <a:lvl4pPr marL="1188720" indent="-228600">
              <a:lnSpc>
                <a:spcPct val="90000"/>
              </a:lnSpc>
              <a:spcBef>
                <a:spcPts val="200"/>
              </a:spcBef>
              <a:spcAft>
                <a:spcPts val="0"/>
              </a:spcAft>
              <a:buClr>
                <a:schemeClr val="tx1"/>
              </a:buClr>
              <a:buSzPct val="100000"/>
              <a:buFontTx/>
              <a:buBlip>
                <a:blip r:embed="rId5"/>
              </a:buBlip>
              <a:tabLst/>
              <a:defRPr sz="1600" baseline="0"/>
            </a:lvl4pPr>
            <a:lvl5pPr marL="1417320" indent="-228600">
              <a:lnSpc>
                <a:spcPct val="90000"/>
              </a:lnSpc>
              <a:spcBef>
                <a:spcPts val="200"/>
              </a:spcBef>
              <a:spcAft>
                <a:spcPts val="0"/>
              </a:spcAft>
              <a:buClr>
                <a:schemeClr val="tx1"/>
              </a:buClr>
              <a:buFontTx/>
              <a:buBlip>
                <a:blip r:embed="rId4"/>
              </a:buBlip>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lvl="0" algn="l"/>
            <a:r>
              <a:rPr lang="en-US" b="1" dirty="0"/>
              <a:t>Please fill out the session survey.</a:t>
            </a:r>
            <a:endParaRPr lang="en-US" sz="3200" b="1" noProof="0" dirty="0">
              <a:solidFill>
                <a:schemeClr val="bg1"/>
              </a:solidFill>
            </a:endParaRPr>
          </a:p>
          <a:p>
            <a:pPr lvl="0" algn="l"/>
            <a:r>
              <a:rPr lang="en-US" sz="3200" noProof="0" dirty="0">
                <a:solidFill>
                  <a:schemeClr val="bg1"/>
                </a:solidFill>
              </a:rPr>
              <a:t>Take your post-session survey(s) either in the event mobile app or via email post-event. </a:t>
            </a:r>
          </a:p>
          <a:p>
            <a:pPr lvl="0" algn="l"/>
            <a:r>
              <a:rPr lang="en-US" sz="3200" noProof="0" dirty="0">
                <a:solidFill>
                  <a:schemeClr val="bg1"/>
                </a:solidFill>
              </a:rPr>
              <a:t>Your feedback provides us with valuable information on how to shape future content strategy for the event!</a:t>
            </a:r>
          </a:p>
        </p:txBody>
      </p:sp>
      <p:pic>
        <p:nvPicPr>
          <p:cNvPr id="22" name="Picture 21" descr="Graphical user interface, application&#10;&#10;Description automatically generated">
            <a:extLst>
              <a:ext uri="{FF2B5EF4-FFF2-40B4-BE49-F238E27FC236}">
                <a16:creationId xmlns:a16="http://schemas.microsoft.com/office/drawing/2014/main" id="{05DD6C4D-BEE3-41C4-88B7-7B2BD4813A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829" y="296389"/>
            <a:ext cx="3552845" cy="4436356"/>
          </a:xfrm>
          <a:prstGeom prst="rect">
            <a:avLst/>
          </a:prstGeom>
        </p:spPr>
      </p:pic>
      <p:sp>
        <p:nvSpPr>
          <p:cNvPr id="28" name="TextBox 27">
            <a:extLst>
              <a:ext uri="{FF2B5EF4-FFF2-40B4-BE49-F238E27FC236}">
                <a16:creationId xmlns:a16="http://schemas.microsoft.com/office/drawing/2014/main" id="{850F36C8-15BF-4D6A-A425-A530328537F7}"/>
              </a:ext>
            </a:extLst>
          </p:cNvPr>
          <p:cNvSpPr txBox="1"/>
          <p:nvPr/>
        </p:nvSpPr>
        <p:spPr>
          <a:xfrm>
            <a:off x="1380808" y="5608622"/>
            <a:ext cx="9430384" cy="498598"/>
          </a:xfrm>
          <a:prstGeom prst="rect">
            <a:avLst/>
          </a:prstGeom>
        </p:spPr>
        <p:txBody>
          <a:bodyPr vert="horz" wrap="square" lIns="0" tIns="0" rIns="0" bIns="0" rtlCol="0" anchor="ctr" anchorCtr="0">
            <a:spAutoFit/>
          </a:bodyPr>
          <a:lstStyle>
            <a:lvl1pPr indent="0" algn="ctr">
              <a:lnSpc>
                <a:spcPct val="90000"/>
              </a:lnSpc>
              <a:spcBef>
                <a:spcPts val="800"/>
              </a:spcBef>
              <a:buClr>
                <a:schemeClr val="bg2"/>
              </a:buClr>
              <a:buFontTx/>
              <a:buNone/>
              <a:defRPr kumimoji="0" sz="4000" b="1" i="0" u="none" strike="noStrike" cap="all" spc="500" normalizeH="0" baseline="0">
                <a:ln>
                  <a:noFill/>
                </a:ln>
                <a:solidFill>
                  <a:schemeClr val="bg1"/>
                </a:solidFill>
                <a:effectLst/>
                <a:uLnTx/>
                <a:uFillTx/>
                <a:latin typeface="PTCRaleway"/>
                <a:ea typeface="+mj-ea"/>
                <a:cs typeface="+mj-cs"/>
              </a:defRPr>
            </a:lvl1pPr>
            <a:lvl2pPr marL="640080" indent="-274320">
              <a:lnSpc>
                <a:spcPct val="90000"/>
              </a:lnSpc>
              <a:spcBef>
                <a:spcPts val="400"/>
              </a:spcBef>
              <a:spcAft>
                <a:spcPts val="0"/>
              </a:spcAft>
              <a:buClr>
                <a:schemeClr val="tx1"/>
              </a:buClr>
              <a:buSzPct val="100000"/>
              <a:buFontTx/>
              <a:buBlip>
                <a:blip r:embed="rId3"/>
              </a:buBlip>
              <a:defRPr sz="2000"/>
            </a:lvl2pPr>
            <a:lvl3pPr marL="932688" indent="-274320" defTabSz="1290546">
              <a:lnSpc>
                <a:spcPct val="90000"/>
              </a:lnSpc>
              <a:spcBef>
                <a:spcPts val="200"/>
              </a:spcBef>
              <a:spcAft>
                <a:spcPts val="0"/>
              </a:spcAft>
              <a:buClr>
                <a:schemeClr val="tx1"/>
              </a:buClr>
              <a:buFontTx/>
              <a:buBlip>
                <a:blip r:embed="rId4"/>
              </a:buBlip>
              <a:defRPr sz="1800"/>
            </a:lvl3pPr>
            <a:lvl4pPr marL="1188720" indent="-228600">
              <a:lnSpc>
                <a:spcPct val="90000"/>
              </a:lnSpc>
              <a:spcBef>
                <a:spcPts val="200"/>
              </a:spcBef>
              <a:spcAft>
                <a:spcPts val="0"/>
              </a:spcAft>
              <a:buClr>
                <a:schemeClr val="tx1"/>
              </a:buClr>
              <a:buSzPct val="100000"/>
              <a:buFontTx/>
              <a:buBlip>
                <a:blip r:embed="rId5"/>
              </a:buBlip>
              <a:tabLst/>
              <a:defRPr sz="1600" baseline="0"/>
            </a:lvl4pPr>
            <a:lvl5pPr marL="1417320" indent="-228600">
              <a:lnSpc>
                <a:spcPct val="90000"/>
              </a:lnSpc>
              <a:spcBef>
                <a:spcPts val="200"/>
              </a:spcBef>
              <a:spcAft>
                <a:spcPts val="0"/>
              </a:spcAft>
              <a:buClr>
                <a:schemeClr val="tx1"/>
              </a:buClr>
              <a:buFontTx/>
              <a:buBlip>
                <a:blip r:embed="rId4"/>
              </a:buBlip>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lvl="0"/>
            <a:r>
              <a:rPr lang="en-US" sz="3600" noProof="0" dirty="0"/>
              <a:t>Provide session feedback</a:t>
            </a:r>
            <a:endParaRPr lang="en-US" sz="3600" dirty="0"/>
          </a:p>
        </p:txBody>
      </p:sp>
      <p:grpSp>
        <p:nvGrpSpPr>
          <p:cNvPr id="20" name="Group 19">
            <a:extLst>
              <a:ext uri="{FF2B5EF4-FFF2-40B4-BE49-F238E27FC236}">
                <a16:creationId xmlns:a16="http://schemas.microsoft.com/office/drawing/2014/main" id="{544D9BF3-813A-42F5-A6DA-8637E7880329}"/>
              </a:ext>
            </a:extLst>
          </p:cNvPr>
          <p:cNvGrpSpPr/>
          <p:nvPr/>
        </p:nvGrpSpPr>
        <p:grpSpPr>
          <a:xfrm>
            <a:off x="-3048" y="6620256"/>
            <a:ext cx="12198096" cy="237744"/>
            <a:chOff x="0" y="6620256"/>
            <a:chExt cx="12188952" cy="237744"/>
          </a:xfrm>
        </p:grpSpPr>
        <p:sp>
          <p:nvSpPr>
            <p:cNvPr id="29" name="Freeform: Shape 28">
              <a:extLst>
                <a:ext uri="{FF2B5EF4-FFF2-40B4-BE49-F238E27FC236}">
                  <a16:creationId xmlns:a16="http://schemas.microsoft.com/office/drawing/2014/main" id="{9C999C7B-57B0-49A6-A23C-EB20E9545495}"/>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30" name="Freeform 4">
              <a:extLst>
                <a:ext uri="{FF2B5EF4-FFF2-40B4-BE49-F238E27FC236}">
                  <a16:creationId xmlns:a16="http://schemas.microsoft.com/office/drawing/2014/main" id="{ECC77924-5CFC-4E32-A834-63D1DC663B44}"/>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sp>
        <p:nvSpPr>
          <p:cNvPr id="23" name="Rectangle 6">
            <a:extLst>
              <a:ext uri="{FF2B5EF4-FFF2-40B4-BE49-F238E27FC236}">
                <a16:creationId xmlns:a16="http://schemas.microsoft.com/office/drawing/2014/main" id="{4A20532C-F7E3-49F0-BE7D-275FC36A1F42}"/>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20000"/>
                    <a:lumOff val="8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20000"/>
                  <a:lumOff val="80000"/>
                </a:schemeClr>
              </a:solidFill>
              <a:effectLst/>
              <a:uLnTx/>
              <a:uFillTx/>
              <a:ea typeface="MS PGothic" pitchFamily="34" charset="-128"/>
            </a:endParaRPr>
          </a:p>
        </p:txBody>
      </p:sp>
    </p:spTree>
    <p:extLst>
      <p:ext uri="{BB962C8B-B14F-4D97-AF65-F5344CB8AC3E}">
        <p14:creationId xmlns:p14="http://schemas.microsoft.com/office/powerpoint/2010/main" val="1926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LWX'23 Questions">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8F95B26-E9C8-461F-A9CE-9322F34A89C5}"/>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5974" t="11245" b="4417"/>
          <a:stretch/>
        </p:blipFill>
        <p:spPr>
          <a:xfrm>
            <a:off x="-24384" y="0"/>
            <a:ext cx="12233159" cy="6857999"/>
          </a:xfrm>
          <a:prstGeom prst="rect">
            <a:avLst/>
          </a:prstGeom>
        </p:spPr>
      </p:pic>
      <p:grpSp>
        <p:nvGrpSpPr>
          <p:cNvPr id="3" name="Group 2">
            <a:extLst>
              <a:ext uri="{FF2B5EF4-FFF2-40B4-BE49-F238E27FC236}">
                <a16:creationId xmlns:a16="http://schemas.microsoft.com/office/drawing/2014/main" id="{8D4250D6-FEAA-416E-9521-0C7E8FEDCFB1}"/>
              </a:ext>
            </a:extLst>
          </p:cNvPr>
          <p:cNvGrpSpPr/>
          <p:nvPr/>
        </p:nvGrpSpPr>
        <p:grpSpPr>
          <a:xfrm>
            <a:off x="0" y="1609152"/>
            <a:ext cx="2451100" cy="1288748"/>
            <a:chOff x="0" y="2781802"/>
            <a:chExt cx="2451100" cy="1288748"/>
          </a:xfrm>
        </p:grpSpPr>
        <p:sp>
          <p:nvSpPr>
            <p:cNvPr id="2" name="Rectangle 1">
              <a:extLst>
                <a:ext uri="{FF2B5EF4-FFF2-40B4-BE49-F238E27FC236}">
                  <a16:creationId xmlns:a16="http://schemas.microsoft.com/office/drawing/2014/main" id="{BB5A8BEB-B893-4846-98F3-0D2FA3DAF44A}"/>
                </a:ext>
              </a:extLst>
            </p:cNvPr>
            <p:cNvSpPr/>
            <p:nvPr userDrawn="1"/>
          </p:nvSpPr>
          <p:spPr>
            <a:xfrm>
              <a:off x="0" y="2781802"/>
              <a:ext cx="2451100" cy="128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25" name="Picture 24">
              <a:extLst>
                <a:ext uri="{FF2B5EF4-FFF2-40B4-BE49-F238E27FC236}">
                  <a16:creationId xmlns:a16="http://schemas.microsoft.com/office/drawing/2014/main" id="{97BE8F70-36B7-458B-B578-D69CA9DC334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880097"/>
              <a:ext cx="762261" cy="438912"/>
            </a:xfrm>
            <a:prstGeom prst="rect">
              <a:avLst/>
            </a:prstGeom>
          </p:spPr>
        </p:pic>
        <p:sp>
          <p:nvSpPr>
            <p:cNvPr id="23" name="Freeform: Shape 22">
              <a:extLst>
                <a:ext uri="{FF2B5EF4-FFF2-40B4-BE49-F238E27FC236}">
                  <a16:creationId xmlns:a16="http://schemas.microsoft.com/office/drawing/2014/main" id="{E408083A-7AF2-485E-81A3-882A7E58FB9E}"/>
                </a:ext>
              </a:extLst>
            </p:cNvPr>
            <p:cNvSpPr/>
            <p:nvPr userDrawn="1"/>
          </p:nvSpPr>
          <p:spPr>
            <a:xfrm rot="16200000" flipH="1">
              <a:off x="310000" y="2739428"/>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8F6F5B00-CCFD-4753-AE13-694C077322FB}"/>
                </a:ext>
              </a:extLst>
            </p:cNvPr>
            <p:cNvSpPr/>
            <p:nvPr userDrawn="1"/>
          </p:nvSpPr>
          <p:spPr>
            <a:xfrm rot="16200000" flipH="1">
              <a:off x="82144" y="297014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03C3E752-A506-4A5E-A907-CAEBDA95F961}"/>
                </a:ext>
              </a:extLst>
            </p:cNvPr>
            <p:cNvCxnSpPr/>
            <p:nvPr userDrawn="1"/>
          </p:nvCxnSpPr>
          <p:spPr>
            <a:xfrm>
              <a:off x="176782" y="3016529"/>
              <a:ext cx="0" cy="10515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A665C5D-9272-458E-8A33-D98929D54E7F}"/>
              </a:ext>
            </a:extLst>
          </p:cNvPr>
          <p:cNvSpPr txBox="1">
            <a:spLocks noChangeArrowheads="1"/>
          </p:cNvSpPr>
          <p:nvPr/>
        </p:nvSpPr>
        <p:spPr bwMode="auto">
          <a:xfrm>
            <a:off x="8862927" y="6271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pic>
        <p:nvPicPr>
          <p:cNvPr id="15" name="Graphic 14">
            <a:extLst>
              <a:ext uri="{FF2B5EF4-FFF2-40B4-BE49-F238E27FC236}">
                <a16:creationId xmlns:a16="http://schemas.microsoft.com/office/drawing/2014/main" id="{794F7ECC-21D6-4894-8272-8AFBFC3C08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6553" y="5192676"/>
            <a:ext cx="435627" cy="435627"/>
          </a:xfrm>
          <a:prstGeom prst="rect">
            <a:avLst/>
          </a:prstGeom>
        </p:spPr>
      </p:pic>
      <p:pic>
        <p:nvPicPr>
          <p:cNvPr id="16" name="Graphic 15">
            <a:extLst>
              <a:ext uri="{FF2B5EF4-FFF2-40B4-BE49-F238E27FC236}">
                <a16:creationId xmlns:a16="http://schemas.microsoft.com/office/drawing/2014/main" id="{94E8A024-0557-4F7F-B5FB-E1F88A8D77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1215" y="4568012"/>
            <a:ext cx="470965" cy="470966"/>
          </a:xfrm>
          <a:prstGeom prst="rect">
            <a:avLst/>
          </a:prstGeom>
        </p:spPr>
      </p:pic>
      <p:pic>
        <p:nvPicPr>
          <p:cNvPr id="17" name="Graphic 16">
            <a:extLst>
              <a:ext uri="{FF2B5EF4-FFF2-40B4-BE49-F238E27FC236}">
                <a16:creationId xmlns:a16="http://schemas.microsoft.com/office/drawing/2014/main" id="{6F88749A-2CD3-45B6-A38E-04743B9CFC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11215" y="4006461"/>
            <a:ext cx="609054" cy="388188"/>
          </a:xfrm>
          <a:prstGeom prst="rect">
            <a:avLst/>
          </a:prstGeom>
        </p:spPr>
      </p:pic>
      <p:sp>
        <p:nvSpPr>
          <p:cNvPr id="7" name="Text Placeholder 6">
            <a:extLst>
              <a:ext uri="{FF2B5EF4-FFF2-40B4-BE49-F238E27FC236}">
                <a16:creationId xmlns:a16="http://schemas.microsoft.com/office/drawing/2014/main" id="{342F106C-B01F-4C95-95EB-8C8CDCB9AB43}"/>
              </a:ext>
            </a:extLst>
          </p:cNvPr>
          <p:cNvSpPr>
            <a:spLocks noGrp="1"/>
          </p:cNvSpPr>
          <p:nvPr>
            <p:ph type="body" sz="quarter" idx="11" hasCustomPrompt="1"/>
          </p:nvPr>
        </p:nvSpPr>
        <p:spPr>
          <a:xfrm>
            <a:off x="3854189" y="4046438"/>
            <a:ext cx="5387975" cy="365760"/>
          </a:xfrm>
        </p:spPr>
        <p:txBody>
          <a:bodyPr anchor="ctr" anchorCtr="0"/>
          <a:lstStyle>
            <a:lvl1pPr marL="0" indent="0">
              <a:buNone/>
              <a:defRPr/>
            </a:lvl1pPr>
          </a:lstStyle>
          <a:p>
            <a:pPr algn="l">
              <a:lnSpc>
                <a:spcPct val="90000"/>
              </a:lnSpc>
              <a:spcBef>
                <a:spcPts val="800"/>
              </a:spcBef>
            </a:pPr>
            <a:r>
              <a:rPr lang="en-US" sz="2400" dirty="0"/>
              <a:t>email@company.com</a:t>
            </a:r>
          </a:p>
        </p:txBody>
      </p:sp>
      <p:pic>
        <p:nvPicPr>
          <p:cNvPr id="21" name="Graphic 20">
            <a:extLst>
              <a:ext uri="{FF2B5EF4-FFF2-40B4-BE49-F238E27FC236}">
                <a16:creationId xmlns:a16="http://schemas.microsoft.com/office/drawing/2014/main" id="{DBDF4DC5-10CE-483E-A182-AD220BB4D0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1234" y="1611615"/>
            <a:ext cx="778073" cy="1283822"/>
          </a:xfrm>
          <a:prstGeom prst="rect">
            <a:avLst/>
          </a:prstGeom>
        </p:spPr>
      </p:pic>
      <p:sp>
        <p:nvSpPr>
          <p:cNvPr id="24" name="Title 21">
            <a:extLst>
              <a:ext uri="{FF2B5EF4-FFF2-40B4-BE49-F238E27FC236}">
                <a16:creationId xmlns:a16="http://schemas.microsoft.com/office/drawing/2014/main" id="{E592BB85-CC23-4D53-A0DD-9A89450E6BDB}"/>
              </a:ext>
            </a:extLst>
          </p:cNvPr>
          <p:cNvSpPr txBox="1">
            <a:spLocks/>
          </p:cNvSpPr>
          <p:nvPr/>
        </p:nvSpPr>
        <p:spPr bwMode="gray">
          <a:xfrm>
            <a:off x="3810143" y="1907278"/>
            <a:ext cx="7744086" cy="692497"/>
          </a:xfrm>
          <a:prstGeom prst="rect">
            <a:avLst/>
          </a:prstGeom>
        </p:spPr>
        <p:txBody>
          <a:bodyPr vert="horz" wrap="square" lIns="0" tIns="0" rIns="0" bIns="0" rtlCol="0" anchor="ctr" anchorCtr="0">
            <a:spAutoFit/>
          </a:bodyPr>
          <a:lstStyle>
            <a:lvl1pPr algn="l" defTabSz="1086775" rtl="0" eaLnBrk="1" latinLnBrk="0" hangingPunct="1">
              <a:lnSpc>
                <a:spcPct val="100000"/>
              </a:lnSpc>
              <a:spcBef>
                <a:spcPct val="0"/>
              </a:spcBef>
              <a:buNone/>
              <a:defRPr lang="en-US" sz="5000" b="1" kern="1200" cap="all" baseline="0" dirty="0">
                <a:solidFill>
                  <a:schemeClr val="tx1"/>
                </a:solidFill>
                <a:latin typeface="+mj-lt"/>
                <a:ea typeface="+mj-ea"/>
                <a:cs typeface="+mj-cs"/>
              </a:defRPr>
            </a:lvl1pPr>
          </a:lstStyle>
          <a:p>
            <a:pPr>
              <a:lnSpc>
                <a:spcPct val="90000"/>
              </a:lnSpc>
              <a:spcBef>
                <a:spcPts val="1200"/>
              </a:spcBef>
            </a:pPr>
            <a:r>
              <a:rPr lang="en-US" dirty="0"/>
              <a:t>QUESTIONS?</a:t>
            </a:r>
          </a:p>
        </p:txBody>
      </p:sp>
      <p:sp>
        <p:nvSpPr>
          <p:cNvPr id="29" name="TextBox 28">
            <a:extLst>
              <a:ext uri="{FF2B5EF4-FFF2-40B4-BE49-F238E27FC236}">
                <a16:creationId xmlns:a16="http://schemas.microsoft.com/office/drawing/2014/main" id="{4B45301D-7E5E-4C18-8385-CFD5C3841526}"/>
              </a:ext>
            </a:extLst>
          </p:cNvPr>
          <p:cNvSpPr txBox="1"/>
          <p:nvPr/>
        </p:nvSpPr>
        <p:spPr>
          <a:xfrm>
            <a:off x="2850521" y="3328538"/>
            <a:ext cx="6766250" cy="418862"/>
          </a:xfrm>
          <a:prstGeom prst="rect">
            <a:avLst/>
          </a:prstGeom>
        </p:spPr>
        <p:txBody>
          <a:bodyPr vert="horz" lIns="0" tIns="0" rIns="0" bIns="0" rtlCol="0">
            <a:noAutofit/>
          </a:bodyPr>
          <a:lstStyle>
            <a:lvl1pPr lvl="0" indent="0">
              <a:lnSpc>
                <a:spcPct val="90000"/>
              </a:lnSpc>
              <a:spcBef>
                <a:spcPts val="1800"/>
              </a:spcBef>
              <a:buClr>
                <a:schemeClr val="bg2"/>
              </a:buClr>
              <a:buFontTx/>
              <a:buNone/>
              <a:defRPr sz="3200" b="1"/>
            </a:lvl1pPr>
            <a:lvl2pPr marL="640080" indent="-274320">
              <a:lnSpc>
                <a:spcPct val="90000"/>
              </a:lnSpc>
              <a:spcBef>
                <a:spcPts val="400"/>
              </a:spcBef>
              <a:spcAft>
                <a:spcPts val="0"/>
              </a:spcAft>
              <a:buClr>
                <a:schemeClr val="tx1"/>
              </a:buClr>
              <a:buSzPct val="100000"/>
              <a:buFontTx/>
              <a:buBlip>
                <a:blip r:embed="rId12"/>
              </a:buBlip>
              <a:defRPr sz="2000"/>
            </a:lvl2pPr>
            <a:lvl3pPr marL="932688" indent="-274320" defTabSz="1290546">
              <a:lnSpc>
                <a:spcPct val="90000"/>
              </a:lnSpc>
              <a:spcBef>
                <a:spcPts val="200"/>
              </a:spcBef>
              <a:spcAft>
                <a:spcPts val="0"/>
              </a:spcAft>
              <a:buClr>
                <a:schemeClr val="tx1"/>
              </a:buClr>
              <a:buFontTx/>
              <a:buBlip>
                <a:blip r:embed="rId13"/>
              </a:buBlip>
              <a:defRPr sz="1800"/>
            </a:lvl3pPr>
            <a:lvl4pPr marL="1188720" indent="-228600">
              <a:lnSpc>
                <a:spcPct val="90000"/>
              </a:lnSpc>
              <a:spcBef>
                <a:spcPts val="200"/>
              </a:spcBef>
              <a:spcAft>
                <a:spcPts val="0"/>
              </a:spcAft>
              <a:buClr>
                <a:schemeClr val="tx1"/>
              </a:buClr>
              <a:buSzPct val="100000"/>
              <a:buFontTx/>
              <a:buBlip>
                <a:blip r:embed="rId14"/>
              </a:buBlip>
              <a:tabLst/>
              <a:defRPr sz="1600" baseline="0"/>
            </a:lvl4pPr>
            <a:lvl5pPr marL="1417320" indent="-228600">
              <a:lnSpc>
                <a:spcPct val="90000"/>
              </a:lnSpc>
              <a:spcBef>
                <a:spcPts val="200"/>
              </a:spcBef>
              <a:spcAft>
                <a:spcPts val="0"/>
              </a:spcAft>
              <a:buClr>
                <a:schemeClr val="tx1"/>
              </a:buClr>
              <a:buFontTx/>
              <a:buBlip>
                <a:blip r:embed="rId13"/>
              </a:buBlip>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lvl="0"/>
            <a:r>
              <a:rPr lang="en-US" noProof="0" dirty="0"/>
              <a:t>Thank you! You can find me at: </a:t>
            </a:r>
          </a:p>
        </p:txBody>
      </p:sp>
      <p:sp>
        <p:nvSpPr>
          <p:cNvPr id="9" name="Text Placeholder 8">
            <a:extLst>
              <a:ext uri="{FF2B5EF4-FFF2-40B4-BE49-F238E27FC236}">
                <a16:creationId xmlns:a16="http://schemas.microsoft.com/office/drawing/2014/main" id="{E6AEFD77-EAB7-4272-B28A-9F08CD48956C}"/>
              </a:ext>
            </a:extLst>
          </p:cNvPr>
          <p:cNvSpPr>
            <a:spLocks noGrp="1"/>
          </p:cNvSpPr>
          <p:nvPr>
            <p:ph type="body" sz="quarter" idx="12" hasCustomPrompt="1"/>
          </p:nvPr>
        </p:nvSpPr>
        <p:spPr>
          <a:xfrm>
            <a:off x="3854189" y="4650111"/>
            <a:ext cx="5387975" cy="365760"/>
          </a:xfrm>
        </p:spPr>
        <p:txBody>
          <a:bodyPr anchor="ctr" anchorCtr="0"/>
          <a:lstStyle>
            <a:lvl1pPr marL="0" indent="0">
              <a:buNone/>
              <a:defRPr/>
            </a:lvl1pPr>
          </a:lstStyle>
          <a:p>
            <a:pPr algn="l">
              <a:lnSpc>
                <a:spcPct val="90000"/>
              </a:lnSpc>
              <a:spcBef>
                <a:spcPts val="800"/>
              </a:spcBef>
            </a:pPr>
            <a:r>
              <a:rPr lang="en-US" sz="2400" dirty="0"/>
              <a:t>@twitterhandle</a:t>
            </a:r>
          </a:p>
        </p:txBody>
      </p:sp>
      <p:sp>
        <p:nvSpPr>
          <p:cNvPr id="11" name="Text Placeholder 10">
            <a:extLst>
              <a:ext uri="{FF2B5EF4-FFF2-40B4-BE49-F238E27FC236}">
                <a16:creationId xmlns:a16="http://schemas.microsoft.com/office/drawing/2014/main" id="{6A81E86D-D791-4AC5-856F-66276A2DC4DC}"/>
              </a:ext>
            </a:extLst>
          </p:cNvPr>
          <p:cNvSpPr>
            <a:spLocks noGrp="1"/>
          </p:cNvSpPr>
          <p:nvPr>
            <p:ph type="body" sz="quarter" idx="13" hasCustomPrompt="1"/>
          </p:nvPr>
        </p:nvSpPr>
        <p:spPr>
          <a:xfrm>
            <a:off x="3854189" y="5328365"/>
            <a:ext cx="5535613" cy="365760"/>
          </a:xfrm>
        </p:spPr>
        <p:txBody>
          <a:bodyPr anchor="ctr" anchorCtr="0"/>
          <a:lstStyle>
            <a:lvl1pPr marL="0" indent="0">
              <a:buNone/>
              <a:defRPr/>
            </a:lvl1pPr>
          </a:lstStyle>
          <a:p>
            <a:pPr algn="l">
              <a:lnSpc>
                <a:spcPct val="90000"/>
              </a:lnSpc>
              <a:spcBef>
                <a:spcPts val="800"/>
              </a:spcBef>
            </a:pPr>
            <a:r>
              <a:rPr lang="en-US" sz="2400" dirty="0"/>
              <a:t>http://linkedin.com/username</a:t>
            </a:r>
          </a:p>
        </p:txBody>
      </p:sp>
    </p:spTree>
    <p:extLst>
      <p:ext uri="{BB962C8B-B14F-4D97-AF65-F5344CB8AC3E}">
        <p14:creationId xmlns:p14="http://schemas.microsoft.com/office/powerpoint/2010/main" val="21820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WX'23 Closing Slide">
    <p:bg>
      <p:bgPr>
        <a:solidFill>
          <a:srgbClr val="3C4647"/>
        </a:solidFill>
        <a:effectLst/>
      </p:bgPr>
    </p:bg>
    <p:spTree>
      <p:nvGrpSpPr>
        <p:cNvPr id="1" name=""/>
        <p:cNvGrpSpPr/>
        <p:nvPr/>
      </p:nvGrpSpPr>
      <p:grpSpPr>
        <a:xfrm>
          <a:off x="0" y="0"/>
          <a:ext cx="0" cy="0"/>
          <a:chOff x="0" y="0"/>
          <a:chExt cx="0" cy="0"/>
        </a:xfrm>
      </p:grpSpPr>
      <p:pic>
        <p:nvPicPr>
          <p:cNvPr id="11" name="Picture 10" descr="A view of the earth from space&#10;&#10;Description automatically generated with low confidence">
            <a:extLst>
              <a:ext uri="{FF2B5EF4-FFF2-40B4-BE49-F238E27FC236}">
                <a16:creationId xmlns:a16="http://schemas.microsoft.com/office/drawing/2014/main" id="{00E127DA-8405-4B93-A259-13711CB98F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88952" cy="6858001"/>
          </a:xfrm>
          <a:prstGeom prst="rect">
            <a:avLst/>
          </a:prstGeom>
        </p:spPr>
      </p:pic>
      <p:sp>
        <p:nvSpPr>
          <p:cNvPr id="9" name="object 20">
            <a:hlinkClick r:id="rId3"/>
            <a:extLst>
              <a:ext uri="{FF2B5EF4-FFF2-40B4-BE49-F238E27FC236}">
                <a16:creationId xmlns:a16="http://schemas.microsoft.com/office/drawing/2014/main" id="{7ED43A46-AFFE-4105-A07A-4D800F0FD780}"/>
              </a:ext>
            </a:extLst>
          </p:cNvPr>
          <p:cNvSpPr txBox="1"/>
          <p:nvPr/>
        </p:nvSpPr>
        <p:spPr>
          <a:xfrm>
            <a:off x="369696" y="5208601"/>
            <a:ext cx="2459879" cy="322523"/>
          </a:xfrm>
          <a:prstGeom prst="rect">
            <a:avLst/>
          </a:prstGeom>
        </p:spPr>
        <p:txBody>
          <a:bodyPr vert="horz" wrap="square" lIns="0" tIns="14604" rIns="0" bIns="0" rtlCol="0">
            <a:spAutoFit/>
          </a:bodyPr>
          <a:lstStyle/>
          <a:p>
            <a:pPr marL="12700" marR="0" lvl="0" indent="0" algn="ctr" defTabSz="1086775" rtl="0" eaLnBrk="1" fontAlgn="auto" latinLnBrk="0" hangingPunct="1">
              <a:lnSpc>
                <a:spcPct val="100000"/>
              </a:lnSpc>
              <a:spcBef>
                <a:spcPts val="114"/>
              </a:spcBef>
              <a:spcAft>
                <a:spcPts val="0"/>
              </a:spcAft>
              <a:buClrTx/>
              <a:buSzTx/>
              <a:buFontTx/>
              <a:buNone/>
              <a:tabLst/>
              <a:defRPr/>
            </a:pPr>
            <a:r>
              <a:rPr kumimoji="0" sz="2000" b="1" i="0" u="none" strike="noStrike" kern="1200" cap="none" spc="200" normalizeH="0" noProof="0" dirty="0">
                <a:ln>
                  <a:noFill/>
                </a:ln>
                <a:solidFill>
                  <a:schemeClr val="bg2"/>
                </a:solidFill>
                <a:effectLst/>
                <a:uLnTx/>
                <a:uFillTx/>
                <a:latin typeface="PTCRaleway"/>
                <a:ea typeface="+mn-ea"/>
                <a:cs typeface="PTCRaleway"/>
              </a:rPr>
              <a:t>ptc.com</a:t>
            </a:r>
            <a:endParaRPr kumimoji="0" sz="2000" b="0" i="0" u="none" strike="noStrike" kern="1200" cap="none" spc="200" normalizeH="0" noProof="0" dirty="0">
              <a:ln>
                <a:noFill/>
              </a:ln>
              <a:solidFill>
                <a:schemeClr val="bg2"/>
              </a:solidFill>
              <a:effectLst/>
              <a:uLnTx/>
              <a:uFillTx/>
              <a:latin typeface="PTCRaleway"/>
              <a:ea typeface="+mn-ea"/>
              <a:cs typeface="PTCRaleway"/>
            </a:endParaRPr>
          </a:p>
        </p:txBody>
      </p:sp>
      <p:pic>
        <p:nvPicPr>
          <p:cNvPr id="38" name="Picture 37">
            <a:hlinkClick r:id="rId4"/>
            <a:extLst>
              <a:ext uri="{FF2B5EF4-FFF2-40B4-BE49-F238E27FC236}">
                <a16:creationId xmlns:a16="http://schemas.microsoft.com/office/drawing/2014/main" id="{6C96BA37-A42C-42D5-9D7A-F22A1448F7E2}"/>
              </a:ext>
            </a:extLst>
          </p:cNvPr>
          <p:cNvPicPr>
            <a:picLocks noChangeAspect="1"/>
          </p:cNvPicPr>
          <p:nvPr/>
        </p:nvPicPr>
        <p:blipFill>
          <a:blip r:embed="rId5"/>
          <a:stretch>
            <a:fillRect/>
          </a:stretch>
        </p:blipFill>
        <p:spPr>
          <a:xfrm>
            <a:off x="748938" y="5879317"/>
            <a:ext cx="329213" cy="396274"/>
          </a:xfrm>
          <a:prstGeom prst="rect">
            <a:avLst/>
          </a:prstGeom>
        </p:spPr>
      </p:pic>
      <p:pic>
        <p:nvPicPr>
          <p:cNvPr id="52" name="Picture 51">
            <a:hlinkClick r:id="rId6"/>
            <a:extLst>
              <a:ext uri="{FF2B5EF4-FFF2-40B4-BE49-F238E27FC236}">
                <a16:creationId xmlns:a16="http://schemas.microsoft.com/office/drawing/2014/main" id="{7B0A66D6-16A5-4237-A88D-05AB2F1BE138}"/>
              </a:ext>
            </a:extLst>
          </p:cNvPr>
          <p:cNvPicPr>
            <a:picLocks noChangeAspect="1"/>
          </p:cNvPicPr>
          <p:nvPr/>
        </p:nvPicPr>
        <p:blipFill>
          <a:blip r:embed="rId7"/>
          <a:stretch>
            <a:fillRect/>
          </a:stretch>
        </p:blipFill>
        <p:spPr>
          <a:xfrm>
            <a:off x="1203673" y="5871207"/>
            <a:ext cx="335309" cy="396274"/>
          </a:xfrm>
          <a:prstGeom prst="rect">
            <a:avLst/>
          </a:prstGeom>
        </p:spPr>
      </p:pic>
      <p:pic>
        <p:nvPicPr>
          <p:cNvPr id="53" name="Picture 52">
            <a:hlinkClick r:id="rId8"/>
            <a:extLst>
              <a:ext uri="{FF2B5EF4-FFF2-40B4-BE49-F238E27FC236}">
                <a16:creationId xmlns:a16="http://schemas.microsoft.com/office/drawing/2014/main" id="{4CD33D67-5AAB-49B0-981E-C7AA8350A7CA}"/>
              </a:ext>
            </a:extLst>
          </p:cNvPr>
          <p:cNvPicPr>
            <a:picLocks noChangeAspect="1"/>
          </p:cNvPicPr>
          <p:nvPr/>
        </p:nvPicPr>
        <p:blipFill>
          <a:blip r:embed="rId9"/>
          <a:stretch>
            <a:fillRect/>
          </a:stretch>
        </p:blipFill>
        <p:spPr>
          <a:xfrm>
            <a:off x="1664504" y="5871207"/>
            <a:ext cx="329213" cy="396274"/>
          </a:xfrm>
          <a:prstGeom prst="rect">
            <a:avLst/>
          </a:prstGeom>
        </p:spPr>
      </p:pic>
      <p:pic>
        <p:nvPicPr>
          <p:cNvPr id="54" name="Picture 53">
            <a:hlinkClick r:id="rId10"/>
            <a:extLst>
              <a:ext uri="{FF2B5EF4-FFF2-40B4-BE49-F238E27FC236}">
                <a16:creationId xmlns:a16="http://schemas.microsoft.com/office/drawing/2014/main" id="{68B666AB-3239-41A1-A705-1F00F02B3410}"/>
              </a:ext>
            </a:extLst>
          </p:cNvPr>
          <p:cNvPicPr>
            <a:picLocks noChangeAspect="1"/>
          </p:cNvPicPr>
          <p:nvPr/>
        </p:nvPicPr>
        <p:blipFill>
          <a:blip r:embed="rId11"/>
          <a:stretch>
            <a:fillRect/>
          </a:stretch>
        </p:blipFill>
        <p:spPr>
          <a:xfrm>
            <a:off x="2119238" y="5871207"/>
            <a:ext cx="329213" cy="396274"/>
          </a:xfrm>
          <a:prstGeom prst="rect">
            <a:avLst/>
          </a:prstGeom>
        </p:spPr>
      </p:pic>
      <p:grpSp>
        <p:nvGrpSpPr>
          <p:cNvPr id="17" name="Group 16">
            <a:extLst>
              <a:ext uri="{FF2B5EF4-FFF2-40B4-BE49-F238E27FC236}">
                <a16:creationId xmlns:a16="http://schemas.microsoft.com/office/drawing/2014/main" id="{8373A702-1F9B-4EAB-9625-C82E7D9A5170}"/>
              </a:ext>
            </a:extLst>
          </p:cNvPr>
          <p:cNvGrpSpPr/>
          <p:nvPr/>
        </p:nvGrpSpPr>
        <p:grpSpPr>
          <a:xfrm>
            <a:off x="4220144" y="3133535"/>
            <a:ext cx="3751712" cy="590931"/>
            <a:chOff x="4538660" y="3133535"/>
            <a:chExt cx="3751712" cy="590931"/>
          </a:xfrm>
        </p:grpSpPr>
        <p:sp>
          <p:nvSpPr>
            <p:cNvPr id="18" name="Title 5">
              <a:extLst>
                <a:ext uri="{FF2B5EF4-FFF2-40B4-BE49-F238E27FC236}">
                  <a16:creationId xmlns:a16="http://schemas.microsoft.com/office/drawing/2014/main" id="{9269AFD2-2A2E-4636-9E7B-9D7ABA5E2526}"/>
                </a:ext>
              </a:extLst>
            </p:cNvPr>
            <p:cNvSpPr txBox="1">
              <a:spLocks/>
            </p:cNvSpPr>
            <p:nvPr userDrawn="1"/>
          </p:nvSpPr>
          <p:spPr>
            <a:xfrm>
              <a:off x="6784848" y="3133535"/>
              <a:ext cx="1505524" cy="590931"/>
            </a:xfrm>
            <a:prstGeom prst="rect">
              <a:avLst/>
            </a:prstGeom>
          </p:spPr>
          <p:txBody>
            <a:bodyPr vert="horz" wrap="square"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latin typeface="+mn-lt"/>
                </a:rPr>
                <a:t>you</a:t>
              </a:r>
            </a:p>
          </p:txBody>
        </p:sp>
        <p:sp>
          <p:nvSpPr>
            <p:cNvPr id="19" name="Title 5">
              <a:extLst>
                <a:ext uri="{FF2B5EF4-FFF2-40B4-BE49-F238E27FC236}">
                  <a16:creationId xmlns:a16="http://schemas.microsoft.com/office/drawing/2014/main" id="{67C222A8-D1FA-4E09-8499-2709DC5850D5}"/>
                </a:ext>
              </a:extLst>
            </p:cNvPr>
            <p:cNvSpPr txBox="1">
              <a:spLocks/>
            </p:cNvSpPr>
            <p:nvPr userDrawn="1"/>
          </p:nvSpPr>
          <p:spPr>
            <a:xfrm>
              <a:off x="4538660" y="3133535"/>
              <a:ext cx="2325436" cy="590931"/>
            </a:xfrm>
            <a:prstGeom prst="rect">
              <a:avLst/>
            </a:prstGeom>
          </p:spPr>
          <p:txBody>
            <a:bodyPr vert="horz"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t>thank</a:t>
              </a:r>
            </a:p>
          </p:txBody>
        </p:sp>
      </p:grpSp>
      <p:sp>
        <p:nvSpPr>
          <p:cNvPr id="20" name="TextBox 19">
            <a:extLst>
              <a:ext uri="{FF2B5EF4-FFF2-40B4-BE49-F238E27FC236}">
                <a16:creationId xmlns:a16="http://schemas.microsoft.com/office/drawing/2014/main" id="{01876607-907E-4169-B178-9B9E24F7B519}"/>
              </a:ext>
            </a:extLst>
          </p:cNvPr>
          <p:cNvSpPr txBox="1">
            <a:spLocks noChangeArrowheads="1"/>
          </p:cNvSpPr>
          <p:nvPr/>
        </p:nvSpPr>
        <p:spPr bwMode="auto">
          <a:xfrm>
            <a:off x="4556125" y="4014090"/>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lgn="ctr"/>
            <a:r>
              <a:rPr lang="en-US" altLang="en-US" dirty="0">
                <a:solidFill>
                  <a:schemeClr val="accent1"/>
                </a:solidFill>
                <a:latin typeface="+mn-lt"/>
              </a:rPr>
              <a:t>LIVEWORX.COM | </a:t>
            </a:r>
            <a:r>
              <a:rPr lang="en-US" altLang="en-US" b="1" dirty="0">
                <a:solidFill>
                  <a:schemeClr val="accent1"/>
                </a:solidFill>
                <a:latin typeface="+mn-lt"/>
              </a:rPr>
              <a:t>#LIVEWORX</a:t>
            </a:r>
          </a:p>
        </p:txBody>
      </p:sp>
      <p:sp>
        <p:nvSpPr>
          <p:cNvPr id="12" name="Rectangle 11">
            <a:extLst>
              <a:ext uri="{FF2B5EF4-FFF2-40B4-BE49-F238E27FC236}">
                <a16:creationId xmlns:a16="http://schemas.microsoft.com/office/drawing/2014/main" id="{48AD0ECD-87C2-4426-B32C-DE928BF9A7EC}"/>
              </a:ext>
            </a:extLst>
          </p:cNvPr>
          <p:cNvSpPr/>
          <p:nvPr/>
        </p:nvSpPr>
        <p:spPr>
          <a:xfrm>
            <a:off x="-3048" y="2448"/>
            <a:ext cx="12188952" cy="3421124"/>
          </a:xfrm>
          <a:prstGeom prst="rect">
            <a:avLst/>
          </a:prstGeom>
          <a:gradFill>
            <a:gsLst>
              <a:gs pos="1361">
                <a:srgbClr val="1C213A"/>
              </a:gs>
              <a:gs pos="57000">
                <a:srgbClr val="1C213A">
                  <a:alpha val="66000"/>
                </a:srgbClr>
              </a:gs>
              <a:gs pos="100000">
                <a:srgbClr val="1C213A">
                  <a:alpha val="0"/>
                </a:srgb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21" name="Graphic 20">
            <a:extLst>
              <a:ext uri="{FF2B5EF4-FFF2-40B4-BE49-F238E27FC236}">
                <a16:creationId xmlns:a16="http://schemas.microsoft.com/office/drawing/2014/main" id="{AB094C4F-4F6A-4250-8995-ADA5286A0D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1251" y="434248"/>
            <a:ext cx="3085475" cy="914400"/>
          </a:xfrm>
          <a:prstGeom prst="rect">
            <a:avLst/>
          </a:prstGeom>
        </p:spPr>
      </p:pic>
    </p:spTree>
    <p:extLst>
      <p:ext uri="{BB962C8B-B14F-4D97-AF65-F5344CB8AC3E}">
        <p14:creationId xmlns:p14="http://schemas.microsoft.com/office/powerpoint/2010/main" val="274154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ver Main">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FA8F9D0-B53C-4CF8-9141-36131B08A4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7386" y="465775"/>
            <a:ext cx="3860662" cy="987552"/>
          </a:xfrm>
          <a:prstGeom prst="rect">
            <a:avLst/>
          </a:prstGeom>
        </p:spPr>
      </p:pic>
      <p:sp>
        <p:nvSpPr>
          <p:cNvPr id="3" name="Subtitle 2"/>
          <p:cNvSpPr>
            <a:spLocks noGrp="1"/>
          </p:cNvSpPr>
          <p:nvPr>
            <p:ph type="subTitle" idx="1" hasCustomPrompt="1"/>
          </p:nvPr>
        </p:nvSpPr>
        <p:spPr bwMode="gray">
          <a:xfrm>
            <a:off x="432293" y="5059333"/>
            <a:ext cx="512064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dirty="0"/>
              <a:t>Presenter’s Name</a:t>
            </a:r>
          </a:p>
        </p:txBody>
      </p:sp>
      <p:sp>
        <p:nvSpPr>
          <p:cNvPr id="8" name="Text Placeholder 7"/>
          <p:cNvSpPr>
            <a:spLocks noGrp="1"/>
          </p:cNvSpPr>
          <p:nvPr>
            <p:ph type="body" sz="quarter" idx="10" hasCustomPrompt="1"/>
          </p:nvPr>
        </p:nvSpPr>
        <p:spPr bwMode="gray">
          <a:xfrm>
            <a:off x="452303" y="5396933"/>
            <a:ext cx="50292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Presenter’s Title &amp; Company</a:t>
            </a:r>
          </a:p>
        </p:txBody>
      </p:sp>
      <p:sp>
        <p:nvSpPr>
          <p:cNvPr id="10" name="Text Placeholder 9"/>
          <p:cNvSpPr>
            <a:spLocks noGrp="1"/>
          </p:cNvSpPr>
          <p:nvPr>
            <p:ph type="body" sz="quarter" idx="12" hasCustomPrompt="1"/>
          </p:nvPr>
        </p:nvSpPr>
        <p:spPr bwMode="gray">
          <a:xfrm>
            <a:off x="478643" y="6398062"/>
            <a:ext cx="347472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2262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0" y="6017774"/>
            <a:ext cx="2892560" cy="215304"/>
          </a:xfrm>
          <a:prstGeom prst="rect">
            <a:avLst/>
          </a:prstGeom>
        </p:spPr>
      </p:pic>
      <p:sp>
        <p:nvSpPr>
          <p:cNvPr id="36" name="TextBox 35">
            <a:extLst>
              <a:ext uri="{FF2B5EF4-FFF2-40B4-BE49-F238E27FC236}">
                <a16:creationId xmlns:a16="http://schemas.microsoft.com/office/drawing/2014/main" id="{6D836CCC-28B5-4F69-BB04-42E198283152}"/>
              </a:ext>
            </a:extLst>
          </p:cNvPr>
          <p:cNvSpPr txBox="1">
            <a:spLocks noChangeArrowheads="1"/>
          </p:cNvSpPr>
          <p:nvPr/>
        </p:nvSpPr>
        <p:spPr bwMode="auto">
          <a:xfrm>
            <a:off x="4311226" y="6398062"/>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r>
              <a:rPr lang="en-US" altLang="en-US" dirty="0">
                <a:solidFill>
                  <a:schemeClr val="accent1"/>
                </a:solidFill>
                <a:latin typeface="+mn-lt"/>
              </a:rPr>
              <a:t>LIVEWORX.COM | </a:t>
            </a:r>
            <a:r>
              <a:rPr lang="en-US" altLang="en-US" b="1" dirty="0">
                <a:solidFill>
                  <a:schemeClr val="accent1"/>
                </a:solidFill>
                <a:latin typeface="+mn-lt"/>
              </a:rPr>
              <a:t>#LIVEWORX</a:t>
            </a:r>
          </a:p>
        </p:txBody>
      </p:sp>
      <p:grpSp>
        <p:nvGrpSpPr>
          <p:cNvPr id="64" name="Group 63">
            <a:extLst>
              <a:ext uri="{FF2B5EF4-FFF2-40B4-BE49-F238E27FC236}">
                <a16:creationId xmlns:a16="http://schemas.microsoft.com/office/drawing/2014/main" id="{60B5956C-63D9-4797-8401-6A9A80EC2ECE}"/>
              </a:ext>
            </a:extLst>
          </p:cNvPr>
          <p:cNvGrpSpPr/>
          <p:nvPr/>
        </p:nvGrpSpPr>
        <p:grpSpPr>
          <a:xfrm>
            <a:off x="5098163" y="-455836"/>
            <a:ext cx="8421905" cy="7945936"/>
            <a:chOff x="5098163" y="-455836"/>
            <a:chExt cx="8421905" cy="7945936"/>
          </a:xfrm>
        </p:grpSpPr>
        <p:sp>
          <p:nvSpPr>
            <p:cNvPr id="65" name="Freeform: Shape 64">
              <a:extLst>
                <a:ext uri="{FF2B5EF4-FFF2-40B4-BE49-F238E27FC236}">
                  <a16:creationId xmlns:a16="http://schemas.microsoft.com/office/drawing/2014/main" id="{6F112104-F25C-4A04-8DCC-854F1C116AA8}"/>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66" name="Freeform: Shape 65">
              <a:extLst>
                <a:ext uri="{FF2B5EF4-FFF2-40B4-BE49-F238E27FC236}">
                  <a16:creationId xmlns:a16="http://schemas.microsoft.com/office/drawing/2014/main" id="{75492B59-0EFE-4076-9103-E746F3EE7A09}"/>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67" name="Freeform: Shape 66">
              <a:extLst>
                <a:ext uri="{FF2B5EF4-FFF2-40B4-BE49-F238E27FC236}">
                  <a16:creationId xmlns:a16="http://schemas.microsoft.com/office/drawing/2014/main" id="{3ED09D66-23A5-4898-84FA-4C4DF09D3B54}"/>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spTree>
    <p:extLst>
      <p:ext uri="{BB962C8B-B14F-4D97-AF65-F5344CB8AC3E}">
        <p14:creationId xmlns:p14="http://schemas.microsoft.com/office/powerpoint/2010/main" val="3446999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rgbClr val="3C4647"/>
        </a:solidFill>
        <a:effectLst/>
      </p:bgPr>
    </p:bg>
    <p:spTree>
      <p:nvGrpSpPr>
        <p:cNvPr id="1" name=""/>
        <p:cNvGrpSpPr/>
        <p:nvPr/>
      </p:nvGrpSpPr>
      <p:grpSpPr>
        <a:xfrm>
          <a:off x="0" y="0"/>
          <a:ext cx="0" cy="0"/>
          <a:chOff x="0" y="0"/>
          <a:chExt cx="0" cy="0"/>
        </a:xfrm>
      </p:grpSpPr>
      <p:sp>
        <p:nvSpPr>
          <p:cNvPr id="9" name="object 20">
            <a:hlinkClick r:id="rId2"/>
            <a:extLst>
              <a:ext uri="{FF2B5EF4-FFF2-40B4-BE49-F238E27FC236}">
                <a16:creationId xmlns:a16="http://schemas.microsoft.com/office/drawing/2014/main" id="{7ED43A46-AFFE-4105-A07A-4D800F0FD780}"/>
              </a:ext>
            </a:extLst>
          </p:cNvPr>
          <p:cNvSpPr txBox="1"/>
          <p:nvPr/>
        </p:nvSpPr>
        <p:spPr>
          <a:xfrm>
            <a:off x="369696" y="5208601"/>
            <a:ext cx="2459879" cy="322523"/>
          </a:xfrm>
          <a:prstGeom prst="rect">
            <a:avLst/>
          </a:prstGeom>
        </p:spPr>
        <p:txBody>
          <a:bodyPr vert="horz" wrap="square" lIns="0" tIns="14604" rIns="0" bIns="0" rtlCol="0">
            <a:spAutoFit/>
          </a:bodyPr>
          <a:lstStyle/>
          <a:p>
            <a:pPr marL="12700" marR="0" lvl="0" indent="0" algn="ctr" defTabSz="1086775" rtl="0" eaLnBrk="1" fontAlgn="auto" latinLnBrk="0" hangingPunct="1">
              <a:lnSpc>
                <a:spcPct val="100000"/>
              </a:lnSpc>
              <a:spcBef>
                <a:spcPts val="114"/>
              </a:spcBef>
              <a:spcAft>
                <a:spcPts val="0"/>
              </a:spcAft>
              <a:buClrTx/>
              <a:buSzTx/>
              <a:buFontTx/>
              <a:buNone/>
              <a:tabLst/>
              <a:defRPr/>
            </a:pPr>
            <a:r>
              <a:rPr kumimoji="0" sz="2000" b="1" i="0" u="none" strike="noStrike" kern="1200" cap="none" spc="200" normalizeH="0" noProof="0" dirty="0">
                <a:ln>
                  <a:noFill/>
                </a:ln>
                <a:solidFill>
                  <a:schemeClr val="bg2"/>
                </a:solidFill>
                <a:effectLst/>
                <a:uLnTx/>
                <a:uFillTx/>
                <a:latin typeface="PTCRaleway"/>
                <a:ea typeface="+mn-ea"/>
                <a:cs typeface="PTCRaleway"/>
              </a:rPr>
              <a:t>ptc.com</a:t>
            </a:r>
            <a:endParaRPr kumimoji="0" sz="2000" b="0" i="0" u="none" strike="noStrike" kern="1200" cap="none" spc="200" normalizeH="0" noProof="0" dirty="0">
              <a:ln>
                <a:noFill/>
              </a:ln>
              <a:solidFill>
                <a:schemeClr val="bg2"/>
              </a:solidFill>
              <a:effectLst/>
              <a:uLnTx/>
              <a:uFillTx/>
              <a:latin typeface="PTCRaleway"/>
              <a:ea typeface="+mn-ea"/>
              <a:cs typeface="PTCRaleway"/>
            </a:endParaRPr>
          </a:p>
        </p:txBody>
      </p:sp>
      <p:pic>
        <p:nvPicPr>
          <p:cNvPr id="38" name="Picture 37">
            <a:hlinkClick r:id="rId3"/>
            <a:extLst>
              <a:ext uri="{FF2B5EF4-FFF2-40B4-BE49-F238E27FC236}">
                <a16:creationId xmlns:a16="http://schemas.microsoft.com/office/drawing/2014/main" id="{6C96BA37-A42C-42D5-9D7A-F22A1448F7E2}"/>
              </a:ext>
            </a:extLst>
          </p:cNvPr>
          <p:cNvPicPr>
            <a:picLocks noChangeAspect="1"/>
          </p:cNvPicPr>
          <p:nvPr/>
        </p:nvPicPr>
        <p:blipFill>
          <a:blip r:embed="rId4"/>
          <a:stretch>
            <a:fillRect/>
          </a:stretch>
        </p:blipFill>
        <p:spPr>
          <a:xfrm>
            <a:off x="748938" y="5879317"/>
            <a:ext cx="329213" cy="396274"/>
          </a:xfrm>
          <a:prstGeom prst="rect">
            <a:avLst/>
          </a:prstGeom>
        </p:spPr>
      </p:pic>
      <p:pic>
        <p:nvPicPr>
          <p:cNvPr id="52" name="Picture 51">
            <a:hlinkClick r:id="rId5"/>
            <a:extLst>
              <a:ext uri="{FF2B5EF4-FFF2-40B4-BE49-F238E27FC236}">
                <a16:creationId xmlns:a16="http://schemas.microsoft.com/office/drawing/2014/main" id="{7B0A66D6-16A5-4237-A88D-05AB2F1BE138}"/>
              </a:ext>
            </a:extLst>
          </p:cNvPr>
          <p:cNvPicPr>
            <a:picLocks noChangeAspect="1"/>
          </p:cNvPicPr>
          <p:nvPr/>
        </p:nvPicPr>
        <p:blipFill>
          <a:blip r:embed="rId6"/>
          <a:stretch>
            <a:fillRect/>
          </a:stretch>
        </p:blipFill>
        <p:spPr>
          <a:xfrm>
            <a:off x="1203673" y="5871207"/>
            <a:ext cx="335309" cy="396274"/>
          </a:xfrm>
          <a:prstGeom prst="rect">
            <a:avLst/>
          </a:prstGeom>
        </p:spPr>
      </p:pic>
      <p:pic>
        <p:nvPicPr>
          <p:cNvPr id="53" name="Picture 52">
            <a:hlinkClick r:id="rId7"/>
            <a:extLst>
              <a:ext uri="{FF2B5EF4-FFF2-40B4-BE49-F238E27FC236}">
                <a16:creationId xmlns:a16="http://schemas.microsoft.com/office/drawing/2014/main" id="{4CD33D67-5AAB-49B0-981E-C7AA8350A7CA}"/>
              </a:ext>
            </a:extLst>
          </p:cNvPr>
          <p:cNvPicPr>
            <a:picLocks noChangeAspect="1"/>
          </p:cNvPicPr>
          <p:nvPr/>
        </p:nvPicPr>
        <p:blipFill>
          <a:blip r:embed="rId8"/>
          <a:stretch>
            <a:fillRect/>
          </a:stretch>
        </p:blipFill>
        <p:spPr>
          <a:xfrm>
            <a:off x="1664504" y="5871207"/>
            <a:ext cx="329213" cy="396274"/>
          </a:xfrm>
          <a:prstGeom prst="rect">
            <a:avLst/>
          </a:prstGeom>
        </p:spPr>
      </p:pic>
      <p:pic>
        <p:nvPicPr>
          <p:cNvPr id="54" name="Picture 53">
            <a:hlinkClick r:id="rId9"/>
            <a:extLst>
              <a:ext uri="{FF2B5EF4-FFF2-40B4-BE49-F238E27FC236}">
                <a16:creationId xmlns:a16="http://schemas.microsoft.com/office/drawing/2014/main" id="{68B666AB-3239-41A1-A705-1F00F02B3410}"/>
              </a:ext>
            </a:extLst>
          </p:cNvPr>
          <p:cNvPicPr>
            <a:picLocks noChangeAspect="1"/>
          </p:cNvPicPr>
          <p:nvPr/>
        </p:nvPicPr>
        <p:blipFill>
          <a:blip r:embed="rId10"/>
          <a:stretch>
            <a:fillRect/>
          </a:stretch>
        </p:blipFill>
        <p:spPr>
          <a:xfrm>
            <a:off x="2119238" y="5871207"/>
            <a:ext cx="329213" cy="396274"/>
          </a:xfrm>
          <a:prstGeom prst="rect">
            <a:avLst/>
          </a:prstGeom>
        </p:spPr>
      </p:pic>
      <p:pic>
        <p:nvPicPr>
          <p:cNvPr id="5" name="Picture 4">
            <a:extLst>
              <a:ext uri="{FF2B5EF4-FFF2-40B4-BE49-F238E27FC236}">
                <a16:creationId xmlns:a16="http://schemas.microsoft.com/office/drawing/2014/main" id="{6115C6C5-F9D6-448E-B1B2-C8028536A3FE}"/>
              </a:ext>
            </a:extLst>
          </p:cNvPr>
          <p:cNvPicPr>
            <a:picLocks noChangeAspect="1"/>
          </p:cNvPicPr>
          <p:nvPr/>
        </p:nvPicPr>
        <p:blipFill>
          <a:blip r:embed="rId11"/>
          <a:stretch>
            <a:fillRect/>
          </a:stretch>
        </p:blipFill>
        <p:spPr>
          <a:xfrm>
            <a:off x="0" y="0"/>
            <a:ext cx="12192000" cy="6857999"/>
          </a:xfrm>
          <a:prstGeom prst="rect">
            <a:avLst/>
          </a:prstGeom>
        </p:spPr>
      </p:pic>
      <p:grpSp>
        <p:nvGrpSpPr>
          <p:cNvPr id="17" name="Group 16">
            <a:extLst>
              <a:ext uri="{FF2B5EF4-FFF2-40B4-BE49-F238E27FC236}">
                <a16:creationId xmlns:a16="http://schemas.microsoft.com/office/drawing/2014/main" id="{8373A702-1F9B-4EAB-9625-C82E7D9A5170}"/>
              </a:ext>
            </a:extLst>
          </p:cNvPr>
          <p:cNvGrpSpPr/>
          <p:nvPr/>
        </p:nvGrpSpPr>
        <p:grpSpPr>
          <a:xfrm>
            <a:off x="4220144" y="3133535"/>
            <a:ext cx="3751712" cy="590931"/>
            <a:chOff x="4538660" y="3133535"/>
            <a:chExt cx="3751712" cy="590931"/>
          </a:xfrm>
        </p:grpSpPr>
        <p:sp>
          <p:nvSpPr>
            <p:cNvPr id="18" name="Title 5">
              <a:extLst>
                <a:ext uri="{FF2B5EF4-FFF2-40B4-BE49-F238E27FC236}">
                  <a16:creationId xmlns:a16="http://schemas.microsoft.com/office/drawing/2014/main" id="{9269AFD2-2A2E-4636-9E7B-9D7ABA5E2526}"/>
                </a:ext>
              </a:extLst>
            </p:cNvPr>
            <p:cNvSpPr txBox="1">
              <a:spLocks/>
            </p:cNvSpPr>
            <p:nvPr userDrawn="1"/>
          </p:nvSpPr>
          <p:spPr>
            <a:xfrm>
              <a:off x="6784848" y="3133535"/>
              <a:ext cx="1505524" cy="590931"/>
            </a:xfrm>
            <a:prstGeom prst="rect">
              <a:avLst/>
            </a:prstGeom>
          </p:spPr>
          <p:txBody>
            <a:bodyPr vert="horz" wrap="square"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latin typeface="+mn-lt"/>
                </a:rPr>
                <a:t>you</a:t>
              </a:r>
            </a:p>
          </p:txBody>
        </p:sp>
        <p:sp>
          <p:nvSpPr>
            <p:cNvPr id="19" name="Title 5">
              <a:extLst>
                <a:ext uri="{FF2B5EF4-FFF2-40B4-BE49-F238E27FC236}">
                  <a16:creationId xmlns:a16="http://schemas.microsoft.com/office/drawing/2014/main" id="{67C222A8-D1FA-4E09-8499-2709DC5850D5}"/>
                </a:ext>
              </a:extLst>
            </p:cNvPr>
            <p:cNvSpPr txBox="1">
              <a:spLocks/>
            </p:cNvSpPr>
            <p:nvPr userDrawn="1"/>
          </p:nvSpPr>
          <p:spPr>
            <a:xfrm>
              <a:off x="4538660" y="3133535"/>
              <a:ext cx="2325436" cy="590931"/>
            </a:xfrm>
            <a:prstGeom prst="rect">
              <a:avLst/>
            </a:prstGeom>
          </p:spPr>
          <p:txBody>
            <a:bodyPr vert="horz"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t>thank</a:t>
              </a:r>
            </a:p>
          </p:txBody>
        </p:sp>
      </p:grpSp>
      <p:sp>
        <p:nvSpPr>
          <p:cNvPr id="20" name="TextBox 19">
            <a:extLst>
              <a:ext uri="{FF2B5EF4-FFF2-40B4-BE49-F238E27FC236}">
                <a16:creationId xmlns:a16="http://schemas.microsoft.com/office/drawing/2014/main" id="{01876607-907E-4169-B178-9B9E24F7B519}"/>
              </a:ext>
            </a:extLst>
          </p:cNvPr>
          <p:cNvSpPr txBox="1">
            <a:spLocks noChangeArrowheads="1"/>
          </p:cNvSpPr>
          <p:nvPr/>
        </p:nvSpPr>
        <p:spPr bwMode="auto">
          <a:xfrm>
            <a:off x="4556125" y="4014090"/>
            <a:ext cx="3079750" cy="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lvl="0" eaLnBrk="1" hangingPunct="1">
              <a:lnSpc>
                <a:spcPct val="90000"/>
              </a:lnSpc>
              <a:spcBef>
                <a:spcPts val="800"/>
              </a:spcBef>
              <a:defRPr sz="1400" b="0">
                <a:solidFill>
                  <a:schemeClr val="bg1">
                    <a:lumMod val="75000"/>
                  </a:schemeClr>
                </a:solidFill>
                <a:latin typeface="News Gothic MT" panose="020B0504020203020204" pitchFamily="34" charset="0"/>
              </a:defRPr>
            </a:lvl1pPr>
            <a:lvl2pPr marL="742950" indent="-285750"/>
            <a:lvl3pPr marL="1143000" indent="-228600"/>
            <a:lvl4pPr marL="1600200" indent="-228600"/>
            <a:lvl5pPr marL="2057400" indent="-228600"/>
            <a:lvl6pPr marL="2514600" indent="-228600" defTabSz="1085850" fontAlgn="base">
              <a:spcBef>
                <a:spcPct val="0"/>
              </a:spcBef>
              <a:spcAft>
                <a:spcPct val="0"/>
              </a:spcAft>
            </a:lvl6pPr>
            <a:lvl7pPr marL="2971800" indent="-228600" defTabSz="1085850" fontAlgn="base">
              <a:spcBef>
                <a:spcPct val="0"/>
              </a:spcBef>
              <a:spcAft>
                <a:spcPct val="0"/>
              </a:spcAft>
            </a:lvl7pPr>
            <a:lvl8pPr marL="3429000" indent="-228600" defTabSz="1085850" fontAlgn="base">
              <a:spcBef>
                <a:spcPct val="0"/>
              </a:spcBef>
              <a:spcAft>
                <a:spcPct val="0"/>
              </a:spcAft>
            </a:lvl8pPr>
            <a:lvl9pPr marL="3886200" indent="-228600" defTabSz="1085850" fontAlgn="base">
              <a:spcBef>
                <a:spcPct val="0"/>
              </a:spcBef>
              <a:spcAft>
                <a:spcPct val="0"/>
              </a:spcAft>
            </a:lvl9pPr>
          </a:lstStyle>
          <a:p>
            <a:pPr lvl="0" algn="ctr"/>
            <a:r>
              <a:rPr lang="en-US" altLang="en-US" dirty="0">
                <a:solidFill>
                  <a:schemeClr val="accent1"/>
                </a:solidFill>
                <a:latin typeface="+mn-lt"/>
              </a:rPr>
              <a:t>LIVEWORX.COM | </a:t>
            </a:r>
            <a:r>
              <a:rPr lang="en-US" altLang="en-US" b="1" dirty="0">
                <a:solidFill>
                  <a:schemeClr val="accent1"/>
                </a:solidFill>
                <a:latin typeface="+mn-lt"/>
              </a:rPr>
              <a:t>#LIVEWORX</a:t>
            </a:r>
          </a:p>
        </p:txBody>
      </p:sp>
      <p:pic>
        <p:nvPicPr>
          <p:cNvPr id="13" name="Graphic 12">
            <a:extLst>
              <a:ext uri="{FF2B5EF4-FFF2-40B4-BE49-F238E27FC236}">
                <a16:creationId xmlns:a16="http://schemas.microsoft.com/office/drawing/2014/main" id="{1513374F-1EC6-4BC6-AEC2-F839035D03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89479" y="441815"/>
            <a:ext cx="3860666" cy="987552"/>
          </a:xfrm>
          <a:prstGeom prst="rect">
            <a:avLst/>
          </a:prstGeom>
        </p:spPr>
      </p:pic>
    </p:spTree>
    <p:extLst>
      <p:ext uri="{BB962C8B-B14F-4D97-AF65-F5344CB8AC3E}">
        <p14:creationId xmlns:p14="http://schemas.microsoft.com/office/powerpoint/2010/main" val="345423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D4AFD6-69C2-4E76-2176-CD455038455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3969E9-22AB-AAE2-7A6D-7482CE9D07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1E459-514F-0503-3677-AFFBA4813411}"/>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2729845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566948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0" i="0" baseline="0" err="1">
              <a:solidFill>
                <a:schemeClr val="bg1"/>
              </a:solidFill>
              <a:latin typeface="Segoe UI" panose="020B0502040204020203" pitchFamily="34" charset="0"/>
              <a:ea typeface="+mj-ea"/>
              <a:cs typeface="+mj-cs"/>
              <a:sym typeface="Segoe UI" panose="020B0502040204020203"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0219768" cy="731520"/>
          </a:xfrm>
        </p:spPr>
        <p:txBody>
          <a:bodyPr vert="horz" wrap="square" lIns="0" tIns="0" rIns="0" bIns="0" rtlCol="0" anchor="b" anchorCtr="0">
            <a:noAutofit/>
          </a:bodyPr>
          <a:lstStyle>
            <a:lvl1pPr>
              <a:defRPr lang="en-US" b="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0219768"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F514B939-6F58-46A8-9C25-A8E0B359719F}"/>
              </a:ext>
            </a:extLst>
          </p:cNvPr>
          <p:cNvSpPr txBox="1">
            <a:spLocks/>
          </p:cNvSpPr>
          <p:nvPr userDrawn="1">
            <p:custDataLst>
              <p:tags r:id="rId6"/>
            </p:custDataLst>
          </p:nvPr>
        </p:nvSpPr>
        <p:spPr>
          <a:xfrm>
            <a:off x="2061879" y="6498754"/>
            <a:ext cx="621643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272337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456F-D762-D2A9-56C0-721413E667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A0B5B-DDB1-EE41-BBC7-662AFA954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E6600-320B-BF8D-785F-9F74E943B0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33867B-9E3C-70CB-6AD2-1FC76A449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C2AF0-69B9-0234-C606-A6914FC2C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A3B92A-89D7-7DE9-6F8A-94EFCE40827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68177B7-28A7-BE46-8181-B7A939C666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24463-7C6B-206C-3687-671457ED0AC7}"/>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225630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566948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0" i="0" baseline="0" err="1">
              <a:solidFill>
                <a:schemeClr val="bg1"/>
              </a:solidFill>
              <a:latin typeface="Segoe UI" panose="020B0502040204020203" pitchFamily="34" charset="0"/>
              <a:ea typeface="+mj-ea"/>
              <a:cs typeface="+mj-cs"/>
              <a:sym typeface="Segoe UI" panose="020B0502040204020203"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0219768" cy="731520"/>
          </a:xfrm>
        </p:spPr>
        <p:txBody>
          <a:bodyPr vert="horz" wrap="square" lIns="0" tIns="0" rIns="0" bIns="0" rtlCol="0" anchor="b" anchorCtr="0">
            <a:noAutofit/>
          </a:bodyPr>
          <a:lstStyle>
            <a:lvl1pPr>
              <a:defRPr lang="en-US" b="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0219768"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p>
        </p:txBody>
      </p:sp>
      <p:sp>
        <p:nvSpPr>
          <p:cNvPr id="10" name="5. Source" hidden="1">
            <a:extLst>
              <a:ext uri="{FF2B5EF4-FFF2-40B4-BE49-F238E27FC236}">
                <a16:creationId xmlns:a16="http://schemas.microsoft.com/office/drawing/2014/main" id="{F514B939-6F58-46A8-9C25-A8E0B359719F}"/>
              </a:ext>
            </a:extLst>
          </p:cNvPr>
          <p:cNvSpPr txBox="1">
            <a:spLocks/>
          </p:cNvSpPr>
          <p:nvPr userDrawn="1">
            <p:custDataLst>
              <p:tags r:id="rId5"/>
            </p:custDataLst>
          </p:nvPr>
        </p:nvSpPr>
        <p:spPr>
          <a:xfrm>
            <a:off x="2061879" y="6498754"/>
            <a:ext cx="621643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082860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70D-CAD1-2710-CB6B-73A7553B54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C6BEE-283D-F8DC-A9D9-B075E97B24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BE49E-F605-4ED5-9F93-4DC7B3141B8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C13F39C-248D-FF7D-7B27-701AA3C86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63A1B-386A-28C2-5928-E3A0159AB966}"/>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170694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88D44-86CC-DFC0-C144-C47E697CD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C620F-2288-BF31-CAB7-0041A6CCDE6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5C6E051-E2E8-ACF0-3245-5049D809D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C1BA8C-55E8-866C-8738-21957A3BD2DA}"/>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238353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D4AFD6-69C2-4E76-2176-CD455038455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3969E9-22AB-AAE2-7A6D-7482CE9D07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1E459-514F-0503-3677-AFFBA4813411}"/>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53654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E7C0B-288F-CB1E-512D-355E00897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5A550D-E802-3655-A7C8-058E4676B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902531-2A39-161F-C4A3-9AC038774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B73FA-76FE-77AC-4203-4FC49C4E781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6327C22-0A74-9EE0-BEE4-66948F8C6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C75CD-1C3C-DB06-5471-7F2BFD683A21}"/>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2478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66B7-CA7A-7164-4B3D-25B14B8D6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07FE09-A149-60A6-C640-055060DEB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F8F52C-8B60-3DE5-96FF-A031B41A1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7C5B2-B1E1-2890-48CB-12CA2528FB2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CF1CB48-EFC0-7ED2-EA69-C00951843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A7045-B60F-A1C0-4388-01170994F198}"/>
              </a:ext>
            </a:extLst>
          </p:cNvPr>
          <p:cNvSpPr>
            <a:spLocks noGrp="1"/>
          </p:cNvSpPr>
          <p:nvPr>
            <p:ph type="sldNum" sz="quarter" idx="12"/>
          </p:nvPr>
        </p:nvSpPr>
        <p:spPr/>
        <p:txBody>
          <a:bodyPr/>
          <a:lstStyle/>
          <a:p>
            <a:fld id="{2DEA563E-77C6-6046-9B14-1085FCD3D217}" type="slidenum">
              <a:rPr lang="en-US" smtClean="0"/>
              <a:t>‹#›</a:t>
            </a:fld>
            <a:endParaRPr lang="en-US"/>
          </a:p>
        </p:txBody>
      </p:sp>
    </p:spTree>
    <p:extLst>
      <p:ext uri="{BB962C8B-B14F-4D97-AF65-F5344CB8AC3E}">
        <p14:creationId xmlns:p14="http://schemas.microsoft.com/office/powerpoint/2010/main" val="385456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oleObject" Target="../embeddings/oleObject3.bin"/><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image" Target="../media/image8.svg"/><Relationship Id="rId47" Type="http://schemas.openxmlformats.org/officeDocument/2006/relationships/image" Target="../media/image13.png"/><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ags" Target="../tags/tag14.xml"/><Relationship Id="rId40" Type="http://schemas.openxmlformats.org/officeDocument/2006/relationships/image" Target="../media/image6.emf"/><Relationship Id="rId45" Type="http://schemas.openxmlformats.org/officeDocument/2006/relationships/image" Target="../media/image11.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image" Target="../media/image10.sv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image" Target="../media/image9.png"/><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tags" Target="../tags/tag15.xml"/><Relationship Id="rId46" Type="http://schemas.openxmlformats.org/officeDocument/2006/relationships/image" Target="../media/image12.png"/><Relationship Id="rId20" Type="http://schemas.openxmlformats.org/officeDocument/2006/relationships/slideLayout" Target="../slideLayouts/slideLayout36.xml"/><Relationship Id="rId41"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1E2F2-6FB7-89F2-20F4-B672788192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FD426D-9C77-8904-C15C-7772D830DD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E7AC-0A01-9002-6568-81489F49D3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01F9EE6-184E-2C4D-F9D9-4A0914635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385AB-8CA4-E505-0C7E-0881D1DF6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A563E-77C6-6046-9B14-1085FCD3D217}" type="slidenum">
              <a:rPr lang="en-US" smtClean="0"/>
              <a:t>‹#›</a:t>
            </a:fld>
            <a:endParaRPr lang="en-US"/>
          </a:p>
        </p:txBody>
      </p:sp>
    </p:spTree>
    <p:extLst>
      <p:ext uri="{BB962C8B-B14F-4D97-AF65-F5344CB8AC3E}">
        <p14:creationId xmlns:p14="http://schemas.microsoft.com/office/powerpoint/2010/main" val="1946662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669" r:id="rId14"/>
    <p:sldLayoutId id="2147483673" r:id="rId15"/>
    <p:sldLayoutId id="2147483684"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90734D-BEF5-41A5-9F49-51E157572097}"/>
              </a:ext>
            </a:extLst>
          </p:cNvPr>
          <p:cNvGraphicFramePr>
            <a:graphicFrameLocks noChangeAspect="1"/>
          </p:cNvGraphicFramePr>
          <p:nvPr>
            <p:custDataLst>
              <p:tags r:id="rId37"/>
            </p:custDataLst>
            <p:extLst>
              <p:ext uri="{D42A27DB-BD31-4B8C-83A1-F6EECF244321}">
                <p14:modId xmlns:p14="http://schemas.microsoft.com/office/powerpoint/2010/main" val="353261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83" imgH="384" progId="TCLayout.ActiveDocument.1">
                  <p:embed/>
                </p:oleObj>
              </mc:Choice>
              <mc:Fallback>
                <p:oleObj name="think-cell Slide" r:id="rId39" imgW="383" imgH="384" progId="TCLayout.ActiveDocument.1">
                  <p:embed/>
                  <p:pic>
                    <p:nvPicPr>
                      <p:cNvPr id="5" name="Object 4" hidden="1">
                        <a:extLst>
                          <a:ext uri="{FF2B5EF4-FFF2-40B4-BE49-F238E27FC236}">
                            <a16:creationId xmlns:a16="http://schemas.microsoft.com/office/drawing/2014/main" id="{E790734D-BEF5-41A5-9F49-51E157572097}"/>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BF71598-268F-4340-989F-8086D0EE7691}"/>
              </a:ext>
            </a:extLst>
          </p:cNvPr>
          <p:cNvSpPr/>
          <p:nvPr>
            <p:custDataLst>
              <p:tags r:id="rId38"/>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Placeholder 1"/>
          <p:cNvSpPr>
            <a:spLocks noGrp="1"/>
          </p:cNvSpPr>
          <p:nvPr>
            <p:ph type="title"/>
          </p:nvPr>
        </p:nvSpPr>
        <p:spPr>
          <a:xfrm>
            <a:off x="490760" y="678174"/>
            <a:ext cx="10789920" cy="369332"/>
          </a:xfrm>
          <a:prstGeom prst="rect">
            <a:avLst/>
          </a:prstGeom>
        </p:spPr>
        <p:txBody>
          <a:bodyPr vert="horz" lIns="0" tIns="0" rIns="0" bIns="0" rtlCol="0" anchor="t" anchorCtr="0">
            <a:spAutoFit/>
          </a:bodyPr>
          <a:lstStyle/>
          <a:p>
            <a:r>
              <a:rPr lang="en-US" dirty="0"/>
              <a:t>add title – keep it brief</a:t>
            </a:r>
          </a:p>
        </p:txBody>
      </p:sp>
      <p:sp>
        <p:nvSpPr>
          <p:cNvPr id="3" name="Text Placeholder 2"/>
          <p:cNvSpPr>
            <a:spLocks noGrp="1"/>
          </p:cNvSpPr>
          <p:nvPr>
            <p:ph type="body" idx="1"/>
          </p:nvPr>
        </p:nvSpPr>
        <p:spPr>
          <a:xfrm>
            <a:off x="496648" y="1709928"/>
            <a:ext cx="10789919" cy="4572000"/>
          </a:xfrm>
          <a:prstGeom prst="rect">
            <a:avLst/>
          </a:prstGeom>
        </p:spPr>
        <p:txBody>
          <a:bodyPr vert="horz" lIns="0" tIns="0" rIns="0" bIns="0" rtlCol="0">
            <a:noAutofit/>
          </a:body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6FE1755-5705-4A27-8F5C-B2D6D4D1E477}"/>
              </a:ext>
            </a:extLst>
          </p:cNvPr>
          <p:cNvSpPr/>
          <p:nvPr/>
        </p:nvSpPr>
        <p:spPr>
          <a:xfrm>
            <a:off x="496649"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73" name="Graphic 72">
            <a:extLst>
              <a:ext uri="{FF2B5EF4-FFF2-40B4-BE49-F238E27FC236}">
                <a16:creationId xmlns:a16="http://schemas.microsoft.com/office/drawing/2014/main" id="{03CC0558-A5CC-41DA-B025-39B57BA2FE6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5443" y="4871963"/>
            <a:ext cx="58992" cy="1828800"/>
          </a:xfrm>
          <a:prstGeom prst="rect">
            <a:avLst/>
          </a:prstGeom>
        </p:spPr>
      </p:pic>
      <p:grpSp>
        <p:nvGrpSpPr>
          <p:cNvPr id="7" name="Group 6">
            <a:extLst>
              <a:ext uri="{FF2B5EF4-FFF2-40B4-BE49-F238E27FC236}">
                <a16:creationId xmlns:a16="http://schemas.microsoft.com/office/drawing/2014/main" id="{3A370F2A-B6C2-46DD-AB45-7568E7C8545F}"/>
              </a:ext>
            </a:extLst>
          </p:cNvPr>
          <p:cNvGrpSpPr/>
          <p:nvPr/>
        </p:nvGrpSpPr>
        <p:grpSpPr>
          <a:xfrm>
            <a:off x="-3048" y="6620256"/>
            <a:ext cx="12198096" cy="237744"/>
            <a:chOff x="0" y="6620256"/>
            <a:chExt cx="12188952" cy="237744"/>
          </a:xfrm>
        </p:grpSpPr>
        <p:sp>
          <p:nvSpPr>
            <p:cNvPr id="40" name="Freeform: Shape 39">
              <a:extLst>
                <a:ext uri="{FF2B5EF4-FFF2-40B4-BE49-F238E27FC236}">
                  <a16:creationId xmlns:a16="http://schemas.microsoft.com/office/drawing/2014/main" id="{0881BC1C-CD55-4318-871B-A8A1D76C4E17}"/>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41" name="Freeform 4">
              <a:extLst>
                <a:ext uri="{FF2B5EF4-FFF2-40B4-BE49-F238E27FC236}">
                  <a16:creationId xmlns:a16="http://schemas.microsoft.com/office/drawing/2014/main" id="{2246A36A-338C-4A4E-A78D-8D2DDB37A05F}"/>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sp>
        <p:nvSpPr>
          <p:cNvPr id="11" name="Rectangle 6">
            <a:extLst>
              <a:ext uri="{FF2B5EF4-FFF2-40B4-BE49-F238E27FC236}">
                <a16:creationId xmlns:a16="http://schemas.microsoft.com/office/drawing/2014/main" id="{E71BAD2D-1E64-42FF-BB7D-211229839555}"/>
              </a:ext>
            </a:extLst>
          </p:cNvPr>
          <p:cNvSpPr txBox="1">
            <a:spLocks noChangeArrowheads="1"/>
          </p:cNvSpPr>
          <p:nvPr/>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20000"/>
                    <a:lumOff val="8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20000"/>
                  <a:lumOff val="80000"/>
                </a:schemeClr>
              </a:solidFill>
              <a:effectLst/>
              <a:uLnTx/>
              <a:uFillTx/>
              <a:ea typeface="MS PGothic" pitchFamily="34" charset="-128"/>
            </a:endParaRPr>
          </a:p>
        </p:txBody>
      </p:sp>
    </p:spTree>
    <p:extLst>
      <p:ext uri="{BB962C8B-B14F-4D97-AF65-F5344CB8AC3E}">
        <p14:creationId xmlns:p14="http://schemas.microsoft.com/office/powerpoint/2010/main" val="20824851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9" r:id="rId32"/>
    <p:sldLayoutId id="2147483770" r:id="rId33"/>
    <p:sldLayoutId id="2147483771" r:id="rId34"/>
    <p:sldLayoutId id="2147483772"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p:titleStyle>
    <p:bodyStyle>
      <a:lvl1pPr marL="342900" indent="-342900" algn="l" defTabSz="1086775" rtl="0" eaLnBrk="1" latinLnBrk="0" hangingPunct="1">
        <a:lnSpc>
          <a:spcPct val="90000"/>
        </a:lnSpc>
        <a:spcBef>
          <a:spcPts val="1800"/>
        </a:spcBef>
        <a:buClr>
          <a:schemeClr val="bg2"/>
        </a:buClr>
        <a:buFontTx/>
        <a:buBlip>
          <a:blip r:embed="rId43">
            <a:extLst>
              <a:ext uri="{96DAC541-7B7A-43D3-8B79-37D633B846F1}">
                <asvg:svgBlip xmlns:asvg="http://schemas.microsoft.com/office/drawing/2016/SVG/main" r:embed="rId44"/>
              </a:ext>
            </a:extLst>
          </a:blip>
        </a:buBlip>
        <a:defRPr sz="2400" kern="1200">
          <a:solidFill>
            <a:schemeClr val="tx1"/>
          </a:solidFill>
          <a:latin typeface="+mn-lt"/>
          <a:ea typeface="+mn-ea"/>
          <a:cs typeface="+mn-cs"/>
        </a:defRPr>
      </a:lvl1pPr>
      <a:lvl2pPr marL="640080" indent="-274320" algn="l" defTabSz="1086775" rtl="0" eaLnBrk="1" latinLnBrk="0" hangingPunct="1">
        <a:lnSpc>
          <a:spcPct val="90000"/>
        </a:lnSpc>
        <a:spcBef>
          <a:spcPts val="400"/>
        </a:spcBef>
        <a:spcAft>
          <a:spcPts val="0"/>
        </a:spcAft>
        <a:buClr>
          <a:schemeClr val="tx1"/>
        </a:buClr>
        <a:buSzPct val="100000"/>
        <a:buFontTx/>
        <a:buBlip>
          <a:blip r:embed="rId45"/>
        </a:buBlip>
        <a:defRPr sz="2000" kern="1200">
          <a:solidFill>
            <a:schemeClr val="tx1"/>
          </a:solidFill>
          <a:latin typeface="+mn-lt"/>
          <a:ea typeface="+mn-ea"/>
          <a:cs typeface="+mn-cs"/>
        </a:defRPr>
      </a:lvl2pPr>
      <a:lvl3pPr marL="932688" indent="-274320" algn="l" defTabSz="1290546" rtl="0" eaLnBrk="1" latinLnBrk="0" hangingPunct="1">
        <a:lnSpc>
          <a:spcPct val="90000"/>
        </a:lnSpc>
        <a:spcBef>
          <a:spcPts val="200"/>
        </a:spcBef>
        <a:spcAft>
          <a:spcPts val="0"/>
        </a:spcAft>
        <a:buClr>
          <a:schemeClr val="tx1"/>
        </a:buClr>
        <a:buFontTx/>
        <a:buBlip>
          <a:blip r:embed="rId46"/>
        </a:buBlip>
        <a:defRPr sz="1800" kern="1200">
          <a:solidFill>
            <a:schemeClr val="tx1"/>
          </a:solidFill>
          <a:latin typeface="+mn-lt"/>
          <a:ea typeface="+mn-ea"/>
          <a:cs typeface="+mn-cs"/>
        </a:defRPr>
      </a:lvl3pPr>
      <a:lvl4pPr marL="1188720" indent="-228600" algn="l" defTabSz="1086775" rtl="0" eaLnBrk="1" latinLnBrk="0" hangingPunct="1">
        <a:lnSpc>
          <a:spcPct val="90000"/>
        </a:lnSpc>
        <a:spcBef>
          <a:spcPts val="200"/>
        </a:spcBef>
        <a:spcAft>
          <a:spcPts val="0"/>
        </a:spcAft>
        <a:buClr>
          <a:schemeClr val="tx1"/>
        </a:buClr>
        <a:buSzPct val="100000"/>
        <a:buFontTx/>
        <a:buBlip>
          <a:blip r:embed="rId47"/>
        </a:buBlip>
        <a:tabLst/>
        <a:defRPr sz="1600" kern="1200" baseline="0">
          <a:solidFill>
            <a:schemeClr val="tx1"/>
          </a:solidFill>
          <a:latin typeface="+mn-lt"/>
          <a:ea typeface="+mn-ea"/>
          <a:cs typeface="+mn-cs"/>
        </a:defRPr>
      </a:lvl4pPr>
      <a:lvl5pPr marL="1417320" indent="-228600" algn="l" defTabSz="1086775" rtl="0" eaLnBrk="1" latinLnBrk="0" hangingPunct="1">
        <a:lnSpc>
          <a:spcPct val="90000"/>
        </a:lnSpc>
        <a:spcBef>
          <a:spcPts val="200"/>
        </a:spcBef>
        <a:spcAft>
          <a:spcPts val="0"/>
        </a:spcAft>
        <a:buClr>
          <a:schemeClr val="tx1"/>
        </a:buClr>
        <a:buFontTx/>
        <a:buBlip>
          <a:blip r:embed="rId46"/>
        </a:buBlip>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4.png"/><Relationship Id="rId21" Type="http://schemas.openxmlformats.org/officeDocument/2006/relationships/image" Target="../media/image91.emf"/><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3.png"/><Relationship Id="rId16" Type="http://schemas.openxmlformats.org/officeDocument/2006/relationships/image" Target="../media/image86.png"/><Relationship Id="rId20" Type="http://schemas.openxmlformats.org/officeDocument/2006/relationships/image" Target="../media/image90.emf"/><Relationship Id="rId1" Type="http://schemas.openxmlformats.org/officeDocument/2006/relationships/slideLayout" Target="../slideLayouts/slideLayout1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emf"/><Relationship Id="rId4" Type="http://schemas.openxmlformats.org/officeDocument/2006/relationships/image" Target="../media/image72.png"/><Relationship Id="rId9" Type="http://schemas.openxmlformats.org/officeDocument/2006/relationships/image" Target="../media/image79.jpe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4.jpeg"/><Relationship Id="rId5" Type="http://schemas.openxmlformats.org/officeDocument/2006/relationships/image" Target="../media/image53.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56.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69.jpeg"/><Relationship Id="rId3" Type="http://schemas.microsoft.com/office/2007/relationships/hdphoto" Target="../media/hdphoto4.wdp"/><Relationship Id="rId7" Type="http://schemas.openxmlformats.org/officeDocument/2006/relationships/diagramQuickStyle" Target="../diagrams/quickStyle3.xml"/><Relationship Id="rId12"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17.xml"/><Relationship Id="rId6" Type="http://schemas.openxmlformats.org/officeDocument/2006/relationships/diagramLayout" Target="../diagrams/layout3.xml"/><Relationship Id="rId11" Type="http://schemas.openxmlformats.org/officeDocument/2006/relationships/image" Target="../media/image67.png"/><Relationship Id="rId5" Type="http://schemas.openxmlformats.org/officeDocument/2006/relationships/diagramData" Target="../diagrams/data3.xml"/><Relationship Id="rId10" Type="http://schemas.openxmlformats.org/officeDocument/2006/relationships/image" Target="../media/image66.png"/><Relationship Id="rId4" Type="http://schemas.openxmlformats.org/officeDocument/2006/relationships/image" Target="../media/image65.png"/><Relationship Id="rId9" Type="http://schemas.microsoft.com/office/2007/relationships/diagramDrawing" Target="../diagrams/drawing3.xml"/><Relationship Id="rId14"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60D8CB-A1EE-D2DE-D34B-4B30C1296DFB}"/>
              </a:ext>
            </a:extLst>
          </p:cNvPr>
          <p:cNvSpPr txBox="1"/>
          <p:nvPr/>
        </p:nvSpPr>
        <p:spPr>
          <a:xfrm>
            <a:off x="3387255" y="1410417"/>
            <a:ext cx="9358685" cy="3231654"/>
          </a:xfrm>
          <a:prstGeom prst="rect">
            <a:avLst/>
          </a:prstGeom>
          <a:noFill/>
          <a:ln w="9525">
            <a:noFill/>
          </a:ln>
        </p:spPr>
        <p:txBody>
          <a:bodyPr wrap="square">
            <a:spAutoFit/>
          </a:bodyPr>
          <a:lstStyle/>
          <a:p>
            <a:r>
              <a:rPr lang="en-US" sz="6600" dirty="0"/>
              <a:t>NASA Digital Engineering Transformation</a:t>
            </a:r>
          </a:p>
          <a:p>
            <a:endParaRPr lang="en-US" sz="3600" dirty="0"/>
          </a:p>
          <a:p>
            <a:r>
              <a:rPr lang="en-US" sz="3600" dirty="0"/>
              <a:t>Terry R. Hill</a:t>
            </a:r>
          </a:p>
        </p:txBody>
      </p:sp>
      <p:sp>
        <p:nvSpPr>
          <p:cNvPr id="7" name="TextBox 6">
            <a:extLst>
              <a:ext uri="{FF2B5EF4-FFF2-40B4-BE49-F238E27FC236}">
                <a16:creationId xmlns:a16="http://schemas.microsoft.com/office/drawing/2014/main" id="{D8887A85-5F5C-4066-459F-9DE5CBC05B50}"/>
              </a:ext>
            </a:extLst>
          </p:cNvPr>
          <p:cNvSpPr txBox="1"/>
          <p:nvPr/>
        </p:nvSpPr>
        <p:spPr>
          <a:xfrm>
            <a:off x="390418" y="5424755"/>
            <a:ext cx="7181636" cy="924674"/>
          </a:xfrm>
          <a:prstGeom prst="rect">
            <a:avLst/>
          </a:prstGeom>
          <a:ln w="9525">
            <a:noFill/>
          </a:ln>
        </p:spPr>
        <p:txBody>
          <a:bodyPr vert="horz" wrap="square" lIns="45720" tIns="45720" rIns="45720" bIns="45720" rtlCol="0">
            <a:noAutofit/>
          </a:bodyPr>
          <a:lstStyle/>
          <a:p>
            <a:pPr algn="l">
              <a:lnSpc>
                <a:spcPct val="90000"/>
              </a:lnSpc>
              <a:spcBef>
                <a:spcPts val="800"/>
              </a:spcBef>
            </a:pPr>
            <a:r>
              <a:rPr lang="en-US" sz="3200" dirty="0">
                <a:solidFill>
                  <a:schemeClr val="bg1"/>
                </a:solidFill>
              </a:rPr>
              <a:t>May, 2023</a:t>
            </a:r>
          </a:p>
        </p:txBody>
      </p:sp>
      <p:sp>
        <p:nvSpPr>
          <p:cNvPr id="8" name="Subtitle 7">
            <a:extLst>
              <a:ext uri="{FF2B5EF4-FFF2-40B4-BE49-F238E27FC236}">
                <a16:creationId xmlns:a16="http://schemas.microsoft.com/office/drawing/2014/main" id="{55C189A9-6101-3611-8904-18FB8A8AE121}"/>
              </a:ext>
            </a:extLst>
          </p:cNvPr>
          <p:cNvSpPr txBox="1">
            <a:spLocks/>
          </p:cNvSpPr>
          <p:nvPr/>
        </p:nvSpPr>
        <p:spPr>
          <a:xfrm>
            <a:off x="2649184" y="5424755"/>
            <a:ext cx="8534400" cy="102113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effectLst>
                  <a:glow rad="101600">
                    <a:schemeClr val="bg1">
                      <a:alpha val="60000"/>
                    </a:schemeClr>
                  </a:glow>
                </a:effectLst>
                <a:latin typeface="Helvetica"/>
                <a:ea typeface="+mn-ea"/>
                <a:cs typeface="Helvetica"/>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Helvetica"/>
                <a:ea typeface="+mn-ea"/>
                <a:cs typeface="Helvetica"/>
              </a:defRPr>
            </a:lvl2pPr>
            <a:lvl3pPr marL="914400" indent="0" algn="ctr" defTabSz="914400" rtl="0" eaLnBrk="1" latinLnBrk="0" hangingPunct="1">
              <a:spcBef>
                <a:spcPct val="20000"/>
              </a:spcBef>
              <a:buFont typeface="Arial" pitchFamily="34" charset="0"/>
              <a:buNone/>
              <a:defRPr sz="1800" kern="1200">
                <a:solidFill>
                  <a:schemeClr val="tx1">
                    <a:tint val="75000"/>
                  </a:schemeClr>
                </a:solidFill>
                <a:latin typeface="Helvetica"/>
                <a:ea typeface="+mn-ea"/>
                <a:cs typeface="Helvetica"/>
              </a:defRPr>
            </a:lvl3pPr>
            <a:lvl4pPr marL="1371600" indent="0" algn="ctr" defTabSz="914400" rtl="0" eaLnBrk="1" latinLnBrk="0" hangingPunct="1">
              <a:spcBef>
                <a:spcPct val="20000"/>
              </a:spcBef>
              <a:buFont typeface="Arial" pitchFamily="34" charset="0"/>
              <a:buNone/>
              <a:defRPr sz="1600" kern="1200">
                <a:solidFill>
                  <a:schemeClr val="tx1">
                    <a:tint val="75000"/>
                  </a:schemeClr>
                </a:solidFill>
                <a:latin typeface="Helvetica"/>
                <a:ea typeface="+mn-ea"/>
                <a:cs typeface="Helvetica"/>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Helvetica"/>
                <a:ea typeface="+mn-ea"/>
                <a:cs typeface="Helvetica"/>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ln w="0"/>
                <a:solidFill>
                  <a:schemeClr val="bg1"/>
                </a:solidFill>
                <a:effectLst>
                  <a:outerShdw blurRad="38100" dist="19050" dir="2700000" algn="tl" rotWithShape="0">
                    <a:schemeClr val="dk1">
                      <a:alpha val="40000"/>
                    </a:schemeClr>
                  </a:outerShdw>
                </a:effectLst>
              </a:rPr>
              <a:t>“It is not necessary to change. Survival is not mandatory.” </a:t>
            </a:r>
          </a:p>
          <a:p>
            <a:r>
              <a:rPr lang="en-US" sz="1800" dirty="0">
                <a:ln w="0"/>
                <a:solidFill>
                  <a:schemeClr val="bg1"/>
                </a:solidFill>
                <a:effectLst>
                  <a:outerShdw blurRad="38100" dist="19050" dir="2700000" algn="tl" rotWithShape="0">
                    <a:schemeClr val="dk1">
                      <a:alpha val="40000"/>
                    </a:schemeClr>
                  </a:outerShdw>
                </a:effectLst>
              </a:rPr>
              <a:t>(W. Edwards - Deming Institute, 2019)</a:t>
            </a:r>
          </a:p>
        </p:txBody>
      </p:sp>
      <p:pic>
        <p:nvPicPr>
          <p:cNvPr id="9" name="Picture 8">
            <a:extLst>
              <a:ext uri="{FF2B5EF4-FFF2-40B4-BE49-F238E27FC236}">
                <a16:creationId xmlns:a16="http://schemas.microsoft.com/office/drawing/2014/main" id="{EFD26AD7-760D-C82A-8544-F09DA1CA80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608" y="651678"/>
            <a:ext cx="2958523" cy="2870475"/>
          </a:xfrm>
          <a:prstGeom prst="rect">
            <a:avLst/>
          </a:prstGeom>
        </p:spPr>
      </p:pic>
      <p:sp>
        <p:nvSpPr>
          <p:cNvPr id="10" name="TextBox 9">
            <a:extLst>
              <a:ext uri="{FF2B5EF4-FFF2-40B4-BE49-F238E27FC236}">
                <a16:creationId xmlns:a16="http://schemas.microsoft.com/office/drawing/2014/main" id="{C4710FC1-BF22-AE50-2D75-8F9339AF69F6}"/>
              </a:ext>
            </a:extLst>
          </p:cNvPr>
          <p:cNvSpPr txBox="1"/>
          <p:nvPr/>
        </p:nvSpPr>
        <p:spPr>
          <a:xfrm>
            <a:off x="11982616" y="6726803"/>
            <a:ext cx="0" cy="0"/>
          </a:xfrm>
          <a:prstGeom prst="rect">
            <a:avLst/>
          </a:prstGeom>
          <a:ln w="9525">
            <a:noFill/>
          </a:ln>
        </p:spPr>
        <p:txBody>
          <a:bodyPr vert="horz" wrap="none" lIns="45720" tIns="45720" rIns="45720" bIns="45720" rtlCol="0">
            <a:noAutofit/>
          </a:bodyPr>
          <a:lstStyle/>
          <a:p>
            <a:pPr algn="l">
              <a:lnSpc>
                <a:spcPct val="90000"/>
              </a:lnSpc>
              <a:spcBef>
                <a:spcPts val="800"/>
              </a:spcBef>
            </a:pPr>
            <a:endParaRPr lang="en-US" dirty="0" err="1"/>
          </a:p>
        </p:txBody>
      </p:sp>
    </p:spTree>
    <p:extLst>
      <p:ext uri="{BB962C8B-B14F-4D97-AF65-F5344CB8AC3E}">
        <p14:creationId xmlns:p14="http://schemas.microsoft.com/office/powerpoint/2010/main" val="37573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2EF745-6576-E053-33C9-95D28B61042B}"/>
              </a:ext>
            </a:extLst>
          </p:cNvPr>
          <p:cNvSpPr/>
          <p:nvPr/>
        </p:nvSpPr>
        <p:spPr>
          <a:xfrm>
            <a:off x="4919645" y="1618219"/>
            <a:ext cx="1281584"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F4A91D8-64B8-8BA8-79F0-1B9BB493F0B1}"/>
              </a:ext>
            </a:extLst>
          </p:cNvPr>
          <p:cNvSpPr/>
          <p:nvPr/>
        </p:nvSpPr>
        <p:spPr>
          <a:xfrm>
            <a:off x="2714524" y="1619977"/>
            <a:ext cx="1959428"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55" name="Title 1054">
            <a:extLst>
              <a:ext uri="{FF2B5EF4-FFF2-40B4-BE49-F238E27FC236}">
                <a16:creationId xmlns:a16="http://schemas.microsoft.com/office/drawing/2014/main" id="{A89214B3-035D-D0D2-77D0-10F8EEBCDD6A}"/>
              </a:ext>
            </a:extLst>
          </p:cNvPr>
          <p:cNvSpPr>
            <a:spLocks noGrp="1"/>
          </p:cNvSpPr>
          <p:nvPr>
            <p:ph type="title"/>
          </p:nvPr>
        </p:nvSpPr>
        <p:spPr>
          <a:xfrm>
            <a:off x="1575810" y="260901"/>
            <a:ext cx="10609237" cy="739942"/>
          </a:xfrm>
        </p:spPr>
        <p:txBody>
          <a:bodyPr>
            <a:normAutofit/>
          </a:bodyPr>
          <a:lstStyle/>
          <a:p>
            <a:r>
              <a:rPr lang="en-US" sz="2400" dirty="0"/>
              <a:t>Phased Integration Pilot of Commonly Used Engineering Tools</a:t>
            </a:r>
          </a:p>
        </p:txBody>
      </p:sp>
      <p:pic>
        <p:nvPicPr>
          <p:cNvPr id="1026" name="Picture 2" descr="2021x Refresh2 Version News">
            <a:extLst>
              <a:ext uri="{FF2B5EF4-FFF2-40B4-BE49-F238E27FC236}">
                <a16:creationId xmlns:a16="http://schemas.microsoft.com/office/drawing/2014/main" id="{DF2C2F39-E0D3-4AFC-9D1F-35A8414B0A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7444" y="1537178"/>
            <a:ext cx="1705428" cy="852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81F8DF-AF8B-FD80-F1AA-690ECC140B7A}"/>
              </a:ext>
            </a:extLst>
          </p:cNvPr>
          <p:cNvSpPr txBox="1"/>
          <p:nvPr/>
        </p:nvSpPr>
        <p:spPr>
          <a:xfrm>
            <a:off x="2841699" y="2283616"/>
            <a:ext cx="1741713" cy="307777"/>
          </a:xfrm>
          <a:prstGeom prst="rect">
            <a:avLst/>
          </a:prstGeom>
          <a:noFill/>
        </p:spPr>
        <p:txBody>
          <a:bodyPr wrap="square" rtlCol="0">
            <a:spAutoFit/>
          </a:bodyPr>
          <a:lstStyle/>
          <a:p>
            <a:pPr algn="ctr"/>
            <a:r>
              <a:rPr lang="en-US" sz="1400" dirty="0"/>
              <a:t>SysML Modeling</a:t>
            </a:r>
          </a:p>
        </p:txBody>
      </p:sp>
      <p:sp>
        <p:nvSpPr>
          <p:cNvPr id="4" name="TextBox 3">
            <a:extLst>
              <a:ext uri="{FF2B5EF4-FFF2-40B4-BE49-F238E27FC236}">
                <a16:creationId xmlns:a16="http://schemas.microsoft.com/office/drawing/2014/main" id="{36DBC093-7232-2694-2386-3E66C6C3AE94}"/>
              </a:ext>
            </a:extLst>
          </p:cNvPr>
          <p:cNvSpPr txBox="1"/>
          <p:nvPr/>
        </p:nvSpPr>
        <p:spPr>
          <a:xfrm>
            <a:off x="4907968" y="2222693"/>
            <a:ext cx="1281584" cy="430887"/>
          </a:xfrm>
          <a:prstGeom prst="rect">
            <a:avLst/>
          </a:prstGeom>
          <a:noFill/>
        </p:spPr>
        <p:txBody>
          <a:bodyPr wrap="square" rtlCol="0">
            <a:spAutoFit/>
          </a:bodyPr>
          <a:lstStyle/>
          <a:p>
            <a:pPr algn="ctr"/>
            <a:r>
              <a:rPr lang="en-US" sz="1100" dirty="0"/>
              <a:t>SysML Model Management</a:t>
            </a:r>
          </a:p>
        </p:txBody>
      </p:sp>
      <p:sp>
        <p:nvSpPr>
          <p:cNvPr id="8" name="Rounded Rectangle 7">
            <a:extLst>
              <a:ext uri="{FF2B5EF4-FFF2-40B4-BE49-F238E27FC236}">
                <a16:creationId xmlns:a16="http://schemas.microsoft.com/office/drawing/2014/main" id="{42FBA05F-12C6-0489-1DB4-B6F371B2C51D}"/>
              </a:ext>
            </a:extLst>
          </p:cNvPr>
          <p:cNvSpPr/>
          <p:nvPr/>
        </p:nvSpPr>
        <p:spPr>
          <a:xfrm>
            <a:off x="563546" y="1429758"/>
            <a:ext cx="1502510" cy="134506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030" name="Picture 6" descr="Login - Jama Software">
            <a:extLst>
              <a:ext uri="{FF2B5EF4-FFF2-40B4-BE49-F238E27FC236}">
                <a16:creationId xmlns:a16="http://schemas.microsoft.com/office/drawing/2014/main" id="{0972F7B9-FD06-A922-4C74-620DB65D67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319" y="1928450"/>
            <a:ext cx="1252606" cy="334798"/>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2DDAD01F-3D19-BE98-186F-3538D2161402}"/>
              </a:ext>
            </a:extLst>
          </p:cNvPr>
          <p:cNvSpPr/>
          <p:nvPr/>
        </p:nvSpPr>
        <p:spPr>
          <a:xfrm>
            <a:off x="4706339" y="3919040"/>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032" name="Picture 8">
            <a:extLst>
              <a:ext uri="{FF2B5EF4-FFF2-40B4-BE49-F238E27FC236}">
                <a16:creationId xmlns:a16="http://schemas.microsoft.com/office/drawing/2014/main" id="{58B5C2E2-CFE8-C8B1-2091-2A55D26EAD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8607" y="4293026"/>
            <a:ext cx="1215013" cy="28026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65F39BAF-E605-C0E2-9360-CEF5506E5A55}"/>
              </a:ext>
            </a:extLst>
          </p:cNvPr>
          <p:cNvSpPr/>
          <p:nvPr/>
        </p:nvSpPr>
        <p:spPr>
          <a:xfrm>
            <a:off x="1104052" y="5086713"/>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5300E58-6EB6-EC70-2619-A8649BBC0FF4}"/>
              </a:ext>
            </a:extLst>
          </p:cNvPr>
          <p:cNvSpPr txBox="1"/>
          <p:nvPr/>
        </p:nvSpPr>
        <p:spPr>
          <a:xfrm>
            <a:off x="4732445" y="4565591"/>
            <a:ext cx="1484317" cy="307777"/>
          </a:xfrm>
          <a:prstGeom prst="rect">
            <a:avLst/>
          </a:prstGeom>
          <a:noFill/>
        </p:spPr>
        <p:txBody>
          <a:bodyPr wrap="none" rtlCol="0">
            <a:spAutoFit/>
          </a:bodyPr>
          <a:lstStyle/>
          <a:p>
            <a:r>
              <a:rPr lang="en-US" sz="1400" dirty="0"/>
              <a:t>Multi-Center PLM</a:t>
            </a:r>
          </a:p>
        </p:txBody>
      </p:sp>
      <p:sp>
        <p:nvSpPr>
          <p:cNvPr id="14" name="TextBox 13">
            <a:extLst>
              <a:ext uri="{FF2B5EF4-FFF2-40B4-BE49-F238E27FC236}">
                <a16:creationId xmlns:a16="http://schemas.microsoft.com/office/drawing/2014/main" id="{29C39331-F188-F6F4-B08E-EF7112741EBC}"/>
              </a:ext>
            </a:extLst>
          </p:cNvPr>
          <p:cNvSpPr txBox="1"/>
          <p:nvPr/>
        </p:nvSpPr>
        <p:spPr>
          <a:xfrm>
            <a:off x="1390975" y="5764598"/>
            <a:ext cx="943976" cy="307777"/>
          </a:xfrm>
          <a:prstGeom prst="rect">
            <a:avLst/>
          </a:prstGeom>
          <a:noFill/>
        </p:spPr>
        <p:txBody>
          <a:bodyPr wrap="none" rtlCol="0">
            <a:spAutoFit/>
          </a:bodyPr>
          <a:lstStyle/>
          <a:p>
            <a:r>
              <a:rPr lang="en-US" sz="1400" dirty="0"/>
              <a:t>ECAD PLM</a:t>
            </a:r>
          </a:p>
        </p:txBody>
      </p:sp>
      <p:pic>
        <p:nvPicPr>
          <p:cNvPr id="1036" name="Picture 12" descr="Sponsors 2019 | Altium Live Summit">
            <a:extLst>
              <a:ext uri="{FF2B5EF4-FFF2-40B4-BE49-F238E27FC236}">
                <a16:creationId xmlns:a16="http://schemas.microsoft.com/office/drawing/2014/main" id="{97F31A31-9495-D213-14DF-CD19B71237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54183" y="5204398"/>
            <a:ext cx="764464" cy="57285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Elbow Connector 15">
            <a:extLst>
              <a:ext uri="{FF2B5EF4-FFF2-40B4-BE49-F238E27FC236}">
                <a16:creationId xmlns:a16="http://schemas.microsoft.com/office/drawing/2014/main" id="{3765DB95-653E-76F1-EFEF-B4B0FED348AA}"/>
              </a:ext>
            </a:extLst>
          </p:cNvPr>
          <p:cNvCxnSpPr>
            <a:stCxn id="10" idx="0"/>
            <a:endCxn id="9" idx="1"/>
          </p:cNvCxnSpPr>
          <p:nvPr/>
        </p:nvCxnSpPr>
        <p:spPr>
          <a:xfrm rot="5400000" flipH="1" flipV="1">
            <a:off x="2939058" y="3319432"/>
            <a:ext cx="683531" cy="2851032"/>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8E0F82BC-C879-8B18-ABED-A46B9E58684B}"/>
              </a:ext>
            </a:extLst>
          </p:cNvPr>
          <p:cNvCxnSpPr>
            <a:cxnSpLocks/>
            <a:stCxn id="8" idx="3"/>
            <a:endCxn id="5" idx="1"/>
          </p:cNvCxnSpPr>
          <p:nvPr/>
        </p:nvCxnSpPr>
        <p:spPr>
          <a:xfrm>
            <a:off x="2066056" y="2102288"/>
            <a:ext cx="648468" cy="1831"/>
          </a:xfrm>
          <a:prstGeom prst="bentConnector3">
            <a:avLst>
              <a:gd name="adj1" fmla="val 50000"/>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C96BF0A5-0EB2-BABC-9DDA-08CEF00C732C}"/>
              </a:ext>
            </a:extLst>
          </p:cNvPr>
          <p:cNvCxnSpPr>
            <a:cxnSpLocks/>
            <a:endCxn id="5" idx="2"/>
          </p:cNvCxnSpPr>
          <p:nvPr/>
        </p:nvCxnSpPr>
        <p:spPr>
          <a:xfrm rot="16200000" flipV="1">
            <a:off x="3358619" y="2923881"/>
            <a:ext cx="1678347" cy="1007108"/>
          </a:xfrm>
          <a:prstGeom prst="bentConnector3">
            <a:avLst>
              <a:gd name="adj1" fmla="val 58"/>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064EC674-D9B6-AF9C-1962-25D5CF3D17E9}"/>
              </a:ext>
            </a:extLst>
          </p:cNvPr>
          <p:cNvCxnSpPr>
            <a:cxnSpLocks/>
            <a:stCxn id="5" idx="3"/>
            <a:endCxn id="6" idx="1"/>
          </p:cNvCxnSpPr>
          <p:nvPr/>
        </p:nvCxnSpPr>
        <p:spPr>
          <a:xfrm flipV="1">
            <a:off x="4673952" y="2102361"/>
            <a:ext cx="245693" cy="1758"/>
          </a:xfrm>
          <a:prstGeom prst="bentConnector3">
            <a:avLst>
              <a:gd name="adj1" fmla="val 50000"/>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74C0073D-E11C-82F5-E51A-5B26EFF9DF2F}"/>
              </a:ext>
            </a:extLst>
          </p:cNvPr>
          <p:cNvCxnSpPr>
            <a:cxnSpLocks/>
            <a:stCxn id="8" idx="2"/>
            <a:endCxn id="9" idx="1"/>
          </p:cNvCxnSpPr>
          <p:nvPr/>
        </p:nvCxnSpPr>
        <p:spPr>
          <a:xfrm rot="16200000" flipH="1">
            <a:off x="2196388" y="1893231"/>
            <a:ext cx="1628364" cy="3391538"/>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14801878-79D6-FF0A-C8EC-0B4B56B37C07}"/>
              </a:ext>
            </a:extLst>
          </p:cNvPr>
          <p:cNvSpPr/>
          <p:nvPr/>
        </p:nvSpPr>
        <p:spPr>
          <a:xfrm>
            <a:off x="6582648" y="5086713"/>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D6B9D6A-DD14-B118-ED40-E87A7556B723}"/>
              </a:ext>
            </a:extLst>
          </p:cNvPr>
          <p:cNvSpPr/>
          <p:nvPr/>
        </p:nvSpPr>
        <p:spPr>
          <a:xfrm>
            <a:off x="8298262" y="5086713"/>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1656DD56-CA6A-FF26-9785-11BB6418E775}"/>
              </a:ext>
            </a:extLst>
          </p:cNvPr>
          <p:cNvSpPr txBox="1"/>
          <p:nvPr/>
        </p:nvSpPr>
        <p:spPr>
          <a:xfrm>
            <a:off x="8763267" y="5759752"/>
            <a:ext cx="623889" cy="307777"/>
          </a:xfrm>
          <a:prstGeom prst="rect">
            <a:avLst/>
          </a:prstGeom>
          <a:noFill/>
        </p:spPr>
        <p:txBody>
          <a:bodyPr wrap="none" rtlCol="0">
            <a:spAutoFit/>
          </a:bodyPr>
          <a:lstStyle/>
          <a:p>
            <a:r>
              <a:rPr lang="en-US" sz="1400" dirty="0"/>
              <a:t>SPDM</a:t>
            </a:r>
          </a:p>
        </p:txBody>
      </p:sp>
      <p:sp>
        <p:nvSpPr>
          <p:cNvPr id="39" name="TextBox 38">
            <a:extLst>
              <a:ext uri="{FF2B5EF4-FFF2-40B4-BE49-F238E27FC236}">
                <a16:creationId xmlns:a16="http://schemas.microsoft.com/office/drawing/2014/main" id="{DBD2F346-5E55-0301-5620-4869135765BC}"/>
              </a:ext>
            </a:extLst>
          </p:cNvPr>
          <p:cNvSpPr txBox="1"/>
          <p:nvPr/>
        </p:nvSpPr>
        <p:spPr>
          <a:xfrm>
            <a:off x="7009134" y="5764598"/>
            <a:ext cx="623889" cy="307777"/>
          </a:xfrm>
          <a:prstGeom prst="rect">
            <a:avLst/>
          </a:prstGeom>
          <a:noFill/>
        </p:spPr>
        <p:txBody>
          <a:bodyPr wrap="none" rtlCol="0">
            <a:spAutoFit/>
          </a:bodyPr>
          <a:lstStyle/>
          <a:p>
            <a:r>
              <a:rPr lang="en-US" sz="1400" dirty="0"/>
              <a:t>SPDM</a:t>
            </a:r>
          </a:p>
        </p:txBody>
      </p:sp>
      <p:pic>
        <p:nvPicPr>
          <p:cNvPr id="1038" name="Picture 14" descr="Razorleaf Announces Services Partnership with Ansys - Razorleaf">
            <a:extLst>
              <a:ext uri="{FF2B5EF4-FFF2-40B4-BE49-F238E27FC236}">
                <a16:creationId xmlns:a16="http://schemas.microsoft.com/office/drawing/2014/main" id="{A8FFA860-5F01-D25F-59A6-554CFB5265F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302" t="24277" r="6913" b="24904"/>
          <a:stretch/>
        </p:blipFill>
        <p:spPr bwMode="auto">
          <a:xfrm>
            <a:off x="6787468" y="5204398"/>
            <a:ext cx="1052144" cy="6090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imManager | Simulation Data Management | MSC Software | RYANUS">
            <a:extLst>
              <a:ext uri="{FF2B5EF4-FFF2-40B4-BE49-F238E27FC236}">
                <a16:creationId xmlns:a16="http://schemas.microsoft.com/office/drawing/2014/main" id="{7C5A9D3A-9A5A-6E14-5C4B-B1D04E00887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03785" y="5369839"/>
            <a:ext cx="1277244" cy="33634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Elbow Connector 40">
            <a:extLst>
              <a:ext uri="{FF2B5EF4-FFF2-40B4-BE49-F238E27FC236}">
                <a16:creationId xmlns:a16="http://schemas.microsoft.com/office/drawing/2014/main" id="{5BE69073-0F98-B2DB-A2FB-BDD7DB48982D}"/>
              </a:ext>
            </a:extLst>
          </p:cNvPr>
          <p:cNvCxnSpPr>
            <a:cxnSpLocks/>
            <a:stCxn id="9" idx="3"/>
            <a:endCxn id="35" idx="0"/>
          </p:cNvCxnSpPr>
          <p:nvPr/>
        </p:nvCxnSpPr>
        <p:spPr>
          <a:xfrm>
            <a:off x="6208849" y="4403182"/>
            <a:ext cx="1125054" cy="683531"/>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A5DDDC48-3FBF-1E30-9D20-59506448297F}"/>
              </a:ext>
            </a:extLst>
          </p:cNvPr>
          <p:cNvCxnSpPr>
            <a:cxnSpLocks/>
            <a:stCxn id="9" idx="3"/>
            <a:endCxn id="36" idx="0"/>
          </p:cNvCxnSpPr>
          <p:nvPr/>
        </p:nvCxnSpPr>
        <p:spPr>
          <a:xfrm>
            <a:off x="6208849" y="4403182"/>
            <a:ext cx="2840668" cy="683531"/>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a16="http://schemas.microsoft.com/office/drawing/2014/main" id="{33EB911C-BAEB-7769-CB1C-FE9A45FD99EC}"/>
              </a:ext>
            </a:extLst>
          </p:cNvPr>
          <p:cNvSpPr/>
          <p:nvPr/>
        </p:nvSpPr>
        <p:spPr>
          <a:xfrm>
            <a:off x="2970692" y="5094962"/>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TextBox 56">
            <a:extLst>
              <a:ext uri="{FF2B5EF4-FFF2-40B4-BE49-F238E27FC236}">
                <a16:creationId xmlns:a16="http://schemas.microsoft.com/office/drawing/2014/main" id="{A30DFC56-3789-7D4D-F10E-232D9C1E0C8C}"/>
              </a:ext>
            </a:extLst>
          </p:cNvPr>
          <p:cNvSpPr txBox="1"/>
          <p:nvPr/>
        </p:nvSpPr>
        <p:spPr>
          <a:xfrm>
            <a:off x="3435697" y="5768001"/>
            <a:ext cx="581698" cy="307777"/>
          </a:xfrm>
          <a:prstGeom prst="rect">
            <a:avLst/>
          </a:prstGeom>
          <a:noFill/>
        </p:spPr>
        <p:txBody>
          <a:bodyPr wrap="none" rtlCol="0">
            <a:spAutoFit/>
          </a:bodyPr>
          <a:lstStyle/>
          <a:p>
            <a:r>
              <a:rPr lang="en-US" sz="1400" dirty="0"/>
              <a:t>ECAD</a:t>
            </a:r>
          </a:p>
        </p:txBody>
      </p:sp>
      <p:sp>
        <p:nvSpPr>
          <p:cNvPr id="59" name="TextBox 58">
            <a:extLst>
              <a:ext uri="{FF2B5EF4-FFF2-40B4-BE49-F238E27FC236}">
                <a16:creationId xmlns:a16="http://schemas.microsoft.com/office/drawing/2014/main" id="{A2061602-3490-3362-AF37-1235B6EC7C8F}"/>
              </a:ext>
            </a:extLst>
          </p:cNvPr>
          <p:cNvSpPr txBox="1"/>
          <p:nvPr/>
        </p:nvSpPr>
        <p:spPr>
          <a:xfrm>
            <a:off x="6545628" y="6287593"/>
            <a:ext cx="3587521" cy="307777"/>
          </a:xfrm>
          <a:prstGeom prst="rect">
            <a:avLst/>
          </a:prstGeom>
          <a:noFill/>
        </p:spPr>
        <p:txBody>
          <a:bodyPr wrap="none" rtlCol="0">
            <a:spAutoFit/>
          </a:bodyPr>
          <a:lstStyle/>
          <a:p>
            <a:r>
              <a:rPr lang="en-US" sz="1400" dirty="0"/>
              <a:t>SPDM – Simulation Product Data Management</a:t>
            </a:r>
          </a:p>
        </p:txBody>
      </p:sp>
      <p:sp>
        <p:nvSpPr>
          <p:cNvPr id="7" name="TextBox 6">
            <a:extLst>
              <a:ext uri="{FF2B5EF4-FFF2-40B4-BE49-F238E27FC236}">
                <a16:creationId xmlns:a16="http://schemas.microsoft.com/office/drawing/2014/main" id="{13C7E878-4BD4-B53D-4040-22100DE16AF2}"/>
              </a:ext>
            </a:extLst>
          </p:cNvPr>
          <p:cNvSpPr txBox="1"/>
          <p:nvPr/>
        </p:nvSpPr>
        <p:spPr>
          <a:xfrm>
            <a:off x="668482" y="2308432"/>
            <a:ext cx="1324964" cy="461665"/>
          </a:xfrm>
          <a:prstGeom prst="rect">
            <a:avLst/>
          </a:prstGeom>
          <a:noFill/>
        </p:spPr>
        <p:txBody>
          <a:bodyPr wrap="square" rtlCol="0">
            <a:spAutoFit/>
          </a:bodyPr>
          <a:lstStyle/>
          <a:p>
            <a:pPr algn="ctr"/>
            <a:r>
              <a:rPr lang="en-US" sz="1200" dirty="0"/>
              <a:t>Requirements Management</a:t>
            </a:r>
          </a:p>
        </p:txBody>
      </p:sp>
      <p:pic>
        <p:nvPicPr>
          <p:cNvPr id="1042" name="Picture 18" descr="Insert Logo or Any Images on PCB | Altium Designer 21 What's New - YouTube">
            <a:extLst>
              <a:ext uri="{FF2B5EF4-FFF2-40B4-BE49-F238E27FC236}">
                <a16:creationId xmlns:a16="http://schemas.microsoft.com/office/drawing/2014/main" id="{91D74DEB-6134-5554-7F08-6BAB7A9ACD0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241989" y="5203762"/>
            <a:ext cx="904498" cy="609727"/>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Elbow Connector 61">
            <a:extLst>
              <a:ext uri="{FF2B5EF4-FFF2-40B4-BE49-F238E27FC236}">
                <a16:creationId xmlns:a16="http://schemas.microsoft.com/office/drawing/2014/main" id="{A7482D9A-D391-E1EC-9890-37501DD21974}"/>
              </a:ext>
            </a:extLst>
          </p:cNvPr>
          <p:cNvCxnSpPr>
            <a:cxnSpLocks/>
            <a:stCxn id="55" idx="1"/>
            <a:endCxn id="10" idx="3"/>
          </p:cNvCxnSpPr>
          <p:nvPr/>
        </p:nvCxnSpPr>
        <p:spPr>
          <a:xfrm rot="10800000">
            <a:off x="2606562" y="5570856"/>
            <a:ext cx="364130" cy="8249"/>
          </a:xfrm>
          <a:prstGeom prst="bentConnector3">
            <a:avLst>
              <a:gd name="adj1" fmla="val 50000"/>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57E64BA6-409A-4333-3A0B-8C2B2CA02405}"/>
              </a:ext>
            </a:extLst>
          </p:cNvPr>
          <p:cNvSpPr txBox="1"/>
          <p:nvPr/>
        </p:nvSpPr>
        <p:spPr>
          <a:xfrm>
            <a:off x="5807068" y="3904896"/>
            <a:ext cx="357790" cy="369332"/>
          </a:xfrm>
          <a:prstGeom prst="rect">
            <a:avLst/>
          </a:prstGeom>
          <a:noFill/>
        </p:spPr>
        <p:txBody>
          <a:bodyPr wrap="none" rtlCol="0">
            <a:spAutoFit/>
          </a:bodyPr>
          <a:lstStyle/>
          <a:p>
            <a:r>
              <a:rPr lang="en-US" b="1" dirty="0">
                <a:solidFill>
                  <a:srgbClr val="009F16"/>
                </a:solidFill>
              </a:rPr>
              <a:t>✓</a:t>
            </a:r>
          </a:p>
        </p:txBody>
      </p:sp>
      <p:sp>
        <p:nvSpPr>
          <p:cNvPr id="1043" name="TextBox 1042">
            <a:extLst>
              <a:ext uri="{FF2B5EF4-FFF2-40B4-BE49-F238E27FC236}">
                <a16:creationId xmlns:a16="http://schemas.microsoft.com/office/drawing/2014/main" id="{E1E0E862-C5BE-70AE-0F4D-EC8DFC35AC57}"/>
              </a:ext>
            </a:extLst>
          </p:cNvPr>
          <p:cNvSpPr txBox="1"/>
          <p:nvPr/>
        </p:nvSpPr>
        <p:spPr>
          <a:xfrm>
            <a:off x="5764967" y="1629645"/>
            <a:ext cx="357790" cy="369332"/>
          </a:xfrm>
          <a:prstGeom prst="rect">
            <a:avLst/>
          </a:prstGeom>
          <a:noFill/>
        </p:spPr>
        <p:txBody>
          <a:bodyPr wrap="none" rtlCol="0">
            <a:spAutoFit/>
          </a:bodyPr>
          <a:lstStyle/>
          <a:p>
            <a:r>
              <a:rPr lang="en-US" b="1" dirty="0">
                <a:solidFill>
                  <a:srgbClr val="009F16"/>
                </a:solidFill>
              </a:rPr>
              <a:t>✓</a:t>
            </a:r>
          </a:p>
        </p:txBody>
      </p:sp>
      <p:sp>
        <p:nvSpPr>
          <p:cNvPr id="1044" name="TextBox 1043">
            <a:extLst>
              <a:ext uri="{FF2B5EF4-FFF2-40B4-BE49-F238E27FC236}">
                <a16:creationId xmlns:a16="http://schemas.microsoft.com/office/drawing/2014/main" id="{8CDE139A-3738-1D5C-F2E5-3B1DF93AB96A}"/>
              </a:ext>
            </a:extLst>
          </p:cNvPr>
          <p:cNvSpPr txBox="1"/>
          <p:nvPr/>
        </p:nvSpPr>
        <p:spPr>
          <a:xfrm>
            <a:off x="9419740" y="5087266"/>
            <a:ext cx="357790" cy="369332"/>
          </a:xfrm>
          <a:prstGeom prst="rect">
            <a:avLst/>
          </a:prstGeom>
          <a:noFill/>
        </p:spPr>
        <p:txBody>
          <a:bodyPr wrap="none" rtlCol="0">
            <a:spAutoFit/>
          </a:bodyPr>
          <a:lstStyle/>
          <a:p>
            <a:r>
              <a:rPr lang="en-US" b="1" dirty="0">
                <a:solidFill>
                  <a:srgbClr val="009F16"/>
                </a:solidFill>
              </a:rPr>
              <a:t>✓</a:t>
            </a:r>
          </a:p>
        </p:txBody>
      </p:sp>
      <p:sp>
        <p:nvSpPr>
          <p:cNvPr id="1050" name="TextBox 1049">
            <a:extLst>
              <a:ext uri="{FF2B5EF4-FFF2-40B4-BE49-F238E27FC236}">
                <a16:creationId xmlns:a16="http://schemas.microsoft.com/office/drawing/2014/main" id="{0949D2E4-A32E-D50A-968F-2E241235AA82}"/>
              </a:ext>
            </a:extLst>
          </p:cNvPr>
          <p:cNvSpPr txBox="1"/>
          <p:nvPr/>
        </p:nvSpPr>
        <p:spPr>
          <a:xfrm>
            <a:off x="1750915" y="4425160"/>
            <a:ext cx="585417" cy="246221"/>
          </a:xfrm>
          <a:prstGeom prst="rect">
            <a:avLst/>
          </a:prstGeom>
          <a:noFill/>
        </p:spPr>
        <p:txBody>
          <a:bodyPr wrap="none" rtlCol="0">
            <a:spAutoFit/>
          </a:bodyPr>
          <a:lstStyle/>
          <a:p>
            <a:r>
              <a:rPr lang="en-US" sz="1000" dirty="0">
                <a:solidFill>
                  <a:srgbClr val="009F16"/>
                </a:solidFill>
              </a:rPr>
              <a:t>Phase II</a:t>
            </a:r>
          </a:p>
        </p:txBody>
      </p:sp>
      <p:sp>
        <p:nvSpPr>
          <p:cNvPr id="1058" name="TextBox 1057">
            <a:extLst>
              <a:ext uri="{FF2B5EF4-FFF2-40B4-BE49-F238E27FC236}">
                <a16:creationId xmlns:a16="http://schemas.microsoft.com/office/drawing/2014/main" id="{7FABFAE7-C736-D62C-2A2B-80EC4ABF2974}"/>
              </a:ext>
            </a:extLst>
          </p:cNvPr>
          <p:cNvSpPr txBox="1"/>
          <p:nvPr/>
        </p:nvSpPr>
        <p:spPr>
          <a:xfrm>
            <a:off x="204799" y="6521005"/>
            <a:ext cx="2121093" cy="246221"/>
          </a:xfrm>
          <a:prstGeom prst="rect">
            <a:avLst/>
          </a:prstGeom>
          <a:noFill/>
        </p:spPr>
        <p:txBody>
          <a:bodyPr wrap="none" rtlCol="0">
            <a:spAutoFit/>
          </a:bodyPr>
          <a:lstStyle/>
          <a:p>
            <a:r>
              <a:rPr lang="en-US" sz="1000" dirty="0"/>
              <a:t>ET2TC - Exiting tool to tool connector</a:t>
            </a:r>
          </a:p>
        </p:txBody>
      </p:sp>
      <p:sp>
        <p:nvSpPr>
          <p:cNvPr id="1059" name="TextBox 1058">
            <a:extLst>
              <a:ext uri="{FF2B5EF4-FFF2-40B4-BE49-F238E27FC236}">
                <a16:creationId xmlns:a16="http://schemas.microsoft.com/office/drawing/2014/main" id="{7CFB6820-0E9A-E03C-42DE-8741E8C67377}"/>
              </a:ext>
            </a:extLst>
          </p:cNvPr>
          <p:cNvSpPr txBox="1"/>
          <p:nvPr/>
        </p:nvSpPr>
        <p:spPr>
          <a:xfrm>
            <a:off x="7292547" y="4662385"/>
            <a:ext cx="506870" cy="246221"/>
          </a:xfrm>
          <a:prstGeom prst="rect">
            <a:avLst/>
          </a:prstGeom>
          <a:noFill/>
        </p:spPr>
        <p:txBody>
          <a:bodyPr wrap="none" rtlCol="0">
            <a:spAutoFit/>
          </a:bodyPr>
          <a:lstStyle/>
          <a:p>
            <a:r>
              <a:rPr lang="en-US" sz="1000" dirty="0"/>
              <a:t>ET2TC</a:t>
            </a:r>
          </a:p>
        </p:txBody>
      </p:sp>
      <p:sp>
        <p:nvSpPr>
          <p:cNvPr id="1060" name="TextBox 1059">
            <a:extLst>
              <a:ext uri="{FF2B5EF4-FFF2-40B4-BE49-F238E27FC236}">
                <a16:creationId xmlns:a16="http://schemas.microsoft.com/office/drawing/2014/main" id="{00168A25-8454-DE9A-2FAD-56DEE116F411}"/>
              </a:ext>
            </a:extLst>
          </p:cNvPr>
          <p:cNvSpPr txBox="1"/>
          <p:nvPr/>
        </p:nvSpPr>
        <p:spPr>
          <a:xfrm>
            <a:off x="4109473" y="4058918"/>
            <a:ext cx="506870" cy="246221"/>
          </a:xfrm>
          <a:prstGeom prst="rect">
            <a:avLst/>
          </a:prstGeom>
          <a:noFill/>
        </p:spPr>
        <p:txBody>
          <a:bodyPr wrap="none" rtlCol="0">
            <a:spAutoFit/>
          </a:bodyPr>
          <a:lstStyle/>
          <a:p>
            <a:r>
              <a:rPr lang="en-US" sz="1000" dirty="0"/>
              <a:t>ET2TC</a:t>
            </a:r>
          </a:p>
        </p:txBody>
      </p:sp>
      <p:sp>
        <p:nvSpPr>
          <p:cNvPr id="1061" name="TextBox 1060">
            <a:extLst>
              <a:ext uri="{FF2B5EF4-FFF2-40B4-BE49-F238E27FC236}">
                <a16:creationId xmlns:a16="http://schemas.microsoft.com/office/drawing/2014/main" id="{7426A844-B5B5-08C9-7A30-4718C924BBCE}"/>
              </a:ext>
            </a:extLst>
          </p:cNvPr>
          <p:cNvSpPr txBox="1"/>
          <p:nvPr/>
        </p:nvSpPr>
        <p:spPr>
          <a:xfrm>
            <a:off x="1773902" y="4553006"/>
            <a:ext cx="506870" cy="246221"/>
          </a:xfrm>
          <a:prstGeom prst="rect">
            <a:avLst/>
          </a:prstGeom>
          <a:noFill/>
        </p:spPr>
        <p:txBody>
          <a:bodyPr wrap="none" rtlCol="0">
            <a:spAutoFit/>
          </a:bodyPr>
          <a:lstStyle/>
          <a:p>
            <a:r>
              <a:rPr lang="en-US" sz="1000" dirty="0"/>
              <a:t>ET2TC</a:t>
            </a:r>
          </a:p>
        </p:txBody>
      </p:sp>
      <p:pic>
        <p:nvPicPr>
          <p:cNvPr id="1105" name="Picture 32" descr="Jira | Issue &amp; Project Tracking Software | Atlassian">
            <a:extLst>
              <a:ext uri="{FF2B5EF4-FFF2-40B4-BE49-F238E27FC236}">
                <a16:creationId xmlns:a16="http://schemas.microsoft.com/office/drawing/2014/main" id="{091947AB-F6FE-0C8F-F05A-4E83195DDE1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4242" y="1517416"/>
            <a:ext cx="1275168" cy="334798"/>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0DE7867B-848A-A29A-912B-26BF96B9009A}"/>
              </a:ext>
            </a:extLst>
          </p:cNvPr>
          <p:cNvSpPr/>
          <p:nvPr/>
        </p:nvSpPr>
        <p:spPr>
          <a:xfrm>
            <a:off x="310646" y="782222"/>
            <a:ext cx="10908643" cy="5768001"/>
          </a:xfrm>
          <a:prstGeom prst="roundRect">
            <a:avLst/>
          </a:prstGeom>
          <a:noFill/>
          <a:ln w="19050">
            <a:solidFill>
              <a:srgbClr val="7030A0"/>
            </a:solidFill>
            <a:prstDash val="sysDot"/>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6" name="Picture 2" descr="2021x Version News">
            <a:extLst>
              <a:ext uri="{FF2B5EF4-FFF2-40B4-BE49-F238E27FC236}">
                <a16:creationId xmlns:a16="http://schemas.microsoft.com/office/drawing/2014/main" id="{332CC0FF-C278-56E2-C17E-66CB85A3D26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47875" y="1943171"/>
            <a:ext cx="1219939" cy="319815"/>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a:extLst>
              <a:ext uri="{FF2B5EF4-FFF2-40B4-BE49-F238E27FC236}">
                <a16:creationId xmlns:a16="http://schemas.microsoft.com/office/drawing/2014/main" id="{9A55AAF4-713C-CDB8-6E72-407CC1AE53D8}"/>
              </a:ext>
            </a:extLst>
          </p:cNvPr>
          <p:cNvSpPr/>
          <p:nvPr/>
        </p:nvSpPr>
        <p:spPr>
          <a:xfrm>
            <a:off x="10024620" y="3613684"/>
            <a:ext cx="1991388" cy="162587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CB0CEAE-6B5D-09FA-4709-C09EDF4E4EDB}"/>
              </a:ext>
            </a:extLst>
          </p:cNvPr>
          <p:cNvSpPr txBox="1"/>
          <p:nvPr/>
        </p:nvSpPr>
        <p:spPr>
          <a:xfrm>
            <a:off x="10150880" y="3902587"/>
            <a:ext cx="1714258" cy="646331"/>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200" dirty="0">
                <a:solidFill>
                  <a:schemeClr val="bg1"/>
                </a:solidFill>
              </a:rPr>
              <a:t>Federated IDP Credentialing (Access Control)</a:t>
            </a:r>
          </a:p>
        </p:txBody>
      </p:sp>
      <p:sp>
        <p:nvSpPr>
          <p:cNvPr id="31" name="TextBox 30">
            <a:extLst>
              <a:ext uri="{FF2B5EF4-FFF2-40B4-BE49-F238E27FC236}">
                <a16:creationId xmlns:a16="http://schemas.microsoft.com/office/drawing/2014/main" id="{2A1EF5B4-D70C-FCBF-6CCD-D9904D5CB673}"/>
              </a:ext>
            </a:extLst>
          </p:cNvPr>
          <p:cNvSpPr txBox="1"/>
          <p:nvPr/>
        </p:nvSpPr>
        <p:spPr>
          <a:xfrm>
            <a:off x="10665043" y="3556406"/>
            <a:ext cx="736099" cy="400110"/>
          </a:xfrm>
          <a:prstGeom prst="rect">
            <a:avLst/>
          </a:prstGeom>
          <a:noFill/>
        </p:spPr>
        <p:txBody>
          <a:bodyPr wrap="none" rtlCol="0">
            <a:spAutoFit/>
          </a:bodyPr>
          <a:lstStyle/>
          <a:p>
            <a:r>
              <a:rPr lang="en-US" sz="2000" b="1" dirty="0">
                <a:solidFill>
                  <a:schemeClr val="bg1"/>
                </a:solidFill>
              </a:rPr>
              <a:t>OCIO</a:t>
            </a:r>
          </a:p>
        </p:txBody>
      </p:sp>
      <p:sp>
        <p:nvSpPr>
          <p:cNvPr id="37" name="TextBox 36">
            <a:extLst>
              <a:ext uri="{FF2B5EF4-FFF2-40B4-BE49-F238E27FC236}">
                <a16:creationId xmlns:a16="http://schemas.microsoft.com/office/drawing/2014/main" id="{C9C3BC0B-E23C-9FA4-22C5-93B29DD1D39F}"/>
              </a:ext>
            </a:extLst>
          </p:cNvPr>
          <p:cNvSpPr txBox="1"/>
          <p:nvPr/>
        </p:nvSpPr>
        <p:spPr>
          <a:xfrm>
            <a:off x="10150880" y="4618009"/>
            <a:ext cx="1714258" cy="461665"/>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200" dirty="0">
                <a:solidFill>
                  <a:schemeClr val="bg1"/>
                </a:solidFill>
              </a:rPr>
              <a:t>Cloud License Management</a:t>
            </a:r>
          </a:p>
        </p:txBody>
      </p:sp>
      <p:sp>
        <p:nvSpPr>
          <p:cNvPr id="61" name="Rounded Rectangle 60">
            <a:extLst>
              <a:ext uri="{FF2B5EF4-FFF2-40B4-BE49-F238E27FC236}">
                <a16:creationId xmlns:a16="http://schemas.microsoft.com/office/drawing/2014/main" id="{3F796E77-8C68-C236-A05B-F5CF0962E174}"/>
              </a:ext>
            </a:extLst>
          </p:cNvPr>
          <p:cNvSpPr/>
          <p:nvPr/>
        </p:nvSpPr>
        <p:spPr>
          <a:xfrm>
            <a:off x="4711764" y="2831477"/>
            <a:ext cx="1504998"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3" name="Picture 4" descr="PLM (Product-Lifecycle-Management) overview | Unitec">
            <a:extLst>
              <a:ext uri="{FF2B5EF4-FFF2-40B4-BE49-F238E27FC236}">
                <a16:creationId xmlns:a16="http://schemas.microsoft.com/office/drawing/2014/main" id="{34A080BA-19C7-1FA9-448C-D860D2EFEEBC}"/>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891730" y="2844696"/>
            <a:ext cx="1201057" cy="941846"/>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98861961-E4AB-1C54-693A-58F0DBAEB394}"/>
              </a:ext>
            </a:extLst>
          </p:cNvPr>
          <p:cNvSpPr txBox="1"/>
          <p:nvPr/>
        </p:nvSpPr>
        <p:spPr>
          <a:xfrm>
            <a:off x="5692754" y="3225535"/>
            <a:ext cx="506870" cy="307777"/>
          </a:xfrm>
          <a:prstGeom prst="rect">
            <a:avLst/>
          </a:prstGeom>
          <a:noFill/>
        </p:spPr>
        <p:txBody>
          <a:bodyPr wrap="none" rtlCol="0">
            <a:spAutoFit/>
          </a:bodyPr>
          <a:lstStyle/>
          <a:p>
            <a:r>
              <a:rPr lang="en-US" sz="1400" dirty="0"/>
              <a:t>PLM</a:t>
            </a:r>
          </a:p>
        </p:txBody>
      </p:sp>
      <p:cxnSp>
        <p:nvCxnSpPr>
          <p:cNvPr id="1025" name="Elbow Connector 1024">
            <a:extLst>
              <a:ext uri="{FF2B5EF4-FFF2-40B4-BE49-F238E27FC236}">
                <a16:creationId xmlns:a16="http://schemas.microsoft.com/office/drawing/2014/main" id="{4D53E849-2F71-8E64-663D-0655D99C46CE}"/>
              </a:ext>
            </a:extLst>
          </p:cNvPr>
          <p:cNvCxnSpPr>
            <a:cxnSpLocks/>
            <a:stCxn id="61" idx="1"/>
            <a:endCxn id="5" idx="2"/>
          </p:cNvCxnSpPr>
          <p:nvPr/>
        </p:nvCxnSpPr>
        <p:spPr>
          <a:xfrm rot="10800000">
            <a:off x="3694238" y="2588261"/>
            <a:ext cx="1017526" cy="727358"/>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9" name="Elbow Connector 1038">
            <a:extLst>
              <a:ext uri="{FF2B5EF4-FFF2-40B4-BE49-F238E27FC236}">
                <a16:creationId xmlns:a16="http://schemas.microsoft.com/office/drawing/2014/main" id="{302A472A-4ECE-378A-EBB3-0ABC7CFB66F6}"/>
              </a:ext>
            </a:extLst>
          </p:cNvPr>
          <p:cNvCxnSpPr>
            <a:cxnSpLocks/>
            <a:endCxn id="61" idx="3"/>
          </p:cNvCxnSpPr>
          <p:nvPr/>
        </p:nvCxnSpPr>
        <p:spPr>
          <a:xfrm rot="16200000" flipV="1">
            <a:off x="5659203" y="3873178"/>
            <a:ext cx="1778786" cy="663668"/>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4" name="Elbow Connector 1063">
            <a:extLst>
              <a:ext uri="{FF2B5EF4-FFF2-40B4-BE49-F238E27FC236}">
                <a16:creationId xmlns:a16="http://schemas.microsoft.com/office/drawing/2014/main" id="{7414024E-1240-8D62-DFCA-CA34635F8191}"/>
              </a:ext>
            </a:extLst>
          </p:cNvPr>
          <p:cNvCxnSpPr>
            <a:cxnSpLocks/>
            <a:endCxn id="61" idx="3"/>
          </p:cNvCxnSpPr>
          <p:nvPr/>
        </p:nvCxnSpPr>
        <p:spPr>
          <a:xfrm rot="10800000">
            <a:off x="6216763" y="3315620"/>
            <a:ext cx="2969463" cy="1767789"/>
          </a:xfrm>
          <a:prstGeom prst="bentConnector3">
            <a:avLst>
              <a:gd name="adj1" fmla="val -527"/>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1" name="Elbow Connector 1070">
            <a:extLst>
              <a:ext uri="{FF2B5EF4-FFF2-40B4-BE49-F238E27FC236}">
                <a16:creationId xmlns:a16="http://schemas.microsoft.com/office/drawing/2014/main" id="{CFEDFFD9-74CB-ABD9-A8EA-9EEC14FC91C8}"/>
              </a:ext>
            </a:extLst>
          </p:cNvPr>
          <p:cNvCxnSpPr>
            <a:cxnSpLocks/>
            <a:stCxn id="7" idx="2"/>
          </p:cNvCxnSpPr>
          <p:nvPr/>
        </p:nvCxnSpPr>
        <p:spPr>
          <a:xfrm rot="16200000" flipH="1">
            <a:off x="2597470" y="1503591"/>
            <a:ext cx="824372" cy="3357384"/>
          </a:xfrm>
          <a:prstGeom prst="bentConnector2">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470D0D8-2B20-E619-5059-C7AC42F5BB31}"/>
              </a:ext>
            </a:extLst>
          </p:cNvPr>
          <p:cNvSpPr txBox="1"/>
          <p:nvPr/>
        </p:nvSpPr>
        <p:spPr>
          <a:xfrm>
            <a:off x="100320" y="3199621"/>
            <a:ext cx="1990288" cy="307777"/>
          </a:xfrm>
          <a:prstGeom prst="rect">
            <a:avLst/>
          </a:prstGeom>
          <a:solidFill>
            <a:schemeClr val="bg1"/>
          </a:solidFill>
        </p:spPr>
        <p:txBody>
          <a:bodyPr wrap="none" rtlCol="0">
            <a:spAutoFit/>
          </a:bodyPr>
          <a:lstStyle/>
          <a:p>
            <a:r>
              <a:rPr lang="en-US" sz="1400" dirty="0"/>
              <a:t>Integrated System Goals</a:t>
            </a:r>
          </a:p>
        </p:txBody>
      </p:sp>
      <p:sp>
        <p:nvSpPr>
          <p:cNvPr id="42" name="Rounded Rectangle 41">
            <a:extLst>
              <a:ext uri="{FF2B5EF4-FFF2-40B4-BE49-F238E27FC236}">
                <a16:creationId xmlns:a16="http://schemas.microsoft.com/office/drawing/2014/main" id="{895D3A78-19C9-F384-587B-D652A9BB98D9}"/>
              </a:ext>
            </a:extLst>
          </p:cNvPr>
          <p:cNvSpPr/>
          <p:nvPr/>
        </p:nvSpPr>
        <p:spPr>
          <a:xfrm>
            <a:off x="6989773" y="1151382"/>
            <a:ext cx="1959428" cy="14447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5" name="Picture 22" descr="Why We Chose Python Programming - Prgramly">
            <a:extLst>
              <a:ext uri="{FF2B5EF4-FFF2-40B4-BE49-F238E27FC236}">
                <a16:creationId xmlns:a16="http://schemas.microsoft.com/office/drawing/2014/main" id="{80F5B90E-C41C-E9F1-F6B3-05EFCB0CDC82}"/>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622268" y="1812099"/>
            <a:ext cx="519421" cy="570819"/>
          </a:xfrm>
          <a:prstGeom prst="rect">
            <a:avLst/>
          </a:prstGeom>
          <a:solidFill>
            <a:schemeClr val="bg1"/>
          </a:solidFill>
        </p:spPr>
      </p:pic>
      <p:pic>
        <p:nvPicPr>
          <p:cNvPr id="46" name="Picture 24" descr="R (programming language) - Wikipedia">
            <a:extLst>
              <a:ext uri="{FF2B5EF4-FFF2-40B4-BE49-F238E27FC236}">
                <a16:creationId xmlns:a16="http://schemas.microsoft.com/office/drawing/2014/main" id="{E7B7B5A5-5C02-AF8B-BAEE-5307E503A01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77644" y="1810260"/>
            <a:ext cx="738888" cy="572658"/>
          </a:xfrm>
          <a:prstGeom prst="rect">
            <a:avLst/>
          </a:prstGeom>
          <a:solidFill>
            <a:schemeClr val="bg1"/>
          </a:solidFill>
        </p:spPr>
      </p:pic>
      <p:sp>
        <p:nvSpPr>
          <p:cNvPr id="47" name="TextBox 46">
            <a:extLst>
              <a:ext uri="{FF2B5EF4-FFF2-40B4-BE49-F238E27FC236}">
                <a16:creationId xmlns:a16="http://schemas.microsoft.com/office/drawing/2014/main" id="{C889A7FB-414D-C6B2-6E57-851DC5BF2400}"/>
              </a:ext>
            </a:extLst>
          </p:cNvPr>
          <p:cNvSpPr txBox="1"/>
          <p:nvPr/>
        </p:nvSpPr>
        <p:spPr>
          <a:xfrm>
            <a:off x="7500115" y="2344794"/>
            <a:ext cx="1002575" cy="276999"/>
          </a:xfrm>
          <a:prstGeom prst="rect">
            <a:avLst/>
          </a:prstGeom>
          <a:noFill/>
        </p:spPr>
        <p:txBody>
          <a:bodyPr wrap="square" rtlCol="0">
            <a:spAutoFit/>
          </a:bodyPr>
          <a:lstStyle/>
          <a:p>
            <a:pPr algn="ctr"/>
            <a:r>
              <a:rPr lang="en-US" sz="1200" dirty="0"/>
              <a:t>Analytics</a:t>
            </a:r>
          </a:p>
        </p:txBody>
      </p:sp>
      <p:cxnSp>
        <p:nvCxnSpPr>
          <p:cNvPr id="48" name="Elbow Connector 47">
            <a:extLst>
              <a:ext uri="{FF2B5EF4-FFF2-40B4-BE49-F238E27FC236}">
                <a16:creationId xmlns:a16="http://schemas.microsoft.com/office/drawing/2014/main" id="{94CCB493-2624-AB02-DF21-90889AF0F610}"/>
              </a:ext>
            </a:extLst>
          </p:cNvPr>
          <p:cNvCxnSpPr>
            <a:cxnSpLocks/>
            <a:stCxn id="42" idx="2"/>
            <a:endCxn id="3" idx="2"/>
          </p:cNvCxnSpPr>
          <p:nvPr/>
        </p:nvCxnSpPr>
        <p:spPr>
          <a:xfrm rot="5400000" flipH="1">
            <a:off x="5838662" y="465288"/>
            <a:ext cx="4719" cy="4256931"/>
          </a:xfrm>
          <a:prstGeom prst="bentConnector3">
            <a:avLst>
              <a:gd name="adj1" fmla="val -3664781"/>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2" name="Picture 26" descr="Orbit Logic STK Scheduler">
            <a:extLst>
              <a:ext uri="{FF2B5EF4-FFF2-40B4-BE49-F238E27FC236}">
                <a16:creationId xmlns:a16="http://schemas.microsoft.com/office/drawing/2014/main" id="{BF765B1E-F652-8ED0-8499-EA58D9EE1FD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75255" y="1269777"/>
            <a:ext cx="1055682" cy="512467"/>
          </a:xfrm>
          <a:prstGeom prst="rect">
            <a:avLst/>
          </a:prstGeom>
          <a:solidFill>
            <a:schemeClr val="bg1"/>
          </a:solidFill>
        </p:spPr>
      </p:pic>
      <p:pic>
        <p:nvPicPr>
          <p:cNvPr id="53" name="Picture 28" descr="ANSYS logo">
            <a:extLst>
              <a:ext uri="{FF2B5EF4-FFF2-40B4-BE49-F238E27FC236}">
                <a16:creationId xmlns:a16="http://schemas.microsoft.com/office/drawing/2014/main" id="{510D63CD-271F-401D-F448-6150D87E131D}"/>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2943" t="32727" r="32719" b="32675"/>
          <a:stretch/>
        </p:blipFill>
        <p:spPr bwMode="auto">
          <a:xfrm>
            <a:off x="8170625" y="1269777"/>
            <a:ext cx="738888" cy="512467"/>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le 53">
            <a:extLst>
              <a:ext uri="{FF2B5EF4-FFF2-40B4-BE49-F238E27FC236}">
                <a16:creationId xmlns:a16="http://schemas.microsoft.com/office/drawing/2014/main" id="{EB5810B8-2F55-7C5E-D281-6C0A9B57F770}"/>
              </a:ext>
            </a:extLst>
          </p:cNvPr>
          <p:cNvSpPr/>
          <p:nvPr/>
        </p:nvSpPr>
        <p:spPr>
          <a:xfrm>
            <a:off x="9292770" y="1154420"/>
            <a:ext cx="1434596" cy="14447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6" name="TextBox 55">
            <a:extLst>
              <a:ext uri="{FF2B5EF4-FFF2-40B4-BE49-F238E27FC236}">
                <a16:creationId xmlns:a16="http://schemas.microsoft.com/office/drawing/2014/main" id="{0DDA0E3F-8177-239B-36EB-A3355BC6F62F}"/>
              </a:ext>
            </a:extLst>
          </p:cNvPr>
          <p:cNvSpPr txBox="1"/>
          <p:nvPr/>
        </p:nvSpPr>
        <p:spPr>
          <a:xfrm>
            <a:off x="9416029" y="2142264"/>
            <a:ext cx="1259990" cy="461665"/>
          </a:xfrm>
          <a:prstGeom prst="rect">
            <a:avLst/>
          </a:prstGeom>
          <a:noFill/>
        </p:spPr>
        <p:txBody>
          <a:bodyPr wrap="square" rtlCol="0">
            <a:spAutoFit/>
          </a:bodyPr>
          <a:lstStyle/>
          <a:p>
            <a:pPr algn="ctr"/>
            <a:r>
              <a:rPr lang="en-US" sz="1200" dirty="0"/>
              <a:t>GN&amp;C Software &amp; Sim</a:t>
            </a:r>
          </a:p>
        </p:txBody>
      </p:sp>
      <p:cxnSp>
        <p:nvCxnSpPr>
          <p:cNvPr id="58" name="Elbow Connector 57">
            <a:extLst>
              <a:ext uri="{FF2B5EF4-FFF2-40B4-BE49-F238E27FC236}">
                <a16:creationId xmlns:a16="http://schemas.microsoft.com/office/drawing/2014/main" id="{AC765738-0E2F-9E9C-D9E5-1CF74CB5976E}"/>
              </a:ext>
            </a:extLst>
          </p:cNvPr>
          <p:cNvCxnSpPr>
            <a:cxnSpLocks/>
            <a:stCxn id="54" idx="1"/>
            <a:endCxn id="42" idx="3"/>
          </p:cNvCxnSpPr>
          <p:nvPr/>
        </p:nvCxnSpPr>
        <p:spPr>
          <a:xfrm rot="10800000">
            <a:off x="8949202" y="1873747"/>
            <a:ext cx="343569" cy="3038"/>
          </a:xfrm>
          <a:prstGeom prst="bentConnector3">
            <a:avLst>
              <a:gd name="adj1" fmla="val 50000"/>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74635F0-3D9C-635A-F0FD-10E5BEE5CC20}"/>
              </a:ext>
            </a:extLst>
          </p:cNvPr>
          <p:cNvSpPr txBox="1"/>
          <p:nvPr/>
        </p:nvSpPr>
        <p:spPr>
          <a:xfrm>
            <a:off x="7282305" y="737684"/>
            <a:ext cx="1016625" cy="246221"/>
          </a:xfrm>
          <a:prstGeom prst="rect">
            <a:avLst/>
          </a:prstGeom>
          <a:noFill/>
        </p:spPr>
        <p:txBody>
          <a:bodyPr wrap="none" rtlCol="0">
            <a:spAutoFit/>
          </a:bodyPr>
          <a:lstStyle/>
          <a:p>
            <a:r>
              <a:rPr lang="en-US" sz="1000" dirty="0"/>
              <a:t>Code repository</a:t>
            </a:r>
          </a:p>
        </p:txBody>
      </p:sp>
      <p:cxnSp>
        <p:nvCxnSpPr>
          <p:cNvPr id="1037" name="Elbow Connector 1036">
            <a:extLst>
              <a:ext uri="{FF2B5EF4-FFF2-40B4-BE49-F238E27FC236}">
                <a16:creationId xmlns:a16="http://schemas.microsoft.com/office/drawing/2014/main" id="{4FB423BF-C1DE-95B7-FDA8-6303C557901E}"/>
              </a:ext>
            </a:extLst>
          </p:cNvPr>
          <p:cNvCxnSpPr>
            <a:cxnSpLocks/>
            <a:stCxn id="54" idx="0"/>
            <a:endCxn id="6" idx="3"/>
          </p:cNvCxnSpPr>
          <p:nvPr/>
        </p:nvCxnSpPr>
        <p:spPr>
          <a:xfrm rot="16200000" flipH="1" flipV="1">
            <a:off x="7631678" y="-276030"/>
            <a:ext cx="947941" cy="3808839"/>
          </a:xfrm>
          <a:prstGeom prst="bentConnector4">
            <a:avLst>
              <a:gd name="adj1" fmla="val -23276"/>
              <a:gd name="adj2" fmla="val 87390"/>
            </a:avLst>
          </a:prstGeom>
          <a:ln>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73" name="TextBox 1072">
            <a:extLst>
              <a:ext uri="{FF2B5EF4-FFF2-40B4-BE49-F238E27FC236}">
                <a16:creationId xmlns:a16="http://schemas.microsoft.com/office/drawing/2014/main" id="{22AA2C78-423A-B38E-3EA8-5269D4C780F8}"/>
              </a:ext>
            </a:extLst>
          </p:cNvPr>
          <p:cNvSpPr txBox="1"/>
          <p:nvPr/>
        </p:nvSpPr>
        <p:spPr>
          <a:xfrm>
            <a:off x="3241989" y="6053779"/>
            <a:ext cx="1037015" cy="276999"/>
          </a:xfrm>
          <a:prstGeom prst="rect">
            <a:avLst/>
          </a:prstGeom>
          <a:noFill/>
        </p:spPr>
        <p:txBody>
          <a:bodyPr wrap="none" rtlCol="0">
            <a:spAutoFit/>
          </a:bodyPr>
          <a:lstStyle/>
          <a:p>
            <a:r>
              <a:rPr lang="en-US" sz="1200" dirty="0"/>
              <a:t>On Premise / </a:t>
            </a:r>
          </a:p>
        </p:txBody>
      </p:sp>
      <p:sp>
        <p:nvSpPr>
          <p:cNvPr id="1074" name="TextBox 1073">
            <a:extLst>
              <a:ext uri="{FF2B5EF4-FFF2-40B4-BE49-F238E27FC236}">
                <a16:creationId xmlns:a16="http://schemas.microsoft.com/office/drawing/2014/main" id="{9575CB32-B8B9-8070-DD32-2F1F3A79E01E}"/>
              </a:ext>
            </a:extLst>
          </p:cNvPr>
          <p:cNvSpPr txBox="1"/>
          <p:nvPr/>
        </p:nvSpPr>
        <p:spPr>
          <a:xfrm>
            <a:off x="3050609" y="6244447"/>
            <a:ext cx="1342675" cy="276999"/>
          </a:xfrm>
          <a:prstGeom prst="rect">
            <a:avLst/>
          </a:prstGeom>
          <a:noFill/>
        </p:spPr>
        <p:txBody>
          <a:bodyPr wrap="none" rtlCol="0">
            <a:spAutoFit/>
          </a:bodyPr>
          <a:lstStyle/>
          <a:p>
            <a:r>
              <a:rPr lang="en-US" sz="1200" dirty="0"/>
              <a:t>Served from Cloud</a:t>
            </a:r>
          </a:p>
        </p:txBody>
      </p:sp>
      <p:sp>
        <p:nvSpPr>
          <p:cNvPr id="1076" name="TextBox 1075">
            <a:extLst>
              <a:ext uri="{FF2B5EF4-FFF2-40B4-BE49-F238E27FC236}">
                <a16:creationId xmlns:a16="http://schemas.microsoft.com/office/drawing/2014/main" id="{C4C82032-03D0-D528-73F8-5410A7D8CA71}"/>
              </a:ext>
            </a:extLst>
          </p:cNvPr>
          <p:cNvSpPr txBox="1"/>
          <p:nvPr/>
        </p:nvSpPr>
        <p:spPr>
          <a:xfrm>
            <a:off x="4984909" y="6053779"/>
            <a:ext cx="1037015" cy="276999"/>
          </a:xfrm>
          <a:prstGeom prst="rect">
            <a:avLst/>
          </a:prstGeom>
          <a:noFill/>
        </p:spPr>
        <p:txBody>
          <a:bodyPr wrap="none" rtlCol="0">
            <a:spAutoFit/>
          </a:bodyPr>
          <a:lstStyle/>
          <a:p>
            <a:r>
              <a:rPr lang="en-US" sz="1200" dirty="0"/>
              <a:t>On Premise / </a:t>
            </a:r>
          </a:p>
        </p:txBody>
      </p:sp>
      <p:sp>
        <p:nvSpPr>
          <p:cNvPr id="1077" name="TextBox 1076">
            <a:extLst>
              <a:ext uri="{FF2B5EF4-FFF2-40B4-BE49-F238E27FC236}">
                <a16:creationId xmlns:a16="http://schemas.microsoft.com/office/drawing/2014/main" id="{461A645D-85BD-ADEE-4EB0-CDFE49FE331A}"/>
              </a:ext>
            </a:extLst>
          </p:cNvPr>
          <p:cNvSpPr txBox="1"/>
          <p:nvPr/>
        </p:nvSpPr>
        <p:spPr>
          <a:xfrm>
            <a:off x="4793529" y="6244447"/>
            <a:ext cx="1342675" cy="276999"/>
          </a:xfrm>
          <a:prstGeom prst="rect">
            <a:avLst/>
          </a:prstGeom>
          <a:noFill/>
        </p:spPr>
        <p:txBody>
          <a:bodyPr wrap="none" rtlCol="0">
            <a:spAutoFit/>
          </a:bodyPr>
          <a:lstStyle/>
          <a:p>
            <a:r>
              <a:rPr lang="en-US" sz="1200" dirty="0"/>
              <a:t>Served from Cloud</a:t>
            </a:r>
          </a:p>
        </p:txBody>
      </p:sp>
      <p:sp>
        <p:nvSpPr>
          <p:cNvPr id="18" name="TextBox 17">
            <a:extLst>
              <a:ext uri="{FF2B5EF4-FFF2-40B4-BE49-F238E27FC236}">
                <a16:creationId xmlns:a16="http://schemas.microsoft.com/office/drawing/2014/main" id="{5CD9AF7E-1E99-3F97-0C99-F3D11D026B3C}"/>
              </a:ext>
            </a:extLst>
          </p:cNvPr>
          <p:cNvSpPr txBox="1"/>
          <p:nvPr/>
        </p:nvSpPr>
        <p:spPr>
          <a:xfrm>
            <a:off x="4261983" y="1633040"/>
            <a:ext cx="357790" cy="369332"/>
          </a:xfrm>
          <a:prstGeom prst="rect">
            <a:avLst/>
          </a:prstGeom>
          <a:noFill/>
        </p:spPr>
        <p:txBody>
          <a:bodyPr wrap="none" rtlCol="0">
            <a:spAutoFit/>
          </a:bodyPr>
          <a:lstStyle/>
          <a:p>
            <a:r>
              <a:rPr lang="en-US" b="1" dirty="0">
                <a:solidFill>
                  <a:srgbClr val="009F16"/>
                </a:solidFill>
              </a:rPr>
              <a:t>✓</a:t>
            </a:r>
          </a:p>
        </p:txBody>
      </p:sp>
      <p:sp>
        <p:nvSpPr>
          <p:cNvPr id="19" name="Rounded Rectangle 18">
            <a:extLst>
              <a:ext uri="{FF2B5EF4-FFF2-40B4-BE49-F238E27FC236}">
                <a16:creationId xmlns:a16="http://schemas.microsoft.com/office/drawing/2014/main" id="{A24EEC58-F311-37E4-D76C-CBEBF3590CCE}"/>
              </a:ext>
            </a:extLst>
          </p:cNvPr>
          <p:cNvSpPr/>
          <p:nvPr/>
        </p:nvSpPr>
        <p:spPr>
          <a:xfrm>
            <a:off x="4904272" y="822264"/>
            <a:ext cx="1281584" cy="75272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0A51E40E-9885-2526-12F0-D6B727CBF1FE}"/>
              </a:ext>
            </a:extLst>
          </p:cNvPr>
          <p:cNvSpPr txBox="1"/>
          <p:nvPr/>
        </p:nvSpPr>
        <p:spPr>
          <a:xfrm>
            <a:off x="4879957" y="1169614"/>
            <a:ext cx="1281584" cy="261610"/>
          </a:xfrm>
          <a:prstGeom prst="rect">
            <a:avLst/>
          </a:prstGeom>
          <a:noFill/>
        </p:spPr>
        <p:txBody>
          <a:bodyPr wrap="square" rtlCol="0">
            <a:spAutoFit/>
          </a:bodyPr>
          <a:lstStyle/>
          <a:p>
            <a:pPr algn="ctr"/>
            <a:r>
              <a:rPr lang="en-US" sz="1100" dirty="0"/>
              <a:t>Code Management</a:t>
            </a:r>
          </a:p>
        </p:txBody>
      </p:sp>
      <p:pic>
        <p:nvPicPr>
          <p:cNvPr id="50" name="Picture 2" descr="Our new logo | GitLab">
            <a:extLst>
              <a:ext uri="{FF2B5EF4-FFF2-40B4-BE49-F238E27FC236}">
                <a16:creationId xmlns:a16="http://schemas.microsoft.com/office/drawing/2014/main" id="{9D132250-CC70-3A7F-14BB-2C7C17E198B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943107" y="851105"/>
            <a:ext cx="1173150" cy="517836"/>
          </a:xfrm>
          <a:prstGeom prst="rect">
            <a:avLst/>
          </a:prstGeom>
          <a:noFill/>
          <a:extLst>
            <a:ext uri="{909E8E84-426E-40DD-AFC4-6F175D3DCCD1}">
              <a14:hiddenFill xmlns:a14="http://schemas.microsoft.com/office/drawing/2010/main">
                <a:solidFill>
                  <a:srgbClr val="FFFFFF"/>
                </a:solidFill>
              </a14:hiddenFill>
            </a:ext>
          </a:extLst>
        </p:spPr>
      </p:pic>
      <p:cxnSp>
        <p:nvCxnSpPr>
          <p:cNvPr id="1027" name="Elbow Connector 1026">
            <a:extLst>
              <a:ext uri="{FF2B5EF4-FFF2-40B4-BE49-F238E27FC236}">
                <a16:creationId xmlns:a16="http://schemas.microsoft.com/office/drawing/2014/main" id="{66B2C289-8BC0-1B44-E1CE-AE797EEFD54A}"/>
              </a:ext>
            </a:extLst>
          </p:cNvPr>
          <p:cNvCxnSpPr>
            <a:cxnSpLocks/>
            <a:stCxn id="54" idx="0"/>
            <a:endCxn id="19" idx="3"/>
          </p:cNvCxnSpPr>
          <p:nvPr/>
        </p:nvCxnSpPr>
        <p:spPr>
          <a:xfrm rot="16200000" flipH="1" flipV="1">
            <a:off x="8075859" y="-735583"/>
            <a:ext cx="44206" cy="3824212"/>
          </a:xfrm>
          <a:prstGeom prst="bentConnector4">
            <a:avLst>
              <a:gd name="adj1" fmla="val -517124"/>
              <a:gd name="adj2" fmla="val 86993"/>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82" name="TextBox 1081">
            <a:extLst>
              <a:ext uri="{FF2B5EF4-FFF2-40B4-BE49-F238E27FC236}">
                <a16:creationId xmlns:a16="http://schemas.microsoft.com/office/drawing/2014/main" id="{C4EBA70A-7199-C2FE-B231-07E1B3BC8425}"/>
              </a:ext>
            </a:extLst>
          </p:cNvPr>
          <p:cNvSpPr txBox="1"/>
          <p:nvPr/>
        </p:nvSpPr>
        <p:spPr>
          <a:xfrm>
            <a:off x="5834158" y="771441"/>
            <a:ext cx="357790" cy="369332"/>
          </a:xfrm>
          <a:prstGeom prst="rect">
            <a:avLst/>
          </a:prstGeom>
          <a:noFill/>
        </p:spPr>
        <p:txBody>
          <a:bodyPr wrap="none" rtlCol="0">
            <a:spAutoFit/>
          </a:bodyPr>
          <a:lstStyle/>
          <a:p>
            <a:r>
              <a:rPr lang="en-US" b="1" dirty="0">
                <a:solidFill>
                  <a:srgbClr val="009F16"/>
                </a:solidFill>
              </a:rPr>
              <a:t>✓</a:t>
            </a:r>
          </a:p>
        </p:txBody>
      </p:sp>
      <p:sp>
        <p:nvSpPr>
          <p:cNvPr id="1088" name="TextBox 1087">
            <a:extLst>
              <a:ext uri="{FF2B5EF4-FFF2-40B4-BE49-F238E27FC236}">
                <a16:creationId xmlns:a16="http://schemas.microsoft.com/office/drawing/2014/main" id="{660B4CDB-6141-D62E-1F8A-BB49184B0E62}"/>
              </a:ext>
            </a:extLst>
          </p:cNvPr>
          <p:cNvSpPr txBox="1"/>
          <p:nvPr/>
        </p:nvSpPr>
        <p:spPr>
          <a:xfrm>
            <a:off x="10088540" y="1251290"/>
            <a:ext cx="519560" cy="200055"/>
          </a:xfrm>
          <a:prstGeom prst="rect">
            <a:avLst/>
          </a:prstGeom>
          <a:solidFill>
            <a:schemeClr val="bg1"/>
          </a:solidFill>
        </p:spPr>
        <p:txBody>
          <a:bodyPr wrap="square" rtlCol="0">
            <a:spAutoFit/>
          </a:bodyPr>
          <a:lstStyle/>
          <a:p>
            <a:r>
              <a:rPr lang="en-US" sz="700" dirty="0"/>
              <a:t>MONTE</a:t>
            </a:r>
          </a:p>
        </p:txBody>
      </p:sp>
      <p:pic>
        <p:nvPicPr>
          <p:cNvPr id="1089" name="Picture 4" descr="Icon-Simulink | Nutaq Technologies">
            <a:extLst>
              <a:ext uri="{FF2B5EF4-FFF2-40B4-BE49-F238E27FC236}">
                <a16:creationId xmlns:a16="http://schemas.microsoft.com/office/drawing/2014/main" id="{EB050604-B342-ED6E-F738-4B31755D00C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169563" y="2177093"/>
            <a:ext cx="420386" cy="420386"/>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8" descr="Matlab logo transparent PNG - StickPNG">
            <a:extLst>
              <a:ext uri="{FF2B5EF4-FFF2-40B4-BE49-F238E27FC236}">
                <a16:creationId xmlns:a16="http://schemas.microsoft.com/office/drawing/2014/main" id="{47D87C2A-47E2-B4B0-2054-A6825757F1B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880429" y="1852108"/>
            <a:ext cx="663059" cy="486236"/>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0846F974-6358-0255-7F2F-2D1B5789713F}"/>
              </a:ext>
            </a:extLst>
          </p:cNvPr>
          <p:cNvSpPr txBox="1"/>
          <p:nvPr/>
        </p:nvSpPr>
        <p:spPr>
          <a:xfrm>
            <a:off x="9501653" y="1251290"/>
            <a:ext cx="519560" cy="215444"/>
          </a:xfrm>
          <a:prstGeom prst="rect">
            <a:avLst/>
          </a:prstGeom>
          <a:solidFill>
            <a:schemeClr val="bg1"/>
          </a:solidFill>
        </p:spPr>
        <p:txBody>
          <a:bodyPr wrap="square" rtlCol="0">
            <a:spAutoFit/>
          </a:bodyPr>
          <a:lstStyle/>
          <a:p>
            <a:r>
              <a:rPr lang="en-US" sz="800" dirty="0"/>
              <a:t>Trick</a:t>
            </a:r>
          </a:p>
        </p:txBody>
      </p:sp>
      <p:sp>
        <p:nvSpPr>
          <p:cNvPr id="1096" name="TextBox 1095">
            <a:extLst>
              <a:ext uri="{FF2B5EF4-FFF2-40B4-BE49-F238E27FC236}">
                <a16:creationId xmlns:a16="http://schemas.microsoft.com/office/drawing/2014/main" id="{B5F7F2DC-0B7E-DD65-625C-8AFF9670258E}"/>
              </a:ext>
            </a:extLst>
          </p:cNvPr>
          <p:cNvSpPr txBox="1"/>
          <p:nvPr/>
        </p:nvSpPr>
        <p:spPr>
          <a:xfrm>
            <a:off x="9501653" y="1512413"/>
            <a:ext cx="519560" cy="215444"/>
          </a:xfrm>
          <a:prstGeom prst="rect">
            <a:avLst/>
          </a:prstGeom>
          <a:solidFill>
            <a:schemeClr val="bg1"/>
          </a:solidFill>
        </p:spPr>
        <p:txBody>
          <a:bodyPr wrap="square" rtlCol="0">
            <a:spAutoFit/>
          </a:bodyPr>
          <a:lstStyle/>
          <a:p>
            <a:r>
              <a:rPr lang="en-US" sz="800" dirty="0"/>
              <a:t>Post2</a:t>
            </a:r>
          </a:p>
        </p:txBody>
      </p:sp>
      <p:sp>
        <p:nvSpPr>
          <p:cNvPr id="1097" name="TextBox 1096">
            <a:extLst>
              <a:ext uri="{FF2B5EF4-FFF2-40B4-BE49-F238E27FC236}">
                <a16:creationId xmlns:a16="http://schemas.microsoft.com/office/drawing/2014/main" id="{B3A1BF91-5A33-6E21-1DB8-D5EBE5CD5B12}"/>
              </a:ext>
            </a:extLst>
          </p:cNvPr>
          <p:cNvSpPr txBox="1"/>
          <p:nvPr/>
        </p:nvSpPr>
        <p:spPr>
          <a:xfrm>
            <a:off x="10084357" y="1517416"/>
            <a:ext cx="519560" cy="415498"/>
          </a:xfrm>
          <a:prstGeom prst="rect">
            <a:avLst/>
          </a:prstGeom>
          <a:solidFill>
            <a:schemeClr val="bg1"/>
          </a:solidFill>
        </p:spPr>
        <p:txBody>
          <a:bodyPr wrap="square" rtlCol="0">
            <a:spAutoFit/>
          </a:bodyPr>
          <a:lstStyle/>
          <a:p>
            <a:pPr algn="ctr"/>
            <a:r>
              <a:rPr lang="en-US" sz="700" dirty="0"/>
              <a:t>VX Works (WSTS)</a:t>
            </a:r>
          </a:p>
        </p:txBody>
      </p:sp>
      <p:pic>
        <p:nvPicPr>
          <p:cNvPr id="1098" name="Picture 1097">
            <a:extLst>
              <a:ext uri="{FF2B5EF4-FFF2-40B4-BE49-F238E27FC236}">
                <a16:creationId xmlns:a16="http://schemas.microsoft.com/office/drawing/2014/main" id="{622A564A-B83B-5F49-0059-BEAB20075425}"/>
              </a:ext>
            </a:extLst>
          </p:cNvPr>
          <p:cNvPicPr>
            <a:picLocks noChangeAspect="1"/>
          </p:cNvPicPr>
          <p:nvPr/>
        </p:nvPicPr>
        <p:blipFill>
          <a:blip r:embed="rId19"/>
          <a:stretch>
            <a:fillRect/>
          </a:stretch>
        </p:blipFill>
        <p:spPr>
          <a:xfrm>
            <a:off x="4626300" y="5083410"/>
            <a:ext cx="790945" cy="535601"/>
          </a:xfrm>
          <a:prstGeom prst="rect">
            <a:avLst/>
          </a:prstGeom>
        </p:spPr>
      </p:pic>
      <p:pic>
        <p:nvPicPr>
          <p:cNvPr id="1100" name="Picture 1099">
            <a:extLst>
              <a:ext uri="{FF2B5EF4-FFF2-40B4-BE49-F238E27FC236}">
                <a16:creationId xmlns:a16="http://schemas.microsoft.com/office/drawing/2014/main" id="{FD2DDF7D-AC35-06DB-7002-109118D292D1}"/>
              </a:ext>
            </a:extLst>
          </p:cNvPr>
          <p:cNvPicPr>
            <a:picLocks noChangeAspect="1"/>
          </p:cNvPicPr>
          <p:nvPr/>
        </p:nvPicPr>
        <p:blipFill>
          <a:blip r:embed="rId20"/>
          <a:stretch>
            <a:fillRect/>
          </a:stretch>
        </p:blipFill>
        <p:spPr>
          <a:xfrm>
            <a:off x="5540089" y="5108617"/>
            <a:ext cx="771668" cy="510394"/>
          </a:xfrm>
          <a:prstGeom prst="rect">
            <a:avLst/>
          </a:prstGeom>
        </p:spPr>
      </p:pic>
      <p:pic>
        <p:nvPicPr>
          <p:cNvPr id="1102" name="Picture 1101">
            <a:extLst>
              <a:ext uri="{FF2B5EF4-FFF2-40B4-BE49-F238E27FC236}">
                <a16:creationId xmlns:a16="http://schemas.microsoft.com/office/drawing/2014/main" id="{7B1A490E-9076-8749-F6FA-7192D118E6FB}"/>
              </a:ext>
            </a:extLst>
          </p:cNvPr>
          <p:cNvPicPr>
            <a:picLocks noChangeAspect="1"/>
          </p:cNvPicPr>
          <p:nvPr/>
        </p:nvPicPr>
        <p:blipFill>
          <a:blip r:embed="rId21"/>
          <a:stretch>
            <a:fillRect/>
          </a:stretch>
        </p:blipFill>
        <p:spPr>
          <a:xfrm>
            <a:off x="5550210" y="5626876"/>
            <a:ext cx="761169" cy="503450"/>
          </a:xfrm>
          <a:prstGeom prst="rect">
            <a:avLst/>
          </a:prstGeom>
        </p:spPr>
      </p:pic>
      <p:cxnSp>
        <p:nvCxnSpPr>
          <p:cNvPr id="1103" name="Elbow Connector 1102">
            <a:extLst>
              <a:ext uri="{FF2B5EF4-FFF2-40B4-BE49-F238E27FC236}">
                <a16:creationId xmlns:a16="http://schemas.microsoft.com/office/drawing/2014/main" id="{3D68FFA1-F64B-D8E6-1848-16E7DB1D1A11}"/>
              </a:ext>
            </a:extLst>
          </p:cNvPr>
          <p:cNvCxnSpPr>
            <a:cxnSpLocks/>
            <a:stCxn id="1100" idx="1"/>
            <a:endCxn id="9" idx="2"/>
          </p:cNvCxnSpPr>
          <p:nvPr/>
        </p:nvCxnSpPr>
        <p:spPr>
          <a:xfrm rot="10800000">
            <a:off x="5457595" y="4887324"/>
            <a:ext cx="82495" cy="476490"/>
          </a:xfrm>
          <a:prstGeom prst="bentConnector2">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7" name="Elbow Connector 1106">
            <a:extLst>
              <a:ext uri="{FF2B5EF4-FFF2-40B4-BE49-F238E27FC236}">
                <a16:creationId xmlns:a16="http://schemas.microsoft.com/office/drawing/2014/main" id="{28899C64-3327-B099-8131-2935171BAF32}"/>
              </a:ext>
            </a:extLst>
          </p:cNvPr>
          <p:cNvCxnSpPr>
            <a:cxnSpLocks/>
            <a:stCxn id="1102" idx="1"/>
            <a:endCxn id="9" idx="2"/>
          </p:cNvCxnSpPr>
          <p:nvPr/>
        </p:nvCxnSpPr>
        <p:spPr>
          <a:xfrm rot="10800000">
            <a:off x="5457594" y="4887325"/>
            <a:ext cx="92616" cy="991277"/>
          </a:xfrm>
          <a:prstGeom prst="bentConnector2">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3" name="Elbow Connector 1112">
            <a:extLst>
              <a:ext uri="{FF2B5EF4-FFF2-40B4-BE49-F238E27FC236}">
                <a16:creationId xmlns:a16="http://schemas.microsoft.com/office/drawing/2014/main" id="{21A7E7A2-7C9D-ABDC-C97A-BD789162313C}"/>
              </a:ext>
            </a:extLst>
          </p:cNvPr>
          <p:cNvCxnSpPr>
            <a:cxnSpLocks/>
            <a:stCxn id="1100" idx="3"/>
            <a:endCxn id="1024" idx="3"/>
          </p:cNvCxnSpPr>
          <p:nvPr/>
        </p:nvCxnSpPr>
        <p:spPr>
          <a:xfrm flipH="1" flipV="1">
            <a:off x="6199624" y="3379424"/>
            <a:ext cx="112133" cy="1984390"/>
          </a:xfrm>
          <a:prstGeom prst="bentConnector3">
            <a:avLst>
              <a:gd name="adj1" fmla="val -77526"/>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7" name="Elbow Connector 1116">
            <a:extLst>
              <a:ext uri="{FF2B5EF4-FFF2-40B4-BE49-F238E27FC236}">
                <a16:creationId xmlns:a16="http://schemas.microsoft.com/office/drawing/2014/main" id="{5CE2F54B-F5E5-1883-46CE-9729747B672F}"/>
              </a:ext>
            </a:extLst>
          </p:cNvPr>
          <p:cNvCxnSpPr>
            <a:cxnSpLocks/>
            <a:stCxn id="1102" idx="3"/>
            <a:endCxn id="1024" idx="3"/>
          </p:cNvCxnSpPr>
          <p:nvPr/>
        </p:nvCxnSpPr>
        <p:spPr>
          <a:xfrm flipH="1" flipV="1">
            <a:off x="6199624" y="3379424"/>
            <a:ext cx="111755" cy="2499177"/>
          </a:xfrm>
          <a:prstGeom prst="bentConnector3">
            <a:avLst>
              <a:gd name="adj1" fmla="val -77788"/>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97758ED8-63EC-0C31-AA7F-91EBCE9E5C45}"/>
              </a:ext>
            </a:extLst>
          </p:cNvPr>
          <p:cNvCxnSpPr>
            <a:cxnSpLocks/>
          </p:cNvCxnSpPr>
          <p:nvPr/>
        </p:nvCxnSpPr>
        <p:spPr>
          <a:xfrm rot="5400000" flipH="1" flipV="1">
            <a:off x="4797501" y="5000708"/>
            <a:ext cx="199389" cy="363"/>
          </a:xfrm>
          <a:prstGeom prst="bentConnector3">
            <a:avLst>
              <a:gd name="adj1" fmla="val 50000"/>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9D98F4F5-3CCC-F047-6FEE-39805C462CFD}"/>
              </a:ext>
            </a:extLst>
          </p:cNvPr>
          <p:cNvSpPr>
            <a:spLocks noGrp="1"/>
          </p:cNvSpPr>
          <p:nvPr>
            <p:ph idx="1"/>
          </p:nvPr>
        </p:nvSpPr>
        <p:spPr>
          <a:xfrm>
            <a:off x="111602" y="3478003"/>
            <a:ext cx="4045247" cy="1469046"/>
          </a:xfrm>
          <a:solidFill>
            <a:schemeClr val="bg1"/>
          </a:solidFill>
          <a:effectLst>
            <a:outerShdw blurRad="50800" dist="38100" dir="2700000" algn="tl" rotWithShape="0">
              <a:prstClr val="black">
                <a:alpha val="40000"/>
              </a:prstClr>
            </a:outerShdw>
          </a:effectLst>
        </p:spPr>
        <p:txBody>
          <a:bodyPr>
            <a:noAutofit/>
          </a:bodyPr>
          <a:lstStyle/>
          <a:p>
            <a:pPr>
              <a:spcBef>
                <a:spcPts val="600"/>
              </a:spcBef>
            </a:pPr>
            <a:r>
              <a:rPr lang="en-US" sz="1050" dirty="0"/>
              <a:t>Utilizes federated credentialing to provide ability for domestic gov and industry partners can connect into our system for collaboration.</a:t>
            </a:r>
          </a:p>
          <a:p>
            <a:pPr>
              <a:spcBef>
                <a:spcPts val="600"/>
              </a:spcBef>
            </a:pPr>
            <a:r>
              <a:rPr lang="en-US" sz="1050" dirty="0"/>
              <a:t>Deploy integrated analysis tools</a:t>
            </a:r>
          </a:p>
          <a:p>
            <a:pPr>
              <a:spcBef>
                <a:spcPts val="600"/>
              </a:spcBef>
            </a:pPr>
            <a:r>
              <a:rPr lang="en-US" sz="1050" dirty="0"/>
              <a:t>Deploy GN&amp;C development tools and software management platform (Teamcenter?) and linked to requirements.</a:t>
            </a:r>
          </a:p>
          <a:p>
            <a:pPr>
              <a:spcBef>
                <a:spcPts val="600"/>
              </a:spcBef>
            </a:pPr>
            <a:r>
              <a:rPr lang="en-US" sz="1050" dirty="0"/>
              <a:t>Integration with One Big Idea/Project Luna</a:t>
            </a:r>
          </a:p>
          <a:p>
            <a:pPr>
              <a:spcBef>
                <a:spcPts val="600"/>
              </a:spcBef>
            </a:pPr>
            <a:r>
              <a:rPr lang="en-US" sz="1050" dirty="0"/>
              <a:t>Multi-center, cloud-based enterprise license management</a:t>
            </a:r>
          </a:p>
        </p:txBody>
      </p:sp>
      <p:sp>
        <p:nvSpPr>
          <p:cNvPr id="11" name="TextBox 10">
            <a:extLst>
              <a:ext uri="{FF2B5EF4-FFF2-40B4-BE49-F238E27FC236}">
                <a16:creationId xmlns:a16="http://schemas.microsoft.com/office/drawing/2014/main" id="{078D4C1E-6CBE-2B10-667E-A5D33DB7B2D0}"/>
              </a:ext>
            </a:extLst>
          </p:cNvPr>
          <p:cNvSpPr txBox="1"/>
          <p:nvPr/>
        </p:nvSpPr>
        <p:spPr>
          <a:xfrm>
            <a:off x="10079293" y="5411192"/>
            <a:ext cx="1991388" cy="830997"/>
          </a:xfrm>
          <a:prstGeom prst="rect">
            <a:avLst/>
          </a:prstGeom>
          <a:solidFill>
            <a:schemeClr val="bg1"/>
          </a:solidFill>
        </p:spPr>
        <p:txBody>
          <a:bodyPr wrap="square" rtlCol="0">
            <a:spAutoFit/>
          </a:bodyPr>
          <a:lstStyle/>
          <a:p>
            <a:r>
              <a:rPr lang="en-US" sz="800" dirty="0"/>
              <a:t>Trade names and trademarks are used in this report for identification only. Their usage does not constitute an official endorsement, either expressed or implied, by the National Aeronautics and Space Administration.</a:t>
            </a:r>
          </a:p>
        </p:txBody>
      </p:sp>
    </p:spTree>
    <p:extLst>
      <p:ext uri="{BB962C8B-B14F-4D97-AF65-F5344CB8AC3E}">
        <p14:creationId xmlns:p14="http://schemas.microsoft.com/office/powerpoint/2010/main" val="2216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6DCBB8-508C-8117-C231-68907F1F604D}"/>
              </a:ext>
            </a:extLst>
          </p:cNvPr>
          <p:cNvSpPr>
            <a:spLocks noGrp="1"/>
          </p:cNvSpPr>
          <p:nvPr>
            <p:ph idx="1"/>
          </p:nvPr>
        </p:nvSpPr>
        <p:spPr>
          <a:xfrm>
            <a:off x="221674" y="895927"/>
            <a:ext cx="4747892" cy="5230237"/>
          </a:xfrm>
        </p:spPr>
        <p:txBody>
          <a:bodyPr/>
          <a:lstStyle/>
          <a:p>
            <a:pPr marL="0" indent="0">
              <a:buNone/>
            </a:pPr>
            <a:r>
              <a:rPr lang="en-US" dirty="0"/>
              <a:t>Kennedy Space Center</a:t>
            </a:r>
          </a:p>
          <a:p>
            <a:r>
              <a:rPr lang="en-US" sz="1800" dirty="0"/>
              <a:t>Launch Pad model created from scanned point-cloud</a:t>
            </a:r>
          </a:p>
          <a:p>
            <a:r>
              <a:rPr lang="en-US" sz="1800" dirty="0"/>
              <a:t>Volumetric SLS model</a:t>
            </a:r>
          </a:p>
          <a:p>
            <a:r>
              <a:rPr lang="en-US" sz="1800" dirty="0"/>
              <a:t>As-Designed crawler and Launch Tower</a:t>
            </a:r>
          </a:p>
        </p:txBody>
      </p:sp>
      <p:sp>
        <p:nvSpPr>
          <p:cNvPr id="2" name="Title 1">
            <a:extLst>
              <a:ext uri="{FF2B5EF4-FFF2-40B4-BE49-F238E27FC236}">
                <a16:creationId xmlns:a16="http://schemas.microsoft.com/office/drawing/2014/main" id="{121DF2B7-01CE-39C2-1655-B11974F02FAE}"/>
              </a:ext>
            </a:extLst>
          </p:cNvPr>
          <p:cNvSpPr>
            <a:spLocks noGrp="1"/>
          </p:cNvSpPr>
          <p:nvPr>
            <p:ph type="title"/>
          </p:nvPr>
        </p:nvSpPr>
        <p:spPr>
          <a:xfrm>
            <a:off x="1723212" y="202758"/>
            <a:ext cx="8446506" cy="369332"/>
          </a:xfrm>
        </p:spPr>
        <p:txBody>
          <a:bodyPr/>
          <a:lstStyle/>
          <a:p>
            <a:r>
              <a:rPr lang="en-US" dirty="0"/>
              <a:t>Very Large 3D Model Usage</a:t>
            </a:r>
          </a:p>
        </p:txBody>
      </p:sp>
      <p:pic>
        <p:nvPicPr>
          <p:cNvPr id="12" name="Picture 11" descr="Graphical user interface, text, application, Word&#10;&#10;Description automatically generated">
            <a:extLst>
              <a:ext uri="{FF2B5EF4-FFF2-40B4-BE49-F238E27FC236}">
                <a16:creationId xmlns:a16="http://schemas.microsoft.com/office/drawing/2014/main" id="{9ADC5C71-CAEE-4937-31FB-4F34B072FB38}"/>
              </a:ext>
            </a:extLst>
          </p:cNvPr>
          <p:cNvPicPr>
            <a:picLocks noChangeAspect="1"/>
          </p:cNvPicPr>
          <p:nvPr/>
        </p:nvPicPr>
        <p:blipFill rotWithShape="1">
          <a:blip r:embed="rId2">
            <a:extLst>
              <a:ext uri="{28A0092B-C50C-407E-A947-70E740481C1C}">
                <a14:useLocalDpi xmlns:a14="http://schemas.microsoft.com/office/drawing/2010/main" val="0"/>
              </a:ext>
            </a:extLst>
          </a:blip>
          <a:srcRect l="17732"/>
          <a:stretch/>
        </p:blipFill>
        <p:spPr>
          <a:xfrm>
            <a:off x="5130148" y="1762369"/>
            <a:ext cx="6678929" cy="4892873"/>
          </a:xfrm>
          <a:prstGeom prst="rect">
            <a:avLst/>
          </a:prstGeom>
        </p:spPr>
      </p:pic>
    </p:spTree>
    <p:extLst>
      <p:ext uri="{BB962C8B-B14F-4D97-AF65-F5344CB8AC3E}">
        <p14:creationId xmlns:p14="http://schemas.microsoft.com/office/powerpoint/2010/main" val="173401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F2B7-01CE-39C2-1655-B11974F02FAE}"/>
              </a:ext>
            </a:extLst>
          </p:cNvPr>
          <p:cNvSpPr>
            <a:spLocks noGrp="1"/>
          </p:cNvSpPr>
          <p:nvPr>
            <p:ph type="title"/>
          </p:nvPr>
        </p:nvSpPr>
        <p:spPr>
          <a:xfrm>
            <a:off x="1694523" y="216558"/>
            <a:ext cx="9125877" cy="369332"/>
          </a:xfrm>
        </p:spPr>
        <p:txBody>
          <a:bodyPr/>
          <a:lstStyle/>
          <a:p>
            <a:r>
              <a:rPr lang="en-US" dirty="0"/>
              <a:t>Very Large 3D Model Usage</a:t>
            </a:r>
          </a:p>
        </p:txBody>
      </p:sp>
      <p:pic>
        <p:nvPicPr>
          <p:cNvPr id="14" name="Picture 13" descr="A computer screen capture&#10;&#10;Description automatically generated with low confidence">
            <a:extLst>
              <a:ext uri="{FF2B5EF4-FFF2-40B4-BE49-F238E27FC236}">
                <a16:creationId xmlns:a16="http://schemas.microsoft.com/office/drawing/2014/main" id="{446AAC8D-E820-66EE-65C3-C12024887824}"/>
              </a:ext>
            </a:extLst>
          </p:cNvPr>
          <p:cNvPicPr>
            <a:picLocks noChangeAspect="1"/>
          </p:cNvPicPr>
          <p:nvPr/>
        </p:nvPicPr>
        <p:blipFill rotWithShape="1">
          <a:blip r:embed="rId2">
            <a:extLst>
              <a:ext uri="{28A0092B-C50C-407E-A947-70E740481C1C}">
                <a14:useLocalDpi xmlns:a14="http://schemas.microsoft.com/office/drawing/2010/main" val="0"/>
              </a:ext>
            </a:extLst>
          </a:blip>
          <a:srcRect l="17704" t="16614"/>
          <a:stretch/>
        </p:blipFill>
        <p:spPr>
          <a:xfrm>
            <a:off x="5795612" y="2951949"/>
            <a:ext cx="6396388" cy="3906051"/>
          </a:xfrm>
          <a:prstGeom prst="rect">
            <a:avLst/>
          </a:prstGeom>
        </p:spPr>
      </p:pic>
      <p:pic>
        <p:nvPicPr>
          <p:cNvPr id="6" name="Picture 5" descr="A picture containing text, transport&#10;&#10;Description automatically generated">
            <a:extLst>
              <a:ext uri="{FF2B5EF4-FFF2-40B4-BE49-F238E27FC236}">
                <a16:creationId xmlns:a16="http://schemas.microsoft.com/office/drawing/2014/main" id="{82BEE61B-9B7C-B3CB-5F39-1AD7E6984E8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1673" y="899113"/>
            <a:ext cx="7010526" cy="5742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43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F2B7-01CE-39C2-1655-B11974F02FAE}"/>
              </a:ext>
            </a:extLst>
          </p:cNvPr>
          <p:cNvSpPr>
            <a:spLocks noGrp="1"/>
          </p:cNvSpPr>
          <p:nvPr>
            <p:ph type="title"/>
          </p:nvPr>
        </p:nvSpPr>
        <p:spPr>
          <a:xfrm>
            <a:off x="1645920" y="260059"/>
            <a:ext cx="9412123" cy="369332"/>
          </a:xfrm>
        </p:spPr>
        <p:txBody>
          <a:bodyPr/>
          <a:lstStyle/>
          <a:p>
            <a:r>
              <a:rPr lang="en-US" dirty="0"/>
              <a:t>Very Large 3D Model Usage</a:t>
            </a:r>
          </a:p>
        </p:txBody>
      </p:sp>
      <p:pic>
        <p:nvPicPr>
          <p:cNvPr id="8" name="Picture 7" descr="Graphical user interface&#10;&#10;Description automatically generated with low confidence">
            <a:extLst>
              <a:ext uri="{FF2B5EF4-FFF2-40B4-BE49-F238E27FC236}">
                <a16:creationId xmlns:a16="http://schemas.microsoft.com/office/drawing/2014/main" id="{E1724012-5789-91DE-C32B-916886E23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183" y="1020934"/>
            <a:ext cx="9238026" cy="5567625"/>
          </a:xfrm>
          <a:prstGeom prst="rect">
            <a:avLst/>
          </a:prstGeom>
        </p:spPr>
      </p:pic>
    </p:spTree>
    <p:extLst>
      <p:ext uri="{BB962C8B-B14F-4D97-AF65-F5344CB8AC3E}">
        <p14:creationId xmlns:p14="http://schemas.microsoft.com/office/powerpoint/2010/main" val="93758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74EBF9-1B5F-DD7F-8AF1-04A62D0799E7}"/>
              </a:ext>
            </a:extLst>
          </p:cNvPr>
          <p:cNvSpPr>
            <a:spLocks noGrp="1"/>
          </p:cNvSpPr>
          <p:nvPr>
            <p:ph type="title"/>
          </p:nvPr>
        </p:nvSpPr>
        <p:spPr/>
        <p:txBody>
          <a:bodyPr/>
          <a:lstStyle/>
          <a:p>
            <a:r>
              <a:rPr lang="en-US" dirty="0"/>
              <a:t>Going Forward</a:t>
            </a:r>
          </a:p>
        </p:txBody>
      </p:sp>
      <p:sp>
        <p:nvSpPr>
          <p:cNvPr id="6" name="Text Placeholder 5">
            <a:extLst>
              <a:ext uri="{FF2B5EF4-FFF2-40B4-BE49-F238E27FC236}">
                <a16:creationId xmlns:a16="http://schemas.microsoft.com/office/drawing/2014/main" id="{EE7A1BB9-DEB2-329C-BBD0-919F802FEE0E}"/>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15347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A850B4-3C4E-9E58-3279-7D520009171F}"/>
              </a:ext>
            </a:extLst>
          </p:cNvPr>
          <p:cNvSpPr>
            <a:spLocks noGrp="1"/>
          </p:cNvSpPr>
          <p:nvPr>
            <p:ph idx="1"/>
          </p:nvPr>
        </p:nvSpPr>
        <p:spPr>
          <a:xfrm>
            <a:off x="235527" y="759402"/>
            <a:ext cx="11720945" cy="5962073"/>
          </a:xfrm>
        </p:spPr>
        <p:txBody>
          <a:bodyPr>
            <a:normAutofit/>
          </a:bodyPr>
          <a:lstStyle/>
          <a:p>
            <a:pPr marL="0" indent="0">
              <a:buNone/>
            </a:pPr>
            <a:r>
              <a:rPr lang="en-US" sz="2000" b="1" dirty="0"/>
              <a:t>Close Partnership with the Center Engineering Directorates:</a:t>
            </a:r>
          </a:p>
          <a:p>
            <a:r>
              <a:rPr lang="en-US" sz="1800" dirty="0"/>
              <a:t>Direct involvement to better understand current capabilities, where they want to get to.</a:t>
            </a:r>
          </a:p>
          <a:p>
            <a:r>
              <a:rPr lang="en-US" sz="1800" dirty="0"/>
              <a:t>Leverage current capabilities of Centers with other Centers in need of the capability.</a:t>
            </a:r>
          </a:p>
          <a:p>
            <a:r>
              <a:rPr lang="en-US" sz="1800" dirty="0"/>
              <a:t>Formulate a plan for pilot projects which advance a Center’s needs and those of other Centers.</a:t>
            </a:r>
          </a:p>
          <a:p>
            <a:pPr marL="0" indent="0">
              <a:spcBef>
                <a:spcPts val="2232"/>
              </a:spcBef>
              <a:buNone/>
            </a:pPr>
            <a:r>
              <a:rPr lang="en-US" sz="1800" b="1" dirty="0"/>
              <a:t>Complete Agency Process Mapping </a:t>
            </a:r>
            <a:r>
              <a:rPr lang="en-US" sz="1800" dirty="0"/>
              <a:t>and perform Data-centric optimization, formulate interoperability requirements, and recommended toolchain with short list of tools per domain per project/program lifecycle.</a:t>
            </a:r>
          </a:p>
          <a:p>
            <a:pPr marL="0" indent="0">
              <a:spcBef>
                <a:spcPts val="2232"/>
              </a:spcBef>
              <a:buNone/>
            </a:pPr>
            <a:r>
              <a:rPr lang="en-US" sz="1800" b="1" dirty="0"/>
              <a:t>Domestic Partners:</a:t>
            </a:r>
          </a:p>
          <a:p>
            <a:r>
              <a:rPr lang="en-US" sz="1800" dirty="0"/>
              <a:t>Release a RFI for recommendation for successful digital engineering toolchains to solution providers, to inform NASA’s internal recommendations in the event there are unknown unknowns to NASA in this area.</a:t>
            </a:r>
          </a:p>
          <a:p>
            <a:r>
              <a:rPr lang="en-US" sz="1800" dirty="0"/>
              <a:t>Release a RFI to domestic partners regarding how they would like to do business with NASA, collaborate, exchange data via contractual mechanisms to shape NASA’s near-term capabilities.</a:t>
            </a:r>
          </a:p>
          <a:p>
            <a:pPr marL="0" indent="0">
              <a:spcBef>
                <a:spcPts val="2232"/>
              </a:spcBef>
              <a:buNone/>
            </a:pPr>
            <a:r>
              <a:rPr lang="en-US" sz="1800" b="1" dirty="0"/>
              <a:t>International Partners:</a:t>
            </a:r>
          </a:p>
          <a:p>
            <a:r>
              <a:rPr lang="en-US" sz="1800" dirty="0"/>
              <a:t>Engage to develop capability to securely collaborate and exchange information seamlessly.</a:t>
            </a:r>
          </a:p>
        </p:txBody>
      </p:sp>
      <p:sp>
        <p:nvSpPr>
          <p:cNvPr id="5" name="Title 4">
            <a:extLst>
              <a:ext uri="{FF2B5EF4-FFF2-40B4-BE49-F238E27FC236}">
                <a16:creationId xmlns:a16="http://schemas.microsoft.com/office/drawing/2014/main" id="{DCEB8A9B-2174-A32A-5459-AC579A83695E}"/>
              </a:ext>
            </a:extLst>
          </p:cNvPr>
          <p:cNvSpPr>
            <a:spLocks noGrp="1"/>
          </p:cNvSpPr>
          <p:nvPr>
            <p:ph type="title"/>
          </p:nvPr>
        </p:nvSpPr>
        <p:spPr>
          <a:xfrm>
            <a:off x="1614114" y="232901"/>
            <a:ext cx="9571150" cy="369332"/>
          </a:xfrm>
        </p:spPr>
        <p:txBody>
          <a:bodyPr/>
          <a:lstStyle/>
          <a:p>
            <a:r>
              <a:rPr lang="en-US" dirty="0"/>
              <a:t>FY23 Digital Engineering Plan</a:t>
            </a:r>
          </a:p>
        </p:txBody>
      </p:sp>
    </p:spTree>
    <p:extLst>
      <p:ext uri="{BB962C8B-B14F-4D97-AF65-F5344CB8AC3E}">
        <p14:creationId xmlns:p14="http://schemas.microsoft.com/office/powerpoint/2010/main" val="150659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163">
            <a:extLst>
              <a:ext uri="{FF2B5EF4-FFF2-40B4-BE49-F238E27FC236}">
                <a16:creationId xmlns:a16="http://schemas.microsoft.com/office/drawing/2014/main" id="{58790DC8-8DD0-85C0-B32F-A2F290C8EA35}"/>
              </a:ext>
            </a:extLst>
          </p:cNvPr>
          <p:cNvSpPr/>
          <p:nvPr/>
        </p:nvSpPr>
        <p:spPr>
          <a:xfrm>
            <a:off x="485910" y="6146993"/>
            <a:ext cx="1487523" cy="581729"/>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cxnSp>
        <p:nvCxnSpPr>
          <p:cNvPr id="121" name="Straight Connector 120">
            <a:extLst>
              <a:ext uri="{FF2B5EF4-FFF2-40B4-BE49-F238E27FC236}">
                <a16:creationId xmlns:a16="http://schemas.microsoft.com/office/drawing/2014/main" id="{E5761297-F2AB-1EAA-367F-6EA85EC184B0}"/>
              </a:ext>
            </a:extLst>
          </p:cNvPr>
          <p:cNvCxnSpPr>
            <a:cxnSpLocks/>
          </p:cNvCxnSpPr>
          <p:nvPr/>
        </p:nvCxnSpPr>
        <p:spPr>
          <a:xfrm>
            <a:off x="4242189" y="1062792"/>
            <a:ext cx="0" cy="5495198"/>
          </a:xfrm>
          <a:prstGeom prst="line">
            <a:avLst/>
          </a:prstGeom>
          <a:ln w="6350" cap="flat">
            <a:solidFill>
              <a:schemeClr val="tx1">
                <a:lumMod val="65000"/>
                <a:lumOff val="35000"/>
              </a:schemeClr>
            </a:solidFill>
            <a:prstDash val="sysDash"/>
            <a:miter lim="800000"/>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A3CD02C-F8CD-1509-379A-146EFEF8D8EA}"/>
              </a:ext>
            </a:extLst>
          </p:cNvPr>
          <p:cNvCxnSpPr>
            <a:cxnSpLocks/>
          </p:cNvCxnSpPr>
          <p:nvPr/>
        </p:nvCxnSpPr>
        <p:spPr>
          <a:xfrm>
            <a:off x="8457788" y="1086498"/>
            <a:ext cx="0" cy="5495198"/>
          </a:xfrm>
          <a:prstGeom prst="line">
            <a:avLst/>
          </a:prstGeom>
          <a:ln w="6350" cap="flat">
            <a:solidFill>
              <a:schemeClr val="tx1">
                <a:lumMod val="65000"/>
                <a:lumOff val="35000"/>
              </a:schemeClr>
            </a:solidFill>
            <a:prstDash val="sysDash"/>
            <a:miter lim="800000"/>
            <a:tailEnd type="non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FF518FE3-C216-1FBF-02AB-5683EB147C68}"/>
              </a:ext>
            </a:extLst>
          </p:cNvPr>
          <p:cNvSpPr>
            <a:spLocks noGrp="1"/>
          </p:cNvSpPr>
          <p:nvPr>
            <p:ph type="title"/>
          </p:nvPr>
        </p:nvSpPr>
        <p:spPr>
          <a:xfrm>
            <a:off x="110621" y="21262"/>
            <a:ext cx="10810392" cy="503288"/>
          </a:xfrm>
        </p:spPr>
        <p:txBody>
          <a:bodyPr/>
          <a:lstStyle/>
          <a:p>
            <a:pPr algn="ctr"/>
            <a:r>
              <a:rPr lang="en-US" sz="3600" dirty="0"/>
              <a:t>FY23-25 DE Transformation Plan </a:t>
            </a:r>
          </a:p>
        </p:txBody>
      </p:sp>
      <p:sp>
        <p:nvSpPr>
          <p:cNvPr id="9" name="TextBox 8">
            <a:extLst>
              <a:ext uri="{FF2B5EF4-FFF2-40B4-BE49-F238E27FC236}">
                <a16:creationId xmlns:a16="http://schemas.microsoft.com/office/drawing/2014/main" id="{BE46678A-FD71-8F4C-9CD5-43BEC56630FB}"/>
              </a:ext>
            </a:extLst>
          </p:cNvPr>
          <p:cNvSpPr txBox="1"/>
          <p:nvPr/>
        </p:nvSpPr>
        <p:spPr>
          <a:xfrm>
            <a:off x="11138957" y="978989"/>
            <a:ext cx="572568" cy="307648"/>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dirty="0"/>
              <a:t>Sep. 25</a:t>
            </a:r>
          </a:p>
        </p:txBody>
      </p:sp>
      <p:cxnSp>
        <p:nvCxnSpPr>
          <p:cNvPr id="10" name="Straight Connector 9">
            <a:extLst>
              <a:ext uri="{FF2B5EF4-FFF2-40B4-BE49-F238E27FC236}">
                <a16:creationId xmlns:a16="http://schemas.microsoft.com/office/drawing/2014/main" id="{E54A91FA-6606-D788-BF45-E9CF9D49689B}"/>
              </a:ext>
            </a:extLst>
          </p:cNvPr>
          <p:cNvCxnSpPr/>
          <p:nvPr/>
        </p:nvCxnSpPr>
        <p:spPr>
          <a:xfrm>
            <a:off x="383819" y="1257746"/>
            <a:ext cx="11383739" cy="0"/>
          </a:xfrm>
          <a:prstGeom prst="line">
            <a:avLst/>
          </a:prstGeom>
          <a:ln w="28575">
            <a:tailEnd type="none"/>
          </a:ln>
        </p:spPr>
        <p:style>
          <a:lnRef idx="1">
            <a:schemeClr val="accent1"/>
          </a:lnRef>
          <a:fillRef idx="0">
            <a:schemeClr val="accent1"/>
          </a:fillRef>
          <a:effectRef idx="0">
            <a:schemeClr val="accent1"/>
          </a:effectRef>
          <a:fontRef idx="minor">
            <a:schemeClr val="tx1"/>
          </a:fontRef>
        </p:style>
      </p:cxnSp>
      <p:sp>
        <p:nvSpPr>
          <p:cNvPr id="11" name="Triangle 10">
            <a:extLst>
              <a:ext uri="{FF2B5EF4-FFF2-40B4-BE49-F238E27FC236}">
                <a16:creationId xmlns:a16="http://schemas.microsoft.com/office/drawing/2014/main" id="{9355B6E3-8745-1542-6085-ADBAA7EC6AF4}"/>
              </a:ext>
            </a:extLst>
          </p:cNvPr>
          <p:cNvSpPr/>
          <p:nvPr/>
        </p:nvSpPr>
        <p:spPr>
          <a:xfrm rot="10800000">
            <a:off x="1179792" y="1200379"/>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6" name="TextBox 15">
            <a:extLst>
              <a:ext uri="{FF2B5EF4-FFF2-40B4-BE49-F238E27FC236}">
                <a16:creationId xmlns:a16="http://schemas.microsoft.com/office/drawing/2014/main" id="{F37BC9CF-0A80-0801-16C4-0E4130678077}"/>
              </a:ext>
            </a:extLst>
          </p:cNvPr>
          <p:cNvSpPr txBox="1"/>
          <p:nvPr/>
        </p:nvSpPr>
        <p:spPr>
          <a:xfrm rot="16200000">
            <a:off x="-149681" y="4882483"/>
            <a:ext cx="670447" cy="245859"/>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a:t>MBSE</a:t>
            </a:r>
          </a:p>
        </p:txBody>
      </p:sp>
      <p:sp>
        <p:nvSpPr>
          <p:cNvPr id="17" name="Left Bracket 16">
            <a:extLst>
              <a:ext uri="{FF2B5EF4-FFF2-40B4-BE49-F238E27FC236}">
                <a16:creationId xmlns:a16="http://schemas.microsoft.com/office/drawing/2014/main" id="{C7C94CB7-8FAB-58D3-A2CF-F09C69D8B195}"/>
              </a:ext>
            </a:extLst>
          </p:cNvPr>
          <p:cNvSpPr/>
          <p:nvPr/>
        </p:nvSpPr>
        <p:spPr>
          <a:xfrm>
            <a:off x="295711" y="4088037"/>
            <a:ext cx="55359" cy="2412406"/>
          </a:xfrm>
          <a:prstGeom prst="leftBracket">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7C03B72-E70F-C186-54DD-69F472D86073}"/>
              </a:ext>
            </a:extLst>
          </p:cNvPr>
          <p:cNvSpPr txBox="1"/>
          <p:nvPr/>
        </p:nvSpPr>
        <p:spPr>
          <a:xfrm rot="16200000">
            <a:off x="-178243" y="1771403"/>
            <a:ext cx="670447" cy="245859"/>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dirty="0"/>
              <a:t>DE</a:t>
            </a:r>
          </a:p>
        </p:txBody>
      </p:sp>
      <p:sp>
        <p:nvSpPr>
          <p:cNvPr id="19" name="Left Bracket 18">
            <a:extLst>
              <a:ext uri="{FF2B5EF4-FFF2-40B4-BE49-F238E27FC236}">
                <a16:creationId xmlns:a16="http://schemas.microsoft.com/office/drawing/2014/main" id="{9B24F45B-49C8-6423-F02C-72DB5F909E0B}"/>
              </a:ext>
            </a:extLst>
          </p:cNvPr>
          <p:cNvSpPr/>
          <p:nvPr/>
        </p:nvSpPr>
        <p:spPr>
          <a:xfrm>
            <a:off x="22852" y="1257743"/>
            <a:ext cx="65094" cy="5242699"/>
          </a:xfrm>
          <a:prstGeom prst="leftBracket">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7B437143-226D-6EBA-CC1A-507D9E9816DB}"/>
              </a:ext>
            </a:extLst>
          </p:cNvPr>
          <p:cNvSpPr/>
          <p:nvPr/>
        </p:nvSpPr>
        <p:spPr>
          <a:xfrm>
            <a:off x="279910" y="653027"/>
            <a:ext cx="3139153"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b="1" dirty="0">
                <a:solidFill>
                  <a:schemeClr val="tx1"/>
                </a:solidFill>
              </a:rPr>
              <a:t>Digital Transformation Workshop (Gov only) @ LaRC </a:t>
            </a:r>
            <a:r>
              <a:rPr lang="en-US" sz="900" dirty="0">
                <a:solidFill>
                  <a:schemeClr val="tx1"/>
                </a:solidFill>
              </a:rPr>
              <a:t>10/25-27/22</a:t>
            </a:r>
          </a:p>
        </p:txBody>
      </p:sp>
      <p:sp>
        <p:nvSpPr>
          <p:cNvPr id="30" name="Triangle 29">
            <a:extLst>
              <a:ext uri="{FF2B5EF4-FFF2-40B4-BE49-F238E27FC236}">
                <a16:creationId xmlns:a16="http://schemas.microsoft.com/office/drawing/2014/main" id="{7A2EE741-ECCA-3ED9-0703-8A436D318112}"/>
              </a:ext>
            </a:extLst>
          </p:cNvPr>
          <p:cNvSpPr/>
          <p:nvPr/>
        </p:nvSpPr>
        <p:spPr>
          <a:xfrm rot="10800000">
            <a:off x="628240" y="1195283"/>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6" name="Triangle 35">
            <a:extLst>
              <a:ext uri="{FF2B5EF4-FFF2-40B4-BE49-F238E27FC236}">
                <a16:creationId xmlns:a16="http://schemas.microsoft.com/office/drawing/2014/main" id="{715F6B56-ACC5-0732-044A-6BB42C4E3409}"/>
              </a:ext>
            </a:extLst>
          </p:cNvPr>
          <p:cNvSpPr/>
          <p:nvPr/>
        </p:nvSpPr>
        <p:spPr>
          <a:xfrm rot="10800000">
            <a:off x="425951" y="1195882"/>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7" name="Rounded Rectangle 36">
            <a:extLst>
              <a:ext uri="{FF2B5EF4-FFF2-40B4-BE49-F238E27FC236}">
                <a16:creationId xmlns:a16="http://schemas.microsoft.com/office/drawing/2014/main" id="{6E8A800F-6668-3F7A-1ABE-149CC9CC2644}"/>
              </a:ext>
            </a:extLst>
          </p:cNvPr>
          <p:cNvSpPr/>
          <p:nvPr/>
        </p:nvSpPr>
        <p:spPr>
          <a:xfrm>
            <a:off x="597146" y="1456007"/>
            <a:ext cx="1482401"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DE EMB Status </a:t>
            </a:r>
            <a:r>
              <a:rPr lang="en-US" sz="800" dirty="0">
                <a:solidFill>
                  <a:schemeClr val="tx1"/>
                </a:solidFill>
              </a:rPr>
              <a:t>11/10/22</a:t>
            </a:r>
          </a:p>
        </p:txBody>
      </p:sp>
      <p:sp>
        <p:nvSpPr>
          <p:cNvPr id="75" name="Rounded Rectangle 74">
            <a:extLst>
              <a:ext uri="{FF2B5EF4-FFF2-40B4-BE49-F238E27FC236}">
                <a16:creationId xmlns:a16="http://schemas.microsoft.com/office/drawing/2014/main" id="{95C5A76C-F775-6D77-077A-50866C608CBB}"/>
              </a:ext>
            </a:extLst>
          </p:cNvPr>
          <p:cNvSpPr/>
          <p:nvPr/>
        </p:nvSpPr>
        <p:spPr>
          <a:xfrm>
            <a:off x="1080561" y="882837"/>
            <a:ext cx="2625050"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b="1" dirty="0">
                <a:solidFill>
                  <a:schemeClr val="tx1"/>
                </a:solidFill>
              </a:rPr>
              <a:t>RFI for how to do DE with NASA to Industry </a:t>
            </a:r>
            <a:r>
              <a:rPr lang="en-US" sz="900" dirty="0">
                <a:solidFill>
                  <a:schemeClr val="tx1"/>
                </a:solidFill>
              </a:rPr>
              <a:t>12/XX/22</a:t>
            </a:r>
          </a:p>
        </p:txBody>
      </p:sp>
      <p:sp>
        <p:nvSpPr>
          <p:cNvPr id="3" name="Rounded Rectangle 2">
            <a:extLst>
              <a:ext uri="{FF2B5EF4-FFF2-40B4-BE49-F238E27FC236}">
                <a16:creationId xmlns:a16="http://schemas.microsoft.com/office/drawing/2014/main" id="{8D8C969A-DA6F-8CCD-F9A6-0D626C0ED550}"/>
              </a:ext>
            </a:extLst>
          </p:cNvPr>
          <p:cNvSpPr/>
          <p:nvPr/>
        </p:nvSpPr>
        <p:spPr>
          <a:xfrm>
            <a:off x="323262" y="2769941"/>
            <a:ext cx="2738324" cy="370821"/>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8" name="Rounded Rectangle 7">
            <a:extLst>
              <a:ext uri="{FF2B5EF4-FFF2-40B4-BE49-F238E27FC236}">
                <a16:creationId xmlns:a16="http://schemas.microsoft.com/office/drawing/2014/main" id="{B3DB3AA2-44FA-5A5F-841D-290AF7EA9C0F}"/>
              </a:ext>
            </a:extLst>
          </p:cNvPr>
          <p:cNvSpPr/>
          <p:nvPr/>
        </p:nvSpPr>
        <p:spPr>
          <a:xfrm>
            <a:off x="294971" y="2808242"/>
            <a:ext cx="2716371" cy="29598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a:solidFill>
                  <a:schemeClr val="bg1"/>
                </a:solidFill>
              </a:rPr>
              <a:t>Cloud-Based Multi-Center PLM Governance &amp; Sustainable business model</a:t>
            </a:r>
          </a:p>
        </p:txBody>
      </p:sp>
      <p:cxnSp>
        <p:nvCxnSpPr>
          <p:cNvPr id="32" name="Straight Connector 31">
            <a:extLst>
              <a:ext uri="{FF2B5EF4-FFF2-40B4-BE49-F238E27FC236}">
                <a16:creationId xmlns:a16="http://schemas.microsoft.com/office/drawing/2014/main" id="{29070144-AEE3-1F67-0891-8558DFAB2115}"/>
              </a:ext>
            </a:extLst>
          </p:cNvPr>
          <p:cNvCxnSpPr>
            <a:cxnSpLocks/>
            <a:stCxn id="36" idx="3"/>
          </p:cNvCxnSpPr>
          <p:nvPr/>
        </p:nvCxnSpPr>
        <p:spPr>
          <a:xfrm flipV="1">
            <a:off x="530038" y="978074"/>
            <a:ext cx="0" cy="217808"/>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6F39C9CC-2FDD-102A-11B6-41378514E615}"/>
              </a:ext>
            </a:extLst>
          </p:cNvPr>
          <p:cNvSpPr/>
          <p:nvPr/>
        </p:nvSpPr>
        <p:spPr>
          <a:xfrm>
            <a:off x="329106" y="4336669"/>
            <a:ext cx="2829526" cy="354325"/>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54" name="Triangle 53">
            <a:extLst>
              <a:ext uri="{FF2B5EF4-FFF2-40B4-BE49-F238E27FC236}">
                <a16:creationId xmlns:a16="http://schemas.microsoft.com/office/drawing/2014/main" id="{7A307BFA-B49A-94AC-7A6A-49954862D01F}"/>
              </a:ext>
            </a:extLst>
          </p:cNvPr>
          <p:cNvSpPr/>
          <p:nvPr/>
        </p:nvSpPr>
        <p:spPr>
          <a:xfrm rot="10800000">
            <a:off x="8243077" y="4241355"/>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55" name="TextBox 54">
            <a:extLst>
              <a:ext uri="{FF2B5EF4-FFF2-40B4-BE49-F238E27FC236}">
                <a16:creationId xmlns:a16="http://schemas.microsoft.com/office/drawing/2014/main" id="{8D7267AB-53E9-D1C5-E843-3C75D5380075}"/>
              </a:ext>
            </a:extLst>
          </p:cNvPr>
          <p:cNvSpPr txBox="1"/>
          <p:nvPr/>
        </p:nvSpPr>
        <p:spPr>
          <a:xfrm>
            <a:off x="8494659" y="4194665"/>
            <a:ext cx="2831167" cy="201795"/>
          </a:xfrm>
          <a:prstGeom prst="rect">
            <a:avLst/>
          </a:prstGeom>
          <a:ln w="6350">
            <a:noFill/>
            <a:miter lim="800000"/>
          </a:ln>
        </p:spPr>
        <p:txBody>
          <a:bodyPr vert="horz" wrap="none" lIns="0" tIns="0" rIns="0" bIns="0" rtlCol="0">
            <a:noAutofit/>
          </a:bodyPr>
          <a:lstStyle/>
          <a:p>
            <a:pPr>
              <a:buNone/>
            </a:pPr>
            <a:r>
              <a:rPr lang="en-US" sz="900" b="1" dirty="0"/>
              <a:t>Provide Recommendations for update of NPRs</a:t>
            </a:r>
          </a:p>
          <a:p>
            <a:pPr>
              <a:buNone/>
            </a:pPr>
            <a:r>
              <a:rPr lang="en-US" sz="900" b="1" dirty="0"/>
              <a:t> </a:t>
            </a:r>
            <a:r>
              <a:rPr lang="en-US" sz="900" dirty="0"/>
              <a:t>04/xx/23</a:t>
            </a:r>
          </a:p>
        </p:txBody>
      </p:sp>
      <p:sp>
        <p:nvSpPr>
          <p:cNvPr id="56" name="Rounded Rectangle 55">
            <a:extLst>
              <a:ext uri="{FF2B5EF4-FFF2-40B4-BE49-F238E27FC236}">
                <a16:creationId xmlns:a16="http://schemas.microsoft.com/office/drawing/2014/main" id="{DC5F3531-0974-FB50-8F7F-E1A8E68BADB0}"/>
              </a:ext>
            </a:extLst>
          </p:cNvPr>
          <p:cNvSpPr/>
          <p:nvPr/>
        </p:nvSpPr>
        <p:spPr>
          <a:xfrm>
            <a:off x="2248126" y="4603250"/>
            <a:ext cx="893664" cy="52833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57" name="TextBox 56">
            <a:extLst>
              <a:ext uri="{FF2B5EF4-FFF2-40B4-BE49-F238E27FC236}">
                <a16:creationId xmlns:a16="http://schemas.microsoft.com/office/drawing/2014/main" id="{5C3B6D2A-7061-27E5-D7E5-E2E783EE44A8}"/>
              </a:ext>
            </a:extLst>
          </p:cNvPr>
          <p:cNvSpPr txBox="1"/>
          <p:nvPr/>
        </p:nvSpPr>
        <p:spPr>
          <a:xfrm>
            <a:off x="2261337" y="4582119"/>
            <a:ext cx="942529" cy="584775"/>
          </a:xfrm>
          <a:prstGeom prst="rect">
            <a:avLst/>
          </a:prstGeom>
          <a:noFill/>
        </p:spPr>
        <p:txBody>
          <a:bodyPr wrap="square" rtlCol="0">
            <a:spAutoFit/>
          </a:bodyPr>
          <a:lstStyle/>
          <a:p>
            <a:r>
              <a:rPr lang="en-US" sz="800" dirty="0"/>
              <a:t>Finalize interoperability and data format requirements</a:t>
            </a:r>
          </a:p>
        </p:txBody>
      </p:sp>
      <p:sp>
        <p:nvSpPr>
          <p:cNvPr id="58" name="Rounded Rectangle 57">
            <a:extLst>
              <a:ext uri="{FF2B5EF4-FFF2-40B4-BE49-F238E27FC236}">
                <a16:creationId xmlns:a16="http://schemas.microsoft.com/office/drawing/2014/main" id="{965F5F53-A496-BEA9-93BD-109A4EA1B680}"/>
              </a:ext>
            </a:extLst>
          </p:cNvPr>
          <p:cNvSpPr/>
          <p:nvPr/>
        </p:nvSpPr>
        <p:spPr>
          <a:xfrm>
            <a:off x="4250558" y="4849041"/>
            <a:ext cx="4189683" cy="330196"/>
          </a:xfrm>
          <a:prstGeom prst="roundRect">
            <a:avLst/>
          </a:prstGeom>
          <a:solidFill>
            <a:srgbClr val="92D050"/>
          </a:solid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tx1"/>
              </a:solidFill>
            </a:endParaRPr>
          </a:p>
        </p:txBody>
      </p:sp>
      <p:sp>
        <p:nvSpPr>
          <p:cNvPr id="59" name="TextBox 58">
            <a:extLst>
              <a:ext uri="{FF2B5EF4-FFF2-40B4-BE49-F238E27FC236}">
                <a16:creationId xmlns:a16="http://schemas.microsoft.com/office/drawing/2014/main" id="{5312CE2C-998F-49DF-B36E-0821D9F84C61}"/>
              </a:ext>
            </a:extLst>
          </p:cNvPr>
          <p:cNvSpPr txBox="1"/>
          <p:nvPr/>
        </p:nvSpPr>
        <p:spPr>
          <a:xfrm>
            <a:off x="4233013" y="4817057"/>
            <a:ext cx="2808265" cy="369332"/>
          </a:xfrm>
          <a:prstGeom prst="rect">
            <a:avLst/>
          </a:prstGeom>
          <a:noFill/>
        </p:spPr>
        <p:txBody>
          <a:bodyPr wrap="square" rtlCol="0">
            <a:spAutoFit/>
          </a:bodyPr>
          <a:lstStyle/>
          <a:p>
            <a:r>
              <a:rPr lang="en-US" sz="900" dirty="0"/>
              <a:t>Support flow down modeling of Center processes from parent NPRs</a:t>
            </a:r>
          </a:p>
        </p:txBody>
      </p:sp>
      <p:sp>
        <p:nvSpPr>
          <p:cNvPr id="60" name="TextBox 59">
            <a:extLst>
              <a:ext uri="{FF2B5EF4-FFF2-40B4-BE49-F238E27FC236}">
                <a16:creationId xmlns:a16="http://schemas.microsoft.com/office/drawing/2014/main" id="{96A3805D-1A3F-6ED6-1E00-E3D7011CBDDB}"/>
              </a:ext>
            </a:extLst>
          </p:cNvPr>
          <p:cNvSpPr txBox="1"/>
          <p:nvPr/>
        </p:nvSpPr>
        <p:spPr>
          <a:xfrm>
            <a:off x="309806" y="4321663"/>
            <a:ext cx="2801762" cy="369332"/>
          </a:xfrm>
          <a:prstGeom prst="rect">
            <a:avLst/>
          </a:prstGeom>
          <a:noFill/>
        </p:spPr>
        <p:txBody>
          <a:bodyPr wrap="square" rtlCol="0">
            <a:spAutoFit/>
          </a:bodyPr>
          <a:lstStyle/>
          <a:p>
            <a:r>
              <a:rPr lang="en-US" sz="900" dirty="0">
                <a:solidFill>
                  <a:schemeClr val="bg1"/>
                </a:solidFill>
              </a:rPr>
              <a:t>Model &amp; analyze 7123 / 7120.5 &amp; integrate with MB MA 8705 models</a:t>
            </a:r>
          </a:p>
        </p:txBody>
      </p:sp>
      <p:sp>
        <p:nvSpPr>
          <p:cNvPr id="63" name="Rounded Rectangle 62">
            <a:extLst>
              <a:ext uri="{FF2B5EF4-FFF2-40B4-BE49-F238E27FC236}">
                <a16:creationId xmlns:a16="http://schemas.microsoft.com/office/drawing/2014/main" id="{5CCAD1CF-708A-0EFA-F434-8BDF7F139DE5}"/>
              </a:ext>
            </a:extLst>
          </p:cNvPr>
          <p:cNvSpPr/>
          <p:nvPr/>
        </p:nvSpPr>
        <p:spPr>
          <a:xfrm>
            <a:off x="3164628" y="4589606"/>
            <a:ext cx="5259397" cy="230833"/>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64" name="TextBox 63">
            <a:extLst>
              <a:ext uri="{FF2B5EF4-FFF2-40B4-BE49-F238E27FC236}">
                <a16:creationId xmlns:a16="http://schemas.microsoft.com/office/drawing/2014/main" id="{174EA41A-FFC6-B28B-6E56-B69230FBEFAD}"/>
              </a:ext>
            </a:extLst>
          </p:cNvPr>
          <p:cNvSpPr txBox="1"/>
          <p:nvPr/>
        </p:nvSpPr>
        <p:spPr>
          <a:xfrm>
            <a:off x="3145329" y="4574600"/>
            <a:ext cx="5312457" cy="230832"/>
          </a:xfrm>
          <a:prstGeom prst="rect">
            <a:avLst/>
          </a:prstGeom>
          <a:noFill/>
        </p:spPr>
        <p:txBody>
          <a:bodyPr wrap="square" rtlCol="0">
            <a:spAutoFit/>
          </a:bodyPr>
          <a:lstStyle/>
          <a:p>
            <a:r>
              <a:rPr lang="en-US" sz="900" dirty="0">
                <a:solidFill>
                  <a:schemeClr val="bg1"/>
                </a:solidFill>
              </a:rPr>
              <a:t>Explore unification of 7123, 7120.5/.8 &amp; 8705 into centralized model flagged by discipline.</a:t>
            </a:r>
          </a:p>
        </p:txBody>
      </p:sp>
      <p:sp>
        <p:nvSpPr>
          <p:cNvPr id="66" name="Rounded Rectangle 65">
            <a:extLst>
              <a:ext uri="{FF2B5EF4-FFF2-40B4-BE49-F238E27FC236}">
                <a16:creationId xmlns:a16="http://schemas.microsoft.com/office/drawing/2014/main" id="{02003124-10FA-1FC7-571A-38501ED0D8BF}"/>
              </a:ext>
            </a:extLst>
          </p:cNvPr>
          <p:cNvSpPr/>
          <p:nvPr/>
        </p:nvSpPr>
        <p:spPr>
          <a:xfrm>
            <a:off x="3164630" y="4335860"/>
            <a:ext cx="2931370" cy="23083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67" name="TextBox 66">
            <a:extLst>
              <a:ext uri="{FF2B5EF4-FFF2-40B4-BE49-F238E27FC236}">
                <a16:creationId xmlns:a16="http://schemas.microsoft.com/office/drawing/2014/main" id="{1553F7E2-373D-D9AC-ABAE-F5543B937524}"/>
              </a:ext>
            </a:extLst>
          </p:cNvPr>
          <p:cNvSpPr txBox="1"/>
          <p:nvPr/>
        </p:nvSpPr>
        <p:spPr>
          <a:xfrm>
            <a:off x="3145332" y="4320854"/>
            <a:ext cx="2716372" cy="230832"/>
          </a:xfrm>
          <a:prstGeom prst="rect">
            <a:avLst/>
          </a:prstGeom>
          <a:noFill/>
        </p:spPr>
        <p:txBody>
          <a:bodyPr wrap="square" rtlCol="0">
            <a:spAutoFit/>
          </a:bodyPr>
          <a:lstStyle/>
          <a:p>
            <a:r>
              <a:rPr lang="en-US" sz="900" dirty="0"/>
              <a:t>Update of approved changes to NPRs</a:t>
            </a:r>
          </a:p>
        </p:txBody>
      </p:sp>
      <p:sp>
        <p:nvSpPr>
          <p:cNvPr id="68" name="Rounded Rectangle 67">
            <a:extLst>
              <a:ext uri="{FF2B5EF4-FFF2-40B4-BE49-F238E27FC236}">
                <a16:creationId xmlns:a16="http://schemas.microsoft.com/office/drawing/2014/main" id="{D5FBA555-8BD1-476D-5C72-41F5F5B52185}"/>
              </a:ext>
            </a:extLst>
          </p:cNvPr>
          <p:cNvSpPr/>
          <p:nvPr/>
        </p:nvSpPr>
        <p:spPr>
          <a:xfrm>
            <a:off x="8443324" y="4597513"/>
            <a:ext cx="2931370" cy="23083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69" name="TextBox 68">
            <a:extLst>
              <a:ext uri="{FF2B5EF4-FFF2-40B4-BE49-F238E27FC236}">
                <a16:creationId xmlns:a16="http://schemas.microsoft.com/office/drawing/2014/main" id="{539729DE-3275-B7DC-3B14-5F567935D5D9}"/>
              </a:ext>
            </a:extLst>
          </p:cNvPr>
          <p:cNvSpPr txBox="1"/>
          <p:nvPr/>
        </p:nvSpPr>
        <p:spPr>
          <a:xfrm>
            <a:off x="8424025" y="4582507"/>
            <a:ext cx="2931365" cy="230832"/>
          </a:xfrm>
          <a:prstGeom prst="rect">
            <a:avLst/>
          </a:prstGeom>
          <a:noFill/>
        </p:spPr>
        <p:txBody>
          <a:bodyPr wrap="square" rtlCol="0">
            <a:spAutoFit/>
          </a:bodyPr>
          <a:lstStyle/>
          <a:p>
            <a:r>
              <a:rPr lang="en-US" sz="900" dirty="0"/>
              <a:t>Update of approved changes to NPRs &amp; training</a:t>
            </a:r>
          </a:p>
        </p:txBody>
      </p:sp>
      <p:sp>
        <p:nvSpPr>
          <p:cNvPr id="70" name="Rounded Rectangle 69">
            <a:extLst>
              <a:ext uri="{FF2B5EF4-FFF2-40B4-BE49-F238E27FC236}">
                <a16:creationId xmlns:a16="http://schemas.microsoft.com/office/drawing/2014/main" id="{B023F589-A3A4-2A92-B546-F68906B41022}"/>
              </a:ext>
            </a:extLst>
          </p:cNvPr>
          <p:cNvSpPr/>
          <p:nvPr/>
        </p:nvSpPr>
        <p:spPr>
          <a:xfrm>
            <a:off x="8460869" y="4845141"/>
            <a:ext cx="3393115" cy="323789"/>
          </a:xfrm>
          <a:prstGeom prst="roundRect">
            <a:avLst/>
          </a:prstGeom>
          <a:solidFill>
            <a:srgbClr val="92D050"/>
          </a:solid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tx1"/>
              </a:solidFill>
            </a:endParaRPr>
          </a:p>
        </p:txBody>
      </p:sp>
      <p:sp>
        <p:nvSpPr>
          <p:cNvPr id="71" name="TextBox 70">
            <a:extLst>
              <a:ext uri="{FF2B5EF4-FFF2-40B4-BE49-F238E27FC236}">
                <a16:creationId xmlns:a16="http://schemas.microsoft.com/office/drawing/2014/main" id="{4EA9D5B3-F56B-ED36-0188-AAD4430611C4}"/>
              </a:ext>
            </a:extLst>
          </p:cNvPr>
          <p:cNvSpPr txBox="1"/>
          <p:nvPr/>
        </p:nvSpPr>
        <p:spPr>
          <a:xfrm>
            <a:off x="8443324" y="4813158"/>
            <a:ext cx="2808265" cy="369332"/>
          </a:xfrm>
          <a:prstGeom prst="rect">
            <a:avLst/>
          </a:prstGeom>
          <a:noFill/>
        </p:spPr>
        <p:txBody>
          <a:bodyPr wrap="square" rtlCol="0">
            <a:spAutoFit/>
          </a:bodyPr>
          <a:lstStyle/>
          <a:p>
            <a:r>
              <a:rPr lang="en-US" sz="900" dirty="0"/>
              <a:t>Support flow down modeling of Center processes from parent NPRs</a:t>
            </a:r>
          </a:p>
        </p:txBody>
      </p:sp>
      <p:sp>
        <p:nvSpPr>
          <p:cNvPr id="72" name="Rounded Rectangle 71">
            <a:extLst>
              <a:ext uri="{FF2B5EF4-FFF2-40B4-BE49-F238E27FC236}">
                <a16:creationId xmlns:a16="http://schemas.microsoft.com/office/drawing/2014/main" id="{6AABA4B2-9B67-446A-EBE2-3847770D94F0}"/>
              </a:ext>
            </a:extLst>
          </p:cNvPr>
          <p:cNvSpPr/>
          <p:nvPr/>
        </p:nvSpPr>
        <p:spPr>
          <a:xfrm>
            <a:off x="3076665" y="2783714"/>
            <a:ext cx="1162441" cy="52833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73" name="TextBox 72">
            <a:extLst>
              <a:ext uri="{FF2B5EF4-FFF2-40B4-BE49-F238E27FC236}">
                <a16:creationId xmlns:a16="http://schemas.microsoft.com/office/drawing/2014/main" id="{48009FFD-ADC8-E50E-5CED-275A6ABDD624}"/>
              </a:ext>
            </a:extLst>
          </p:cNvPr>
          <p:cNvSpPr txBox="1"/>
          <p:nvPr/>
        </p:nvSpPr>
        <p:spPr>
          <a:xfrm>
            <a:off x="3089877" y="2762583"/>
            <a:ext cx="1102064" cy="584775"/>
          </a:xfrm>
          <a:prstGeom prst="rect">
            <a:avLst/>
          </a:prstGeom>
          <a:noFill/>
        </p:spPr>
        <p:txBody>
          <a:bodyPr wrap="square" rtlCol="0">
            <a:spAutoFit/>
          </a:bodyPr>
          <a:lstStyle/>
          <a:p>
            <a:r>
              <a:rPr lang="en-US" sz="800" dirty="0"/>
              <a:t>Support planning for centers interested in migrating</a:t>
            </a:r>
          </a:p>
        </p:txBody>
      </p:sp>
      <p:sp>
        <p:nvSpPr>
          <p:cNvPr id="74" name="Rounded Rectangle 73">
            <a:extLst>
              <a:ext uri="{FF2B5EF4-FFF2-40B4-BE49-F238E27FC236}">
                <a16:creationId xmlns:a16="http://schemas.microsoft.com/office/drawing/2014/main" id="{EFA2F183-7F20-AE02-CAEA-85A6C61BF39A}"/>
              </a:ext>
            </a:extLst>
          </p:cNvPr>
          <p:cNvSpPr/>
          <p:nvPr/>
        </p:nvSpPr>
        <p:spPr>
          <a:xfrm>
            <a:off x="279910" y="1760177"/>
            <a:ext cx="11515986" cy="250193"/>
          </a:xfrm>
          <a:prstGeom prst="roundRect">
            <a:avLst/>
          </a:prstGeom>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85" name="Rounded Rectangle 84">
            <a:extLst>
              <a:ext uri="{FF2B5EF4-FFF2-40B4-BE49-F238E27FC236}">
                <a16:creationId xmlns:a16="http://schemas.microsoft.com/office/drawing/2014/main" id="{E8274C32-889D-C0A0-B597-078971EE4BC5}"/>
              </a:ext>
            </a:extLst>
          </p:cNvPr>
          <p:cNvSpPr/>
          <p:nvPr/>
        </p:nvSpPr>
        <p:spPr>
          <a:xfrm>
            <a:off x="279911" y="1782132"/>
            <a:ext cx="11020122" cy="20170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400" dirty="0"/>
              <a:t>Eng. Digital Toolchains</a:t>
            </a:r>
          </a:p>
        </p:txBody>
      </p:sp>
      <p:sp>
        <p:nvSpPr>
          <p:cNvPr id="86" name="Oval 85">
            <a:extLst>
              <a:ext uri="{FF2B5EF4-FFF2-40B4-BE49-F238E27FC236}">
                <a16:creationId xmlns:a16="http://schemas.microsoft.com/office/drawing/2014/main" id="{D3F40835-3BDC-6B44-4817-24DE50E723D1}"/>
              </a:ext>
            </a:extLst>
          </p:cNvPr>
          <p:cNvSpPr/>
          <p:nvPr/>
        </p:nvSpPr>
        <p:spPr>
          <a:xfrm>
            <a:off x="993271" y="1972062"/>
            <a:ext cx="119270" cy="119270"/>
          </a:xfrm>
          <a:prstGeom prst="ellipse">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8" name="TextBox 107">
            <a:extLst>
              <a:ext uri="{FF2B5EF4-FFF2-40B4-BE49-F238E27FC236}">
                <a16:creationId xmlns:a16="http://schemas.microsoft.com/office/drawing/2014/main" id="{2075B3CA-7491-45EB-D15A-A20E692D9DE2}"/>
              </a:ext>
            </a:extLst>
          </p:cNvPr>
          <p:cNvSpPr txBox="1"/>
          <p:nvPr/>
        </p:nvSpPr>
        <p:spPr>
          <a:xfrm>
            <a:off x="932420" y="2110981"/>
            <a:ext cx="2022936" cy="338554"/>
          </a:xfrm>
          <a:prstGeom prst="rect">
            <a:avLst/>
          </a:prstGeom>
          <a:noFill/>
        </p:spPr>
        <p:txBody>
          <a:bodyPr wrap="square" rtlCol="0">
            <a:spAutoFit/>
          </a:bodyPr>
          <a:lstStyle/>
          <a:p>
            <a:r>
              <a:rPr lang="en-US" sz="800" dirty="0"/>
              <a:t>Finalize Agency Phase I toolchain baseline survey</a:t>
            </a:r>
          </a:p>
        </p:txBody>
      </p:sp>
      <p:sp>
        <p:nvSpPr>
          <p:cNvPr id="109" name="Rounded Rectangle 108">
            <a:extLst>
              <a:ext uri="{FF2B5EF4-FFF2-40B4-BE49-F238E27FC236}">
                <a16:creationId xmlns:a16="http://schemas.microsoft.com/office/drawing/2014/main" id="{DDAEC5B7-13CF-1AE9-5C39-E53DB897DAB8}"/>
              </a:ext>
            </a:extLst>
          </p:cNvPr>
          <p:cNvSpPr/>
          <p:nvPr/>
        </p:nvSpPr>
        <p:spPr>
          <a:xfrm>
            <a:off x="1275921" y="1972062"/>
            <a:ext cx="2963185" cy="119270"/>
          </a:xfrm>
          <a:prstGeom prst="round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0" name="TextBox 109">
            <a:extLst>
              <a:ext uri="{FF2B5EF4-FFF2-40B4-BE49-F238E27FC236}">
                <a16:creationId xmlns:a16="http://schemas.microsoft.com/office/drawing/2014/main" id="{404D6102-6F48-3AA7-A481-F05F07265CD4}"/>
              </a:ext>
            </a:extLst>
          </p:cNvPr>
          <p:cNvSpPr txBox="1"/>
          <p:nvPr/>
        </p:nvSpPr>
        <p:spPr>
          <a:xfrm>
            <a:off x="1245317" y="1929107"/>
            <a:ext cx="3011582" cy="215444"/>
          </a:xfrm>
          <a:prstGeom prst="rect">
            <a:avLst/>
          </a:prstGeom>
          <a:noFill/>
        </p:spPr>
        <p:txBody>
          <a:bodyPr wrap="square" rtlCol="0">
            <a:spAutoFit/>
          </a:bodyPr>
          <a:lstStyle/>
          <a:p>
            <a:r>
              <a:rPr lang="en-US" sz="800" dirty="0"/>
              <a:t>Understand Center’s capability gaps – </a:t>
            </a:r>
            <a:r>
              <a:rPr lang="en-US" sz="800" dirty="0" err="1"/>
              <a:t>devel</a:t>
            </a:r>
            <a:r>
              <a:rPr lang="en-US" sz="800" dirty="0"/>
              <a:t>. Lift-&amp;-shift ops.</a:t>
            </a:r>
          </a:p>
        </p:txBody>
      </p:sp>
      <p:sp>
        <p:nvSpPr>
          <p:cNvPr id="111" name="Rounded Rectangle 110">
            <a:extLst>
              <a:ext uri="{FF2B5EF4-FFF2-40B4-BE49-F238E27FC236}">
                <a16:creationId xmlns:a16="http://schemas.microsoft.com/office/drawing/2014/main" id="{89F46FDE-C076-8B24-5D53-C7E8B258249E}"/>
              </a:ext>
            </a:extLst>
          </p:cNvPr>
          <p:cNvSpPr/>
          <p:nvPr/>
        </p:nvSpPr>
        <p:spPr>
          <a:xfrm>
            <a:off x="1819169" y="1680193"/>
            <a:ext cx="2419938" cy="127758"/>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2" name="TextBox 111">
            <a:extLst>
              <a:ext uri="{FF2B5EF4-FFF2-40B4-BE49-F238E27FC236}">
                <a16:creationId xmlns:a16="http://schemas.microsoft.com/office/drawing/2014/main" id="{20DC440E-6FE6-D954-2AD1-DDBE9D17077C}"/>
              </a:ext>
            </a:extLst>
          </p:cNvPr>
          <p:cNvSpPr txBox="1"/>
          <p:nvPr/>
        </p:nvSpPr>
        <p:spPr>
          <a:xfrm>
            <a:off x="1779040" y="1637448"/>
            <a:ext cx="1861572" cy="215444"/>
          </a:xfrm>
          <a:prstGeom prst="rect">
            <a:avLst/>
          </a:prstGeom>
          <a:noFill/>
        </p:spPr>
        <p:txBody>
          <a:bodyPr wrap="square" rtlCol="0">
            <a:spAutoFit/>
          </a:bodyPr>
          <a:lstStyle/>
          <a:p>
            <a:r>
              <a:rPr lang="en-US" sz="800" dirty="0"/>
              <a:t>Understand lift-&amp;-shift ops w/DoD</a:t>
            </a:r>
          </a:p>
        </p:txBody>
      </p:sp>
      <p:sp>
        <p:nvSpPr>
          <p:cNvPr id="113" name="Rounded Rectangle 112">
            <a:extLst>
              <a:ext uri="{FF2B5EF4-FFF2-40B4-BE49-F238E27FC236}">
                <a16:creationId xmlns:a16="http://schemas.microsoft.com/office/drawing/2014/main" id="{5C2C5317-5246-9689-862B-A00CB0B6C430}"/>
              </a:ext>
            </a:extLst>
          </p:cNvPr>
          <p:cNvSpPr/>
          <p:nvPr/>
        </p:nvSpPr>
        <p:spPr>
          <a:xfrm>
            <a:off x="4263638" y="2777306"/>
            <a:ext cx="4179548" cy="215445"/>
          </a:xfrm>
          <a:prstGeom prst="roundRect">
            <a:avLst/>
          </a:prstGeom>
          <a:solidFill>
            <a:srgbClr val="92D050"/>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15" name="Rounded Rectangle 114">
            <a:extLst>
              <a:ext uri="{FF2B5EF4-FFF2-40B4-BE49-F238E27FC236}">
                <a16:creationId xmlns:a16="http://schemas.microsoft.com/office/drawing/2014/main" id="{B888C2DB-7E48-3A3A-458B-135F38EF29BC}"/>
              </a:ext>
            </a:extLst>
          </p:cNvPr>
          <p:cNvSpPr/>
          <p:nvPr/>
        </p:nvSpPr>
        <p:spPr>
          <a:xfrm>
            <a:off x="4271616" y="3035049"/>
            <a:ext cx="2931370" cy="352082"/>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16" name="TextBox 115">
            <a:extLst>
              <a:ext uri="{FF2B5EF4-FFF2-40B4-BE49-F238E27FC236}">
                <a16:creationId xmlns:a16="http://schemas.microsoft.com/office/drawing/2014/main" id="{C38AE8ED-0506-60C9-1B20-A706CC981D97}"/>
              </a:ext>
            </a:extLst>
          </p:cNvPr>
          <p:cNvSpPr txBox="1"/>
          <p:nvPr/>
        </p:nvSpPr>
        <p:spPr>
          <a:xfrm>
            <a:off x="4252317" y="3020043"/>
            <a:ext cx="2899079" cy="369332"/>
          </a:xfrm>
          <a:prstGeom prst="rect">
            <a:avLst/>
          </a:prstGeom>
          <a:noFill/>
        </p:spPr>
        <p:txBody>
          <a:bodyPr wrap="square" rtlCol="0">
            <a:spAutoFit/>
          </a:bodyPr>
          <a:lstStyle/>
          <a:p>
            <a:r>
              <a:rPr lang="en-US" sz="900" dirty="0"/>
              <a:t>Set up multi-center Cloud PLM for different vendor if desired by Centers</a:t>
            </a:r>
          </a:p>
        </p:txBody>
      </p:sp>
      <p:sp>
        <p:nvSpPr>
          <p:cNvPr id="117" name="Oval 116">
            <a:extLst>
              <a:ext uri="{FF2B5EF4-FFF2-40B4-BE49-F238E27FC236}">
                <a16:creationId xmlns:a16="http://schemas.microsoft.com/office/drawing/2014/main" id="{AAFB3153-6E8B-C19A-603A-9E211055C668}"/>
              </a:ext>
            </a:extLst>
          </p:cNvPr>
          <p:cNvSpPr/>
          <p:nvPr/>
        </p:nvSpPr>
        <p:spPr>
          <a:xfrm>
            <a:off x="2849213" y="2115604"/>
            <a:ext cx="119270" cy="119270"/>
          </a:xfrm>
          <a:prstGeom prst="ellipse">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8" name="TextBox 117">
            <a:extLst>
              <a:ext uri="{FF2B5EF4-FFF2-40B4-BE49-F238E27FC236}">
                <a16:creationId xmlns:a16="http://schemas.microsoft.com/office/drawing/2014/main" id="{1D5A829F-6482-B326-C780-4F28BAA3E5B5}"/>
              </a:ext>
            </a:extLst>
          </p:cNvPr>
          <p:cNvSpPr txBox="1"/>
          <p:nvPr/>
        </p:nvSpPr>
        <p:spPr>
          <a:xfrm>
            <a:off x="2952975" y="2087255"/>
            <a:ext cx="1418907" cy="307777"/>
          </a:xfrm>
          <a:prstGeom prst="rect">
            <a:avLst/>
          </a:prstGeom>
          <a:noFill/>
        </p:spPr>
        <p:txBody>
          <a:bodyPr wrap="square" rtlCol="0">
            <a:spAutoFit/>
          </a:bodyPr>
          <a:lstStyle/>
          <a:p>
            <a:r>
              <a:rPr lang="en-US" sz="700" dirty="0"/>
              <a:t>Finalize Center agreements of  their contribution to solutions</a:t>
            </a:r>
          </a:p>
        </p:txBody>
      </p:sp>
      <p:sp>
        <p:nvSpPr>
          <p:cNvPr id="119" name="Rounded Rectangle 118">
            <a:extLst>
              <a:ext uri="{FF2B5EF4-FFF2-40B4-BE49-F238E27FC236}">
                <a16:creationId xmlns:a16="http://schemas.microsoft.com/office/drawing/2014/main" id="{FD0176F6-1D9F-D12F-23D9-1672FD9D69B2}"/>
              </a:ext>
            </a:extLst>
          </p:cNvPr>
          <p:cNvSpPr/>
          <p:nvPr/>
        </p:nvSpPr>
        <p:spPr>
          <a:xfrm>
            <a:off x="4281138" y="1973490"/>
            <a:ext cx="4142887" cy="120942"/>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20" name="TextBox 119">
            <a:extLst>
              <a:ext uri="{FF2B5EF4-FFF2-40B4-BE49-F238E27FC236}">
                <a16:creationId xmlns:a16="http://schemas.microsoft.com/office/drawing/2014/main" id="{07286990-0A79-2031-D295-584833815E2D}"/>
              </a:ext>
            </a:extLst>
          </p:cNvPr>
          <p:cNvSpPr txBox="1"/>
          <p:nvPr/>
        </p:nvSpPr>
        <p:spPr>
          <a:xfrm>
            <a:off x="4241009" y="1930745"/>
            <a:ext cx="4084003" cy="215444"/>
          </a:xfrm>
          <a:prstGeom prst="rect">
            <a:avLst/>
          </a:prstGeom>
          <a:noFill/>
        </p:spPr>
        <p:txBody>
          <a:bodyPr wrap="square" rtlCol="0">
            <a:spAutoFit/>
          </a:bodyPr>
          <a:lstStyle/>
          <a:p>
            <a:r>
              <a:rPr lang="en-US" sz="800" dirty="0"/>
              <a:t>Execute lift-&amp;-shift from Center to Center</a:t>
            </a:r>
          </a:p>
        </p:txBody>
      </p:sp>
      <p:sp>
        <p:nvSpPr>
          <p:cNvPr id="130" name="Rounded Rectangle 129">
            <a:extLst>
              <a:ext uri="{FF2B5EF4-FFF2-40B4-BE49-F238E27FC236}">
                <a16:creationId xmlns:a16="http://schemas.microsoft.com/office/drawing/2014/main" id="{C69A634F-D0EF-050D-ABA3-D16DCBE048AD}"/>
              </a:ext>
            </a:extLst>
          </p:cNvPr>
          <p:cNvSpPr/>
          <p:nvPr/>
        </p:nvSpPr>
        <p:spPr>
          <a:xfrm>
            <a:off x="6562737" y="1676650"/>
            <a:ext cx="1880450" cy="1328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31" name="TextBox 130">
            <a:extLst>
              <a:ext uri="{FF2B5EF4-FFF2-40B4-BE49-F238E27FC236}">
                <a16:creationId xmlns:a16="http://schemas.microsoft.com/office/drawing/2014/main" id="{CF57211A-5D44-8005-3D78-3092BC9E94F8}"/>
              </a:ext>
            </a:extLst>
          </p:cNvPr>
          <p:cNvSpPr txBox="1"/>
          <p:nvPr/>
        </p:nvSpPr>
        <p:spPr>
          <a:xfrm>
            <a:off x="6510942" y="1640873"/>
            <a:ext cx="1861572" cy="215444"/>
          </a:xfrm>
          <a:prstGeom prst="rect">
            <a:avLst/>
          </a:prstGeom>
          <a:noFill/>
        </p:spPr>
        <p:txBody>
          <a:bodyPr wrap="square" rtlCol="0">
            <a:spAutoFit/>
          </a:bodyPr>
          <a:lstStyle/>
          <a:p>
            <a:r>
              <a:rPr lang="en-US" sz="800" dirty="0"/>
              <a:t>Execute lift-&amp;-shift w/DoD</a:t>
            </a:r>
          </a:p>
        </p:txBody>
      </p:sp>
      <p:sp>
        <p:nvSpPr>
          <p:cNvPr id="132" name="Rounded Rectangle 131">
            <a:extLst>
              <a:ext uri="{FF2B5EF4-FFF2-40B4-BE49-F238E27FC236}">
                <a16:creationId xmlns:a16="http://schemas.microsoft.com/office/drawing/2014/main" id="{2B0E9C60-AFBB-1056-61BE-9E1BB537D111}"/>
              </a:ext>
            </a:extLst>
          </p:cNvPr>
          <p:cNvSpPr/>
          <p:nvPr/>
        </p:nvSpPr>
        <p:spPr>
          <a:xfrm>
            <a:off x="6120774" y="1851094"/>
            <a:ext cx="5675121" cy="93795"/>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33" name="TextBox 132">
            <a:extLst>
              <a:ext uri="{FF2B5EF4-FFF2-40B4-BE49-F238E27FC236}">
                <a16:creationId xmlns:a16="http://schemas.microsoft.com/office/drawing/2014/main" id="{2E0657B0-43F4-677E-B1E4-F7FB287A62F7}"/>
              </a:ext>
            </a:extLst>
          </p:cNvPr>
          <p:cNvSpPr txBox="1"/>
          <p:nvPr/>
        </p:nvSpPr>
        <p:spPr>
          <a:xfrm>
            <a:off x="6118552" y="1791983"/>
            <a:ext cx="1861572" cy="200055"/>
          </a:xfrm>
          <a:prstGeom prst="rect">
            <a:avLst/>
          </a:prstGeom>
          <a:noFill/>
        </p:spPr>
        <p:txBody>
          <a:bodyPr wrap="square" rtlCol="0">
            <a:spAutoFit/>
          </a:bodyPr>
          <a:lstStyle/>
          <a:p>
            <a:r>
              <a:rPr lang="en-US" sz="700" dirty="0"/>
              <a:t>Training</a:t>
            </a:r>
          </a:p>
        </p:txBody>
      </p:sp>
      <p:sp>
        <p:nvSpPr>
          <p:cNvPr id="134" name="Rounded Rectangle 133">
            <a:extLst>
              <a:ext uri="{FF2B5EF4-FFF2-40B4-BE49-F238E27FC236}">
                <a16:creationId xmlns:a16="http://schemas.microsoft.com/office/drawing/2014/main" id="{13DEA4DC-ED03-B16E-6E71-BB56A4637FE0}"/>
              </a:ext>
            </a:extLst>
          </p:cNvPr>
          <p:cNvSpPr/>
          <p:nvPr/>
        </p:nvSpPr>
        <p:spPr>
          <a:xfrm>
            <a:off x="3075843" y="2380681"/>
            <a:ext cx="2176082" cy="34785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35" name="TextBox 134">
            <a:extLst>
              <a:ext uri="{FF2B5EF4-FFF2-40B4-BE49-F238E27FC236}">
                <a16:creationId xmlns:a16="http://schemas.microsoft.com/office/drawing/2014/main" id="{27F56DA1-8348-A2BF-CEA2-909D90C1B9FA}"/>
              </a:ext>
            </a:extLst>
          </p:cNvPr>
          <p:cNvSpPr txBox="1"/>
          <p:nvPr/>
        </p:nvSpPr>
        <p:spPr>
          <a:xfrm>
            <a:off x="3032790" y="2384319"/>
            <a:ext cx="2219138" cy="369332"/>
          </a:xfrm>
          <a:prstGeom prst="rect">
            <a:avLst/>
          </a:prstGeom>
          <a:noFill/>
        </p:spPr>
        <p:txBody>
          <a:bodyPr wrap="square" rtlCol="0">
            <a:spAutoFit/>
          </a:bodyPr>
          <a:lstStyle/>
          <a:p>
            <a:r>
              <a:rPr lang="en-US" sz="900" dirty="0"/>
              <a:t>Identify other tools which would benefit multiple centers to be in the cloud</a:t>
            </a:r>
          </a:p>
        </p:txBody>
      </p:sp>
      <p:sp>
        <p:nvSpPr>
          <p:cNvPr id="136" name="Rounded Rectangle 135">
            <a:extLst>
              <a:ext uri="{FF2B5EF4-FFF2-40B4-BE49-F238E27FC236}">
                <a16:creationId xmlns:a16="http://schemas.microsoft.com/office/drawing/2014/main" id="{9567EFA1-3123-7697-CB71-09D8670CB02E}"/>
              </a:ext>
            </a:extLst>
          </p:cNvPr>
          <p:cNvSpPr/>
          <p:nvPr/>
        </p:nvSpPr>
        <p:spPr>
          <a:xfrm>
            <a:off x="5282216" y="2373592"/>
            <a:ext cx="5102181" cy="3348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37" name="Rounded Rectangle 136">
            <a:extLst>
              <a:ext uri="{FF2B5EF4-FFF2-40B4-BE49-F238E27FC236}">
                <a16:creationId xmlns:a16="http://schemas.microsoft.com/office/drawing/2014/main" id="{B837D498-AE4D-3403-C307-A36302924B2C}"/>
              </a:ext>
            </a:extLst>
          </p:cNvPr>
          <p:cNvSpPr/>
          <p:nvPr/>
        </p:nvSpPr>
        <p:spPr>
          <a:xfrm>
            <a:off x="5253927" y="2388039"/>
            <a:ext cx="5043011" cy="29598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a:solidFill>
                  <a:schemeClr val="bg1"/>
                </a:solidFill>
              </a:rPr>
              <a:t>Stand up N Cloud-Based Multi-Center tool environments (support E-APMB findings &amp; recommendations</a:t>
            </a:r>
          </a:p>
        </p:txBody>
      </p:sp>
      <p:sp>
        <p:nvSpPr>
          <p:cNvPr id="138" name="Rounded Rectangle 137">
            <a:extLst>
              <a:ext uri="{FF2B5EF4-FFF2-40B4-BE49-F238E27FC236}">
                <a16:creationId xmlns:a16="http://schemas.microsoft.com/office/drawing/2014/main" id="{7C5323AA-AE67-4889-FC90-348E987D9853}"/>
              </a:ext>
            </a:extLst>
          </p:cNvPr>
          <p:cNvSpPr/>
          <p:nvPr/>
        </p:nvSpPr>
        <p:spPr>
          <a:xfrm>
            <a:off x="7229508" y="3039146"/>
            <a:ext cx="3154895" cy="215445"/>
          </a:xfrm>
          <a:prstGeom prst="roundRect">
            <a:avLst/>
          </a:prstGeom>
          <a:solidFill>
            <a:srgbClr val="92D050"/>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39" name="Rounded Rectangle 138">
            <a:extLst>
              <a:ext uri="{FF2B5EF4-FFF2-40B4-BE49-F238E27FC236}">
                <a16:creationId xmlns:a16="http://schemas.microsoft.com/office/drawing/2014/main" id="{4F04B016-EBE1-BF57-BEDD-EA2819DC031A}"/>
              </a:ext>
            </a:extLst>
          </p:cNvPr>
          <p:cNvSpPr/>
          <p:nvPr/>
        </p:nvSpPr>
        <p:spPr>
          <a:xfrm>
            <a:off x="7193872" y="2998877"/>
            <a:ext cx="2716371" cy="29598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a:solidFill>
                  <a:schemeClr val="tx1"/>
                </a:solidFill>
              </a:rPr>
              <a:t>Center Migrations into Alt vendor cloud instance</a:t>
            </a:r>
          </a:p>
        </p:txBody>
      </p:sp>
      <p:sp>
        <p:nvSpPr>
          <p:cNvPr id="141" name="TextBox 140">
            <a:extLst>
              <a:ext uri="{FF2B5EF4-FFF2-40B4-BE49-F238E27FC236}">
                <a16:creationId xmlns:a16="http://schemas.microsoft.com/office/drawing/2014/main" id="{0C13B406-D375-A152-877F-8882705D10B2}"/>
              </a:ext>
            </a:extLst>
          </p:cNvPr>
          <p:cNvSpPr txBox="1"/>
          <p:nvPr/>
        </p:nvSpPr>
        <p:spPr>
          <a:xfrm>
            <a:off x="148792" y="2548070"/>
            <a:ext cx="1670378" cy="201795"/>
          </a:xfrm>
          <a:prstGeom prst="rect">
            <a:avLst/>
          </a:prstGeom>
          <a:ln w="6350">
            <a:noFill/>
            <a:miter lim="800000"/>
          </a:ln>
        </p:spPr>
        <p:txBody>
          <a:bodyPr vert="horz" wrap="none" lIns="0" tIns="0" rIns="0" bIns="0" rtlCol="0">
            <a:noAutofit/>
          </a:bodyPr>
          <a:lstStyle/>
          <a:p>
            <a:pPr>
              <a:buNone/>
            </a:pPr>
            <a:r>
              <a:rPr lang="en-US" sz="1000" b="1" dirty="0"/>
              <a:t>Cloud-Centric Solution Space</a:t>
            </a:r>
          </a:p>
        </p:txBody>
      </p:sp>
      <p:sp>
        <p:nvSpPr>
          <p:cNvPr id="142" name="Rounded Rectangle 141">
            <a:extLst>
              <a:ext uri="{FF2B5EF4-FFF2-40B4-BE49-F238E27FC236}">
                <a16:creationId xmlns:a16="http://schemas.microsoft.com/office/drawing/2014/main" id="{DF3A3248-02FE-854D-8603-F6B40FD41A5B}"/>
              </a:ext>
            </a:extLst>
          </p:cNvPr>
          <p:cNvSpPr/>
          <p:nvPr/>
        </p:nvSpPr>
        <p:spPr>
          <a:xfrm>
            <a:off x="8443186" y="1967375"/>
            <a:ext cx="3352710" cy="1265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43" name="TextBox 142">
            <a:extLst>
              <a:ext uri="{FF2B5EF4-FFF2-40B4-BE49-F238E27FC236}">
                <a16:creationId xmlns:a16="http://schemas.microsoft.com/office/drawing/2014/main" id="{12BC1160-E294-899B-B191-0F2C55F2BB08}"/>
              </a:ext>
            </a:extLst>
          </p:cNvPr>
          <p:cNvSpPr txBox="1"/>
          <p:nvPr/>
        </p:nvSpPr>
        <p:spPr>
          <a:xfrm>
            <a:off x="8412042" y="1924631"/>
            <a:ext cx="3559311" cy="215444"/>
          </a:xfrm>
          <a:prstGeom prst="rect">
            <a:avLst/>
          </a:prstGeom>
          <a:noFill/>
        </p:spPr>
        <p:txBody>
          <a:bodyPr wrap="square" rtlCol="0">
            <a:spAutoFit/>
          </a:bodyPr>
          <a:lstStyle/>
          <a:p>
            <a:r>
              <a:rPr lang="en-US" sz="800" dirty="0"/>
              <a:t>Invest to fill remaining gaps / infuse newly identified needed capabilities</a:t>
            </a:r>
          </a:p>
        </p:txBody>
      </p:sp>
      <p:sp>
        <p:nvSpPr>
          <p:cNvPr id="147" name="Rounded Rectangle 146">
            <a:extLst>
              <a:ext uri="{FF2B5EF4-FFF2-40B4-BE49-F238E27FC236}">
                <a16:creationId xmlns:a16="http://schemas.microsoft.com/office/drawing/2014/main" id="{E60E435A-3687-5E1B-C5A2-093808731095}"/>
              </a:ext>
            </a:extLst>
          </p:cNvPr>
          <p:cNvSpPr/>
          <p:nvPr/>
        </p:nvSpPr>
        <p:spPr>
          <a:xfrm>
            <a:off x="338004" y="5521309"/>
            <a:ext cx="11515986" cy="250193"/>
          </a:xfrm>
          <a:prstGeom prst="roundRect">
            <a:avLst/>
          </a:prstGeom>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48" name="Rounded Rectangle 147">
            <a:extLst>
              <a:ext uri="{FF2B5EF4-FFF2-40B4-BE49-F238E27FC236}">
                <a16:creationId xmlns:a16="http://schemas.microsoft.com/office/drawing/2014/main" id="{10622663-8DE1-8103-D3DC-36C1A3248D92}"/>
              </a:ext>
            </a:extLst>
          </p:cNvPr>
          <p:cNvSpPr/>
          <p:nvPr/>
        </p:nvSpPr>
        <p:spPr>
          <a:xfrm>
            <a:off x="338005" y="5543264"/>
            <a:ext cx="11020122" cy="20170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400" dirty="0"/>
              <a:t>MBSE Capability Maturation</a:t>
            </a:r>
          </a:p>
        </p:txBody>
      </p:sp>
      <p:sp>
        <p:nvSpPr>
          <p:cNvPr id="149" name="Rounded Rectangle 148">
            <a:extLst>
              <a:ext uri="{FF2B5EF4-FFF2-40B4-BE49-F238E27FC236}">
                <a16:creationId xmlns:a16="http://schemas.microsoft.com/office/drawing/2014/main" id="{0880E662-FDE3-C08C-6942-89DBB0908503}"/>
              </a:ext>
            </a:extLst>
          </p:cNvPr>
          <p:cNvSpPr/>
          <p:nvPr/>
        </p:nvSpPr>
        <p:spPr>
          <a:xfrm>
            <a:off x="1805425" y="5426454"/>
            <a:ext cx="2419938" cy="127758"/>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0" name="TextBox 149">
            <a:extLst>
              <a:ext uri="{FF2B5EF4-FFF2-40B4-BE49-F238E27FC236}">
                <a16:creationId xmlns:a16="http://schemas.microsoft.com/office/drawing/2014/main" id="{97AAB08F-7941-0A99-3423-063EFA14DDFE}"/>
              </a:ext>
            </a:extLst>
          </p:cNvPr>
          <p:cNvSpPr txBox="1"/>
          <p:nvPr/>
        </p:nvSpPr>
        <p:spPr>
          <a:xfrm>
            <a:off x="1765296" y="5383709"/>
            <a:ext cx="1861572" cy="215444"/>
          </a:xfrm>
          <a:prstGeom prst="rect">
            <a:avLst/>
          </a:prstGeom>
          <a:noFill/>
        </p:spPr>
        <p:txBody>
          <a:bodyPr wrap="square" rtlCol="0">
            <a:spAutoFit/>
          </a:bodyPr>
          <a:lstStyle/>
          <a:p>
            <a:r>
              <a:rPr lang="en-US" sz="800" dirty="0"/>
              <a:t>Understand lift-&amp;-shift ops w/DoD</a:t>
            </a:r>
          </a:p>
        </p:txBody>
      </p:sp>
      <p:sp>
        <p:nvSpPr>
          <p:cNvPr id="151" name="Rounded Rectangle 150">
            <a:extLst>
              <a:ext uri="{FF2B5EF4-FFF2-40B4-BE49-F238E27FC236}">
                <a16:creationId xmlns:a16="http://schemas.microsoft.com/office/drawing/2014/main" id="{A2E74C3A-1389-D89F-2D0B-DBD65969BDCF}"/>
              </a:ext>
            </a:extLst>
          </p:cNvPr>
          <p:cNvSpPr/>
          <p:nvPr/>
        </p:nvSpPr>
        <p:spPr>
          <a:xfrm>
            <a:off x="1264818" y="5747087"/>
            <a:ext cx="1682336" cy="11927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2" name="TextBox 151">
            <a:extLst>
              <a:ext uri="{FF2B5EF4-FFF2-40B4-BE49-F238E27FC236}">
                <a16:creationId xmlns:a16="http://schemas.microsoft.com/office/drawing/2014/main" id="{319655CF-7450-B038-7FD1-2C47BA7760D0}"/>
              </a:ext>
            </a:extLst>
          </p:cNvPr>
          <p:cNvSpPr txBox="1"/>
          <p:nvPr/>
        </p:nvSpPr>
        <p:spPr>
          <a:xfrm>
            <a:off x="1234281" y="5702671"/>
            <a:ext cx="1861572" cy="215444"/>
          </a:xfrm>
          <a:prstGeom prst="rect">
            <a:avLst/>
          </a:prstGeom>
          <a:noFill/>
        </p:spPr>
        <p:txBody>
          <a:bodyPr wrap="square" rtlCol="0">
            <a:spAutoFit/>
          </a:bodyPr>
          <a:lstStyle/>
          <a:p>
            <a:r>
              <a:rPr lang="en-US" sz="800" dirty="0"/>
              <a:t>Perform rev 3 of MBSE Cap Asses.</a:t>
            </a:r>
          </a:p>
        </p:txBody>
      </p:sp>
      <p:sp>
        <p:nvSpPr>
          <p:cNvPr id="153" name="Rounded Rectangle 152">
            <a:extLst>
              <a:ext uri="{FF2B5EF4-FFF2-40B4-BE49-F238E27FC236}">
                <a16:creationId xmlns:a16="http://schemas.microsoft.com/office/drawing/2014/main" id="{800B3830-5D41-5483-4B1D-3D03DB629481}"/>
              </a:ext>
            </a:extLst>
          </p:cNvPr>
          <p:cNvSpPr/>
          <p:nvPr/>
        </p:nvSpPr>
        <p:spPr>
          <a:xfrm>
            <a:off x="1807251" y="5275169"/>
            <a:ext cx="2419938" cy="127758"/>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4" name="TextBox 153">
            <a:extLst>
              <a:ext uri="{FF2B5EF4-FFF2-40B4-BE49-F238E27FC236}">
                <a16:creationId xmlns:a16="http://schemas.microsoft.com/office/drawing/2014/main" id="{133642ED-269D-AAD8-C9E2-68BDD4705CED}"/>
              </a:ext>
            </a:extLst>
          </p:cNvPr>
          <p:cNvSpPr txBox="1"/>
          <p:nvPr/>
        </p:nvSpPr>
        <p:spPr>
          <a:xfrm>
            <a:off x="1767121" y="5232424"/>
            <a:ext cx="2211939" cy="215444"/>
          </a:xfrm>
          <a:prstGeom prst="rect">
            <a:avLst/>
          </a:prstGeom>
          <a:noFill/>
        </p:spPr>
        <p:txBody>
          <a:bodyPr wrap="square" rtlCol="0">
            <a:spAutoFit/>
          </a:bodyPr>
          <a:lstStyle/>
          <a:p>
            <a:r>
              <a:rPr lang="en-US" sz="800" dirty="0"/>
              <a:t>Understand lift-&amp;-shift ops w/INCOSE</a:t>
            </a:r>
          </a:p>
        </p:txBody>
      </p:sp>
      <p:sp>
        <p:nvSpPr>
          <p:cNvPr id="155" name="Rounded Rectangle 154">
            <a:extLst>
              <a:ext uri="{FF2B5EF4-FFF2-40B4-BE49-F238E27FC236}">
                <a16:creationId xmlns:a16="http://schemas.microsoft.com/office/drawing/2014/main" id="{751DE872-84A9-2C82-DEC0-C9BE32F22BDF}"/>
              </a:ext>
            </a:extLst>
          </p:cNvPr>
          <p:cNvSpPr/>
          <p:nvPr/>
        </p:nvSpPr>
        <p:spPr>
          <a:xfrm>
            <a:off x="4225363" y="5423604"/>
            <a:ext cx="1880450" cy="1328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6" name="TextBox 155">
            <a:extLst>
              <a:ext uri="{FF2B5EF4-FFF2-40B4-BE49-F238E27FC236}">
                <a16:creationId xmlns:a16="http://schemas.microsoft.com/office/drawing/2014/main" id="{3BD5B8A7-15DC-B38E-B76E-A7231031C2DC}"/>
              </a:ext>
            </a:extLst>
          </p:cNvPr>
          <p:cNvSpPr txBox="1"/>
          <p:nvPr/>
        </p:nvSpPr>
        <p:spPr>
          <a:xfrm>
            <a:off x="4173852" y="5386728"/>
            <a:ext cx="1861572" cy="215444"/>
          </a:xfrm>
          <a:prstGeom prst="rect">
            <a:avLst/>
          </a:prstGeom>
          <a:noFill/>
        </p:spPr>
        <p:txBody>
          <a:bodyPr wrap="square" rtlCol="0">
            <a:spAutoFit/>
          </a:bodyPr>
          <a:lstStyle/>
          <a:p>
            <a:r>
              <a:rPr lang="en-US" sz="800" dirty="0"/>
              <a:t>Execute lift-&amp;-shift w/DoD</a:t>
            </a:r>
          </a:p>
        </p:txBody>
      </p:sp>
      <p:sp>
        <p:nvSpPr>
          <p:cNvPr id="158" name="Rounded Rectangle 157">
            <a:extLst>
              <a:ext uri="{FF2B5EF4-FFF2-40B4-BE49-F238E27FC236}">
                <a16:creationId xmlns:a16="http://schemas.microsoft.com/office/drawing/2014/main" id="{F47A0C1D-E2DA-C6FE-1C72-7C275B1FA965}"/>
              </a:ext>
            </a:extLst>
          </p:cNvPr>
          <p:cNvSpPr/>
          <p:nvPr/>
        </p:nvSpPr>
        <p:spPr>
          <a:xfrm>
            <a:off x="4232770" y="5258140"/>
            <a:ext cx="1880450" cy="1328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9" name="TextBox 158">
            <a:extLst>
              <a:ext uri="{FF2B5EF4-FFF2-40B4-BE49-F238E27FC236}">
                <a16:creationId xmlns:a16="http://schemas.microsoft.com/office/drawing/2014/main" id="{5EFF7546-F63E-35BE-2736-4387D227D586}"/>
              </a:ext>
            </a:extLst>
          </p:cNvPr>
          <p:cNvSpPr txBox="1"/>
          <p:nvPr/>
        </p:nvSpPr>
        <p:spPr>
          <a:xfrm>
            <a:off x="4181259" y="5221264"/>
            <a:ext cx="1861572" cy="215444"/>
          </a:xfrm>
          <a:prstGeom prst="rect">
            <a:avLst/>
          </a:prstGeom>
          <a:noFill/>
        </p:spPr>
        <p:txBody>
          <a:bodyPr wrap="square" rtlCol="0">
            <a:spAutoFit/>
          </a:bodyPr>
          <a:lstStyle/>
          <a:p>
            <a:r>
              <a:rPr lang="en-US" sz="800" dirty="0"/>
              <a:t>Execute lift-&amp;-shift w/INCOSE</a:t>
            </a:r>
          </a:p>
        </p:txBody>
      </p:sp>
      <p:sp>
        <p:nvSpPr>
          <p:cNvPr id="160" name="Rounded Rectangle 159">
            <a:extLst>
              <a:ext uri="{FF2B5EF4-FFF2-40B4-BE49-F238E27FC236}">
                <a16:creationId xmlns:a16="http://schemas.microsoft.com/office/drawing/2014/main" id="{2EE4183D-3392-6B93-F7FC-12348F0A049B}"/>
              </a:ext>
            </a:extLst>
          </p:cNvPr>
          <p:cNvSpPr/>
          <p:nvPr/>
        </p:nvSpPr>
        <p:spPr>
          <a:xfrm>
            <a:off x="827172" y="5892084"/>
            <a:ext cx="690244" cy="294138"/>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1" name="TextBox 160">
            <a:extLst>
              <a:ext uri="{FF2B5EF4-FFF2-40B4-BE49-F238E27FC236}">
                <a16:creationId xmlns:a16="http://schemas.microsoft.com/office/drawing/2014/main" id="{44440204-ADD9-1D15-47C5-A479D3CE039C}"/>
              </a:ext>
            </a:extLst>
          </p:cNvPr>
          <p:cNvSpPr txBox="1"/>
          <p:nvPr/>
        </p:nvSpPr>
        <p:spPr>
          <a:xfrm>
            <a:off x="796635" y="5847668"/>
            <a:ext cx="828141" cy="338554"/>
          </a:xfrm>
          <a:prstGeom prst="rect">
            <a:avLst/>
          </a:prstGeom>
          <a:noFill/>
        </p:spPr>
        <p:txBody>
          <a:bodyPr wrap="square" rtlCol="0">
            <a:spAutoFit/>
          </a:bodyPr>
          <a:lstStyle/>
          <a:p>
            <a:r>
              <a:rPr lang="en-US" sz="800" dirty="0" err="1"/>
              <a:t>Devel</a:t>
            </a:r>
            <a:r>
              <a:rPr lang="en-US" sz="800" dirty="0"/>
              <a:t>. Tier 5 APPEL </a:t>
            </a:r>
            <a:r>
              <a:rPr lang="en-US" sz="800" dirty="0" err="1"/>
              <a:t>Reqs</a:t>
            </a:r>
            <a:r>
              <a:rPr lang="en-US" sz="800" dirty="0"/>
              <a:t>.</a:t>
            </a:r>
          </a:p>
        </p:txBody>
      </p:sp>
      <p:sp>
        <p:nvSpPr>
          <p:cNvPr id="162" name="Rounded Rectangle 161">
            <a:extLst>
              <a:ext uri="{FF2B5EF4-FFF2-40B4-BE49-F238E27FC236}">
                <a16:creationId xmlns:a16="http://schemas.microsoft.com/office/drawing/2014/main" id="{A4197A46-9509-F211-E073-DABA9B082E48}"/>
              </a:ext>
            </a:extLst>
          </p:cNvPr>
          <p:cNvSpPr/>
          <p:nvPr/>
        </p:nvSpPr>
        <p:spPr>
          <a:xfrm>
            <a:off x="2349354" y="5911896"/>
            <a:ext cx="1880450" cy="1328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3" name="TextBox 162">
            <a:extLst>
              <a:ext uri="{FF2B5EF4-FFF2-40B4-BE49-F238E27FC236}">
                <a16:creationId xmlns:a16="http://schemas.microsoft.com/office/drawing/2014/main" id="{912AD157-47D0-1F96-023A-2624A86BCFDF}"/>
              </a:ext>
            </a:extLst>
          </p:cNvPr>
          <p:cNvSpPr txBox="1"/>
          <p:nvPr/>
        </p:nvSpPr>
        <p:spPr>
          <a:xfrm>
            <a:off x="2297843" y="5875020"/>
            <a:ext cx="1861572" cy="215444"/>
          </a:xfrm>
          <a:prstGeom prst="rect">
            <a:avLst/>
          </a:prstGeom>
          <a:noFill/>
        </p:spPr>
        <p:txBody>
          <a:bodyPr wrap="square" rtlCol="0">
            <a:spAutoFit/>
          </a:bodyPr>
          <a:lstStyle/>
          <a:p>
            <a:r>
              <a:rPr lang="en-US" sz="800" dirty="0"/>
              <a:t>Pilot Tier 5 MBSE APPEL Course</a:t>
            </a:r>
          </a:p>
        </p:txBody>
      </p:sp>
      <p:sp>
        <p:nvSpPr>
          <p:cNvPr id="165" name="Rounded Rectangle 164">
            <a:extLst>
              <a:ext uri="{FF2B5EF4-FFF2-40B4-BE49-F238E27FC236}">
                <a16:creationId xmlns:a16="http://schemas.microsoft.com/office/drawing/2014/main" id="{F9358011-F79A-D88B-7127-5412CCF936AE}"/>
              </a:ext>
            </a:extLst>
          </p:cNvPr>
          <p:cNvSpPr/>
          <p:nvPr/>
        </p:nvSpPr>
        <p:spPr>
          <a:xfrm>
            <a:off x="2350492" y="6110161"/>
            <a:ext cx="1880450" cy="1328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6" name="TextBox 165">
            <a:extLst>
              <a:ext uri="{FF2B5EF4-FFF2-40B4-BE49-F238E27FC236}">
                <a16:creationId xmlns:a16="http://schemas.microsoft.com/office/drawing/2014/main" id="{D64F396D-999E-946E-3D0F-D1C96F87AC81}"/>
              </a:ext>
            </a:extLst>
          </p:cNvPr>
          <p:cNvSpPr txBox="1"/>
          <p:nvPr/>
        </p:nvSpPr>
        <p:spPr>
          <a:xfrm>
            <a:off x="2298981" y="6073285"/>
            <a:ext cx="1861572" cy="215444"/>
          </a:xfrm>
          <a:prstGeom prst="rect">
            <a:avLst/>
          </a:prstGeom>
          <a:noFill/>
        </p:spPr>
        <p:txBody>
          <a:bodyPr wrap="square" rtlCol="0">
            <a:spAutoFit/>
          </a:bodyPr>
          <a:lstStyle/>
          <a:p>
            <a:r>
              <a:rPr lang="en-US" sz="800" dirty="0"/>
              <a:t>Update NASA-HDBK-1004</a:t>
            </a:r>
          </a:p>
        </p:txBody>
      </p:sp>
      <p:sp>
        <p:nvSpPr>
          <p:cNvPr id="167" name="Rounded Rectangle 166">
            <a:extLst>
              <a:ext uri="{FF2B5EF4-FFF2-40B4-BE49-F238E27FC236}">
                <a16:creationId xmlns:a16="http://schemas.microsoft.com/office/drawing/2014/main" id="{97173B6A-9687-0E87-381D-814F08D21197}"/>
              </a:ext>
            </a:extLst>
          </p:cNvPr>
          <p:cNvSpPr/>
          <p:nvPr/>
        </p:nvSpPr>
        <p:spPr>
          <a:xfrm>
            <a:off x="2351422" y="6311452"/>
            <a:ext cx="1880450" cy="132807"/>
          </a:xfrm>
          <a:prstGeom prst="round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8" name="TextBox 167">
            <a:extLst>
              <a:ext uri="{FF2B5EF4-FFF2-40B4-BE49-F238E27FC236}">
                <a16:creationId xmlns:a16="http://schemas.microsoft.com/office/drawing/2014/main" id="{D8794F6F-2FEA-25F0-651F-85DB0215A5A0}"/>
              </a:ext>
            </a:extLst>
          </p:cNvPr>
          <p:cNvSpPr txBox="1"/>
          <p:nvPr/>
        </p:nvSpPr>
        <p:spPr>
          <a:xfrm>
            <a:off x="2299911" y="6274576"/>
            <a:ext cx="1861572" cy="215444"/>
          </a:xfrm>
          <a:prstGeom prst="rect">
            <a:avLst/>
          </a:prstGeom>
          <a:noFill/>
        </p:spPr>
        <p:txBody>
          <a:bodyPr wrap="square" rtlCol="0">
            <a:spAutoFit/>
          </a:bodyPr>
          <a:lstStyle/>
          <a:p>
            <a:r>
              <a:rPr lang="en-US" sz="800" dirty="0"/>
              <a:t>Update NASA-HDBK-1009</a:t>
            </a:r>
          </a:p>
        </p:txBody>
      </p:sp>
      <p:sp>
        <p:nvSpPr>
          <p:cNvPr id="169" name="Rounded Rectangle 168">
            <a:extLst>
              <a:ext uri="{FF2B5EF4-FFF2-40B4-BE49-F238E27FC236}">
                <a16:creationId xmlns:a16="http://schemas.microsoft.com/office/drawing/2014/main" id="{6D1E867B-C10A-DDC8-8C60-F94ACAD2C245}"/>
              </a:ext>
            </a:extLst>
          </p:cNvPr>
          <p:cNvSpPr/>
          <p:nvPr/>
        </p:nvSpPr>
        <p:spPr>
          <a:xfrm>
            <a:off x="4247077" y="5740309"/>
            <a:ext cx="2751719" cy="143429"/>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70" name="TextBox 169">
            <a:extLst>
              <a:ext uri="{FF2B5EF4-FFF2-40B4-BE49-F238E27FC236}">
                <a16:creationId xmlns:a16="http://schemas.microsoft.com/office/drawing/2014/main" id="{152FDF70-8423-FB66-08CA-B9288A391E2D}"/>
              </a:ext>
            </a:extLst>
          </p:cNvPr>
          <p:cNvSpPr txBox="1"/>
          <p:nvPr/>
        </p:nvSpPr>
        <p:spPr>
          <a:xfrm>
            <a:off x="4217635" y="5711208"/>
            <a:ext cx="2710016" cy="215444"/>
          </a:xfrm>
          <a:prstGeom prst="rect">
            <a:avLst/>
          </a:prstGeom>
          <a:noFill/>
        </p:spPr>
        <p:txBody>
          <a:bodyPr wrap="square" rtlCol="0">
            <a:spAutoFit/>
          </a:bodyPr>
          <a:lstStyle/>
          <a:p>
            <a:r>
              <a:rPr lang="en-US" sz="800" dirty="0"/>
              <a:t>Centers update local processes/documentation</a:t>
            </a:r>
          </a:p>
        </p:txBody>
      </p:sp>
      <p:sp>
        <p:nvSpPr>
          <p:cNvPr id="171" name="Rounded Rectangle 170">
            <a:extLst>
              <a:ext uri="{FF2B5EF4-FFF2-40B4-BE49-F238E27FC236}">
                <a16:creationId xmlns:a16="http://schemas.microsoft.com/office/drawing/2014/main" id="{1394B4AF-03B3-FD8A-ADB2-C7A67B5F7CAA}"/>
              </a:ext>
            </a:extLst>
          </p:cNvPr>
          <p:cNvSpPr/>
          <p:nvPr/>
        </p:nvSpPr>
        <p:spPr>
          <a:xfrm>
            <a:off x="6070534" y="5899763"/>
            <a:ext cx="5783456" cy="337773"/>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72" name="TextBox 171">
            <a:extLst>
              <a:ext uri="{FF2B5EF4-FFF2-40B4-BE49-F238E27FC236}">
                <a16:creationId xmlns:a16="http://schemas.microsoft.com/office/drawing/2014/main" id="{CC2029DF-E728-36C1-5C3B-9DBF52C4A275}"/>
              </a:ext>
            </a:extLst>
          </p:cNvPr>
          <p:cNvSpPr txBox="1"/>
          <p:nvPr/>
        </p:nvSpPr>
        <p:spPr>
          <a:xfrm>
            <a:off x="6041091" y="5886919"/>
            <a:ext cx="5726465" cy="338554"/>
          </a:xfrm>
          <a:prstGeom prst="rect">
            <a:avLst/>
          </a:prstGeom>
          <a:noFill/>
        </p:spPr>
        <p:txBody>
          <a:bodyPr wrap="square" rtlCol="0">
            <a:spAutoFit/>
          </a:bodyPr>
          <a:lstStyle/>
          <a:p>
            <a:r>
              <a:rPr lang="en-US" sz="800" dirty="0"/>
              <a:t>Centers implement MBSE as baseline approach on projects – hybrid approach for project reviews (models which produce trad. artifacts</a:t>
            </a:r>
          </a:p>
        </p:txBody>
      </p:sp>
      <p:sp>
        <p:nvSpPr>
          <p:cNvPr id="173" name="Rounded Rectangle 172">
            <a:extLst>
              <a:ext uri="{FF2B5EF4-FFF2-40B4-BE49-F238E27FC236}">
                <a16:creationId xmlns:a16="http://schemas.microsoft.com/office/drawing/2014/main" id="{D16FA4DD-3AAC-A870-95AC-0FA87348DF83}"/>
              </a:ext>
            </a:extLst>
          </p:cNvPr>
          <p:cNvSpPr/>
          <p:nvPr/>
        </p:nvSpPr>
        <p:spPr>
          <a:xfrm>
            <a:off x="1473353" y="3462391"/>
            <a:ext cx="2751719" cy="143429"/>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74" name="TextBox 173">
            <a:extLst>
              <a:ext uri="{FF2B5EF4-FFF2-40B4-BE49-F238E27FC236}">
                <a16:creationId xmlns:a16="http://schemas.microsoft.com/office/drawing/2014/main" id="{9BE0814C-2EFC-CDC4-A554-E1D3F736A8A8}"/>
              </a:ext>
            </a:extLst>
          </p:cNvPr>
          <p:cNvSpPr txBox="1"/>
          <p:nvPr/>
        </p:nvSpPr>
        <p:spPr>
          <a:xfrm>
            <a:off x="1443911" y="3433290"/>
            <a:ext cx="2748030" cy="215444"/>
          </a:xfrm>
          <a:prstGeom prst="rect">
            <a:avLst/>
          </a:prstGeom>
          <a:noFill/>
        </p:spPr>
        <p:txBody>
          <a:bodyPr wrap="square" rtlCol="0">
            <a:spAutoFit/>
          </a:bodyPr>
          <a:lstStyle/>
          <a:p>
            <a:r>
              <a:rPr lang="en-US" sz="800" dirty="0"/>
              <a:t>Centers understand where their </a:t>
            </a:r>
            <a:r>
              <a:rPr lang="en-US" sz="800" dirty="0" err="1"/>
              <a:t>ASoT</a:t>
            </a:r>
            <a:r>
              <a:rPr lang="en-US" sz="800" dirty="0"/>
              <a:t> are &amp; data formats</a:t>
            </a:r>
          </a:p>
        </p:txBody>
      </p:sp>
      <p:sp>
        <p:nvSpPr>
          <p:cNvPr id="175" name="Rounded Rectangle 174">
            <a:extLst>
              <a:ext uri="{FF2B5EF4-FFF2-40B4-BE49-F238E27FC236}">
                <a16:creationId xmlns:a16="http://schemas.microsoft.com/office/drawing/2014/main" id="{8ADC3683-7CB1-DFB0-427B-EB448554D777}"/>
              </a:ext>
            </a:extLst>
          </p:cNvPr>
          <p:cNvSpPr/>
          <p:nvPr/>
        </p:nvSpPr>
        <p:spPr>
          <a:xfrm>
            <a:off x="1474738" y="3662265"/>
            <a:ext cx="2751719" cy="272812"/>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76" name="TextBox 175">
            <a:extLst>
              <a:ext uri="{FF2B5EF4-FFF2-40B4-BE49-F238E27FC236}">
                <a16:creationId xmlns:a16="http://schemas.microsoft.com/office/drawing/2014/main" id="{711A5A2F-3341-1298-1E56-08D56ABB423C}"/>
              </a:ext>
            </a:extLst>
          </p:cNvPr>
          <p:cNvSpPr txBox="1"/>
          <p:nvPr/>
        </p:nvSpPr>
        <p:spPr>
          <a:xfrm>
            <a:off x="1445296" y="3633164"/>
            <a:ext cx="2710016" cy="338554"/>
          </a:xfrm>
          <a:prstGeom prst="rect">
            <a:avLst/>
          </a:prstGeom>
          <a:noFill/>
        </p:spPr>
        <p:txBody>
          <a:bodyPr wrap="square" rtlCol="0">
            <a:spAutoFit/>
          </a:bodyPr>
          <a:lstStyle/>
          <a:p>
            <a:r>
              <a:rPr lang="en-US" sz="800" dirty="0"/>
              <a:t>Centers understand core processes – map/model/ analyze for data centricity</a:t>
            </a:r>
          </a:p>
        </p:txBody>
      </p:sp>
      <p:sp>
        <p:nvSpPr>
          <p:cNvPr id="177" name="Rounded Rectangle 176">
            <a:extLst>
              <a:ext uri="{FF2B5EF4-FFF2-40B4-BE49-F238E27FC236}">
                <a16:creationId xmlns:a16="http://schemas.microsoft.com/office/drawing/2014/main" id="{A3D98617-C38D-DB51-B839-8BC9B9892EE6}"/>
              </a:ext>
            </a:extLst>
          </p:cNvPr>
          <p:cNvSpPr/>
          <p:nvPr/>
        </p:nvSpPr>
        <p:spPr>
          <a:xfrm>
            <a:off x="4263799" y="3461955"/>
            <a:ext cx="4176440" cy="158150"/>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78" name="TextBox 177">
            <a:extLst>
              <a:ext uri="{FF2B5EF4-FFF2-40B4-BE49-F238E27FC236}">
                <a16:creationId xmlns:a16="http://schemas.microsoft.com/office/drawing/2014/main" id="{3F4388C6-DCDD-78BA-A09B-E04646EFE8ED}"/>
              </a:ext>
            </a:extLst>
          </p:cNvPr>
          <p:cNvSpPr txBox="1"/>
          <p:nvPr/>
        </p:nvSpPr>
        <p:spPr>
          <a:xfrm>
            <a:off x="4201225" y="3431429"/>
            <a:ext cx="4456420" cy="215444"/>
          </a:xfrm>
          <a:prstGeom prst="rect">
            <a:avLst/>
          </a:prstGeom>
          <a:noFill/>
        </p:spPr>
        <p:txBody>
          <a:bodyPr wrap="square" rtlCol="0">
            <a:spAutoFit/>
          </a:bodyPr>
          <a:lstStyle/>
          <a:p>
            <a:r>
              <a:rPr lang="en-US" sz="800" dirty="0"/>
              <a:t>Centers migrate data for core business processes into structured data constructs &amp; federate</a:t>
            </a:r>
          </a:p>
        </p:txBody>
      </p:sp>
      <p:sp>
        <p:nvSpPr>
          <p:cNvPr id="179" name="Rounded Rectangle 178">
            <a:extLst>
              <a:ext uri="{FF2B5EF4-FFF2-40B4-BE49-F238E27FC236}">
                <a16:creationId xmlns:a16="http://schemas.microsoft.com/office/drawing/2014/main" id="{36E00EEA-725A-5A4F-86A4-0194A7E69752}"/>
              </a:ext>
            </a:extLst>
          </p:cNvPr>
          <p:cNvSpPr/>
          <p:nvPr/>
        </p:nvSpPr>
        <p:spPr>
          <a:xfrm>
            <a:off x="4266217" y="3661962"/>
            <a:ext cx="4176440" cy="158150"/>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80" name="TextBox 179">
            <a:extLst>
              <a:ext uri="{FF2B5EF4-FFF2-40B4-BE49-F238E27FC236}">
                <a16:creationId xmlns:a16="http://schemas.microsoft.com/office/drawing/2014/main" id="{D54D115E-02DE-6762-245A-E04DAA119A48}"/>
              </a:ext>
            </a:extLst>
          </p:cNvPr>
          <p:cNvSpPr txBox="1"/>
          <p:nvPr/>
        </p:nvSpPr>
        <p:spPr>
          <a:xfrm>
            <a:off x="4236774" y="3632861"/>
            <a:ext cx="4076621" cy="215444"/>
          </a:xfrm>
          <a:prstGeom prst="rect">
            <a:avLst/>
          </a:prstGeom>
          <a:noFill/>
        </p:spPr>
        <p:txBody>
          <a:bodyPr wrap="square" rtlCol="0">
            <a:spAutoFit/>
          </a:bodyPr>
          <a:lstStyle/>
          <a:p>
            <a:r>
              <a:rPr lang="en-US" sz="800" dirty="0"/>
              <a:t>Centers optimize processes &amp; implement automation &amp; dashboards</a:t>
            </a:r>
          </a:p>
        </p:txBody>
      </p:sp>
      <p:sp>
        <p:nvSpPr>
          <p:cNvPr id="181" name="Rounded Rectangle 180">
            <a:extLst>
              <a:ext uri="{FF2B5EF4-FFF2-40B4-BE49-F238E27FC236}">
                <a16:creationId xmlns:a16="http://schemas.microsoft.com/office/drawing/2014/main" id="{11786C54-42CB-29E2-4449-EEA54E1B728F}"/>
              </a:ext>
            </a:extLst>
          </p:cNvPr>
          <p:cNvSpPr/>
          <p:nvPr/>
        </p:nvSpPr>
        <p:spPr>
          <a:xfrm>
            <a:off x="6213151" y="3853166"/>
            <a:ext cx="4176440" cy="158150"/>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82" name="TextBox 181">
            <a:extLst>
              <a:ext uri="{FF2B5EF4-FFF2-40B4-BE49-F238E27FC236}">
                <a16:creationId xmlns:a16="http://schemas.microsoft.com/office/drawing/2014/main" id="{EE88360F-73CA-4E8F-7901-8A934C93B6F4}"/>
              </a:ext>
            </a:extLst>
          </p:cNvPr>
          <p:cNvSpPr txBox="1"/>
          <p:nvPr/>
        </p:nvSpPr>
        <p:spPr>
          <a:xfrm>
            <a:off x="6183708" y="3824065"/>
            <a:ext cx="4076621" cy="215444"/>
          </a:xfrm>
          <a:prstGeom prst="rect">
            <a:avLst/>
          </a:prstGeom>
          <a:noFill/>
        </p:spPr>
        <p:txBody>
          <a:bodyPr wrap="square" rtlCol="0">
            <a:spAutoFit/>
          </a:bodyPr>
          <a:lstStyle/>
          <a:p>
            <a:r>
              <a:rPr lang="en-US" sz="800" dirty="0"/>
              <a:t>Centers integrate toolchains and structured data constructs for </a:t>
            </a:r>
            <a:r>
              <a:rPr lang="en-US" sz="800" dirty="0" err="1"/>
              <a:t>ASoT</a:t>
            </a:r>
            <a:endParaRPr lang="en-US" sz="800" dirty="0"/>
          </a:p>
        </p:txBody>
      </p:sp>
      <p:sp>
        <p:nvSpPr>
          <p:cNvPr id="183" name="Rounded Rectangle 182">
            <a:extLst>
              <a:ext uri="{FF2B5EF4-FFF2-40B4-BE49-F238E27FC236}">
                <a16:creationId xmlns:a16="http://schemas.microsoft.com/office/drawing/2014/main" id="{2BD4A689-8C49-5B19-3715-B6443A8BC2E1}"/>
              </a:ext>
            </a:extLst>
          </p:cNvPr>
          <p:cNvSpPr/>
          <p:nvPr/>
        </p:nvSpPr>
        <p:spPr>
          <a:xfrm>
            <a:off x="8470083" y="2137150"/>
            <a:ext cx="3320452" cy="153757"/>
          </a:xfrm>
          <a:prstGeom prst="roundRect">
            <a:avLst/>
          </a:prstGeom>
          <a:solidFill>
            <a:srgbClr val="92D050"/>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84" name="TextBox 183">
            <a:extLst>
              <a:ext uri="{FF2B5EF4-FFF2-40B4-BE49-F238E27FC236}">
                <a16:creationId xmlns:a16="http://schemas.microsoft.com/office/drawing/2014/main" id="{72BB0AE3-C2C3-752B-5A89-BBE2409B681E}"/>
              </a:ext>
            </a:extLst>
          </p:cNvPr>
          <p:cNvSpPr txBox="1"/>
          <p:nvPr/>
        </p:nvSpPr>
        <p:spPr>
          <a:xfrm>
            <a:off x="8424336" y="2108049"/>
            <a:ext cx="3618145" cy="215444"/>
          </a:xfrm>
          <a:prstGeom prst="rect">
            <a:avLst/>
          </a:prstGeom>
          <a:noFill/>
        </p:spPr>
        <p:txBody>
          <a:bodyPr wrap="square" rtlCol="0">
            <a:spAutoFit/>
          </a:bodyPr>
          <a:lstStyle/>
          <a:p>
            <a:r>
              <a:rPr lang="en-US" sz="800" dirty="0"/>
              <a:t>Centers implement integrated digital engineering as baseline approach</a:t>
            </a:r>
          </a:p>
        </p:txBody>
      </p:sp>
      <p:sp>
        <p:nvSpPr>
          <p:cNvPr id="185" name="TextBox 184">
            <a:extLst>
              <a:ext uri="{FF2B5EF4-FFF2-40B4-BE49-F238E27FC236}">
                <a16:creationId xmlns:a16="http://schemas.microsoft.com/office/drawing/2014/main" id="{8BA8896B-DE72-768D-3697-BE05729D1D93}"/>
              </a:ext>
            </a:extLst>
          </p:cNvPr>
          <p:cNvSpPr txBox="1"/>
          <p:nvPr/>
        </p:nvSpPr>
        <p:spPr>
          <a:xfrm>
            <a:off x="197547" y="3415815"/>
            <a:ext cx="1237080" cy="218340"/>
          </a:xfrm>
          <a:prstGeom prst="rect">
            <a:avLst/>
          </a:prstGeom>
          <a:ln w="6350">
            <a:noFill/>
            <a:miter lim="800000"/>
          </a:ln>
        </p:spPr>
        <p:txBody>
          <a:bodyPr vert="horz" wrap="none" lIns="0" tIns="0" rIns="0" bIns="0" rtlCol="0">
            <a:noAutofit/>
          </a:bodyPr>
          <a:lstStyle/>
          <a:p>
            <a:pPr>
              <a:buNone/>
            </a:pPr>
            <a:r>
              <a:rPr lang="en-US" sz="1000" b="1" dirty="0"/>
              <a:t>Data &amp; Processes</a:t>
            </a:r>
          </a:p>
        </p:txBody>
      </p:sp>
      <p:grpSp>
        <p:nvGrpSpPr>
          <p:cNvPr id="189" name="Group 188">
            <a:extLst>
              <a:ext uri="{FF2B5EF4-FFF2-40B4-BE49-F238E27FC236}">
                <a16:creationId xmlns:a16="http://schemas.microsoft.com/office/drawing/2014/main" id="{D265D2E5-3EF1-F22C-D94F-2C4300ADC895}"/>
              </a:ext>
            </a:extLst>
          </p:cNvPr>
          <p:cNvGrpSpPr/>
          <p:nvPr/>
        </p:nvGrpSpPr>
        <p:grpSpPr>
          <a:xfrm>
            <a:off x="9556936" y="38098"/>
            <a:ext cx="1480004" cy="230832"/>
            <a:chOff x="493429" y="6517607"/>
            <a:chExt cx="1480004" cy="230832"/>
          </a:xfrm>
        </p:grpSpPr>
        <p:sp>
          <p:nvSpPr>
            <p:cNvPr id="186" name="Rounded Rectangle 185">
              <a:extLst>
                <a:ext uri="{FF2B5EF4-FFF2-40B4-BE49-F238E27FC236}">
                  <a16:creationId xmlns:a16="http://schemas.microsoft.com/office/drawing/2014/main" id="{8689EE97-56DE-C5A3-B26C-244637D8AA10}"/>
                </a:ext>
              </a:extLst>
            </p:cNvPr>
            <p:cNvSpPr/>
            <p:nvPr/>
          </p:nvSpPr>
          <p:spPr>
            <a:xfrm>
              <a:off x="494999" y="6542294"/>
              <a:ext cx="1405363" cy="206145"/>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87" name="TextBox 186">
              <a:extLst>
                <a:ext uri="{FF2B5EF4-FFF2-40B4-BE49-F238E27FC236}">
                  <a16:creationId xmlns:a16="http://schemas.microsoft.com/office/drawing/2014/main" id="{7CE93E6B-AFCA-3F3D-CD09-075E619580BB}"/>
                </a:ext>
              </a:extLst>
            </p:cNvPr>
            <p:cNvSpPr txBox="1"/>
            <p:nvPr/>
          </p:nvSpPr>
          <p:spPr>
            <a:xfrm>
              <a:off x="493429" y="6517607"/>
              <a:ext cx="1480004" cy="230832"/>
            </a:xfrm>
            <a:prstGeom prst="rect">
              <a:avLst/>
            </a:prstGeom>
            <a:noFill/>
          </p:spPr>
          <p:txBody>
            <a:bodyPr wrap="square" rtlCol="0">
              <a:spAutoFit/>
            </a:bodyPr>
            <a:lstStyle/>
            <a:p>
              <a:r>
                <a:rPr lang="en-US" sz="900" dirty="0">
                  <a:solidFill>
                    <a:schemeClr val="bg1"/>
                  </a:solidFill>
                </a:rPr>
                <a:t>Theme or Major initiative</a:t>
              </a:r>
            </a:p>
          </p:txBody>
        </p:sp>
      </p:grpSp>
      <p:grpSp>
        <p:nvGrpSpPr>
          <p:cNvPr id="192" name="Group 191">
            <a:extLst>
              <a:ext uri="{FF2B5EF4-FFF2-40B4-BE49-F238E27FC236}">
                <a16:creationId xmlns:a16="http://schemas.microsoft.com/office/drawing/2014/main" id="{110B48CA-013E-C5F0-6334-4023FCB8CE54}"/>
              </a:ext>
            </a:extLst>
          </p:cNvPr>
          <p:cNvGrpSpPr/>
          <p:nvPr/>
        </p:nvGrpSpPr>
        <p:grpSpPr>
          <a:xfrm>
            <a:off x="9560082" y="276667"/>
            <a:ext cx="1480004" cy="230832"/>
            <a:chOff x="9841078" y="2686476"/>
            <a:chExt cx="1480004" cy="230832"/>
          </a:xfrm>
        </p:grpSpPr>
        <p:sp>
          <p:nvSpPr>
            <p:cNvPr id="190" name="Rounded Rectangle 189">
              <a:extLst>
                <a:ext uri="{FF2B5EF4-FFF2-40B4-BE49-F238E27FC236}">
                  <a16:creationId xmlns:a16="http://schemas.microsoft.com/office/drawing/2014/main" id="{2804C801-E5DA-ED8C-0060-54C683551C56}"/>
                </a:ext>
              </a:extLst>
            </p:cNvPr>
            <p:cNvSpPr/>
            <p:nvPr/>
          </p:nvSpPr>
          <p:spPr>
            <a:xfrm>
              <a:off x="9859696" y="2718340"/>
              <a:ext cx="1363259" cy="183998"/>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91" name="TextBox 190">
              <a:extLst>
                <a:ext uri="{FF2B5EF4-FFF2-40B4-BE49-F238E27FC236}">
                  <a16:creationId xmlns:a16="http://schemas.microsoft.com/office/drawing/2014/main" id="{21673AC0-1D60-5EFD-BAEF-D061C793D085}"/>
                </a:ext>
              </a:extLst>
            </p:cNvPr>
            <p:cNvSpPr txBox="1"/>
            <p:nvPr/>
          </p:nvSpPr>
          <p:spPr>
            <a:xfrm>
              <a:off x="9841078" y="2686476"/>
              <a:ext cx="1480004" cy="230832"/>
            </a:xfrm>
            <a:prstGeom prst="rect">
              <a:avLst/>
            </a:prstGeom>
            <a:noFill/>
          </p:spPr>
          <p:txBody>
            <a:bodyPr wrap="square" rtlCol="0">
              <a:spAutoFit/>
            </a:bodyPr>
            <a:lstStyle/>
            <a:p>
              <a:r>
                <a:rPr lang="en-US" sz="900" dirty="0">
                  <a:solidFill>
                    <a:schemeClr val="bg1"/>
                  </a:solidFill>
                </a:rPr>
                <a:t>Agency Activity</a:t>
              </a:r>
            </a:p>
          </p:txBody>
        </p:sp>
      </p:grpSp>
      <p:grpSp>
        <p:nvGrpSpPr>
          <p:cNvPr id="195" name="Group 194">
            <a:extLst>
              <a:ext uri="{FF2B5EF4-FFF2-40B4-BE49-F238E27FC236}">
                <a16:creationId xmlns:a16="http://schemas.microsoft.com/office/drawing/2014/main" id="{2397BA68-3A1A-3136-C193-B4EC9F8617CB}"/>
              </a:ext>
            </a:extLst>
          </p:cNvPr>
          <p:cNvGrpSpPr/>
          <p:nvPr/>
        </p:nvGrpSpPr>
        <p:grpSpPr>
          <a:xfrm>
            <a:off x="9569014" y="545111"/>
            <a:ext cx="1394854" cy="219397"/>
            <a:chOff x="9569014" y="545111"/>
            <a:chExt cx="1394854" cy="219397"/>
          </a:xfrm>
        </p:grpSpPr>
        <p:sp>
          <p:nvSpPr>
            <p:cNvPr id="193" name="Rounded Rectangle 192">
              <a:extLst>
                <a:ext uri="{FF2B5EF4-FFF2-40B4-BE49-F238E27FC236}">
                  <a16:creationId xmlns:a16="http://schemas.microsoft.com/office/drawing/2014/main" id="{623D2525-D0C1-2365-75FA-E04C586BE683}"/>
                </a:ext>
              </a:extLst>
            </p:cNvPr>
            <p:cNvSpPr/>
            <p:nvPr/>
          </p:nvSpPr>
          <p:spPr>
            <a:xfrm>
              <a:off x="9569014" y="566242"/>
              <a:ext cx="1394854" cy="19826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94" name="TextBox 193">
              <a:extLst>
                <a:ext uri="{FF2B5EF4-FFF2-40B4-BE49-F238E27FC236}">
                  <a16:creationId xmlns:a16="http://schemas.microsoft.com/office/drawing/2014/main" id="{B96F659A-7EDD-B010-98E1-2B4B60C0A3C8}"/>
                </a:ext>
              </a:extLst>
            </p:cNvPr>
            <p:cNvSpPr txBox="1"/>
            <p:nvPr/>
          </p:nvSpPr>
          <p:spPr>
            <a:xfrm>
              <a:off x="9582225" y="545111"/>
              <a:ext cx="1359733" cy="215444"/>
            </a:xfrm>
            <a:prstGeom prst="rect">
              <a:avLst/>
            </a:prstGeom>
            <a:noFill/>
          </p:spPr>
          <p:txBody>
            <a:bodyPr wrap="square" rtlCol="0">
              <a:spAutoFit/>
            </a:bodyPr>
            <a:lstStyle/>
            <a:p>
              <a:r>
                <a:rPr lang="en-US" sz="800" dirty="0"/>
                <a:t>Agency Planning Activity</a:t>
              </a:r>
            </a:p>
          </p:txBody>
        </p:sp>
      </p:grpSp>
      <p:sp>
        <p:nvSpPr>
          <p:cNvPr id="197" name="Rounded Rectangle 196">
            <a:extLst>
              <a:ext uri="{FF2B5EF4-FFF2-40B4-BE49-F238E27FC236}">
                <a16:creationId xmlns:a16="http://schemas.microsoft.com/office/drawing/2014/main" id="{202E69B3-0048-E023-CF3A-BB5408288E5E}"/>
              </a:ext>
            </a:extLst>
          </p:cNvPr>
          <p:cNvSpPr/>
          <p:nvPr/>
        </p:nvSpPr>
        <p:spPr>
          <a:xfrm>
            <a:off x="9562902" y="823469"/>
            <a:ext cx="1394854" cy="198266"/>
          </a:xfrm>
          <a:prstGeom prst="round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err="1">
              <a:solidFill>
                <a:schemeClr val="bg1"/>
              </a:solidFill>
            </a:endParaRPr>
          </a:p>
        </p:txBody>
      </p:sp>
      <p:sp>
        <p:nvSpPr>
          <p:cNvPr id="198" name="TextBox 197">
            <a:extLst>
              <a:ext uri="{FF2B5EF4-FFF2-40B4-BE49-F238E27FC236}">
                <a16:creationId xmlns:a16="http://schemas.microsoft.com/office/drawing/2014/main" id="{5C792B31-4E65-8C4C-6D0E-9A27D65E86D8}"/>
              </a:ext>
            </a:extLst>
          </p:cNvPr>
          <p:cNvSpPr txBox="1"/>
          <p:nvPr/>
        </p:nvSpPr>
        <p:spPr>
          <a:xfrm>
            <a:off x="9578700" y="819314"/>
            <a:ext cx="1561071" cy="200055"/>
          </a:xfrm>
          <a:prstGeom prst="rect">
            <a:avLst/>
          </a:prstGeom>
          <a:noFill/>
        </p:spPr>
        <p:txBody>
          <a:bodyPr wrap="square" rtlCol="0">
            <a:spAutoFit/>
          </a:bodyPr>
          <a:lstStyle/>
          <a:p>
            <a:r>
              <a:rPr lang="en-US" sz="700" dirty="0"/>
              <a:t>Recommended Center Activity</a:t>
            </a:r>
          </a:p>
        </p:txBody>
      </p:sp>
      <p:sp>
        <p:nvSpPr>
          <p:cNvPr id="199" name="Triangle 198">
            <a:extLst>
              <a:ext uri="{FF2B5EF4-FFF2-40B4-BE49-F238E27FC236}">
                <a16:creationId xmlns:a16="http://schemas.microsoft.com/office/drawing/2014/main" id="{96373130-D135-39B3-BD02-89B953971B62}"/>
              </a:ext>
            </a:extLst>
          </p:cNvPr>
          <p:cNvSpPr/>
          <p:nvPr/>
        </p:nvSpPr>
        <p:spPr>
          <a:xfrm rot="10800000">
            <a:off x="825912" y="1199252"/>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cxnSp>
        <p:nvCxnSpPr>
          <p:cNvPr id="200" name="Straight Connector 199">
            <a:extLst>
              <a:ext uri="{FF2B5EF4-FFF2-40B4-BE49-F238E27FC236}">
                <a16:creationId xmlns:a16="http://schemas.microsoft.com/office/drawing/2014/main" id="{A125554C-0EC1-D538-E3AD-7E691184202B}"/>
              </a:ext>
            </a:extLst>
          </p:cNvPr>
          <p:cNvCxnSpPr>
            <a:cxnSpLocks/>
            <a:endCxn id="30" idx="0"/>
          </p:cNvCxnSpPr>
          <p:nvPr/>
        </p:nvCxnSpPr>
        <p:spPr>
          <a:xfrm flipV="1">
            <a:off x="728625" y="1374744"/>
            <a:ext cx="3702" cy="15212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3" name="Rounded Rectangle 202">
            <a:extLst>
              <a:ext uri="{FF2B5EF4-FFF2-40B4-BE49-F238E27FC236}">
                <a16:creationId xmlns:a16="http://schemas.microsoft.com/office/drawing/2014/main" id="{5EDA8974-2CB2-437F-958C-B5FDFF7D8BFF}"/>
              </a:ext>
            </a:extLst>
          </p:cNvPr>
          <p:cNvSpPr/>
          <p:nvPr/>
        </p:nvSpPr>
        <p:spPr>
          <a:xfrm>
            <a:off x="787466" y="1326822"/>
            <a:ext cx="1684032"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DE EMB at Face 2 Face </a:t>
            </a:r>
            <a:r>
              <a:rPr lang="en-US" sz="800" dirty="0">
                <a:solidFill>
                  <a:schemeClr val="tx1"/>
                </a:solidFill>
              </a:rPr>
              <a:t>11/30/22</a:t>
            </a:r>
          </a:p>
        </p:txBody>
      </p:sp>
      <p:sp>
        <p:nvSpPr>
          <p:cNvPr id="126" name="Rounded Rectangle 125">
            <a:extLst>
              <a:ext uri="{FF2B5EF4-FFF2-40B4-BE49-F238E27FC236}">
                <a16:creationId xmlns:a16="http://schemas.microsoft.com/office/drawing/2014/main" id="{8091A219-7A99-43A4-F171-5A3C2F439CC0}"/>
              </a:ext>
            </a:extLst>
          </p:cNvPr>
          <p:cNvSpPr/>
          <p:nvPr/>
        </p:nvSpPr>
        <p:spPr>
          <a:xfrm>
            <a:off x="4260750" y="1682510"/>
            <a:ext cx="1880450" cy="132807"/>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28" name="TextBox 127">
            <a:extLst>
              <a:ext uri="{FF2B5EF4-FFF2-40B4-BE49-F238E27FC236}">
                <a16:creationId xmlns:a16="http://schemas.microsoft.com/office/drawing/2014/main" id="{AAD33017-6E78-AD70-D226-8239336080E6}"/>
              </a:ext>
            </a:extLst>
          </p:cNvPr>
          <p:cNvSpPr txBox="1"/>
          <p:nvPr/>
        </p:nvSpPr>
        <p:spPr>
          <a:xfrm>
            <a:off x="4208955" y="1646733"/>
            <a:ext cx="1861572" cy="215444"/>
          </a:xfrm>
          <a:prstGeom prst="rect">
            <a:avLst/>
          </a:prstGeom>
          <a:noFill/>
        </p:spPr>
        <p:txBody>
          <a:bodyPr wrap="square" rtlCol="0">
            <a:spAutoFit/>
          </a:bodyPr>
          <a:lstStyle/>
          <a:p>
            <a:r>
              <a:rPr lang="en-US" sz="800" dirty="0"/>
              <a:t>Plan lift-&amp;-shift w/DoD</a:t>
            </a:r>
          </a:p>
        </p:txBody>
      </p:sp>
      <p:sp>
        <p:nvSpPr>
          <p:cNvPr id="114" name="Rounded Rectangle 113">
            <a:extLst>
              <a:ext uri="{FF2B5EF4-FFF2-40B4-BE49-F238E27FC236}">
                <a16:creationId xmlns:a16="http://schemas.microsoft.com/office/drawing/2014/main" id="{AAEB2C14-90AF-25BD-7C74-5A4CCD98EF15}"/>
              </a:ext>
            </a:extLst>
          </p:cNvPr>
          <p:cNvSpPr/>
          <p:nvPr/>
        </p:nvSpPr>
        <p:spPr>
          <a:xfrm>
            <a:off x="4228002" y="2737037"/>
            <a:ext cx="2716371" cy="29598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a:solidFill>
                  <a:schemeClr val="tx1"/>
                </a:solidFill>
              </a:rPr>
              <a:t>Center Migrations into Windchill cloud instance</a:t>
            </a:r>
          </a:p>
        </p:txBody>
      </p:sp>
      <p:sp>
        <p:nvSpPr>
          <p:cNvPr id="2" name="TextBox 1">
            <a:extLst>
              <a:ext uri="{FF2B5EF4-FFF2-40B4-BE49-F238E27FC236}">
                <a16:creationId xmlns:a16="http://schemas.microsoft.com/office/drawing/2014/main" id="{CE07E74D-99D3-4F40-A8FA-90EBC211BF71}"/>
              </a:ext>
            </a:extLst>
          </p:cNvPr>
          <p:cNvSpPr txBox="1"/>
          <p:nvPr/>
        </p:nvSpPr>
        <p:spPr>
          <a:xfrm>
            <a:off x="4191941" y="462404"/>
            <a:ext cx="3303277" cy="461665"/>
          </a:xfrm>
          <a:prstGeom prst="rect">
            <a:avLst/>
          </a:prstGeom>
          <a:noFill/>
        </p:spPr>
        <p:txBody>
          <a:bodyPr wrap="none" rtlCol="0">
            <a:spAutoFit/>
          </a:bodyPr>
          <a:lstStyle/>
          <a:p>
            <a:r>
              <a:rPr lang="en-US" sz="2400" dirty="0">
                <a:solidFill>
                  <a:srgbClr val="FF0000"/>
                </a:solidFill>
              </a:rPr>
              <a:t>Notional / Pre-Decisional</a:t>
            </a:r>
          </a:p>
        </p:txBody>
      </p:sp>
      <p:sp>
        <p:nvSpPr>
          <p:cNvPr id="13" name="Rounded Rectangle 12">
            <a:extLst>
              <a:ext uri="{FF2B5EF4-FFF2-40B4-BE49-F238E27FC236}">
                <a16:creationId xmlns:a16="http://schemas.microsoft.com/office/drawing/2014/main" id="{36264007-3D0B-7D59-75F0-4C4FBC7FC0FC}"/>
              </a:ext>
            </a:extLst>
          </p:cNvPr>
          <p:cNvSpPr/>
          <p:nvPr/>
        </p:nvSpPr>
        <p:spPr>
          <a:xfrm>
            <a:off x="4438911" y="1863416"/>
            <a:ext cx="4903869" cy="2077517"/>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999F3EE-8141-6046-97E0-7E260E45685E}"/>
              </a:ext>
            </a:extLst>
          </p:cNvPr>
          <p:cNvSpPr txBox="1"/>
          <p:nvPr/>
        </p:nvSpPr>
        <p:spPr>
          <a:xfrm>
            <a:off x="4521967" y="1950710"/>
            <a:ext cx="4746556" cy="1831271"/>
          </a:xfrm>
          <a:prstGeom prst="rect">
            <a:avLst/>
          </a:prstGeom>
          <a:noFill/>
        </p:spPr>
        <p:txBody>
          <a:bodyPr wrap="none" rtlCol="0">
            <a:spAutoFit/>
          </a:bodyPr>
          <a:lstStyle/>
          <a:p>
            <a:r>
              <a:rPr lang="en-US" b="1" dirty="0">
                <a:solidFill>
                  <a:schemeClr val="bg1"/>
                </a:solidFill>
              </a:rPr>
              <a:t>Capabilities in 3 Years:</a:t>
            </a:r>
          </a:p>
          <a:p>
            <a:pPr marL="285750" indent="-285750">
              <a:spcBef>
                <a:spcPts val="600"/>
              </a:spcBef>
              <a:buFont typeface="Arial" panose="020B0604020202020204" pitchFamily="34" charset="0"/>
              <a:buChar char="•"/>
            </a:pPr>
            <a:r>
              <a:rPr lang="en-US" dirty="0">
                <a:solidFill>
                  <a:schemeClr val="bg1"/>
                </a:solidFill>
              </a:rPr>
              <a:t>Cloud-base PLMs</a:t>
            </a:r>
          </a:p>
          <a:p>
            <a:pPr marL="285750" indent="-285750">
              <a:buFont typeface="Arial" panose="020B0604020202020204" pitchFamily="34" charset="0"/>
              <a:buChar char="•"/>
            </a:pPr>
            <a:r>
              <a:rPr lang="en-US" dirty="0">
                <a:solidFill>
                  <a:schemeClr val="bg1"/>
                </a:solidFill>
              </a:rPr>
              <a:t>Broad utilization of MBSE</a:t>
            </a:r>
          </a:p>
          <a:p>
            <a:pPr marL="285750" indent="-285750">
              <a:buFont typeface="Arial" panose="020B0604020202020204" pitchFamily="34" charset="0"/>
              <a:buChar char="•"/>
            </a:pPr>
            <a:r>
              <a:rPr lang="en-US" dirty="0">
                <a:solidFill>
                  <a:schemeClr val="bg1"/>
                </a:solidFill>
              </a:rPr>
              <a:t>Data-centric engineering workflows</a:t>
            </a:r>
          </a:p>
          <a:p>
            <a:pPr marL="285750" indent="-285750">
              <a:buFont typeface="Arial" panose="020B0604020202020204" pitchFamily="34" charset="0"/>
              <a:buChar char="•"/>
            </a:pPr>
            <a:r>
              <a:rPr lang="en-US" dirty="0">
                <a:solidFill>
                  <a:schemeClr val="bg1"/>
                </a:solidFill>
              </a:rPr>
              <a:t>Broad utilization of integrated Eng. toolchains</a:t>
            </a:r>
          </a:p>
          <a:p>
            <a:pPr marL="285750" indent="-285750">
              <a:buFont typeface="Arial" panose="020B0604020202020204" pitchFamily="34" charset="0"/>
              <a:buChar char="•"/>
            </a:pPr>
            <a:r>
              <a:rPr lang="en-US" dirty="0">
                <a:solidFill>
                  <a:schemeClr val="bg1"/>
                </a:solidFill>
              </a:rPr>
              <a:t>Federated Authoritative Sources of Truth</a:t>
            </a:r>
          </a:p>
        </p:txBody>
      </p:sp>
    </p:spTree>
    <p:extLst>
      <p:ext uri="{BB962C8B-B14F-4D97-AF65-F5344CB8AC3E}">
        <p14:creationId xmlns:p14="http://schemas.microsoft.com/office/powerpoint/2010/main" val="412422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4B0D393-A451-A0C4-0DC9-E26CEB04CD9A}"/>
              </a:ext>
            </a:extLst>
          </p:cNvPr>
          <p:cNvSpPr/>
          <p:nvPr/>
        </p:nvSpPr>
        <p:spPr>
          <a:xfrm>
            <a:off x="2294834" y="2148114"/>
            <a:ext cx="4649306" cy="45298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6C46501-DF4F-3015-6385-2DC26CC524A5}"/>
              </a:ext>
            </a:extLst>
          </p:cNvPr>
          <p:cNvSpPr txBox="1"/>
          <p:nvPr/>
        </p:nvSpPr>
        <p:spPr>
          <a:xfrm>
            <a:off x="3035976" y="6181610"/>
            <a:ext cx="3167021" cy="400110"/>
          </a:xfrm>
          <a:prstGeom prst="rect">
            <a:avLst/>
          </a:prstGeom>
          <a:noFill/>
        </p:spPr>
        <p:txBody>
          <a:bodyPr wrap="none" rtlCol="0">
            <a:spAutoFit/>
          </a:bodyPr>
          <a:lstStyle/>
          <a:p>
            <a:r>
              <a:rPr lang="en-US" sz="2000" b="1" dirty="0"/>
              <a:t>Shift in Agency/Eng. Culture</a:t>
            </a:r>
          </a:p>
        </p:txBody>
      </p:sp>
      <p:sp>
        <p:nvSpPr>
          <p:cNvPr id="2" name="Title 1">
            <a:extLst>
              <a:ext uri="{FF2B5EF4-FFF2-40B4-BE49-F238E27FC236}">
                <a16:creationId xmlns:a16="http://schemas.microsoft.com/office/drawing/2014/main" id="{EEE6A3DA-7B1A-880C-8D76-CA5BD9BA5BB0}"/>
              </a:ext>
            </a:extLst>
          </p:cNvPr>
          <p:cNvSpPr>
            <a:spLocks noGrp="1"/>
          </p:cNvSpPr>
          <p:nvPr>
            <p:ph type="title"/>
          </p:nvPr>
        </p:nvSpPr>
        <p:spPr>
          <a:xfrm>
            <a:off x="1685677" y="180041"/>
            <a:ext cx="9171259" cy="739942"/>
          </a:xfrm>
        </p:spPr>
        <p:txBody>
          <a:bodyPr>
            <a:normAutofit fontScale="90000"/>
          </a:bodyPr>
          <a:lstStyle/>
          <a:p>
            <a:r>
              <a:rPr lang="en-US" sz="3200" dirty="0"/>
              <a:t>Simplified Digital Engineering Implementation Approach</a:t>
            </a:r>
          </a:p>
        </p:txBody>
      </p:sp>
      <p:sp>
        <p:nvSpPr>
          <p:cNvPr id="102" name="TextBox 101">
            <a:extLst>
              <a:ext uri="{FF2B5EF4-FFF2-40B4-BE49-F238E27FC236}">
                <a16:creationId xmlns:a16="http://schemas.microsoft.com/office/drawing/2014/main" id="{A1825214-E3FB-D21E-64F8-6A9FE2B73E4D}"/>
              </a:ext>
            </a:extLst>
          </p:cNvPr>
          <p:cNvSpPr txBox="1"/>
          <p:nvPr/>
        </p:nvSpPr>
        <p:spPr>
          <a:xfrm>
            <a:off x="741561" y="3032531"/>
            <a:ext cx="1284592" cy="276999"/>
          </a:xfrm>
          <a:prstGeom prst="rect">
            <a:avLst/>
          </a:prstGeom>
          <a:noFill/>
        </p:spPr>
        <p:txBody>
          <a:bodyPr wrap="square" rtlCol="0">
            <a:spAutoFit/>
          </a:bodyPr>
          <a:lstStyle/>
          <a:p>
            <a:r>
              <a:rPr lang="en-US" sz="1200" b="1" dirty="0"/>
              <a:t>Today’s practices</a:t>
            </a:r>
          </a:p>
        </p:txBody>
      </p:sp>
      <p:sp>
        <p:nvSpPr>
          <p:cNvPr id="103" name="TextBox 102">
            <a:extLst>
              <a:ext uri="{FF2B5EF4-FFF2-40B4-BE49-F238E27FC236}">
                <a16:creationId xmlns:a16="http://schemas.microsoft.com/office/drawing/2014/main" id="{D0D82F67-AC8B-479B-585A-F654AAFBA213}"/>
              </a:ext>
            </a:extLst>
          </p:cNvPr>
          <p:cNvSpPr txBox="1"/>
          <p:nvPr/>
        </p:nvSpPr>
        <p:spPr>
          <a:xfrm>
            <a:off x="2655736" y="3013394"/>
            <a:ext cx="1518978" cy="646331"/>
          </a:xfrm>
          <a:prstGeom prst="rect">
            <a:avLst/>
          </a:prstGeom>
          <a:noFill/>
        </p:spPr>
        <p:txBody>
          <a:bodyPr wrap="square" rtlCol="0">
            <a:spAutoFit/>
          </a:bodyPr>
          <a:lstStyle/>
          <a:p>
            <a:pPr algn="ctr"/>
            <a:r>
              <a:rPr lang="en-US" sz="1200" b="1" dirty="0"/>
              <a:t>Model processes and baseline toolchains</a:t>
            </a:r>
          </a:p>
        </p:txBody>
      </p:sp>
      <p:sp>
        <p:nvSpPr>
          <p:cNvPr id="104" name="TextBox 103">
            <a:extLst>
              <a:ext uri="{FF2B5EF4-FFF2-40B4-BE49-F238E27FC236}">
                <a16:creationId xmlns:a16="http://schemas.microsoft.com/office/drawing/2014/main" id="{4E6B07F1-2615-CDAF-9F5F-A9E1D650C3A0}"/>
              </a:ext>
            </a:extLst>
          </p:cNvPr>
          <p:cNvSpPr txBox="1"/>
          <p:nvPr/>
        </p:nvSpPr>
        <p:spPr>
          <a:xfrm>
            <a:off x="4852307" y="3013393"/>
            <a:ext cx="1765294" cy="646331"/>
          </a:xfrm>
          <a:prstGeom prst="rect">
            <a:avLst/>
          </a:prstGeom>
          <a:noFill/>
        </p:spPr>
        <p:txBody>
          <a:bodyPr wrap="square" rtlCol="0">
            <a:spAutoFit/>
          </a:bodyPr>
          <a:lstStyle/>
          <a:p>
            <a:pPr algn="ctr"/>
            <a:r>
              <a:rPr lang="en-US" sz="1200" b="1" dirty="0"/>
              <a:t>Common host tools and link/pass data with minimal effort</a:t>
            </a:r>
          </a:p>
        </p:txBody>
      </p:sp>
      <p:sp>
        <p:nvSpPr>
          <p:cNvPr id="105" name="TextBox 104">
            <a:extLst>
              <a:ext uri="{FF2B5EF4-FFF2-40B4-BE49-F238E27FC236}">
                <a16:creationId xmlns:a16="http://schemas.microsoft.com/office/drawing/2014/main" id="{857B70B3-6093-AABB-3FDB-3CAEE44A185D}"/>
              </a:ext>
            </a:extLst>
          </p:cNvPr>
          <p:cNvSpPr txBox="1"/>
          <p:nvPr/>
        </p:nvSpPr>
        <p:spPr>
          <a:xfrm>
            <a:off x="7295194" y="3018139"/>
            <a:ext cx="1517209" cy="461665"/>
          </a:xfrm>
          <a:prstGeom prst="rect">
            <a:avLst/>
          </a:prstGeom>
          <a:noFill/>
        </p:spPr>
        <p:txBody>
          <a:bodyPr wrap="square" rtlCol="0">
            <a:spAutoFit/>
          </a:bodyPr>
          <a:lstStyle/>
          <a:p>
            <a:pPr algn="ctr"/>
            <a:r>
              <a:rPr lang="en-US" sz="1200" b="1" dirty="0"/>
              <a:t>Link in specialty / parametric tools</a:t>
            </a:r>
          </a:p>
        </p:txBody>
      </p:sp>
      <p:sp>
        <p:nvSpPr>
          <p:cNvPr id="109" name="TextBox 108">
            <a:extLst>
              <a:ext uri="{FF2B5EF4-FFF2-40B4-BE49-F238E27FC236}">
                <a16:creationId xmlns:a16="http://schemas.microsoft.com/office/drawing/2014/main" id="{F35EEA0A-ABC1-53D9-E155-33A2FF09BAF1}"/>
              </a:ext>
            </a:extLst>
          </p:cNvPr>
          <p:cNvSpPr txBox="1"/>
          <p:nvPr/>
        </p:nvSpPr>
        <p:spPr>
          <a:xfrm>
            <a:off x="650322" y="3886734"/>
            <a:ext cx="1562413" cy="1169551"/>
          </a:xfrm>
          <a:prstGeom prst="rect">
            <a:avLst/>
          </a:prstGeom>
          <a:noFill/>
        </p:spPr>
        <p:txBody>
          <a:bodyPr wrap="square" rtlCol="0">
            <a:spAutoFit/>
          </a:bodyPr>
          <a:lstStyle/>
          <a:p>
            <a:r>
              <a:rPr lang="en-US" sz="1400" dirty="0"/>
              <a:t>Identify your processes &amp; tools by function and domain, and data repositories</a:t>
            </a:r>
          </a:p>
        </p:txBody>
      </p:sp>
      <p:sp>
        <p:nvSpPr>
          <p:cNvPr id="110" name="TextBox 109">
            <a:extLst>
              <a:ext uri="{FF2B5EF4-FFF2-40B4-BE49-F238E27FC236}">
                <a16:creationId xmlns:a16="http://schemas.microsoft.com/office/drawing/2014/main" id="{4AEDF496-9425-8DBB-C938-416982915D29}"/>
              </a:ext>
            </a:extLst>
          </p:cNvPr>
          <p:cNvSpPr txBox="1"/>
          <p:nvPr/>
        </p:nvSpPr>
        <p:spPr>
          <a:xfrm>
            <a:off x="2551442" y="3866667"/>
            <a:ext cx="1903676" cy="1815882"/>
          </a:xfrm>
          <a:prstGeom prst="rect">
            <a:avLst/>
          </a:prstGeom>
          <a:noFill/>
        </p:spPr>
        <p:txBody>
          <a:bodyPr wrap="square" rtlCol="0">
            <a:spAutoFit/>
          </a:bodyPr>
          <a:lstStyle/>
          <a:p>
            <a:r>
              <a:rPr lang="en-US" sz="1400" dirty="0"/>
              <a:t>Identify which primary tools are available to multiple people (server/cloud noted by blue circle). Identify needed interoperability between data repositories.</a:t>
            </a:r>
          </a:p>
        </p:txBody>
      </p:sp>
      <p:sp>
        <p:nvSpPr>
          <p:cNvPr id="111" name="TextBox 110">
            <a:extLst>
              <a:ext uri="{FF2B5EF4-FFF2-40B4-BE49-F238E27FC236}">
                <a16:creationId xmlns:a16="http://schemas.microsoft.com/office/drawing/2014/main" id="{D570516E-D2F2-3053-DA73-458DAC746038}"/>
              </a:ext>
            </a:extLst>
          </p:cNvPr>
          <p:cNvSpPr txBox="1"/>
          <p:nvPr/>
        </p:nvSpPr>
        <p:spPr>
          <a:xfrm>
            <a:off x="5016286" y="3882813"/>
            <a:ext cx="1562413" cy="1169551"/>
          </a:xfrm>
          <a:prstGeom prst="rect">
            <a:avLst/>
          </a:prstGeom>
          <a:noFill/>
        </p:spPr>
        <p:txBody>
          <a:bodyPr wrap="square" rtlCol="0">
            <a:spAutoFit/>
          </a:bodyPr>
          <a:lstStyle/>
          <a:p>
            <a:r>
              <a:rPr lang="en-US" sz="1400" dirty="0"/>
              <a:t>Data exchange between primary tools is automated or with minimal mouse clicks</a:t>
            </a:r>
          </a:p>
        </p:txBody>
      </p:sp>
      <p:sp>
        <p:nvSpPr>
          <p:cNvPr id="112" name="TextBox 111">
            <a:extLst>
              <a:ext uri="{FF2B5EF4-FFF2-40B4-BE49-F238E27FC236}">
                <a16:creationId xmlns:a16="http://schemas.microsoft.com/office/drawing/2014/main" id="{8B261700-EDF9-D30C-2E1F-D43D145BB549}"/>
              </a:ext>
            </a:extLst>
          </p:cNvPr>
          <p:cNvSpPr txBox="1"/>
          <p:nvPr/>
        </p:nvSpPr>
        <p:spPr>
          <a:xfrm>
            <a:off x="7425192" y="3927768"/>
            <a:ext cx="1810243" cy="1384995"/>
          </a:xfrm>
          <a:prstGeom prst="rect">
            <a:avLst/>
          </a:prstGeom>
          <a:noFill/>
        </p:spPr>
        <p:txBody>
          <a:bodyPr wrap="square" rtlCol="0">
            <a:spAutoFit/>
          </a:bodyPr>
          <a:lstStyle/>
          <a:p>
            <a:r>
              <a:rPr lang="en-US" sz="1400" dirty="0"/>
              <a:t>Secondary / analytic tools are available in enterprise solution and are linked in with primary tool chain and digital twins</a:t>
            </a:r>
          </a:p>
        </p:txBody>
      </p:sp>
      <p:sp>
        <p:nvSpPr>
          <p:cNvPr id="3" name="Right Arrow 2">
            <a:extLst>
              <a:ext uri="{FF2B5EF4-FFF2-40B4-BE49-F238E27FC236}">
                <a16:creationId xmlns:a16="http://schemas.microsoft.com/office/drawing/2014/main" id="{25E28C42-44FE-D289-42B3-21E9D66F1F96}"/>
              </a:ext>
            </a:extLst>
          </p:cNvPr>
          <p:cNvSpPr/>
          <p:nvPr/>
        </p:nvSpPr>
        <p:spPr>
          <a:xfrm>
            <a:off x="2108251" y="3129617"/>
            <a:ext cx="500933" cy="20143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EC6F875E-C9D0-42EC-AB30-230F6161EA45}"/>
              </a:ext>
            </a:extLst>
          </p:cNvPr>
          <p:cNvSpPr/>
          <p:nvPr/>
        </p:nvSpPr>
        <p:spPr>
          <a:xfrm>
            <a:off x="4207589" y="3139555"/>
            <a:ext cx="500933" cy="20143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C6BE7083-206E-A9E0-B3B9-A8404C1E7FB7}"/>
              </a:ext>
            </a:extLst>
          </p:cNvPr>
          <p:cNvSpPr/>
          <p:nvPr/>
        </p:nvSpPr>
        <p:spPr>
          <a:xfrm>
            <a:off x="6761386" y="3141903"/>
            <a:ext cx="500933" cy="20143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869349CD-D084-DA7E-9474-920A5A0CD85D}"/>
              </a:ext>
            </a:extLst>
          </p:cNvPr>
          <p:cNvSpPr/>
          <p:nvPr/>
        </p:nvSpPr>
        <p:spPr>
          <a:xfrm>
            <a:off x="9073758" y="3148254"/>
            <a:ext cx="500933" cy="20143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B5128EF-46D7-803D-F68C-7966E7991306}"/>
              </a:ext>
            </a:extLst>
          </p:cNvPr>
          <p:cNvSpPr txBox="1"/>
          <p:nvPr/>
        </p:nvSpPr>
        <p:spPr>
          <a:xfrm>
            <a:off x="9836046" y="3027389"/>
            <a:ext cx="2041781" cy="830997"/>
          </a:xfrm>
          <a:prstGeom prst="rect">
            <a:avLst/>
          </a:prstGeom>
          <a:noFill/>
        </p:spPr>
        <p:txBody>
          <a:bodyPr wrap="square" rtlCol="0">
            <a:spAutoFit/>
          </a:bodyPr>
          <a:lstStyle/>
          <a:p>
            <a:r>
              <a:rPr lang="en-US" sz="1200" b="1" dirty="0"/>
              <a:t>Domain fully-integrated tool chain and data-centric processes and data constructs</a:t>
            </a:r>
          </a:p>
        </p:txBody>
      </p:sp>
      <p:pic>
        <p:nvPicPr>
          <p:cNvPr id="11" name="Picture 10" descr="A picture containing diagram&#10;&#10;Description automatically generated">
            <a:extLst>
              <a:ext uri="{FF2B5EF4-FFF2-40B4-BE49-F238E27FC236}">
                <a16:creationId xmlns:a16="http://schemas.microsoft.com/office/drawing/2014/main" id="{60B6A881-C22F-92F1-3605-38C4D229E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17"/>
          <a:stretch/>
        </p:blipFill>
        <p:spPr>
          <a:xfrm>
            <a:off x="0" y="1025802"/>
            <a:ext cx="11580318" cy="2010282"/>
          </a:xfrm>
          <a:prstGeom prst="rect">
            <a:avLst/>
          </a:prstGeom>
        </p:spPr>
      </p:pic>
      <p:sp>
        <p:nvSpPr>
          <p:cNvPr id="6" name="TextBox 5">
            <a:extLst>
              <a:ext uri="{FF2B5EF4-FFF2-40B4-BE49-F238E27FC236}">
                <a16:creationId xmlns:a16="http://schemas.microsoft.com/office/drawing/2014/main" id="{23DB1E60-9F1A-4947-A851-2697649F35C6}"/>
              </a:ext>
            </a:extLst>
          </p:cNvPr>
          <p:cNvSpPr txBox="1"/>
          <p:nvPr/>
        </p:nvSpPr>
        <p:spPr>
          <a:xfrm>
            <a:off x="2026153" y="5832198"/>
            <a:ext cx="850006" cy="369332"/>
          </a:xfrm>
          <a:prstGeom prst="rect">
            <a:avLst/>
          </a:prstGeom>
          <a:noFill/>
        </p:spPr>
        <p:txBody>
          <a:bodyPr wrap="square" rtlCol="0">
            <a:spAutoFit/>
          </a:bodyPr>
          <a:lstStyle/>
          <a:p>
            <a:r>
              <a:rPr lang="en-US" b="1" dirty="0"/>
              <a:t>2023</a:t>
            </a:r>
          </a:p>
        </p:txBody>
      </p:sp>
      <p:sp>
        <p:nvSpPr>
          <p:cNvPr id="20" name="TextBox 19">
            <a:extLst>
              <a:ext uri="{FF2B5EF4-FFF2-40B4-BE49-F238E27FC236}">
                <a16:creationId xmlns:a16="http://schemas.microsoft.com/office/drawing/2014/main" id="{158E4138-74D8-4001-B2E3-CD8DEA6457EC}"/>
              </a:ext>
            </a:extLst>
          </p:cNvPr>
          <p:cNvSpPr txBox="1"/>
          <p:nvPr/>
        </p:nvSpPr>
        <p:spPr>
          <a:xfrm>
            <a:off x="5363597" y="5626011"/>
            <a:ext cx="850006" cy="369332"/>
          </a:xfrm>
          <a:prstGeom prst="rect">
            <a:avLst/>
          </a:prstGeom>
          <a:noFill/>
        </p:spPr>
        <p:txBody>
          <a:bodyPr wrap="square" rtlCol="0">
            <a:spAutoFit/>
          </a:bodyPr>
          <a:lstStyle/>
          <a:p>
            <a:r>
              <a:rPr lang="en-US" b="1" dirty="0"/>
              <a:t>2024</a:t>
            </a:r>
          </a:p>
        </p:txBody>
      </p:sp>
      <p:sp>
        <p:nvSpPr>
          <p:cNvPr id="9" name="Left Bracket 8">
            <a:extLst>
              <a:ext uri="{FF2B5EF4-FFF2-40B4-BE49-F238E27FC236}">
                <a16:creationId xmlns:a16="http://schemas.microsoft.com/office/drawing/2014/main" id="{53E1F49D-5974-2FD5-54BE-6F70A7F59467}"/>
              </a:ext>
            </a:extLst>
          </p:cNvPr>
          <p:cNvSpPr/>
          <p:nvPr/>
        </p:nvSpPr>
        <p:spPr>
          <a:xfrm rot="16200000">
            <a:off x="2504699" y="3860257"/>
            <a:ext cx="126325" cy="3774515"/>
          </a:xfrm>
          <a:prstGeom prst="leftBracket">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7F21A473-66F5-3C65-C45C-62C5CE525E11}"/>
              </a:ext>
            </a:extLst>
          </p:cNvPr>
          <p:cNvSpPr txBox="1"/>
          <p:nvPr/>
        </p:nvSpPr>
        <p:spPr>
          <a:xfrm>
            <a:off x="7962397" y="5626011"/>
            <a:ext cx="850006" cy="369332"/>
          </a:xfrm>
          <a:prstGeom prst="rect">
            <a:avLst/>
          </a:prstGeom>
          <a:noFill/>
        </p:spPr>
        <p:txBody>
          <a:bodyPr wrap="square" rtlCol="0">
            <a:spAutoFit/>
          </a:bodyPr>
          <a:lstStyle/>
          <a:p>
            <a:r>
              <a:rPr lang="en-US" b="1" dirty="0"/>
              <a:t>2025</a:t>
            </a:r>
          </a:p>
        </p:txBody>
      </p:sp>
      <p:sp>
        <p:nvSpPr>
          <p:cNvPr id="12" name="Rounded Rectangle 11">
            <a:extLst>
              <a:ext uri="{FF2B5EF4-FFF2-40B4-BE49-F238E27FC236}">
                <a16:creationId xmlns:a16="http://schemas.microsoft.com/office/drawing/2014/main" id="{BF7F9FA3-52BE-DCE4-C97B-97FD7679E3D0}"/>
              </a:ext>
            </a:extLst>
          </p:cNvPr>
          <p:cNvSpPr/>
          <p:nvPr/>
        </p:nvSpPr>
        <p:spPr>
          <a:xfrm>
            <a:off x="9814782" y="4289806"/>
            <a:ext cx="1906772" cy="93212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E54CF0E-2F73-4531-F5A5-A19FDF6DF036}"/>
              </a:ext>
            </a:extLst>
          </p:cNvPr>
          <p:cNvSpPr txBox="1"/>
          <p:nvPr/>
        </p:nvSpPr>
        <p:spPr>
          <a:xfrm>
            <a:off x="9825414" y="4359109"/>
            <a:ext cx="1885507" cy="830997"/>
          </a:xfrm>
          <a:prstGeom prst="rect">
            <a:avLst/>
          </a:prstGeom>
          <a:noFill/>
        </p:spPr>
        <p:txBody>
          <a:bodyPr wrap="square" rtlCol="0">
            <a:spAutoFit/>
          </a:bodyPr>
          <a:lstStyle/>
          <a:p>
            <a:pPr algn="ctr"/>
            <a:r>
              <a:rPr lang="en-US" sz="1600" dirty="0">
                <a:solidFill>
                  <a:schemeClr val="bg1"/>
                </a:solidFill>
              </a:rPr>
              <a:t>Consistent Digital Engineering Across the Agency</a:t>
            </a:r>
          </a:p>
        </p:txBody>
      </p:sp>
      <p:sp>
        <p:nvSpPr>
          <p:cNvPr id="16" name="Rounded Rectangle 15">
            <a:extLst>
              <a:ext uri="{FF2B5EF4-FFF2-40B4-BE49-F238E27FC236}">
                <a16:creationId xmlns:a16="http://schemas.microsoft.com/office/drawing/2014/main" id="{13660723-1AFD-675B-9DB3-4CDD424A35B5}"/>
              </a:ext>
            </a:extLst>
          </p:cNvPr>
          <p:cNvSpPr/>
          <p:nvPr/>
        </p:nvSpPr>
        <p:spPr>
          <a:xfrm>
            <a:off x="9640558" y="5337157"/>
            <a:ext cx="2179828" cy="1316372"/>
          </a:xfrm>
          <a:prstGeom prst="roundRect">
            <a:avLst/>
          </a:prstGeom>
          <a:solidFill>
            <a:srgbClr val="009F1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BCC975A-B324-F3BD-1083-317A5F7F671A}"/>
              </a:ext>
            </a:extLst>
          </p:cNvPr>
          <p:cNvSpPr txBox="1"/>
          <p:nvPr/>
        </p:nvSpPr>
        <p:spPr>
          <a:xfrm>
            <a:off x="9668911" y="5435476"/>
            <a:ext cx="2107330" cy="1169551"/>
          </a:xfrm>
          <a:prstGeom prst="rect">
            <a:avLst/>
          </a:prstGeom>
          <a:noFill/>
        </p:spPr>
        <p:txBody>
          <a:bodyPr wrap="square" rtlCol="0">
            <a:spAutoFit/>
          </a:bodyPr>
          <a:lstStyle/>
          <a:p>
            <a:pPr algn="ctr"/>
            <a:r>
              <a:rPr lang="en-US" sz="1400" dirty="0">
                <a:solidFill>
                  <a:schemeClr val="bg1"/>
                </a:solidFill>
              </a:rPr>
              <a:t>Seamless Data-centric Integration, collaboration, data exchange with Domestic and International Partners.</a:t>
            </a:r>
          </a:p>
        </p:txBody>
      </p:sp>
    </p:spTree>
    <p:extLst>
      <p:ext uri="{BB962C8B-B14F-4D97-AF65-F5344CB8AC3E}">
        <p14:creationId xmlns:p14="http://schemas.microsoft.com/office/powerpoint/2010/main" val="8209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3" grpId="0"/>
      <p:bldP spid="16"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the earth from space&#10;&#10;Description automatically generated with medium confidence">
            <a:extLst>
              <a:ext uri="{FF2B5EF4-FFF2-40B4-BE49-F238E27FC236}">
                <a16:creationId xmlns:a16="http://schemas.microsoft.com/office/drawing/2014/main" id="{C3F17CAA-0BF1-4142-A213-A67D461DE9BE}"/>
              </a:ext>
            </a:extLst>
          </p:cNvPr>
          <p:cNvPicPr>
            <a:picLocks noChangeAspect="1"/>
          </p:cNvPicPr>
          <p:nvPr/>
        </p:nvPicPr>
        <p:blipFill rotWithShape="1">
          <a:blip r:embed="rId3"/>
          <a:srcRect l="17458" t="11462" r="46702" b="54611"/>
          <a:stretch/>
        </p:blipFill>
        <p:spPr>
          <a:xfrm rot="10800000">
            <a:off x="-88127" y="-16085"/>
            <a:ext cx="12280127" cy="6972609"/>
          </a:xfrm>
          <a:prstGeom prst="rect">
            <a:avLst/>
          </a:prstGeom>
        </p:spPr>
      </p:pic>
      <p:grpSp>
        <p:nvGrpSpPr>
          <p:cNvPr id="7" name="Group 6">
            <a:extLst>
              <a:ext uri="{FF2B5EF4-FFF2-40B4-BE49-F238E27FC236}">
                <a16:creationId xmlns:a16="http://schemas.microsoft.com/office/drawing/2014/main" id="{44B8393A-A74B-42FA-BF73-40B728420BAE}"/>
              </a:ext>
            </a:extLst>
          </p:cNvPr>
          <p:cNvGrpSpPr/>
          <p:nvPr/>
        </p:nvGrpSpPr>
        <p:grpSpPr>
          <a:xfrm>
            <a:off x="9454165" y="619332"/>
            <a:ext cx="1900777" cy="1878334"/>
            <a:chOff x="-1224897" y="1293832"/>
            <a:chExt cx="7350713" cy="4895492"/>
          </a:xfrm>
          <a:effectLst>
            <a:outerShdw blurRad="50800" dist="38100" algn="l" rotWithShape="0">
              <a:prstClr val="black">
                <a:alpha val="40000"/>
              </a:prstClr>
            </a:outerShdw>
          </a:effectLst>
        </p:grpSpPr>
        <p:sp>
          <p:nvSpPr>
            <p:cNvPr id="8" name="Rectangle 7">
              <a:extLst>
                <a:ext uri="{FF2B5EF4-FFF2-40B4-BE49-F238E27FC236}">
                  <a16:creationId xmlns:a16="http://schemas.microsoft.com/office/drawing/2014/main" id="{97952066-FD32-40B4-80C0-0FFDCAD76D4E}"/>
                </a:ext>
              </a:extLst>
            </p:cNvPr>
            <p:cNvSpPr/>
            <p:nvPr/>
          </p:nvSpPr>
          <p:spPr>
            <a:xfrm rot="19469447">
              <a:off x="-1224897" y="1293832"/>
              <a:ext cx="7350713" cy="4895492"/>
            </a:xfrm>
            <a:prstGeom prst="rect">
              <a:avLst/>
            </a:prstGeom>
          </p:spPr>
          <p:txBody>
            <a:bodyPr>
              <a:prstTxWarp prst="textButt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600" normalizeH="0" baseline="0" noProof="0">
                  <a:ln>
                    <a:noFill/>
                  </a:ln>
                  <a:solidFill>
                    <a:srgbClr val="0066B3"/>
                  </a:solidFill>
                  <a:effectLst/>
                  <a:uLnTx/>
                  <a:uFillTx/>
                  <a:latin typeface="Century Gothic" panose="020B0502020202020204" pitchFamily="34" charset="0"/>
                  <a:ea typeface="+mn-ea"/>
                  <a:cs typeface="+mn-cs"/>
                </a:rPr>
                <a:t>   </a:t>
              </a:r>
              <a:r>
                <a:rPr kumimoji="0" lang="en-US" sz="2800" b="1" i="1"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NASA </a:t>
              </a:r>
              <a:r>
                <a:rPr kumimoji="0" lang="en-US" sz="2800" b="0" i="1"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DIGITAL</a:t>
              </a:r>
              <a:r>
                <a:rPr kumimoji="0" lang="en-US" sz="2800" b="1" i="1"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endParaRPr kumimoji="0" lang="en-US" sz="2000" b="1" i="1"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600" normalizeH="0" baseline="0" noProof="0">
                <a:ln>
                  <a:noFill/>
                </a:ln>
                <a:solidFill>
                  <a:srgbClr val="0066B3"/>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600" normalizeH="0" baseline="0" noProof="0">
                  <a:ln>
                    <a:noFill/>
                  </a:ln>
                  <a:solidFill>
                    <a:prstClr val="white"/>
                  </a:solidFill>
                  <a:effectLst/>
                  <a:uLnTx/>
                  <a:uFillTx/>
                  <a:latin typeface="Century Gothic" panose="020B0502020202020204" pitchFamily="34" charset="0"/>
                  <a:ea typeface="+mn-ea"/>
                  <a:cs typeface="+mn-cs"/>
                </a:rPr>
                <a:t>TRANSF</a:t>
              </a:r>
              <a:r>
                <a:rPr kumimoji="0" lang="en-US" sz="2800" b="1" i="1" u="none" strike="noStrike" kern="1200" cap="none" spc="600" normalizeH="0" baseline="0" noProof="0">
                  <a:ln>
                    <a:noFill/>
                  </a:ln>
                  <a:solidFill>
                    <a:srgbClr val="FF0000"/>
                  </a:solidFill>
                  <a:effectLst/>
                  <a:uLnTx/>
                  <a:uFillTx/>
                  <a:latin typeface="Century Gothic" panose="020B0502020202020204" pitchFamily="34" charset="0"/>
                  <a:ea typeface="+mn-ea"/>
                  <a:cs typeface="+mn-cs"/>
                </a:rPr>
                <a:t>O</a:t>
              </a:r>
              <a:r>
                <a:rPr kumimoji="0" lang="en-US" sz="2800" b="1" i="1" u="none" strike="noStrike" kern="1200" cap="none" spc="600" normalizeH="0" baseline="0" noProof="0">
                  <a:ln>
                    <a:noFill/>
                  </a:ln>
                  <a:solidFill>
                    <a:prstClr val="white"/>
                  </a:solidFill>
                  <a:effectLst/>
                  <a:uLnTx/>
                  <a:uFillTx/>
                  <a:latin typeface="Century Gothic" panose="020B0502020202020204" pitchFamily="34" charset="0"/>
                  <a:ea typeface="+mn-ea"/>
                  <a:cs typeface="+mn-cs"/>
                </a:rPr>
                <a:t>RMATION</a:t>
              </a:r>
            </a:p>
          </p:txBody>
        </p:sp>
        <p:pic>
          <p:nvPicPr>
            <p:cNvPr id="9" name="Google Shape;261;p1" descr="DT_ON_WHITE.png">
              <a:extLst>
                <a:ext uri="{FF2B5EF4-FFF2-40B4-BE49-F238E27FC236}">
                  <a16:creationId xmlns:a16="http://schemas.microsoft.com/office/drawing/2014/main" id="{4A358EBC-21AE-4ADD-8532-898CCAC58239}"/>
                </a:ext>
              </a:extLst>
            </p:cNvPr>
            <p:cNvPicPr preferRelativeResize="0"/>
            <p:nvPr/>
          </p:nvPicPr>
          <p:blipFill rotWithShape="1">
            <a:blip r:embed="rId4">
              <a:alphaModFix/>
            </a:blip>
            <a:srcRect r="59867"/>
            <a:stretch/>
          </p:blipFill>
          <p:spPr>
            <a:xfrm>
              <a:off x="-209653" y="1375240"/>
              <a:ext cx="5320218" cy="4078771"/>
            </a:xfrm>
            <a:prstGeom prst="rect">
              <a:avLst/>
            </a:prstGeom>
            <a:noFill/>
            <a:ln>
              <a:noFill/>
            </a:ln>
            <a:effectLst/>
          </p:spPr>
        </p:pic>
        <p:sp>
          <p:nvSpPr>
            <p:cNvPr id="10" name="Rectangle 9">
              <a:extLst>
                <a:ext uri="{FF2B5EF4-FFF2-40B4-BE49-F238E27FC236}">
                  <a16:creationId xmlns:a16="http://schemas.microsoft.com/office/drawing/2014/main" id="{C80D3414-FDFF-4627-98A3-7184AC636061}"/>
                </a:ext>
              </a:extLst>
            </p:cNvPr>
            <p:cNvSpPr/>
            <p:nvPr/>
          </p:nvSpPr>
          <p:spPr>
            <a:xfrm rot="20659001">
              <a:off x="3762689" y="5605931"/>
              <a:ext cx="94886" cy="255448"/>
            </a:xfrm>
            <a:prstGeom prst="rect">
              <a:avLst/>
            </a:prstGeom>
            <a:solidFill>
              <a:srgbClr val="FF0000"/>
            </a:solidFill>
            <a:ln w="6350">
              <a:solidFill>
                <a:srgbClr val="EE31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2">
            <a:extLst>
              <a:ext uri="{FF2B5EF4-FFF2-40B4-BE49-F238E27FC236}">
                <a16:creationId xmlns:a16="http://schemas.microsoft.com/office/drawing/2014/main" id="{0FC14842-670E-4FFA-A5B8-D8572CA91B3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915" b="97441" l="8125" r="88750">
                        <a14:foregroundMark x1="23542" y1="42537" x2="20417" y2="94776"/>
                        <a14:foregroundMark x1="9688" y1="64072" x2="8125" y2="76013"/>
                        <a14:foregroundMark x1="8125" y1="76013" x2="8542" y2="77612"/>
                        <a14:foregroundMark x1="13542" y1="89019" x2="23229" y2="92857"/>
                        <a14:foregroundMark x1="23229" y1="92857" x2="24063" y2="97441"/>
                        <a14:foregroundMark x1="32188" y1="59382" x2="31146" y2="88486"/>
                        <a14:foregroundMark x1="11771" y1="93284" x2="11979" y2="88593"/>
                        <a14:foregroundMark x1="22292" y1="33902" x2="16979" y2="43390"/>
                        <a14:foregroundMark x1="16979" y1="43390" x2="18229" y2="44136"/>
                        <a14:foregroundMark x1="44271" y1="44350" x2="45104" y2="55757"/>
                        <a14:foregroundMark x1="42813" y1="41258" x2="42813" y2="47015"/>
                        <a14:foregroundMark x1="42292" y1="85181" x2="41979" y2="78998"/>
                        <a14:foregroundMark x1="41979" y1="78678" x2="41979" y2="77932"/>
                        <a14:foregroundMark x1="12188" y1="90832" x2="12292" y2="86674"/>
                        <a14:foregroundMark x1="43854" y1="39126" x2="43854" y2="39126"/>
                        <a14:foregroundMark x1="45938" y1="41791" x2="45938" y2="41791"/>
                        <a14:foregroundMark x1="49167" y1="46055" x2="49167" y2="46055"/>
                        <a14:foregroundMark x1="47604" y1="42857" x2="47604" y2="42857"/>
                        <a14:backgroundMark x1="45313" y1="30384" x2="61979" y2="48507"/>
                        <a14:backgroundMark x1="30833" y1="40085" x2="39583" y2="45416"/>
                        <a14:backgroundMark x1="34271" y1="35608" x2="34271" y2="35608"/>
                        <a14:backgroundMark x1="34688" y1="36994" x2="34688" y2="36994"/>
                        <a14:backgroundMark x1="33125" y1="34648" x2="33125" y2="34755"/>
                        <a14:backgroundMark x1="34896" y1="36674" x2="34896" y2="36674"/>
                        <a14:backgroundMark x1="12708" y1="73028" x2="13125" y2="70896"/>
                        <a14:backgroundMark x1="13542" y1="67804" x2="13542" y2="67804"/>
                      </a14:backgroundRemoval>
                    </a14:imgEffect>
                  </a14:imgLayer>
                </a14:imgProps>
              </a:ext>
              <a:ext uri="{28A0092B-C50C-407E-A947-70E740481C1C}">
                <a14:useLocalDpi xmlns:a14="http://schemas.microsoft.com/office/drawing/2010/main" val="0"/>
              </a:ext>
            </a:extLst>
          </a:blip>
          <a:srcRect l="-1325" t="-8498" r="1325" b="-2593"/>
          <a:stretch/>
        </p:blipFill>
        <p:spPr bwMode="auto">
          <a:xfrm flipH="1">
            <a:off x="7757728" y="2774714"/>
            <a:ext cx="4023668" cy="4267785"/>
          </a:xfrm>
          <a:prstGeom prst="rect">
            <a:avLst/>
          </a:prstGeom>
          <a:ln w="2286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ector Star Icon, Star Icons, Star Icon, Shinning PNG and Vector with  Transparent Background for Free Download">
            <a:extLst>
              <a:ext uri="{FF2B5EF4-FFF2-40B4-BE49-F238E27FC236}">
                <a16:creationId xmlns:a16="http://schemas.microsoft.com/office/drawing/2014/main" id="{804E5F33-0DB1-4419-8269-88576135E175}"/>
              </a:ext>
            </a:extLst>
          </p:cNvPr>
          <p:cNvPicPr>
            <a:picLocks noChangeAspect="1" noChangeArrowheads="1"/>
          </p:cNvPicPr>
          <p:nvPr/>
        </p:nvPicPr>
        <p:blipFill>
          <a:blip r:embed="rId7" cstate="print">
            <a:clrChange>
              <a:clrFrom>
                <a:srgbClr val="F5F5F5"/>
              </a:clrFrom>
              <a:clrTo>
                <a:srgbClr val="F5F5F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8321" y="808130"/>
            <a:ext cx="1066800" cy="1066800"/>
          </a:xfrm>
          <a:prstGeom prst="rect">
            <a:avLst/>
          </a:prstGeom>
          <a:noFill/>
          <a:effectLst>
            <a:outerShdw blurRad="50800" dist="12700" dir="2700000" sx="125000" sy="125000" algn="tl" rotWithShape="0">
              <a:prstClr val="black">
                <a:alpha val="61000"/>
              </a:prstClr>
            </a:outerShdw>
          </a:effectLst>
          <a:extLst>
            <a:ext uri="{909E8E84-426E-40DD-AFC4-6F175D3DCCD1}">
              <a14:hiddenFill xmlns:a14="http://schemas.microsoft.com/office/drawing/2010/main">
                <a:solidFill>
                  <a:srgbClr val="FFFFFF"/>
                </a:solidFill>
              </a14:hiddenFill>
            </a:ext>
          </a:extLst>
        </p:spPr>
      </p:pic>
      <p:pic>
        <p:nvPicPr>
          <p:cNvPr id="1032" name="Picture 8" descr="Telescope Free Icon of Material Design">
            <a:extLst>
              <a:ext uri="{FF2B5EF4-FFF2-40B4-BE49-F238E27FC236}">
                <a16:creationId xmlns:a16="http://schemas.microsoft.com/office/drawing/2014/main" id="{524FE70D-4FCD-4D32-908C-098416451072}"/>
              </a:ext>
            </a:extLst>
          </p:cNvPr>
          <p:cNvPicPr>
            <a:picLocks noChangeAspect="1" noChangeArrowheads="1"/>
          </p:cNvPicPr>
          <p:nvPr/>
        </p:nvPicPr>
        <p:blipFill>
          <a:blip r:embed="rId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6723" y="2961074"/>
            <a:ext cx="686917" cy="686917"/>
          </a:xfrm>
          <a:prstGeom prst="rect">
            <a:avLst/>
          </a:prstGeom>
          <a:noFill/>
          <a:effectLst>
            <a:outerShdw blurRad="88900" dist="12700" dir="2700000" sx="125000" sy="125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1036" name="Picture 12" descr="Globe Icon 3 - First Christian Church of Decatur">
            <a:extLst>
              <a:ext uri="{FF2B5EF4-FFF2-40B4-BE49-F238E27FC236}">
                <a16:creationId xmlns:a16="http://schemas.microsoft.com/office/drawing/2014/main" id="{9D09EA24-A65F-4666-827D-809D501972E3}"/>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2703" y="4998328"/>
            <a:ext cx="778727" cy="778727"/>
          </a:xfrm>
          <a:prstGeom prst="rect">
            <a:avLst/>
          </a:prstGeom>
          <a:noFill/>
          <a:effectLst>
            <a:outerShdw blurRad="50800" dist="12700" dir="2700000" sx="125000" sy="125000" algn="tl" rotWithShape="0">
              <a:prstClr val="black">
                <a:alpha val="73000"/>
              </a:prstClr>
            </a:outerShdw>
          </a:effectLst>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AF958FF1-7ADE-4573-8B4F-8BCE7068E479}"/>
              </a:ext>
            </a:extLst>
          </p:cNvPr>
          <p:cNvSpPr txBox="1">
            <a:spLocks/>
          </p:cNvSpPr>
          <p:nvPr/>
        </p:nvSpPr>
        <p:spPr>
          <a:xfrm>
            <a:off x="-2411306" y="5660506"/>
            <a:ext cx="4985527" cy="778727"/>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0" kern="1200" cap="all">
                <a:solidFill>
                  <a:schemeClr val="tx1"/>
                </a:solidFill>
                <a:effectLst>
                  <a:glow rad="101600">
                    <a:schemeClr val="bg1">
                      <a:alpha val="60000"/>
                    </a:schemeClr>
                  </a:glow>
                </a:effectLst>
                <a:latin typeface="Helvetica"/>
                <a:ea typeface="+mj-ea"/>
                <a:cs typeface="Helvetica"/>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3200" cap="none" dirty="0">
                <a:solidFill>
                  <a:prstClr val="white"/>
                </a:solidFill>
                <a:effectLst>
                  <a:glow rad="228600">
                    <a:schemeClr val="tx2">
                      <a:alpha val="40000"/>
                    </a:schemeClr>
                  </a:glow>
                  <a:outerShdw blurRad="50800" dist="38100" dir="2700000" algn="tl" rotWithShape="0">
                    <a:prstClr val="black">
                      <a:alpha val="40000"/>
                    </a:prstClr>
                  </a:outerShdw>
                </a:effectLst>
              </a:rPr>
              <a:t>Questions?</a:t>
            </a:r>
            <a:endParaRPr kumimoji="0" lang="en-US" sz="4000" b="0" i="0" u="none" strike="noStrike" kern="1200" cap="none" spc="0" normalizeH="0" baseline="0" noProof="0" dirty="0">
              <a:ln>
                <a:noFill/>
              </a:ln>
              <a:solidFill>
                <a:prstClr val="white"/>
              </a:solidFill>
              <a:effectLst>
                <a:glow rad="228600">
                  <a:schemeClr val="tx2">
                    <a:alpha val="40000"/>
                  </a:schemeClr>
                </a:glow>
                <a:outerShdw blurRad="50800" dist="38100" dir="2700000" algn="tl" rotWithShape="0">
                  <a:prstClr val="black">
                    <a:alpha val="40000"/>
                  </a:prstClr>
                </a:outerShdw>
              </a:effectLst>
              <a:uLnTx/>
              <a:uFillTx/>
              <a:latin typeface="Helvetica"/>
              <a:ea typeface="+mj-ea"/>
              <a:cs typeface="Helvetica"/>
            </a:endParaRPr>
          </a:p>
        </p:txBody>
      </p:sp>
      <p:cxnSp>
        <p:nvCxnSpPr>
          <p:cNvPr id="19" name="Straight Connector 18">
            <a:extLst>
              <a:ext uri="{FF2B5EF4-FFF2-40B4-BE49-F238E27FC236}">
                <a16:creationId xmlns:a16="http://schemas.microsoft.com/office/drawing/2014/main" id="{703F3561-3536-454E-9B7B-6F2672D43A60}"/>
              </a:ext>
            </a:extLst>
          </p:cNvPr>
          <p:cNvCxnSpPr/>
          <p:nvPr/>
        </p:nvCxnSpPr>
        <p:spPr>
          <a:xfrm>
            <a:off x="616391" y="1447800"/>
            <a:ext cx="190077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A95548-1C1F-4528-8154-7415FCB3365F}"/>
              </a:ext>
            </a:extLst>
          </p:cNvPr>
          <p:cNvCxnSpPr/>
          <p:nvPr/>
        </p:nvCxnSpPr>
        <p:spPr>
          <a:xfrm>
            <a:off x="3434851" y="3419724"/>
            <a:ext cx="1900777" cy="0"/>
          </a:xfrm>
          <a:prstGeom prst="line">
            <a:avLst/>
          </a:prstGeom>
          <a:ln>
            <a:solidFill>
              <a:srgbClr val="2280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C4EEA7A-68D1-427F-A213-F09967688B1F}"/>
              </a:ext>
            </a:extLst>
          </p:cNvPr>
          <p:cNvCxnSpPr>
            <a:cxnSpLocks/>
          </p:cNvCxnSpPr>
          <p:nvPr/>
        </p:nvCxnSpPr>
        <p:spPr>
          <a:xfrm>
            <a:off x="6307622" y="5461609"/>
            <a:ext cx="2023759" cy="0"/>
          </a:xfrm>
          <a:prstGeom prst="line">
            <a:avLst/>
          </a:prstGeom>
          <a:ln>
            <a:solidFill>
              <a:srgbClr val="93AA6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2A123C-D939-4B4E-BF59-A3F2F34B1FD7}"/>
              </a:ext>
            </a:extLst>
          </p:cNvPr>
          <p:cNvSpPr txBox="1"/>
          <p:nvPr/>
        </p:nvSpPr>
        <p:spPr>
          <a:xfrm>
            <a:off x="616391" y="546476"/>
            <a:ext cx="1900777" cy="15388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rPr>
              <a:t>REACH</a:t>
            </a:r>
            <a:endParaRPr kumimoji="0" lang="en-US" sz="4400" b="0" i="0" u="none" strike="noStrike" kern="1200" cap="none" spc="0" normalizeH="0" baseline="0" noProof="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rPr>
              <a:t>HEIGHTS</a:t>
            </a:r>
            <a:endParaRPr kumimoji="0" lang="en-US" sz="1800" b="0" i="0" u="none" strike="noStrike" kern="1200" cap="none" spc="0" normalizeH="0" baseline="0" noProof="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endParaRPr>
          </a:p>
        </p:txBody>
      </p:sp>
      <p:sp>
        <p:nvSpPr>
          <p:cNvPr id="14" name="TextBox 13">
            <a:extLst>
              <a:ext uri="{FF2B5EF4-FFF2-40B4-BE49-F238E27FC236}">
                <a16:creationId xmlns:a16="http://schemas.microsoft.com/office/drawing/2014/main" id="{E8462818-0916-489E-A537-1857BF7B70C8}"/>
              </a:ext>
            </a:extLst>
          </p:cNvPr>
          <p:cNvSpPr txBox="1"/>
          <p:nvPr/>
        </p:nvSpPr>
        <p:spPr>
          <a:xfrm>
            <a:off x="3311869" y="2502622"/>
            <a:ext cx="2146743" cy="15388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rPr>
              <a:t>REVEAL</a:t>
            </a:r>
            <a:endParaRPr kumimoji="0" lang="en-US" sz="4400" b="0" i="0" u="none" strike="noStrike" kern="1200" cap="none" spc="0" normalizeH="0" baseline="0" noProof="0" dirty="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rPr>
              <a:t>UNKNOWN</a:t>
            </a:r>
            <a:endParaRPr kumimoji="0" lang="en-US" sz="1800" b="0" i="0" u="none" strike="noStrike" kern="1200" cap="none" spc="0" normalizeH="0" baseline="0" noProof="0" dirty="0">
              <a:ln>
                <a:noFill/>
              </a:ln>
              <a:solidFill>
                <a:prstClr val="white"/>
              </a:solidFill>
              <a:effectLst>
                <a:outerShdw blurRad="25400" dist="12700" dir="5400000" sx="110000" sy="110000" algn="t" rotWithShape="0">
                  <a:prstClr val="black">
                    <a:alpha val="66000"/>
                  </a:prstClr>
                </a:outerShdw>
              </a:effectLst>
              <a:uLnTx/>
              <a:uFillTx/>
              <a:latin typeface="Arial Nova Cond" panose="020B0506020202020204" pitchFamily="34" charset="0"/>
              <a:ea typeface="+mn-ea"/>
              <a:cs typeface="+mn-cs"/>
            </a:endParaRPr>
          </a:p>
        </p:txBody>
      </p:sp>
      <p:sp>
        <p:nvSpPr>
          <p:cNvPr id="15" name="TextBox 14">
            <a:extLst>
              <a:ext uri="{FF2B5EF4-FFF2-40B4-BE49-F238E27FC236}">
                <a16:creationId xmlns:a16="http://schemas.microsoft.com/office/drawing/2014/main" id="{2EF7EF15-591B-4701-9795-3184858BE808}"/>
              </a:ext>
            </a:extLst>
          </p:cNvPr>
          <p:cNvSpPr txBox="1"/>
          <p:nvPr/>
        </p:nvSpPr>
        <p:spPr>
          <a:xfrm>
            <a:off x="6213640" y="4567776"/>
            <a:ext cx="2266967" cy="15388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50800" dist="114300" dir="2700000" algn="tl" rotWithShape="0">
                    <a:prstClr val="black">
                      <a:alpha val="40000"/>
                    </a:prstClr>
                  </a:outerShdw>
                </a:effectLst>
                <a:uLnTx/>
                <a:uFillTx/>
                <a:latin typeface="Arial Nova Cond" panose="020B0506020202020204" pitchFamily="34" charset="0"/>
                <a:ea typeface="+mn-ea"/>
                <a:cs typeface="+mn-cs"/>
              </a:rPr>
              <a:t>BENEFIT</a:t>
            </a:r>
            <a:endParaRPr kumimoji="0" lang="en-US" sz="4000" b="0" i="0" u="none" strike="noStrike" kern="1200" cap="none" spc="0" normalizeH="0" baseline="0" noProof="0" dirty="0">
              <a:ln>
                <a:noFill/>
              </a:ln>
              <a:solidFill>
                <a:prstClr val="white"/>
              </a:solidFill>
              <a:effectLst>
                <a:outerShdw blurRad="50800" dist="114300" dir="2700000" algn="tl" rotWithShape="0">
                  <a:prstClr val="black">
                    <a:alpha val="40000"/>
                  </a:prstClr>
                </a:outerShdw>
              </a:effectLst>
              <a:uLnTx/>
              <a:uFillTx/>
              <a:latin typeface="Arial Nova Con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50800" dist="114300" dir="2700000" algn="tl" rotWithShape="0">
                    <a:prstClr val="black">
                      <a:alpha val="40000"/>
                    </a:prstClr>
                  </a:outerShdw>
                </a:effectLst>
                <a:uLnTx/>
                <a:uFillTx/>
                <a:latin typeface="Arial Nova Cond" panose="020B0506020202020204" pitchFamily="34" charset="0"/>
                <a:ea typeface="+mn-ea"/>
                <a:cs typeface="+mn-cs"/>
              </a:rPr>
              <a:t>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50800" dist="114300" dir="2700000" algn="tl" rotWithShape="0">
                    <a:prstClr val="black">
                      <a:alpha val="40000"/>
                    </a:prstClr>
                  </a:outerShdw>
                </a:effectLst>
                <a:uLnTx/>
                <a:uFillTx/>
                <a:latin typeface="Arial Nova Cond" panose="020B0506020202020204" pitchFamily="34" charset="0"/>
                <a:ea typeface="+mn-ea"/>
                <a:cs typeface="+mn-cs"/>
              </a:rPr>
              <a:t>HUMANKIND</a:t>
            </a:r>
            <a:endParaRPr kumimoji="0" lang="en-US" sz="1800" b="0" i="0" u="none" strike="noStrike" kern="1200" cap="none" spc="0" normalizeH="0" baseline="0" noProof="0" dirty="0">
              <a:ln>
                <a:noFill/>
              </a:ln>
              <a:solidFill>
                <a:prstClr val="white"/>
              </a:solidFill>
              <a:effectLst>
                <a:outerShdw blurRad="50800" dist="114300" dir="2700000" algn="tl" rotWithShape="0">
                  <a:prstClr val="black">
                    <a:alpha val="40000"/>
                  </a:prst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60251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A7CEC8-BB18-6807-FFC2-FDA5E852DAC5}"/>
              </a:ext>
            </a:extLst>
          </p:cNvPr>
          <p:cNvSpPr>
            <a:spLocks noGrp="1"/>
          </p:cNvSpPr>
          <p:nvPr>
            <p:ph idx="1"/>
          </p:nvPr>
        </p:nvSpPr>
        <p:spPr>
          <a:xfrm>
            <a:off x="221673" y="1365738"/>
            <a:ext cx="11720945" cy="5221806"/>
          </a:xfrm>
        </p:spPr>
        <p:txBody>
          <a:bodyPr>
            <a:normAutofit/>
          </a:bodyPr>
          <a:lstStyle/>
          <a:p>
            <a:r>
              <a:rPr lang="en-US" dirty="0"/>
              <a:t>The Big Picture: DT and The Transformation of Engineering Quadrant</a:t>
            </a:r>
          </a:p>
          <a:p>
            <a:pPr>
              <a:spcBef>
                <a:spcPts val="1776"/>
              </a:spcBef>
            </a:pPr>
            <a:r>
              <a:rPr lang="en-US" dirty="0"/>
              <a:t>Transformation of Engineering – It takes a village …</a:t>
            </a:r>
          </a:p>
          <a:p>
            <a:pPr>
              <a:spcBef>
                <a:spcPts val="1776"/>
              </a:spcBef>
            </a:pPr>
            <a:r>
              <a:rPr lang="en-US" dirty="0"/>
              <a:t>Digital Engineering Framework</a:t>
            </a:r>
          </a:p>
          <a:p>
            <a:pPr>
              <a:spcBef>
                <a:spcPts val="1776"/>
              </a:spcBef>
            </a:pPr>
            <a:r>
              <a:rPr lang="en-US" dirty="0"/>
              <a:t>Things which have been accomplished</a:t>
            </a:r>
          </a:p>
          <a:p>
            <a:pPr lvl="1"/>
            <a:r>
              <a:rPr lang="en-US" dirty="0"/>
              <a:t>Integrated Digital Engineering (DE)</a:t>
            </a:r>
          </a:p>
          <a:p>
            <a:pPr lvl="1"/>
            <a:r>
              <a:rPr lang="en-US" dirty="0"/>
              <a:t>Orion Digital Twin</a:t>
            </a:r>
          </a:p>
          <a:p>
            <a:pPr lvl="1"/>
            <a:r>
              <a:rPr lang="en-US" dirty="0"/>
              <a:t>MBSE</a:t>
            </a:r>
          </a:p>
          <a:p>
            <a:pPr>
              <a:spcBef>
                <a:spcPts val="1776"/>
              </a:spcBef>
            </a:pPr>
            <a:r>
              <a:rPr lang="en-US" dirty="0"/>
              <a:t>The plan going forward</a:t>
            </a:r>
          </a:p>
          <a:p>
            <a:pPr lvl="1"/>
            <a:r>
              <a:rPr lang="en-US" dirty="0"/>
              <a:t>The Agency</a:t>
            </a:r>
          </a:p>
          <a:p>
            <a:pPr lvl="1"/>
            <a:r>
              <a:rPr lang="en-US" dirty="0"/>
              <a:t>Centers</a:t>
            </a:r>
          </a:p>
          <a:p>
            <a:pPr marL="457200" lvl="1" indent="0">
              <a:buNone/>
            </a:pPr>
            <a:endParaRPr lang="en-US" dirty="0"/>
          </a:p>
        </p:txBody>
      </p:sp>
      <p:sp>
        <p:nvSpPr>
          <p:cNvPr id="5" name="Title 4">
            <a:extLst>
              <a:ext uri="{FF2B5EF4-FFF2-40B4-BE49-F238E27FC236}">
                <a16:creationId xmlns:a16="http://schemas.microsoft.com/office/drawing/2014/main" id="{C96FB44E-D0BC-6A36-A602-CCE7E0F1E91B}"/>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20387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hlinkClick r:id="" action="ppaction://noaction"/>
            <a:extLst>
              <a:ext uri="{FF2B5EF4-FFF2-40B4-BE49-F238E27FC236}">
                <a16:creationId xmlns:a16="http://schemas.microsoft.com/office/drawing/2014/main" id="{E2CC86E3-B21D-4EC5-AD96-95DF1517F9E0}"/>
              </a:ext>
            </a:extLst>
          </p:cNvPr>
          <p:cNvSpPr/>
          <p:nvPr/>
        </p:nvSpPr>
        <p:spPr>
          <a:xfrm>
            <a:off x="3816633" y="1356881"/>
            <a:ext cx="2264942" cy="2264942"/>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0" y="2264942"/>
                </a:moveTo>
                <a:cubicBezTo>
                  <a:pt x="0" y="1014049"/>
                  <a:pt x="1014049" y="0"/>
                  <a:pt x="2264942" y="0"/>
                </a:cubicBezTo>
                <a:lnTo>
                  <a:pt x="2264942" y="2264942"/>
                </a:lnTo>
                <a:lnTo>
                  <a:pt x="0" y="2264942"/>
                </a:lnTo>
                <a:close/>
              </a:path>
            </a:pathLst>
          </a:custGeom>
          <a:blipFill dpi="0"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57150">
            <a:solidFill>
              <a:schemeClr val="tx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91402" tIns="791402" rIns="128016" bIns="128016" numCol="1" spcCol="1270" anchor="ctr" anchorCtr="0">
            <a:noAutofit/>
          </a:bodyPr>
          <a:lstStyle/>
          <a:p>
            <a:pPr marL="0" lvl="0" indent="0" algn="ctr" defTabSz="800100">
              <a:lnSpc>
                <a:spcPct val="90000"/>
              </a:lnSpc>
              <a:spcBef>
                <a:spcPct val="0"/>
              </a:spcBef>
              <a:spcAft>
                <a:spcPct val="35000"/>
              </a:spcAft>
              <a:buNone/>
            </a:pPr>
            <a:r>
              <a:rPr lang="en-US" b="1" kern="1200" dirty="0">
                <a:effectLst>
                  <a:glow rad="203200">
                    <a:schemeClr val="tx2"/>
                  </a:glow>
                </a:effectLst>
                <a:latin typeface="Century Gothic" panose="020B0502020202020204" pitchFamily="34" charset="0"/>
                <a:cs typeface="Biome Light" panose="020B0502040204020203" pitchFamily="34" charset="0"/>
              </a:rPr>
              <a:t>Transform Engineering</a:t>
            </a:r>
          </a:p>
        </p:txBody>
      </p:sp>
      <p:sp>
        <p:nvSpPr>
          <p:cNvPr id="28" name="Freeform: Shape 27">
            <a:extLst>
              <a:ext uri="{FF2B5EF4-FFF2-40B4-BE49-F238E27FC236}">
                <a16:creationId xmlns:a16="http://schemas.microsoft.com/office/drawing/2014/main" id="{64AF9511-17E8-450A-BBC8-B9CE3D2E5C3A}"/>
              </a:ext>
            </a:extLst>
          </p:cNvPr>
          <p:cNvSpPr/>
          <p:nvPr/>
        </p:nvSpPr>
        <p:spPr>
          <a:xfrm>
            <a:off x="7657486" y="1127159"/>
            <a:ext cx="3632080" cy="2180986"/>
          </a:xfrm>
          <a:custGeom>
            <a:avLst/>
            <a:gdLst>
              <a:gd name="connsiteX0" fmla="*/ 0 w 2584021"/>
              <a:gd name="connsiteY0" fmla="*/ 167386 h 1673860"/>
              <a:gd name="connsiteX1" fmla="*/ 167386 w 2584021"/>
              <a:gd name="connsiteY1" fmla="*/ 0 h 1673860"/>
              <a:gd name="connsiteX2" fmla="*/ 2416635 w 2584021"/>
              <a:gd name="connsiteY2" fmla="*/ 0 h 1673860"/>
              <a:gd name="connsiteX3" fmla="*/ 2584021 w 2584021"/>
              <a:gd name="connsiteY3" fmla="*/ 167386 h 1673860"/>
              <a:gd name="connsiteX4" fmla="*/ 2584021 w 2584021"/>
              <a:gd name="connsiteY4" fmla="*/ 1506474 h 1673860"/>
              <a:gd name="connsiteX5" fmla="*/ 2416635 w 2584021"/>
              <a:gd name="connsiteY5" fmla="*/ 1673860 h 1673860"/>
              <a:gd name="connsiteX6" fmla="*/ 167386 w 2584021"/>
              <a:gd name="connsiteY6" fmla="*/ 1673860 h 1673860"/>
              <a:gd name="connsiteX7" fmla="*/ 0 w 2584021"/>
              <a:gd name="connsiteY7" fmla="*/ 1506474 h 1673860"/>
              <a:gd name="connsiteX8" fmla="*/ 0 w 2584021"/>
              <a:gd name="connsiteY8" fmla="*/ 167386 h 167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021" h="1673860">
                <a:moveTo>
                  <a:pt x="0" y="167386"/>
                </a:moveTo>
                <a:cubicBezTo>
                  <a:pt x="0" y="74941"/>
                  <a:pt x="74941" y="0"/>
                  <a:pt x="167386" y="0"/>
                </a:cubicBezTo>
                <a:lnTo>
                  <a:pt x="2416635" y="0"/>
                </a:lnTo>
                <a:cubicBezTo>
                  <a:pt x="2509080" y="0"/>
                  <a:pt x="2584021" y="74941"/>
                  <a:pt x="2584021" y="167386"/>
                </a:cubicBezTo>
                <a:lnTo>
                  <a:pt x="2584021" y="1506474"/>
                </a:lnTo>
                <a:cubicBezTo>
                  <a:pt x="2584021" y="1598919"/>
                  <a:pt x="2509080" y="1673860"/>
                  <a:pt x="2416635" y="1673860"/>
                </a:cubicBezTo>
                <a:lnTo>
                  <a:pt x="167386" y="1673860"/>
                </a:lnTo>
                <a:cubicBezTo>
                  <a:pt x="74941" y="1673860"/>
                  <a:pt x="0" y="1598919"/>
                  <a:pt x="0" y="1506474"/>
                </a:cubicBezTo>
                <a:lnTo>
                  <a:pt x="0" y="167386"/>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91440" rIns="182880" bIns="182880" numCol="1" spcCol="1270" anchor="t" anchorCtr="0">
            <a:noAutofit/>
          </a:bodyPr>
          <a:lstStyle/>
          <a:p>
            <a:pPr marL="182880" marR="0" lvl="1" indent="0" algn="r" defTabSz="488950" rtl="0" eaLnBrk="1" fontAlgn="auto" latinLnBrk="0" hangingPunct="1">
              <a:lnSpc>
                <a:spcPct val="90000"/>
              </a:lnSpc>
              <a:spcBef>
                <a:spcPts val="1000"/>
              </a:spcBef>
              <a:spcAft>
                <a:spcPts val="600"/>
              </a:spcAft>
              <a:buClrTx/>
              <a:buSzTx/>
              <a:buFontTx/>
              <a:buNone/>
              <a:tabLst/>
              <a:defRPr/>
            </a:pPr>
            <a:r>
              <a:rPr kumimoji="0" lang="en-US" sz="2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Multiply science &amp; technology breakthroughs  by leveraging diverse         global minds/advances</a:t>
            </a:r>
          </a:p>
          <a:p>
            <a:pPr marL="365760" marR="0" lvl="1" indent="-182880" algn="r" defTabSz="48895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AD81A599-BBDE-413B-ACF2-F4A42FF0D056}"/>
              </a:ext>
            </a:extLst>
          </p:cNvPr>
          <p:cNvSpPr/>
          <p:nvPr/>
        </p:nvSpPr>
        <p:spPr>
          <a:xfrm>
            <a:off x="668116" y="4149886"/>
            <a:ext cx="3463603" cy="2264941"/>
          </a:xfrm>
          <a:custGeom>
            <a:avLst/>
            <a:gdLst>
              <a:gd name="connsiteX0" fmla="*/ 0 w 2584021"/>
              <a:gd name="connsiteY0" fmla="*/ 167386 h 1673860"/>
              <a:gd name="connsiteX1" fmla="*/ 167386 w 2584021"/>
              <a:gd name="connsiteY1" fmla="*/ 0 h 1673860"/>
              <a:gd name="connsiteX2" fmla="*/ 2416635 w 2584021"/>
              <a:gd name="connsiteY2" fmla="*/ 0 h 1673860"/>
              <a:gd name="connsiteX3" fmla="*/ 2584021 w 2584021"/>
              <a:gd name="connsiteY3" fmla="*/ 167386 h 1673860"/>
              <a:gd name="connsiteX4" fmla="*/ 2584021 w 2584021"/>
              <a:gd name="connsiteY4" fmla="*/ 1506474 h 1673860"/>
              <a:gd name="connsiteX5" fmla="*/ 2416635 w 2584021"/>
              <a:gd name="connsiteY5" fmla="*/ 1673860 h 1673860"/>
              <a:gd name="connsiteX6" fmla="*/ 167386 w 2584021"/>
              <a:gd name="connsiteY6" fmla="*/ 1673860 h 1673860"/>
              <a:gd name="connsiteX7" fmla="*/ 0 w 2584021"/>
              <a:gd name="connsiteY7" fmla="*/ 1506474 h 1673860"/>
              <a:gd name="connsiteX8" fmla="*/ 0 w 2584021"/>
              <a:gd name="connsiteY8" fmla="*/ 167386 h 167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021" h="1673860">
                <a:moveTo>
                  <a:pt x="0" y="167386"/>
                </a:moveTo>
                <a:cubicBezTo>
                  <a:pt x="0" y="74941"/>
                  <a:pt x="74941" y="0"/>
                  <a:pt x="167386" y="0"/>
                </a:cubicBezTo>
                <a:lnTo>
                  <a:pt x="2416635" y="0"/>
                </a:lnTo>
                <a:cubicBezTo>
                  <a:pt x="2509080" y="0"/>
                  <a:pt x="2584021" y="74941"/>
                  <a:pt x="2584021" y="167386"/>
                </a:cubicBezTo>
                <a:lnTo>
                  <a:pt x="2584021" y="1506474"/>
                </a:lnTo>
                <a:cubicBezTo>
                  <a:pt x="2584021" y="1598919"/>
                  <a:pt x="2509080" y="1673860"/>
                  <a:pt x="2416635" y="1673860"/>
                </a:cubicBezTo>
                <a:lnTo>
                  <a:pt x="167386" y="1673860"/>
                </a:lnTo>
                <a:cubicBezTo>
                  <a:pt x="74941" y="1673860"/>
                  <a:pt x="0" y="1598919"/>
                  <a:pt x="0" y="1506474"/>
                </a:cubicBezTo>
                <a:lnTo>
                  <a:pt x="0" y="167386"/>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91440" rIns="457200" bIns="182880" numCol="1" spcCol="1270" anchor="t" anchorCtr="0">
            <a:noAutofit/>
          </a:bodyPr>
          <a:lstStyle/>
          <a:p>
            <a:pPr marL="182880" lvl="1" defTabSz="488950">
              <a:lnSpc>
                <a:spcPct val="90000"/>
              </a:lnSpc>
              <a:spcBef>
                <a:spcPts val="1000"/>
              </a:spcBef>
              <a:spcAft>
                <a:spcPts val="600"/>
              </a:spcAft>
              <a:defRPr/>
            </a:pPr>
            <a:r>
              <a:rPr lang="en-US" sz="2000" b="1">
                <a:latin typeface="Calibri"/>
                <a:cs typeface="Calibri"/>
              </a:rPr>
              <a:t>Optimize &amp; synchronize our work environment  to increase efficiencies &amp; effectiveness between mission &amp; mission support</a:t>
            </a:r>
            <a:endParaRPr lang="en-US" sz="2000">
              <a:cs typeface="Calibri"/>
            </a:endParaRPr>
          </a:p>
          <a:p>
            <a:pPr marL="365760" marR="0" lvl="1" indent="-182880" algn="l" defTabSz="48895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a:p>
            <a:pPr marL="365760" marR="0" lvl="1" indent="-182880" algn="l" defTabSz="48895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83D14C3-A59A-4B13-BE6B-DA1367348D3E}"/>
              </a:ext>
            </a:extLst>
          </p:cNvPr>
          <p:cNvSpPr/>
          <p:nvPr/>
        </p:nvSpPr>
        <p:spPr>
          <a:xfrm>
            <a:off x="682978" y="1132612"/>
            <a:ext cx="3536428" cy="622277"/>
          </a:xfrm>
          <a:custGeom>
            <a:avLst/>
            <a:gdLst>
              <a:gd name="connsiteX0" fmla="*/ 0 w 2584021"/>
              <a:gd name="connsiteY0" fmla="*/ 167386 h 1673860"/>
              <a:gd name="connsiteX1" fmla="*/ 167386 w 2584021"/>
              <a:gd name="connsiteY1" fmla="*/ 0 h 1673860"/>
              <a:gd name="connsiteX2" fmla="*/ 2416635 w 2584021"/>
              <a:gd name="connsiteY2" fmla="*/ 0 h 1673860"/>
              <a:gd name="connsiteX3" fmla="*/ 2584021 w 2584021"/>
              <a:gd name="connsiteY3" fmla="*/ 167386 h 1673860"/>
              <a:gd name="connsiteX4" fmla="*/ 2584021 w 2584021"/>
              <a:gd name="connsiteY4" fmla="*/ 1506474 h 1673860"/>
              <a:gd name="connsiteX5" fmla="*/ 2416635 w 2584021"/>
              <a:gd name="connsiteY5" fmla="*/ 1673860 h 1673860"/>
              <a:gd name="connsiteX6" fmla="*/ 167386 w 2584021"/>
              <a:gd name="connsiteY6" fmla="*/ 1673860 h 1673860"/>
              <a:gd name="connsiteX7" fmla="*/ 0 w 2584021"/>
              <a:gd name="connsiteY7" fmla="*/ 1506474 h 1673860"/>
              <a:gd name="connsiteX8" fmla="*/ 0 w 2584021"/>
              <a:gd name="connsiteY8" fmla="*/ 167386 h 167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021" h="1673860">
                <a:moveTo>
                  <a:pt x="0" y="167386"/>
                </a:moveTo>
                <a:cubicBezTo>
                  <a:pt x="0" y="74941"/>
                  <a:pt x="74941" y="0"/>
                  <a:pt x="167386" y="0"/>
                </a:cubicBezTo>
                <a:lnTo>
                  <a:pt x="2416635" y="0"/>
                </a:lnTo>
                <a:cubicBezTo>
                  <a:pt x="2509080" y="0"/>
                  <a:pt x="2584021" y="74941"/>
                  <a:pt x="2584021" y="167386"/>
                </a:cubicBezTo>
                <a:lnTo>
                  <a:pt x="2584021" y="1506474"/>
                </a:lnTo>
                <a:cubicBezTo>
                  <a:pt x="2584021" y="1598919"/>
                  <a:pt x="2509080" y="1673860"/>
                  <a:pt x="2416635" y="1673860"/>
                </a:cubicBezTo>
                <a:lnTo>
                  <a:pt x="167386" y="1673860"/>
                </a:lnTo>
                <a:cubicBezTo>
                  <a:pt x="74941" y="1673860"/>
                  <a:pt x="0" y="1598919"/>
                  <a:pt x="0" y="1506474"/>
                </a:cubicBezTo>
                <a:lnTo>
                  <a:pt x="0" y="167386"/>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91440" rIns="457200" bIns="182880" numCol="1" spcCol="1270" anchor="t" anchorCtr="0">
            <a:noAutofit/>
          </a:bodyPr>
          <a:lstStyle/>
          <a:p>
            <a:pPr marL="182880" marR="0" lvl="1" indent="0" algn="l" defTabSz="488950" rtl="0" eaLnBrk="1" fontAlgn="auto" latinLnBrk="0" hangingPunct="1">
              <a:lnSpc>
                <a:spcPct val="90000"/>
              </a:lnSpc>
              <a:spcBef>
                <a:spcPts val="1000"/>
              </a:spcBef>
              <a:spcAft>
                <a:spcPts val="600"/>
              </a:spcAft>
              <a:buClrTx/>
              <a:buSzTx/>
              <a:buFontTx/>
              <a:buNone/>
              <a:tabLst/>
              <a:defRPr/>
            </a:pPr>
            <a:r>
              <a:rPr kumimoji="0" lang="en-US" sz="2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Enable agile multi-center/partner engineering teams to solve frontier problems</a:t>
            </a:r>
            <a:endParaRPr kumimoji="0" lang="en-US" sz="2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Calibri"/>
            </a:endParaRPr>
          </a:p>
        </p:txBody>
      </p:sp>
      <p:sp>
        <p:nvSpPr>
          <p:cNvPr id="20" name="Freeform: Shape 19">
            <a:extLst>
              <a:ext uri="{FF2B5EF4-FFF2-40B4-BE49-F238E27FC236}">
                <a16:creationId xmlns:a16="http://schemas.microsoft.com/office/drawing/2014/main" id="{7D9A7573-2646-426C-A6D8-01AD47B7D8D6}"/>
              </a:ext>
            </a:extLst>
          </p:cNvPr>
          <p:cNvSpPr/>
          <p:nvPr/>
        </p:nvSpPr>
        <p:spPr>
          <a:xfrm>
            <a:off x="8250247" y="4149885"/>
            <a:ext cx="2994121" cy="2264941"/>
          </a:xfrm>
          <a:custGeom>
            <a:avLst/>
            <a:gdLst>
              <a:gd name="connsiteX0" fmla="*/ 0 w 2584021"/>
              <a:gd name="connsiteY0" fmla="*/ 167386 h 1673860"/>
              <a:gd name="connsiteX1" fmla="*/ 167386 w 2584021"/>
              <a:gd name="connsiteY1" fmla="*/ 0 h 1673860"/>
              <a:gd name="connsiteX2" fmla="*/ 2416635 w 2584021"/>
              <a:gd name="connsiteY2" fmla="*/ 0 h 1673860"/>
              <a:gd name="connsiteX3" fmla="*/ 2584021 w 2584021"/>
              <a:gd name="connsiteY3" fmla="*/ 167386 h 1673860"/>
              <a:gd name="connsiteX4" fmla="*/ 2584021 w 2584021"/>
              <a:gd name="connsiteY4" fmla="*/ 1506474 h 1673860"/>
              <a:gd name="connsiteX5" fmla="*/ 2416635 w 2584021"/>
              <a:gd name="connsiteY5" fmla="*/ 1673860 h 1673860"/>
              <a:gd name="connsiteX6" fmla="*/ 167386 w 2584021"/>
              <a:gd name="connsiteY6" fmla="*/ 1673860 h 1673860"/>
              <a:gd name="connsiteX7" fmla="*/ 0 w 2584021"/>
              <a:gd name="connsiteY7" fmla="*/ 1506474 h 1673860"/>
              <a:gd name="connsiteX8" fmla="*/ 0 w 2584021"/>
              <a:gd name="connsiteY8" fmla="*/ 167386 h 167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021" h="1673860">
                <a:moveTo>
                  <a:pt x="0" y="167386"/>
                </a:moveTo>
                <a:cubicBezTo>
                  <a:pt x="0" y="74941"/>
                  <a:pt x="74941" y="0"/>
                  <a:pt x="167386" y="0"/>
                </a:cubicBezTo>
                <a:lnTo>
                  <a:pt x="2416635" y="0"/>
                </a:lnTo>
                <a:cubicBezTo>
                  <a:pt x="2509080" y="0"/>
                  <a:pt x="2584021" y="74941"/>
                  <a:pt x="2584021" y="167386"/>
                </a:cubicBezTo>
                <a:lnTo>
                  <a:pt x="2584021" y="1506474"/>
                </a:lnTo>
                <a:cubicBezTo>
                  <a:pt x="2584021" y="1598919"/>
                  <a:pt x="2509080" y="1673860"/>
                  <a:pt x="2416635" y="1673860"/>
                </a:cubicBezTo>
                <a:lnTo>
                  <a:pt x="167386" y="1673860"/>
                </a:lnTo>
                <a:cubicBezTo>
                  <a:pt x="74941" y="1673860"/>
                  <a:pt x="0" y="1598919"/>
                  <a:pt x="0" y="1506474"/>
                </a:cubicBezTo>
                <a:lnTo>
                  <a:pt x="0" y="167386"/>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91440" rIns="182880" bIns="182880" numCol="1" spcCol="1270" anchor="t" anchorCtr="0">
            <a:noAutofit/>
          </a:bodyPr>
          <a:lstStyle/>
          <a:p>
            <a:pPr marL="182880" lvl="1" algn="r" defTabSz="488950">
              <a:lnSpc>
                <a:spcPct val="90000"/>
              </a:lnSpc>
              <a:spcBef>
                <a:spcPts val="1000"/>
              </a:spcBef>
            </a:pPr>
            <a:r>
              <a:rPr lang="en-US" sz="2000" b="1"/>
              <a:t>Accelerate risk-informed, </a:t>
            </a:r>
          </a:p>
          <a:p>
            <a:pPr marL="182880" lvl="1" algn="r" defTabSz="488950">
              <a:lnSpc>
                <a:spcPct val="90000"/>
              </a:lnSpc>
              <a:spcAft>
                <a:spcPts val="600"/>
              </a:spcAft>
            </a:pPr>
            <a:r>
              <a:rPr lang="en-US" sz="2000" b="1"/>
              <a:t>self-consistent decision making</a:t>
            </a:r>
            <a:endParaRPr lang="en-US" sz="2000">
              <a:cs typeface="Calibri"/>
            </a:endParaRPr>
          </a:p>
          <a:p>
            <a:pPr marL="182880" lvl="1" algn="r" defTabSz="488950">
              <a:lnSpc>
                <a:spcPct val="90000"/>
              </a:lnSpc>
            </a:pPr>
            <a:endParaRPr lang="en-US" sz="2000"/>
          </a:p>
          <a:p>
            <a:pPr marL="365760" lvl="1" indent="-182880" algn="r" defTabSz="488950">
              <a:lnSpc>
                <a:spcPct val="90000"/>
              </a:lnSpc>
              <a:buFont typeface="Arial" panose="020B0604020202020204" pitchFamily="34" charset="0"/>
              <a:buChar char="•"/>
            </a:pPr>
            <a:endParaRPr lang="en-US" sz="2000"/>
          </a:p>
        </p:txBody>
      </p:sp>
      <p:sp>
        <p:nvSpPr>
          <p:cNvPr id="2" name="Title 1">
            <a:extLst>
              <a:ext uri="{FF2B5EF4-FFF2-40B4-BE49-F238E27FC236}">
                <a16:creationId xmlns:a16="http://schemas.microsoft.com/office/drawing/2014/main" id="{2A308B72-E469-4601-AAE1-A3E4027B25BF}"/>
              </a:ext>
            </a:extLst>
          </p:cNvPr>
          <p:cNvSpPr>
            <a:spLocks noGrp="1"/>
          </p:cNvSpPr>
          <p:nvPr>
            <p:ph type="title"/>
          </p:nvPr>
        </p:nvSpPr>
        <p:spPr/>
        <p:txBody>
          <a:bodyPr/>
          <a:lstStyle/>
          <a:p>
            <a:r>
              <a:rPr lang="en-US" dirty="0"/>
              <a:t>Proposed Transformation Targets – Digital Levers</a:t>
            </a:r>
          </a:p>
        </p:txBody>
      </p:sp>
      <p:sp>
        <p:nvSpPr>
          <p:cNvPr id="12" name="Freeform: Shape 11">
            <a:hlinkClick r:id="" action="ppaction://noaction"/>
            <a:extLst>
              <a:ext uri="{FF2B5EF4-FFF2-40B4-BE49-F238E27FC236}">
                <a16:creationId xmlns:a16="http://schemas.microsoft.com/office/drawing/2014/main" id="{77010302-549B-4D11-A866-798A43460ED7}"/>
              </a:ext>
            </a:extLst>
          </p:cNvPr>
          <p:cNvSpPr/>
          <p:nvPr/>
        </p:nvSpPr>
        <p:spPr>
          <a:xfrm>
            <a:off x="6186191" y="1356881"/>
            <a:ext cx="2264943" cy="2264942"/>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0" y="0"/>
                </a:moveTo>
                <a:cubicBezTo>
                  <a:pt x="1250893" y="0"/>
                  <a:pt x="2264942" y="1014049"/>
                  <a:pt x="2264942" y="2264942"/>
                </a:cubicBezTo>
                <a:lnTo>
                  <a:pt x="0" y="2264942"/>
                </a:lnTo>
                <a:lnTo>
                  <a:pt x="0" y="0"/>
                </a:lnTo>
                <a:close/>
              </a:path>
            </a:pathLst>
          </a:custGeom>
          <a: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w="57150">
            <a:solidFill>
              <a:srgbClr val="4F81BD"/>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791402" rIns="791403" bIns="128016" numCol="1" spcCol="1270" anchor="ctr" anchorCtr="0">
            <a:noAutofit/>
          </a:bodyPr>
          <a:lstStyle/>
          <a:p>
            <a:pPr marL="0" lvl="0" indent="0" algn="ctr" defTabSz="800100">
              <a:lnSpc>
                <a:spcPct val="90000"/>
              </a:lnSpc>
              <a:spcBef>
                <a:spcPct val="0"/>
              </a:spcBef>
              <a:spcAft>
                <a:spcPct val="35000"/>
              </a:spcAft>
              <a:buNone/>
            </a:pPr>
            <a:r>
              <a:rPr lang="en-US" b="1" kern="1200">
                <a:effectLst>
                  <a:glow rad="203200">
                    <a:srgbClr val="4478B6"/>
                  </a:glow>
                </a:effectLst>
                <a:latin typeface="Century Gothic" panose="020B0502020202020204" pitchFamily="34" charset="0"/>
                <a:cs typeface="Biome Light" panose="020B0502040204020203" pitchFamily="34" charset="0"/>
              </a:rPr>
              <a:t>Transform Discovery </a:t>
            </a:r>
          </a:p>
        </p:txBody>
      </p:sp>
      <p:sp>
        <p:nvSpPr>
          <p:cNvPr id="13" name="Freeform: Shape 12">
            <a:hlinkClick r:id="" action="ppaction://noaction"/>
            <a:extLst>
              <a:ext uri="{FF2B5EF4-FFF2-40B4-BE49-F238E27FC236}">
                <a16:creationId xmlns:a16="http://schemas.microsoft.com/office/drawing/2014/main" id="{6940EAD5-B1CC-4EF2-8CCD-CCBF19445F81}"/>
              </a:ext>
            </a:extLst>
          </p:cNvPr>
          <p:cNvSpPr/>
          <p:nvPr/>
        </p:nvSpPr>
        <p:spPr>
          <a:xfrm>
            <a:off x="6186191" y="3726439"/>
            <a:ext cx="2264943" cy="2264942"/>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2264942" y="0"/>
                </a:moveTo>
                <a:cubicBezTo>
                  <a:pt x="2264942" y="1250893"/>
                  <a:pt x="1250893" y="2264942"/>
                  <a:pt x="0" y="2264942"/>
                </a:cubicBezTo>
                <a:lnTo>
                  <a:pt x="0" y="0"/>
                </a:lnTo>
                <a:lnTo>
                  <a:pt x="2264942" y="0"/>
                </a:lnTo>
                <a:close/>
              </a:path>
            </a:pathLst>
          </a:custGeom>
          <a:blipFill dpi="0"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w="57150">
            <a:solidFill>
              <a:srgbClr val="0B3B93"/>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8016" tIns="128016" rIns="791403" bIns="791402" numCol="1" spcCol="1270" anchor="ctr" anchorCtr="0">
            <a:noAutofit/>
          </a:bodyPr>
          <a:lstStyle/>
          <a:p>
            <a:pPr marL="0" lvl="0" indent="0" algn="ctr" defTabSz="800100">
              <a:lnSpc>
                <a:spcPct val="90000"/>
              </a:lnSpc>
              <a:spcBef>
                <a:spcPct val="0"/>
              </a:spcBef>
              <a:spcAft>
                <a:spcPct val="35000"/>
              </a:spcAft>
              <a:buNone/>
            </a:pPr>
            <a:r>
              <a:rPr lang="en-US" b="1" kern="1200">
                <a:effectLst>
                  <a:glow rad="203200">
                    <a:srgbClr val="0B3B93"/>
                  </a:glow>
                </a:effectLst>
                <a:latin typeface="Century Gothic" panose="020B0502020202020204" pitchFamily="34" charset="0"/>
                <a:cs typeface="Biome Light" panose="020B0502040204020203" pitchFamily="34" charset="0"/>
              </a:rPr>
              <a:t>Transform </a:t>
            </a:r>
            <a:r>
              <a:rPr lang="en-US" b="1" spc="-50">
                <a:effectLst>
                  <a:glow rad="203200">
                    <a:srgbClr val="0B3B93"/>
                  </a:glow>
                </a:effectLst>
                <a:latin typeface="Century Gothic" panose="020B0502020202020204" pitchFamily="34" charset="0"/>
                <a:cs typeface="Biome Light" panose="020B0502040204020203" pitchFamily="34" charset="0"/>
              </a:rPr>
              <a:t>Governance</a:t>
            </a:r>
          </a:p>
        </p:txBody>
      </p:sp>
      <p:sp>
        <p:nvSpPr>
          <p:cNvPr id="14" name="Freeform: Shape 13">
            <a:hlinkClick r:id="" action="ppaction://noaction"/>
            <a:extLst>
              <a:ext uri="{FF2B5EF4-FFF2-40B4-BE49-F238E27FC236}">
                <a16:creationId xmlns:a16="http://schemas.microsoft.com/office/drawing/2014/main" id="{F8132881-7CC9-45E4-810A-1B4D6D83D012}"/>
              </a:ext>
            </a:extLst>
          </p:cNvPr>
          <p:cNvSpPr/>
          <p:nvPr/>
        </p:nvSpPr>
        <p:spPr>
          <a:xfrm>
            <a:off x="3816632" y="3726439"/>
            <a:ext cx="2264943" cy="2264942"/>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2264942" y="2264942"/>
                </a:moveTo>
                <a:cubicBezTo>
                  <a:pt x="1014049" y="2264942"/>
                  <a:pt x="0" y="1250893"/>
                  <a:pt x="0" y="0"/>
                </a:cubicBezTo>
                <a:lnTo>
                  <a:pt x="2264942" y="0"/>
                </a:lnTo>
                <a:lnTo>
                  <a:pt x="2264942" y="2264942"/>
                </a:lnTo>
                <a:close/>
              </a:path>
            </a:pathLst>
          </a:custGeom>
          <a:blipFill dpi="0" rotWithShape="1">
            <a:blip r:embed="rId7" cstate="screen">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w="57150">
            <a:solidFill>
              <a:srgbClr val="0070C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91403" tIns="128016" rIns="128016" bIns="791401" numCol="1" spcCol="1270" anchor="ctr" anchorCtr="0">
            <a:noAutofit/>
          </a:bodyPr>
          <a:lstStyle/>
          <a:p>
            <a:pPr marL="0" lvl="0" indent="0" algn="ctr" defTabSz="800100">
              <a:lnSpc>
                <a:spcPct val="90000"/>
              </a:lnSpc>
              <a:spcBef>
                <a:spcPct val="0"/>
              </a:spcBef>
              <a:spcAft>
                <a:spcPct val="35000"/>
              </a:spcAft>
              <a:buNone/>
            </a:pPr>
            <a:r>
              <a:rPr lang="en-US" b="1" kern="1200">
                <a:effectLst>
                  <a:glow rad="203200">
                    <a:srgbClr val="0070C0"/>
                  </a:glow>
                </a:effectLst>
                <a:latin typeface="Century Gothic" panose="020B0502020202020204" pitchFamily="34" charset="0"/>
                <a:cs typeface="Biome Light" panose="020B0502040204020203" pitchFamily="34" charset="0"/>
              </a:rPr>
              <a:t>Transform Operations</a:t>
            </a:r>
          </a:p>
        </p:txBody>
      </p:sp>
      <p:sp>
        <p:nvSpPr>
          <p:cNvPr id="15" name="Arrow: Circular 14">
            <a:extLst>
              <a:ext uri="{FF2B5EF4-FFF2-40B4-BE49-F238E27FC236}">
                <a16:creationId xmlns:a16="http://schemas.microsoft.com/office/drawing/2014/main" id="{1DA5918D-6CBA-4104-8C59-77AD1DFCE20F}"/>
              </a:ext>
            </a:extLst>
          </p:cNvPr>
          <p:cNvSpPr/>
          <p:nvPr/>
        </p:nvSpPr>
        <p:spPr>
          <a:xfrm>
            <a:off x="5742880" y="3203358"/>
            <a:ext cx="782006" cy="680005"/>
          </a:xfrm>
          <a:prstGeom prst="circularArrow">
            <a:avLst/>
          </a:prstGeom>
          <a:solidFill>
            <a:schemeClr val="accent1">
              <a:lumMod val="75000"/>
            </a:schemeClr>
          </a:solidFill>
          <a:ln w="12700"/>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Arrow: Circular 15">
            <a:extLst>
              <a:ext uri="{FF2B5EF4-FFF2-40B4-BE49-F238E27FC236}">
                <a16:creationId xmlns:a16="http://schemas.microsoft.com/office/drawing/2014/main" id="{14E87945-BD07-4EB2-93AB-12C36B0EE91A}"/>
              </a:ext>
            </a:extLst>
          </p:cNvPr>
          <p:cNvSpPr/>
          <p:nvPr/>
        </p:nvSpPr>
        <p:spPr>
          <a:xfrm rot="10800000">
            <a:off x="5742880" y="3464898"/>
            <a:ext cx="782006" cy="680005"/>
          </a:xfrm>
          <a:prstGeom prst="circularArrow">
            <a:avLst/>
          </a:prstGeom>
          <a:solidFill>
            <a:schemeClr val="accent1">
              <a:lumMod val="75000"/>
            </a:schemeClr>
          </a:solidFill>
          <a:ln w="12700"/>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098B799C-5E34-4BF7-9C51-51EEDBC51C42}"/>
              </a:ext>
            </a:extLst>
          </p:cNvPr>
          <p:cNvSpPr txBox="1"/>
          <p:nvPr/>
        </p:nvSpPr>
        <p:spPr>
          <a:xfrm>
            <a:off x="770401" y="2427024"/>
            <a:ext cx="3171354" cy="646331"/>
          </a:xfrm>
          <a:prstGeom prst="rect">
            <a:avLst/>
          </a:prstGeom>
          <a:noFill/>
        </p:spPr>
        <p:txBody>
          <a:bodyPr wrap="square" rtlCol="0">
            <a:spAutoFit/>
          </a:bodyPr>
          <a:lstStyle/>
          <a:p>
            <a:r>
              <a:rPr lang="en-US" i="1">
                <a:solidFill>
                  <a:srgbClr val="1F497D"/>
                </a:solidFill>
              </a:rPr>
              <a:t>Executive Sponsors: </a:t>
            </a:r>
          </a:p>
          <a:p>
            <a:r>
              <a:rPr lang="en-US" i="1">
                <a:solidFill>
                  <a:srgbClr val="1F497D"/>
                </a:solidFill>
              </a:rPr>
              <a:t>MDs, OCE, OSMA, Centers</a:t>
            </a:r>
          </a:p>
        </p:txBody>
      </p:sp>
      <p:sp>
        <p:nvSpPr>
          <p:cNvPr id="23" name="TextBox 22">
            <a:extLst>
              <a:ext uri="{FF2B5EF4-FFF2-40B4-BE49-F238E27FC236}">
                <a16:creationId xmlns:a16="http://schemas.microsoft.com/office/drawing/2014/main" id="{97F4F841-BE90-4E91-942F-2880477167AF}"/>
              </a:ext>
            </a:extLst>
          </p:cNvPr>
          <p:cNvSpPr txBox="1"/>
          <p:nvPr/>
        </p:nvSpPr>
        <p:spPr>
          <a:xfrm>
            <a:off x="768905" y="5668215"/>
            <a:ext cx="2873133" cy="646331"/>
          </a:xfrm>
          <a:prstGeom prst="rect">
            <a:avLst/>
          </a:prstGeom>
          <a:noFill/>
        </p:spPr>
        <p:txBody>
          <a:bodyPr wrap="square" rtlCol="0">
            <a:spAutoFit/>
          </a:bodyPr>
          <a:lstStyle/>
          <a:p>
            <a:r>
              <a:rPr lang="en-US" i="1">
                <a:solidFill>
                  <a:srgbClr val="0070C0"/>
                </a:solidFill>
              </a:rPr>
              <a:t>Executive Sponsors: </a:t>
            </a:r>
          </a:p>
          <a:p>
            <a:r>
              <a:rPr lang="en-US" i="1">
                <a:solidFill>
                  <a:srgbClr val="0070C0"/>
                </a:solidFill>
              </a:rPr>
              <a:t>MSD, Centers, MSEOs</a:t>
            </a:r>
          </a:p>
        </p:txBody>
      </p:sp>
      <p:sp>
        <p:nvSpPr>
          <p:cNvPr id="24" name="TextBox 23">
            <a:extLst>
              <a:ext uri="{FF2B5EF4-FFF2-40B4-BE49-F238E27FC236}">
                <a16:creationId xmlns:a16="http://schemas.microsoft.com/office/drawing/2014/main" id="{1478CA4B-0E32-4390-8CD6-75B08B335A58}"/>
              </a:ext>
            </a:extLst>
          </p:cNvPr>
          <p:cNvSpPr txBox="1"/>
          <p:nvPr/>
        </p:nvSpPr>
        <p:spPr>
          <a:xfrm>
            <a:off x="8655793" y="2487757"/>
            <a:ext cx="2533272" cy="646331"/>
          </a:xfrm>
          <a:prstGeom prst="rect">
            <a:avLst/>
          </a:prstGeom>
          <a:noFill/>
        </p:spPr>
        <p:txBody>
          <a:bodyPr wrap="square" rtlCol="0">
            <a:spAutoFit/>
          </a:bodyPr>
          <a:lstStyle/>
          <a:p>
            <a:pPr algn="r"/>
            <a:r>
              <a:rPr lang="en-US" i="1">
                <a:solidFill>
                  <a:srgbClr val="4F81BD"/>
                </a:solidFill>
              </a:rPr>
              <a:t>Executive Sponsors:</a:t>
            </a:r>
          </a:p>
          <a:p>
            <a:pPr algn="r"/>
            <a:r>
              <a:rPr lang="en-US" i="1">
                <a:solidFill>
                  <a:srgbClr val="4F81BD"/>
                </a:solidFill>
              </a:rPr>
              <a:t> OCS, OTPS, MDs, Centers</a:t>
            </a:r>
          </a:p>
        </p:txBody>
      </p:sp>
      <p:sp>
        <p:nvSpPr>
          <p:cNvPr id="25" name="TextBox 24">
            <a:extLst>
              <a:ext uri="{FF2B5EF4-FFF2-40B4-BE49-F238E27FC236}">
                <a16:creationId xmlns:a16="http://schemas.microsoft.com/office/drawing/2014/main" id="{93DD6212-9D51-41CE-8652-9C7C0CB8169D}"/>
              </a:ext>
            </a:extLst>
          </p:cNvPr>
          <p:cNvSpPr txBox="1"/>
          <p:nvPr/>
        </p:nvSpPr>
        <p:spPr>
          <a:xfrm>
            <a:off x="7741724" y="5500143"/>
            <a:ext cx="3463604" cy="646331"/>
          </a:xfrm>
          <a:prstGeom prst="rect">
            <a:avLst/>
          </a:prstGeom>
          <a:noFill/>
        </p:spPr>
        <p:txBody>
          <a:bodyPr wrap="square" rtlCol="0">
            <a:spAutoFit/>
          </a:bodyPr>
          <a:lstStyle/>
          <a:p>
            <a:pPr algn="r"/>
            <a:r>
              <a:rPr lang="en-US" i="1">
                <a:solidFill>
                  <a:srgbClr val="4F81BD"/>
                </a:solidFill>
              </a:rPr>
              <a:t>Executive Sponsors: </a:t>
            </a:r>
          </a:p>
          <a:p>
            <a:pPr algn="r"/>
            <a:r>
              <a:rPr lang="en-US" i="1">
                <a:solidFill>
                  <a:srgbClr val="4F81BD"/>
                </a:solidFill>
              </a:rPr>
              <a:t>Chief of Staff/OES, CPMO, MDs</a:t>
            </a:r>
          </a:p>
        </p:txBody>
      </p:sp>
      <p:sp>
        <p:nvSpPr>
          <p:cNvPr id="8" name="Rectangle 7">
            <a:extLst>
              <a:ext uri="{FF2B5EF4-FFF2-40B4-BE49-F238E27FC236}">
                <a16:creationId xmlns:a16="http://schemas.microsoft.com/office/drawing/2014/main" id="{B59A1282-7E16-8618-60DD-78EE463D04D0}"/>
              </a:ext>
            </a:extLst>
          </p:cNvPr>
          <p:cNvSpPr/>
          <p:nvPr/>
        </p:nvSpPr>
        <p:spPr>
          <a:xfrm>
            <a:off x="752790" y="990340"/>
            <a:ext cx="10452538" cy="5622899"/>
          </a:xfrm>
          <a:prstGeom prst="rect">
            <a:avLst/>
          </a:prstGeom>
          <a:solidFill>
            <a:schemeClr val="bg1">
              <a:alpha val="735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6">
            <a:extLst>
              <a:ext uri="{FF2B5EF4-FFF2-40B4-BE49-F238E27FC236}">
                <a16:creationId xmlns:a16="http://schemas.microsoft.com/office/drawing/2014/main" id="{DB7BD9EA-536E-A14C-6DC7-56F8483D6C1C}"/>
              </a:ext>
            </a:extLst>
          </p:cNvPr>
          <p:cNvSpPr/>
          <p:nvPr/>
        </p:nvSpPr>
        <p:spPr>
          <a:xfrm>
            <a:off x="683334" y="1132611"/>
            <a:ext cx="3536428" cy="622277"/>
          </a:xfrm>
          <a:custGeom>
            <a:avLst/>
            <a:gdLst>
              <a:gd name="connsiteX0" fmla="*/ 0 w 2584021"/>
              <a:gd name="connsiteY0" fmla="*/ 167386 h 1673860"/>
              <a:gd name="connsiteX1" fmla="*/ 167386 w 2584021"/>
              <a:gd name="connsiteY1" fmla="*/ 0 h 1673860"/>
              <a:gd name="connsiteX2" fmla="*/ 2416635 w 2584021"/>
              <a:gd name="connsiteY2" fmla="*/ 0 h 1673860"/>
              <a:gd name="connsiteX3" fmla="*/ 2584021 w 2584021"/>
              <a:gd name="connsiteY3" fmla="*/ 167386 h 1673860"/>
              <a:gd name="connsiteX4" fmla="*/ 2584021 w 2584021"/>
              <a:gd name="connsiteY4" fmla="*/ 1506474 h 1673860"/>
              <a:gd name="connsiteX5" fmla="*/ 2416635 w 2584021"/>
              <a:gd name="connsiteY5" fmla="*/ 1673860 h 1673860"/>
              <a:gd name="connsiteX6" fmla="*/ 167386 w 2584021"/>
              <a:gd name="connsiteY6" fmla="*/ 1673860 h 1673860"/>
              <a:gd name="connsiteX7" fmla="*/ 0 w 2584021"/>
              <a:gd name="connsiteY7" fmla="*/ 1506474 h 1673860"/>
              <a:gd name="connsiteX8" fmla="*/ 0 w 2584021"/>
              <a:gd name="connsiteY8" fmla="*/ 167386 h 167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021" h="1673860">
                <a:moveTo>
                  <a:pt x="0" y="167386"/>
                </a:moveTo>
                <a:cubicBezTo>
                  <a:pt x="0" y="74941"/>
                  <a:pt x="74941" y="0"/>
                  <a:pt x="167386" y="0"/>
                </a:cubicBezTo>
                <a:lnTo>
                  <a:pt x="2416635" y="0"/>
                </a:lnTo>
                <a:cubicBezTo>
                  <a:pt x="2509080" y="0"/>
                  <a:pt x="2584021" y="74941"/>
                  <a:pt x="2584021" y="167386"/>
                </a:cubicBezTo>
                <a:lnTo>
                  <a:pt x="2584021" y="1506474"/>
                </a:lnTo>
                <a:cubicBezTo>
                  <a:pt x="2584021" y="1598919"/>
                  <a:pt x="2509080" y="1673860"/>
                  <a:pt x="2416635" y="1673860"/>
                </a:cubicBezTo>
                <a:lnTo>
                  <a:pt x="167386" y="1673860"/>
                </a:lnTo>
                <a:cubicBezTo>
                  <a:pt x="74941" y="1673860"/>
                  <a:pt x="0" y="1598919"/>
                  <a:pt x="0" y="1506474"/>
                </a:cubicBezTo>
                <a:lnTo>
                  <a:pt x="0" y="167386"/>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91440" rIns="457200" bIns="182880" numCol="1" spcCol="1270" anchor="t" anchorCtr="0">
            <a:noAutofit/>
          </a:bodyPr>
          <a:lstStyle/>
          <a:p>
            <a:pPr marL="182880" marR="0" lvl="1" indent="0" algn="l" defTabSz="488950" rtl="0" eaLnBrk="1" fontAlgn="auto" latinLnBrk="0" hangingPunct="1">
              <a:lnSpc>
                <a:spcPct val="90000"/>
              </a:lnSpc>
              <a:spcBef>
                <a:spcPts val="1000"/>
              </a:spcBef>
              <a:spcAft>
                <a:spcPts val="600"/>
              </a:spcAft>
              <a:buClrTx/>
              <a:buSzTx/>
              <a:buFontTx/>
              <a:buNone/>
              <a:tabLst/>
              <a:defRPr/>
            </a:pPr>
            <a:r>
              <a:rPr kumimoji="0" lang="en-US" sz="2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Enable agile multi-center/partner engineering teams to solve frontier problems</a:t>
            </a:r>
            <a:endParaRPr kumimoji="0" lang="en-US" sz="2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Calibri"/>
            </a:endParaRPr>
          </a:p>
        </p:txBody>
      </p:sp>
      <p:sp>
        <p:nvSpPr>
          <p:cNvPr id="6" name="Freeform: Shape 10">
            <a:extLst>
              <a:ext uri="{FF2B5EF4-FFF2-40B4-BE49-F238E27FC236}">
                <a16:creationId xmlns:a16="http://schemas.microsoft.com/office/drawing/2014/main" id="{AFB38767-6D98-ED08-B546-E047195BAB14}"/>
              </a:ext>
            </a:extLst>
          </p:cNvPr>
          <p:cNvSpPr/>
          <p:nvPr/>
        </p:nvSpPr>
        <p:spPr>
          <a:xfrm>
            <a:off x="3812060" y="1351183"/>
            <a:ext cx="2264943" cy="2273148"/>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0" y="2264942"/>
                </a:moveTo>
                <a:cubicBezTo>
                  <a:pt x="0" y="1014049"/>
                  <a:pt x="1014049" y="0"/>
                  <a:pt x="2264942" y="0"/>
                </a:cubicBezTo>
                <a:lnTo>
                  <a:pt x="2264942" y="2264942"/>
                </a:lnTo>
                <a:lnTo>
                  <a:pt x="0" y="2264942"/>
                </a:lnTo>
                <a:close/>
              </a:path>
            </a:pathLst>
          </a:custGeom>
          <a:blipFill dpi="0" rotWithShape="1">
            <a:blip r:embed="rId9" cstate="screen">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57150">
            <a:solidFill>
              <a:schemeClr val="tx2"/>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91402" tIns="791402" rIns="128016" bIns="128016" numCol="1" spcCol="1270" anchor="ctr" anchorCtr="0">
            <a:noAutofit/>
          </a:bodyPr>
          <a:lstStyle/>
          <a:p>
            <a:pPr marL="0" lvl="0" indent="0" algn="ctr" defTabSz="800100">
              <a:lnSpc>
                <a:spcPct val="90000"/>
              </a:lnSpc>
              <a:spcBef>
                <a:spcPct val="0"/>
              </a:spcBef>
              <a:spcAft>
                <a:spcPct val="35000"/>
              </a:spcAft>
              <a:buNone/>
            </a:pPr>
            <a:r>
              <a:rPr lang="en-US" b="1" kern="1200" dirty="0">
                <a:effectLst>
                  <a:glow rad="203200">
                    <a:schemeClr val="tx2"/>
                  </a:glow>
                </a:effectLst>
                <a:latin typeface="Century Gothic" panose="020B0502020202020204" pitchFamily="34" charset="0"/>
                <a:cs typeface="Biome Light" panose="020B0502040204020203" pitchFamily="34" charset="0"/>
              </a:rPr>
              <a:t>Transform Engineering</a:t>
            </a:r>
          </a:p>
        </p:txBody>
      </p:sp>
      <p:sp>
        <p:nvSpPr>
          <p:cNvPr id="3" name="Rectangle 2">
            <a:extLst>
              <a:ext uri="{FF2B5EF4-FFF2-40B4-BE49-F238E27FC236}">
                <a16:creationId xmlns:a16="http://schemas.microsoft.com/office/drawing/2014/main" id="{7775101A-5CCD-6E2C-54D7-DFFDE8BDEFE9}"/>
              </a:ext>
            </a:extLst>
          </p:cNvPr>
          <p:cNvSpPr/>
          <p:nvPr/>
        </p:nvSpPr>
        <p:spPr>
          <a:xfrm>
            <a:off x="10632831" y="844393"/>
            <a:ext cx="1319124" cy="14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65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50000" fill="hold" grpId="2" nodeType="clickEffect" p14:presetBounceEnd="50000">
                                      <p:stCondLst>
                                        <p:cond delay="0"/>
                                      </p:stCondLst>
                                      <p:childTnLst>
                                        <p:animScale p14:bounceEnd="50000">
                                          <p:cBhvr>
                                            <p:cTn id="17"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6" grpId="1" animBg="1"/>
          <p:bldP spid="6"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50000" fill="hold" grpId="2" nodeType="clickEffect">
                                      <p:stCondLst>
                                        <p:cond delay="0"/>
                                      </p:stCondLst>
                                      <p:childTnLst>
                                        <p:animScale>
                                          <p:cBhvr>
                                            <p:cTn id="17"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6" grpId="1" animBg="1"/>
          <p:bldP spid="6" grpId="2"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61DCF1E3-73D4-8065-76A5-A597F53853A2}"/>
              </a:ext>
            </a:extLst>
          </p:cNvPr>
          <p:cNvSpPr/>
          <p:nvPr/>
        </p:nvSpPr>
        <p:spPr>
          <a:xfrm>
            <a:off x="4191000" y="1287175"/>
            <a:ext cx="7391399" cy="5232895"/>
          </a:xfrm>
          <a:prstGeom prst="roundRect">
            <a:avLst/>
          </a:prstGeom>
          <a:effectLst>
            <a:outerShdw blurRad="50800" dist="1397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A308B72-E469-4601-AAE1-A3E4027B25BF}"/>
              </a:ext>
            </a:extLst>
          </p:cNvPr>
          <p:cNvSpPr>
            <a:spLocks noGrp="1"/>
          </p:cNvSpPr>
          <p:nvPr>
            <p:ph type="title"/>
          </p:nvPr>
        </p:nvSpPr>
        <p:spPr>
          <a:xfrm>
            <a:off x="1860604" y="281068"/>
            <a:ext cx="10183401" cy="378565"/>
          </a:xfrm>
        </p:spPr>
        <p:txBody>
          <a:bodyPr/>
          <a:lstStyle/>
          <a:p>
            <a:r>
              <a:rPr lang="en-US" dirty="0"/>
              <a:t>Transformation of Engineering – It Takes a Village</a:t>
            </a:r>
          </a:p>
        </p:txBody>
      </p:sp>
      <p:sp>
        <p:nvSpPr>
          <p:cNvPr id="6" name="Freeform: Shape 10">
            <a:extLst>
              <a:ext uri="{FF2B5EF4-FFF2-40B4-BE49-F238E27FC236}">
                <a16:creationId xmlns:a16="http://schemas.microsoft.com/office/drawing/2014/main" id="{AFB38767-6D98-ED08-B546-E047195BAB14}"/>
              </a:ext>
            </a:extLst>
          </p:cNvPr>
          <p:cNvSpPr/>
          <p:nvPr/>
        </p:nvSpPr>
        <p:spPr>
          <a:xfrm>
            <a:off x="221673" y="899207"/>
            <a:ext cx="3043970" cy="3006964"/>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0" y="2264942"/>
                </a:moveTo>
                <a:cubicBezTo>
                  <a:pt x="0" y="1014049"/>
                  <a:pt x="1014049" y="0"/>
                  <a:pt x="2264942" y="0"/>
                </a:cubicBezTo>
                <a:lnTo>
                  <a:pt x="2264942" y="2264942"/>
                </a:lnTo>
                <a:lnTo>
                  <a:pt x="0" y="2264942"/>
                </a:lnTo>
                <a:close/>
              </a:path>
            </a:pathLst>
          </a:custGeom>
          <a:blipFill dpi="0"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57150">
            <a:solidFill>
              <a:schemeClr val="tx2"/>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91402" tIns="791402" rIns="128016" bIns="128016" numCol="1" spcCol="1270" anchor="ctr" anchorCtr="0">
            <a:noAutofit/>
          </a:bodyPr>
          <a:lstStyle/>
          <a:p>
            <a:pPr marL="0" lvl="0" indent="0" algn="ctr" defTabSz="800100">
              <a:lnSpc>
                <a:spcPct val="90000"/>
              </a:lnSpc>
              <a:spcBef>
                <a:spcPct val="0"/>
              </a:spcBef>
              <a:spcAft>
                <a:spcPct val="35000"/>
              </a:spcAft>
              <a:buNone/>
            </a:pPr>
            <a:r>
              <a:rPr lang="en-US" b="1" kern="1200" dirty="0">
                <a:effectLst>
                  <a:glow rad="203200">
                    <a:schemeClr val="tx2"/>
                  </a:glow>
                </a:effectLst>
                <a:latin typeface="Century Gothic" panose="020B0502020202020204" pitchFamily="34" charset="0"/>
                <a:cs typeface="Biome Light" panose="020B0502040204020203" pitchFamily="34" charset="0"/>
              </a:rPr>
              <a:t>Transform Engineering</a:t>
            </a:r>
          </a:p>
        </p:txBody>
      </p:sp>
      <p:graphicFrame>
        <p:nvGraphicFramePr>
          <p:cNvPr id="3" name="Diagram 2">
            <a:extLst>
              <a:ext uri="{FF2B5EF4-FFF2-40B4-BE49-F238E27FC236}">
                <a16:creationId xmlns:a16="http://schemas.microsoft.com/office/drawing/2014/main" id="{C7E4A9E3-AC31-CB72-8FBA-9A62BB021350}"/>
              </a:ext>
            </a:extLst>
          </p:cNvPr>
          <p:cNvGraphicFramePr/>
          <p:nvPr>
            <p:extLst>
              <p:ext uri="{D42A27DB-BD31-4B8C-83A1-F6EECF244321}">
                <p14:modId xmlns:p14="http://schemas.microsoft.com/office/powerpoint/2010/main" val="82579017"/>
              </p:ext>
            </p:extLst>
          </p:nvPr>
        </p:nvGraphicFramePr>
        <p:xfrm>
          <a:off x="5076532" y="1118622"/>
          <a:ext cx="6016708" cy="40111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triped Right Arrow 4">
            <a:extLst>
              <a:ext uri="{FF2B5EF4-FFF2-40B4-BE49-F238E27FC236}">
                <a16:creationId xmlns:a16="http://schemas.microsoft.com/office/drawing/2014/main" id="{B9B8A1DA-09B4-514C-DC63-35143EEE52F3}"/>
              </a:ext>
            </a:extLst>
          </p:cNvPr>
          <p:cNvSpPr/>
          <p:nvPr/>
        </p:nvSpPr>
        <p:spPr>
          <a:xfrm rot="338557">
            <a:off x="3462853" y="2116353"/>
            <a:ext cx="2737546" cy="63949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55C2C9-2FCE-7514-35AC-2C2956935614}"/>
              </a:ext>
            </a:extLst>
          </p:cNvPr>
          <p:cNvSpPr txBox="1"/>
          <p:nvPr/>
        </p:nvSpPr>
        <p:spPr>
          <a:xfrm>
            <a:off x="5467628" y="6061222"/>
            <a:ext cx="4782720" cy="369332"/>
          </a:xfrm>
          <a:prstGeom prst="rect">
            <a:avLst/>
          </a:prstGeom>
          <a:noFill/>
        </p:spPr>
        <p:txBody>
          <a:bodyPr wrap="none" rtlCol="0">
            <a:spAutoFit/>
          </a:bodyPr>
          <a:lstStyle/>
          <a:p>
            <a:r>
              <a:rPr lang="en-US" dirty="0"/>
              <a:t>NASA’s Digital Engineering Transformation Efforts</a:t>
            </a:r>
          </a:p>
        </p:txBody>
      </p:sp>
      <p:graphicFrame>
        <p:nvGraphicFramePr>
          <p:cNvPr id="26" name="Diagram 25">
            <a:extLst>
              <a:ext uri="{FF2B5EF4-FFF2-40B4-BE49-F238E27FC236}">
                <a16:creationId xmlns:a16="http://schemas.microsoft.com/office/drawing/2014/main" id="{6C0C7546-231A-37FE-B1D0-4306E5C0CDB2}"/>
              </a:ext>
            </a:extLst>
          </p:cNvPr>
          <p:cNvGraphicFramePr/>
          <p:nvPr>
            <p:extLst>
              <p:ext uri="{D42A27DB-BD31-4B8C-83A1-F6EECF244321}">
                <p14:modId xmlns:p14="http://schemas.microsoft.com/office/powerpoint/2010/main" val="939484776"/>
              </p:ext>
            </p:extLst>
          </p:nvPr>
        </p:nvGraphicFramePr>
        <p:xfrm>
          <a:off x="5143436" y="2939744"/>
          <a:ext cx="4717117" cy="41105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Rectangle 6">
            <a:extLst>
              <a:ext uri="{FF2B5EF4-FFF2-40B4-BE49-F238E27FC236}">
                <a16:creationId xmlns:a16="http://schemas.microsoft.com/office/drawing/2014/main" id="{25C7C80C-0C37-5EE6-1CD7-42DAAEE0E4B6}"/>
              </a:ext>
            </a:extLst>
          </p:cNvPr>
          <p:cNvSpPr/>
          <p:nvPr/>
        </p:nvSpPr>
        <p:spPr>
          <a:xfrm>
            <a:off x="10632831" y="844393"/>
            <a:ext cx="1319124" cy="14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93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8B72-E469-4601-AAE1-A3E4027B25BF}"/>
              </a:ext>
            </a:extLst>
          </p:cNvPr>
          <p:cNvSpPr>
            <a:spLocks noGrp="1"/>
          </p:cNvSpPr>
          <p:nvPr>
            <p:ph type="title"/>
          </p:nvPr>
        </p:nvSpPr>
        <p:spPr>
          <a:xfrm>
            <a:off x="1706215" y="225977"/>
            <a:ext cx="9586178" cy="369332"/>
          </a:xfrm>
        </p:spPr>
        <p:txBody>
          <a:bodyPr>
            <a:normAutofit fontScale="90000"/>
          </a:bodyPr>
          <a:lstStyle/>
          <a:p>
            <a:r>
              <a:rPr lang="en-US" sz="3600" dirty="0"/>
              <a:t>Transform Engineering – Areas of Focus</a:t>
            </a:r>
          </a:p>
        </p:txBody>
      </p:sp>
      <p:sp>
        <p:nvSpPr>
          <p:cNvPr id="11" name="Freeform: Shape 10">
            <a:extLst>
              <a:ext uri="{FF2B5EF4-FFF2-40B4-BE49-F238E27FC236}">
                <a16:creationId xmlns:a16="http://schemas.microsoft.com/office/drawing/2014/main" id="{E2CC86E3-B21D-4EC5-AD96-95DF1517F9E0}"/>
              </a:ext>
            </a:extLst>
          </p:cNvPr>
          <p:cNvSpPr/>
          <p:nvPr/>
        </p:nvSpPr>
        <p:spPr>
          <a:xfrm>
            <a:off x="140996" y="1342801"/>
            <a:ext cx="2021912" cy="1902275"/>
          </a:xfrm>
          <a:custGeom>
            <a:avLst/>
            <a:gdLst>
              <a:gd name="connsiteX0" fmla="*/ 0 w 2264942"/>
              <a:gd name="connsiteY0" fmla="*/ 2264942 h 2264942"/>
              <a:gd name="connsiteX1" fmla="*/ 2264942 w 2264942"/>
              <a:gd name="connsiteY1" fmla="*/ 0 h 2264942"/>
              <a:gd name="connsiteX2" fmla="*/ 2264942 w 2264942"/>
              <a:gd name="connsiteY2" fmla="*/ 2264942 h 2264942"/>
              <a:gd name="connsiteX3" fmla="*/ 0 w 2264942"/>
              <a:gd name="connsiteY3" fmla="*/ 2264942 h 2264942"/>
            </a:gdLst>
            <a:ahLst/>
            <a:cxnLst>
              <a:cxn ang="0">
                <a:pos x="connsiteX0" y="connsiteY0"/>
              </a:cxn>
              <a:cxn ang="0">
                <a:pos x="connsiteX1" y="connsiteY1"/>
              </a:cxn>
              <a:cxn ang="0">
                <a:pos x="connsiteX2" y="connsiteY2"/>
              </a:cxn>
              <a:cxn ang="0">
                <a:pos x="connsiteX3" y="connsiteY3"/>
              </a:cxn>
            </a:cxnLst>
            <a:rect l="l" t="t" r="r" b="b"/>
            <a:pathLst>
              <a:path w="2264942" h="2264942">
                <a:moveTo>
                  <a:pt x="0" y="2264942"/>
                </a:moveTo>
                <a:cubicBezTo>
                  <a:pt x="0" y="1014049"/>
                  <a:pt x="1014049" y="0"/>
                  <a:pt x="2264942" y="0"/>
                </a:cubicBezTo>
                <a:lnTo>
                  <a:pt x="2264942" y="2264942"/>
                </a:lnTo>
                <a:lnTo>
                  <a:pt x="0" y="2264942"/>
                </a:lnTo>
                <a:close/>
              </a:path>
            </a:pathLst>
          </a:custGeom>
          <a:blipFill dpi="0"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57150">
            <a:solidFill>
              <a:schemeClr val="tx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91402" tIns="791402" rIns="128016" bIns="128016" numCol="1" spcCol="1270" anchor="ctr" anchorCtr="0">
            <a:noAutofit/>
          </a:bodyPr>
          <a:lstStyle/>
          <a:p>
            <a:pPr marL="0" lvl="0" indent="0" algn="ctr" defTabSz="800100">
              <a:lnSpc>
                <a:spcPct val="90000"/>
              </a:lnSpc>
              <a:spcBef>
                <a:spcPct val="0"/>
              </a:spcBef>
              <a:spcAft>
                <a:spcPct val="35000"/>
              </a:spcAft>
              <a:buNone/>
            </a:pPr>
            <a:r>
              <a:rPr lang="en-US" sz="1400" b="1" kern="1200" dirty="0">
                <a:effectLst>
                  <a:glow rad="203200">
                    <a:schemeClr val="tx2"/>
                  </a:glow>
                </a:effectLst>
                <a:latin typeface="Century Gothic" panose="020B0502020202020204" pitchFamily="34" charset="0"/>
                <a:cs typeface="Biome Light" panose="020B0502040204020203" pitchFamily="34" charset="0"/>
              </a:rPr>
              <a:t>Transform Engineering</a:t>
            </a:r>
          </a:p>
        </p:txBody>
      </p:sp>
      <p:sp>
        <p:nvSpPr>
          <p:cNvPr id="26" name="TextBox 25">
            <a:extLst>
              <a:ext uri="{FF2B5EF4-FFF2-40B4-BE49-F238E27FC236}">
                <a16:creationId xmlns:a16="http://schemas.microsoft.com/office/drawing/2014/main" id="{AFC1FEA0-6127-4920-8B3E-AB7D9EC70680}"/>
              </a:ext>
            </a:extLst>
          </p:cNvPr>
          <p:cNvSpPr txBox="1"/>
          <p:nvPr/>
        </p:nvSpPr>
        <p:spPr>
          <a:xfrm>
            <a:off x="2116015" y="1536558"/>
            <a:ext cx="2795142" cy="1588127"/>
          </a:xfrm>
          <a:prstGeom prst="rect">
            <a:avLst/>
          </a:prstGeom>
          <a:noFill/>
        </p:spPr>
        <p:txBody>
          <a:bodyPr wrap="square">
            <a:spAutoFit/>
          </a:bodyPr>
          <a:lstStyle/>
          <a:p>
            <a:pPr marL="182880" marR="0" lvl="1" indent="0" algn="l" defTabSz="488950" rtl="0" eaLnBrk="1" fontAlgn="auto" latinLnBrk="0" hangingPunct="1">
              <a:lnSpc>
                <a:spcPct val="90000"/>
              </a:lnSpc>
              <a:spcBef>
                <a:spcPts val="1000"/>
              </a:spcBef>
              <a:spcAft>
                <a:spcPts val="600"/>
              </a:spcAft>
              <a:buClrTx/>
              <a:buSzTx/>
              <a:buFontTx/>
              <a:buNone/>
              <a:tabLst/>
              <a:defRPr/>
            </a:pPr>
            <a:r>
              <a:rPr kumimoji="0" lang="en-US" b="1" i="0" u="none" strike="noStrike" kern="1200" cap="none" spc="0" normalizeH="0" baseline="0" noProof="0" dirty="0">
                <a:ln>
                  <a:noFill/>
                </a:ln>
                <a:solidFill>
                  <a:srgbClr val="1F497D"/>
                </a:solidFill>
                <a:effectLst/>
                <a:uLnTx/>
                <a:uFillTx/>
                <a:latin typeface="Calibri"/>
                <a:ea typeface="+mn-ea"/>
                <a:cs typeface="+mn-cs"/>
              </a:rPr>
              <a:t>Enable agile multi-center/partner engineering teams to solve frontier problems </a:t>
            </a:r>
            <a:r>
              <a:rPr lang="en-US" b="1" dirty="0">
                <a:solidFill>
                  <a:srgbClr val="1F497D"/>
                </a:solidFill>
                <a:latin typeface="Calibri"/>
              </a:rPr>
              <a:t>via integrated digital engineering</a:t>
            </a:r>
            <a:endParaRPr kumimoji="0" lang="en-US" b="1" i="0" u="none" strike="noStrike" kern="1200" cap="none" spc="0" normalizeH="0" baseline="0" noProof="0" dirty="0">
              <a:ln>
                <a:noFill/>
              </a:ln>
              <a:solidFill>
                <a:srgbClr val="1F497D"/>
              </a:solidFill>
              <a:effectLst/>
              <a:uLnTx/>
              <a:uFillTx/>
              <a:latin typeface="Calibri"/>
              <a:ea typeface="+mn-ea"/>
              <a:cs typeface="Calibri"/>
            </a:endParaRPr>
          </a:p>
        </p:txBody>
      </p:sp>
      <p:sp>
        <p:nvSpPr>
          <p:cNvPr id="19" name="Freeform: Shape 18">
            <a:extLst>
              <a:ext uri="{FF2B5EF4-FFF2-40B4-BE49-F238E27FC236}">
                <a16:creationId xmlns:a16="http://schemas.microsoft.com/office/drawing/2014/main" id="{11AE37EF-888A-41BD-8FC9-D07D39BCA23F}"/>
              </a:ext>
            </a:extLst>
          </p:cNvPr>
          <p:cNvSpPr/>
          <p:nvPr/>
        </p:nvSpPr>
        <p:spPr>
          <a:xfrm>
            <a:off x="5063659" y="4155217"/>
            <a:ext cx="6999665" cy="2683461"/>
          </a:xfrm>
          <a:custGeom>
            <a:avLst/>
            <a:gdLst>
              <a:gd name="connsiteX0" fmla="*/ 0 w 2584021"/>
              <a:gd name="connsiteY0" fmla="*/ 167386 h 1673860"/>
              <a:gd name="connsiteX1" fmla="*/ 167386 w 2584021"/>
              <a:gd name="connsiteY1" fmla="*/ 0 h 1673860"/>
              <a:gd name="connsiteX2" fmla="*/ 2416635 w 2584021"/>
              <a:gd name="connsiteY2" fmla="*/ 0 h 1673860"/>
              <a:gd name="connsiteX3" fmla="*/ 2584021 w 2584021"/>
              <a:gd name="connsiteY3" fmla="*/ 167386 h 1673860"/>
              <a:gd name="connsiteX4" fmla="*/ 2584021 w 2584021"/>
              <a:gd name="connsiteY4" fmla="*/ 1506474 h 1673860"/>
              <a:gd name="connsiteX5" fmla="*/ 2416635 w 2584021"/>
              <a:gd name="connsiteY5" fmla="*/ 1673860 h 1673860"/>
              <a:gd name="connsiteX6" fmla="*/ 167386 w 2584021"/>
              <a:gd name="connsiteY6" fmla="*/ 1673860 h 1673860"/>
              <a:gd name="connsiteX7" fmla="*/ 0 w 2584021"/>
              <a:gd name="connsiteY7" fmla="*/ 1506474 h 1673860"/>
              <a:gd name="connsiteX8" fmla="*/ 0 w 2584021"/>
              <a:gd name="connsiteY8" fmla="*/ 167386 h 167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021" h="1673860">
                <a:moveTo>
                  <a:pt x="0" y="167386"/>
                </a:moveTo>
                <a:cubicBezTo>
                  <a:pt x="0" y="74941"/>
                  <a:pt x="74941" y="0"/>
                  <a:pt x="167386" y="0"/>
                </a:cubicBezTo>
                <a:lnTo>
                  <a:pt x="2416635" y="0"/>
                </a:lnTo>
                <a:cubicBezTo>
                  <a:pt x="2509080" y="0"/>
                  <a:pt x="2584021" y="74941"/>
                  <a:pt x="2584021" y="167386"/>
                </a:cubicBezTo>
                <a:lnTo>
                  <a:pt x="2584021" y="1506474"/>
                </a:lnTo>
                <a:cubicBezTo>
                  <a:pt x="2584021" y="1598919"/>
                  <a:pt x="2509080" y="1673860"/>
                  <a:pt x="2416635" y="1673860"/>
                </a:cubicBezTo>
                <a:lnTo>
                  <a:pt x="167386" y="1673860"/>
                </a:lnTo>
                <a:cubicBezTo>
                  <a:pt x="74941" y="1673860"/>
                  <a:pt x="0" y="1598919"/>
                  <a:pt x="0" y="1506474"/>
                </a:cubicBezTo>
                <a:lnTo>
                  <a:pt x="0" y="167386"/>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91440" rIns="457200" bIns="182880" numCol="1" spcCol="1270" anchor="t" anchorCtr="0">
            <a:noAutofit/>
          </a:bodyPr>
          <a:lstStyle/>
          <a:p>
            <a:pPr marL="182880" marR="0" lvl="1" algn="l" defTabSz="488950" rtl="0" eaLnBrk="1" fontAlgn="auto" latinLnBrk="0" hangingPunct="1">
              <a:lnSpc>
                <a:spcPct val="90000"/>
              </a:lnSpc>
              <a:spcBef>
                <a:spcPts val="0"/>
              </a:spcBef>
              <a:spcAft>
                <a:spcPts val="0"/>
              </a:spcAft>
              <a:buClrTx/>
              <a:buSzTx/>
              <a:tabLst/>
              <a:defRPr/>
            </a:pPr>
            <a:r>
              <a:rPr kumimoji="0" lang="en-US" sz="2200" b="1"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Objectives:</a:t>
            </a:r>
          </a:p>
          <a:p>
            <a:pPr marL="365760" marR="0" lvl="1" indent="-182880" algn="l" defTabSz="48895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Inclusive, integrated </a:t>
            </a: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multi-center/partner teams</a:t>
            </a:r>
          </a:p>
          <a:p>
            <a:pPr marL="365760" marR="0" lvl="1" indent="-182880" algn="l" defTabSz="48895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400" dirty="0">
                <a:solidFill>
                  <a:prstClr val="black">
                    <a:hueOff val="0"/>
                    <a:satOff val="0"/>
                    <a:lumOff val="0"/>
                    <a:alphaOff val="0"/>
                  </a:prstClr>
                </a:solidFill>
                <a:latin typeface="Calibri"/>
              </a:rPr>
              <a:t>Shared </a:t>
            </a:r>
            <a:r>
              <a:rPr lang="en-US" sz="1400" b="1" dirty="0">
                <a:solidFill>
                  <a:prstClr val="black">
                    <a:hueOff val="0"/>
                    <a:satOff val="0"/>
                    <a:lumOff val="0"/>
                    <a:alphaOff val="0"/>
                  </a:prstClr>
                </a:solidFill>
                <a:latin typeface="Calibri"/>
              </a:rPr>
              <a:t>i</a:t>
            </a:r>
            <a:r>
              <a:rPr kumimoji="0" lang="en-US" sz="1400" b="1"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nteroperable</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a:t>
            </a:r>
            <a:r>
              <a:rPr lang="en-US" sz="1400" b="1" dirty="0">
                <a:solidFill>
                  <a:prstClr val="black">
                    <a:hueOff val="0"/>
                    <a:satOff val="0"/>
                    <a:lumOff val="0"/>
                    <a:alphaOff val="0"/>
                  </a:prstClr>
                </a:solidFill>
                <a:latin typeface="Calibri"/>
              </a:rPr>
              <a:t>development</a:t>
            </a:r>
            <a:r>
              <a:rPr lang="en-US" sz="1400" dirty="0">
                <a:solidFill>
                  <a:prstClr val="black">
                    <a:hueOff val="0"/>
                    <a:satOff val="0"/>
                    <a:lumOff val="0"/>
                    <a:alphaOff val="0"/>
                  </a:prstClr>
                </a:solidFill>
                <a:latin typeface="Calibri"/>
              </a:rPr>
              <a:t> </a:t>
            </a:r>
            <a:r>
              <a:rPr lang="en-US" sz="1400" b="1" dirty="0">
                <a:solidFill>
                  <a:prstClr val="black">
                    <a:hueOff val="0"/>
                    <a:satOff val="0"/>
                    <a:lumOff val="0"/>
                    <a:alphaOff val="0"/>
                  </a:prstClr>
                </a:solidFill>
                <a:latin typeface="Calibri"/>
              </a:rPr>
              <a:t>environment</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that enables </a:t>
            </a:r>
            <a:r>
              <a:rPr kumimoji="0" lang="en-US" sz="140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agile </a:t>
            </a:r>
            <a:r>
              <a:rPr kumimoji="0" lang="en-US" sz="1400" i="0" u="none" strike="noStrike" kern="1200" cap="none" spc="0" normalizeH="0" baseline="0" noProof="0" dirty="0">
                <a:ln>
                  <a:noFill/>
                </a:ln>
                <a:solidFill>
                  <a:srgbClr val="009F16"/>
                </a:solidFill>
                <a:effectLst/>
                <a:uLnTx/>
                <a:uFillTx/>
                <a:latin typeface="Calibri"/>
                <a:ea typeface="+mn-ea"/>
                <a:cs typeface="+mn-cs"/>
              </a:rPr>
              <a:t>interdisciplinary</a:t>
            </a:r>
            <a:r>
              <a:rPr kumimoji="0" lang="en-US" sz="1400" b="0" i="0" u="none" strike="noStrike" kern="1200" cap="none" spc="0" normalizeH="0" baseline="0" noProof="0" dirty="0">
                <a:ln>
                  <a:noFill/>
                </a:ln>
                <a:solidFill>
                  <a:srgbClr val="009F16"/>
                </a:solidFill>
                <a:effectLst/>
                <a:uLnTx/>
                <a:uFillTx/>
                <a:latin typeface="Calibri"/>
                <a:ea typeface="+mn-ea"/>
                <a:cs typeface="+mn-cs"/>
              </a:rPr>
              <a:t> modsim/test, rapid learning</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&amp; diverse mission-driven approaches</a:t>
            </a:r>
          </a:p>
          <a:p>
            <a:pPr marL="365760" marR="0" lvl="1" indent="-182880" algn="l" defTabSz="48895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9F16"/>
                </a:solidFill>
                <a:effectLst/>
                <a:uLnTx/>
                <a:uFillTx/>
                <a:latin typeface="Calibri"/>
                <a:ea typeface="+mn-ea"/>
                <a:cs typeface="+mn-cs"/>
              </a:rPr>
              <a:t>Integrated cross-org, configuration managed, data-centric processes </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to rapidly &amp; affordably develop/evaluate options &amp; close complex designs</a:t>
            </a:r>
          </a:p>
          <a:p>
            <a:pPr marL="365760" marR="0" lvl="1" indent="-182880" algn="l" defTabSz="48895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Authoritative, discoverable design/analysis/test artifacts</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with integrated </a:t>
            </a: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confidence measures, and common taxonomies/ontologies.</a:t>
            </a:r>
          </a:p>
          <a:p>
            <a:pPr marL="365760" marR="0" lvl="1" indent="-182880" algn="l" defTabSz="48895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Multi-fidelity </a:t>
            </a:r>
            <a:r>
              <a:rPr kumimoji="0" lang="en-US" sz="1400" b="1" i="0" u="none" strike="noStrike" kern="1200" cap="none" spc="0" normalizeH="0" baseline="0" noProof="0" dirty="0">
                <a:ln>
                  <a:noFill/>
                </a:ln>
                <a:solidFill>
                  <a:srgbClr val="009F16"/>
                </a:solidFill>
                <a:effectLst/>
                <a:uLnTx/>
                <a:uFillTx/>
                <a:latin typeface="Calibri"/>
                <a:ea typeface="+mn-ea"/>
                <a:cs typeface="+mn-cs"/>
              </a:rPr>
              <a:t>digital twins </a:t>
            </a:r>
            <a:r>
              <a:rPr kumimoji="0" lang="en-US" sz="1400" b="0" i="0" u="none" strike="noStrike" kern="1200" cap="none" spc="0" normalizeH="0" baseline="0" noProof="0" dirty="0">
                <a:ln>
                  <a:noFill/>
                </a:ln>
                <a:solidFill>
                  <a:srgbClr val="009F16"/>
                </a:solidFill>
                <a:effectLst/>
                <a:uLnTx/>
                <a:uFillTx/>
                <a:latin typeface="Calibri"/>
                <a:ea typeface="+mn-ea"/>
                <a:cs typeface="+mn-cs"/>
              </a:rPr>
              <a:t>to enable rapid </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concept-design-develop-build-test-evaluate-operate </a:t>
            </a:r>
            <a:r>
              <a:rPr kumimoji="0" lang="en-US" sz="1400" b="1" i="0" u="none" strike="noStrike" kern="1200" cap="none" spc="0" normalizeH="0" baseline="0" noProof="0" dirty="0">
                <a:ln>
                  <a:noFill/>
                </a:ln>
                <a:solidFill>
                  <a:srgbClr val="009F16"/>
                </a:solidFill>
                <a:effectLst/>
                <a:uLnTx/>
                <a:uFillTx/>
                <a:latin typeface="Calibri"/>
                <a:ea typeface="+mn-ea"/>
                <a:cs typeface="+mn-cs"/>
              </a:rPr>
              <a:t>life-cycle </a:t>
            </a:r>
            <a:r>
              <a:rPr kumimoji="0" lang="en-US" sz="1400" i="0" u="none" strike="noStrike" kern="1200" cap="none" spc="0" normalizeH="0" baseline="0" noProof="0" dirty="0">
                <a:ln>
                  <a:noFill/>
                </a:ln>
                <a:solidFill>
                  <a:srgbClr val="009F16"/>
                </a:solidFill>
                <a:effectLst/>
                <a:uLnTx/>
                <a:uFillTx/>
                <a:latin typeface="Calibri"/>
                <a:ea typeface="+mn-ea"/>
                <a:cs typeface="+mn-cs"/>
              </a:rPr>
              <a:t>engineering solutions &amp; partner efforts</a:t>
            </a:r>
            <a:endParaRPr kumimoji="0" lang="en-US" sz="1400" b="1" i="0" u="none" strike="noStrike" kern="1200" cap="none" spc="0" normalizeH="0" baseline="0" noProof="0" dirty="0">
              <a:ln>
                <a:noFill/>
              </a:ln>
              <a:solidFill>
                <a:srgbClr val="009F16"/>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CA6CC6FB-B920-B37E-5918-3C393616610C}"/>
              </a:ext>
            </a:extLst>
          </p:cNvPr>
          <p:cNvSpPr/>
          <p:nvPr/>
        </p:nvSpPr>
        <p:spPr>
          <a:xfrm>
            <a:off x="252908" y="4554506"/>
            <a:ext cx="3940764" cy="2077517"/>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001135-47FB-12E7-6AC9-99FD0BE24CC3}"/>
              </a:ext>
            </a:extLst>
          </p:cNvPr>
          <p:cNvSpPr txBox="1"/>
          <p:nvPr/>
        </p:nvSpPr>
        <p:spPr>
          <a:xfrm>
            <a:off x="429107" y="4806086"/>
            <a:ext cx="3838094"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Tailorable to programs/projects</a:t>
            </a:r>
          </a:p>
          <a:p>
            <a:pPr marL="285750" indent="-285750">
              <a:buFont typeface="Arial" panose="020B0604020202020204" pitchFamily="34" charset="0"/>
              <a:buChar char="•"/>
            </a:pPr>
            <a:r>
              <a:rPr lang="en-US" dirty="0">
                <a:solidFill>
                  <a:schemeClr val="bg1"/>
                </a:solidFill>
              </a:rPr>
              <a:t>Address current Pain points</a:t>
            </a:r>
          </a:p>
          <a:p>
            <a:pPr marL="285750" indent="-285750">
              <a:buFont typeface="Arial" panose="020B0604020202020204" pitchFamily="34" charset="0"/>
              <a:buChar char="•"/>
            </a:pPr>
            <a:r>
              <a:rPr lang="en-US" dirty="0">
                <a:solidFill>
                  <a:schemeClr val="bg1"/>
                </a:solidFill>
              </a:rPr>
              <a:t>Achieve needed efficiencies </a:t>
            </a:r>
          </a:p>
          <a:p>
            <a:pPr marL="285750" indent="-285750">
              <a:buFont typeface="Arial" panose="020B0604020202020204" pitchFamily="34" charset="0"/>
              <a:buChar char="•"/>
            </a:pPr>
            <a:r>
              <a:rPr lang="en-US" dirty="0">
                <a:solidFill>
                  <a:schemeClr val="bg1"/>
                </a:solidFill>
              </a:rPr>
              <a:t>Fill capability gaps needed today and for tomorrow</a:t>
            </a:r>
          </a:p>
        </p:txBody>
      </p:sp>
      <p:sp>
        <p:nvSpPr>
          <p:cNvPr id="13" name="TextBox 12">
            <a:extLst>
              <a:ext uri="{FF2B5EF4-FFF2-40B4-BE49-F238E27FC236}">
                <a16:creationId xmlns:a16="http://schemas.microsoft.com/office/drawing/2014/main" id="{E0C298C7-8411-B1D5-146E-C4A20A6B595A}"/>
              </a:ext>
            </a:extLst>
          </p:cNvPr>
          <p:cNvSpPr txBox="1"/>
          <p:nvPr/>
        </p:nvSpPr>
        <p:spPr>
          <a:xfrm>
            <a:off x="5302871" y="1029363"/>
            <a:ext cx="5194627" cy="430887"/>
          </a:xfrm>
          <a:prstGeom prst="rect">
            <a:avLst/>
          </a:prstGeom>
          <a:noFill/>
        </p:spPr>
        <p:txBody>
          <a:bodyPr wrap="none" rtlCol="0">
            <a:spAutoFit/>
          </a:bodyPr>
          <a:lstStyle/>
          <a:p>
            <a:r>
              <a:rPr lang="en-US" sz="2200" b="1" dirty="0"/>
              <a:t>Goals (agreed to by EDs @ EMB 11-04-21): </a:t>
            </a:r>
          </a:p>
        </p:txBody>
      </p:sp>
      <p:sp>
        <p:nvSpPr>
          <p:cNvPr id="14" name="TextBox 13">
            <a:extLst>
              <a:ext uri="{FF2B5EF4-FFF2-40B4-BE49-F238E27FC236}">
                <a16:creationId xmlns:a16="http://schemas.microsoft.com/office/drawing/2014/main" id="{6F97E6AA-769C-4DD8-D440-B6745A30DAB9}"/>
              </a:ext>
            </a:extLst>
          </p:cNvPr>
          <p:cNvSpPr txBox="1"/>
          <p:nvPr/>
        </p:nvSpPr>
        <p:spPr>
          <a:xfrm>
            <a:off x="320808" y="4082805"/>
            <a:ext cx="1458797" cy="430887"/>
          </a:xfrm>
          <a:prstGeom prst="rect">
            <a:avLst/>
          </a:prstGeom>
          <a:noFill/>
        </p:spPr>
        <p:txBody>
          <a:bodyPr wrap="none" rtlCol="0">
            <a:spAutoFit/>
          </a:bodyPr>
          <a:lstStyle/>
          <a:p>
            <a:r>
              <a:rPr lang="en-US" sz="2200" b="1" dirty="0"/>
              <a:t>Approach: </a:t>
            </a:r>
          </a:p>
        </p:txBody>
      </p:sp>
      <p:sp>
        <p:nvSpPr>
          <p:cNvPr id="15" name="TextBox 14">
            <a:extLst>
              <a:ext uri="{FF2B5EF4-FFF2-40B4-BE49-F238E27FC236}">
                <a16:creationId xmlns:a16="http://schemas.microsoft.com/office/drawing/2014/main" id="{316B6F43-D59B-A429-2409-5D0CC9F4C5A7}"/>
              </a:ext>
            </a:extLst>
          </p:cNvPr>
          <p:cNvSpPr txBox="1"/>
          <p:nvPr/>
        </p:nvSpPr>
        <p:spPr>
          <a:xfrm>
            <a:off x="252908" y="990340"/>
            <a:ext cx="949299" cy="430887"/>
          </a:xfrm>
          <a:prstGeom prst="rect">
            <a:avLst/>
          </a:prstGeom>
          <a:noFill/>
        </p:spPr>
        <p:txBody>
          <a:bodyPr wrap="none" rtlCol="0">
            <a:spAutoFit/>
          </a:bodyPr>
          <a:lstStyle/>
          <a:p>
            <a:r>
              <a:rPr lang="en-US" sz="2200" b="1" dirty="0"/>
              <a:t>Need: </a:t>
            </a:r>
          </a:p>
        </p:txBody>
      </p:sp>
      <p:sp>
        <p:nvSpPr>
          <p:cNvPr id="6" name="TextBox 5">
            <a:extLst>
              <a:ext uri="{FF2B5EF4-FFF2-40B4-BE49-F238E27FC236}">
                <a16:creationId xmlns:a16="http://schemas.microsoft.com/office/drawing/2014/main" id="{2F29D8DE-CF84-1A97-FBEF-04B97872C658}"/>
              </a:ext>
            </a:extLst>
          </p:cNvPr>
          <p:cNvSpPr txBox="1"/>
          <p:nvPr/>
        </p:nvSpPr>
        <p:spPr>
          <a:xfrm>
            <a:off x="5302871" y="1536558"/>
            <a:ext cx="6689837" cy="1877437"/>
          </a:xfrm>
          <a:prstGeom prst="rect">
            <a:avLst/>
          </a:prstGeom>
          <a:noFill/>
        </p:spPr>
        <p:txBody>
          <a:bodyPr wrap="square" rtlCol="0">
            <a:spAutoFit/>
          </a:bodyPr>
          <a:lstStyle/>
          <a:p>
            <a:pPr marL="342900" indent="-342900">
              <a:spcBef>
                <a:spcPts val="600"/>
              </a:spcBef>
              <a:buFont typeface="+mj-lt"/>
              <a:buAutoNum type="arabicPeriod"/>
            </a:pPr>
            <a:r>
              <a:rPr lang="en-US" sz="1600" dirty="0">
                <a:ea typeface="+mn-lt"/>
                <a:cs typeface="+mn-lt"/>
              </a:rPr>
              <a:t>Establish Engineering Ecosystem Across the Engineering Life Cycle, including Best Practices</a:t>
            </a:r>
            <a:endParaRPr lang="en-US" sz="1600" dirty="0"/>
          </a:p>
          <a:p>
            <a:pPr marL="342900" indent="-342900">
              <a:spcBef>
                <a:spcPts val="600"/>
              </a:spcBef>
              <a:buFont typeface="+mj-lt"/>
              <a:buAutoNum type="arabicPeriod"/>
            </a:pPr>
            <a:r>
              <a:rPr lang="en-US" sz="1600" dirty="0"/>
              <a:t>Formalize the Development, Integration, and Use of Models</a:t>
            </a:r>
          </a:p>
          <a:p>
            <a:pPr marL="342900" indent="-342900">
              <a:spcBef>
                <a:spcPts val="600"/>
              </a:spcBef>
              <a:buFont typeface="+mj-lt"/>
              <a:buAutoNum type="arabicPeriod"/>
            </a:pPr>
            <a:r>
              <a:rPr lang="en-US" sz="1600" dirty="0"/>
              <a:t>Provide Integrated Engineering Data</a:t>
            </a:r>
          </a:p>
          <a:p>
            <a:pPr marL="342900" indent="-342900">
              <a:spcBef>
                <a:spcPts val="600"/>
              </a:spcBef>
              <a:buFont typeface="+mj-lt"/>
              <a:buAutoNum type="arabicPeriod"/>
            </a:pPr>
            <a:r>
              <a:rPr lang="en-US" sz="1600" dirty="0"/>
              <a:t>Develop protocols and IT tools to enable collaboration</a:t>
            </a:r>
          </a:p>
          <a:p>
            <a:pPr marL="342900" indent="-342900">
              <a:spcBef>
                <a:spcPts val="600"/>
              </a:spcBef>
              <a:buFont typeface="+mj-lt"/>
              <a:buAutoNum type="arabicPeriod"/>
            </a:pPr>
            <a:r>
              <a:rPr lang="en-US" sz="1600" dirty="0"/>
              <a:t>Evolve Culture and Workforce</a:t>
            </a:r>
          </a:p>
        </p:txBody>
      </p:sp>
      <p:sp>
        <p:nvSpPr>
          <p:cNvPr id="8" name="Right Arrow 7">
            <a:extLst>
              <a:ext uri="{FF2B5EF4-FFF2-40B4-BE49-F238E27FC236}">
                <a16:creationId xmlns:a16="http://schemas.microsoft.com/office/drawing/2014/main" id="{8E5E1C45-57B3-2C4F-E4A6-40F519C4761E}"/>
              </a:ext>
            </a:extLst>
          </p:cNvPr>
          <p:cNvSpPr/>
          <p:nvPr/>
        </p:nvSpPr>
        <p:spPr>
          <a:xfrm>
            <a:off x="4747034" y="2082552"/>
            <a:ext cx="422031" cy="392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5A027297-FD29-97FB-10E7-41B7EF4019ED}"/>
              </a:ext>
            </a:extLst>
          </p:cNvPr>
          <p:cNvSpPr/>
          <p:nvPr/>
        </p:nvSpPr>
        <p:spPr>
          <a:xfrm rot="5400000">
            <a:off x="7730557" y="3631467"/>
            <a:ext cx="422031" cy="392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6822560-6532-706F-2960-DA3E3718927C}"/>
              </a:ext>
            </a:extLst>
          </p:cNvPr>
          <p:cNvSpPr/>
          <p:nvPr/>
        </p:nvSpPr>
        <p:spPr>
          <a:xfrm rot="10800000">
            <a:off x="4398244" y="5300585"/>
            <a:ext cx="422031" cy="392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2FB8B4-17D0-536C-8F9C-B6D57B70DDC4}"/>
              </a:ext>
            </a:extLst>
          </p:cNvPr>
          <p:cNvSpPr/>
          <p:nvPr/>
        </p:nvSpPr>
        <p:spPr>
          <a:xfrm>
            <a:off x="10632831" y="844393"/>
            <a:ext cx="1319124" cy="14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5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D1E87-C652-4BF6-29D4-B12B28680CF8}"/>
              </a:ext>
            </a:extLst>
          </p:cNvPr>
          <p:cNvPicPr>
            <a:picLocks noChangeAspect="1"/>
          </p:cNvPicPr>
          <p:nvPr/>
        </p:nvPicPr>
        <p:blipFill>
          <a:blip r:embed="rId2"/>
          <a:stretch>
            <a:fillRect/>
          </a:stretch>
        </p:blipFill>
        <p:spPr>
          <a:xfrm>
            <a:off x="382621" y="802349"/>
            <a:ext cx="11031166" cy="6055651"/>
          </a:xfrm>
          <a:prstGeom prst="rect">
            <a:avLst/>
          </a:prstGeom>
        </p:spPr>
      </p:pic>
      <p:sp>
        <p:nvSpPr>
          <p:cNvPr id="98" name="Title 1">
            <a:extLst>
              <a:ext uri="{FF2B5EF4-FFF2-40B4-BE49-F238E27FC236}">
                <a16:creationId xmlns:a16="http://schemas.microsoft.com/office/drawing/2014/main" id="{AB7B5D29-D34E-A004-31DA-DD66075FF5E3}"/>
              </a:ext>
            </a:extLst>
          </p:cNvPr>
          <p:cNvSpPr txBox="1">
            <a:spLocks/>
          </p:cNvSpPr>
          <p:nvPr/>
        </p:nvSpPr>
        <p:spPr>
          <a:xfrm>
            <a:off x="1523041" y="156834"/>
            <a:ext cx="10791093" cy="525353"/>
          </a:xfrm>
          <a:prstGeom prst="rect">
            <a:avLst/>
          </a:prstGeom>
        </p:spPr>
        <p:txBody>
          <a:bodyPr/>
          <a:lstStyle>
            <a:lvl1pPr algn="l" defTabSz="914400" rtl="0" eaLnBrk="1" latinLnBrk="0" hangingPunct="1">
              <a:spcBef>
                <a:spcPct val="0"/>
              </a:spcBef>
              <a:buNone/>
              <a:defRPr sz="4000" kern="1200">
                <a:solidFill>
                  <a:schemeClr val="tx1"/>
                </a:solidFill>
                <a:latin typeface="Helvetica"/>
                <a:ea typeface="+mj-ea"/>
                <a:cs typeface="Helvetica"/>
              </a:defRPr>
            </a:lvl1pPr>
          </a:lstStyle>
          <a:p>
            <a:r>
              <a:rPr lang="en-US" sz="2400" b="1" dirty="0"/>
              <a:t>Integrated Digital Engineering Framework per Lifecycle of a Project</a:t>
            </a:r>
          </a:p>
          <a:p>
            <a:endParaRPr lang="en-US" sz="2400" b="1" dirty="0"/>
          </a:p>
        </p:txBody>
      </p:sp>
      <p:sp>
        <p:nvSpPr>
          <p:cNvPr id="3" name="TextBox 2">
            <a:extLst>
              <a:ext uri="{FF2B5EF4-FFF2-40B4-BE49-F238E27FC236}">
                <a16:creationId xmlns:a16="http://schemas.microsoft.com/office/drawing/2014/main" id="{8C70E2E6-69D6-2685-4B54-24C74C4866E9}"/>
              </a:ext>
            </a:extLst>
          </p:cNvPr>
          <p:cNvSpPr txBox="1"/>
          <p:nvPr/>
        </p:nvSpPr>
        <p:spPr>
          <a:xfrm rot="16200000">
            <a:off x="657667" y="3227943"/>
            <a:ext cx="964623" cy="261610"/>
          </a:xfrm>
          <a:prstGeom prst="rect">
            <a:avLst/>
          </a:prstGeom>
          <a:solidFill>
            <a:srgbClr val="4AACC7"/>
          </a:solidFill>
        </p:spPr>
        <p:txBody>
          <a:bodyPr wrap="none" tIns="0" rIns="0" rtlCol="0">
            <a:spAutoFit/>
          </a:bodyPr>
          <a:lstStyle/>
          <a:p>
            <a:pPr algn="r"/>
            <a:r>
              <a:rPr lang="en-US" sz="1400" dirty="0">
                <a:solidFill>
                  <a:schemeClr val="bg1"/>
                </a:solidFill>
              </a:rPr>
              <a:t>System Eng.</a:t>
            </a:r>
          </a:p>
        </p:txBody>
      </p:sp>
      <p:sp>
        <p:nvSpPr>
          <p:cNvPr id="4" name="TextBox 3">
            <a:extLst>
              <a:ext uri="{FF2B5EF4-FFF2-40B4-BE49-F238E27FC236}">
                <a16:creationId xmlns:a16="http://schemas.microsoft.com/office/drawing/2014/main" id="{7EDEC5B8-D883-4881-A148-3814FA893603}"/>
              </a:ext>
            </a:extLst>
          </p:cNvPr>
          <p:cNvSpPr txBox="1"/>
          <p:nvPr/>
        </p:nvSpPr>
        <p:spPr>
          <a:xfrm>
            <a:off x="126392" y="6174029"/>
            <a:ext cx="3877056" cy="584775"/>
          </a:xfrm>
          <a:prstGeom prst="rect">
            <a:avLst/>
          </a:prstGeom>
          <a:solidFill>
            <a:schemeClr val="bg1"/>
          </a:solidFill>
          <a:ln w="28575">
            <a:solidFill>
              <a:schemeClr val="tx1"/>
            </a:solidFill>
          </a:ln>
        </p:spPr>
        <p:txBody>
          <a:bodyPr wrap="square" rtlCol="0">
            <a:spAutoFit/>
          </a:bodyPr>
          <a:lstStyle/>
          <a:p>
            <a:r>
              <a:rPr lang="en-US" sz="1600" dirty="0">
                <a:solidFill>
                  <a:schemeClr val="accent3">
                    <a:lumMod val="50000"/>
                  </a:schemeClr>
                </a:solidFill>
              </a:rPr>
              <a:t>Digital thread and integrated data flow is represented via arrows</a:t>
            </a:r>
          </a:p>
        </p:txBody>
      </p:sp>
      <p:grpSp>
        <p:nvGrpSpPr>
          <p:cNvPr id="7" name="Group 6">
            <a:extLst>
              <a:ext uri="{FF2B5EF4-FFF2-40B4-BE49-F238E27FC236}">
                <a16:creationId xmlns:a16="http://schemas.microsoft.com/office/drawing/2014/main" id="{8BB5C931-4B06-209A-456B-23BB72E6BEFD}"/>
              </a:ext>
            </a:extLst>
          </p:cNvPr>
          <p:cNvGrpSpPr/>
          <p:nvPr/>
        </p:nvGrpSpPr>
        <p:grpSpPr>
          <a:xfrm>
            <a:off x="64477" y="756139"/>
            <a:ext cx="11418277" cy="6101861"/>
            <a:chOff x="64477" y="756139"/>
            <a:chExt cx="11418277" cy="6101861"/>
          </a:xfrm>
        </p:grpSpPr>
        <p:sp>
          <p:nvSpPr>
            <p:cNvPr id="5" name="Rectangle 4">
              <a:extLst>
                <a:ext uri="{FF2B5EF4-FFF2-40B4-BE49-F238E27FC236}">
                  <a16:creationId xmlns:a16="http://schemas.microsoft.com/office/drawing/2014/main" id="{112EF895-C16F-53B3-709E-7470CE1E4D71}"/>
                </a:ext>
              </a:extLst>
            </p:cNvPr>
            <p:cNvSpPr/>
            <p:nvPr/>
          </p:nvSpPr>
          <p:spPr>
            <a:xfrm>
              <a:off x="64477" y="996462"/>
              <a:ext cx="11418277" cy="5861538"/>
            </a:xfrm>
            <a:prstGeom prst="rect">
              <a:avLst/>
            </a:prstGeom>
            <a:solidFill>
              <a:schemeClr val="bg1">
                <a:alpha val="605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A4E84D6-3FA8-32B3-F6EE-DFAB99223602}"/>
                </a:ext>
              </a:extLst>
            </p:cNvPr>
            <p:cNvSpPr/>
            <p:nvPr/>
          </p:nvSpPr>
          <p:spPr>
            <a:xfrm>
              <a:off x="64478" y="756139"/>
              <a:ext cx="10791092" cy="240323"/>
            </a:xfrm>
            <a:prstGeom prst="rect">
              <a:avLst/>
            </a:prstGeom>
            <a:solidFill>
              <a:schemeClr val="bg1">
                <a:alpha val="605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a:extLst>
              <a:ext uri="{FF2B5EF4-FFF2-40B4-BE49-F238E27FC236}">
                <a16:creationId xmlns:a16="http://schemas.microsoft.com/office/drawing/2014/main" id="{7804B094-F5C7-BBE0-E4A9-491A2666B612}"/>
              </a:ext>
            </a:extLst>
          </p:cNvPr>
          <p:cNvSpPr/>
          <p:nvPr/>
        </p:nvSpPr>
        <p:spPr>
          <a:xfrm>
            <a:off x="5235215" y="1623737"/>
            <a:ext cx="5841494" cy="2077517"/>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91341A-B85C-F05B-C51B-643F0258D6BD}"/>
              </a:ext>
            </a:extLst>
          </p:cNvPr>
          <p:cNvSpPr txBox="1"/>
          <p:nvPr/>
        </p:nvSpPr>
        <p:spPr>
          <a:xfrm>
            <a:off x="5365499" y="1646832"/>
            <a:ext cx="5655792"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Spans the lifecycle of project</a:t>
            </a:r>
          </a:p>
          <a:p>
            <a:pPr marL="285750" indent="-285750">
              <a:buFont typeface="Arial" panose="020B0604020202020204" pitchFamily="34" charset="0"/>
              <a:buChar char="•"/>
            </a:pPr>
            <a:r>
              <a:rPr lang="en-US" dirty="0">
                <a:solidFill>
                  <a:schemeClr val="bg1"/>
                </a:solidFill>
              </a:rPr>
              <a:t>Complex until you know how</a:t>
            </a:r>
          </a:p>
          <a:p>
            <a:pPr marL="285750" indent="-285750">
              <a:buFont typeface="Arial" panose="020B0604020202020204" pitchFamily="34" charset="0"/>
              <a:buChar char="•"/>
            </a:pPr>
            <a:r>
              <a:rPr lang="en-US" dirty="0">
                <a:solidFill>
                  <a:schemeClr val="bg1"/>
                </a:solidFill>
              </a:rPr>
              <a:t>Build slow, steady &amp; smartly – don’t have to eat the elephant on day one.</a:t>
            </a:r>
          </a:p>
          <a:p>
            <a:pPr marL="285750" indent="-285750">
              <a:buFont typeface="Arial" panose="020B0604020202020204" pitchFamily="34" charset="0"/>
              <a:buChar char="•"/>
            </a:pPr>
            <a:r>
              <a:rPr lang="en-US" dirty="0">
                <a:solidFill>
                  <a:schemeClr val="bg1"/>
                </a:solidFill>
              </a:rPr>
              <a:t>Tailorable to specific program/project</a:t>
            </a:r>
          </a:p>
          <a:p>
            <a:pPr marL="285750" indent="-285750">
              <a:buFont typeface="Arial" panose="020B0604020202020204" pitchFamily="34" charset="0"/>
              <a:buChar char="•"/>
            </a:pPr>
            <a:r>
              <a:rPr lang="en-US" dirty="0">
                <a:solidFill>
                  <a:schemeClr val="bg1"/>
                </a:solidFill>
              </a:rPr>
              <a:t>Less errors in engineering </a:t>
            </a:r>
            <a:r>
              <a:rPr lang="en-US" sz="1400" dirty="0">
                <a:solidFill>
                  <a:schemeClr val="bg1"/>
                </a:solidFill>
              </a:rPr>
              <a:t>(found in manufacturing &amp; testing)</a:t>
            </a:r>
          </a:p>
          <a:p>
            <a:pPr marL="285750" indent="-285750">
              <a:buFont typeface="Arial" panose="020B0604020202020204" pitchFamily="34" charset="0"/>
              <a:buChar char="•"/>
            </a:pPr>
            <a:r>
              <a:rPr lang="en-US" dirty="0">
                <a:solidFill>
                  <a:schemeClr val="bg1"/>
                </a:solidFill>
              </a:rPr>
              <a:t>Increase speed of develop &amp; delivery of missions</a:t>
            </a:r>
          </a:p>
        </p:txBody>
      </p:sp>
    </p:spTree>
    <p:extLst>
      <p:ext uri="{BB962C8B-B14F-4D97-AF65-F5344CB8AC3E}">
        <p14:creationId xmlns:p14="http://schemas.microsoft.com/office/powerpoint/2010/main" val="402827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442411" y="1943474"/>
            <a:ext cx="2206006" cy="1231180"/>
          </a:xfrm>
          <a:prstGeom prst="roundRect">
            <a:avLst>
              <a:gd name="adj" fmla="val 8594"/>
            </a:avLst>
          </a:prstGeom>
          <a:solidFill>
            <a:srgbClr val="FFFFFF">
              <a:shade val="85000"/>
            </a:srgbClr>
          </a:solidFill>
          <a:ln>
            <a:noFill/>
          </a:ln>
          <a:effectLst/>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6723" y="1925866"/>
            <a:ext cx="1379649" cy="1057316"/>
          </a:xfrm>
          <a:prstGeom prst="roundRect">
            <a:avLst>
              <a:gd name="adj" fmla="val 8594"/>
            </a:avLst>
          </a:prstGeom>
          <a:solidFill>
            <a:srgbClr val="FFFFFF">
              <a:shade val="85000"/>
            </a:srgbClr>
          </a:solidFill>
          <a:ln>
            <a:noFill/>
          </a:ln>
          <a:effec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830160719"/>
              </p:ext>
            </p:extLst>
          </p:nvPr>
        </p:nvGraphicFramePr>
        <p:xfrm>
          <a:off x="435836" y="1397188"/>
          <a:ext cx="11118078" cy="287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ounded Rectangle 9"/>
          <p:cNvSpPr/>
          <p:nvPr/>
        </p:nvSpPr>
        <p:spPr>
          <a:xfrm>
            <a:off x="344981" y="1958112"/>
            <a:ext cx="1635614" cy="973868"/>
          </a:xfrm>
          <a:prstGeom prst="roundRect">
            <a:avLst>
              <a:gd name="adj" fmla="val 10000"/>
            </a:avLst>
          </a:prstGeom>
          <a:blipFill rotWithShape="1">
            <a:blip r:embed="rId10"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6" name="Group 5"/>
          <p:cNvGrpSpPr/>
          <p:nvPr/>
        </p:nvGrpSpPr>
        <p:grpSpPr>
          <a:xfrm>
            <a:off x="343092" y="2731398"/>
            <a:ext cx="1513232" cy="1151999"/>
            <a:chOff x="1811797" y="1413782"/>
            <a:chExt cx="1537962" cy="1577503"/>
          </a:xfrm>
          <a:solidFill>
            <a:srgbClr val="076587"/>
          </a:solidFill>
          <a:effectLst>
            <a:outerShdw blurRad="50800" dist="38100" dir="2700000" algn="tl" rotWithShape="0">
              <a:prstClr val="black">
                <a:alpha val="40000"/>
              </a:prstClr>
            </a:outerShdw>
          </a:effectLst>
        </p:grpSpPr>
        <p:sp>
          <p:nvSpPr>
            <p:cNvPr id="7" name="Rounded Rectangle 6"/>
            <p:cNvSpPr/>
            <p:nvPr/>
          </p:nvSpPr>
          <p:spPr>
            <a:xfrm>
              <a:off x="1811797" y="1413782"/>
              <a:ext cx="1537962" cy="1577503"/>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1856842" y="1543413"/>
              <a:ext cx="1447872" cy="9160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2863" tIns="42863" rIns="42863" bIns="42863" numCol="1" spcCol="1270" anchor="t" anchorCtr="0">
              <a:noAutofit/>
            </a:bodyPr>
            <a:lstStyle/>
            <a:p>
              <a:pPr defTabSz="500063">
                <a:lnSpc>
                  <a:spcPct val="90000"/>
                </a:lnSpc>
                <a:spcBef>
                  <a:spcPct val="0"/>
                </a:spcBef>
                <a:spcAft>
                  <a:spcPct val="35000"/>
                </a:spcAft>
              </a:pPr>
              <a:r>
                <a:rPr lang="en-US" sz="1200" dirty="0"/>
                <a:t>Development</a:t>
              </a:r>
            </a:p>
            <a:p>
              <a:pPr marL="85725" lvl="1" indent="-85725" defTabSz="400050">
                <a:lnSpc>
                  <a:spcPct val="90000"/>
                </a:lnSpc>
                <a:spcBef>
                  <a:spcPct val="0"/>
                </a:spcBef>
                <a:spcAft>
                  <a:spcPct val="15000"/>
                </a:spcAft>
                <a:buChar char="••"/>
              </a:pPr>
              <a:r>
                <a:rPr lang="en-US" sz="1050" dirty="0"/>
                <a:t>Prototype</a:t>
              </a:r>
            </a:p>
            <a:p>
              <a:pPr marL="85725" lvl="1" indent="-85725" defTabSz="400050">
                <a:lnSpc>
                  <a:spcPct val="90000"/>
                </a:lnSpc>
                <a:spcBef>
                  <a:spcPct val="0"/>
                </a:spcBef>
                <a:spcAft>
                  <a:spcPct val="15000"/>
                </a:spcAft>
                <a:buChar char="••"/>
              </a:pPr>
              <a:r>
                <a:rPr lang="en-US" sz="1050" dirty="0"/>
                <a:t>Depth Trade</a:t>
              </a:r>
            </a:p>
            <a:p>
              <a:pPr marL="85725" lvl="1" indent="-85725" defTabSz="400050">
                <a:lnSpc>
                  <a:spcPct val="90000"/>
                </a:lnSpc>
                <a:spcBef>
                  <a:spcPct val="0"/>
                </a:spcBef>
                <a:spcAft>
                  <a:spcPct val="15000"/>
                </a:spcAft>
                <a:buChar char="••"/>
              </a:pPr>
              <a:r>
                <a:rPr lang="en-US" sz="1050" dirty="0"/>
                <a:t>Domain Research</a:t>
              </a:r>
            </a:p>
          </p:txBody>
        </p:sp>
      </p:grpSp>
      <p:sp>
        <p:nvSpPr>
          <p:cNvPr id="17" name="Rounded Rectangle 16"/>
          <p:cNvSpPr/>
          <p:nvPr/>
        </p:nvSpPr>
        <p:spPr>
          <a:xfrm>
            <a:off x="2429297" y="3429000"/>
            <a:ext cx="1290876" cy="1481296"/>
          </a:xfrm>
          <a:prstGeom prst="roundRect">
            <a:avLst>
              <a:gd name="adj" fmla="val 10000"/>
            </a:avLst>
          </a:prstGeom>
          <a:blipFill rotWithShape="1">
            <a:blip r:embed="rId11"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Rounded Rectangle 17"/>
          <p:cNvSpPr/>
          <p:nvPr/>
        </p:nvSpPr>
        <p:spPr>
          <a:xfrm>
            <a:off x="4964408" y="1918607"/>
            <a:ext cx="1750682" cy="1172835"/>
          </a:xfrm>
          <a:prstGeom prst="roundRect">
            <a:avLst>
              <a:gd name="adj" fmla="val 10000"/>
            </a:avLst>
          </a:prstGeom>
          <a:blipFill rotWithShape="1">
            <a:blip r:embed="rId12"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9" name="Group 18"/>
          <p:cNvGrpSpPr/>
          <p:nvPr/>
        </p:nvGrpSpPr>
        <p:grpSpPr>
          <a:xfrm>
            <a:off x="5122508" y="2840866"/>
            <a:ext cx="1750682" cy="1051901"/>
            <a:chOff x="6495465" y="1263519"/>
            <a:chExt cx="2211566" cy="1989875"/>
          </a:xfrm>
          <a:solidFill>
            <a:srgbClr val="076587"/>
          </a:solidFill>
          <a:effectLst>
            <a:outerShdw blurRad="50800" dist="38100" dir="2700000" algn="tl" rotWithShape="0">
              <a:prstClr val="black">
                <a:alpha val="40000"/>
              </a:prstClr>
            </a:outerShdw>
          </a:effectLst>
        </p:grpSpPr>
        <p:sp>
          <p:nvSpPr>
            <p:cNvPr id="20" name="Rounded Rectangle 19"/>
            <p:cNvSpPr/>
            <p:nvPr/>
          </p:nvSpPr>
          <p:spPr>
            <a:xfrm>
              <a:off x="6495465" y="1263519"/>
              <a:ext cx="2211566" cy="198987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p:cNvSpPr txBox="1"/>
            <p:nvPr/>
          </p:nvSpPr>
          <p:spPr>
            <a:xfrm>
              <a:off x="6553744" y="1321800"/>
              <a:ext cx="1953564" cy="18733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4293" tIns="54293" rIns="54293" bIns="54293" numCol="1" spcCol="1270" anchor="t" anchorCtr="0">
              <a:noAutofit/>
            </a:bodyPr>
            <a:lstStyle/>
            <a:p>
              <a:pPr defTabSz="633413">
                <a:lnSpc>
                  <a:spcPct val="90000"/>
                </a:lnSpc>
                <a:spcBef>
                  <a:spcPct val="0"/>
                </a:spcBef>
                <a:spcAft>
                  <a:spcPct val="35000"/>
                </a:spcAft>
              </a:pPr>
              <a:r>
                <a:rPr lang="en-US" sz="1200" dirty="0"/>
                <a:t>EPS Simulation</a:t>
              </a:r>
            </a:p>
            <a:p>
              <a:pPr marL="85725" lvl="1" indent="-85725" defTabSz="500063">
                <a:lnSpc>
                  <a:spcPct val="90000"/>
                </a:lnSpc>
                <a:spcBef>
                  <a:spcPct val="0"/>
                </a:spcBef>
                <a:spcAft>
                  <a:spcPct val="15000"/>
                </a:spcAft>
                <a:buChar char="••"/>
              </a:pPr>
              <a:r>
                <a:rPr lang="en-US" sz="1050" dirty="0"/>
                <a:t>Define Sim Scenario</a:t>
              </a:r>
            </a:p>
            <a:p>
              <a:pPr marL="85725" lvl="1" indent="-85725" defTabSz="500063">
                <a:lnSpc>
                  <a:spcPct val="90000"/>
                </a:lnSpc>
                <a:spcBef>
                  <a:spcPct val="0"/>
                </a:spcBef>
                <a:spcAft>
                  <a:spcPct val="15000"/>
                </a:spcAft>
                <a:buChar char="••"/>
              </a:pPr>
              <a:r>
                <a:rPr lang="en-US" sz="1050" dirty="0"/>
                <a:t>Define behavior model</a:t>
              </a:r>
            </a:p>
            <a:p>
              <a:pPr marL="85725" lvl="1" indent="-85725" defTabSz="500063">
                <a:lnSpc>
                  <a:spcPct val="90000"/>
                </a:lnSpc>
                <a:spcBef>
                  <a:spcPct val="0"/>
                </a:spcBef>
                <a:spcAft>
                  <a:spcPct val="15000"/>
                </a:spcAft>
                <a:buChar char="••"/>
              </a:pPr>
              <a:r>
                <a:rPr lang="en-US" sz="1050" dirty="0"/>
                <a:t>Develop GUI for live mission scenario</a:t>
              </a:r>
            </a:p>
          </p:txBody>
        </p:sp>
      </p:grpSp>
      <p:grpSp>
        <p:nvGrpSpPr>
          <p:cNvPr id="14" name="Group 13"/>
          <p:cNvGrpSpPr/>
          <p:nvPr/>
        </p:nvGrpSpPr>
        <p:grpSpPr>
          <a:xfrm>
            <a:off x="2903389" y="2510304"/>
            <a:ext cx="1883612" cy="1816939"/>
            <a:chOff x="3410463" y="1263518"/>
            <a:chExt cx="1989875" cy="1989875"/>
          </a:xfrm>
          <a:solidFill>
            <a:srgbClr val="076587"/>
          </a:solidFill>
          <a:effectLst>
            <a:outerShdw blurRad="50800" dist="38100" dir="2700000" algn="tl" rotWithShape="0">
              <a:prstClr val="black">
                <a:alpha val="40000"/>
              </a:prstClr>
            </a:outerShdw>
          </a:effectLst>
        </p:grpSpPr>
        <p:sp>
          <p:nvSpPr>
            <p:cNvPr id="15" name="Rounded Rectangle 14"/>
            <p:cNvSpPr/>
            <p:nvPr/>
          </p:nvSpPr>
          <p:spPr>
            <a:xfrm>
              <a:off x="3410463" y="1263518"/>
              <a:ext cx="1989875" cy="198987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txBox="1"/>
            <p:nvPr/>
          </p:nvSpPr>
          <p:spPr>
            <a:xfrm>
              <a:off x="3508349" y="1309382"/>
              <a:ext cx="1820572" cy="1866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4293" tIns="54293" rIns="54293" bIns="54293" numCol="1" spcCol="1270" anchor="t" anchorCtr="0">
              <a:noAutofit/>
            </a:bodyPr>
            <a:lstStyle/>
            <a:p>
              <a:pPr defTabSz="633413">
                <a:lnSpc>
                  <a:spcPct val="90000"/>
                </a:lnSpc>
                <a:spcBef>
                  <a:spcPct val="0"/>
                </a:spcBef>
                <a:spcAft>
                  <a:spcPct val="35000"/>
                </a:spcAft>
              </a:pPr>
              <a:r>
                <a:rPr lang="en-US" sz="1200" dirty="0"/>
                <a:t>EPS Schematics</a:t>
              </a:r>
              <a:endParaRPr lang="en-US" sz="1350" dirty="0"/>
            </a:p>
            <a:p>
              <a:pPr marL="85725" lvl="1" indent="-85725" defTabSz="500063">
                <a:lnSpc>
                  <a:spcPct val="90000"/>
                </a:lnSpc>
                <a:spcBef>
                  <a:spcPct val="0"/>
                </a:spcBef>
                <a:spcAft>
                  <a:spcPct val="15000"/>
                </a:spcAft>
                <a:buChar char="••"/>
              </a:pPr>
              <a:r>
                <a:rPr lang="en-US" sz="1050" dirty="0"/>
                <a:t>Block Definitions</a:t>
              </a:r>
            </a:p>
            <a:p>
              <a:pPr marL="85725" lvl="1" indent="-85725" defTabSz="500063">
                <a:lnSpc>
                  <a:spcPct val="90000"/>
                </a:lnSpc>
                <a:spcBef>
                  <a:spcPct val="0"/>
                </a:spcBef>
                <a:spcAft>
                  <a:spcPct val="15000"/>
                </a:spcAft>
                <a:buChar char="••"/>
              </a:pPr>
              <a:r>
                <a:rPr lang="en-US" sz="1050" dirty="0"/>
                <a:t>Hierarchy</a:t>
              </a:r>
            </a:p>
            <a:p>
              <a:pPr marL="85725" lvl="1" indent="-85725" defTabSz="500063">
                <a:lnSpc>
                  <a:spcPct val="90000"/>
                </a:lnSpc>
                <a:spcBef>
                  <a:spcPct val="0"/>
                </a:spcBef>
                <a:spcAft>
                  <a:spcPct val="15000"/>
                </a:spcAft>
                <a:buChar char="••"/>
              </a:pPr>
              <a:r>
                <a:rPr lang="en-US" sz="1050" dirty="0"/>
                <a:t>Interfaces</a:t>
              </a:r>
            </a:p>
            <a:p>
              <a:pPr marL="85725" lvl="1" indent="-85725" defTabSz="500063">
                <a:lnSpc>
                  <a:spcPct val="90000"/>
                </a:lnSpc>
                <a:spcBef>
                  <a:spcPct val="0"/>
                </a:spcBef>
                <a:spcAft>
                  <a:spcPct val="15000"/>
                </a:spcAft>
                <a:buChar char="••"/>
              </a:pPr>
              <a:r>
                <a:rPr lang="en-US" sz="1050" dirty="0"/>
                <a:t>Schematic Integration</a:t>
              </a:r>
            </a:p>
            <a:p>
              <a:pPr marL="85725" lvl="1" indent="-85725" defTabSz="500063">
                <a:lnSpc>
                  <a:spcPct val="90000"/>
                </a:lnSpc>
                <a:spcBef>
                  <a:spcPct val="0"/>
                </a:spcBef>
                <a:spcAft>
                  <a:spcPct val="15000"/>
                </a:spcAft>
                <a:buChar char="••"/>
              </a:pPr>
              <a:r>
                <a:rPr lang="en-US" sz="1050" dirty="0"/>
                <a:t>June – Board interfaces &amp; “Switch” details</a:t>
              </a:r>
            </a:p>
            <a:p>
              <a:pPr marL="85725" lvl="1" indent="-85725" defTabSz="500063">
                <a:lnSpc>
                  <a:spcPct val="90000"/>
                </a:lnSpc>
                <a:spcBef>
                  <a:spcPct val="0"/>
                </a:spcBef>
                <a:spcAft>
                  <a:spcPct val="15000"/>
                </a:spcAft>
                <a:buChar char="••"/>
              </a:pPr>
              <a:r>
                <a:rPr lang="en-US" sz="1050" dirty="0"/>
                <a:t>July – Loads</a:t>
              </a:r>
            </a:p>
            <a:p>
              <a:pPr marL="85725" lvl="1" indent="-85725" defTabSz="500063">
                <a:lnSpc>
                  <a:spcPct val="90000"/>
                </a:lnSpc>
                <a:spcBef>
                  <a:spcPct val="0"/>
                </a:spcBef>
                <a:spcAft>
                  <a:spcPct val="15000"/>
                </a:spcAft>
                <a:buChar char="••"/>
              </a:pPr>
              <a:r>
                <a:rPr lang="en-US" sz="1050" dirty="0"/>
                <a:t>Aug+ - Board internals</a:t>
              </a:r>
            </a:p>
          </p:txBody>
        </p:sp>
      </p:grpSp>
      <p:sp>
        <p:nvSpPr>
          <p:cNvPr id="30" name="Rounded Rectangle 29"/>
          <p:cNvSpPr/>
          <p:nvPr/>
        </p:nvSpPr>
        <p:spPr>
          <a:xfrm>
            <a:off x="6580262" y="4015609"/>
            <a:ext cx="2219818" cy="1033781"/>
          </a:xfrm>
          <a:prstGeom prst="roundRect">
            <a:avLst>
              <a:gd name="adj" fmla="val 10000"/>
            </a:avLst>
          </a:prstGeom>
          <a:solidFill>
            <a:srgbClr val="076587"/>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33413">
              <a:lnSpc>
                <a:spcPct val="90000"/>
              </a:lnSpc>
              <a:spcBef>
                <a:spcPct val="0"/>
              </a:spcBef>
              <a:spcAft>
                <a:spcPct val="35000"/>
              </a:spcAft>
            </a:pPr>
            <a:r>
              <a:rPr lang="en-US" sz="1200" dirty="0"/>
              <a:t>EPS Digital Twin Validation/Evaluation</a:t>
            </a:r>
            <a:endParaRPr lang="en-US" sz="1350" dirty="0"/>
          </a:p>
          <a:p>
            <a:pPr marL="85725" lvl="1" indent="-85725" defTabSz="500063">
              <a:lnSpc>
                <a:spcPct val="90000"/>
              </a:lnSpc>
              <a:spcBef>
                <a:spcPct val="0"/>
              </a:spcBef>
              <a:spcAft>
                <a:spcPct val="15000"/>
              </a:spcAft>
              <a:buChar char="••"/>
            </a:pPr>
            <a:r>
              <a:rPr lang="en-US" sz="1050" dirty="0"/>
              <a:t>Model-Based Review</a:t>
            </a:r>
          </a:p>
          <a:p>
            <a:pPr marL="85725" lvl="1" indent="-85725" defTabSz="500063">
              <a:lnSpc>
                <a:spcPct val="90000"/>
              </a:lnSpc>
              <a:spcBef>
                <a:spcPct val="0"/>
              </a:spcBef>
              <a:spcAft>
                <a:spcPct val="15000"/>
              </a:spcAft>
              <a:buChar char="••"/>
            </a:pPr>
            <a:r>
              <a:rPr lang="en-US" sz="1050" dirty="0"/>
              <a:t>Live Reviews</a:t>
            </a:r>
          </a:p>
          <a:p>
            <a:pPr marL="85725" lvl="1" indent="-85725" defTabSz="500063">
              <a:lnSpc>
                <a:spcPct val="90000"/>
              </a:lnSpc>
              <a:spcBef>
                <a:spcPct val="0"/>
              </a:spcBef>
              <a:spcAft>
                <a:spcPct val="15000"/>
              </a:spcAft>
              <a:buChar char="••"/>
            </a:pPr>
            <a:r>
              <a:rPr lang="en-US" sz="1050" dirty="0"/>
              <a:t>Automated Audits</a:t>
            </a:r>
          </a:p>
          <a:p>
            <a:endParaRPr lang="en-US" dirty="0"/>
          </a:p>
        </p:txBody>
      </p:sp>
      <p:sp>
        <p:nvSpPr>
          <p:cNvPr id="26" name="Content Placeholder 10"/>
          <p:cNvSpPr txBox="1">
            <a:spLocks/>
          </p:cNvSpPr>
          <p:nvPr/>
        </p:nvSpPr>
        <p:spPr>
          <a:xfrm>
            <a:off x="186869" y="4994488"/>
            <a:ext cx="6291993" cy="1660566"/>
          </a:xfrm>
          <a:prstGeom prst="roundRect">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a:buNone/>
            </a:pPr>
            <a:r>
              <a:rPr lang="en-US" sz="1400" dirty="0"/>
              <a:t>Initial proposal included 10 months of modeling and 8 months of validation per system.</a:t>
            </a:r>
          </a:p>
          <a:p>
            <a:pPr lvl="1"/>
            <a:r>
              <a:rPr lang="en-US" sz="1400" dirty="0"/>
              <a:t>Project Execution: Team finished modeling and initiated script-based verification in Dec-Jan ’22 per plan. Spring of ‘22 performed internal checks of the content that couldn't be verified using scripts, and delivered models, scripts and lessons learned to the NASA </a:t>
            </a:r>
            <a:r>
              <a:rPr lang="en-US" sz="1400" dirty="0" err="1"/>
              <a:t>CoP.</a:t>
            </a:r>
            <a:endParaRPr lang="en-US" sz="1400" dirty="0"/>
          </a:p>
        </p:txBody>
      </p:sp>
      <p:grpSp>
        <p:nvGrpSpPr>
          <p:cNvPr id="36" name="Group 35">
            <a:extLst>
              <a:ext uri="{FF2B5EF4-FFF2-40B4-BE49-F238E27FC236}">
                <a16:creationId xmlns:a16="http://schemas.microsoft.com/office/drawing/2014/main" id="{042A8AB0-C8D9-44DB-85FE-AD9FF2CA1791}"/>
              </a:ext>
            </a:extLst>
          </p:cNvPr>
          <p:cNvGrpSpPr/>
          <p:nvPr/>
        </p:nvGrpSpPr>
        <p:grpSpPr>
          <a:xfrm>
            <a:off x="8236055" y="5314549"/>
            <a:ext cx="3462023" cy="986112"/>
            <a:chOff x="6495465" y="1263519"/>
            <a:chExt cx="1989875" cy="1989875"/>
          </a:xfrm>
          <a:solidFill>
            <a:srgbClr val="076587"/>
          </a:solidFill>
          <a:effectLst>
            <a:outerShdw blurRad="50800" dist="38100" dir="2700000" algn="tl" rotWithShape="0">
              <a:prstClr val="black">
                <a:alpha val="40000"/>
              </a:prstClr>
            </a:outerShdw>
          </a:effectLst>
        </p:grpSpPr>
        <p:sp>
          <p:nvSpPr>
            <p:cNvPr id="37" name="Rounded Rectangle 19">
              <a:extLst>
                <a:ext uri="{FF2B5EF4-FFF2-40B4-BE49-F238E27FC236}">
                  <a16:creationId xmlns:a16="http://schemas.microsoft.com/office/drawing/2014/main" id="{B40D098E-A38D-4F25-BAA4-FD966BDD6049}"/>
                </a:ext>
              </a:extLst>
            </p:cNvPr>
            <p:cNvSpPr/>
            <p:nvPr/>
          </p:nvSpPr>
          <p:spPr>
            <a:xfrm>
              <a:off x="6495465" y="1263519"/>
              <a:ext cx="1989875" cy="198987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ADF82C42-D989-4A8C-8CF5-27767E7EBF8B}"/>
                </a:ext>
              </a:extLst>
            </p:cNvPr>
            <p:cNvSpPr txBox="1"/>
            <p:nvPr/>
          </p:nvSpPr>
          <p:spPr>
            <a:xfrm>
              <a:off x="6553746" y="1321801"/>
              <a:ext cx="1873313" cy="18733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4293" tIns="54293" rIns="54293" bIns="54293" numCol="1" spcCol="1270" anchor="t" anchorCtr="0">
              <a:noAutofit/>
            </a:bodyPr>
            <a:lstStyle/>
            <a:p>
              <a:pPr defTabSz="633413">
                <a:lnSpc>
                  <a:spcPct val="90000"/>
                </a:lnSpc>
                <a:spcBef>
                  <a:spcPct val="0"/>
                </a:spcBef>
                <a:spcAft>
                  <a:spcPct val="35000"/>
                </a:spcAft>
              </a:pPr>
              <a:r>
                <a:rPr lang="en-US" sz="1200" dirty="0"/>
                <a:t>Package for Agency Wide Use</a:t>
              </a:r>
            </a:p>
            <a:p>
              <a:pPr marL="85725" lvl="1" indent="-85725" defTabSz="500063">
                <a:lnSpc>
                  <a:spcPct val="90000"/>
                </a:lnSpc>
                <a:spcBef>
                  <a:spcPct val="0"/>
                </a:spcBef>
                <a:spcAft>
                  <a:spcPct val="15000"/>
                </a:spcAft>
                <a:buChar char="••"/>
              </a:pPr>
              <a:r>
                <a:rPr lang="en-US" sz="1050" dirty="0"/>
                <a:t>Lessons Learned</a:t>
              </a:r>
            </a:p>
            <a:p>
              <a:pPr marL="85725" lvl="1" indent="-85725" defTabSz="500063">
                <a:lnSpc>
                  <a:spcPct val="90000"/>
                </a:lnSpc>
                <a:spcBef>
                  <a:spcPct val="0"/>
                </a:spcBef>
                <a:spcAft>
                  <a:spcPct val="15000"/>
                </a:spcAft>
                <a:buChar char="••"/>
              </a:pPr>
              <a:r>
                <a:rPr lang="en-US" sz="1050" dirty="0"/>
                <a:t>Sanitized Model</a:t>
              </a:r>
            </a:p>
            <a:p>
              <a:pPr marL="85725" lvl="1" indent="-85725" defTabSz="500063">
                <a:lnSpc>
                  <a:spcPct val="90000"/>
                </a:lnSpc>
                <a:spcBef>
                  <a:spcPct val="0"/>
                </a:spcBef>
                <a:spcAft>
                  <a:spcPct val="15000"/>
                </a:spcAft>
                <a:buChar char="••"/>
              </a:pPr>
              <a:r>
                <a:rPr lang="en-US" sz="1050" dirty="0"/>
                <a:t>Script Library</a:t>
              </a:r>
            </a:p>
            <a:p>
              <a:pPr marL="85725" lvl="1" indent="-85725" defTabSz="500063">
                <a:lnSpc>
                  <a:spcPct val="90000"/>
                </a:lnSpc>
                <a:spcBef>
                  <a:spcPct val="0"/>
                </a:spcBef>
                <a:spcAft>
                  <a:spcPct val="15000"/>
                </a:spcAft>
                <a:buChar char="••"/>
              </a:pPr>
              <a:r>
                <a:rPr lang="en-US" sz="1050" dirty="0"/>
                <a:t>Reusable Components</a:t>
              </a:r>
            </a:p>
          </p:txBody>
        </p:sp>
      </p:grpSp>
      <p:sp>
        <p:nvSpPr>
          <p:cNvPr id="40" name="Rounded Rectangle 22">
            <a:extLst>
              <a:ext uri="{FF2B5EF4-FFF2-40B4-BE49-F238E27FC236}">
                <a16:creationId xmlns:a16="http://schemas.microsoft.com/office/drawing/2014/main" id="{D400AD6A-4EFF-4D4C-8AF5-90752527BC94}"/>
              </a:ext>
            </a:extLst>
          </p:cNvPr>
          <p:cNvSpPr/>
          <p:nvPr/>
        </p:nvSpPr>
        <p:spPr>
          <a:xfrm>
            <a:off x="9495886" y="3799573"/>
            <a:ext cx="1972569" cy="1172835"/>
          </a:xfrm>
          <a:prstGeom prst="roundRect">
            <a:avLst>
              <a:gd name="adj" fmla="val 10000"/>
            </a:avLst>
          </a:prstGeom>
          <a:solidFill>
            <a:srgbClr val="076587"/>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33413">
              <a:lnSpc>
                <a:spcPct val="90000"/>
              </a:lnSpc>
              <a:spcBef>
                <a:spcPct val="0"/>
              </a:spcBef>
              <a:spcAft>
                <a:spcPct val="35000"/>
              </a:spcAft>
            </a:pPr>
            <a:r>
              <a:rPr lang="en-US" sz="1200" dirty="0"/>
              <a:t>Further Subsystem Development</a:t>
            </a:r>
          </a:p>
          <a:p>
            <a:pPr marL="85725" lvl="1" indent="-85725" defTabSz="500063">
              <a:lnSpc>
                <a:spcPct val="90000"/>
              </a:lnSpc>
              <a:spcBef>
                <a:spcPct val="0"/>
              </a:spcBef>
              <a:spcAft>
                <a:spcPct val="15000"/>
              </a:spcAft>
              <a:buChar char="••"/>
            </a:pPr>
            <a:r>
              <a:rPr lang="en-US" sz="1050" dirty="0"/>
              <a:t>Multi-Domain Simulation</a:t>
            </a:r>
          </a:p>
          <a:p>
            <a:pPr marL="85725" lvl="1" indent="-85725" defTabSz="500063">
              <a:lnSpc>
                <a:spcPct val="90000"/>
              </a:lnSpc>
              <a:spcBef>
                <a:spcPct val="0"/>
              </a:spcBef>
              <a:spcAft>
                <a:spcPct val="15000"/>
              </a:spcAft>
              <a:buChar char="••"/>
            </a:pPr>
            <a:r>
              <a:rPr lang="en-US" sz="1050" dirty="0"/>
              <a:t>Tool Integration</a:t>
            </a:r>
          </a:p>
          <a:p>
            <a:pPr marL="85725" lvl="1" indent="-85725" defTabSz="500063">
              <a:lnSpc>
                <a:spcPct val="90000"/>
              </a:lnSpc>
              <a:spcBef>
                <a:spcPct val="0"/>
              </a:spcBef>
              <a:spcAft>
                <a:spcPct val="15000"/>
              </a:spcAft>
              <a:buChar char="••"/>
            </a:pPr>
            <a:r>
              <a:rPr lang="en-US" sz="1050" dirty="0"/>
              <a:t>Comprehensive Digital Twin Framework</a:t>
            </a:r>
          </a:p>
          <a:p>
            <a:endParaRPr lang="en-US" dirty="0"/>
          </a:p>
        </p:txBody>
      </p:sp>
      <p:sp>
        <p:nvSpPr>
          <p:cNvPr id="32" name="Striped Right Arrow 31"/>
          <p:cNvSpPr/>
          <p:nvPr/>
        </p:nvSpPr>
        <p:spPr>
          <a:xfrm>
            <a:off x="10721841" y="4761376"/>
            <a:ext cx="1038668" cy="471986"/>
          </a:xfrm>
          <a:prstGeom prst="stripedRightArrow">
            <a:avLst/>
          </a:prstGeom>
          <a:gradFill flip="none" rotWithShape="1">
            <a:gsLst>
              <a:gs pos="0">
                <a:srgbClr val="12B8EC">
                  <a:shade val="30000"/>
                  <a:satMod val="115000"/>
                </a:srgbClr>
              </a:gs>
              <a:gs pos="50000">
                <a:srgbClr val="12B8EC">
                  <a:shade val="67500"/>
                  <a:satMod val="115000"/>
                </a:srgbClr>
              </a:gs>
              <a:gs pos="100000">
                <a:srgbClr val="12B8EC">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A4EB342E-33C7-4B90-B215-9B5134D4A60A}"/>
              </a:ext>
            </a:extLst>
          </p:cNvPr>
          <p:cNvSpPr txBox="1"/>
          <p:nvPr/>
        </p:nvSpPr>
        <p:spPr>
          <a:xfrm>
            <a:off x="1980595" y="1064848"/>
            <a:ext cx="1015453" cy="369332"/>
          </a:xfrm>
          <a:prstGeom prst="rect">
            <a:avLst/>
          </a:prstGeom>
          <a:noFill/>
        </p:spPr>
        <p:txBody>
          <a:bodyPr wrap="square" rtlCol="0">
            <a:spAutoFit/>
          </a:bodyPr>
          <a:lstStyle/>
          <a:p>
            <a:r>
              <a:rPr lang="en-US" dirty="0"/>
              <a:t>FY2021</a:t>
            </a:r>
          </a:p>
        </p:txBody>
      </p:sp>
      <p:sp>
        <p:nvSpPr>
          <p:cNvPr id="42" name="TextBox 41">
            <a:extLst>
              <a:ext uri="{FF2B5EF4-FFF2-40B4-BE49-F238E27FC236}">
                <a16:creationId xmlns:a16="http://schemas.microsoft.com/office/drawing/2014/main" id="{EA11AAAC-C958-49A6-906C-BBCABAD27A32}"/>
              </a:ext>
            </a:extLst>
          </p:cNvPr>
          <p:cNvSpPr txBox="1"/>
          <p:nvPr/>
        </p:nvSpPr>
        <p:spPr>
          <a:xfrm>
            <a:off x="7388267" y="1068191"/>
            <a:ext cx="847788" cy="369332"/>
          </a:xfrm>
          <a:prstGeom prst="rect">
            <a:avLst/>
          </a:prstGeom>
          <a:noFill/>
        </p:spPr>
        <p:txBody>
          <a:bodyPr wrap="square" rtlCol="0">
            <a:spAutoFit/>
          </a:bodyPr>
          <a:lstStyle/>
          <a:p>
            <a:r>
              <a:rPr lang="en-US" dirty="0"/>
              <a:t>2022</a:t>
            </a:r>
          </a:p>
        </p:txBody>
      </p:sp>
      <p:pic>
        <p:nvPicPr>
          <p:cNvPr id="1028" name="Picture 4" descr="Artemis I: Demonstrating the Capabilities of NASA&amp;#39;s United Networks | NASA">
            <a:extLst>
              <a:ext uri="{FF2B5EF4-FFF2-40B4-BE49-F238E27FC236}">
                <a16:creationId xmlns:a16="http://schemas.microsoft.com/office/drawing/2014/main" id="{2900865C-1806-4BEB-8F33-2F03733D0A1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1373979" y="1813079"/>
            <a:ext cx="773060" cy="1699440"/>
          </a:xfrm>
          <a:prstGeom prst="roundRect">
            <a:avLst/>
          </a:prstGeom>
          <a:blipFill rotWithShape="1">
            <a:blip r:embed="rId14" cstate="screen">
              <a:extLst>
                <a:ext uri="{28A0092B-C50C-407E-A947-70E740481C1C}">
                  <a14:useLocalDpi xmlns:a14="http://schemas.microsoft.com/office/drawing/2010/main"/>
                </a:ext>
              </a:extLst>
            </a:blip>
            <a:stretch>
              <a:fillRect/>
            </a:stretch>
          </a:blipFill>
        </p:spPr>
      </p:pic>
      <p:grpSp>
        <p:nvGrpSpPr>
          <p:cNvPr id="33" name="Group 32">
            <a:extLst>
              <a:ext uri="{FF2B5EF4-FFF2-40B4-BE49-F238E27FC236}">
                <a16:creationId xmlns:a16="http://schemas.microsoft.com/office/drawing/2014/main" id="{ED8F924F-D4E4-4EE6-B8B6-1E895BEA1A17}"/>
              </a:ext>
            </a:extLst>
          </p:cNvPr>
          <p:cNvGrpSpPr/>
          <p:nvPr/>
        </p:nvGrpSpPr>
        <p:grpSpPr>
          <a:xfrm>
            <a:off x="10292555" y="2776362"/>
            <a:ext cx="1797999" cy="805627"/>
            <a:chOff x="6495465" y="1263519"/>
            <a:chExt cx="1989875" cy="1989875"/>
          </a:xfrm>
          <a:solidFill>
            <a:srgbClr val="076587"/>
          </a:solidFill>
          <a:effectLst>
            <a:outerShdw blurRad="50800" dist="38100" dir="2700000" algn="tl" rotWithShape="0">
              <a:prstClr val="black">
                <a:alpha val="40000"/>
              </a:prstClr>
            </a:outerShdw>
          </a:effectLst>
        </p:grpSpPr>
        <p:sp>
          <p:nvSpPr>
            <p:cNvPr id="34" name="Rounded Rectangle 19">
              <a:extLst>
                <a:ext uri="{FF2B5EF4-FFF2-40B4-BE49-F238E27FC236}">
                  <a16:creationId xmlns:a16="http://schemas.microsoft.com/office/drawing/2014/main" id="{B15F5EC2-0CE3-4031-943A-EAA3D97CC1A0}"/>
                </a:ext>
              </a:extLst>
            </p:cNvPr>
            <p:cNvSpPr/>
            <p:nvPr/>
          </p:nvSpPr>
          <p:spPr>
            <a:xfrm>
              <a:off x="6495465" y="1263519"/>
              <a:ext cx="1989875" cy="198987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5" name="Rounded Rectangle 4">
              <a:extLst>
                <a:ext uri="{FF2B5EF4-FFF2-40B4-BE49-F238E27FC236}">
                  <a16:creationId xmlns:a16="http://schemas.microsoft.com/office/drawing/2014/main" id="{AF3BD1DE-B2C3-4071-9BFF-0AAE6A39C91F}"/>
                </a:ext>
              </a:extLst>
            </p:cNvPr>
            <p:cNvSpPr txBox="1"/>
            <p:nvPr/>
          </p:nvSpPr>
          <p:spPr>
            <a:xfrm>
              <a:off x="6553746" y="1321801"/>
              <a:ext cx="1873313" cy="18733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4293" tIns="54293" rIns="54293" bIns="54293" numCol="1" spcCol="1270" anchor="t" anchorCtr="0">
              <a:noAutofit/>
            </a:bodyPr>
            <a:lstStyle/>
            <a:p>
              <a:pPr defTabSz="633413">
                <a:lnSpc>
                  <a:spcPct val="90000"/>
                </a:lnSpc>
                <a:spcBef>
                  <a:spcPct val="0"/>
                </a:spcBef>
                <a:spcAft>
                  <a:spcPct val="35000"/>
                </a:spcAft>
              </a:pPr>
              <a:r>
                <a:rPr lang="en-US" sz="1200" dirty="0"/>
                <a:t>Artemis I Test Case</a:t>
              </a:r>
            </a:p>
            <a:p>
              <a:pPr marL="85725" lvl="1" indent="-85725" defTabSz="500063">
                <a:lnSpc>
                  <a:spcPct val="90000"/>
                </a:lnSpc>
                <a:spcBef>
                  <a:spcPct val="0"/>
                </a:spcBef>
                <a:spcAft>
                  <a:spcPct val="15000"/>
                </a:spcAft>
                <a:buChar char="••"/>
              </a:pPr>
              <a:r>
                <a:rPr lang="en-US" sz="1000" dirty="0"/>
                <a:t>Feedback from live mission use by EPS engineering team</a:t>
              </a:r>
            </a:p>
          </p:txBody>
        </p:sp>
      </p:grpSp>
      <p:sp>
        <p:nvSpPr>
          <p:cNvPr id="23" name="Rounded Rectangle 22"/>
          <p:cNvSpPr/>
          <p:nvPr/>
        </p:nvSpPr>
        <p:spPr>
          <a:xfrm>
            <a:off x="7599316" y="2896045"/>
            <a:ext cx="1642061" cy="986066"/>
          </a:xfrm>
          <a:prstGeom prst="roundRect">
            <a:avLst>
              <a:gd name="adj" fmla="val 10000"/>
            </a:avLst>
          </a:prstGeom>
          <a:solidFill>
            <a:srgbClr val="076587"/>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33413">
              <a:lnSpc>
                <a:spcPct val="90000"/>
              </a:lnSpc>
              <a:spcBef>
                <a:spcPct val="0"/>
              </a:spcBef>
              <a:spcAft>
                <a:spcPct val="35000"/>
              </a:spcAft>
            </a:pPr>
            <a:r>
              <a:rPr lang="en-US" sz="1200" dirty="0"/>
              <a:t>EPS Twin Integration</a:t>
            </a:r>
          </a:p>
          <a:p>
            <a:pPr marL="85725" lvl="1" indent="-85725" defTabSz="500063">
              <a:lnSpc>
                <a:spcPct val="90000"/>
              </a:lnSpc>
              <a:spcBef>
                <a:spcPct val="0"/>
              </a:spcBef>
              <a:spcAft>
                <a:spcPct val="15000"/>
              </a:spcAft>
              <a:buChar char="••"/>
            </a:pPr>
            <a:r>
              <a:rPr lang="en-US" sz="1050" dirty="0"/>
              <a:t>Telemetry Interface</a:t>
            </a:r>
          </a:p>
          <a:p>
            <a:pPr marL="85725" lvl="1" indent="-85725" defTabSz="500063">
              <a:lnSpc>
                <a:spcPct val="90000"/>
              </a:lnSpc>
              <a:spcBef>
                <a:spcPct val="0"/>
              </a:spcBef>
              <a:spcAft>
                <a:spcPct val="15000"/>
              </a:spcAft>
              <a:buChar char="••"/>
            </a:pPr>
            <a:r>
              <a:rPr lang="en-US" sz="1050" dirty="0"/>
              <a:t>Operational Data Interface</a:t>
            </a:r>
          </a:p>
          <a:p>
            <a:pPr marL="85725" lvl="1" indent="-85725" defTabSz="500063">
              <a:lnSpc>
                <a:spcPct val="90000"/>
              </a:lnSpc>
              <a:spcBef>
                <a:spcPct val="0"/>
              </a:spcBef>
              <a:spcAft>
                <a:spcPct val="15000"/>
              </a:spcAft>
              <a:buChar char="••"/>
            </a:pPr>
            <a:r>
              <a:rPr lang="en-US" sz="1050" dirty="0"/>
              <a:t>Parameter Definition</a:t>
            </a:r>
            <a:endParaRPr lang="en-US" dirty="0"/>
          </a:p>
        </p:txBody>
      </p:sp>
      <p:sp>
        <p:nvSpPr>
          <p:cNvPr id="39" name="Title 1">
            <a:extLst>
              <a:ext uri="{FF2B5EF4-FFF2-40B4-BE49-F238E27FC236}">
                <a16:creationId xmlns:a16="http://schemas.microsoft.com/office/drawing/2014/main" id="{86D14CCA-C933-B645-94E8-481F3F547AB9}"/>
              </a:ext>
            </a:extLst>
          </p:cNvPr>
          <p:cNvSpPr txBox="1">
            <a:spLocks/>
          </p:cNvSpPr>
          <p:nvPr/>
        </p:nvSpPr>
        <p:spPr>
          <a:xfrm>
            <a:off x="1605205" y="-53315"/>
            <a:ext cx="10219768"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500" b="0" kern="1200" spc="0" baseline="0" dirty="0">
                <a:ln w="6350" cap="flat">
                  <a:noFill/>
                  <a:miter lim="800000"/>
                </a:ln>
                <a:solidFill>
                  <a:schemeClr val="tx1"/>
                </a:solidFill>
                <a:latin typeface="+mj-lt"/>
                <a:ea typeface="+mj-ea"/>
                <a:cs typeface="+mj-cs"/>
              </a:defRPr>
            </a:lvl1pPr>
          </a:lstStyle>
          <a:p>
            <a:r>
              <a:rPr lang="en-US" sz="3600" b="1" dirty="0"/>
              <a:t>Orion DT Project 2021-2022 Plan &amp; Milestones </a:t>
            </a:r>
          </a:p>
        </p:txBody>
      </p:sp>
      <p:cxnSp>
        <p:nvCxnSpPr>
          <p:cNvPr id="22" name="Straight Connector 21">
            <a:extLst>
              <a:ext uri="{FF2B5EF4-FFF2-40B4-BE49-F238E27FC236}">
                <a16:creationId xmlns:a16="http://schemas.microsoft.com/office/drawing/2014/main" id="{D36498AB-90FF-B344-8BAA-A7E5819B96E4}"/>
              </a:ext>
            </a:extLst>
          </p:cNvPr>
          <p:cNvCxnSpPr/>
          <p:nvPr/>
        </p:nvCxnSpPr>
        <p:spPr>
          <a:xfrm>
            <a:off x="4469450" y="1064848"/>
            <a:ext cx="0" cy="33234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9FC834-3D12-BA4B-BC95-F8F65381E5F0}"/>
              </a:ext>
            </a:extLst>
          </p:cNvPr>
          <p:cNvCxnSpPr>
            <a:cxnSpLocks/>
          </p:cNvCxnSpPr>
          <p:nvPr/>
        </p:nvCxnSpPr>
        <p:spPr>
          <a:xfrm>
            <a:off x="11459909" y="1064848"/>
            <a:ext cx="0" cy="33234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67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995B3BA8-1D52-BD5E-CC03-85CFC5B021F8}"/>
              </a:ext>
            </a:extLst>
          </p:cNvPr>
          <p:cNvCxnSpPr>
            <a:cxnSpLocks/>
          </p:cNvCxnSpPr>
          <p:nvPr/>
        </p:nvCxnSpPr>
        <p:spPr>
          <a:xfrm>
            <a:off x="3303935" y="1062792"/>
            <a:ext cx="0" cy="5495198"/>
          </a:xfrm>
          <a:prstGeom prst="line">
            <a:avLst/>
          </a:prstGeom>
          <a:ln w="6350" cap="flat">
            <a:solidFill>
              <a:schemeClr val="tx1">
                <a:lumMod val="65000"/>
                <a:lumOff val="35000"/>
              </a:schemeClr>
            </a:solidFill>
            <a:prstDash val="sysDash"/>
            <a:miter lim="800000"/>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3C2E046-8899-389A-2AAB-63BC58FC00BC}"/>
              </a:ext>
            </a:extLst>
          </p:cNvPr>
          <p:cNvCxnSpPr>
            <a:cxnSpLocks/>
          </p:cNvCxnSpPr>
          <p:nvPr/>
        </p:nvCxnSpPr>
        <p:spPr>
          <a:xfrm>
            <a:off x="6142338" y="1049986"/>
            <a:ext cx="0" cy="5495198"/>
          </a:xfrm>
          <a:prstGeom prst="line">
            <a:avLst/>
          </a:prstGeom>
          <a:ln w="6350" cap="flat">
            <a:solidFill>
              <a:schemeClr val="tx1">
                <a:lumMod val="65000"/>
                <a:lumOff val="35000"/>
              </a:schemeClr>
            </a:solidFill>
            <a:prstDash val="sysDash"/>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0118AE6-8F73-9AB4-40AF-D13155C45366}"/>
              </a:ext>
            </a:extLst>
          </p:cNvPr>
          <p:cNvCxnSpPr>
            <a:cxnSpLocks/>
          </p:cNvCxnSpPr>
          <p:nvPr/>
        </p:nvCxnSpPr>
        <p:spPr>
          <a:xfrm>
            <a:off x="9022332" y="1086498"/>
            <a:ext cx="0" cy="5495198"/>
          </a:xfrm>
          <a:prstGeom prst="line">
            <a:avLst/>
          </a:prstGeom>
          <a:ln w="6350" cap="flat">
            <a:solidFill>
              <a:schemeClr val="tx1">
                <a:lumMod val="65000"/>
                <a:lumOff val="35000"/>
              </a:schemeClr>
            </a:solidFill>
            <a:prstDash val="sysDash"/>
            <a:miter lim="800000"/>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10E1A10-24D0-7A44-88B1-8E37BB160C58}"/>
              </a:ext>
            </a:extLst>
          </p:cNvPr>
          <p:cNvSpPr>
            <a:spLocks noGrp="1"/>
          </p:cNvSpPr>
          <p:nvPr>
            <p:ph type="title"/>
          </p:nvPr>
        </p:nvSpPr>
        <p:spPr>
          <a:xfrm>
            <a:off x="1617440" y="74001"/>
            <a:ext cx="10627218" cy="503288"/>
          </a:xfrm>
        </p:spPr>
        <p:txBody>
          <a:bodyPr/>
          <a:lstStyle/>
          <a:p>
            <a:r>
              <a:rPr lang="en-US" sz="3000" b="1" dirty="0"/>
              <a:t>Year 1 (FY22) Digital Engineering Activities</a:t>
            </a:r>
          </a:p>
        </p:txBody>
      </p:sp>
      <p:sp>
        <p:nvSpPr>
          <p:cNvPr id="3" name="Rounded Rectangle 2">
            <a:extLst>
              <a:ext uri="{FF2B5EF4-FFF2-40B4-BE49-F238E27FC236}">
                <a16:creationId xmlns:a16="http://schemas.microsoft.com/office/drawing/2014/main" id="{B900040E-F5FE-B041-8F5A-1C14FAD33675}"/>
              </a:ext>
            </a:extLst>
          </p:cNvPr>
          <p:cNvSpPr/>
          <p:nvPr/>
        </p:nvSpPr>
        <p:spPr>
          <a:xfrm>
            <a:off x="383819" y="6077032"/>
            <a:ext cx="11383739" cy="307648"/>
          </a:xfrm>
          <a:prstGeom prst="roundRect">
            <a:avLst/>
          </a:prstGeom>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5" name="TextBox 4">
            <a:extLst>
              <a:ext uri="{FF2B5EF4-FFF2-40B4-BE49-F238E27FC236}">
                <a16:creationId xmlns:a16="http://schemas.microsoft.com/office/drawing/2014/main" id="{EF922D80-EFDF-ED4D-A655-3F8DFBB1F971}"/>
              </a:ext>
            </a:extLst>
          </p:cNvPr>
          <p:cNvSpPr txBox="1"/>
          <p:nvPr/>
        </p:nvSpPr>
        <p:spPr>
          <a:xfrm>
            <a:off x="383819" y="937222"/>
            <a:ext cx="572568" cy="307648"/>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dirty="0"/>
              <a:t>FY22</a:t>
            </a:r>
          </a:p>
        </p:txBody>
      </p:sp>
      <p:sp>
        <p:nvSpPr>
          <p:cNvPr id="10" name="Rounded Rectangle 9">
            <a:extLst>
              <a:ext uri="{FF2B5EF4-FFF2-40B4-BE49-F238E27FC236}">
                <a16:creationId xmlns:a16="http://schemas.microsoft.com/office/drawing/2014/main" id="{63507F1D-3B10-AA40-83B8-735BF4DCB66E}"/>
              </a:ext>
            </a:extLst>
          </p:cNvPr>
          <p:cNvSpPr/>
          <p:nvPr/>
        </p:nvSpPr>
        <p:spPr>
          <a:xfrm>
            <a:off x="383819" y="6051280"/>
            <a:ext cx="11383739" cy="359152"/>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600" dirty="0"/>
              <a:t>Orion Digital Twin (FTE/WYE)</a:t>
            </a:r>
          </a:p>
        </p:txBody>
      </p:sp>
      <p:sp>
        <p:nvSpPr>
          <p:cNvPr id="12" name="TextBox 11">
            <a:extLst>
              <a:ext uri="{FF2B5EF4-FFF2-40B4-BE49-F238E27FC236}">
                <a16:creationId xmlns:a16="http://schemas.microsoft.com/office/drawing/2014/main" id="{68B3E1E9-6A3D-1C4C-B6B3-24A85696C7D4}"/>
              </a:ext>
            </a:extLst>
          </p:cNvPr>
          <p:cNvSpPr txBox="1"/>
          <p:nvPr/>
        </p:nvSpPr>
        <p:spPr>
          <a:xfrm>
            <a:off x="11086923" y="941552"/>
            <a:ext cx="572568" cy="307648"/>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dirty="0"/>
              <a:t>Sep. 22</a:t>
            </a:r>
          </a:p>
        </p:txBody>
      </p:sp>
      <p:cxnSp>
        <p:nvCxnSpPr>
          <p:cNvPr id="13" name="Straight Connector 12">
            <a:extLst>
              <a:ext uri="{FF2B5EF4-FFF2-40B4-BE49-F238E27FC236}">
                <a16:creationId xmlns:a16="http://schemas.microsoft.com/office/drawing/2014/main" id="{B2CE51AC-ABBC-8246-980C-4B9B0E4530AC}"/>
              </a:ext>
            </a:extLst>
          </p:cNvPr>
          <p:cNvCxnSpPr/>
          <p:nvPr/>
        </p:nvCxnSpPr>
        <p:spPr>
          <a:xfrm>
            <a:off x="383819" y="1257746"/>
            <a:ext cx="11383739" cy="0"/>
          </a:xfrm>
          <a:prstGeom prst="line">
            <a:avLst/>
          </a:prstGeom>
          <a:ln w="28575">
            <a:tailEnd type="none"/>
          </a:ln>
        </p:spPr>
        <p:style>
          <a:lnRef idx="1">
            <a:schemeClr val="accent1"/>
          </a:lnRef>
          <a:fillRef idx="0">
            <a:schemeClr val="accent1"/>
          </a:fillRef>
          <a:effectRef idx="0">
            <a:schemeClr val="accent1"/>
          </a:effectRef>
          <a:fontRef idx="minor">
            <a:schemeClr val="tx1"/>
          </a:fontRef>
        </p:style>
      </p:cxnSp>
      <p:sp>
        <p:nvSpPr>
          <p:cNvPr id="15" name="Triangle 14">
            <a:extLst>
              <a:ext uri="{FF2B5EF4-FFF2-40B4-BE49-F238E27FC236}">
                <a16:creationId xmlns:a16="http://schemas.microsoft.com/office/drawing/2014/main" id="{5B3FBB92-6930-484C-88C1-50EAA25A0529}"/>
              </a:ext>
            </a:extLst>
          </p:cNvPr>
          <p:cNvSpPr/>
          <p:nvPr/>
        </p:nvSpPr>
        <p:spPr>
          <a:xfrm rot="10800000">
            <a:off x="3369395" y="1206356"/>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Rounded Rectangle 15">
            <a:extLst>
              <a:ext uri="{FF2B5EF4-FFF2-40B4-BE49-F238E27FC236}">
                <a16:creationId xmlns:a16="http://schemas.microsoft.com/office/drawing/2014/main" id="{87292978-4A3A-C049-B84F-6A6714BD2AEA}"/>
              </a:ext>
            </a:extLst>
          </p:cNvPr>
          <p:cNvSpPr/>
          <p:nvPr/>
        </p:nvSpPr>
        <p:spPr>
          <a:xfrm>
            <a:off x="2782013" y="1366330"/>
            <a:ext cx="813194" cy="340964"/>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800" b="1" dirty="0">
                <a:solidFill>
                  <a:schemeClr val="tx1"/>
                </a:solidFill>
              </a:rPr>
              <a:t>MBE Funding </a:t>
            </a:r>
            <a:r>
              <a:rPr lang="en-US" sz="800" dirty="0">
                <a:solidFill>
                  <a:schemeClr val="tx1"/>
                </a:solidFill>
              </a:rPr>
              <a:t>1/5/22</a:t>
            </a:r>
          </a:p>
        </p:txBody>
      </p:sp>
      <p:sp>
        <p:nvSpPr>
          <p:cNvPr id="17" name="Triangle 16">
            <a:extLst>
              <a:ext uri="{FF2B5EF4-FFF2-40B4-BE49-F238E27FC236}">
                <a16:creationId xmlns:a16="http://schemas.microsoft.com/office/drawing/2014/main" id="{4E474564-320B-B249-9111-024DBB713B6D}"/>
              </a:ext>
            </a:extLst>
          </p:cNvPr>
          <p:cNvSpPr/>
          <p:nvPr/>
        </p:nvSpPr>
        <p:spPr>
          <a:xfrm rot="10800000">
            <a:off x="2692061" y="1200379"/>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8" name="Rounded Rectangle 17">
            <a:extLst>
              <a:ext uri="{FF2B5EF4-FFF2-40B4-BE49-F238E27FC236}">
                <a16:creationId xmlns:a16="http://schemas.microsoft.com/office/drawing/2014/main" id="{51EA12B6-BD94-5347-9CBE-6C2D458B2079}"/>
              </a:ext>
            </a:extLst>
          </p:cNvPr>
          <p:cNvSpPr/>
          <p:nvPr/>
        </p:nvSpPr>
        <p:spPr>
          <a:xfrm>
            <a:off x="383819" y="5204134"/>
            <a:ext cx="8546615" cy="237055"/>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9" name="Rounded Rectangle 18">
            <a:extLst>
              <a:ext uri="{FF2B5EF4-FFF2-40B4-BE49-F238E27FC236}">
                <a16:creationId xmlns:a16="http://schemas.microsoft.com/office/drawing/2014/main" id="{E23A9000-62E8-8D40-AE42-40C4F6F38FE8}"/>
              </a:ext>
            </a:extLst>
          </p:cNvPr>
          <p:cNvSpPr/>
          <p:nvPr/>
        </p:nvSpPr>
        <p:spPr>
          <a:xfrm>
            <a:off x="383819" y="5178382"/>
            <a:ext cx="5241182"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200" dirty="0">
                <a:solidFill>
                  <a:schemeClr val="tx1"/>
                </a:solidFill>
              </a:rPr>
              <a:t>MBSE NASA Handbook NASA-HDBK-1009 (FTE) Development and internal review</a:t>
            </a:r>
          </a:p>
        </p:txBody>
      </p:sp>
      <p:sp>
        <p:nvSpPr>
          <p:cNvPr id="20" name="Rounded Rectangle 19">
            <a:extLst>
              <a:ext uri="{FF2B5EF4-FFF2-40B4-BE49-F238E27FC236}">
                <a16:creationId xmlns:a16="http://schemas.microsoft.com/office/drawing/2014/main" id="{679C8534-EB39-D244-AA20-7528A9D070DC}"/>
              </a:ext>
            </a:extLst>
          </p:cNvPr>
          <p:cNvSpPr/>
          <p:nvPr/>
        </p:nvSpPr>
        <p:spPr>
          <a:xfrm>
            <a:off x="383819" y="4934051"/>
            <a:ext cx="2272201" cy="20251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1" name="Rounded Rectangle 20">
            <a:extLst>
              <a:ext uri="{FF2B5EF4-FFF2-40B4-BE49-F238E27FC236}">
                <a16:creationId xmlns:a16="http://schemas.microsoft.com/office/drawing/2014/main" id="{EC43D7A7-7AE1-144C-962D-A02D55DC9CB1}"/>
              </a:ext>
            </a:extLst>
          </p:cNvPr>
          <p:cNvSpPr/>
          <p:nvPr/>
        </p:nvSpPr>
        <p:spPr>
          <a:xfrm>
            <a:off x="383819" y="4908298"/>
            <a:ext cx="2447028"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100" dirty="0">
                <a:solidFill>
                  <a:schemeClr val="tx1"/>
                </a:solidFill>
              </a:rPr>
              <a:t>APPEL Tier 4 MBSE Training Pilot</a:t>
            </a:r>
          </a:p>
        </p:txBody>
      </p:sp>
      <p:sp>
        <p:nvSpPr>
          <p:cNvPr id="22" name="Rounded Rectangle 21">
            <a:extLst>
              <a:ext uri="{FF2B5EF4-FFF2-40B4-BE49-F238E27FC236}">
                <a16:creationId xmlns:a16="http://schemas.microsoft.com/office/drawing/2014/main" id="{72230643-2E6E-6146-AA34-3366196AB092}"/>
              </a:ext>
            </a:extLst>
          </p:cNvPr>
          <p:cNvSpPr/>
          <p:nvPr/>
        </p:nvSpPr>
        <p:spPr>
          <a:xfrm>
            <a:off x="383819" y="3641357"/>
            <a:ext cx="4500058" cy="199742"/>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3" name="Rounded Rectangle 22">
            <a:extLst>
              <a:ext uri="{FF2B5EF4-FFF2-40B4-BE49-F238E27FC236}">
                <a16:creationId xmlns:a16="http://schemas.microsoft.com/office/drawing/2014/main" id="{25AF9D23-EFBC-6743-A96A-D0D27489719D}"/>
              </a:ext>
            </a:extLst>
          </p:cNvPr>
          <p:cNvSpPr/>
          <p:nvPr/>
        </p:nvSpPr>
        <p:spPr>
          <a:xfrm>
            <a:off x="383819" y="3599702"/>
            <a:ext cx="3650212"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200" dirty="0">
                <a:solidFill>
                  <a:schemeClr val="tx1"/>
                </a:solidFill>
              </a:rPr>
              <a:t>MBSE / MBE Data Flow Concept Development (FTE)</a:t>
            </a:r>
          </a:p>
        </p:txBody>
      </p:sp>
      <p:sp>
        <p:nvSpPr>
          <p:cNvPr id="24" name="Rounded Rectangle 23">
            <a:extLst>
              <a:ext uri="{FF2B5EF4-FFF2-40B4-BE49-F238E27FC236}">
                <a16:creationId xmlns:a16="http://schemas.microsoft.com/office/drawing/2014/main" id="{AA1F1D1A-21D6-8A4C-B20C-7DDDA2FAF70C}"/>
              </a:ext>
            </a:extLst>
          </p:cNvPr>
          <p:cNvSpPr/>
          <p:nvPr/>
        </p:nvSpPr>
        <p:spPr>
          <a:xfrm>
            <a:off x="5863998" y="3636454"/>
            <a:ext cx="1432079" cy="189399"/>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25" name="Rounded Rectangle 24">
            <a:extLst>
              <a:ext uri="{FF2B5EF4-FFF2-40B4-BE49-F238E27FC236}">
                <a16:creationId xmlns:a16="http://schemas.microsoft.com/office/drawing/2014/main" id="{EE4693C5-B988-334C-9CE3-8C6A5F243131}"/>
              </a:ext>
            </a:extLst>
          </p:cNvPr>
          <p:cNvSpPr/>
          <p:nvPr/>
        </p:nvSpPr>
        <p:spPr>
          <a:xfrm>
            <a:off x="5859012" y="3597627"/>
            <a:ext cx="1054986"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100" dirty="0">
                <a:solidFill>
                  <a:schemeClr val="tx1"/>
                </a:solidFill>
              </a:rPr>
              <a:t>SOW </a:t>
            </a:r>
            <a:r>
              <a:rPr lang="en-US" sz="1100" dirty="0" err="1">
                <a:solidFill>
                  <a:schemeClr val="tx1"/>
                </a:solidFill>
              </a:rPr>
              <a:t>Devel</a:t>
            </a:r>
            <a:r>
              <a:rPr lang="en-US" sz="1100" dirty="0">
                <a:solidFill>
                  <a:schemeClr val="tx1"/>
                </a:solidFill>
              </a:rPr>
              <a:t>.</a:t>
            </a:r>
          </a:p>
        </p:txBody>
      </p:sp>
      <p:sp>
        <p:nvSpPr>
          <p:cNvPr id="26" name="Triangle 25">
            <a:extLst>
              <a:ext uri="{FF2B5EF4-FFF2-40B4-BE49-F238E27FC236}">
                <a16:creationId xmlns:a16="http://schemas.microsoft.com/office/drawing/2014/main" id="{F1EE815E-2B7C-F745-B5BB-A5BC14FC99F2}"/>
              </a:ext>
            </a:extLst>
          </p:cNvPr>
          <p:cNvSpPr/>
          <p:nvPr/>
        </p:nvSpPr>
        <p:spPr>
          <a:xfrm rot="10800000">
            <a:off x="7214733" y="3456994"/>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7" name="Rounded Rectangle 26">
            <a:extLst>
              <a:ext uri="{FF2B5EF4-FFF2-40B4-BE49-F238E27FC236}">
                <a16:creationId xmlns:a16="http://schemas.microsoft.com/office/drawing/2014/main" id="{075004B2-0DC7-6C4A-81D8-D89800C7A4A1}"/>
              </a:ext>
            </a:extLst>
          </p:cNvPr>
          <p:cNvSpPr/>
          <p:nvPr/>
        </p:nvSpPr>
        <p:spPr>
          <a:xfrm>
            <a:off x="6555259" y="3192273"/>
            <a:ext cx="971398"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000" b="1" dirty="0">
                <a:solidFill>
                  <a:schemeClr val="tx1"/>
                </a:solidFill>
              </a:rPr>
              <a:t>ATP </a:t>
            </a:r>
            <a:r>
              <a:rPr lang="en-US" sz="1000" dirty="0">
                <a:solidFill>
                  <a:schemeClr val="tx1"/>
                </a:solidFill>
              </a:rPr>
              <a:t>5/12/22</a:t>
            </a:r>
          </a:p>
        </p:txBody>
      </p:sp>
      <p:sp>
        <p:nvSpPr>
          <p:cNvPr id="28" name="Rounded Rectangle 27">
            <a:extLst>
              <a:ext uri="{FF2B5EF4-FFF2-40B4-BE49-F238E27FC236}">
                <a16:creationId xmlns:a16="http://schemas.microsoft.com/office/drawing/2014/main" id="{A97447DC-3860-0E4F-80F0-81795496828F}"/>
              </a:ext>
            </a:extLst>
          </p:cNvPr>
          <p:cNvSpPr/>
          <p:nvPr/>
        </p:nvSpPr>
        <p:spPr>
          <a:xfrm>
            <a:off x="7313003" y="3632811"/>
            <a:ext cx="4346489" cy="205215"/>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29" name="Rounded Rectangle 28">
            <a:extLst>
              <a:ext uri="{FF2B5EF4-FFF2-40B4-BE49-F238E27FC236}">
                <a16:creationId xmlns:a16="http://schemas.microsoft.com/office/drawing/2014/main" id="{DEC3EA91-C1E5-0446-B315-C9A97679EAFC}"/>
              </a:ext>
            </a:extLst>
          </p:cNvPr>
          <p:cNvSpPr/>
          <p:nvPr/>
        </p:nvSpPr>
        <p:spPr>
          <a:xfrm>
            <a:off x="7303570" y="3597881"/>
            <a:ext cx="4173063"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dirty="0">
                <a:solidFill>
                  <a:schemeClr val="bg1"/>
                </a:solidFill>
              </a:rPr>
              <a:t>Model 7123 / 7120.5 &amp; integrate with MB MA 8705 models (WYE)</a:t>
            </a:r>
          </a:p>
        </p:txBody>
      </p:sp>
      <p:sp>
        <p:nvSpPr>
          <p:cNvPr id="36" name="Rounded Rectangle 35">
            <a:extLst>
              <a:ext uri="{FF2B5EF4-FFF2-40B4-BE49-F238E27FC236}">
                <a16:creationId xmlns:a16="http://schemas.microsoft.com/office/drawing/2014/main" id="{376559B4-B032-8947-B8DF-CEBCC1B9DC61}"/>
              </a:ext>
            </a:extLst>
          </p:cNvPr>
          <p:cNvSpPr/>
          <p:nvPr/>
        </p:nvSpPr>
        <p:spPr>
          <a:xfrm>
            <a:off x="5681342" y="2807187"/>
            <a:ext cx="1432079" cy="211735"/>
          </a:xfrm>
          <a:prstGeom prst="round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37" name="Rounded Rectangle 36">
            <a:extLst>
              <a:ext uri="{FF2B5EF4-FFF2-40B4-BE49-F238E27FC236}">
                <a16:creationId xmlns:a16="http://schemas.microsoft.com/office/drawing/2014/main" id="{255AB1E7-168B-B345-872A-FDAD9FF70767}"/>
              </a:ext>
            </a:extLst>
          </p:cNvPr>
          <p:cNvSpPr/>
          <p:nvPr/>
        </p:nvSpPr>
        <p:spPr>
          <a:xfrm>
            <a:off x="5681341" y="2781156"/>
            <a:ext cx="1036507"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100" dirty="0"/>
              <a:t>SOW </a:t>
            </a:r>
            <a:r>
              <a:rPr lang="en-US" sz="1100" dirty="0" err="1"/>
              <a:t>Devel</a:t>
            </a:r>
            <a:r>
              <a:rPr lang="en-US" sz="1100" dirty="0"/>
              <a:t>.</a:t>
            </a:r>
          </a:p>
        </p:txBody>
      </p:sp>
      <p:sp>
        <p:nvSpPr>
          <p:cNvPr id="38" name="Triangle 37">
            <a:extLst>
              <a:ext uri="{FF2B5EF4-FFF2-40B4-BE49-F238E27FC236}">
                <a16:creationId xmlns:a16="http://schemas.microsoft.com/office/drawing/2014/main" id="{7CD9B41E-3A11-CC49-B7C9-9246430F6953}"/>
              </a:ext>
            </a:extLst>
          </p:cNvPr>
          <p:cNvSpPr/>
          <p:nvPr/>
        </p:nvSpPr>
        <p:spPr>
          <a:xfrm rot="10800000">
            <a:off x="7040028" y="2622167"/>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39" name="Rounded Rectangle 38">
            <a:extLst>
              <a:ext uri="{FF2B5EF4-FFF2-40B4-BE49-F238E27FC236}">
                <a16:creationId xmlns:a16="http://schemas.microsoft.com/office/drawing/2014/main" id="{E964EC3D-EB2D-274A-B354-04A222E465F7}"/>
              </a:ext>
            </a:extLst>
          </p:cNvPr>
          <p:cNvSpPr/>
          <p:nvPr/>
        </p:nvSpPr>
        <p:spPr>
          <a:xfrm>
            <a:off x="6429480" y="2366900"/>
            <a:ext cx="942337"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000" b="1" dirty="0">
                <a:solidFill>
                  <a:schemeClr val="tx1"/>
                </a:solidFill>
              </a:rPr>
              <a:t>ATP </a:t>
            </a:r>
            <a:r>
              <a:rPr lang="en-US" sz="1000" dirty="0">
                <a:solidFill>
                  <a:schemeClr val="tx1"/>
                </a:solidFill>
              </a:rPr>
              <a:t>5/10/22</a:t>
            </a:r>
          </a:p>
        </p:txBody>
      </p:sp>
      <p:sp>
        <p:nvSpPr>
          <p:cNvPr id="40" name="Rounded Rectangle 39">
            <a:extLst>
              <a:ext uri="{FF2B5EF4-FFF2-40B4-BE49-F238E27FC236}">
                <a16:creationId xmlns:a16="http://schemas.microsoft.com/office/drawing/2014/main" id="{5E8AF24C-116F-5043-AEB4-BB3B191CC6F8}"/>
              </a:ext>
            </a:extLst>
          </p:cNvPr>
          <p:cNvSpPr/>
          <p:nvPr/>
        </p:nvSpPr>
        <p:spPr>
          <a:xfrm>
            <a:off x="7145152" y="2808591"/>
            <a:ext cx="4514339" cy="205215"/>
          </a:xfrm>
          <a:prstGeom prst="round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42" name="Rounded Rectangle 41">
            <a:extLst>
              <a:ext uri="{FF2B5EF4-FFF2-40B4-BE49-F238E27FC236}">
                <a16:creationId xmlns:a16="http://schemas.microsoft.com/office/drawing/2014/main" id="{554E49EE-B334-5748-9D17-1032B5392605}"/>
              </a:ext>
            </a:extLst>
          </p:cNvPr>
          <p:cNvSpPr/>
          <p:nvPr/>
        </p:nvSpPr>
        <p:spPr>
          <a:xfrm>
            <a:off x="3015354" y="4911425"/>
            <a:ext cx="3060334"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dirty="0">
                <a:solidFill>
                  <a:schemeClr val="tx1"/>
                </a:solidFill>
              </a:rPr>
              <a:t>APPEL Tier 4 MBSE Training Available to NASA</a:t>
            </a:r>
          </a:p>
        </p:txBody>
      </p:sp>
      <p:sp>
        <p:nvSpPr>
          <p:cNvPr id="43" name="Striped Right Arrow 42">
            <a:extLst>
              <a:ext uri="{FF2B5EF4-FFF2-40B4-BE49-F238E27FC236}">
                <a16:creationId xmlns:a16="http://schemas.microsoft.com/office/drawing/2014/main" id="{72F07B5C-5773-A14F-9CF1-C81886F03BBE}"/>
              </a:ext>
            </a:extLst>
          </p:cNvPr>
          <p:cNvSpPr/>
          <p:nvPr/>
        </p:nvSpPr>
        <p:spPr>
          <a:xfrm>
            <a:off x="2716639" y="4933122"/>
            <a:ext cx="347807" cy="203445"/>
          </a:xfrm>
          <a:prstGeom prst="stripedRightArrow">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4" name="Triangle 43">
            <a:extLst>
              <a:ext uri="{FF2B5EF4-FFF2-40B4-BE49-F238E27FC236}">
                <a16:creationId xmlns:a16="http://schemas.microsoft.com/office/drawing/2014/main" id="{3DE4FF86-DC97-E34A-B013-FB0D7BAD38BF}"/>
              </a:ext>
            </a:extLst>
          </p:cNvPr>
          <p:cNvSpPr/>
          <p:nvPr/>
        </p:nvSpPr>
        <p:spPr>
          <a:xfrm rot="10800000">
            <a:off x="1468131" y="3487165"/>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6" name="Triangle 45">
            <a:extLst>
              <a:ext uri="{FF2B5EF4-FFF2-40B4-BE49-F238E27FC236}">
                <a16:creationId xmlns:a16="http://schemas.microsoft.com/office/drawing/2014/main" id="{510EA9AD-D8A1-BB41-80F1-15B0FC6D7E7F}"/>
              </a:ext>
            </a:extLst>
          </p:cNvPr>
          <p:cNvSpPr/>
          <p:nvPr/>
        </p:nvSpPr>
        <p:spPr>
          <a:xfrm rot="10800000">
            <a:off x="1776578" y="3487161"/>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endParaRPr lang="en-US" sz="1600" dirty="0" err="1">
              <a:solidFill>
                <a:schemeClr val="bg1"/>
              </a:solidFill>
            </a:endParaRPr>
          </a:p>
        </p:txBody>
      </p:sp>
      <p:sp>
        <p:nvSpPr>
          <p:cNvPr id="47" name="Rounded Rectangle 46">
            <a:extLst>
              <a:ext uri="{FF2B5EF4-FFF2-40B4-BE49-F238E27FC236}">
                <a16:creationId xmlns:a16="http://schemas.microsoft.com/office/drawing/2014/main" id="{E7408C5C-B1D2-9E42-AF9C-12B7CD1F0CB8}"/>
              </a:ext>
            </a:extLst>
          </p:cNvPr>
          <p:cNvSpPr/>
          <p:nvPr/>
        </p:nvSpPr>
        <p:spPr>
          <a:xfrm>
            <a:off x="1696879" y="3054596"/>
            <a:ext cx="1513075"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b="1" dirty="0">
                <a:solidFill>
                  <a:schemeClr val="tx1"/>
                </a:solidFill>
              </a:rPr>
              <a:t>Presented @ Transformation Tue</a:t>
            </a:r>
          </a:p>
          <a:p>
            <a:r>
              <a:rPr lang="en-US" sz="1000" dirty="0">
                <a:solidFill>
                  <a:schemeClr val="tx1"/>
                </a:solidFill>
              </a:rPr>
              <a:t>11/16/21</a:t>
            </a:r>
          </a:p>
        </p:txBody>
      </p:sp>
      <p:sp>
        <p:nvSpPr>
          <p:cNvPr id="48" name="Triangle 47">
            <a:extLst>
              <a:ext uri="{FF2B5EF4-FFF2-40B4-BE49-F238E27FC236}">
                <a16:creationId xmlns:a16="http://schemas.microsoft.com/office/drawing/2014/main" id="{D4DF0633-F42D-BA4B-B049-3DE857BA0639}"/>
              </a:ext>
            </a:extLst>
          </p:cNvPr>
          <p:cNvSpPr/>
          <p:nvPr/>
        </p:nvSpPr>
        <p:spPr>
          <a:xfrm rot="10800000">
            <a:off x="3749701" y="1200379"/>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9" name="Rounded Rectangle 48">
            <a:extLst>
              <a:ext uri="{FF2B5EF4-FFF2-40B4-BE49-F238E27FC236}">
                <a16:creationId xmlns:a16="http://schemas.microsoft.com/office/drawing/2014/main" id="{D768D31B-6301-E141-9AC4-1C187F647208}"/>
              </a:ext>
            </a:extLst>
          </p:cNvPr>
          <p:cNvSpPr/>
          <p:nvPr/>
        </p:nvSpPr>
        <p:spPr>
          <a:xfrm>
            <a:off x="3693427" y="1464835"/>
            <a:ext cx="951633"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MBSE Brief to SELP</a:t>
            </a:r>
          </a:p>
          <a:p>
            <a:r>
              <a:rPr lang="en-US" sz="800" dirty="0">
                <a:solidFill>
                  <a:schemeClr val="tx1"/>
                </a:solidFill>
              </a:rPr>
              <a:t>1/11/22</a:t>
            </a:r>
          </a:p>
        </p:txBody>
      </p:sp>
      <p:sp>
        <p:nvSpPr>
          <p:cNvPr id="50" name="Triangle 49">
            <a:extLst>
              <a:ext uri="{FF2B5EF4-FFF2-40B4-BE49-F238E27FC236}">
                <a16:creationId xmlns:a16="http://schemas.microsoft.com/office/drawing/2014/main" id="{418FE07C-CE00-CB45-A877-6095E85E7DD4}"/>
              </a:ext>
            </a:extLst>
          </p:cNvPr>
          <p:cNvSpPr/>
          <p:nvPr/>
        </p:nvSpPr>
        <p:spPr>
          <a:xfrm rot="10800000">
            <a:off x="4580736" y="1209613"/>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5" name="Rounded Rectangle 64">
            <a:extLst>
              <a:ext uri="{FF2B5EF4-FFF2-40B4-BE49-F238E27FC236}">
                <a16:creationId xmlns:a16="http://schemas.microsoft.com/office/drawing/2014/main" id="{741940F7-6719-034D-8827-A41A31FCA304}"/>
              </a:ext>
            </a:extLst>
          </p:cNvPr>
          <p:cNvSpPr/>
          <p:nvPr/>
        </p:nvSpPr>
        <p:spPr>
          <a:xfrm>
            <a:off x="4504102" y="1416515"/>
            <a:ext cx="1792340"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MBE Baselining as Integrated Team  </a:t>
            </a:r>
            <a:r>
              <a:rPr lang="en-US" sz="800" dirty="0">
                <a:solidFill>
                  <a:schemeClr val="tx1"/>
                </a:solidFill>
              </a:rPr>
              <a:t>2/17/22</a:t>
            </a:r>
          </a:p>
        </p:txBody>
      </p:sp>
      <p:sp>
        <p:nvSpPr>
          <p:cNvPr id="78" name="Triangle 77">
            <a:extLst>
              <a:ext uri="{FF2B5EF4-FFF2-40B4-BE49-F238E27FC236}">
                <a16:creationId xmlns:a16="http://schemas.microsoft.com/office/drawing/2014/main" id="{E096A7DD-9B11-5E46-B5E6-F97D36FB666F}"/>
              </a:ext>
            </a:extLst>
          </p:cNvPr>
          <p:cNvSpPr/>
          <p:nvPr/>
        </p:nvSpPr>
        <p:spPr>
          <a:xfrm rot="10800000">
            <a:off x="4034031" y="1200378"/>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79" name="Rounded Rectangle 78">
            <a:extLst>
              <a:ext uri="{FF2B5EF4-FFF2-40B4-BE49-F238E27FC236}">
                <a16:creationId xmlns:a16="http://schemas.microsoft.com/office/drawing/2014/main" id="{79452AD9-02D1-104D-8B5C-77E708B80886}"/>
              </a:ext>
            </a:extLst>
          </p:cNvPr>
          <p:cNvSpPr/>
          <p:nvPr/>
        </p:nvSpPr>
        <p:spPr>
          <a:xfrm>
            <a:off x="3950986" y="959994"/>
            <a:ext cx="2074881"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b="1" dirty="0">
                <a:solidFill>
                  <a:schemeClr val="tx1"/>
                </a:solidFill>
              </a:rPr>
              <a:t>Integrated MBE Kickoff </a:t>
            </a:r>
            <a:r>
              <a:rPr lang="en-US" sz="1000" dirty="0">
                <a:solidFill>
                  <a:schemeClr val="tx1"/>
                </a:solidFill>
              </a:rPr>
              <a:t>1/31/22</a:t>
            </a:r>
          </a:p>
        </p:txBody>
      </p:sp>
      <p:sp>
        <p:nvSpPr>
          <p:cNvPr id="80" name="Rounded Rectangle 79">
            <a:extLst>
              <a:ext uri="{FF2B5EF4-FFF2-40B4-BE49-F238E27FC236}">
                <a16:creationId xmlns:a16="http://schemas.microsoft.com/office/drawing/2014/main" id="{0D96C955-0A8E-9545-BCBF-6187C8B4FE9F}"/>
              </a:ext>
            </a:extLst>
          </p:cNvPr>
          <p:cNvSpPr/>
          <p:nvPr/>
        </p:nvSpPr>
        <p:spPr>
          <a:xfrm>
            <a:off x="2406320" y="3304601"/>
            <a:ext cx="3218681" cy="239797"/>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81" name="Rounded Rectangle 80">
            <a:extLst>
              <a:ext uri="{FF2B5EF4-FFF2-40B4-BE49-F238E27FC236}">
                <a16:creationId xmlns:a16="http://schemas.microsoft.com/office/drawing/2014/main" id="{305A79D3-A643-C145-AE30-FD6746332B84}"/>
              </a:ext>
            </a:extLst>
          </p:cNvPr>
          <p:cNvSpPr/>
          <p:nvPr/>
        </p:nvSpPr>
        <p:spPr>
          <a:xfrm>
            <a:off x="2532635" y="3293460"/>
            <a:ext cx="3092366"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err="1">
                <a:solidFill>
                  <a:schemeClr val="tx1"/>
                </a:solidFill>
              </a:rPr>
              <a:t>Devel</a:t>
            </a:r>
            <a:r>
              <a:rPr lang="en-US" sz="900" dirty="0">
                <a:solidFill>
                  <a:schemeClr val="tx1"/>
                </a:solidFill>
              </a:rPr>
              <a:t>. &amp; baseline of MBSE 3-Phased Plan w/resources needed</a:t>
            </a:r>
          </a:p>
        </p:txBody>
      </p:sp>
      <p:sp>
        <p:nvSpPr>
          <p:cNvPr id="82" name="Rounded Rectangle 81">
            <a:extLst>
              <a:ext uri="{FF2B5EF4-FFF2-40B4-BE49-F238E27FC236}">
                <a16:creationId xmlns:a16="http://schemas.microsoft.com/office/drawing/2014/main" id="{12417075-6A98-0D4E-94F7-FA6EDB1BECC7}"/>
              </a:ext>
            </a:extLst>
          </p:cNvPr>
          <p:cNvSpPr/>
          <p:nvPr/>
        </p:nvSpPr>
        <p:spPr>
          <a:xfrm>
            <a:off x="5130649" y="2263825"/>
            <a:ext cx="1195313" cy="324111"/>
          </a:xfrm>
          <a:prstGeom prst="round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tx1"/>
              </a:solidFill>
            </a:endParaRPr>
          </a:p>
        </p:txBody>
      </p:sp>
      <p:sp>
        <p:nvSpPr>
          <p:cNvPr id="83" name="Rounded Rectangle 82">
            <a:extLst>
              <a:ext uri="{FF2B5EF4-FFF2-40B4-BE49-F238E27FC236}">
                <a16:creationId xmlns:a16="http://schemas.microsoft.com/office/drawing/2014/main" id="{21B444C6-D120-5445-BDC1-09F6CB2F8864}"/>
              </a:ext>
            </a:extLst>
          </p:cNvPr>
          <p:cNvSpPr/>
          <p:nvPr/>
        </p:nvSpPr>
        <p:spPr>
          <a:xfrm>
            <a:off x="5117982" y="2247365"/>
            <a:ext cx="1195313" cy="34057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dirty="0">
                <a:solidFill>
                  <a:schemeClr val="tx1"/>
                </a:solidFill>
              </a:rPr>
              <a:t>DT Transforming </a:t>
            </a:r>
          </a:p>
          <a:p>
            <a:r>
              <a:rPr lang="en-US" sz="1000" dirty="0">
                <a:solidFill>
                  <a:schemeClr val="tx1"/>
                </a:solidFill>
              </a:rPr>
              <a:t>Eng. Sprint</a:t>
            </a:r>
          </a:p>
        </p:txBody>
      </p:sp>
      <p:cxnSp>
        <p:nvCxnSpPr>
          <p:cNvPr id="85" name="Elbow Connector 84">
            <a:extLst>
              <a:ext uri="{FF2B5EF4-FFF2-40B4-BE49-F238E27FC236}">
                <a16:creationId xmlns:a16="http://schemas.microsoft.com/office/drawing/2014/main" id="{DA14F232-65B6-4945-964F-616E5EB25968}"/>
              </a:ext>
            </a:extLst>
          </p:cNvPr>
          <p:cNvCxnSpPr>
            <a:cxnSpLocks/>
            <a:stCxn id="80" idx="3"/>
            <a:endCxn id="25" idx="1"/>
          </p:cNvCxnSpPr>
          <p:nvPr/>
        </p:nvCxnSpPr>
        <p:spPr>
          <a:xfrm>
            <a:off x="5625001" y="3424500"/>
            <a:ext cx="234011" cy="304533"/>
          </a:xfrm>
          <a:prstGeom prst="bentConnector3">
            <a:avLst>
              <a:gd name="adj1" fmla="val 50000"/>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5AFF042-1289-ED4D-9196-97C7451D08D3}"/>
              </a:ext>
            </a:extLst>
          </p:cNvPr>
          <p:cNvSpPr txBox="1"/>
          <p:nvPr/>
        </p:nvSpPr>
        <p:spPr>
          <a:xfrm rot="16200000">
            <a:off x="-149681" y="4819402"/>
            <a:ext cx="670447" cy="245859"/>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dirty="0"/>
              <a:t>MBSE</a:t>
            </a:r>
          </a:p>
        </p:txBody>
      </p:sp>
      <p:sp>
        <p:nvSpPr>
          <p:cNvPr id="88" name="Left Bracket 87">
            <a:extLst>
              <a:ext uri="{FF2B5EF4-FFF2-40B4-BE49-F238E27FC236}">
                <a16:creationId xmlns:a16="http://schemas.microsoft.com/office/drawing/2014/main" id="{E4920650-F0B8-6C48-B507-FD4485F503E0}"/>
              </a:ext>
            </a:extLst>
          </p:cNvPr>
          <p:cNvSpPr/>
          <p:nvPr/>
        </p:nvSpPr>
        <p:spPr>
          <a:xfrm>
            <a:off x="295711" y="3961525"/>
            <a:ext cx="67456" cy="2423156"/>
          </a:xfrm>
          <a:prstGeom prst="leftBracket">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8CFBA271-328B-DB43-81CF-E2C7B1A06613}"/>
              </a:ext>
            </a:extLst>
          </p:cNvPr>
          <p:cNvSpPr txBox="1"/>
          <p:nvPr/>
        </p:nvSpPr>
        <p:spPr>
          <a:xfrm rot="16200000">
            <a:off x="-178243" y="1771403"/>
            <a:ext cx="670447" cy="245859"/>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600" b="1" dirty="0"/>
              <a:t>MBE</a:t>
            </a:r>
          </a:p>
        </p:txBody>
      </p:sp>
      <p:sp>
        <p:nvSpPr>
          <p:cNvPr id="90" name="Left Bracket 89">
            <a:extLst>
              <a:ext uri="{FF2B5EF4-FFF2-40B4-BE49-F238E27FC236}">
                <a16:creationId xmlns:a16="http://schemas.microsoft.com/office/drawing/2014/main" id="{79F742C1-9AEF-2749-BFBC-75E0634894C5}"/>
              </a:ext>
            </a:extLst>
          </p:cNvPr>
          <p:cNvSpPr/>
          <p:nvPr/>
        </p:nvSpPr>
        <p:spPr>
          <a:xfrm>
            <a:off x="22851" y="1257743"/>
            <a:ext cx="75129" cy="5126937"/>
          </a:xfrm>
          <a:prstGeom prst="leftBracket">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a:extLst>
              <a:ext uri="{FF2B5EF4-FFF2-40B4-BE49-F238E27FC236}">
                <a16:creationId xmlns:a16="http://schemas.microsoft.com/office/drawing/2014/main" id="{9CAF0342-FAEB-8F45-B3C0-492137C6077C}"/>
              </a:ext>
            </a:extLst>
          </p:cNvPr>
          <p:cNvSpPr txBox="1"/>
          <p:nvPr/>
        </p:nvSpPr>
        <p:spPr>
          <a:xfrm>
            <a:off x="7126114" y="3053553"/>
            <a:ext cx="2827406" cy="188965"/>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000" dirty="0"/>
              <a:t>Leverages E-APMB survey data</a:t>
            </a:r>
          </a:p>
        </p:txBody>
      </p:sp>
      <p:sp>
        <p:nvSpPr>
          <p:cNvPr id="94" name="TextBox 93">
            <a:extLst>
              <a:ext uri="{FF2B5EF4-FFF2-40B4-BE49-F238E27FC236}">
                <a16:creationId xmlns:a16="http://schemas.microsoft.com/office/drawing/2014/main" id="{CACAB465-59A2-7341-9F18-D644CC297996}"/>
              </a:ext>
            </a:extLst>
          </p:cNvPr>
          <p:cNvSpPr txBox="1"/>
          <p:nvPr/>
        </p:nvSpPr>
        <p:spPr>
          <a:xfrm>
            <a:off x="5682290" y="2654727"/>
            <a:ext cx="510520" cy="191880"/>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050" b="1" dirty="0">
                <a:solidFill>
                  <a:srgbClr val="0070C0"/>
                </a:solidFill>
                <a:latin typeface="Arial" panose="020B0604020202020204" pitchFamily="34" charset="0"/>
                <a:cs typeface="Arial" panose="020B0604020202020204" pitchFamily="34" charset="0"/>
              </a:rPr>
              <a:t>MBE Task 1</a:t>
            </a:r>
          </a:p>
        </p:txBody>
      </p:sp>
      <p:sp>
        <p:nvSpPr>
          <p:cNvPr id="96" name="TextBox 95">
            <a:extLst>
              <a:ext uri="{FF2B5EF4-FFF2-40B4-BE49-F238E27FC236}">
                <a16:creationId xmlns:a16="http://schemas.microsoft.com/office/drawing/2014/main" id="{DDAE575B-26E0-F047-AA09-3145CB622474}"/>
              </a:ext>
            </a:extLst>
          </p:cNvPr>
          <p:cNvSpPr txBox="1"/>
          <p:nvPr/>
        </p:nvSpPr>
        <p:spPr>
          <a:xfrm>
            <a:off x="5866680" y="3474218"/>
            <a:ext cx="510520" cy="191880"/>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050" b="1" dirty="0">
                <a:solidFill>
                  <a:srgbClr val="0070C0"/>
                </a:solidFill>
                <a:latin typeface="Arial" panose="020B0604020202020204" pitchFamily="34" charset="0"/>
                <a:cs typeface="Arial" panose="020B0604020202020204" pitchFamily="34" charset="0"/>
              </a:rPr>
              <a:t>MBE Task 3</a:t>
            </a:r>
          </a:p>
        </p:txBody>
      </p:sp>
      <p:sp>
        <p:nvSpPr>
          <p:cNvPr id="97" name="TextBox 96">
            <a:extLst>
              <a:ext uri="{FF2B5EF4-FFF2-40B4-BE49-F238E27FC236}">
                <a16:creationId xmlns:a16="http://schemas.microsoft.com/office/drawing/2014/main" id="{228D4C16-8D60-C440-A376-FBF2C0D9486C}"/>
              </a:ext>
            </a:extLst>
          </p:cNvPr>
          <p:cNvSpPr txBox="1"/>
          <p:nvPr/>
        </p:nvSpPr>
        <p:spPr>
          <a:xfrm>
            <a:off x="383818" y="5879038"/>
            <a:ext cx="782397" cy="191880"/>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050" b="1" dirty="0">
                <a:solidFill>
                  <a:srgbClr val="0070C0"/>
                </a:solidFill>
                <a:latin typeface="Arial" panose="020B0604020202020204" pitchFamily="34" charset="0"/>
                <a:cs typeface="Arial" panose="020B0604020202020204" pitchFamily="34" charset="0"/>
              </a:rPr>
              <a:t>MBE Task 4</a:t>
            </a:r>
          </a:p>
        </p:txBody>
      </p:sp>
      <p:sp>
        <p:nvSpPr>
          <p:cNvPr id="101" name="Rounded Rectangle 100">
            <a:extLst>
              <a:ext uri="{FF2B5EF4-FFF2-40B4-BE49-F238E27FC236}">
                <a16:creationId xmlns:a16="http://schemas.microsoft.com/office/drawing/2014/main" id="{1E1FDEF8-5235-A242-AF65-D28EB52542F6}"/>
              </a:ext>
            </a:extLst>
          </p:cNvPr>
          <p:cNvSpPr/>
          <p:nvPr/>
        </p:nvSpPr>
        <p:spPr>
          <a:xfrm>
            <a:off x="4203987" y="1721684"/>
            <a:ext cx="1093462"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Navy </a:t>
            </a:r>
            <a:r>
              <a:rPr lang="en-US" sz="800" dirty="0">
                <a:solidFill>
                  <a:schemeClr val="tx1"/>
                </a:solidFill>
              </a:rPr>
              <a:t>2/02/22</a:t>
            </a:r>
          </a:p>
        </p:txBody>
      </p:sp>
      <p:sp>
        <p:nvSpPr>
          <p:cNvPr id="104" name="Rounded Rectangle 103">
            <a:extLst>
              <a:ext uri="{FF2B5EF4-FFF2-40B4-BE49-F238E27FC236}">
                <a16:creationId xmlns:a16="http://schemas.microsoft.com/office/drawing/2014/main" id="{37920C90-FD36-0145-9BF9-D4DCC47D4418}"/>
              </a:ext>
            </a:extLst>
          </p:cNvPr>
          <p:cNvSpPr/>
          <p:nvPr/>
        </p:nvSpPr>
        <p:spPr>
          <a:xfrm>
            <a:off x="5534230" y="1906331"/>
            <a:ext cx="1912418"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MLT briefing to Navy/NAVSEA MBSE Modeling </a:t>
            </a:r>
            <a:r>
              <a:rPr lang="en-US" sz="800" b="1" dirty="0" err="1">
                <a:solidFill>
                  <a:schemeClr val="tx1"/>
                </a:solidFill>
              </a:rPr>
              <a:t>CoP.</a:t>
            </a:r>
            <a:r>
              <a:rPr lang="en-US" sz="800" b="1" dirty="0">
                <a:solidFill>
                  <a:schemeClr val="tx1"/>
                </a:solidFill>
              </a:rPr>
              <a:t> </a:t>
            </a:r>
            <a:r>
              <a:rPr lang="en-US" sz="800" dirty="0">
                <a:solidFill>
                  <a:schemeClr val="tx1"/>
                </a:solidFill>
              </a:rPr>
              <a:t>3/20/22</a:t>
            </a:r>
          </a:p>
        </p:txBody>
      </p:sp>
      <p:sp>
        <p:nvSpPr>
          <p:cNvPr id="105" name="Oval 104">
            <a:extLst>
              <a:ext uri="{FF2B5EF4-FFF2-40B4-BE49-F238E27FC236}">
                <a16:creationId xmlns:a16="http://schemas.microsoft.com/office/drawing/2014/main" id="{1799AF3E-05F6-454A-8383-593EB9FEC673}"/>
              </a:ext>
            </a:extLst>
          </p:cNvPr>
          <p:cNvSpPr/>
          <p:nvPr/>
        </p:nvSpPr>
        <p:spPr>
          <a:xfrm>
            <a:off x="5487910" y="1939740"/>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8" name="Rounded Rectangle 67">
            <a:extLst>
              <a:ext uri="{FF2B5EF4-FFF2-40B4-BE49-F238E27FC236}">
                <a16:creationId xmlns:a16="http://schemas.microsoft.com/office/drawing/2014/main" id="{EA2A6667-4E42-364F-8A4F-B11692A3C962}"/>
              </a:ext>
            </a:extLst>
          </p:cNvPr>
          <p:cNvSpPr/>
          <p:nvPr/>
        </p:nvSpPr>
        <p:spPr>
          <a:xfrm>
            <a:off x="4825100" y="1897113"/>
            <a:ext cx="650512"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Sandia NL </a:t>
            </a:r>
            <a:r>
              <a:rPr lang="en-US" sz="800" dirty="0">
                <a:solidFill>
                  <a:schemeClr val="tx1"/>
                </a:solidFill>
              </a:rPr>
              <a:t>2/22/22</a:t>
            </a:r>
          </a:p>
        </p:txBody>
      </p:sp>
      <p:sp>
        <p:nvSpPr>
          <p:cNvPr id="69" name="Oval 68">
            <a:extLst>
              <a:ext uri="{FF2B5EF4-FFF2-40B4-BE49-F238E27FC236}">
                <a16:creationId xmlns:a16="http://schemas.microsoft.com/office/drawing/2014/main" id="{E780E437-FE9C-B847-BBBD-989651690A0D}"/>
              </a:ext>
            </a:extLst>
          </p:cNvPr>
          <p:cNvSpPr/>
          <p:nvPr/>
        </p:nvSpPr>
        <p:spPr>
          <a:xfrm>
            <a:off x="4762898" y="1947434"/>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70" name="Rounded Rectangle 69">
            <a:extLst>
              <a:ext uri="{FF2B5EF4-FFF2-40B4-BE49-F238E27FC236}">
                <a16:creationId xmlns:a16="http://schemas.microsoft.com/office/drawing/2014/main" id="{5D5BBCD0-0A90-934F-BD1A-7C3957EB2A5C}"/>
              </a:ext>
            </a:extLst>
          </p:cNvPr>
          <p:cNvSpPr/>
          <p:nvPr/>
        </p:nvSpPr>
        <p:spPr>
          <a:xfrm>
            <a:off x="1554328" y="849829"/>
            <a:ext cx="1749607"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b="1" dirty="0">
                <a:solidFill>
                  <a:schemeClr val="tx1"/>
                </a:solidFill>
              </a:rPr>
              <a:t>MBSE @ Inter-Agency Working Group </a:t>
            </a:r>
            <a:r>
              <a:rPr lang="en-US" sz="1000" dirty="0">
                <a:solidFill>
                  <a:schemeClr val="tx1"/>
                </a:solidFill>
              </a:rPr>
              <a:t>11/16/21</a:t>
            </a:r>
          </a:p>
        </p:txBody>
      </p:sp>
      <p:sp>
        <p:nvSpPr>
          <p:cNvPr id="73" name="Rounded Rectangle 72">
            <a:extLst>
              <a:ext uri="{FF2B5EF4-FFF2-40B4-BE49-F238E27FC236}">
                <a16:creationId xmlns:a16="http://schemas.microsoft.com/office/drawing/2014/main" id="{399D57F6-A306-9D67-2D03-B8FC52E3B44D}"/>
              </a:ext>
            </a:extLst>
          </p:cNvPr>
          <p:cNvSpPr/>
          <p:nvPr/>
        </p:nvSpPr>
        <p:spPr>
          <a:xfrm>
            <a:off x="7452276" y="2381125"/>
            <a:ext cx="1286287"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000" b="1" dirty="0">
                <a:solidFill>
                  <a:schemeClr val="tx1"/>
                </a:solidFill>
              </a:rPr>
              <a:t>Kickoff </a:t>
            </a:r>
            <a:r>
              <a:rPr lang="en-US" sz="1000" dirty="0">
                <a:solidFill>
                  <a:schemeClr val="tx1"/>
                </a:solidFill>
              </a:rPr>
              <a:t>5/25/22</a:t>
            </a:r>
          </a:p>
        </p:txBody>
      </p:sp>
      <p:sp>
        <p:nvSpPr>
          <p:cNvPr id="74" name="Triangle 73">
            <a:extLst>
              <a:ext uri="{FF2B5EF4-FFF2-40B4-BE49-F238E27FC236}">
                <a16:creationId xmlns:a16="http://schemas.microsoft.com/office/drawing/2014/main" id="{373FCDDB-FCB0-AB97-4B54-8C095FB766CC}"/>
              </a:ext>
            </a:extLst>
          </p:cNvPr>
          <p:cNvSpPr/>
          <p:nvPr/>
        </p:nvSpPr>
        <p:spPr>
          <a:xfrm rot="10800000">
            <a:off x="7685396" y="2607591"/>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75" name="Triangle 74">
            <a:extLst>
              <a:ext uri="{FF2B5EF4-FFF2-40B4-BE49-F238E27FC236}">
                <a16:creationId xmlns:a16="http://schemas.microsoft.com/office/drawing/2014/main" id="{350759E8-B46E-920B-3B26-9A626671C388}"/>
              </a:ext>
            </a:extLst>
          </p:cNvPr>
          <p:cNvSpPr/>
          <p:nvPr/>
        </p:nvSpPr>
        <p:spPr>
          <a:xfrm rot="10800000">
            <a:off x="11524339" y="2607208"/>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76" name="Rounded Rectangle 75">
            <a:extLst>
              <a:ext uri="{FF2B5EF4-FFF2-40B4-BE49-F238E27FC236}">
                <a16:creationId xmlns:a16="http://schemas.microsoft.com/office/drawing/2014/main" id="{3854E81F-B551-F663-336A-7ECB50D26E25}"/>
              </a:ext>
            </a:extLst>
          </p:cNvPr>
          <p:cNvSpPr/>
          <p:nvPr/>
        </p:nvSpPr>
        <p:spPr>
          <a:xfrm>
            <a:off x="9022332" y="2534145"/>
            <a:ext cx="2709458"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000" b="1" dirty="0">
                <a:solidFill>
                  <a:schemeClr val="tx1"/>
                </a:solidFill>
              </a:rPr>
              <a:t>Draft toolchain “architecture” </a:t>
            </a:r>
            <a:r>
              <a:rPr lang="en-US" sz="1000" dirty="0">
                <a:solidFill>
                  <a:schemeClr val="tx1"/>
                </a:solidFill>
              </a:rPr>
              <a:t>9/30/22</a:t>
            </a:r>
          </a:p>
        </p:txBody>
      </p:sp>
      <p:sp>
        <p:nvSpPr>
          <p:cNvPr id="77" name="Rounded Rectangle 76">
            <a:extLst>
              <a:ext uri="{FF2B5EF4-FFF2-40B4-BE49-F238E27FC236}">
                <a16:creationId xmlns:a16="http://schemas.microsoft.com/office/drawing/2014/main" id="{0B25A5B0-4A11-6327-5FB6-DBAAF96CB558}"/>
              </a:ext>
            </a:extLst>
          </p:cNvPr>
          <p:cNvSpPr/>
          <p:nvPr/>
        </p:nvSpPr>
        <p:spPr>
          <a:xfrm>
            <a:off x="11671999" y="2801478"/>
            <a:ext cx="700232" cy="211735"/>
          </a:xfrm>
          <a:prstGeom prst="round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84" name="TextBox 83">
            <a:extLst>
              <a:ext uri="{FF2B5EF4-FFF2-40B4-BE49-F238E27FC236}">
                <a16:creationId xmlns:a16="http://schemas.microsoft.com/office/drawing/2014/main" id="{FC511A82-BFCE-B475-34AD-1C6D63F2B28A}"/>
              </a:ext>
            </a:extLst>
          </p:cNvPr>
          <p:cNvSpPr txBox="1"/>
          <p:nvPr/>
        </p:nvSpPr>
        <p:spPr>
          <a:xfrm>
            <a:off x="9323293" y="3030336"/>
            <a:ext cx="2827406" cy="188965"/>
          </a:xfrm>
          <a:prstGeom prst="rect">
            <a:avLst/>
          </a:prstGeom>
          <a:ln w="6350">
            <a:noFill/>
            <a:miter lim="800000"/>
          </a:ln>
        </p:spPr>
        <p:txBody>
          <a:bodyPr vert="horz" wrap="none" lIns="0" tIns="0" rIns="0" bIns="0" rtlCol="0">
            <a:noAutofit/>
          </a:bodyPr>
          <a:lstStyle/>
          <a:p>
            <a:pPr algn="r">
              <a:spcBef>
                <a:spcPts val="300"/>
              </a:spcBef>
              <a:spcAft>
                <a:spcPts val="300"/>
              </a:spcAft>
              <a:buNone/>
            </a:pPr>
            <a:r>
              <a:rPr lang="en-US" sz="800" dirty="0"/>
              <a:t>Final product 11/15/22</a:t>
            </a:r>
          </a:p>
        </p:txBody>
      </p:sp>
      <p:sp>
        <p:nvSpPr>
          <p:cNvPr id="98" name="Rounded Rectangle 97">
            <a:extLst>
              <a:ext uri="{FF2B5EF4-FFF2-40B4-BE49-F238E27FC236}">
                <a16:creationId xmlns:a16="http://schemas.microsoft.com/office/drawing/2014/main" id="{D84CBF87-69A4-7093-B5F3-9526E246E041}"/>
              </a:ext>
            </a:extLst>
          </p:cNvPr>
          <p:cNvSpPr/>
          <p:nvPr/>
        </p:nvSpPr>
        <p:spPr>
          <a:xfrm>
            <a:off x="7844475" y="3215742"/>
            <a:ext cx="1286287"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000" b="1" dirty="0">
                <a:solidFill>
                  <a:schemeClr val="tx1"/>
                </a:solidFill>
              </a:rPr>
              <a:t>Kickoff </a:t>
            </a:r>
            <a:r>
              <a:rPr lang="en-US" sz="1000" dirty="0">
                <a:solidFill>
                  <a:schemeClr val="tx1"/>
                </a:solidFill>
              </a:rPr>
              <a:t>6/06/22</a:t>
            </a:r>
          </a:p>
        </p:txBody>
      </p:sp>
      <p:sp>
        <p:nvSpPr>
          <p:cNvPr id="103" name="Triangle 102">
            <a:extLst>
              <a:ext uri="{FF2B5EF4-FFF2-40B4-BE49-F238E27FC236}">
                <a16:creationId xmlns:a16="http://schemas.microsoft.com/office/drawing/2014/main" id="{84AB7D2C-C72A-F694-D7F3-DF58B7CF580B}"/>
              </a:ext>
            </a:extLst>
          </p:cNvPr>
          <p:cNvSpPr/>
          <p:nvPr/>
        </p:nvSpPr>
        <p:spPr>
          <a:xfrm rot="10800000">
            <a:off x="8028205" y="3457019"/>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1" name="Rounded Rectangle 40">
            <a:extLst>
              <a:ext uri="{FF2B5EF4-FFF2-40B4-BE49-F238E27FC236}">
                <a16:creationId xmlns:a16="http://schemas.microsoft.com/office/drawing/2014/main" id="{9F913082-D7B7-504A-97CA-67103A88CFEF}"/>
              </a:ext>
            </a:extLst>
          </p:cNvPr>
          <p:cNvSpPr/>
          <p:nvPr/>
        </p:nvSpPr>
        <p:spPr>
          <a:xfrm>
            <a:off x="7107583" y="2772117"/>
            <a:ext cx="4266633"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dirty="0"/>
              <a:t>Benchmark Agency Toolchains and ident. Interoperability </a:t>
            </a:r>
            <a:r>
              <a:rPr lang="en-US" sz="1000" dirty="0" err="1"/>
              <a:t>reqs</a:t>
            </a:r>
            <a:r>
              <a:rPr lang="en-US" sz="1000" dirty="0"/>
              <a:t>. (WYE)</a:t>
            </a:r>
          </a:p>
        </p:txBody>
      </p:sp>
      <p:cxnSp>
        <p:nvCxnSpPr>
          <p:cNvPr id="53" name="Straight Arrow Connector 52">
            <a:extLst>
              <a:ext uri="{FF2B5EF4-FFF2-40B4-BE49-F238E27FC236}">
                <a16:creationId xmlns:a16="http://schemas.microsoft.com/office/drawing/2014/main" id="{4990A09E-A251-913D-AD66-A0CF5E0987F7}"/>
              </a:ext>
            </a:extLst>
          </p:cNvPr>
          <p:cNvCxnSpPr>
            <a:cxnSpLocks/>
          </p:cNvCxnSpPr>
          <p:nvPr/>
        </p:nvCxnSpPr>
        <p:spPr>
          <a:xfrm>
            <a:off x="7333458" y="4041991"/>
            <a:ext cx="796313" cy="5393"/>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8DE7E7D3-83E9-0046-D374-AB89A19216EE}"/>
              </a:ext>
            </a:extLst>
          </p:cNvPr>
          <p:cNvSpPr/>
          <p:nvPr/>
        </p:nvSpPr>
        <p:spPr>
          <a:xfrm>
            <a:off x="7178433" y="3781557"/>
            <a:ext cx="1095929"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dirty="0">
                <a:solidFill>
                  <a:schemeClr val="tx1"/>
                </a:solidFill>
              </a:rPr>
              <a:t>Planning/Prep</a:t>
            </a:r>
          </a:p>
        </p:txBody>
      </p:sp>
      <p:sp>
        <p:nvSpPr>
          <p:cNvPr id="116" name="Rounded Rectangle 115">
            <a:extLst>
              <a:ext uri="{FF2B5EF4-FFF2-40B4-BE49-F238E27FC236}">
                <a16:creationId xmlns:a16="http://schemas.microsoft.com/office/drawing/2014/main" id="{7E095F9C-2C82-3605-B894-44CF829FE073}"/>
              </a:ext>
            </a:extLst>
          </p:cNvPr>
          <p:cNvSpPr/>
          <p:nvPr/>
        </p:nvSpPr>
        <p:spPr>
          <a:xfrm>
            <a:off x="7945002" y="3784234"/>
            <a:ext cx="1286287"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dirty="0" err="1">
                <a:solidFill>
                  <a:schemeClr val="tx1"/>
                </a:solidFill>
              </a:rPr>
              <a:t>Init.</a:t>
            </a:r>
            <a:r>
              <a:rPr lang="en-US" sz="800" dirty="0">
                <a:solidFill>
                  <a:schemeClr val="tx1"/>
                </a:solidFill>
              </a:rPr>
              <a:t> Model Arch.</a:t>
            </a:r>
          </a:p>
        </p:txBody>
      </p:sp>
      <p:cxnSp>
        <p:nvCxnSpPr>
          <p:cNvPr id="120" name="Straight Arrow Connector 119">
            <a:extLst>
              <a:ext uri="{FF2B5EF4-FFF2-40B4-BE49-F238E27FC236}">
                <a16:creationId xmlns:a16="http://schemas.microsoft.com/office/drawing/2014/main" id="{D9E8EF95-32DC-F2B4-26D9-C6C0BE1BD551}"/>
              </a:ext>
            </a:extLst>
          </p:cNvPr>
          <p:cNvCxnSpPr>
            <a:cxnSpLocks/>
          </p:cNvCxnSpPr>
          <p:nvPr/>
        </p:nvCxnSpPr>
        <p:spPr>
          <a:xfrm>
            <a:off x="8129771" y="4048847"/>
            <a:ext cx="800663" cy="0"/>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E355AC74-CC2B-7A25-1C8F-E7074D5CE7B6}"/>
              </a:ext>
            </a:extLst>
          </p:cNvPr>
          <p:cNvCxnSpPr>
            <a:cxnSpLocks/>
          </p:cNvCxnSpPr>
          <p:nvPr/>
        </p:nvCxnSpPr>
        <p:spPr>
          <a:xfrm>
            <a:off x="8944602" y="4052092"/>
            <a:ext cx="1331409" cy="0"/>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a16="http://schemas.microsoft.com/office/drawing/2014/main" id="{1B9DEA35-722C-88AD-D0C8-9CA6B80328AE}"/>
              </a:ext>
            </a:extLst>
          </p:cNvPr>
          <p:cNvSpPr/>
          <p:nvPr/>
        </p:nvSpPr>
        <p:spPr>
          <a:xfrm>
            <a:off x="9030691" y="3777547"/>
            <a:ext cx="1142509"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900" dirty="0">
                <a:solidFill>
                  <a:schemeClr val="tx1"/>
                </a:solidFill>
              </a:rPr>
              <a:t>Process Modeling</a:t>
            </a:r>
          </a:p>
        </p:txBody>
      </p:sp>
      <p:cxnSp>
        <p:nvCxnSpPr>
          <p:cNvPr id="123" name="Straight Arrow Connector 122">
            <a:extLst>
              <a:ext uri="{FF2B5EF4-FFF2-40B4-BE49-F238E27FC236}">
                <a16:creationId xmlns:a16="http://schemas.microsoft.com/office/drawing/2014/main" id="{6F5F478E-C578-E835-AAA0-81CF00F1903E}"/>
              </a:ext>
            </a:extLst>
          </p:cNvPr>
          <p:cNvCxnSpPr>
            <a:cxnSpLocks/>
          </p:cNvCxnSpPr>
          <p:nvPr/>
        </p:nvCxnSpPr>
        <p:spPr>
          <a:xfrm>
            <a:off x="10276011" y="4054548"/>
            <a:ext cx="660275" cy="0"/>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Rounded Rectangle 123">
            <a:extLst>
              <a:ext uri="{FF2B5EF4-FFF2-40B4-BE49-F238E27FC236}">
                <a16:creationId xmlns:a16="http://schemas.microsoft.com/office/drawing/2014/main" id="{562B7F83-B49F-B3F3-3005-BDB004C6CEAA}"/>
              </a:ext>
            </a:extLst>
          </p:cNvPr>
          <p:cNvSpPr/>
          <p:nvPr/>
        </p:nvSpPr>
        <p:spPr>
          <a:xfrm>
            <a:off x="10113996" y="3787060"/>
            <a:ext cx="1194735"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900" dirty="0">
                <a:solidFill>
                  <a:schemeClr val="tx1"/>
                </a:solidFill>
              </a:rPr>
              <a:t>Model Integration</a:t>
            </a:r>
          </a:p>
        </p:txBody>
      </p:sp>
      <p:cxnSp>
        <p:nvCxnSpPr>
          <p:cNvPr id="125" name="Straight Arrow Connector 124">
            <a:extLst>
              <a:ext uri="{FF2B5EF4-FFF2-40B4-BE49-F238E27FC236}">
                <a16:creationId xmlns:a16="http://schemas.microsoft.com/office/drawing/2014/main" id="{CAA98CB2-2EF2-9295-C617-DA20E2740C12}"/>
              </a:ext>
            </a:extLst>
          </p:cNvPr>
          <p:cNvCxnSpPr>
            <a:cxnSpLocks/>
          </p:cNvCxnSpPr>
          <p:nvPr/>
        </p:nvCxnSpPr>
        <p:spPr>
          <a:xfrm>
            <a:off x="10945883" y="4054642"/>
            <a:ext cx="660275" cy="0"/>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0" name="Triangle 129">
            <a:extLst>
              <a:ext uri="{FF2B5EF4-FFF2-40B4-BE49-F238E27FC236}">
                <a16:creationId xmlns:a16="http://schemas.microsoft.com/office/drawing/2014/main" id="{008745C9-EEEA-A639-17C2-D0F40404CE04}"/>
              </a:ext>
            </a:extLst>
          </p:cNvPr>
          <p:cNvSpPr/>
          <p:nvPr/>
        </p:nvSpPr>
        <p:spPr>
          <a:xfrm rot="10800000">
            <a:off x="8010495" y="1194481"/>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31" name="Rounded Rectangle 130">
            <a:extLst>
              <a:ext uri="{FF2B5EF4-FFF2-40B4-BE49-F238E27FC236}">
                <a16:creationId xmlns:a16="http://schemas.microsoft.com/office/drawing/2014/main" id="{D4003EF4-E14D-6346-16FB-06399A413E65}"/>
              </a:ext>
            </a:extLst>
          </p:cNvPr>
          <p:cNvSpPr/>
          <p:nvPr/>
        </p:nvSpPr>
        <p:spPr>
          <a:xfrm>
            <a:off x="7899250" y="856049"/>
            <a:ext cx="962798"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b="1" dirty="0">
                <a:solidFill>
                  <a:schemeClr val="tx1"/>
                </a:solidFill>
              </a:rPr>
              <a:t>MBE Re-Org </a:t>
            </a:r>
            <a:r>
              <a:rPr lang="en-US" sz="1000" dirty="0">
                <a:solidFill>
                  <a:schemeClr val="tx1"/>
                </a:solidFill>
              </a:rPr>
              <a:t>6/07/22</a:t>
            </a:r>
          </a:p>
        </p:txBody>
      </p:sp>
      <p:sp>
        <p:nvSpPr>
          <p:cNvPr id="132" name="Rounded Rectangle 131">
            <a:extLst>
              <a:ext uri="{FF2B5EF4-FFF2-40B4-BE49-F238E27FC236}">
                <a16:creationId xmlns:a16="http://schemas.microsoft.com/office/drawing/2014/main" id="{7B40FBB8-E17B-8F6D-F00F-8E1B0A852AD2}"/>
              </a:ext>
            </a:extLst>
          </p:cNvPr>
          <p:cNvSpPr/>
          <p:nvPr/>
        </p:nvSpPr>
        <p:spPr>
          <a:xfrm>
            <a:off x="9124140" y="1588933"/>
            <a:ext cx="2601751" cy="318315"/>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133" name="Rounded Rectangle 132">
            <a:extLst>
              <a:ext uri="{FF2B5EF4-FFF2-40B4-BE49-F238E27FC236}">
                <a16:creationId xmlns:a16="http://schemas.microsoft.com/office/drawing/2014/main" id="{823320B3-3053-1B74-760E-6B1A2280F78C}"/>
              </a:ext>
            </a:extLst>
          </p:cNvPr>
          <p:cNvSpPr/>
          <p:nvPr/>
        </p:nvSpPr>
        <p:spPr>
          <a:xfrm>
            <a:off x="9107520" y="1556998"/>
            <a:ext cx="2706228" cy="3754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a:t>Summer Faculty Support for MBE Scope Refinement &amp; Traceability to NGOs &amp; Processes</a:t>
            </a:r>
          </a:p>
        </p:txBody>
      </p:sp>
      <p:sp>
        <p:nvSpPr>
          <p:cNvPr id="134" name="Rounded Rectangle 133">
            <a:extLst>
              <a:ext uri="{FF2B5EF4-FFF2-40B4-BE49-F238E27FC236}">
                <a16:creationId xmlns:a16="http://schemas.microsoft.com/office/drawing/2014/main" id="{B59F82AD-4529-E7E3-7B4C-23440A3C791E}"/>
              </a:ext>
            </a:extLst>
          </p:cNvPr>
          <p:cNvSpPr/>
          <p:nvPr/>
        </p:nvSpPr>
        <p:spPr>
          <a:xfrm>
            <a:off x="9115242" y="1982761"/>
            <a:ext cx="2601751" cy="214227"/>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135" name="Rounded Rectangle 134">
            <a:extLst>
              <a:ext uri="{FF2B5EF4-FFF2-40B4-BE49-F238E27FC236}">
                <a16:creationId xmlns:a16="http://schemas.microsoft.com/office/drawing/2014/main" id="{7C75C065-C1C1-E27B-4ABB-30517AB6AA80}"/>
              </a:ext>
            </a:extLst>
          </p:cNvPr>
          <p:cNvSpPr/>
          <p:nvPr/>
        </p:nvSpPr>
        <p:spPr>
          <a:xfrm>
            <a:off x="9086951" y="1997209"/>
            <a:ext cx="2506576" cy="184406"/>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dirty="0"/>
              <a:t>Cloud-Based Multi-Center PLM Pilot</a:t>
            </a:r>
          </a:p>
        </p:txBody>
      </p:sp>
      <p:sp>
        <p:nvSpPr>
          <p:cNvPr id="45" name="Rounded Rectangle 44">
            <a:extLst>
              <a:ext uri="{FF2B5EF4-FFF2-40B4-BE49-F238E27FC236}">
                <a16:creationId xmlns:a16="http://schemas.microsoft.com/office/drawing/2014/main" id="{EF020B1E-FB4C-3F48-B9E8-EAE54348772F}"/>
              </a:ext>
            </a:extLst>
          </p:cNvPr>
          <p:cNvSpPr/>
          <p:nvPr/>
        </p:nvSpPr>
        <p:spPr>
          <a:xfrm>
            <a:off x="34051" y="3091925"/>
            <a:ext cx="1747256"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b="1" dirty="0">
                <a:solidFill>
                  <a:schemeClr val="tx1"/>
                </a:solidFill>
              </a:rPr>
              <a:t>Presented Data Flow Concept to MB PM</a:t>
            </a:r>
          </a:p>
          <a:p>
            <a:pPr algn="r"/>
            <a:r>
              <a:rPr lang="en-US" sz="1000" dirty="0">
                <a:solidFill>
                  <a:schemeClr val="tx1"/>
                </a:solidFill>
              </a:rPr>
              <a:t>11/03/21</a:t>
            </a:r>
          </a:p>
        </p:txBody>
      </p:sp>
      <p:sp>
        <p:nvSpPr>
          <p:cNvPr id="102" name="Oval 101">
            <a:extLst>
              <a:ext uri="{FF2B5EF4-FFF2-40B4-BE49-F238E27FC236}">
                <a16:creationId xmlns:a16="http://schemas.microsoft.com/office/drawing/2014/main" id="{AB83D463-644A-DB4A-A2BC-439D6040BB94}"/>
              </a:ext>
            </a:extLst>
          </p:cNvPr>
          <p:cNvSpPr/>
          <p:nvPr/>
        </p:nvSpPr>
        <p:spPr>
          <a:xfrm>
            <a:off x="4280617" y="1945419"/>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42" name="Triangle 141">
            <a:extLst>
              <a:ext uri="{FF2B5EF4-FFF2-40B4-BE49-F238E27FC236}">
                <a16:creationId xmlns:a16="http://schemas.microsoft.com/office/drawing/2014/main" id="{D10439D9-BFFE-43BB-020B-BDEBE933010C}"/>
              </a:ext>
            </a:extLst>
          </p:cNvPr>
          <p:cNvSpPr/>
          <p:nvPr/>
        </p:nvSpPr>
        <p:spPr>
          <a:xfrm rot="10800000">
            <a:off x="1690530" y="1201722"/>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4" name="Rounded Rectangle 13">
            <a:extLst>
              <a:ext uri="{FF2B5EF4-FFF2-40B4-BE49-F238E27FC236}">
                <a16:creationId xmlns:a16="http://schemas.microsoft.com/office/drawing/2014/main" id="{B2BA2DEC-77E0-1348-AF1B-33581DE1E6DA}"/>
              </a:ext>
            </a:extLst>
          </p:cNvPr>
          <p:cNvSpPr/>
          <p:nvPr/>
        </p:nvSpPr>
        <p:spPr>
          <a:xfrm>
            <a:off x="687825" y="1363365"/>
            <a:ext cx="2226619" cy="451164"/>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800" b="1" dirty="0">
                <a:solidFill>
                  <a:schemeClr val="tx1"/>
                </a:solidFill>
              </a:rPr>
              <a:t>MBE / MBSE Merger</a:t>
            </a:r>
          </a:p>
          <a:p>
            <a:pPr algn="r"/>
            <a:r>
              <a:rPr lang="en-US" sz="800" dirty="0">
                <a:solidFill>
                  <a:schemeClr val="tx1"/>
                </a:solidFill>
              </a:rPr>
              <a:t>Named Terry Hill – MBE Lead</a:t>
            </a:r>
          </a:p>
          <a:p>
            <a:pPr algn="r"/>
            <a:r>
              <a:rPr lang="en-US" sz="800" dirty="0">
                <a:solidFill>
                  <a:schemeClr val="tx1"/>
                </a:solidFill>
              </a:rPr>
              <a:t>12/15/21</a:t>
            </a:r>
          </a:p>
        </p:txBody>
      </p:sp>
      <p:sp>
        <p:nvSpPr>
          <p:cNvPr id="147" name="Triangle 146">
            <a:extLst>
              <a:ext uri="{FF2B5EF4-FFF2-40B4-BE49-F238E27FC236}">
                <a16:creationId xmlns:a16="http://schemas.microsoft.com/office/drawing/2014/main" id="{5F22537E-05E0-B308-F686-B7CC2CCE92CD}"/>
              </a:ext>
            </a:extLst>
          </p:cNvPr>
          <p:cNvSpPr/>
          <p:nvPr/>
        </p:nvSpPr>
        <p:spPr>
          <a:xfrm rot="10800000">
            <a:off x="8057656" y="6010330"/>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48" name="Rounded Rectangle 147">
            <a:extLst>
              <a:ext uri="{FF2B5EF4-FFF2-40B4-BE49-F238E27FC236}">
                <a16:creationId xmlns:a16="http://schemas.microsoft.com/office/drawing/2014/main" id="{14F8C698-AB2F-AD36-5544-D2779C7B09E3}"/>
              </a:ext>
            </a:extLst>
          </p:cNvPr>
          <p:cNvSpPr/>
          <p:nvPr/>
        </p:nvSpPr>
        <p:spPr>
          <a:xfrm>
            <a:off x="5773670" y="5753194"/>
            <a:ext cx="2556240" cy="21196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900" b="1" dirty="0">
                <a:solidFill>
                  <a:schemeClr val="tx1"/>
                </a:solidFill>
              </a:rPr>
              <a:t>Orion Demo to JSC Center Director </a:t>
            </a:r>
            <a:r>
              <a:rPr lang="en-US" sz="900" dirty="0">
                <a:solidFill>
                  <a:schemeClr val="tx1"/>
                </a:solidFill>
              </a:rPr>
              <a:t>6/02/22</a:t>
            </a:r>
          </a:p>
        </p:txBody>
      </p:sp>
      <p:sp>
        <p:nvSpPr>
          <p:cNvPr id="149" name="Triangle 148">
            <a:extLst>
              <a:ext uri="{FF2B5EF4-FFF2-40B4-BE49-F238E27FC236}">
                <a16:creationId xmlns:a16="http://schemas.microsoft.com/office/drawing/2014/main" id="{75AD6FA4-8B54-71D7-BD47-83BC2F33BEB0}"/>
              </a:ext>
            </a:extLst>
          </p:cNvPr>
          <p:cNvSpPr/>
          <p:nvPr/>
        </p:nvSpPr>
        <p:spPr>
          <a:xfrm rot="10800000">
            <a:off x="7446648" y="1204655"/>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0" name="Rounded Rectangle 149">
            <a:extLst>
              <a:ext uri="{FF2B5EF4-FFF2-40B4-BE49-F238E27FC236}">
                <a16:creationId xmlns:a16="http://schemas.microsoft.com/office/drawing/2014/main" id="{51F3AC5F-4DCF-9313-31A5-95DBBD6D2C9B}"/>
              </a:ext>
            </a:extLst>
          </p:cNvPr>
          <p:cNvSpPr/>
          <p:nvPr/>
        </p:nvSpPr>
        <p:spPr>
          <a:xfrm>
            <a:off x="6296218" y="864841"/>
            <a:ext cx="1460825"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b="1" dirty="0">
                <a:solidFill>
                  <a:schemeClr val="tx1"/>
                </a:solidFill>
              </a:rPr>
              <a:t>MBE DT Brief to OCE </a:t>
            </a:r>
            <a:r>
              <a:rPr lang="en-US" sz="1000" dirty="0">
                <a:solidFill>
                  <a:schemeClr val="tx1"/>
                </a:solidFill>
              </a:rPr>
              <a:t>5/19/22</a:t>
            </a:r>
          </a:p>
        </p:txBody>
      </p:sp>
      <p:sp>
        <p:nvSpPr>
          <p:cNvPr id="151" name="Triangle 150">
            <a:extLst>
              <a:ext uri="{FF2B5EF4-FFF2-40B4-BE49-F238E27FC236}">
                <a16:creationId xmlns:a16="http://schemas.microsoft.com/office/drawing/2014/main" id="{A07A3ED1-CF1F-FBA1-61B8-F9E0B1AED949}"/>
              </a:ext>
            </a:extLst>
          </p:cNvPr>
          <p:cNvSpPr/>
          <p:nvPr/>
        </p:nvSpPr>
        <p:spPr>
          <a:xfrm rot="10800000">
            <a:off x="1570632" y="6019973"/>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2" name="Rounded Rectangle 151">
            <a:extLst>
              <a:ext uri="{FF2B5EF4-FFF2-40B4-BE49-F238E27FC236}">
                <a16:creationId xmlns:a16="http://schemas.microsoft.com/office/drawing/2014/main" id="{FBF04D9C-50FE-A27F-F5EB-BE4A0F21E43D}"/>
              </a:ext>
            </a:extLst>
          </p:cNvPr>
          <p:cNvSpPr/>
          <p:nvPr/>
        </p:nvSpPr>
        <p:spPr>
          <a:xfrm>
            <a:off x="529525" y="5539524"/>
            <a:ext cx="1335551" cy="326560"/>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900" b="1" dirty="0">
                <a:solidFill>
                  <a:schemeClr val="tx1"/>
                </a:solidFill>
              </a:rPr>
              <a:t>Orion Demo to Orion Chief Engineer &amp; VIO Office </a:t>
            </a:r>
            <a:r>
              <a:rPr lang="en-US" sz="900" dirty="0">
                <a:solidFill>
                  <a:schemeClr val="tx1"/>
                </a:solidFill>
              </a:rPr>
              <a:t>11/12/21</a:t>
            </a:r>
          </a:p>
        </p:txBody>
      </p:sp>
      <p:sp>
        <p:nvSpPr>
          <p:cNvPr id="153" name="Triangle 152">
            <a:extLst>
              <a:ext uri="{FF2B5EF4-FFF2-40B4-BE49-F238E27FC236}">
                <a16:creationId xmlns:a16="http://schemas.microsoft.com/office/drawing/2014/main" id="{0FA31363-FFBE-67DA-C58E-1132A040A2CE}"/>
              </a:ext>
            </a:extLst>
          </p:cNvPr>
          <p:cNvSpPr/>
          <p:nvPr/>
        </p:nvSpPr>
        <p:spPr>
          <a:xfrm rot="10800000">
            <a:off x="8362261" y="6012210"/>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4" name="Rounded Rectangle 153">
            <a:extLst>
              <a:ext uri="{FF2B5EF4-FFF2-40B4-BE49-F238E27FC236}">
                <a16:creationId xmlns:a16="http://schemas.microsoft.com/office/drawing/2014/main" id="{08BEC8BA-644B-E23D-C41C-A0EA4F276806}"/>
              </a:ext>
            </a:extLst>
          </p:cNvPr>
          <p:cNvSpPr/>
          <p:nvPr/>
        </p:nvSpPr>
        <p:spPr>
          <a:xfrm>
            <a:off x="8265338" y="5742639"/>
            <a:ext cx="1262247"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Transformation Tue Update </a:t>
            </a:r>
            <a:r>
              <a:rPr lang="en-US" sz="800" dirty="0">
                <a:solidFill>
                  <a:schemeClr val="tx1"/>
                </a:solidFill>
              </a:rPr>
              <a:t>6/14/22</a:t>
            </a:r>
          </a:p>
        </p:txBody>
      </p:sp>
      <p:sp>
        <p:nvSpPr>
          <p:cNvPr id="155" name="Triangle 154">
            <a:extLst>
              <a:ext uri="{FF2B5EF4-FFF2-40B4-BE49-F238E27FC236}">
                <a16:creationId xmlns:a16="http://schemas.microsoft.com/office/drawing/2014/main" id="{4D875DEB-886E-2957-3432-5DDE54486C94}"/>
              </a:ext>
            </a:extLst>
          </p:cNvPr>
          <p:cNvSpPr/>
          <p:nvPr/>
        </p:nvSpPr>
        <p:spPr>
          <a:xfrm rot="10800000">
            <a:off x="1787350" y="6019973"/>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6" name="Rounded Rectangle 155">
            <a:extLst>
              <a:ext uri="{FF2B5EF4-FFF2-40B4-BE49-F238E27FC236}">
                <a16:creationId xmlns:a16="http://schemas.microsoft.com/office/drawing/2014/main" id="{47488DF8-D303-24BA-BD37-4316A40541FC}"/>
              </a:ext>
            </a:extLst>
          </p:cNvPr>
          <p:cNvSpPr/>
          <p:nvPr/>
        </p:nvSpPr>
        <p:spPr>
          <a:xfrm>
            <a:off x="1742901" y="5823023"/>
            <a:ext cx="2541328" cy="191880"/>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b="1" dirty="0">
                <a:solidFill>
                  <a:schemeClr val="tx1"/>
                </a:solidFill>
              </a:rPr>
              <a:t>Presented @ Transformation Tue </a:t>
            </a:r>
            <a:r>
              <a:rPr lang="en-US" sz="900" dirty="0">
                <a:solidFill>
                  <a:schemeClr val="tx1"/>
                </a:solidFill>
              </a:rPr>
              <a:t>11/16/21</a:t>
            </a:r>
          </a:p>
        </p:txBody>
      </p:sp>
      <p:sp>
        <p:nvSpPr>
          <p:cNvPr id="157" name="Triangle 156">
            <a:extLst>
              <a:ext uri="{FF2B5EF4-FFF2-40B4-BE49-F238E27FC236}">
                <a16:creationId xmlns:a16="http://schemas.microsoft.com/office/drawing/2014/main" id="{34C74534-D5EC-38F4-EA9B-32A29AE527A7}"/>
              </a:ext>
            </a:extLst>
          </p:cNvPr>
          <p:cNvSpPr/>
          <p:nvPr/>
        </p:nvSpPr>
        <p:spPr>
          <a:xfrm rot="10800000">
            <a:off x="7749683" y="6010331"/>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8" name="Rounded Rectangle 157">
            <a:extLst>
              <a:ext uri="{FF2B5EF4-FFF2-40B4-BE49-F238E27FC236}">
                <a16:creationId xmlns:a16="http://schemas.microsoft.com/office/drawing/2014/main" id="{E8E91E99-D1BC-0954-6011-D38ABAF05C23}"/>
              </a:ext>
            </a:extLst>
          </p:cNvPr>
          <p:cNvSpPr/>
          <p:nvPr/>
        </p:nvSpPr>
        <p:spPr>
          <a:xfrm>
            <a:off x="5797977" y="5890051"/>
            <a:ext cx="2024131" cy="21196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900" b="1" dirty="0">
                <a:solidFill>
                  <a:schemeClr val="tx1"/>
                </a:solidFill>
              </a:rPr>
              <a:t>Orion Demo to MBSE CoP </a:t>
            </a:r>
            <a:r>
              <a:rPr lang="en-US" sz="900" dirty="0">
                <a:solidFill>
                  <a:schemeClr val="tx1"/>
                </a:solidFill>
              </a:rPr>
              <a:t>5/25/22</a:t>
            </a:r>
          </a:p>
        </p:txBody>
      </p:sp>
      <p:sp>
        <p:nvSpPr>
          <p:cNvPr id="159" name="Triangle 158">
            <a:extLst>
              <a:ext uri="{FF2B5EF4-FFF2-40B4-BE49-F238E27FC236}">
                <a16:creationId xmlns:a16="http://schemas.microsoft.com/office/drawing/2014/main" id="{EB88E5C2-180B-5000-36F0-3EF48A1013D8}"/>
              </a:ext>
            </a:extLst>
          </p:cNvPr>
          <p:cNvSpPr/>
          <p:nvPr/>
        </p:nvSpPr>
        <p:spPr>
          <a:xfrm rot="10800000">
            <a:off x="7613901" y="6282008"/>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0" name="Rounded Rectangle 159">
            <a:extLst>
              <a:ext uri="{FF2B5EF4-FFF2-40B4-BE49-F238E27FC236}">
                <a16:creationId xmlns:a16="http://schemas.microsoft.com/office/drawing/2014/main" id="{A351E07A-A834-D119-A61A-4FE9544EF609}"/>
              </a:ext>
            </a:extLst>
          </p:cNvPr>
          <p:cNvSpPr/>
          <p:nvPr/>
        </p:nvSpPr>
        <p:spPr>
          <a:xfrm>
            <a:off x="5053544" y="6458621"/>
            <a:ext cx="2786908" cy="21196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900" b="1" dirty="0">
                <a:solidFill>
                  <a:schemeClr val="tx1"/>
                </a:solidFill>
              </a:rPr>
              <a:t>Orion Demo to MB MA / OSMA w/ideas of how to generate fault trees </a:t>
            </a:r>
            <a:r>
              <a:rPr lang="en-US" sz="900" dirty="0">
                <a:solidFill>
                  <a:schemeClr val="tx1"/>
                </a:solidFill>
              </a:rPr>
              <a:t>5/24/22</a:t>
            </a:r>
          </a:p>
        </p:txBody>
      </p:sp>
      <p:sp>
        <p:nvSpPr>
          <p:cNvPr id="126" name="Rounded Rectangle 125">
            <a:extLst>
              <a:ext uri="{FF2B5EF4-FFF2-40B4-BE49-F238E27FC236}">
                <a16:creationId xmlns:a16="http://schemas.microsoft.com/office/drawing/2014/main" id="{2094F48E-BD10-855B-3519-C9917CD9F7F8}"/>
              </a:ext>
            </a:extLst>
          </p:cNvPr>
          <p:cNvSpPr/>
          <p:nvPr/>
        </p:nvSpPr>
        <p:spPr>
          <a:xfrm>
            <a:off x="11137738" y="3801963"/>
            <a:ext cx="1095223"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600" dirty="0">
                <a:solidFill>
                  <a:schemeClr val="tx1"/>
                </a:solidFill>
              </a:rPr>
              <a:t>Finalize Modeling Drill Down &amp; Plan for Process Optimization</a:t>
            </a:r>
          </a:p>
        </p:txBody>
      </p:sp>
      <p:sp>
        <p:nvSpPr>
          <p:cNvPr id="163" name="Rounded Rectangle 162">
            <a:extLst>
              <a:ext uri="{FF2B5EF4-FFF2-40B4-BE49-F238E27FC236}">
                <a16:creationId xmlns:a16="http://schemas.microsoft.com/office/drawing/2014/main" id="{6C240229-D199-E33E-9B16-BF09B4BF6346}"/>
              </a:ext>
            </a:extLst>
          </p:cNvPr>
          <p:cNvSpPr/>
          <p:nvPr/>
        </p:nvSpPr>
        <p:spPr>
          <a:xfrm>
            <a:off x="3353177" y="4631295"/>
            <a:ext cx="8518467" cy="298159"/>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4" name="Rounded Rectangle 163">
            <a:extLst>
              <a:ext uri="{FF2B5EF4-FFF2-40B4-BE49-F238E27FC236}">
                <a16:creationId xmlns:a16="http://schemas.microsoft.com/office/drawing/2014/main" id="{7D5CE7AE-17D1-5A63-D4E0-C2063C24F1DD}"/>
              </a:ext>
            </a:extLst>
          </p:cNvPr>
          <p:cNvSpPr/>
          <p:nvPr/>
        </p:nvSpPr>
        <p:spPr>
          <a:xfrm>
            <a:off x="3305199" y="4650494"/>
            <a:ext cx="2447028"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dirty="0"/>
              <a:t>APPEL Mod. </a:t>
            </a:r>
            <a:r>
              <a:rPr lang="en-US" sz="800" dirty="0" err="1"/>
              <a:t>Requs</a:t>
            </a:r>
            <a:r>
              <a:rPr lang="en-US" sz="800" dirty="0"/>
              <a:t> for Tier 1-3 MBSE Training to use </a:t>
            </a:r>
            <a:r>
              <a:rPr lang="en-US" sz="800" dirty="0" err="1"/>
              <a:t>MagicDraw</a:t>
            </a:r>
            <a:r>
              <a:rPr lang="en-US" sz="800" dirty="0"/>
              <a:t> &amp; align with Tier 4 Training</a:t>
            </a:r>
          </a:p>
        </p:txBody>
      </p:sp>
      <p:sp>
        <p:nvSpPr>
          <p:cNvPr id="165" name="Rounded Rectangle 164">
            <a:extLst>
              <a:ext uri="{FF2B5EF4-FFF2-40B4-BE49-F238E27FC236}">
                <a16:creationId xmlns:a16="http://schemas.microsoft.com/office/drawing/2014/main" id="{63B68351-0A89-5271-1385-CE20139D22C0}"/>
              </a:ext>
            </a:extLst>
          </p:cNvPr>
          <p:cNvSpPr/>
          <p:nvPr/>
        </p:nvSpPr>
        <p:spPr>
          <a:xfrm>
            <a:off x="2824905" y="1926080"/>
            <a:ext cx="1292751"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800" b="1" dirty="0">
                <a:solidFill>
                  <a:schemeClr val="tx1"/>
                </a:solidFill>
              </a:rPr>
              <a:t>GSFC XRISM / JAXA Modeling  </a:t>
            </a:r>
            <a:r>
              <a:rPr lang="en-US" sz="800" dirty="0">
                <a:solidFill>
                  <a:schemeClr val="tx1"/>
                </a:solidFill>
              </a:rPr>
              <a:t>1/24/22</a:t>
            </a:r>
          </a:p>
        </p:txBody>
      </p:sp>
      <p:sp>
        <p:nvSpPr>
          <p:cNvPr id="166" name="Oval 165">
            <a:extLst>
              <a:ext uri="{FF2B5EF4-FFF2-40B4-BE49-F238E27FC236}">
                <a16:creationId xmlns:a16="http://schemas.microsoft.com/office/drawing/2014/main" id="{2C5AB5D2-EEC6-53FB-7BF6-059DD1246847}"/>
              </a:ext>
            </a:extLst>
          </p:cNvPr>
          <p:cNvSpPr/>
          <p:nvPr/>
        </p:nvSpPr>
        <p:spPr>
          <a:xfrm>
            <a:off x="4044505" y="1952263"/>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7" name="TextBox 166">
            <a:extLst>
              <a:ext uri="{FF2B5EF4-FFF2-40B4-BE49-F238E27FC236}">
                <a16:creationId xmlns:a16="http://schemas.microsoft.com/office/drawing/2014/main" id="{2F3B5799-5AE0-6A03-6A5B-30F1665860A5}"/>
              </a:ext>
            </a:extLst>
          </p:cNvPr>
          <p:cNvSpPr txBox="1"/>
          <p:nvPr/>
        </p:nvSpPr>
        <p:spPr>
          <a:xfrm>
            <a:off x="8307458" y="2023156"/>
            <a:ext cx="782397" cy="191880"/>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050" b="1" dirty="0">
                <a:solidFill>
                  <a:srgbClr val="0070C0"/>
                </a:solidFill>
                <a:latin typeface="Arial" panose="020B0604020202020204" pitchFamily="34" charset="0"/>
                <a:cs typeface="Arial" panose="020B0604020202020204" pitchFamily="34" charset="0"/>
              </a:rPr>
              <a:t>MBE Task 5</a:t>
            </a:r>
          </a:p>
        </p:txBody>
      </p:sp>
      <p:sp>
        <p:nvSpPr>
          <p:cNvPr id="168" name="Rounded Rectangle 167">
            <a:extLst>
              <a:ext uri="{FF2B5EF4-FFF2-40B4-BE49-F238E27FC236}">
                <a16:creationId xmlns:a16="http://schemas.microsoft.com/office/drawing/2014/main" id="{BF03CB57-85A0-8392-9854-BC55EFEC22C7}"/>
              </a:ext>
            </a:extLst>
          </p:cNvPr>
          <p:cNvSpPr/>
          <p:nvPr/>
        </p:nvSpPr>
        <p:spPr>
          <a:xfrm>
            <a:off x="7493" y="631584"/>
            <a:ext cx="6687505" cy="186468"/>
          </a:xfrm>
          <a:prstGeom prst="roundRect">
            <a:avLst/>
          </a:prstGeom>
          <a:solidFill>
            <a:schemeClr val="bg1">
              <a:lumMod val="75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169" name="Rounded Rectangle 168">
            <a:extLst>
              <a:ext uri="{FF2B5EF4-FFF2-40B4-BE49-F238E27FC236}">
                <a16:creationId xmlns:a16="http://schemas.microsoft.com/office/drawing/2014/main" id="{BFD1F4E7-04DB-D643-862F-B004AC996935}"/>
              </a:ext>
            </a:extLst>
          </p:cNvPr>
          <p:cNvSpPr/>
          <p:nvPr/>
        </p:nvSpPr>
        <p:spPr>
          <a:xfrm>
            <a:off x="-1343" y="627689"/>
            <a:ext cx="6003821" cy="194258"/>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00" dirty="0">
                <a:solidFill>
                  <a:schemeClr val="bg1"/>
                </a:solidFill>
              </a:rPr>
              <a:t>NASA Centers at COVID-19 Stage 3</a:t>
            </a:r>
          </a:p>
        </p:txBody>
      </p:sp>
      <p:sp>
        <p:nvSpPr>
          <p:cNvPr id="128" name="Triangle 127">
            <a:extLst>
              <a:ext uri="{FF2B5EF4-FFF2-40B4-BE49-F238E27FC236}">
                <a16:creationId xmlns:a16="http://schemas.microsoft.com/office/drawing/2014/main" id="{69CAC5FD-9463-ED37-D57D-7F6643E56FAE}"/>
              </a:ext>
            </a:extLst>
          </p:cNvPr>
          <p:cNvSpPr/>
          <p:nvPr/>
        </p:nvSpPr>
        <p:spPr>
          <a:xfrm rot="10800000">
            <a:off x="8212837" y="6282008"/>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 name="Rectangle 5">
            <a:extLst>
              <a:ext uri="{FF2B5EF4-FFF2-40B4-BE49-F238E27FC236}">
                <a16:creationId xmlns:a16="http://schemas.microsoft.com/office/drawing/2014/main" id="{F3CAD0A8-BBC1-27CE-1778-2B0C7F6B7413}"/>
              </a:ext>
            </a:extLst>
          </p:cNvPr>
          <p:cNvSpPr/>
          <p:nvPr/>
        </p:nvSpPr>
        <p:spPr>
          <a:xfrm>
            <a:off x="8439388" y="6458621"/>
            <a:ext cx="3037245" cy="399379"/>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36" name="Rounded Rectangle 135">
            <a:extLst>
              <a:ext uri="{FF2B5EF4-FFF2-40B4-BE49-F238E27FC236}">
                <a16:creationId xmlns:a16="http://schemas.microsoft.com/office/drawing/2014/main" id="{17725E35-F2FC-C532-A751-B2465A621838}"/>
              </a:ext>
            </a:extLst>
          </p:cNvPr>
          <p:cNvSpPr/>
          <p:nvPr/>
        </p:nvSpPr>
        <p:spPr>
          <a:xfrm>
            <a:off x="8014322" y="6482913"/>
            <a:ext cx="1854506" cy="289577"/>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b="1" dirty="0">
                <a:solidFill>
                  <a:schemeClr val="tx1"/>
                </a:solidFill>
              </a:rPr>
              <a:t>Orion Demo to Artemis MBSE Working Group </a:t>
            </a:r>
            <a:r>
              <a:rPr lang="en-US" sz="900" dirty="0">
                <a:solidFill>
                  <a:schemeClr val="tx1"/>
                </a:solidFill>
              </a:rPr>
              <a:t>6/10/22</a:t>
            </a:r>
          </a:p>
        </p:txBody>
      </p:sp>
      <p:sp>
        <p:nvSpPr>
          <p:cNvPr id="141" name="Rounded Rectangle 140">
            <a:extLst>
              <a:ext uri="{FF2B5EF4-FFF2-40B4-BE49-F238E27FC236}">
                <a16:creationId xmlns:a16="http://schemas.microsoft.com/office/drawing/2014/main" id="{F6B68FE5-B151-5A0E-A490-9C5215E17F0F}"/>
              </a:ext>
            </a:extLst>
          </p:cNvPr>
          <p:cNvSpPr/>
          <p:nvPr/>
        </p:nvSpPr>
        <p:spPr>
          <a:xfrm>
            <a:off x="955297" y="6575921"/>
            <a:ext cx="2369113"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rgbClr val="0070C0"/>
                </a:solidFill>
              </a:rPr>
              <a:t>Blue Text - </a:t>
            </a:r>
            <a:r>
              <a:rPr lang="en-US" sz="800" dirty="0">
                <a:solidFill>
                  <a:srgbClr val="0070C0"/>
                </a:solidFill>
              </a:rPr>
              <a:t>represents training benchmarking</a:t>
            </a:r>
          </a:p>
        </p:txBody>
      </p:sp>
      <p:sp>
        <p:nvSpPr>
          <p:cNvPr id="51" name="Rounded Rectangle 50">
            <a:extLst>
              <a:ext uri="{FF2B5EF4-FFF2-40B4-BE49-F238E27FC236}">
                <a16:creationId xmlns:a16="http://schemas.microsoft.com/office/drawing/2014/main" id="{F551CD9A-8C4F-B958-F7F5-E2F79A665B25}"/>
              </a:ext>
            </a:extLst>
          </p:cNvPr>
          <p:cNvSpPr/>
          <p:nvPr/>
        </p:nvSpPr>
        <p:spPr>
          <a:xfrm>
            <a:off x="11678085" y="3636454"/>
            <a:ext cx="681255" cy="189399"/>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55" name="Triangle 54">
            <a:extLst>
              <a:ext uri="{FF2B5EF4-FFF2-40B4-BE49-F238E27FC236}">
                <a16:creationId xmlns:a16="http://schemas.microsoft.com/office/drawing/2014/main" id="{B9F4A551-FB62-4FC0-8004-7B3874823767}"/>
              </a:ext>
            </a:extLst>
          </p:cNvPr>
          <p:cNvSpPr/>
          <p:nvPr/>
        </p:nvSpPr>
        <p:spPr>
          <a:xfrm rot="10800000">
            <a:off x="9685911" y="6276554"/>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56" name="Rounded Rectangle 55">
            <a:extLst>
              <a:ext uri="{FF2B5EF4-FFF2-40B4-BE49-F238E27FC236}">
                <a16:creationId xmlns:a16="http://schemas.microsoft.com/office/drawing/2014/main" id="{C16060D7-70D7-D161-8F13-9A0ED4BF3DB3}"/>
              </a:ext>
            </a:extLst>
          </p:cNvPr>
          <p:cNvSpPr/>
          <p:nvPr/>
        </p:nvSpPr>
        <p:spPr>
          <a:xfrm>
            <a:off x="9669833" y="6474797"/>
            <a:ext cx="1854506" cy="289577"/>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b="1" dirty="0">
                <a:solidFill>
                  <a:schemeClr val="tx1"/>
                </a:solidFill>
              </a:rPr>
              <a:t>Demo to Gateway Management per request </a:t>
            </a:r>
            <a:r>
              <a:rPr lang="en-US" sz="900" dirty="0">
                <a:solidFill>
                  <a:schemeClr val="tx1"/>
                </a:solidFill>
              </a:rPr>
              <a:t>7/29/22</a:t>
            </a:r>
          </a:p>
        </p:txBody>
      </p:sp>
      <p:sp>
        <p:nvSpPr>
          <p:cNvPr id="57" name="Triangle 56">
            <a:extLst>
              <a:ext uri="{FF2B5EF4-FFF2-40B4-BE49-F238E27FC236}">
                <a16:creationId xmlns:a16="http://schemas.microsoft.com/office/drawing/2014/main" id="{62B85665-1624-1D97-EE86-F039D586960D}"/>
              </a:ext>
            </a:extLst>
          </p:cNvPr>
          <p:cNvSpPr/>
          <p:nvPr/>
        </p:nvSpPr>
        <p:spPr>
          <a:xfrm rot="10800000">
            <a:off x="9835927" y="6005265"/>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59" name="Triangle 58">
            <a:extLst>
              <a:ext uri="{FF2B5EF4-FFF2-40B4-BE49-F238E27FC236}">
                <a16:creationId xmlns:a16="http://schemas.microsoft.com/office/drawing/2014/main" id="{194B335D-471B-3DA4-7EFC-CA1403AB42F2}"/>
              </a:ext>
            </a:extLst>
          </p:cNvPr>
          <p:cNvSpPr/>
          <p:nvPr/>
        </p:nvSpPr>
        <p:spPr>
          <a:xfrm rot="10800000">
            <a:off x="9988557" y="1199968"/>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0" name="Rounded Rectangle 59">
            <a:extLst>
              <a:ext uri="{FF2B5EF4-FFF2-40B4-BE49-F238E27FC236}">
                <a16:creationId xmlns:a16="http://schemas.microsoft.com/office/drawing/2014/main" id="{E41EBD5B-2ABA-1626-A26A-FD3CF55E268E}"/>
              </a:ext>
            </a:extLst>
          </p:cNvPr>
          <p:cNvSpPr/>
          <p:nvPr/>
        </p:nvSpPr>
        <p:spPr>
          <a:xfrm>
            <a:off x="9036674" y="818325"/>
            <a:ext cx="1614612"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1000" b="1" dirty="0">
                <a:solidFill>
                  <a:schemeClr val="tx1"/>
                </a:solidFill>
              </a:rPr>
              <a:t>MBE Site visits with JPL, SpaceX, Aerospace Corp., &amp; NRO </a:t>
            </a:r>
            <a:r>
              <a:rPr lang="en-US" sz="1000" dirty="0">
                <a:solidFill>
                  <a:schemeClr val="tx1"/>
                </a:solidFill>
              </a:rPr>
              <a:t>8/01-04/22</a:t>
            </a:r>
          </a:p>
        </p:txBody>
      </p:sp>
      <p:sp>
        <p:nvSpPr>
          <p:cNvPr id="64" name="Triangle 63">
            <a:extLst>
              <a:ext uri="{FF2B5EF4-FFF2-40B4-BE49-F238E27FC236}">
                <a16:creationId xmlns:a16="http://schemas.microsoft.com/office/drawing/2014/main" id="{8639CE3B-D0AE-D93B-D67F-24708F8186D3}"/>
              </a:ext>
            </a:extLst>
          </p:cNvPr>
          <p:cNvSpPr/>
          <p:nvPr/>
        </p:nvSpPr>
        <p:spPr>
          <a:xfrm rot="10800000">
            <a:off x="11227406" y="1184926"/>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6" name="Rounded Rectangle 65">
            <a:extLst>
              <a:ext uri="{FF2B5EF4-FFF2-40B4-BE49-F238E27FC236}">
                <a16:creationId xmlns:a16="http://schemas.microsoft.com/office/drawing/2014/main" id="{980BA3D9-5E5A-01F4-025C-0313A05988E5}"/>
              </a:ext>
            </a:extLst>
          </p:cNvPr>
          <p:cNvSpPr/>
          <p:nvPr/>
        </p:nvSpPr>
        <p:spPr>
          <a:xfrm>
            <a:off x="9566516" y="1319605"/>
            <a:ext cx="1921748"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800" b="1" dirty="0">
                <a:solidFill>
                  <a:schemeClr val="tx1"/>
                </a:solidFill>
              </a:rPr>
              <a:t>NRO Annual Summit </a:t>
            </a:r>
            <a:r>
              <a:rPr lang="en-US" sz="800" dirty="0">
                <a:solidFill>
                  <a:schemeClr val="tx1"/>
                </a:solidFill>
              </a:rPr>
              <a:t>9/16/22</a:t>
            </a:r>
          </a:p>
        </p:txBody>
      </p:sp>
      <p:sp>
        <p:nvSpPr>
          <p:cNvPr id="72" name="Rounded Rectangle 71">
            <a:extLst>
              <a:ext uri="{FF2B5EF4-FFF2-40B4-BE49-F238E27FC236}">
                <a16:creationId xmlns:a16="http://schemas.microsoft.com/office/drawing/2014/main" id="{F6069C8B-361A-55C8-60C9-B56A7F7ADDAA}"/>
              </a:ext>
            </a:extLst>
          </p:cNvPr>
          <p:cNvSpPr/>
          <p:nvPr/>
        </p:nvSpPr>
        <p:spPr>
          <a:xfrm>
            <a:off x="6149308" y="4191406"/>
            <a:ext cx="6222923" cy="969478"/>
          </a:xfrm>
          <a:prstGeom prst="roundRect">
            <a:avLst/>
          </a:prstGeom>
          <a:gradFill>
            <a:gsLst>
              <a:gs pos="0">
                <a:schemeClr val="accent1">
                  <a:tint val="50000"/>
                  <a:satMod val="300000"/>
                  <a:alpha val="21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86" name="Rounded Rectangle 85">
            <a:extLst>
              <a:ext uri="{FF2B5EF4-FFF2-40B4-BE49-F238E27FC236}">
                <a16:creationId xmlns:a16="http://schemas.microsoft.com/office/drawing/2014/main" id="{9992411D-0CF9-354B-EDC5-CA611C0643EA}"/>
              </a:ext>
            </a:extLst>
          </p:cNvPr>
          <p:cNvSpPr/>
          <p:nvPr/>
        </p:nvSpPr>
        <p:spPr>
          <a:xfrm>
            <a:off x="6944184" y="4939391"/>
            <a:ext cx="4359098" cy="26281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1050" dirty="0">
                <a:solidFill>
                  <a:schemeClr val="tx1"/>
                </a:solidFill>
              </a:rPr>
              <a:t>MBSE External Training Benchmarking Activities (FTE)</a:t>
            </a:r>
          </a:p>
        </p:txBody>
      </p:sp>
      <p:sp>
        <p:nvSpPr>
          <p:cNvPr id="108" name="TextBox 107">
            <a:extLst>
              <a:ext uri="{FF2B5EF4-FFF2-40B4-BE49-F238E27FC236}">
                <a16:creationId xmlns:a16="http://schemas.microsoft.com/office/drawing/2014/main" id="{CC6D39BB-DE16-79A9-B517-305BF1EF0234}"/>
              </a:ext>
            </a:extLst>
          </p:cNvPr>
          <p:cNvSpPr txBox="1"/>
          <p:nvPr/>
        </p:nvSpPr>
        <p:spPr>
          <a:xfrm>
            <a:off x="6242672" y="4984814"/>
            <a:ext cx="805517" cy="191880"/>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1050" b="1" dirty="0">
                <a:solidFill>
                  <a:srgbClr val="0070C0"/>
                </a:solidFill>
                <a:latin typeface="Arial" panose="020B0604020202020204" pitchFamily="34" charset="0"/>
                <a:cs typeface="Arial" panose="020B0604020202020204" pitchFamily="34" charset="0"/>
              </a:rPr>
              <a:t>MBE Task 2</a:t>
            </a:r>
          </a:p>
        </p:txBody>
      </p:sp>
      <p:sp>
        <p:nvSpPr>
          <p:cNvPr id="109" name="Rounded Rectangle 108">
            <a:extLst>
              <a:ext uri="{FF2B5EF4-FFF2-40B4-BE49-F238E27FC236}">
                <a16:creationId xmlns:a16="http://schemas.microsoft.com/office/drawing/2014/main" id="{F24DC09E-A10E-43C0-FDC2-C9409B2FABDA}"/>
              </a:ext>
            </a:extLst>
          </p:cNvPr>
          <p:cNvSpPr/>
          <p:nvPr/>
        </p:nvSpPr>
        <p:spPr>
          <a:xfrm>
            <a:off x="6734488" y="1967876"/>
            <a:ext cx="1293679"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Idaho NL </a:t>
            </a:r>
            <a:r>
              <a:rPr lang="en-US" sz="800" dirty="0">
                <a:solidFill>
                  <a:schemeClr val="tx1"/>
                </a:solidFill>
              </a:rPr>
              <a:t>4/20/22</a:t>
            </a:r>
          </a:p>
        </p:txBody>
      </p:sp>
      <p:sp>
        <p:nvSpPr>
          <p:cNvPr id="110" name="Oval 109">
            <a:extLst>
              <a:ext uri="{FF2B5EF4-FFF2-40B4-BE49-F238E27FC236}">
                <a16:creationId xmlns:a16="http://schemas.microsoft.com/office/drawing/2014/main" id="{1201988D-C2B4-2059-9E61-E37EAD2077DA}"/>
              </a:ext>
            </a:extLst>
          </p:cNvPr>
          <p:cNvSpPr/>
          <p:nvPr/>
        </p:nvSpPr>
        <p:spPr>
          <a:xfrm>
            <a:off x="6694998" y="2063303"/>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1" name="Rounded Rectangle 110">
            <a:extLst>
              <a:ext uri="{FF2B5EF4-FFF2-40B4-BE49-F238E27FC236}">
                <a16:creationId xmlns:a16="http://schemas.microsoft.com/office/drawing/2014/main" id="{EB6F1438-F3C6-EDFF-8C0F-779442C52981}"/>
              </a:ext>
            </a:extLst>
          </p:cNvPr>
          <p:cNvSpPr/>
          <p:nvPr/>
        </p:nvSpPr>
        <p:spPr>
          <a:xfrm>
            <a:off x="7594876" y="4490123"/>
            <a:ext cx="2244382"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Pratt &amp; Whitney </a:t>
            </a:r>
            <a:r>
              <a:rPr lang="en-US" sz="800" dirty="0">
                <a:solidFill>
                  <a:schemeClr val="tx1"/>
                </a:solidFill>
              </a:rPr>
              <a:t>5/13/22</a:t>
            </a:r>
          </a:p>
        </p:txBody>
      </p:sp>
      <p:sp>
        <p:nvSpPr>
          <p:cNvPr id="112" name="Oval 111">
            <a:extLst>
              <a:ext uri="{FF2B5EF4-FFF2-40B4-BE49-F238E27FC236}">
                <a16:creationId xmlns:a16="http://schemas.microsoft.com/office/drawing/2014/main" id="{2C30B810-5C6C-2A9E-46B0-52087EBF669D}"/>
              </a:ext>
            </a:extLst>
          </p:cNvPr>
          <p:cNvSpPr/>
          <p:nvPr/>
        </p:nvSpPr>
        <p:spPr>
          <a:xfrm>
            <a:off x="7548129" y="4571036"/>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3" name="Rounded Rectangle 112">
            <a:extLst>
              <a:ext uri="{FF2B5EF4-FFF2-40B4-BE49-F238E27FC236}">
                <a16:creationId xmlns:a16="http://schemas.microsoft.com/office/drawing/2014/main" id="{E24280B0-5E27-0451-3A6D-AE3384FBC2AB}"/>
              </a:ext>
            </a:extLst>
          </p:cNvPr>
          <p:cNvSpPr/>
          <p:nvPr/>
        </p:nvSpPr>
        <p:spPr>
          <a:xfrm>
            <a:off x="6142338" y="4338542"/>
            <a:ext cx="1747086" cy="21454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800" b="1" dirty="0">
                <a:solidFill>
                  <a:schemeClr val="tx1"/>
                </a:solidFill>
              </a:rPr>
              <a:t>Northrop Grumman </a:t>
            </a:r>
            <a:r>
              <a:rPr lang="en-US" sz="800" dirty="0">
                <a:solidFill>
                  <a:schemeClr val="tx1"/>
                </a:solidFill>
              </a:rPr>
              <a:t>5/25/22</a:t>
            </a:r>
          </a:p>
        </p:txBody>
      </p:sp>
      <p:sp>
        <p:nvSpPr>
          <p:cNvPr id="114" name="Oval 113">
            <a:extLst>
              <a:ext uri="{FF2B5EF4-FFF2-40B4-BE49-F238E27FC236}">
                <a16:creationId xmlns:a16="http://schemas.microsoft.com/office/drawing/2014/main" id="{5DFD3F2A-023A-905D-2813-6F6F41C667F5}"/>
              </a:ext>
            </a:extLst>
          </p:cNvPr>
          <p:cNvSpPr/>
          <p:nvPr/>
        </p:nvSpPr>
        <p:spPr>
          <a:xfrm>
            <a:off x="7819794" y="4381533"/>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7" name="Rounded Rectangle 116">
            <a:extLst>
              <a:ext uri="{FF2B5EF4-FFF2-40B4-BE49-F238E27FC236}">
                <a16:creationId xmlns:a16="http://schemas.microsoft.com/office/drawing/2014/main" id="{65750908-0CA2-55D8-7F22-1867FE614822}"/>
              </a:ext>
            </a:extLst>
          </p:cNvPr>
          <p:cNvSpPr/>
          <p:nvPr/>
        </p:nvSpPr>
        <p:spPr>
          <a:xfrm>
            <a:off x="8626893" y="4209618"/>
            <a:ext cx="1437283" cy="21324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Aerojet Rocketdyne </a:t>
            </a:r>
            <a:r>
              <a:rPr lang="en-US" sz="800" dirty="0">
                <a:solidFill>
                  <a:schemeClr val="tx1"/>
                </a:solidFill>
              </a:rPr>
              <a:t>6/17/22</a:t>
            </a:r>
          </a:p>
        </p:txBody>
      </p:sp>
      <p:sp>
        <p:nvSpPr>
          <p:cNvPr id="118" name="Oval 117">
            <a:extLst>
              <a:ext uri="{FF2B5EF4-FFF2-40B4-BE49-F238E27FC236}">
                <a16:creationId xmlns:a16="http://schemas.microsoft.com/office/drawing/2014/main" id="{52F5D71B-709B-9A28-86C2-3BAE11A7C7A4}"/>
              </a:ext>
            </a:extLst>
          </p:cNvPr>
          <p:cNvSpPr/>
          <p:nvPr/>
        </p:nvSpPr>
        <p:spPr>
          <a:xfrm>
            <a:off x="8580582" y="4264628"/>
            <a:ext cx="121453" cy="110412"/>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19" name="Rounded Rectangle 118">
            <a:extLst>
              <a:ext uri="{FF2B5EF4-FFF2-40B4-BE49-F238E27FC236}">
                <a16:creationId xmlns:a16="http://schemas.microsoft.com/office/drawing/2014/main" id="{F27B3C08-96C2-C35A-0625-9E43155A6C4F}"/>
              </a:ext>
            </a:extLst>
          </p:cNvPr>
          <p:cNvSpPr/>
          <p:nvPr/>
        </p:nvSpPr>
        <p:spPr>
          <a:xfrm>
            <a:off x="9101883" y="4692770"/>
            <a:ext cx="2369113"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Institute for Digital Enterprise Advancement Training and Development </a:t>
            </a:r>
            <a:r>
              <a:rPr lang="en-US" sz="800" dirty="0">
                <a:solidFill>
                  <a:schemeClr val="tx1"/>
                </a:solidFill>
              </a:rPr>
              <a:t>7/08/22</a:t>
            </a:r>
          </a:p>
        </p:txBody>
      </p:sp>
      <p:sp>
        <p:nvSpPr>
          <p:cNvPr id="145" name="Oval 144">
            <a:extLst>
              <a:ext uri="{FF2B5EF4-FFF2-40B4-BE49-F238E27FC236}">
                <a16:creationId xmlns:a16="http://schemas.microsoft.com/office/drawing/2014/main" id="{410AFAE1-A069-69D9-D164-16C5B97E7A45}"/>
              </a:ext>
            </a:extLst>
          </p:cNvPr>
          <p:cNvSpPr/>
          <p:nvPr/>
        </p:nvSpPr>
        <p:spPr>
          <a:xfrm>
            <a:off x="9060773" y="4744592"/>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46" name="Rounded Rectangle 145">
            <a:extLst>
              <a:ext uri="{FF2B5EF4-FFF2-40B4-BE49-F238E27FC236}">
                <a16:creationId xmlns:a16="http://schemas.microsoft.com/office/drawing/2014/main" id="{2874686C-9ECD-E2EA-7893-CA27AC1FD7AD}"/>
              </a:ext>
            </a:extLst>
          </p:cNvPr>
          <p:cNvSpPr/>
          <p:nvPr/>
        </p:nvSpPr>
        <p:spPr>
          <a:xfrm>
            <a:off x="9124140" y="4527281"/>
            <a:ext cx="1165183" cy="191713"/>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Booze-Allen 7/08/22</a:t>
            </a:r>
            <a:endParaRPr lang="en-US" sz="800" dirty="0">
              <a:solidFill>
                <a:schemeClr val="tx1"/>
              </a:solidFill>
            </a:endParaRPr>
          </a:p>
        </p:txBody>
      </p:sp>
      <p:sp>
        <p:nvSpPr>
          <p:cNvPr id="170" name="Oval 169">
            <a:extLst>
              <a:ext uri="{FF2B5EF4-FFF2-40B4-BE49-F238E27FC236}">
                <a16:creationId xmlns:a16="http://schemas.microsoft.com/office/drawing/2014/main" id="{AC12A76F-379F-2688-A62C-0D896C94FA38}"/>
              </a:ext>
            </a:extLst>
          </p:cNvPr>
          <p:cNvSpPr/>
          <p:nvPr/>
        </p:nvSpPr>
        <p:spPr>
          <a:xfrm>
            <a:off x="9067351" y="4568097"/>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71" name="Rounded Rectangle 170">
            <a:extLst>
              <a:ext uri="{FF2B5EF4-FFF2-40B4-BE49-F238E27FC236}">
                <a16:creationId xmlns:a16="http://schemas.microsoft.com/office/drawing/2014/main" id="{2F337856-8B2B-26FA-EECC-5F7724B7AF3E}"/>
              </a:ext>
            </a:extLst>
          </p:cNvPr>
          <p:cNvSpPr/>
          <p:nvPr/>
        </p:nvSpPr>
        <p:spPr>
          <a:xfrm>
            <a:off x="9453991" y="4327156"/>
            <a:ext cx="1165183"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GE Aviation</a:t>
            </a:r>
            <a:r>
              <a:rPr lang="en-US" sz="800" dirty="0"/>
              <a:t> </a:t>
            </a:r>
            <a:r>
              <a:rPr lang="en-US" sz="800" b="1" dirty="0">
                <a:solidFill>
                  <a:schemeClr val="tx1"/>
                </a:solidFill>
              </a:rPr>
              <a:t>7/15/22</a:t>
            </a:r>
            <a:endParaRPr lang="en-US" sz="800" dirty="0">
              <a:solidFill>
                <a:schemeClr val="tx1"/>
              </a:solidFill>
            </a:endParaRPr>
          </a:p>
        </p:txBody>
      </p:sp>
      <p:sp>
        <p:nvSpPr>
          <p:cNvPr id="172" name="Oval 171">
            <a:extLst>
              <a:ext uri="{FF2B5EF4-FFF2-40B4-BE49-F238E27FC236}">
                <a16:creationId xmlns:a16="http://schemas.microsoft.com/office/drawing/2014/main" id="{3716A29D-7937-4EBC-9996-FDF0BB3BC3E3}"/>
              </a:ext>
            </a:extLst>
          </p:cNvPr>
          <p:cNvSpPr/>
          <p:nvPr/>
        </p:nvSpPr>
        <p:spPr>
          <a:xfrm>
            <a:off x="9382086" y="4414476"/>
            <a:ext cx="121453" cy="121453"/>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 name="Rounded Rectangle 3">
            <a:extLst>
              <a:ext uri="{FF2B5EF4-FFF2-40B4-BE49-F238E27FC236}">
                <a16:creationId xmlns:a16="http://schemas.microsoft.com/office/drawing/2014/main" id="{722643B9-2284-9444-A8BC-90B3A81FEAF2}"/>
              </a:ext>
            </a:extLst>
          </p:cNvPr>
          <p:cNvSpPr/>
          <p:nvPr/>
        </p:nvSpPr>
        <p:spPr>
          <a:xfrm>
            <a:off x="9953675" y="5856160"/>
            <a:ext cx="1854506" cy="289577"/>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900" b="1" dirty="0">
                <a:solidFill>
                  <a:schemeClr val="tx1"/>
                </a:solidFill>
              </a:rPr>
              <a:t>Demo to NRO </a:t>
            </a:r>
            <a:r>
              <a:rPr lang="en-US" sz="900" dirty="0">
                <a:solidFill>
                  <a:schemeClr val="tx1"/>
                </a:solidFill>
              </a:rPr>
              <a:t>8/04/22</a:t>
            </a:r>
          </a:p>
        </p:txBody>
      </p:sp>
      <p:sp>
        <p:nvSpPr>
          <p:cNvPr id="8" name="Rounded Rectangle 7">
            <a:extLst>
              <a:ext uri="{FF2B5EF4-FFF2-40B4-BE49-F238E27FC236}">
                <a16:creationId xmlns:a16="http://schemas.microsoft.com/office/drawing/2014/main" id="{33231ABE-7DF4-CF2F-A998-20E5E1CDAD40}"/>
              </a:ext>
            </a:extLst>
          </p:cNvPr>
          <p:cNvSpPr/>
          <p:nvPr/>
        </p:nvSpPr>
        <p:spPr>
          <a:xfrm>
            <a:off x="10013966" y="5444377"/>
            <a:ext cx="2390205" cy="45566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100" dirty="0" err="1">
              <a:solidFill>
                <a:schemeClr val="bg1"/>
              </a:solidFill>
            </a:endParaRPr>
          </a:p>
        </p:txBody>
      </p:sp>
      <p:sp>
        <p:nvSpPr>
          <p:cNvPr id="9" name="TextBox 8">
            <a:extLst>
              <a:ext uri="{FF2B5EF4-FFF2-40B4-BE49-F238E27FC236}">
                <a16:creationId xmlns:a16="http://schemas.microsoft.com/office/drawing/2014/main" id="{E32F8DF4-0C89-51C3-AFE6-433CDD1A920F}"/>
              </a:ext>
            </a:extLst>
          </p:cNvPr>
          <p:cNvSpPr txBox="1"/>
          <p:nvPr/>
        </p:nvSpPr>
        <p:spPr>
          <a:xfrm>
            <a:off x="9983553" y="5438894"/>
            <a:ext cx="2100027" cy="461665"/>
          </a:xfrm>
          <a:prstGeom prst="rect">
            <a:avLst/>
          </a:prstGeom>
          <a:noFill/>
        </p:spPr>
        <p:txBody>
          <a:bodyPr wrap="square" rtlCol="0">
            <a:spAutoFit/>
          </a:bodyPr>
          <a:lstStyle/>
          <a:p>
            <a:r>
              <a:rPr lang="en-US" sz="800" dirty="0"/>
              <a:t>Development of proposal for management of NASA-specific Standards in data-centric approach (FTE)</a:t>
            </a:r>
          </a:p>
        </p:txBody>
      </p:sp>
      <p:sp>
        <p:nvSpPr>
          <p:cNvPr id="30" name="Triangle 29">
            <a:extLst>
              <a:ext uri="{FF2B5EF4-FFF2-40B4-BE49-F238E27FC236}">
                <a16:creationId xmlns:a16="http://schemas.microsoft.com/office/drawing/2014/main" id="{A1582CAD-CEBD-6998-B179-8013EDF7CBC1}"/>
              </a:ext>
            </a:extLst>
          </p:cNvPr>
          <p:cNvSpPr/>
          <p:nvPr/>
        </p:nvSpPr>
        <p:spPr>
          <a:xfrm rot="10800000">
            <a:off x="11663470" y="5227233"/>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31" name="Rounded Rectangle 30">
            <a:extLst>
              <a:ext uri="{FF2B5EF4-FFF2-40B4-BE49-F238E27FC236}">
                <a16:creationId xmlns:a16="http://schemas.microsoft.com/office/drawing/2014/main" id="{D57238D2-C0E4-852E-5438-88916E6F742F}"/>
              </a:ext>
            </a:extLst>
          </p:cNvPr>
          <p:cNvSpPr/>
          <p:nvPr/>
        </p:nvSpPr>
        <p:spPr>
          <a:xfrm>
            <a:off x="9898034" y="5166973"/>
            <a:ext cx="1854506" cy="289577"/>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900" b="1" dirty="0">
                <a:solidFill>
                  <a:schemeClr val="tx1"/>
                </a:solidFill>
              </a:rPr>
              <a:t>Expect OCE to Sign by </a:t>
            </a:r>
            <a:r>
              <a:rPr lang="en-US" sz="900" dirty="0">
                <a:solidFill>
                  <a:schemeClr val="tx1"/>
                </a:solidFill>
              </a:rPr>
              <a:t>9/30/22</a:t>
            </a:r>
          </a:p>
        </p:txBody>
      </p:sp>
      <p:cxnSp>
        <p:nvCxnSpPr>
          <p:cNvPr id="32" name="Straight Arrow Connector 31">
            <a:extLst>
              <a:ext uri="{FF2B5EF4-FFF2-40B4-BE49-F238E27FC236}">
                <a16:creationId xmlns:a16="http://schemas.microsoft.com/office/drawing/2014/main" id="{6A6525D9-A406-B24D-E752-1FAF22F0A892}"/>
              </a:ext>
            </a:extLst>
          </p:cNvPr>
          <p:cNvCxnSpPr/>
          <p:nvPr/>
        </p:nvCxnSpPr>
        <p:spPr>
          <a:xfrm flipV="1">
            <a:off x="8930434" y="5301002"/>
            <a:ext cx="1256458" cy="21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E9AC8648-1AA8-7BDA-F677-556F11D148BD}"/>
              </a:ext>
            </a:extLst>
          </p:cNvPr>
          <p:cNvSpPr/>
          <p:nvPr/>
        </p:nvSpPr>
        <p:spPr>
          <a:xfrm>
            <a:off x="8939581" y="5210290"/>
            <a:ext cx="746330" cy="40111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54" name="TextBox 53">
            <a:extLst>
              <a:ext uri="{FF2B5EF4-FFF2-40B4-BE49-F238E27FC236}">
                <a16:creationId xmlns:a16="http://schemas.microsoft.com/office/drawing/2014/main" id="{63F033D1-5037-2A7A-2FA6-7BBC3A5D5F19}"/>
              </a:ext>
            </a:extLst>
          </p:cNvPr>
          <p:cNvSpPr txBox="1"/>
          <p:nvPr/>
        </p:nvSpPr>
        <p:spPr>
          <a:xfrm>
            <a:off x="8936866" y="5182646"/>
            <a:ext cx="726096" cy="461665"/>
          </a:xfrm>
          <a:prstGeom prst="rect">
            <a:avLst/>
          </a:prstGeom>
          <a:noFill/>
        </p:spPr>
        <p:txBody>
          <a:bodyPr wrap="square" rtlCol="0">
            <a:spAutoFit/>
          </a:bodyPr>
          <a:lstStyle/>
          <a:p>
            <a:pPr algn="ctr"/>
            <a:r>
              <a:rPr lang="en-US" sz="800" dirty="0"/>
              <a:t>Agency-wide review 6/23-7/21 ‘22</a:t>
            </a:r>
          </a:p>
        </p:txBody>
      </p:sp>
      <p:sp>
        <p:nvSpPr>
          <p:cNvPr id="34" name="Rounded Rectangle 97">
            <a:extLst>
              <a:ext uri="{FF2B5EF4-FFF2-40B4-BE49-F238E27FC236}">
                <a16:creationId xmlns:a16="http://schemas.microsoft.com/office/drawing/2014/main" id="{8B7FAE7E-623E-0CDE-3CAC-49CBA4DEAE50}"/>
              </a:ext>
            </a:extLst>
          </p:cNvPr>
          <p:cNvSpPr/>
          <p:nvPr/>
        </p:nvSpPr>
        <p:spPr>
          <a:xfrm>
            <a:off x="9637962" y="3185333"/>
            <a:ext cx="1161420" cy="298159"/>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dirty="0">
                <a:solidFill>
                  <a:schemeClr val="tx1"/>
                </a:solidFill>
              </a:rPr>
              <a:t>Piloting Complete </a:t>
            </a:r>
            <a:r>
              <a:rPr lang="en-US" sz="800" dirty="0">
                <a:solidFill>
                  <a:schemeClr val="tx1"/>
                </a:solidFill>
              </a:rPr>
              <a:t>8/08/22</a:t>
            </a:r>
          </a:p>
        </p:txBody>
      </p:sp>
      <p:sp>
        <p:nvSpPr>
          <p:cNvPr id="35" name="Triangle 102">
            <a:extLst>
              <a:ext uri="{FF2B5EF4-FFF2-40B4-BE49-F238E27FC236}">
                <a16:creationId xmlns:a16="http://schemas.microsoft.com/office/drawing/2014/main" id="{65B7848D-CCD4-6D27-E3A7-AC0BDB9046E9}"/>
              </a:ext>
            </a:extLst>
          </p:cNvPr>
          <p:cNvSpPr/>
          <p:nvPr/>
        </p:nvSpPr>
        <p:spPr>
          <a:xfrm rot="10800000">
            <a:off x="10130685" y="3458795"/>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FF0000"/>
              </a:solidFill>
            </a:endParaRPr>
          </a:p>
        </p:txBody>
      </p:sp>
      <p:sp>
        <p:nvSpPr>
          <p:cNvPr id="61" name="Rounded Rectangle 97">
            <a:extLst>
              <a:ext uri="{FF2B5EF4-FFF2-40B4-BE49-F238E27FC236}">
                <a16:creationId xmlns:a16="http://schemas.microsoft.com/office/drawing/2014/main" id="{8948A35A-A73D-9B2A-84FC-E175174889A6}"/>
              </a:ext>
            </a:extLst>
          </p:cNvPr>
          <p:cNvSpPr/>
          <p:nvPr/>
        </p:nvSpPr>
        <p:spPr>
          <a:xfrm>
            <a:off x="10772491" y="3211600"/>
            <a:ext cx="1405068" cy="291651"/>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dirty="0">
                <a:solidFill>
                  <a:schemeClr val="tx1"/>
                </a:solidFill>
              </a:rPr>
              <a:t>Modeling Initial Pass Complete </a:t>
            </a:r>
            <a:r>
              <a:rPr lang="en-US" sz="800" dirty="0">
                <a:solidFill>
                  <a:schemeClr val="tx1"/>
                </a:solidFill>
              </a:rPr>
              <a:t>9/30/22</a:t>
            </a:r>
          </a:p>
        </p:txBody>
      </p:sp>
      <p:sp>
        <p:nvSpPr>
          <p:cNvPr id="62" name="Triangle 102">
            <a:extLst>
              <a:ext uri="{FF2B5EF4-FFF2-40B4-BE49-F238E27FC236}">
                <a16:creationId xmlns:a16="http://schemas.microsoft.com/office/drawing/2014/main" id="{504F46A7-6203-1613-5CB1-F550660092F6}"/>
              </a:ext>
            </a:extLst>
          </p:cNvPr>
          <p:cNvSpPr/>
          <p:nvPr/>
        </p:nvSpPr>
        <p:spPr>
          <a:xfrm rot="10800000">
            <a:off x="11534082" y="3495304"/>
            <a:ext cx="208174" cy="179461"/>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FF0000"/>
              </a:solidFill>
            </a:endParaRPr>
          </a:p>
        </p:txBody>
      </p:sp>
      <p:sp>
        <p:nvSpPr>
          <p:cNvPr id="7" name="Rounded Rectangle 6">
            <a:extLst>
              <a:ext uri="{FF2B5EF4-FFF2-40B4-BE49-F238E27FC236}">
                <a16:creationId xmlns:a16="http://schemas.microsoft.com/office/drawing/2014/main" id="{B68DFFC3-AD43-CE2C-71EF-73991B9FF754}"/>
              </a:ext>
            </a:extLst>
          </p:cNvPr>
          <p:cNvSpPr/>
          <p:nvPr/>
        </p:nvSpPr>
        <p:spPr>
          <a:xfrm>
            <a:off x="7957857" y="1301914"/>
            <a:ext cx="1310879"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r"/>
            <a:r>
              <a:rPr lang="en-US" sz="800" b="1" dirty="0">
                <a:solidFill>
                  <a:schemeClr val="tx1"/>
                </a:solidFill>
              </a:rPr>
              <a:t>NRO Brief of MBSE Infusion Effort </a:t>
            </a:r>
            <a:r>
              <a:rPr lang="en-US" sz="800" dirty="0">
                <a:solidFill>
                  <a:schemeClr val="tx1"/>
                </a:solidFill>
              </a:rPr>
              <a:t>7/08/22</a:t>
            </a:r>
          </a:p>
        </p:txBody>
      </p:sp>
      <p:sp>
        <p:nvSpPr>
          <p:cNvPr id="11" name="Triangle 10">
            <a:extLst>
              <a:ext uri="{FF2B5EF4-FFF2-40B4-BE49-F238E27FC236}">
                <a16:creationId xmlns:a16="http://schemas.microsoft.com/office/drawing/2014/main" id="{B758BA88-755C-EDE4-E4BE-9DFAE9095BE6}"/>
              </a:ext>
            </a:extLst>
          </p:cNvPr>
          <p:cNvSpPr/>
          <p:nvPr/>
        </p:nvSpPr>
        <p:spPr>
          <a:xfrm rot="10800000">
            <a:off x="9114231" y="1193458"/>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33" name="Triangle 32">
            <a:extLst>
              <a:ext uri="{FF2B5EF4-FFF2-40B4-BE49-F238E27FC236}">
                <a16:creationId xmlns:a16="http://schemas.microsoft.com/office/drawing/2014/main" id="{A9756F9E-C881-052A-DC2B-66B7C4805A0A}"/>
              </a:ext>
            </a:extLst>
          </p:cNvPr>
          <p:cNvSpPr/>
          <p:nvPr/>
        </p:nvSpPr>
        <p:spPr>
          <a:xfrm rot="10800000">
            <a:off x="6203453" y="1208458"/>
            <a:ext cx="208174" cy="163146"/>
          </a:xfrm>
          <a:prstGeom prst="triangl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58" name="Rounded Rectangle 57">
            <a:extLst>
              <a:ext uri="{FF2B5EF4-FFF2-40B4-BE49-F238E27FC236}">
                <a16:creationId xmlns:a16="http://schemas.microsoft.com/office/drawing/2014/main" id="{504C35F1-F58B-9570-FCB1-EAA7CE39363A}"/>
              </a:ext>
            </a:extLst>
          </p:cNvPr>
          <p:cNvSpPr/>
          <p:nvPr/>
        </p:nvSpPr>
        <p:spPr>
          <a:xfrm>
            <a:off x="6175019" y="1395251"/>
            <a:ext cx="1310879" cy="286055"/>
          </a:xfrm>
          <a:prstGeom prst="roundRect">
            <a:avLst>
              <a:gd name="adj" fmla="val 10339"/>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r>
              <a:rPr lang="en-US" sz="800" b="1" dirty="0">
                <a:solidFill>
                  <a:schemeClr val="tx1"/>
                </a:solidFill>
              </a:rPr>
              <a:t>NASA SE Workshop </a:t>
            </a:r>
            <a:r>
              <a:rPr lang="en-US" sz="800" dirty="0">
                <a:solidFill>
                  <a:schemeClr val="tx1"/>
                </a:solidFill>
              </a:rPr>
              <a:t>4/04-08/22</a:t>
            </a:r>
          </a:p>
        </p:txBody>
      </p:sp>
      <p:sp>
        <p:nvSpPr>
          <p:cNvPr id="63" name="Rounded Rectangle 62">
            <a:extLst>
              <a:ext uri="{FF2B5EF4-FFF2-40B4-BE49-F238E27FC236}">
                <a16:creationId xmlns:a16="http://schemas.microsoft.com/office/drawing/2014/main" id="{53A8B2E6-DC3C-6636-44CF-AE48AE4888A6}"/>
              </a:ext>
            </a:extLst>
          </p:cNvPr>
          <p:cNvSpPr/>
          <p:nvPr/>
        </p:nvSpPr>
        <p:spPr>
          <a:xfrm>
            <a:off x="254608" y="1573730"/>
            <a:ext cx="5841494" cy="2447474"/>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134DABB-531A-CB03-8255-D39420E27C7E}"/>
              </a:ext>
            </a:extLst>
          </p:cNvPr>
          <p:cNvSpPr txBox="1"/>
          <p:nvPr/>
        </p:nvSpPr>
        <p:spPr>
          <a:xfrm>
            <a:off x="384892" y="1596824"/>
            <a:ext cx="5655792"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Integrated MBSE into MBE and reorganized to DE to encompass whole lifecycle of engineering.</a:t>
            </a:r>
          </a:p>
          <a:p>
            <a:pPr marL="285750" indent="-285750">
              <a:buFont typeface="Arial" panose="020B0604020202020204" pitchFamily="34" charset="0"/>
              <a:buChar char="•"/>
            </a:pPr>
            <a:r>
              <a:rPr lang="en-US" dirty="0">
                <a:solidFill>
                  <a:schemeClr val="bg1"/>
                </a:solidFill>
              </a:rPr>
              <a:t>Multi-center PLM in NASA cloud Pilot</a:t>
            </a:r>
          </a:p>
          <a:p>
            <a:pPr marL="285750" indent="-285750">
              <a:buFont typeface="Arial" panose="020B0604020202020204" pitchFamily="34" charset="0"/>
              <a:buChar char="•"/>
            </a:pPr>
            <a:r>
              <a:rPr lang="en-US" dirty="0">
                <a:solidFill>
                  <a:schemeClr val="bg1"/>
                </a:solidFill>
              </a:rPr>
              <a:t>Orion DT completion of EPS</a:t>
            </a:r>
          </a:p>
          <a:p>
            <a:pPr marL="285750" indent="-285750">
              <a:buFont typeface="Arial" panose="020B0604020202020204" pitchFamily="34" charset="0"/>
              <a:buChar char="•"/>
            </a:pPr>
            <a:r>
              <a:rPr lang="en-US" dirty="0">
                <a:solidFill>
                  <a:schemeClr val="bg1"/>
                </a:solidFill>
              </a:rPr>
              <a:t>APPEL Tier 4 training available to workforce</a:t>
            </a:r>
          </a:p>
          <a:p>
            <a:pPr marL="285750" indent="-285750">
              <a:buFont typeface="Arial" panose="020B0604020202020204" pitchFamily="34" charset="0"/>
              <a:buChar char="•"/>
            </a:pPr>
            <a:r>
              <a:rPr lang="en-US" dirty="0">
                <a:solidFill>
                  <a:schemeClr val="bg1"/>
                </a:solidFill>
              </a:rPr>
              <a:t>Modeling of NPR 7123, 7120.5/.8 &amp; 8705</a:t>
            </a:r>
          </a:p>
          <a:p>
            <a:pPr marL="285750" indent="-285750">
              <a:buFont typeface="Arial" panose="020B0604020202020204" pitchFamily="34" charset="0"/>
              <a:buChar char="•"/>
            </a:pPr>
            <a:r>
              <a:rPr lang="en-US" dirty="0">
                <a:solidFill>
                  <a:schemeClr val="bg1"/>
                </a:solidFill>
              </a:rPr>
              <a:t>NASA MBSE Modeling Handbook released</a:t>
            </a:r>
          </a:p>
          <a:p>
            <a:pPr marL="285750" indent="-285750">
              <a:buFont typeface="Arial" panose="020B0604020202020204" pitchFamily="34" charset="0"/>
              <a:buChar char="•"/>
            </a:pPr>
            <a:r>
              <a:rPr lang="en-US" dirty="0">
                <a:solidFill>
                  <a:schemeClr val="bg1"/>
                </a:solidFill>
              </a:rPr>
              <a:t>Agency benchmarking of toolchain capabilities</a:t>
            </a:r>
          </a:p>
        </p:txBody>
      </p:sp>
    </p:spTree>
    <p:extLst>
      <p:ext uri="{BB962C8B-B14F-4D97-AF65-F5344CB8AC3E}">
        <p14:creationId xmlns:p14="http://schemas.microsoft.com/office/powerpoint/2010/main" val="300016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9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941E3E81-A59E-9411-F422-B8D96111E2B5}"/>
              </a:ext>
            </a:extLst>
          </p:cNvPr>
          <p:cNvSpPr>
            <a:spLocks noGrp="1"/>
          </p:cNvSpPr>
          <p:nvPr>
            <p:ph idx="1"/>
          </p:nvPr>
        </p:nvSpPr>
        <p:spPr>
          <a:xfrm>
            <a:off x="750338" y="2040439"/>
            <a:ext cx="4337312" cy="2551271"/>
          </a:xfrm>
        </p:spPr>
        <p:txBody>
          <a:bodyPr>
            <a:noAutofit/>
          </a:bodyPr>
          <a:lstStyle/>
          <a:p>
            <a:r>
              <a:rPr lang="en-US" sz="1600" dirty="0"/>
              <a:t>Provide cloud-based repository to manage drawings, models and all project baselined artifacts including a release process workflow</a:t>
            </a:r>
          </a:p>
          <a:p>
            <a:r>
              <a:rPr lang="en-US" sz="1600" dirty="0"/>
              <a:t>Improve data accessibility </a:t>
            </a:r>
          </a:p>
          <a:p>
            <a:r>
              <a:rPr lang="en-US" sz="1600" dirty="0"/>
              <a:t>Integrate with agency systems and processes</a:t>
            </a:r>
          </a:p>
          <a:p>
            <a:pPr lvl="1"/>
            <a:r>
              <a:rPr lang="en-US" sz="1600" dirty="0"/>
              <a:t>(Launchpad, NAMS)</a:t>
            </a:r>
          </a:p>
          <a:p>
            <a:r>
              <a:rPr lang="en-US" sz="1600" dirty="0"/>
              <a:t>Broaden usage across centers improving system utilization</a:t>
            </a:r>
          </a:p>
          <a:p>
            <a:pPr lvl="1"/>
            <a:r>
              <a:rPr lang="en-US" sz="1600" dirty="0"/>
              <a:t>Manufacturing, Quality, EDCC users</a:t>
            </a:r>
          </a:p>
          <a:p>
            <a:r>
              <a:rPr lang="en-US" sz="1600" dirty="0"/>
              <a:t>Improve system security through consolidation </a:t>
            </a:r>
          </a:p>
          <a:p>
            <a:pPr lvl="1"/>
            <a:r>
              <a:rPr lang="en-US" sz="1600" dirty="0"/>
              <a:t>Reduce cost by only having one security plan</a:t>
            </a:r>
          </a:p>
        </p:txBody>
      </p:sp>
      <p:sp>
        <p:nvSpPr>
          <p:cNvPr id="1055" name="Title 1054">
            <a:extLst>
              <a:ext uri="{FF2B5EF4-FFF2-40B4-BE49-F238E27FC236}">
                <a16:creationId xmlns:a16="http://schemas.microsoft.com/office/drawing/2014/main" id="{A89214B3-035D-D0D2-77D0-10F8EEBCDD6A}"/>
              </a:ext>
            </a:extLst>
          </p:cNvPr>
          <p:cNvSpPr>
            <a:spLocks noGrp="1"/>
          </p:cNvSpPr>
          <p:nvPr>
            <p:ph type="title"/>
          </p:nvPr>
        </p:nvSpPr>
        <p:spPr>
          <a:xfrm>
            <a:off x="967818" y="656413"/>
            <a:ext cx="10609237" cy="739942"/>
          </a:xfrm>
        </p:spPr>
        <p:txBody>
          <a:bodyPr>
            <a:normAutofit/>
          </a:bodyPr>
          <a:lstStyle/>
          <a:p>
            <a:r>
              <a:rPr lang="en-US" sz="2800" dirty="0"/>
              <a:t>Phased Integration Pilot of Commonly Used Engineering Tools</a:t>
            </a:r>
          </a:p>
        </p:txBody>
      </p:sp>
      <p:sp>
        <p:nvSpPr>
          <p:cNvPr id="11" name="Rounded Rectangle 10">
            <a:extLst>
              <a:ext uri="{FF2B5EF4-FFF2-40B4-BE49-F238E27FC236}">
                <a16:creationId xmlns:a16="http://schemas.microsoft.com/office/drawing/2014/main" id="{C4549C15-C7EC-6FE4-3F8D-F7E110E0D46C}"/>
              </a:ext>
            </a:extLst>
          </p:cNvPr>
          <p:cNvSpPr/>
          <p:nvPr/>
        </p:nvSpPr>
        <p:spPr>
          <a:xfrm>
            <a:off x="7043970" y="3296074"/>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034" name="Picture 10" descr="PTC Creo - Wikipedia">
            <a:extLst>
              <a:ext uri="{FF2B5EF4-FFF2-40B4-BE49-F238E27FC236}">
                <a16:creationId xmlns:a16="http://schemas.microsoft.com/office/drawing/2014/main" id="{1A96E55A-EFFB-EDB1-55E9-0A77C00E81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6238" y="3550142"/>
            <a:ext cx="1135695" cy="3813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B840869-0F51-9742-9091-5B804E5094A3}"/>
              </a:ext>
            </a:extLst>
          </p:cNvPr>
          <p:cNvSpPr txBox="1"/>
          <p:nvPr/>
        </p:nvSpPr>
        <p:spPr>
          <a:xfrm>
            <a:off x="7508975" y="3969113"/>
            <a:ext cx="649537" cy="307777"/>
          </a:xfrm>
          <a:prstGeom prst="rect">
            <a:avLst/>
          </a:prstGeom>
          <a:noFill/>
        </p:spPr>
        <p:txBody>
          <a:bodyPr wrap="none" rtlCol="0">
            <a:spAutoFit/>
          </a:bodyPr>
          <a:lstStyle/>
          <a:p>
            <a:r>
              <a:rPr lang="en-US" sz="1400" dirty="0"/>
              <a:t>MCAD</a:t>
            </a:r>
          </a:p>
        </p:txBody>
      </p:sp>
      <p:sp>
        <p:nvSpPr>
          <p:cNvPr id="50" name="TextBox 49">
            <a:extLst>
              <a:ext uri="{FF2B5EF4-FFF2-40B4-BE49-F238E27FC236}">
                <a16:creationId xmlns:a16="http://schemas.microsoft.com/office/drawing/2014/main" id="{DE2D7B64-D6C3-31AD-FDD3-CDC4AA3CEFF1}"/>
              </a:ext>
            </a:extLst>
          </p:cNvPr>
          <p:cNvSpPr txBox="1"/>
          <p:nvPr/>
        </p:nvSpPr>
        <p:spPr>
          <a:xfrm>
            <a:off x="4438" y="6503994"/>
            <a:ext cx="300082" cy="369332"/>
          </a:xfrm>
          <a:prstGeom prst="rect">
            <a:avLst/>
          </a:prstGeom>
          <a:noFill/>
        </p:spPr>
        <p:txBody>
          <a:bodyPr wrap="none" rtlCol="0">
            <a:spAutoFit/>
          </a:bodyPr>
          <a:lstStyle/>
          <a:p>
            <a:r>
              <a:rPr lang="en-US" dirty="0">
                <a:solidFill>
                  <a:srgbClr val="009F16"/>
                </a:solidFill>
              </a:rPr>
              <a:t>*</a:t>
            </a:r>
          </a:p>
        </p:txBody>
      </p:sp>
      <p:sp>
        <p:nvSpPr>
          <p:cNvPr id="1029" name="TextBox 1028">
            <a:extLst>
              <a:ext uri="{FF2B5EF4-FFF2-40B4-BE49-F238E27FC236}">
                <a16:creationId xmlns:a16="http://schemas.microsoft.com/office/drawing/2014/main" id="{05D30C68-7FD7-2A70-1E45-7D6850ABD158}"/>
              </a:ext>
            </a:extLst>
          </p:cNvPr>
          <p:cNvSpPr txBox="1"/>
          <p:nvPr/>
        </p:nvSpPr>
        <p:spPr>
          <a:xfrm>
            <a:off x="7341639" y="4292279"/>
            <a:ext cx="907171" cy="276999"/>
          </a:xfrm>
          <a:prstGeom prst="rect">
            <a:avLst/>
          </a:prstGeom>
          <a:noFill/>
        </p:spPr>
        <p:txBody>
          <a:bodyPr wrap="none" rtlCol="0">
            <a:spAutoFit/>
          </a:bodyPr>
          <a:lstStyle/>
          <a:p>
            <a:r>
              <a:rPr lang="en-US" sz="1200" dirty="0"/>
              <a:t>On Premise</a:t>
            </a:r>
          </a:p>
        </p:txBody>
      </p:sp>
      <p:sp>
        <p:nvSpPr>
          <p:cNvPr id="1057" name="TextBox 1056">
            <a:extLst>
              <a:ext uri="{FF2B5EF4-FFF2-40B4-BE49-F238E27FC236}">
                <a16:creationId xmlns:a16="http://schemas.microsoft.com/office/drawing/2014/main" id="{8C3D6133-3085-D666-E0FE-4586DCF74AA5}"/>
              </a:ext>
            </a:extLst>
          </p:cNvPr>
          <p:cNvSpPr txBox="1"/>
          <p:nvPr/>
        </p:nvSpPr>
        <p:spPr>
          <a:xfrm>
            <a:off x="7754704" y="2980267"/>
            <a:ext cx="553357" cy="246221"/>
          </a:xfrm>
          <a:prstGeom prst="rect">
            <a:avLst/>
          </a:prstGeom>
          <a:noFill/>
        </p:spPr>
        <p:txBody>
          <a:bodyPr wrap="none" rtlCol="0">
            <a:spAutoFit/>
          </a:bodyPr>
          <a:lstStyle/>
          <a:p>
            <a:r>
              <a:rPr lang="en-US" sz="1000" dirty="0">
                <a:solidFill>
                  <a:srgbClr val="009F16"/>
                </a:solidFill>
              </a:rPr>
              <a:t>Phase I</a:t>
            </a:r>
          </a:p>
        </p:txBody>
      </p:sp>
      <p:sp>
        <p:nvSpPr>
          <p:cNvPr id="1062" name="TextBox 1061">
            <a:extLst>
              <a:ext uri="{FF2B5EF4-FFF2-40B4-BE49-F238E27FC236}">
                <a16:creationId xmlns:a16="http://schemas.microsoft.com/office/drawing/2014/main" id="{AD7ABF4A-E453-480E-5C53-79D228342015}"/>
              </a:ext>
            </a:extLst>
          </p:cNvPr>
          <p:cNvSpPr txBox="1"/>
          <p:nvPr/>
        </p:nvSpPr>
        <p:spPr>
          <a:xfrm>
            <a:off x="8182193" y="3297713"/>
            <a:ext cx="357790" cy="369332"/>
          </a:xfrm>
          <a:prstGeom prst="rect">
            <a:avLst/>
          </a:prstGeom>
          <a:noFill/>
        </p:spPr>
        <p:txBody>
          <a:bodyPr wrap="none" rtlCol="0">
            <a:spAutoFit/>
          </a:bodyPr>
          <a:lstStyle/>
          <a:p>
            <a:r>
              <a:rPr lang="en-US" b="1" dirty="0">
                <a:solidFill>
                  <a:srgbClr val="009F16"/>
                </a:solidFill>
              </a:rPr>
              <a:t>✓</a:t>
            </a:r>
          </a:p>
        </p:txBody>
      </p:sp>
      <p:sp>
        <p:nvSpPr>
          <p:cNvPr id="1063" name="TextBox 1062">
            <a:extLst>
              <a:ext uri="{FF2B5EF4-FFF2-40B4-BE49-F238E27FC236}">
                <a16:creationId xmlns:a16="http://schemas.microsoft.com/office/drawing/2014/main" id="{74A11041-B297-95B1-346B-7F41CFA51CB2}"/>
              </a:ext>
            </a:extLst>
          </p:cNvPr>
          <p:cNvSpPr txBox="1"/>
          <p:nvPr/>
        </p:nvSpPr>
        <p:spPr>
          <a:xfrm>
            <a:off x="7808938" y="3297714"/>
            <a:ext cx="553357" cy="246221"/>
          </a:xfrm>
          <a:prstGeom prst="rect">
            <a:avLst/>
          </a:prstGeom>
          <a:noFill/>
        </p:spPr>
        <p:txBody>
          <a:bodyPr wrap="none" rtlCol="0">
            <a:spAutoFit/>
          </a:bodyPr>
          <a:lstStyle/>
          <a:p>
            <a:r>
              <a:rPr lang="en-US" sz="1000" dirty="0">
                <a:solidFill>
                  <a:srgbClr val="009F16"/>
                </a:solidFill>
              </a:rPr>
              <a:t>Phase I</a:t>
            </a:r>
          </a:p>
        </p:txBody>
      </p:sp>
      <p:sp>
        <p:nvSpPr>
          <p:cNvPr id="15" name="TextBox 14">
            <a:extLst>
              <a:ext uri="{FF2B5EF4-FFF2-40B4-BE49-F238E27FC236}">
                <a16:creationId xmlns:a16="http://schemas.microsoft.com/office/drawing/2014/main" id="{CD359349-7BB7-88B2-8943-66E378CFC8D5}"/>
              </a:ext>
            </a:extLst>
          </p:cNvPr>
          <p:cNvSpPr txBox="1"/>
          <p:nvPr/>
        </p:nvSpPr>
        <p:spPr>
          <a:xfrm>
            <a:off x="711545" y="1198380"/>
            <a:ext cx="1524776" cy="369332"/>
          </a:xfrm>
          <a:prstGeom prst="rect">
            <a:avLst/>
          </a:prstGeom>
          <a:noFill/>
        </p:spPr>
        <p:txBody>
          <a:bodyPr wrap="none" rtlCol="0">
            <a:spAutoFit/>
          </a:bodyPr>
          <a:lstStyle/>
          <a:p>
            <a:r>
              <a:rPr lang="en-US" dirty="0"/>
              <a:t>Phase I – FY22</a:t>
            </a:r>
          </a:p>
        </p:txBody>
      </p:sp>
      <p:sp>
        <p:nvSpPr>
          <p:cNvPr id="32" name="TextBox 31">
            <a:extLst>
              <a:ext uri="{FF2B5EF4-FFF2-40B4-BE49-F238E27FC236}">
                <a16:creationId xmlns:a16="http://schemas.microsoft.com/office/drawing/2014/main" id="{DF88C337-263B-ACB8-B7FB-F38554B1048B}"/>
              </a:ext>
            </a:extLst>
          </p:cNvPr>
          <p:cNvSpPr txBox="1"/>
          <p:nvPr/>
        </p:nvSpPr>
        <p:spPr>
          <a:xfrm>
            <a:off x="685602" y="1669027"/>
            <a:ext cx="3543791" cy="400110"/>
          </a:xfrm>
          <a:prstGeom prst="rect">
            <a:avLst/>
          </a:prstGeom>
          <a:noFill/>
        </p:spPr>
        <p:txBody>
          <a:bodyPr wrap="none" rtlCol="0">
            <a:spAutoFit/>
          </a:bodyPr>
          <a:lstStyle/>
          <a:p>
            <a:r>
              <a:rPr lang="en-US" sz="2000" b="1" dirty="0"/>
              <a:t>Multi-Center PLM System Goals</a:t>
            </a:r>
          </a:p>
        </p:txBody>
      </p:sp>
      <p:sp>
        <p:nvSpPr>
          <p:cNvPr id="37" name="Rounded Rectangle 36">
            <a:extLst>
              <a:ext uri="{FF2B5EF4-FFF2-40B4-BE49-F238E27FC236}">
                <a16:creationId xmlns:a16="http://schemas.microsoft.com/office/drawing/2014/main" id="{125096BE-0745-EE15-8345-666AEA79C585}"/>
              </a:ext>
            </a:extLst>
          </p:cNvPr>
          <p:cNvSpPr/>
          <p:nvPr/>
        </p:nvSpPr>
        <p:spPr>
          <a:xfrm>
            <a:off x="7036713" y="1808361"/>
            <a:ext cx="1502510" cy="96828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0" name="Picture 8">
            <a:extLst>
              <a:ext uri="{FF2B5EF4-FFF2-40B4-BE49-F238E27FC236}">
                <a16:creationId xmlns:a16="http://schemas.microsoft.com/office/drawing/2014/main" id="{B257AC45-A987-B8AC-4852-F487220A18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18981" y="2182347"/>
            <a:ext cx="1215013" cy="28026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DD3B7AC-F825-C4FC-7926-80E501861F27}"/>
              </a:ext>
            </a:extLst>
          </p:cNvPr>
          <p:cNvSpPr txBox="1"/>
          <p:nvPr/>
        </p:nvSpPr>
        <p:spPr>
          <a:xfrm>
            <a:off x="7062819" y="2454912"/>
            <a:ext cx="1484317" cy="307777"/>
          </a:xfrm>
          <a:prstGeom prst="rect">
            <a:avLst/>
          </a:prstGeom>
          <a:noFill/>
        </p:spPr>
        <p:txBody>
          <a:bodyPr wrap="none" rtlCol="0">
            <a:spAutoFit/>
          </a:bodyPr>
          <a:lstStyle/>
          <a:p>
            <a:r>
              <a:rPr lang="en-US" sz="1400" dirty="0"/>
              <a:t>Multi-Center PLM</a:t>
            </a:r>
          </a:p>
        </p:txBody>
      </p:sp>
      <p:sp>
        <p:nvSpPr>
          <p:cNvPr id="43" name="Rounded Rectangle 42">
            <a:extLst>
              <a:ext uri="{FF2B5EF4-FFF2-40B4-BE49-F238E27FC236}">
                <a16:creationId xmlns:a16="http://schemas.microsoft.com/office/drawing/2014/main" id="{23DBC637-C021-64BB-F81E-66CD95F50C7A}"/>
              </a:ext>
            </a:extLst>
          </p:cNvPr>
          <p:cNvSpPr/>
          <p:nvPr/>
        </p:nvSpPr>
        <p:spPr>
          <a:xfrm>
            <a:off x="6914926" y="1673053"/>
            <a:ext cx="1746081" cy="1251432"/>
          </a:xfrm>
          <a:prstGeom prst="roundRect">
            <a:avLst/>
          </a:prstGeom>
          <a:noFill/>
          <a:ln w="19050">
            <a:solidFill>
              <a:srgbClr val="009F16"/>
            </a:solidFill>
            <a:prstDash val="lgDash"/>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F35F42D6-500A-237C-C623-F700EF198C69}"/>
              </a:ext>
            </a:extLst>
          </p:cNvPr>
          <p:cNvSpPr txBox="1"/>
          <p:nvPr/>
        </p:nvSpPr>
        <p:spPr>
          <a:xfrm>
            <a:off x="7011345" y="1819403"/>
            <a:ext cx="300082" cy="369332"/>
          </a:xfrm>
          <a:prstGeom prst="rect">
            <a:avLst/>
          </a:prstGeom>
          <a:noFill/>
        </p:spPr>
        <p:txBody>
          <a:bodyPr wrap="none" rtlCol="0">
            <a:spAutoFit/>
          </a:bodyPr>
          <a:lstStyle/>
          <a:p>
            <a:r>
              <a:rPr lang="en-US" dirty="0">
                <a:solidFill>
                  <a:srgbClr val="009F16"/>
                </a:solidFill>
              </a:rPr>
              <a:t>*</a:t>
            </a:r>
          </a:p>
        </p:txBody>
      </p:sp>
      <p:sp>
        <p:nvSpPr>
          <p:cNvPr id="46" name="TextBox 45">
            <a:extLst>
              <a:ext uri="{FF2B5EF4-FFF2-40B4-BE49-F238E27FC236}">
                <a16:creationId xmlns:a16="http://schemas.microsoft.com/office/drawing/2014/main" id="{92BC6E2D-E97F-13C3-5880-7ECD59FD5979}"/>
              </a:ext>
            </a:extLst>
          </p:cNvPr>
          <p:cNvSpPr txBox="1"/>
          <p:nvPr/>
        </p:nvSpPr>
        <p:spPr>
          <a:xfrm>
            <a:off x="8137442" y="1794217"/>
            <a:ext cx="357790" cy="369332"/>
          </a:xfrm>
          <a:prstGeom prst="rect">
            <a:avLst/>
          </a:prstGeom>
          <a:noFill/>
        </p:spPr>
        <p:txBody>
          <a:bodyPr wrap="none" rtlCol="0">
            <a:spAutoFit/>
          </a:bodyPr>
          <a:lstStyle/>
          <a:p>
            <a:r>
              <a:rPr lang="en-US" b="1" dirty="0">
                <a:solidFill>
                  <a:srgbClr val="009F16"/>
                </a:solidFill>
              </a:rPr>
              <a:t>✓</a:t>
            </a:r>
          </a:p>
        </p:txBody>
      </p:sp>
      <p:sp>
        <p:nvSpPr>
          <p:cNvPr id="56" name="TextBox 55">
            <a:extLst>
              <a:ext uri="{FF2B5EF4-FFF2-40B4-BE49-F238E27FC236}">
                <a16:creationId xmlns:a16="http://schemas.microsoft.com/office/drawing/2014/main" id="{70E5B3D2-BFBD-88DE-2F72-79A99D388551}"/>
              </a:ext>
            </a:extLst>
          </p:cNvPr>
          <p:cNvSpPr txBox="1"/>
          <p:nvPr/>
        </p:nvSpPr>
        <p:spPr>
          <a:xfrm>
            <a:off x="7764187" y="1794218"/>
            <a:ext cx="553357" cy="246221"/>
          </a:xfrm>
          <a:prstGeom prst="rect">
            <a:avLst/>
          </a:prstGeom>
          <a:noFill/>
        </p:spPr>
        <p:txBody>
          <a:bodyPr wrap="none" rtlCol="0">
            <a:spAutoFit/>
          </a:bodyPr>
          <a:lstStyle/>
          <a:p>
            <a:r>
              <a:rPr lang="en-US" sz="1000" dirty="0">
                <a:solidFill>
                  <a:srgbClr val="009F16"/>
                </a:solidFill>
              </a:rPr>
              <a:t>Phase I</a:t>
            </a:r>
          </a:p>
        </p:txBody>
      </p:sp>
      <p:cxnSp>
        <p:nvCxnSpPr>
          <p:cNvPr id="17" name="Elbow Connector 16">
            <a:extLst>
              <a:ext uri="{FF2B5EF4-FFF2-40B4-BE49-F238E27FC236}">
                <a16:creationId xmlns:a16="http://schemas.microsoft.com/office/drawing/2014/main" id="{97758ED8-63EC-0C31-AA7F-91EBCE9E5C45}"/>
              </a:ext>
            </a:extLst>
          </p:cNvPr>
          <p:cNvCxnSpPr>
            <a:cxnSpLocks/>
            <a:stCxn id="11" idx="0"/>
            <a:endCxn id="37" idx="2"/>
          </p:cNvCxnSpPr>
          <p:nvPr/>
        </p:nvCxnSpPr>
        <p:spPr>
          <a:xfrm rot="16200000" flipV="1">
            <a:off x="7531883" y="3032731"/>
            <a:ext cx="519429" cy="7257"/>
          </a:xfrm>
          <a:prstGeom prst="bentConnector3">
            <a:avLst>
              <a:gd name="adj1" fmla="val 50000"/>
            </a:avLst>
          </a:prstGeom>
          <a:ln>
            <a:solidFill>
              <a:srgbClr val="009F1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87E7C234-DB56-A115-2BE2-B93A9E889848}"/>
              </a:ext>
            </a:extLst>
          </p:cNvPr>
          <p:cNvSpPr txBox="1"/>
          <p:nvPr/>
        </p:nvSpPr>
        <p:spPr>
          <a:xfrm>
            <a:off x="8703298" y="1904274"/>
            <a:ext cx="1519134" cy="830997"/>
          </a:xfrm>
          <a:prstGeom prst="rect">
            <a:avLst/>
          </a:prstGeom>
          <a:noFill/>
        </p:spPr>
        <p:txBody>
          <a:bodyPr wrap="none" rtlCol="0">
            <a:spAutoFit/>
          </a:bodyPr>
          <a:lstStyle/>
          <a:p>
            <a:r>
              <a:rPr lang="en-US" sz="1200" dirty="0"/>
              <a:t>Participating Centers:</a:t>
            </a:r>
          </a:p>
          <a:p>
            <a:pPr marL="171450" indent="-171450">
              <a:buFont typeface="Arial" panose="020B0604020202020204" pitchFamily="34" charset="0"/>
              <a:buChar char="•"/>
            </a:pPr>
            <a:r>
              <a:rPr lang="en-US" sz="1200" dirty="0"/>
              <a:t>KSC</a:t>
            </a:r>
          </a:p>
          <a:p>
            <a:pPr marL="171450" indent="-171450">
              <a:buFont typeface="Arial" panose="020B0604020202020204" pitchFamily="34" charset="0"/>
              <a:buChar char="•"/>
            </a:pPr>
            <a:r>
              <a:rPr lang="en-US" sz="1200" dirty="0"/>
              <a:t>JSC</a:t>
            </a:r>
          </a:p>
          <a:p>
            <a:pPr marL="171450" indent="-171450">
              <a:buFont typeface="Arial" panose="020B0604020202020204" pitchFamily="34" charset="0"/>
              <a:buChar char="•"/>
            </a:pPr>
            <a:r>
              <a:rPr lang="en-US" sz="1200" dirty="0"/>
              <a:t>GRC</a:t>
            </a:r>
          </a:p>
        </p:txBody>
      </p:sp>
      <p:sp>
        <p:nvSpPr>
          <p:cNvPr id="4" name="TextBox 3">
            <a:extLst>
              <a:ext uri="{FF2B5EF4-FFF2-40B4-BE49-F238E27FC236}">
                <a16:creationId xmlns:a16="http://schemas.microsoft.com/office/drawing/2014/main" id="{F493A67E-215A-F92F-4C71-691E3837D30C}"/>
              </a:ext>
            </a:extLst>
          </p:cNvPr>
          <p:cNvSpPr txBox="1"/>
          <p:nvPr/>
        </p:nvSpPr>
        <p:spPr>
          <a:xfrm>
            <a:off x="2900679" y="6539140"/>
            <a:ext cx="4028667" cy="246221"/>
          </a:xfrm>
          <a:prstGeom prst="rect">
            <a:avLst/>
          </a:prstGeom>
          <a:noFill/>
        </p:spPr>
        <p:txBody>
          <a:bodyPr wrap="none" rtlCol="0">
            <a:spAutoFit/>
          </a:bodyPr>
          <a:lstStyle/>
          <a:p>
            <a:r>
              <a:rPr lang="en-US" sz="1000" dirty="0"/>
              <a:t>Any mention of specific vendor tools doesn’t imply endorsement by NASA</a:t>
            </a:r>
          </a:p>
        </p:txBody>
      </p:sp>
    </p:spTree>
    <p:extLst>
      <p:ext uri="{BB962C8B-B14F-4D97-AF65-F5344CB8AC3E}">
        <p14:creationId xmlns:p14="http://schemas.microsoft.com/office/powerpoint/2010/main" val="7557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SHAPENAME" val="5. Sourc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v32lStPzbKjeVqUbCWny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5XfE9v86RQrOvrodLv8C5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xml><?xml version="1.0" encoding="utf-8"?>
<p:tagLst xmlns:a="http://schemas.openxmlformats.org/drawingml/2006/main" xmlns:r="http://schemas.openxmlformats.org/officeDocument/2006/relationships" xmlns:p="http://schemas.openxmlformats.org/presentationml/2006/main">
  <p:tag name="SHAPENAME" val="5. Sourc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TC LWX'23 Template">
  <a:themeElements>
    <a:clrScheme name="Feb 2">
      <a:dk1>
        <a:srgbClr val="3D4647"/>
      </a:dk1>
      <a:lt1>
        <a:srgbClr val="FFFFFF"/>
      </a:lt1>
      <a:dk2>
        <a:srgbClr val="C8C9C7"/>
      </a:dk2>
      <a:lt2>
        <a:srgbClr val="6CC04A"/>
      </a:lt2>
      <a:accent1>
        <a:srgbClr val="40AA1D"/>
      </a:accent1>
      <a:accent2>
        <a:srgbClr val="617480"/>
      </a:accent2>
      <a:accent3>
        <a:srgbClr val="26481F"/>
      </a:accent3>
      <a:accent4>
        <a:srgbClr val="197BC0"/>
      </a:accent4>
      <a:accent5>
        <a:srgbClr val="EB6D00"/>
      </a:accent5>
      <a:accent6>
        <a:srgbClr val="1D496E"/>
      </a:accent6>
      <a:hlink>
        <a:srgbClr val="197BC0"/>
      </a:hlink>
      <a:folHlink>
        <a:srgbClr val="197BC0"/>
      </a:folHlink>
    </a:clrScheme>
    <a:fontScheme name="PTC Newsletter">
      <a:majorFont>
        <a:latin typeface="PTCRaleway"/>
        <a:ea typeface=""/>
        <a:cs typeface=""/>
      </a:majorFont>
      <a:minorFont>
        <a:latin typeface="PTC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F1C"/>
        </a:solidFill>
        <a:ln w="285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lnSpc>
            <a:spcPct val="90000"/>
          </a:lnSpc>
          <a:spcBef>
            <a:spcPts val="800"/>
          </a:spcBef>
          <a:defRPr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9525">
          <a:noFill/>
        </a:ln>
      </a:spPr>
      <a:bodyPr vert="horz" wrap="square" lIns="45720" tIns="45720" rIns="45720" bIns="45720" rtlCol="0">
        <a:noAutofit/>
      </a:bodyPr>
      <a:lstStyle>
        <a:defPPr algn="l">
          <a:lnSpc>
            <a:spcPct val="90000"/>
          </a:lnSpc>
          <a:spcBef>
            <a:spcPts val="800"/>
          </a:spcBef>
          <a:defRPr dirty="0" err="1" smtClean="0"/>
        </a:defPPr>
      </a:lstStyle>
    </a:txDef>
  </a:objectDefaults>
  <a:extraClrSchemeLst/>
  <a:extLst>
    <a:ext uri="{05A4C25C-085E-4340-85A3-A5531E510DB2}">
      <thm15:themeFamily xmlns:thm15="http://schemas.microsoft.com/office/thememl/2012/main" name="PTC Corporate Template FY22.pptx" id="{1E68E7E2-B6C0-46A1-B54D-5A6C668C327B}" vid="{735B8A15-550A-45F5-8CCF-27E621F3D6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B8CE86EC815249AA11EB8EEFED31B5" ma:contentTypeVersion="10" ma:contentTypeDescription="Create a new document." ma:contentTypeScope="" ma:versionID="87e9edbfccb9d7637e7279b4a67a60e2">
  <xsd:schema xmlns:xsd="http://www.w3.org/2001/XMLSchema" xmlns:xs="http://www.w3.org/2001/XMLSchema" xmlns:p="http://schemas.microsoft.com/office/2006/metadata/properties" xmlns:ns2="81865670-851e-42db-8fb2-03d72dfa747c" xmlns:ns3="0b5b7448-c694-445d-886e-b32b31e81f84" targetNamespace="http://schemas.microsoft.com/office/2006/metadata/properties" ma:root="true" ma:fieldsID="781e62319294abd2ffebd42fc571b42a" ns2:_="" ns3:_="">
    <xsd:import namespace="81865670-851e-42db-8fb2-03d72dfa747c"/>
    <xsd:import namespace="0b5b7448-c694-445d-886e-b32b31e81f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865670-851e-42db-8fb2-03d72dfa74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5b7448-c694-445d-886e-b32b31e81f8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b5b7448-c694-445d-886e-b32b31e81f84">
      <UserInfo>
        <DisplayName>SharingLinks.09f61472-046d-4125-a9f1-367ad9e513f0.OrganizationEdit.33fb5c7f-4a67-42c8-9625-ed3af7888a15</DisplayName>
        <AccountId>148</AccountId>
        <AccountType/>
      </UserInfo>
      <UserInfo>
        <DisplayName>Miller, Kimberly S. (HQ-ED000)</DisplayName>
        <AccountId>136</AccountId>
        <AccountType/>
      </UserInfo>
      <UserInfo>
        <DisplayName>Stromer, Vanessa (KSC-IT000)</DisplayName>
        <AccountId>137</AccountId>
        <AccountType/>
      </UserInfo>
      <UserInfo>
        <DisplayName>Newton, Kenneth L. (NSSC-XD000)</DisplayName>
        <AccountId>138</AccountId>
        <AccountType/>
      </UserInfo>
      <UserInfo>
        <DisplayName>Marrs, Rick (HQ-LD080)</DisplayName>
        <AccountId>139</AccountId>
        <AccountType/>
      </UserInfo>
      <UserInfo>
        <DisplayName>SharingLinks.e7a9ce67-eb2a-40af-8c7a-ea71b5b746bd.OrganizationEdit.1d1cb8c0-ce00-40c4-9c18-9d4872061f52</DisplayName>
        <AccountId>140</AccountId>
        <AccountType/>
      </UserInfo>
      <UserInfo>
        <DisplayName>Jones, Carl P. (MSFC-DA01)</DisplayName>
        <AccountId>141</AccountId>
        <AccountType/>
      </UserInfo>
      <UserInfo>
        <DisplayName>Townsend, Jason C (HQ-NA002)</DisplayName>
        <AccountId>142</AccountId>
        <AccountType/>
      </UserInfo>
      <UserInfo>
        <DisplayName>SharingLinks.e7a9ce67-eb2a-40af-8c7a-ea71b5b746bd.OrganizationView.ee7dedda-0c93-45c2-b7d2-1e7e84955ef5</DisplayName>
        <AccountId>143</AccountId>
        <AccountType/>
      </UserInfo>
      <UserInfo>
        <DisplayName>Holladay, Jon B. (GSFC-C104)</DisplayName>
        <AccountId>144</AccountId>
        <AccountType/>
      </UserInfo>
      <UserInfo>
        <DisplayName>Montgomery, Jon N. (HQ-EA000)</DisplayName>
        <AccountId>145</AccountId>
        <AccountType/>
      </UserInfo>
      <UserInfo>
        <DisplayName>SharingLinks.09f61472-046d-4125-a9f1-367ad9e513f0.OrganizationView.6bf30a8a-bb03-4427-99eb-3a14c0531078</DisplayName>
        <AccountId>146</AccountId>
        <AccountType/>
      </UserInfo>
      <UserInfo>
        <DisplayName>Polen, Pete (LARC-B2)</DisplayName>
        <AccountId>150</AccountId>
        <AccountType/>
      </UserInfo>
      <UserInfo>
        <DisplayName>Steitz, David (HQ-AJ000)</DisplayName>
        <AccountId>70</AccountId>
        <AccountType/>
      </UserInfo>
      <UserInfo>
        <DisplayName>Fluegemann, Philip R. (ARC-D)</DisplayName>
        <AccountId>59</AccountId>
        <AccountType/>
      </UserInfo>
      <UserInfo>
        <DisplayName>Seaton, Jeffrey M. (LARC-JA000)</DisplayName>
        <AccountId>284</AccountId>
        <AccountType/>
      </UserInfo>
      <UserInfo>
        <DisplayName>Arviola, Anthony D. (LARC-B7)</DisplayName>
        <AccountId>110</AccountId>
        <AccountType/>
      </UserInfo>
      <UserInfo>
        <DisplayName>Richardson, David H. (GSFC-1010)</DisplayName>
        <AccountId>509</AccountId>
        <AccountType/>
      </UserInfo>
      <UserInfo>
        <DisplayName>Dosberg, Matthew W. (GSFC-7300)</DisplayName>
        <AccountId>172</AccountId>
        <AccountType/>
      </UserInfo>
      <UserInfo>
        <DisplayName>Schaible, Dawn M. (LARC-D2)</DisplayName>
        <AccountId>206</AccountId>
        <AccountType/>
      </UserInfo>
      <UserInfo>
        <DisplayName>Hill, Terry (JSC-EX411)</DisplayName>
        <AccountId>204</AccountId>
        <AccountType/>
      </UserInfo>
      <UserInfo>
        <DisplayName>Price, James E. (LARC-A)</DisplayName>
        <AccountId>426</AccountId>
        <AccountType/>
      </UserInfo>
      <UserInfo>
        <DisplayName>Estes, Collin J. (JSC-XX111)[HAMILTON SUNDSTRAND CORPORATION]</DisplayName>
        <AccountId>462</AccountId>
        <AccountType/>
      </UserInfo>
      <UserInfo>
        <DisplayName>Brandt, Jeffrey K. (LARC-B7)[EAST2]</DisplayName>
        <AccountId>319</AccountId>
        <AccountType/>
      </UserInfo>
      <UserInfo>
        <DisplayName>Smith, Tiffany L. (HQ-KA000)</DisplayName>
        <AccountId>94</AccountId>
        <AccountType/>
      </UserInfo>
      <UserInfo>
        <DisplayName>Kibler, Jennifer L (LARC-D3)</DisplayName>
        <AccountId>570</AccountId>
        <AccountType/>
      </UserInfo>
    </SharedWithUsers>
    <MediaLengthInSeconds xmlns="81865670-851e-42db-8fb2-03d72dfa747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FD8F9B-B6B0-49A4-BE1B-1EE3554435A6}">
  <ds:schemaRefs>
    <ds:schemaRef ds:uri="0b5b7448-c694-445d-886e-b32b31e81f84"/>
    <ds:schemaRef ds:uri="81865670-851e-42db-8fb2-03d72dfa74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8D80B8-18DD-4184-B7C8-E3E6D09E3268}">
  <ds:schemaRef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0b5b7448-c694-445d-886e-b32b31e81f84"/>
    <ds:schemaRef ds:uri="81865670-851e-42db-8fb2-03d72dfa747c"/>
  </ds:schemaRefs>
</ds:datastoreItem>
</file>

<file path=customXml/itemProps3.xml><?xml version="1.0" encoding="utf-8"?>
<ds:datastoreItem xmlns:ds="http://schemas.openxmlformats.org/officeDocument/2006/customXml" ds:itemID="{5456BE33-725A-4F6E-BFA3-9FE1EB87ED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24369</TotalTime>
  <Words>2345</Words>
  <Application>Microsoft Macintosh PowerPoint</Application>
  <PresentationFormat>Widescreen</PresentationFormat>
  <Paragraphs>415</Paragraphs>
  <Slides>18</Slides>
  <Notes>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0" baseType="lpstr">
      <vt:lpstr>Arial</vt:lpstr>
      <vt:lpstr>Arial Nova Cond</vt:lpstr>
      <vt:lpstr>Calibri</vt:lpstr>
      <vt:lpstr>Calibri Light</vt:lpstr>
      <vt:lpstr>Century Gothic</vt:lpstr>
      <vt:lpstr>Helvetica</vt:lpstr>
      <vt:lpstr>PTCRaleway</vt:lpstr>
      <vt:lpstr>PTCRaleway Black</vt:lpstr>
      <vt:lpstr>Segoe UI</vt:lpstr>
      <vt:lpstr>Custom Design</vt:lpstr>
      <vt:lpstr>PTC LWX'23 Template</vt:lpstr>
      <vt:lpstr>think-cell Slide</vt:lpstr>
      <vt:lpstr>PowerPoint Presentation</vt:lpstr>
      <vt:lpstr>Agenda</vt:lpstr>
      <vt:lpstr>Proposed Transformation Targets – Digital Levers</vt:lpstr>
      <vt:lpstr>Transformation of Engineering – It Takes a Village</vt:lpstr>
      <vt:lpstr>Transform Engineering – Areas of Focus</vt:lpstr>
      <vt:lpstr>PowerPoint Presentation</vt:lpstr>
      <vt:lpstr>PowerPoint Presentation</vt:lpstr>
      <vt:lpstr>Year 1 (FY22) Digital Engineering Activities</vt:lpstr>
      <vt:lpstr>Phased Integration Pilot of Commonly Used Engineering Tools</vt:lpstr>
      <vt:lpstr>Phased Integration Pilot of Commonly Used Engineering Tools</vt:lpstr>
      <vt:lpstr>Very Large 3D Model Usage</vt:lpstr>
      <vt:lpstr>Very Large 3D Model Usage</vt:lpstr>
      <vt:lpstr>Very Large 3D Model Usage</vt:lpstr>
      <vt:lpstr>Going Forward</vt:lpstr>
      <vt:lpstr>FY23 Digital Engineering Plan</vt:lpstr>
      <vt:lpstr>FY23-25 DE Transformation Plan </vt:lpstr>
      <vt:lpstr>Simplified Digital Engineering Implementation Approach</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Status to SE Workshop 2023</dc:title>
  <dc:subject/>
  <dc:creator>Hill, Terry (EX) / JSC / NASA</dc:creator>
  <cp:keywords/>
  <dc:description/>
  <cp:lastModifiedBy>Terry Hill</cp:lastModifiedBy>
  <cp:revision>313</cp:revision>
  <cp:lastPrinted>2022-11-02T15:49:37Z</cp:lastPrinted>
  <dcterms:created xsi:type="dcterms:W3CDTF">2021-06-29T19:37:10Z</dcterms:created>
  <dcterms:modified xsi:type="dcterms:W3CDTF">2023-04-28T22:31:35Z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0x0101009AB8CE86EC815249AA11EB8EEFED31B5</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ies>
</file>