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92" r:id="rId4"/>
    <p:sldMasterId id="2147483708" r:id="rId5"/>
    <p:sldMasterId id="2147483720" r:id="rId6"/>
    <p:sldMasterId id="2147483728" r:id="rId7"/>
    <p:sldMasterId id="2147483736" r:id="rId8"/>
    <p:sldMasterId id="2147483745" r:id="rId9"/>
  </p:sldMasterIdLst>
  <p:notesMasterIdLst>
    <p:notesMasterId r:id="rId17"/>
  </p:notesMasterIdLst>
  <p:sldIdLst>
    <p:sldId id="18569" r:id="rId10"/>
    <p:sldId id="2098149048" r:id="rId11"/>
    <p:sldId id="2098149057" r:id="rId12"/>
    <p:sldId id="2098149185" r:id="rId13"/>
    <p:sldId id="2098149187" r:id="rId14"/>
    <p:sldId id="2098149023" r:id="rId15"/>
    <p:sldId id="20981491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minsky, Michael D. (LARC-E1A)" initials="GMD(" lastIdx="6" clrIdx="0">
    <p:extLst>
      <p:ext uri="{19B8F6BF-5375-455C-9EA6-DF929625EA0E}">
        <p15:presenceInfo xmlns:p15="http://schemas.microsoft.com/office/powerpoint/2012/main" userId="S-1-5-21-330711430-3775241029-4075259233-162268" providerId="AD"/>
      </p:ext>
    </p:extLst>
  </p:cmAuthor>
  <p:cmAuthor id="2" name="Cate, Karen T. (ARC-AFS)" initials="CKT(" lastIdx="4" clrIdx="1">
    <p:extLst>
      <p:ext uri="{19B8F6BF-5375-455C-9EA6-DF929625EA0E}">
        <p15:presenceInfo xmlns:p15="http://schemas.microsoft.com/office/powerpoint/2012/main" userId="S::ktung@ndc.nasa.gov::41753507-f587-4956-b962-bb874d441d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DF5C5-0403-9243-BD09-FDF75AF5E59B}" v="21" dt="2023-04-23T19:31:16.4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p:restoredTop sz="96197"/>
  </p:normalViewPr>
  <p:slideViewPr>
    <p:cSldViewPr snapToGrid="0">
      <p:cViewPr varScale="1">
        <p:scale>
          <a:sx n="114" d="100"/>
          <a:sy n="114" d="100"/>
        </p:scale>
        <p:origin x="20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6.xml"/><Relationship Id="rId23"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ma, Shivanjli (ARC-AT)" userId="2b6541ba-32cc-4ecc-a986-e461abf36fe0" providerId="ADAL" clId="{9DADF5C5-0403-9243-BD09-FDF75AF5E59B}"/>
    <pc:docChg chg="undo custSel addSld delSld modSld sldOrd">
      <pc:chgData name="Sharma, Shivanjli (ARC-AT)" userId="2b6541ba-32cc-4ecc-a986-e461abf36fe0" providerId="ADAL" clId="{9DADF5C5-0403-9243-BD09-FDF75AF5E59B}" dt="2023-04-23T19:37:21.216" v="1334" actId="20577"/>
      <pc:docMkLst>
        <pc:docMk/>
      </pc:docMkLst>
      <pc:sldChg chg="del">
        <pc:chgData name="Sharma, Shivanjli (ARC-AT)" userId="2b6541ba-32cc-4ecc-a986-e461abf36fe0" providerId="ADAL" clId="{9DADF5C5-0403-9243-BD09-FDF75AF5E59B}" dt="2023-04-23T16:48:02.820" v="56" actId="2696"/>
        <pc:sldMkLst>
          <pc:docMk/>
          <pc:sldMk cId="638780945" sldId="467"/>
        </pc:sldMkLst>
      </pc:sldChg>
      <pc:sldChg chg="del">
        <pc:chgData name="Sharma, Shivanjli (ARC-AT)" userId="2b6541ba-32cc-4ecc-a986-e461abf36fe0" providerId="ADAL" clId="{9DADF5C5-0403-9243-BD09-FDF75AF5E59B}" dt="2023-04-23T16:48:11.405" v="58" actId="2696"/>
        <pc:sldMkLst>
          <pc:docMk/>
          <pc:sldMk cId="1976052690" sldId="5160"/>
        </pc:sldMkLst>
      </pc:sldChg>
      <pc:sldChg chg="del">
        <pc:chgData name="Sharma, Shivanjli (ARC-AT)" userId="2b6541ba-32cc-4ecc-a986-e461abf36fe0" providerId="ADAL" clId="{9DADF5C5-0403-9243-BD09-FDF75AF5E59B}" dt="2023-04-23T16:50:29.398" v="187" actId="2696"/>
        <pc:sldMkLst>
          <pc:docMk/>
          <pc:sldMk cId="2286684634" sldId="18458"/>
        </pc:sldMkLst>
      </pc:sldChg>
      <pc:sldChg chg="modSp mod">
        <pc:chgData name="Sharma, Shivanjli (ARC-AT)" userId="2b6541ba-32cc-4ecc-a986-e461abf36fe0" providerId="ADAL" clId="{9DADF5C5-0403-9243-BD09-FDF75AF5E59B}" dt="2023-04-23T16:47:49.507" v="54" actId="20577"/>
        <pc:sldMkLst>
          <pc:docMk/>
          <pc:sldMk cId="1631353544" sldId="18569"/>
        </pc:sldMkLst>
        <pc:spChg chg="mod">
          <ac:chgData name="Sharma, Shivanjli (ARC-AT)" userId="2b6541ba-32cc-4ecc-a986-e461abf36fe0" providerId="ADAL" clId="{9DADF5C5-0403-9243-BD09-FDF75AF5E59B}" dt="2023-04-23T16:47:49.507" v="54" actId="20577"/>
          <ac:spMkLst>
            <pc:docMk/>
            <pc:sldMk cId="1631353544" sldId="18569"/>
            <ac:spMk id="3" creationId="{660723C6-E9D5-0B4C-B5B2-48289FFF1795}"/>
          </ac:spMkLst>
        </pc:spChg>
      </pc:sldChg>
      <pc:sldChg chg="del">
        <pc:chgData name="Sharma, Shivanjli (ARC-AT)" userId="2b6541ba-32cc-4ecc-a986-e461abf36fe0" providerId="ADAL" clId="{9DADF5C5-0403-9243-BD09-FDF75AF5E59B}" dt="2023-04-23T16:48:09.854" v="57" actId="2696"/>
        <pc:sldMkLst>
          <pc:docMk/>
          <pc:sldMk cId="1352311068" sldId="18711"/>
        </pc:sldMkLst>
      </pc:sldChg>
      <pc:sldChg chg="del">
        <pc:chgData name="Sharma, Shivanjli (ARC-AT)" userId="2b6541ba-32cc-4ecc-a986-e461abf36fe0" providerId="ADAL" clId="{9DADF5C5-0403-9243-BD09-FDF75AF5E59B}" dt="2023-04-23T16:50:31.929" v="188" actId="2696"/>
        <pc:sldMkLst>
          <pc:docMk/>
          <pc:sldMk cId="195841097" sldId="18782"/>
        </pc:sldMkLst>
      </pc:sldChg>
      <pc:sldChg chg="del">
        <pc:chgData name="Sharma, Shivanjli (ARC-AT)" userId="2b6541ba-32cc-4ecc-a986-e461abf36fe0" providerId="ADAL" clId="{9DADF5C5-0403-9243-BD09-FDF75AF5E59B}" dt="2023-04-23T16:48:00.492" v="55" actId="2696"/>
        <pc:sldMkLst>
          <pc:docMk/>
          <pc:sldMk cId="2510775894" sldId="2098149012"/>
        </pc:sldMkLst>
      </pc:sldChg>
      <pc:sldChg chg="modSp add del mod ord modTransition">
        <pc:chgData name="Sharma, Shivanjli (ARC-AT)" userId="2b6541ba-32cc-4ecc-a986-e461abf36fe0" providerId="ADAL" clId="{9DADF5C5-0403-9243-BD09-FDF75AF5E59B}" dt="2023-04-23T16:52:25.854" v="243" actId="20578"/>
        <pc:sldMkLst>
          <pc:docMk/>
          <pc:sldMk cId="344110995" sldId="2098149023"/>
        </pc:sldMkLst>
        <pc:spChg chg="mod">
          <ac:chgData name="Sharma, Shivanjli (ARC-AT)" userId="2b6541ba-32cc-4ecc-a986-e461abf36fe0" providerId="ADAL" clId="{9DADF5C5-0403-9243-BD09-FDF75AF5E59B}" dt="2023-04-23T16:50:21.818" v="185"/>
          <ac:spMkLst>
            <pc:docMk/>
            <pc:sldMk cId="344110995" sldId="2098149023"/>
            <ac:spMk id="10" creationId="{E39E9252-8906-49E0-87C2-DE36A14ED1D3}"/>
          </ac:spMkLst>
        </pc:spChg>
      </pc:sldChg>
      <pc:sldChg chg="add del modTransition">
        <pc:chgData name="Sharma, Shivanjli (ARC-AT)" userId="2b6541ba-32cc-4ecc-a986-e461abf36fe0" providerId="ADAL" clId="{9DADF5C5-0403-9243-BD09-FDF75AF5E59B}" dt="2023-04-23T18:25:29.854" v="289" actId="2696"/>
        <pc:sldMkLst>
          <pc:docMk/>
          <pc:sldMk cId="649770338" sldId="2098149046"/>
        </pc:sldMkLst>
      </pc:sldChg>
      <pc:sldChg chg="add">
        <pc:chgData name="Sharma, Shivanjli (ARC-AT)" userId="2b6541ba-32cc-4ecc-a986-e461abf36fe0" providerId="ADAL" clId="{9DADF5C5-0403-9243-BD09-FDF75AF5E59B}" dt="2023-04-23T16:49:53.890" v="178"/>
        <pc:sldMkLst>
          <pc:docMk/>
          <pc:sldMk cId="496369227" sldId="2098149048"/>
        </pc:sldMkLst>
      </pc:sldChg>
      <pc:sldChg chg="modSp add del">
        <pc:chgData name="Sharma, Shivanjli (ARC-AT)" userId="2b6541ba-32cc-4ecc-a986-e461abf36fe0" providerId="ADAL" clId="{9DADF5C5-0403-9243-BD09-FDF75AF5E59B}" dt="2023-04-23T16:50:09.916" v="181"/>
        <pc:sldMkLst>
          <pc:docMk/>
          <pc:sldMk cId="4068423922" sldId="2098149057"/>
        </pc:sldMkLst>
        <pc:spChg chg="mod">
          <ac:chgData name="Sharma, Shivanjli (ARC-AT)" userId="2b6541ba-32cc-4ecc-a986-e461abf36fe0" providerId="ADAL" clId="{9DADF5C5-0403-9243-BD09-FDF75AF5E59B}" dt="2023-04-23T16:50:07.151" v="179"/>
          <ac:spMkLst>
            <pc:docMk/>
            <pc:sldMk cId="4068423922" sldId="2098149057"/>
            <ac:spMk id="4" creationId="{82823969-A281-7894-D347-E2FA6862A49C}"/>
          </ac:spMkLst>
        </pc:spChg>
        <pc:spChg chg="mod">
          <ac:chgData name="Sharma, Shivanjli (ARC-AT)" userId="2b6541ba-32cc-4ecc-a986-e461abf36fe0" providerId="ADAL" clId="{9DADF5C5-0403-9243-BD09-FDF75AF5E59B}" dt="2023-04-23T16:50:07.151" v="179"/>
          <ac:spMkLst>
            <pc:docMk/>
            <pc:sldMk cId="4068423922" sldId="2098149057"/>
            <ac:spMk id="5" creationId="{6AACA00C-81FE-0B07-6F17-1CE7C7E12395}"/>
          </ac:spMkLst>
        </pc:spChg>
      </pc:sldChg>
      <pc:sldChg chg="modSp mod">
        <pc:chgData name="Sharma, Shivanjli (ARC-AT)" userId="2b6541ba-32cc-4ecc-a986-e461abf36fe0" providerId="ADAL" clId="{9DADF5C5-0403-9243-BD09-FDF75AF5E59B}" dt="2023-04-23T16:49:11.196" v="170" actId="1036"/>
        <pc:sldMkLst>
          <pc:docMk/>
          <pc:sldMk cId="3096991769" sldId="2098149183"/>
        </pc:sldMkLst>
        <pc:spChg chg="mod">
          <ac:chgData name="Sharma, Shivanjli (ARC-AT)" userId="2b6541ba-32cc-4ecc-a986-e461abf36fe0" providerId="ADAL" clId="{9DADF5C5-0403-9243-BD09-FDF75AF5E59B}" dt="2023-04-23T16:49:11.196" v="170" actId="1036"/>
          <ac:spMkLst>
            <pc:docMk/>
            <pc:sldMk cId="3096991769" sldId="2098149183"/>
            <ac:spMk id="19" creationId="{E93FC8FA-F32A-249E-34C8-A2D4B1E8379B}"/>
          </ac:spMkLst>
        </pc:spChg>
      </pc:sldChg>
      <pc:sldChg chg="del">
        <pc:chgData name="Sharma, Shivanjli (ARC-AT)" userId="2b6541ba-32cc-4ecc-a986-e461abf36fe0" providerId="ADAL" clId="{9DADF5C5-0403-9243-BD09-FDF75AF5E59B}" dt="2023-04-23T16:50:33.479" v="189" actId="2696"/>
        <pc:sldMkLst>
          <pc:docMk/>
          <pc:sldMk cId="3389338770" sldId="2098149184"/>
        </pc:sldMkLst>
      </pc:sldChg>
      <pc:sldChg chg="addSp delSp modSp new mod ord">
        <pc:chgData name="Sharma, Shivanjli (ARC-AT)" userId="2b6541ba-32cc-4ecc-a986-e461abf36fe0" providerId="ADAL" clId="{9DADF5C5-0403-9243-BD09-FDF75AF5E59B}" dt="2023-04-23T19:37:21.216" v="1334" actId="20577"/>
        <pc:sldMkLst>
          <pc:docMk/>
          <pc:sldMk cId="1117073079" sldId="2098149185"/>
        </pc:sldMkLst>
        <pc:spChg chg="mod">
          <ac:chgData name="Sharma, Shivanjli (ARC-AT)" userId="2b6541ba-32cc-4ecc-a986-e461abf36fe0" providerId="ADAL" clId="{9DADF5C5-0403-9243-BD09-FDF75AF5E59B}" dt="2023-04-23T16:49:27.954" v="174" actId="1076"/>
          <ac:spMkLst>
            <pc:docMk/>
            <pc:sldMk cId="1117073079" sldId="2098149185"/>
            <ac:spMk id="2" creationId="{8FDB99E8-3257-E220-2795-4AF139873ED5}"/>
          </ac:spMkLst>
        </pc:spChg>
        <pc:spChg chg="del">
          <ac:chgData name="Sharma, Shivanjli (ARC-AT)" userId="2b6541ba-32cc-4ecc-a986-e461abf36fe0" providerId="ADAL" clId="{9DADF5C5-0403-9243-BD09-FDF75AF5E59B}" dt="2023-04-23T16:49:03.950" v="157" actId="478"/>
          <ac:spMkLst>
            <pc:docMk/>
            <pc:sldMk cId="1117073079" sldId="2098149185"/>
            <ac:spMk id="3" creationId="{DC377E69-C08A-FC18-372B-244830C55FB4}"/>
          </ac:spMkLst>
        </pc:spChg>
        <pc:spChg chg="add del mod">
          <ac:chgData name="Sharma, Shivanjli (ARC-AT)" userId="2b6541ba-32cc-4ecc-a986-e461abf36fe0" providerId="ADAL" clId="{9DADF5C5-0403-9243-BD09-FDF75AF5E59B}" dt="2023-04-23T19:31:14.405" v="486"/>
          <ac:spMkLst>
            <pc:docMk/>
            <pc:sldMk cId="1117073079" sldId="2098149185"/>
            <ac:spMk id="5" creationId="{3C4DD6D3-383E-B5B3-4113-A942D74A5CAA}"/>
          </ac:spMkLst>
        </pc:spChg>
        <pc:spChg chg="add mod">
          <ac:chgData name="Sharma, Shivanjli (ARC-AT)" userId="2b6541ba-32cc-4ecc-a986-e461abf36fe0" providerId="ADAL" clId="{9DADF5C5-0403-9243-BD09-FDF75AF5E59B}" dt="2023-04-23T19:31:08.007" v="484" actId="1076"/>
          <ac:spMkLst>
            <pc:docMk/>
            <pc:sldMk cId="1117073079" sldId="2098149185"/>
            <ac:spMk id="6" creationId="{88F4CC74-06B5-4B31-F893-7F1EA9CA6C12}"/>
          </ac:spMkLst>
        </pc:spChg>
        <pc:spChg chg="add mod">
          <ac:chgData name="Sharma, Shivanjli (ARC-AT)" userId="2b6541ba-32cc-4ecc-a986-e461abf36fe0" providerId="ADAL" clId="{9DADF5C5-0403-9243-BD09-FDF75AF5E59B}" dt="2023-04-23T19:37:21.216" v="1334" actId="20577"/>
          <ac:spMkLst>
            <pc:docMk/>
            <pc:sldMk cId="1117073079" sldId="2098149185"/>
            <ac:spMk id="7" creationId="{1480BDA5-FAC5-90FF-9BC8-F83AA0F67676}"/>
          </ac:spMkLst>
        </pc:spChg>
      </pc:sldChg>
      <pc:sldChg chg="addSp modSp new del mod ord">
        <pc:chgData name="Sharma, Shivanjli (ARC-AT)" userId="2b6541ba-32cc-4ecc-a986-e461abf36fe0" providerId="ADAL" clId="{9DADF5C5-0403-9243-BD09-FDF75AF5E59B}" dt="2023-04-23T16:58:15.691" v="255" actId="2696"/>
        <pc:sldMkLst>
          <pc:docMk/>
          <pc:sldMk cId="1102189364" sldId="2098149186"/>
        </pc:sldMkLst>
        <pc:spChg chg="mod">
          <ac:chgData name="Sharma, Shivanjli (ARC-AT)" userId="2b6541ba-32cc-4ecc-a986-e461abf36fe0" providerId="ADAL" clId="{9DADF5C5-0403-9243-BD09-FDF75AF5E59B}" dt="2023-04-23T16:52:18.604" v="240" actId="20577"/>
          <ac:spMkLst>
            <pc:docMk/>
            <pc:sldMk cId="1102189364" sldId="2098149186"/>
            <ac:spMk id="2" creationId="{0E981413-B4A4-97D9-BA53-A23D850A874E}"/>
          </ac:spMkLst>
        </pc:spChg>
        <pc:picChg chg="add mod">
          <ac:chgData name="Sharma, Shivanjli (ARC-AT)" userId="2b6541ba-32cc-4ecc-a986-e461abf36fe0" providerId="ADAL" clId="{9DADF5C5-0403-9243-BD09-FDF75AF5E59B}" dt="2023-04-23T16:55:49.799" v="247" actId="1076"/>
          <ac:picMkLst>
            <pc:docMk/>
            <pc:sldMk cId="1102189364" sldId="2098149186"/>
            <ac:picMk id="4" creationId="{D02900A6-5CB8-9B4F-D739-1FD60E8B8122}"/>
          </ac:picMkLst>
        </pc:picChg>
        <pc:picChg chg="add mod">
          <ac:chgData name="Sharma, Shivanjli (ARC-AT)" userId="2b6541ba-32cc-4ecc-a986-e461abf36fe0" providerId="ADAL" clId="{9DADF5C5-0403-9243-BD09-FDF75AF5E59B}" dt="2023-04-23T16:56:21.276" v="249" actId="1076"/>
          <ac:picMkLst>
            <pc:docMk/>
            <pc:sldMk cId="1102189364" sldId="2098149186"/>
            <ac:picMk id="5" creationId="{7B4BC219-3628-A190-FD22-EE81A2756301}"/>
          </ac:picMkLst>
        </pc:picChg>
        <pc:picChg chg="add">
          <ac:chgData name="Sharma, Shivanjli (ARC-AT)" userId="2b6541ba-32cc-4ecc-a986-e461abf36fe0" providerId="ADAL" clId="{9DADF5C5-0403-9243-BD09-FDF75AF5E59B}" dt="2023-04-23T16:57:24.612" v="250"/>
          <ac:picMkLst>
            <pc:docMk/>
            <pc:sldMk cId="1102189364" sldId="2098149186"/>
            <ac:picMk id="6" creationId="{8A6828ED-AE1E-C9D2-8C2D-FE1393E81C2A}"/>
          </ac:picMkLst>
        </pc:picChg>
      </pc:sldChg>
      <pc:sldChg chg="addSp delSp modSp add mod modAnim modNotesTx">
        <pc:chgData name="Sharma, Shivanjli (ARC-AT)" userId="2b6541ba-32cc-4ecc-a986-e461abf36fe0" providerId="ADAL" clId="{9DADF5C5-0403-9243-BD09-FDF75AF5E59B}" dt="2023-04-23T18:26:41.506" v="302"/>
        <pc:sldMkLst>
          <pc:docMk/>
          <pc:sldMk cId="1316212012" sldId="2098149187"/>
        </pc:sldMkLst>
        <pc:spChg chg="del">
          <ac:chgData name="Sharma, Shivanjli (ARC-AT)" userId="2b6541ba-32cc-4ecc-a986-e461abf36fe0" providerId="ADAL" clId="{9DADF5C5-0403-9243-BD09-FDF75AF5E59B}" dt="2023-04-23T17:05:47.203" v="268" actId="478"/>
          <ac:spMkLst>
            <pc:docMk/>
            <pc:sldMk cId="1316212012" sldId="2098149187"/>
            <ac:spMk id="2" creationId="{0E981413-B4A4-97D9-BA53-A23D850A874E}"/>
          </ac:spMkLst>
        </pc:spChg>
        <pc:spChg chg="add mod">
          <ac:chgData name="Sharma, Shivanjli (ARC-AT)" userId="2b6541ba-32cc-4ecc-a986-e461abf36fe0" providerId="ADAL" clId="{9DADF5C5-0403-9243-BD09-FDF75AF5E59B}" dt="2023-04-23T18:24:58.400" v="288" actId="1076"/>
          <ac:spMkLst>
            <pc:docMk/>
            <pc:sldMk cId="1316212012" sldId="2098149187"/>
            <ac:spMk id="9" creationId="{7CBF8B02-80A0-A541-658C-92805CEB9D1F}"/>
          </ac:spMkLst>
        </pc:spChg>
        <pc:spChg chg="add del mod">
          <ac:chgData name="Sharma, Shivanjli (ARC-AT)" userId="2b6541ba-32cc-4ecc-a986-e461abf36fe0" providerId="ADAL" clId="{9DADF5C5-0403-9243-BD09-FDF75AF5E59B}" dt="2023-04-23T17:05:49.409" v="269" actId="478"/>
          <ac:spMkLst>
            <pc:docMk/>
            <pc:sldMk cId="1316212012" sldId="2098149187"/>
            <ac:spMk id="12" creationId="{3E3337F6-8F4A-4E1D-8A25-E8EED94D07CF}"/>
          </ac:spMkLst>
        </pc:spChg>
        <pc:picChg chg="add mod">
          <ac:chgData name="Sharma, Shivanjli (ARC-AT)" userId="2b6541ba-32cc-4ecc-a986-e461abf36fe0" providerId="ADAL" clId="{9DADF5C5-0403-9243-BD09-FDF75AF5E59B}" dt="2023-04-23T17:00:03.698" v="263" actId="1076"/>
          <ac:picMkLst>
            <pc:docMk/>
            <pc:sldMk cId="1316212012" sldId="2098149187"/>
            <ac:picMk id="7" creationId="{A386D2BD-1B7C-8E47-C3F7-1F18B2293281}"/>
          </ac:picMkLst>
        </pc:picChg>
      </pc:sldChg>
      <pc:sldChg chg="addSp delSp add del modTransition setBg delDesignElem">
        <pc:chgData name="Sharma, Shivanjli (ARC-AT)" userId="2b6541ba-32cc-4ecc-a986-e461abf36fe0" providerId="ADAL" clId="{9DADF5C5-0403-9243-BD09-FDF75AF5E59B}" dt="2023-04-23T16:58:13.896" v="253"/>
        <pc:sldMkLst>
          <pc:docMk/>
          <pc:sldMk cId="4214416741" sldId="2098149187"/>
        </pc:sldMkLst>
        <pc:spChg chg="add del">
          <ac:chgData name="Sharma, Shivanjli (ARC-AT)" userId="2b6541ba-32cc-4ecc-a986-e461abf36fe0" providerId="ADAL" clId="{9DADF5C5-0403-9243-BD09-FDF75AF5E59B}" dt="2023-04-23T16:58:13.896" v="253"/>
          <ac:spMkLst>
            <pc:docMk/>
            <pc:sldMk cId="4214416741" sldId="2098149187"/>
            <ac:spMk id="11" creationId="{489B7BFD-8F45-4093-AD9C-91B15B0503D9}"/>
          </ac:spMkLst>
        </pc:spChg>
        <pc:spChg chg="add del">
          <ac:chgData name="Sharma, Shivanjli (ARC-AT)" userId="2b6541ba-32cc-4ecc-a986-e461abf36fe0" providerId="ADAL" clId="{9DADF5C5-0403-9243-BD09-FDF75AF5E59B}" dt="2023-04-23T16:58:13.896" v="253"/>
          <ac:spMkLst>
            <pc:docMk/>
            <pc:sldMk cId="4214416741" sldId="2098149187"/>
            <ac:spMk id="13" creationId="{498F8FF6-43B4-494A-AF8F-123A4983EDF7}"/>
          </ac:spMkLst>
        </pc:spChg>
        <pc:spChg chg="add del">
          <ac:chgData name="Sharma, Shivanjli (ARC-AT)" userId="2b6541ba-32cc-4ecc-a986-e461abf36fe0" providerId="ADAL" clId="{9DADF5C5-0403-9243-BD09-FDF75AF5E59B}" dt="2023-04-23T16:58:13.896" v="253"/>
          <ac:spMkLst>
            <pc:docMk/>
            <pc:sldMk cId="4214416741" sldId="2098149187"/>
            <ac:spMk id="15" creationId="{FE7142A8-393B-47A8-A092-8716623629BC}"/>
          </ac:spMkLst>
        </pc:spChg>
        <pc:spChg chg="add del">
          <ac:chgData name="Sharma, Shivanjli (ARC-AT)" userId="2b6541ba-32cc-4ecc-a986-e461abf36fe0" providerId="ADAL" clId="{9DADF5C5-0403-9243-BD09-FDF75AF5E59B}" dt="2023-04-23T16:58:13.896" v="253"/>
          <ac:spMkLst>
            <pc:docMk/>
            <pc:sldMk cId="4214416741" sldId="2098149187"/>
            <ac:spMk id="17" creationId="{EA14E168-70E6-4C9F-BB61-FCF0AF368976}"/>
          </ac:spMkLst>
        </pc:spChg>
        <pc:spChg chg="add del">
          <ac:chgData name="Sharma, Shivanjli (ARC-AT)" userId="2b6541ba-32cc-4ecc-a986-e461abf36fe0" providerId="ADAL" clId="{9DADF5C5-0403-9243-BD09-FDF75AF5E59B}" dt="2023-04-23T16:58:13.896" v="253"/>
          <ac:spMkLst>
            <pc:docMk/>
            <pc:sldMk cId="4214416741" sldId="2098149187"/>
            <ac:spMk id="19" creationId="{279CAF82-0ECF-42BE-8F37-F71941E5D410}"/>
          </ac:spMkLst>
        </pc:spChg>
        <pc:spChg chg="add del">
          <ac:chgData name="Sharma, Shivanjli (ARC-AT)" userId="2b6541ba-32cc-4ecc-a986-e461abf36fe0" providerId="ADAL" clId="{9DADF5C5-0403-9243-BD09-FDF75AF5E59B}" dt="2023-04-23T16:58:13.896" v="253"/>
          <ac:spMkLst>
            <pc:docMk/>
            <pc:sldMk cId="4214416741" sldId="2098149187"/>
            <ac:spMk id="42" creationId="{033BC44A-0661-43B4-9C14-FD5963C226AE}"/>
          </ac:spMkLst>
        </pc:spChg>
        <pc:spChg chg="add del">
          <ac:chgData name="Sharma, Shivanjli (ARC-AT)" userId="2b6541ba-32cc-4ecc-a986-e461abf36fe0" providerId="ADAL" clId="{9DADF5C5-0403-9243-BD09-FDF75AF5E59B}" dt="2023-04-23T16:58:13.896" v="253"/>
          <ac:spMkLst>
            <pc:docMk/>
            <pc:sldMk cId="4214416741" sldId="2098149187"/>
            <ac:spMk id="44" creationId="{BF7B0E8E-1D1E-4BA4-A360-D8A1FF31E436}"/>
          </ac:spMkLst>
        </pc:spChg>
        <pc:grpChg chg="add del">
          <ac:chgData name="Sharma, Shivanjli (ARC-AT)" userId="2b6541ba-32cc-4ecc-a986-e461abf36fe0" providerId="ADAL" clId="{9DADF5C5-0403-9243-BD09-FDF75AF5E59B}" dt="2023-04-23T16:58:13.896" v="253"/>
          <ac:grpSpMkLst>
            <pc:docMk/>
            <pc:sldMk cId="4214416741" sldId="2098149187"/>
            <ac:grpSpMk id="21" creationId="{FB9739EB-7F66-433D-841F-AB3CD18700B7}"/>
          </ac:grpSpMkLst>
        </pc:grpChg>
        <pc:grpChg chg="add del">
          <ac:chgData name="Sharma, Shivanjli (ARC-AT)" userId="2b6541ba-32cc-4ecc-a986-e461abf36fe0" providerId="ADAL" clId="{9DADF5C5-0403-9243-BD09-FDF75AF5E59B}" dt="2023-04-23T16:58:13.896" v="253"/>
          <ac:grpSpMkLst>
            <pc:docMk/>
            <pc:sldMk cId="4214416741" sldId="2098149187"/>
            <ac:grpSpMk id="28" creationId="{9D69F773-8C5C-486C-B033-51C7BB3B3668}"/>
          </ac:grpSpMkLst>
        </pc:grpChg>
        <pc:grpChg chg="add del">
          <ac:chgData name="Sharma, Shivanjli (ARC-AT)" userId="2b6541ba-32cc-4ecc-a986-e461abf36fe0" providerId="ADAL" clId="{9DADF5C5-0403-9243-BD09-FDF75AF5E59B}" dt="2023-04-23T16:58:13.896" v="253"/>
          <ac:grpSpMkLst>
            <pc:docMk/>
            <pc:sldMk cId="4214416741" sldId="2098149187"/>
            <ac:grpSpMk id="35" creationId="{EEC0EF42-FB7F-40F4-9F83-19A3651C7458}"/>
          </ac:grpSpMkLst>
        </pc:grpChg>
      </pc:sldChg>
      <pc:sldMasterChg chg="delSldLayout">
        <pc:chgData name="Sharma, Shivanjli (ARC-AT)" userId="2b6541ba-32cc-4ecc-a986-e461abf36fe0" providerId="ADAL" clId="{9DADF5C5-0403-9243-BD09-FDF75AF5E59B}" dt="2023-04-23T16:48:11.405" v="58" actId="2696"/>
        <pc:sldMasterMkLst>
          <pc:docMk/>
          <pc:sldMasterMk cId="1238961076" sldId="2147483660"/>
        </pc:sldMasterMkLst>
        <pc:sldLayoutChg chg="del">
          <pc:chgData name="Sharma, Shivanjli (ARC-AT)" userId="2b6541ba-32cc-4ecc-a986-e461abf36fe0" providerId="ADAL" clId="{9DADF5C5-0403-9243-BD09-FDF75AF5E59B}" dt="2023-04-23T16:48:11.405" v="58" actId="2696"/>
          <pc:sldLayoutMkLst>
            <pc:docMk/>
            <pc:sldMasterMk cId="1238961076" sldId="2147483660"/>
            <pc:sldLayoutMk cId="2658419213" sldId="2147483671"/>
          </pc:sldLayoutMkLst>
        </pc:sldLayoutChg>
      </pc:sldMasterChg>
      <pc:sldMasterChg chg="delSldLayout">
        <pc:chgData name="Sharma, Shivanjli (ARC-AT)" userId="2b6541ba-32cc-4ecc-a986-e461abf36fe0" providerId="ADAL" clId="{9DADF5C5-0403-9243-BD09-FDF75AF5E59B}" dt="2023-04-23T16:50:29.398" v="187" actId="2696"/>
        <pc:sldMasterMkLst>
          <pc:docMk/>
          <pc:sldMasterMk cId="3217596733" sldId="2147483708"/>
        </pc:sldMasterMkLst>
        <pc:sldLayoutChg chg="del">
          <pc:chgData name="Sharma, Shivanjli (ARC-AT)" userId="2b6541ba-32cc-4ecc-a986-e461abf36fe0" providerId="ADAL" clId="{9DADF5C5-0403-9243-BD09-FDF75AF5E59B}" dt="2023-04-23T16:50:29.398" v="187" actId="2696"/>
          <pc:sldLayoutMkLst>
            <pc:docMk/>
            <pc:sldMasterMk cId="3217596733" sldId="2147483708"/>
            <pc:sldLayoutMk cId="377605704" sldId="2147483715"/>
          </pc:sldLayoutMkLst>
        </pc:sldLayoutChg>
        <pc:sldLayoutChg chg="del">
          <pc:chgData name="Sharma, Shivanjli (ARC-AT)" userId="2b6541ba-32cc-4ecc-a986-e461abf36fe0" providerId="ADAL" clId="{9DADF5C5-0403-9243-BD09-FDF75AF5E59B}" dt="2023-04-23T16:48:02.820" v="56" actId="2696"/>
          <pc:sldLayoutMkLst>
            <pc:docMk/>
            <pc:sldMasterMk cId="3217596733" sldId="2147483708"/>
            <pc:sldLayoutMk cId="4124826560" sldId="214748371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D8E8-B7EB-8D4E-9079-AA88C0F0EA3B}"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092402-0151-454D-B639-3299B4564E0E}" type="slidenum">
              <a:rPr lang="en-US" smtClean="0"/>
              <a:t>‹#›</a:t>
            </a:fld>
            <a:endParaRPr lang="en-US"/>
          </a:p>
        </p:txBody>
      </p:sp>
    </p:spTree>
    <p:extLst>
      <p:ext uri="{BB962C8B-B14F-4D97-AF65-F5344CB8AC3E}">
        <p14:creationId xmlns:p14="http://schemas.microsoft.com/office/powerpoint/2010/main" val="2535127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4502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49C4A4-7119-6744-AE07-A33701F6AB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886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seh</a:t>
            </a:r>
            <a:r>
              <a:rPr lang="en-US" dirty="0"/>
              <a:t>/appendix-b-glossary</a:t>
            </a:r>
          </a:p>
          <a:p>
            <a:endParaRPr lang="en-US" dirty="0"/>
          </a:p>
          <a:p>
            <a:r>
              <a:rPr lang="en-US" dirty="0"/>
              <a:t>https://</a:t>
            </a:r>
            <a:r>
              <a:rPr lang="en-US" dirty="0" err="1"/>
              <a:t>www.firstinarchitecture.co.uk</a:t>
            </a:r>
            <a:r>
              <a:rPr lang="en-US" dirty="0"/>
              <a:t>/wp-content/uploads/2018/10/Architecture-Design-Process-</a:t>
            </a:r>
            <a:r>
              <a:rPr lang="en-US" dirty="0" err="1"/>
              <a:t>FI.jpg</a:t>
            </a:r>
            <a:endParaRPr lang="en-US" dirty="0"/>
          </a:p>
          <a:p>
            <a:endParaRPr lang="en-US" dirty="0"/>
          </a:p>
          <a:p>
            <a:r>
              <a:rPr lang="en-US" dirty="0"/>
              <a:t>https://</a:t>
            </a:r>
            <a:r>
              <a:rPr lang="en-US" dirty="0" err="1"/>
              <a:t>www.faa.gov</a:t>
            </a:r>
            <a:r>
              <a:rPr lang="en-US" dirty="0"/>
              <a:t>/sites/</a:t>
            </a:r>
            <a:r>
              <a:rPr lang="en-US" dirty="0" err="1"/>
              <a:t>faa.gov</a:t>
            </a:r>
            <a:r>
              <a:rPr lang="en-US" dirty="0"/>
              <a:t>/files/2022-08/UTM_ConOps_v2.pdf</a:t>
            </a:r>
          </a:p>
          <a:p>
            <a:r>
              <a:rPr lang="en-US" dirty="0"/>
              <a:t>https://</a:t>
            </a:r>
            <a:r>
              <a:rPr lang="en-US" dirty="0" err="1"/>
              <a:t>aviationsystems.arc.nasa.gov</a:t>
            </a:r>
            <a:r>
              <a:rPr lang="en-US" dirty="0"/>
              <a:t>/publications/2019/NASA-TM-2019-220355.pdf</a:t>
            </a:r>
          </a:p>
          <a:p>
            <a:r>
              <a:rPr lang="en-US" dirty="0"/>
              <a:t>https://</a:t>
            </a:r>
            <a:r>
              <a:rPr lang="en-US" dirty="0" err="1"/>
              <a:t>www.nasa.gov</a:t>
            </a:r>
            <a:r>
              <a:rPr lang="en-US" dirty="0"/>
              <a:t>/pdf/373665main_NASA-SP-2009-566.pdf</a:t>
            </a:r>
          </a:p>
          <a:p>
            <a:endParaRPr lang="en-US" dirty="0"/>
          </a:p>
          <a:p>
            <a:endParaRPr lang="en-US" dirty="0"/>
          </a:p>
        </p:txBody>
      </p:sp>
      <p:sp>
        <p:nvSpPr>
          <p:cNvPr id="4" name="Slide Number Placeholder 3"/>
          <p:cNvSpPr>
            <a:spLocks noGrp="1"/>
          </p:cNvSpPr>
          <p:nvPr>
            <p:ph type="sldNum" sz="quarter" idx="5"/>
          </p:nvPr>
        </p:nvSpPr>
        <p:spPr/>
        <p:txBody>
          <a:bodyPr/>
          <a:lstStyle/>
          <a:p>
            <a:fld id="{0C092402-0151-454D-B639-3299B4564E0E}" type="slidenum">
              <a:rPr lang="en-US" smtClean="0"/>
              <a:t>5</a:t>
            </a:fld>
            <a:endParaRPr lang="en-US"/>
          </a:p>
        </p:txBody>
      </p:sp>
    </p:spTree>
    <p:extLst>
      <p:ext uri="{BB962C8B-B14F-4D97-AF65-F5344CB8AC3E}">
        <p14:creationId xmlns:p14="http://schemas.microsoft.com/office/powerpoint/2010/main" val="149911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C92795D-0C65-724C-BBC4-D79648CA7F7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97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78926F-EDED-754B-8C30-B75CA5763C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8852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44E3-AA7E-8BF0-D31E-3CA0D68603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20D1B9-5D42-1E07-7E1A-BC16F0EC27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3C7D9D-2A91-E2AF-B81F-F0CC4713E81F}"/>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84877CBE-CC8E-D846-A43B-897D774D9B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5FD95-493B-16A9-FC73-5B48A3F64B19}"/>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1037431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3610-AE75-B51A-D266-66E404541A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6A9F7E-2706-7BB3-81CB-79CA389FEC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827260-A13E-8012-4428-A98A966A4C8A}"/>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30EC4F0A-AB53-5C1F-A78E-7B4E4630E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CB88C-CB3A-9010-A850-F9C0AA664A13}"/>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3617679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48545-7667-8997-4C29-DEA60799F8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BFEFC0-47A1-EDF3-4281-28424540F5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103AB-50C9-DBA1-571F-D45D5AE01006}"/>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81AA1CF1-5756-D6BB-664A-96CD110F2C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30E89-16D5-2EED-1CC2-928C63E9BABD}"/>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1677547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DDC1-2626-403B-BDDF-7EEAD11C1F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1FD1F-2CE6-6498-12AB-6E9CBADC1E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41F346-E4C1-9498-0268-90A956ED3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F0249E-C3FD-5DDB-7179-C85167E6137B}"/>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6" name="Footer Placeholder 5">
            <a:extLst>
              <a:ext uri="{FF2B5EF4-FFF2-40B4-BE49-F238E27FC236}">
                <a16:creationId xmlns:a16="http://schemas.microsoft.com/office/drawing/2014/main" id="{0D26ABA9-B470-6F39-B32C-A42E3C11E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612631-E74B-C243-DBDB-018B7971FBA7}"/>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239707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7FDD1-DA28-CBA2-8622-15AB84A15C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92AF02-32C1-283B-F6B6-EF64CD84CA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2072A2-B496-9A77-3CAB-C737B9CC3E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E64809-2CE0-1797-57C9-0F2A0B5BD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879396-9246-731E-CFF9-F104E42218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3030C2-6A18-6112-D340-61FE94C0FC34}"/>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8" name="Footer Placeholder 7">
            <a:extLst>
              <a:ext uri="{FF2B5EF4-FFF2-40B4-BE49-F238E27FC236}">
                <a16:creationId xmlns:a16="http://schemas.microsoft.com/office/drawing/2014/main" id="{9456EDE2-1671-39A1-DE96-17B64F0C66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FCAC3E-21D5-E40E-6A2A-04BBB3E6E889}"/>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588959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0CE5-538C-6579-6113-CCBA5058E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350113-7636-DA3D-36A1-BCEC76C94168}"/>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4" name="Footer Placeholder 3">
            <a:extLst>
              <a:ext uri="{FF2B5EF4-FFF2-40B4-BE49-F238E27FC236}">
                <a16:creationId xmlns:a16="http://schemas.microsoft.com/office/drawing/2014/main" id="{4FDB648A-452D-9C00-39D2-4C0CE1E619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7D5883-39ED-3426-D7D7-F685443E036F}"/>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405432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9B1144-E78C-CBC3-5B1E-80313AE69127}"/>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3" name="Footer Placeholder 2">
            <a:extLst>
              <a:ext uri="{FF2B5EF4-FFF2-40B4-BE49-F238E27FC236}">
                <a16:creationId xmlns:a16="http://schemas.microsoft.com/office/drawing/2014/main" id="{8598D611-F068-1863-3164-B4497A5C90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0614A1-736F-11F5-952C-3097958D189E}"/>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134135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4CF90-D9DC-BBC5-88F7-562BC5773A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FC1ADF-6B50-9270-B071-E9436B7E84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B97B30-0447-160A-F67C-06F532A0D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79A36A-EBC0-BC6E-F083-48BE8186A4DB}"/>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6" name="Footer Placeholder 5">
            <a:extLst>
              <a:ext uri="{FF2B5EF4-FFF2-40B4-BE49-F238E27FC236}">
                <a16:creationId xmlns:a16="http://schemas.microsoft.com/office/drawing/2014/main" id="{FC6B37D4-1E88-CF5D-35F1-7BBAD20D12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706B2B-2F4C-CAA3-7D59-0FE2A4FBB8D0}"/>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2719516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10511-F0BE-0BB4-D9BA-8591B57AC0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0923E0-93E1-674E-A918-A0D65EA807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6B02B33-7EF3-BD8D-A194-42F996F23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1250BA-3B50-B7B8-0C7C-CACBAD0F0733}"/>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6" name="Footer Placeholder 5">
            <a:extLst>
              <a:ext uri="{FF2B5EF4-FFF2-40B4-BE49-F238E27FC236}">
                <a16:creationId xmlns:a16="http://schemas.microsoft.com/office/drawing/2014/main" id="{4B501B0D-D6EF-3C90-1B86-0ABB6C92D5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962A4B-ACD4-AC2F-D179-E8EEB9ACBE12}"/>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768330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A8DE-1DB7-06C3-380F-C59DB6457A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6B3A21-5F45-375B-B34D-8437B124D5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44E6D-AE71-BD96-F3ED-796C72163D72}"/>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D02E77F0-EF72-BC74-FBE2-CAD167AF94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C918BD-1DB4-828B-DB3A-996D71D956DB}"/>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66358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8F05DA-54C5-C82D-DC24-5F92394EF6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2DAFE3-FE80-5E22-9035-C63A6F555D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FFB1D7-F8BF-1524-7AD9-C2BF81F749F2}"/>
              </a:ext>
            </a:extLst>
          </p:cNvPr>
          <p:cNvSpPr>
            <a:spLocks noGrp="1"/>
          </p:cNvSpPr>
          <p:nvPr>
            <p:ph type="dt" sz="half" idx="10"/>
          </p:nvPr>
        </p:nvSpPr>
        <p:spPr/>
        <p:txBody>
          <a:body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5FE7A4D1-CC22-3108-25BF-AF73193D8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38E5FE-906A-1A76-E420-7B3AD9A3AF56}"/>
              </a:ext>
            </a:extLst>
          </p:cNvPr>
          <p:cNvSpPr>
            <a:spLocks noGrp="1"/>
          </p:cNvSpPr>
          <p:nvPr>
            <p:ph type="sldNum" sz="quarter" idx="12"/>
          </p:nvPr>
        </p:nvSpPr>
        <p:spPr/>
        <p:txBody>
          <a:bodyPr/>
          <a:lstStyle/>
          <a:p>
            <a:fld id="{54EBC124-AA7F-2F48-9C6E-B769627029EB}" type="slidenum">
              <a:rPr lang="en-US" smtClean="0"/>
              <a:t>‹#›</a:t>
            </a:fld>
            <a:endParaRPr lang="en-US"/>
          </a:p>
        </p:txBody>
      </p:sp>
    </p:spTree>
    <p:extLst>
      <p:ext uri="{BB962C8B-B14F-4D97-AF65-F5344CB8AC3E}">
        <p14:creationId xmlns:p14="http://schemas.microsoft.com/office/powerpoint/2010/main" val="3530254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93513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7953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dirty="0"/>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95528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4849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25326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2628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53B0-D3AD-49CE-B47C-0C11750E6B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AD903-4D35-4F23-BFBF-5CABE854A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E8FC4B-8EE4-4BF3-A2F9-26CE919EEB06}"/>
              </a:ext>
            </a:extLst>
          </p:cNvPr>
          <p:cNvSpPr>
            <a:spLocks noGrp="1"/>
          </p:cNvSpPr>
          <p:nvPr>
            <p:ph type="dt" sz="half" idx="10"/>
          </p:nvPr>
        </p:nvSpPr>
        <p:spPr/>
        <p:txBody>
          <a:bodyPr/>
          <a:lstStyle/>
          <a:p>
            <a:fld id="{9DF1AEF0-DBC2-4AD5-9F36-CE04EA79993D}" type="datetimeFigureOut">
              <a:rPr lang="en-US" smtClean="0"/>
              <a:t>4/21/23</a:t>
            </a:fld>
            <a:endParaRPr lang="en-US"/>
          </a:p>
        </p:txBody>
      </p:sp>
      <p:sp>
        <p:nvSpPr>
          <p:cNvPr id="5" name="Footer Placeholder 4">
            <a:extLst>
              <a:ext uri="{FF2B5EF4-FFF2-40B4-BE49-F238E27FC236}">
                <a16:creationId xmlns:a16="http://schemas.microsoft.com/office/drawing/2014/main" id="{2DC2B5C0-A892-43CB-A926-B248C9F1F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203848-F955-4F5E-9A3D-6610E5128561}"/>
              </a:ext>
            </a:extLst>
          </p:cNvPr>
          <p:cNvSpPr>
            <a:spLocks noGrp="1"/>
          </p:cNvSpPr>
          <p:nvPr>
            <p:ph type="sldNum" sz="quarter" idx="12"/>
          </p:nvPr>
        </p:nvSpPr>
        <p:spPr/>
        <p:txBody>
          <a:bodyPr/>
          <a:lstStyle/>
          <a:p>
            <a:fld id="{917CD4F4-5B4A-4F8B-8EE8-A04C115473A9}" type="slidenum">
              <a:rPr lang="en-US" smtClean="0"/>
              <a:t>‹#›</a:t>
            </a:fld>
            <a:endParaRPr lang="en-US"/>
          </a:p>
        </p:txBody>
      </p:sp>
    </p:spTree>
    <p:extLst>
      <p:ext uri="{BB962C8B-B14F-4D97-AF65-F5344CB8AC3E}">
        <p14:creationId xmlns:p14="http://schemas.microsoft.com/office/powerpoint/2010/main" val="263039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F90B22-E4E9-456A-85C7-26AE7F31C854}"/>
              </a:ext>
            </a:extLst>
          </p:cNvPr>
          <p:cNvSpPr txBox="1"/>
          <p:nvPr userDrawn="1"/>
        </p:nvSpPr>
        <p:spPr>
          <a:xfrm>
            <a:off x="11143128" y="6087035"/>
            <a:ext cx="412377" cy="307777"/>
          </a:xfrm>
          <a:prstGeom prst="rect">
            <a:avLst/>
          </a:prstGeom>
          <a:noFill/>
        </p:spPr>
        <p:txBody>
          <a:bodyPr wrap="square" rtlCol="0">
            <a:spAutoFit/>
          </a:bodyPr>
          <a:lstStyle/>
          <a:p>
            <a:fld id="{DEA3CA60-8761-4E9F-BF39-EEBA39A7BB84}" type="slidenum">
              <a:rPr lang="en-US" sz="1400" b="1"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fld>
            <a:endPar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899338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pic>
        <p:nvPicPr>
          <p:cNvPr id="10" name="Picture 9" descr="A picture containing calendar&#10;&#10;Description automatically generated">
            <a:extLst>
              <a:ext uri="{FF2B5EF4-FFF2-40B4-BE49-F238E27FC236}">
                <a16:creationId xmlns:a16="http://schemas.microsoft.com/office/drawing/2014/main" id="{A8B00A92-66A5-4096-8E8F-B16079B3EEB5}"/>
              </a:ext>
            </a:extLst>
          </p:cNvPr>
          <p:cNvPicPr>
            <a:picLocks noChangeAspect="1"/>
          </p:cNvPicPr>
          <p:nvPr userDrawn="1"/>
        </p:nvPicPr>
        <p:blipFill>
          <a:blip r:embed="rId2"/>
          <a:stretch>
            <a:fillRect/>
          </a:stretch>
        </p:blipFill>
        <p:spPr>
          <a:xfrm>
            <a:off x="-2" y="-10679"/>
            <a:ext cx="12210985" cy="6868679"/>
          </a:xfrm>
          <a:prstGeom prst="rect">
            <a:avLst/>
          </a:prstGeom>
        </p:spPr>
      </p:pic>
      <p:sp>
        <p:nvSpPr>
          <p:cNvPr id="17" name="Rectangle 16">
            <a:extLst>
              <a:ext uri="{FF2B5EF4-FFF2-40B4-BE49-F238E27FC236}">
                <a16:creationId xmlns:a16="http://schemas.microsoft.com/office/drawing/2014/main" id="{506E0309-314A-4610-BE9B-62548DA61C4C}"/>
              </a:ext>
            </a:extLst>
          </p:cNvPr>
          <p:cNvSpPr/>
          <p:nvPr userDrawn="1"/>
        </p:nvSpPr>
        <p:spPr>
          <a:xfrm>
            <a:off x="0" y="-17774"/>
            <a:ext cx="12210985"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78EFE8F-28D9-457C-B127-131CF3946643}"/>
              </a:ext>
            </a:extLst>
          </p:cNvPr>
          <p:cNvSpPr/>
          <p:nvPr userDrawn="1"/>
        </p:nvSpPr>
        <p:spPr>
          <a:xfrm>
            <a:off x="-9493" y="-1148"/>
            <a:ext cx="12210985"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0698" y="4609320"/>
            <a:ext cx="3100036" cy="2230906"/>
          </a:xfrm>
          <a:prstGeom prst="rect">
            <a:avLst/>
          </a:prstGeom>
        </p:spPr>
      </p:pic>
      <p:sp>
        <p:nvSpPr>
          <p:cNvPr id="11" name="Subtitle 34">
            <a:extLst>
              <a:ext uri="{FF2B5EF4-FFF2-40B4-BE49-F238E27FC236}">
                <a16:creationId xmlns:a16="http://schemas.microsoft.com/office/drawing/2014/main" id="{8E5EFD79-D0B9-4E81-875E-C96891CD0AFF}"/>
              </a:ext>
            </a:extLst>
          </p:cNvPr>
          <p:cNvSpPr>
            <a:spLocks noGrp="1"/>
          </p:cNvSpPr>
          <p:nvPr>
            <p:ph type="subTitle" idx="4294967295"/>
          </p:nvPr>
        </p:nvSpPr>
        <p:spPr>
          <a:xfrm>
            <a:off x="353787" y="5346967"/>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289039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7" name="Date Placeholder 3">
            <a:extLst>
              <a:ext uri="{FF2B5EF4-FFF2-40B4-BE49-F238E27FC236}">
                <a16:creationId xmlns:a16="http://schemas.microsoft.com/office/drawing/2014/main" id="{F6293629-2608-4BAD-B051-D5E891E8C762}"/>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4/21/23</a:t>
            </a:fld>
            <a:endParaRPr lang="en-US"/>
          </a:p>
        </p:txBody>
      </p:sp>
      <p:sp>
        <p:nvSpPr>
          <p:cNvPr id="8" name="Footer Placeholder 4">
            <a:extLst>
              <a:ext uri="{FF2B5EF4-FFF2-40B4-BE49-F238E27FC236}">
                <a16:creationId xmlns:a16="http://schemas.microsoft.com/office/drawing/2014/main" id="{7465F7E7-6440-4510-9F98-425E4751D2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6706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3027482-5DFA-474F-AB82-57BFA75F2CC3}"/>
              </a:ext>
            </a:extLst>
          </p:cNvPr>
          <p:cNvPicPr>
            <a:picLocks noChangeAspect="1"/>
          </p:cNvPicPr>
          <p:nvPr userDrawn="1"/>
        </p:nvPicPr>
        <p:blipFill rotWithShape="1">
          <a:blip r:embed="rId2"/>
          <a:srcRect l="49269" r="19479"/>
          <a:stretch/>
        </p:blipFill>
        <p:spPr>
          <a:xfrm>
            <a:off x="0" y="0"/>
            <a:ext cx="2857500"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9" name="Date Placeholder 3">
            <a:extLst>
              <a:ext uri="{FF2B5EF4-FFF2-40B4-BE49-F238E27FC236}">
                <a16:creationId xmlns:a16="http://schemas.microsoft.com/office/drawing/2014/main" id="{5C253872-74E5-425F-B358-CD61CCDF8291}"/>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4/21/23</a:t>
            </a:fld>
            <a:endParaRPr lang="en-US"/>
          </a:p>
        </p:txBody>
      </p:sp>
      <p:sp>
        <p:nvSpPr>
          <p:cNvPr id="10" name="Footer Placeholder 4">
            <a:extLst>
              <a:ext uri="{FF2B5EF4-FFF2-40B4-BE49-F238E27FC236}">
                <a16:creationId xmlns:a16="http://schemas.microsoft.com/office/drawing/2014/main" id="{E0ADBEF5-DEC6-4DE9-B353-86E7451EC7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83457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265126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62435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26553E3-194C-4262-ACE5-4EC6B9E40BE8}"/>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356350"/>
            <a:ext cx="2743200" cy="365125"/>
          </a:xfrm>
          <a:prstGeom prst="rect">
            <a:avLst/>
          </a:prstGeom>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40871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p15:clr>
            <a:srgbClr val="FBAE40"/>
          </p15:clr>
        </p15:guide>
        <p15:guide id="2" pos="340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460B36-519E-427A-8038-7862C5BDA3B7}"/>
              </a:ext>
            </a:extLst>
          </p:cNvPr>
          <p:cNvSpPr/>
          <p:nvPr userDrawn="1"/>
        </p:nvSpPr>
        <p:spPr>
          <a:xfrm>
            <a:off x="-1400" y="-22055"/>
            <a:ext cx="12231209" cy="6880055"/>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857A26B-A30A-45D4-A8F7-AEC836833035}"/>
              </a:ext>
            </a:extLst>
          </p:cNvPr>
          <p:cNvGrpSpPr/>
          <p:nvPr userDrawn="1"/>
        </p:nvGrpSpPr>
        <p:grpSpPr>
          <a:xfrm>
            <a:off x="531312"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6" name="Freeform 10">
              <a:extLst>
                <a:ext uri="{FF2B5EF4-FFF2-40B4-BE49-F238E27FC236}">
                  <a16:creationId xmlns:a16="http://schemas.microsoft.com/office/drawing/2014/main" id="{8BC8E428-1AF9-4730-9791-11A43222640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8DC701ED-740C-413E-8EC9-2E28B33F658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7F9FF550-8F31-49D2-A094-177D24C14E35}"/>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a:extLst>
              <a:ext uri="{FF2B5EF4-FFF2-40B4-BE49-F238E27FC236}">
                <a16:creationId xmlns:a16="http://schemas.microsoft.com/office/drawing/2014/main" id="{99E70AEB-97F5-0F48-9A3F-D180606A03F2}"/>
              </a:ext>
            </a:extLst>
          </p:cNvPr>
          <p:cNvSpPr/>
          <p:nvPr userDrawn="1"/>
        </p:nvSpPr>
        <p:spPr>
          <a:xfrm>
            <a:off x="-1" y="2777514"/>
            <a:ext cx="12229809"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356350"/>
            <a:ext cx="2743200" cy="365125"/>
          </a:xfrm>
          <a:prstGeom prst="rect">
            <a:avLst/>
          </a:prstGeom>
        </p:spPr>
        <p:txBody>
          <a:bodyPr/>
          <a:lstStyle/>
          <a:p>
            <a:fld id="{88685A74-EB09-424A-AA9B-5418F2407945}" type="datetime1">
              <a:rPr lang="en-US" smtClean="0"/>
              <a:t>4/21/23</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28683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B5AD37D0-1C64-3342-BF81-1BC3096283AF}" type="datetime1">
              <a:rPr lang="en-US" smtClean="0"/>
              <a:t>4/21/23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3997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5BAE4564-26CF-C242-8FF6-CB2D9CD242A2}" type="datetime1">
              <a:rPr lang="en-US" smtClean="0"/>
              <a:pPr/>
              <a:t>4/21/23</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629946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76E2022B-032F-C245-A6C4-D8EDEE3CD65C}" type="datetime1">
              <a:rPr lang="en-US" smtClean="0"/>
              <a:pPr/>
              <a:t>4/21/23</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557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89992BE1-4848-D943-B519-7D7229562BFA}" type="datetime1">
              <a:rPr lang="en-US" smtClean="0"/>
              <a:pPr/>
              <a:t>4/21/23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13564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2E534795-5F96-674F-9913-75A835B2AA8C}" type="datetime1">
              <a:rPr lang="en-US" smtClean="0"/>
              <a:pPr/>
              <a:t>4/21/23</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89982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2F57F9ED-D8AC-4447-8B49-413C94A1F07E}" type="datetime1">
              <a:rPr lang="en-US" smtClean="0"/>
              <a:pPr/>
              <a:t>4/21/23</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57959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a:xfrm>
            <a:off x="93481" y="6356350"/>
            <a:ext cx="2743200" cy="365125"/>
          </a:xfrm>
          <a:prstGeom prst="rect">
            <a:avLst/>
          </a:prstGeom>
        </p:spPr>
        <p:txBody>
          <a:bodyPr/>
          <a:lstStyle>
            <a:lvl1pPr>
              <a:defRPr>
                <a:solidFill>
                  <a:srgbClr val="33CDFF"/>
                </a:solidFill>
              </a:defRPr>
            </a:lvl1pPr>
          </a:lstStyle>
          <a:p>
            <a:fld id="{762F6A8A-D357-0B41-845F-58E66B141203}" type="datetime1">
              <a:rPr lang="en-US" smtClean="0"/>
              <a:pPr/>
              <a:t>4/21/23</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78163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a:xfrm>
            <a:off x="93481" y="6356350"/>
            <a:ext cx="2743200" cy="365125"/>
          </a:xfrm>
          <a:prstGeom prst="rect">
            <a:avLst/>
          </a:prstGeom>
        </p:spPr>
        <p:txBody>
          <a:bodyPr/>
          <a:lstStyle/>
          <a:p>
            <a:fld id="{7E9FD414-97F5-4349-956F-7065147EBD6A}" type="datetime1">
              <a:rPr lang="en-US" smtClean="0"/>
              <a:t>4/21/23</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15014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066800"/>
            <a:ext cx="11277600" cy="5410200"/>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marL="1371600" indent="-288925">
              <a:defRPr>
                <a:latin typeface="Arial" panose="020B0604020202020204" pitchFamily="34" charset="0"/>
                <a:cs typeface="Arial" panose="020B0604020202020204" pitchFamily="34" charset="0"/>
              </a:defRPr>
            </a:lvl4pPr>
            <a:lvl5pPr marL="1655763" indent="-288925">
              <a:buFont typeface="Arial" panose="020B0604020202020204" pitchFamily="34" charset="0"/>
              <a:buChar char="»"/>
              <a:tabLs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406401" y="188913"/>
            <a:ext cx="10515600" cy="630936"/>
          </a:xfrm>
          <a:prstGeom prst="rect">
            <a:avLst/>
          </a:prstGeom>
          <a:ln>
            <a:solidFill>
              <a:schemeClr val="accent1">
                <a:lumMod val="75000"/>
              </a:schemeClr>
            </a:solidFill>
          </a:ln>
        </p:spPr>
        <p:txBody>
          <a:bodyPr>
            <a:normAutofit/>
          </a:bodyPr>
          <a:lstStyle>
            <a:lvl1pPr algn="l">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2" name="Footer Placeholder 1">
            <a:extLst>
              <a:ext uri="{FF2B5EF4-FFF2-40B4-BE49-F238E27FC236}">
                <a16:creationId xmlns:a16="http://schemas.microsoft.com/office/drawing/2014/main" id="{BBFAB98C-46CE-6AE5-D7CA-3D3C20C8EFE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468E4420-0E27-6BC6-B292-6285E3024083}"/>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30076054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441235-B7D6-E94E-A278-27E0B5872D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0537AADD-7A36-4207-D485-B1A0ACECC6A8}"/>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2A759A95-A7B4-59E6-C263-3DCAE2AEA00B}"/>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22452043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B3483F1-9638-BFAA-FAA4-02F02D8EDAD9}"/>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21895360-7D28-8003-5A17-91CB2A2FF4A9}"/>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277883896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6B9961-0D56-4E1F-AC84-110885CBADCA}"/>
              </a:ext>
            </a:extLst>
          </p:cNvPr>
          <p:cNvPicPr>
            <a:picLocks noChangeAspect="1"/>
          </p:cNvPicPr>
          <p:nvPr userDrawn="1"/>
        </p:nvPicPr>
        <p:blipFill>
          <a:blip r:embed="rId2"/>
          <a:stretch>
            <a:fillRect/>
          </a:stretch>
        </p:blipFill>
        <p:spPr>
          <a:xfrm>
            <a:off x="-14253" y="-10705"/>
            <a:ext cx="12218986" cy="6873180"/>
          </a:xfrm>
          <a:prstGeom prst="rect">
            <a:avLst/>
          </a:prstGeom>
        </p:spPr>
      </p:pic>
      <p:sp>
        <p:nvSpPr>
          <p:cNvPr id="17" name="Rectangle 16">
            <a:extLst>
              <a:ext uri="{FF2B5EF4-FFF2-40B4-BE49-F238E27FC236}">
                <a16:creationId xmlns:a16="http://schemas.microsoft.com/office/drawing/2014/main" id="{C7FC2593-D8B3-42D8-8F49-5142AD8E2610}"/>
              </a:ext>
            </a:extLst>
          </p:cNvPr>
          <p:cNvSpPr/>
          <p:nvPr userDrawn="1"/>
        </p:nvSpPr>
        <p:spPr>
          <a:xfrm>
            <a:off x="-12733" y="-48584"/>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671E39-23F5-421B-B10B-D399C217B57F}"/>
              </a:ext>
            </a:extLst>
          </p:cNvPr>
          <p:cNvSpPr/>
          <p:nvPr userDrawn="1"/>
        </p:nvSpPr>
        <p:spPr>
          <a:xfrm>
            <a:off x="12731" y="17774"/>
            <a:ext cx="12192002" cy="6858000"/>
          </a:xfrm>
          <a:prstGeom prst="rect">
            <a:avLst/>
          </a:prstGeom>
          <a:gradFill>
            <a:gsLst>
              <a:gs pos="0">
                <a:schemeClr val="tx1">
                  <a:alpha val="0"/>
                </a:schemeClr>
              </a:gs>
              <a:gs pos="52000">
                <a:schemeClr val="tx1">
                  <a:alpha val="0"/>
                </a:schemeClr>
              </a:gs>
              <a:gs pos="64000">
                <a:schemeClr val="tx1">
                  <a:alpha val="25234"/>
                </a:schemeClr>
              </a:gs>
              <a:gs pos="100000">
                <a:schemeClr val="tx1">
                  <a:alpha val="2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pic>
        <p:nvPicPr>
          <p:cNvPr id="13" name="Picture 12">
            <a:extLst>
              <a:ext uri="{FF2B5EF4-FFF2-40B4-BE49-F238E27FC236}">
                <a16:creationId xmlns:a16="http://schemas.microsoft.com/office/drawing/2014/main" id="{656E5482-838F-4CC7-9AB5-DB6AE57E843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72288" y="4635295"/>
            <a:ext cx="3100036" cy="2230906"/>
          </a:xfrm>
          <a:prstGeom prst="rect">
            <a:avLst/>
          </a:prstGeom>
        </p:spPr>
      </p:pic>
      <p:sp>
        <p:nvSpPr>
          <p:cNvPr id="18" name="Subtitle 34">
            <a:extLst>
              <a:ext uri="{FF2B5EF4-FFF2-40B4-BE49-F238E27FC236}">
                <a16:creationId xmlns:a16="http://schemas.microsoft.com/office/drawing/2014/main" id="{7B5AED51-FBE5-4CFC-9BDC-7800A52498F1}"/>
              </a:ext>
            </a:extLst>
          </p:cNvPr>
          <p:cNvSpPr>
            <a:spLocks noGrp="1"/>
          </p:cNvSpPr>
          <p:nvPr>
            <p:ph type="subTitle" idx="4294967295"/>
          </p:nvPr>
        </p:nvSpPr>
        <p:spPr>
          <a:xfrm>
            <a:off x="202062" y="5263438"/>
            <a:ext cx="6793173" cy="1241365"/>
          </a:xfrm>
        </p:spPr>
        <p:txBody>
          <a:bodyPr wrap="square">
            <a:spAutoFit/>
          </a:bodyPr>
          <a:lstStyle/>
          <a:p>
            <a:pPr>
              <a:spcBef>
                <a:spcPts val="400"/>
              </a:spcBef>
            </a:pPr>
            <a:r>
              <a:rPr lang="en-US" sz="3200" b="1">
                <a:solidFill>
                  <a:schemeClr val="bg1"/>
                </a:solidFill>
              </a:rPr>
              <a:t>Title of Presentation</a:t>
            </a:r>
          </a:p>
          <a:p>
            <a:pPr>
              <a:spcBef>
                <a:spcPts val="400"/>
              </a:spcBef>
            </a:pPr>
            <a:r>
              <a:rPr lang="en-US" sz="1800">
                <a:solidFill>
                  <a:schemeClr val="bg1"/>
                </a:solidFill>
              </a:rPr>
              <a:t> Presenter Name(s)</a:t>
            </a:r>
          </a:p>
          <a:p>
            <a:pPr>
              <a:spcBef>
                <a:spcPts val="400"/>
              </a:spcBef>
            </a:pPr>
            <a:r>
              <a:rPr lang="en-US">
                <a:solidFill>
                  <a:schemeClr val="bg1"/>
                </a:solidFill>
              </a:rPr>
              <a:t> Date</a:t>
            </a:r>
            <a:endParaRPr lang="en-US" sz="1800">
              <a:solidFill>
                <a:schemeClr val="bg1"/>
              </a:solidFill>
            </a:endParaRPr>
          </a:p>
        </p:txBody>
      </p:sp>
    </p:spTree>
    <p:extLst>
      <p:ext uri="{BB962C8B-B14F-4D97-AF65-F5344CB8AC3E}">
        <p14:creationId xmlns:p14="http://schemas.microsoft.com/office/powerpoint/2010/main" val="165560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53242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Content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323920-C8FA-48F7-B36C-3A691F53A867}"/>
              </a:ext>
            </a:extLst>
          </p:cNvPr>
          <p:cNvPicPr>
            <a:picLocks noChangeAspect="1"/>
          </p:cNvPicPr>
          <p:nvPr userDrawn="1"/>
        </p:nvPicPr>
        <p:blipFill rotWithShape="1">
          <a:blip r:embed="rId2"/>
          <a:srcRect l="32046"/>
          <a:stretch/>
        </p:blipFill>
        <p:spPr>
          <a:xfrm>
            <a:off x="-1" y="0"/>
            <a:ext cx="8284945"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98899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131E2E2-6830-6146-83B1-1D95E1D5EEAE}"/>
              </a:ext>
            </a:extLst>
          </p:cNvPr>
          <p:cNvSpPr/>
          <p:nvPr userDrawn="1"/>
        </p:nvSpPr>
        <p:spPr>
          <a:xfrm>
            <a:off x="0" y="723208"/>
            <a:ext cx="12192000" cy="5807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557737"/>
            <a:ext cx="2743200" cy="271287"/>
          </a:xfrm>
        </p:spPr>
        <p:txBody>
          <a:bodyPr/>
          <a:lstStyle>
            <a:lvl1pPr>
              <a:defRPr>
                <a:solidFill>
                  <a:schemeClr val="bg1"/>
                </a:solidFill>
              </a:defRPr>
            </a:lvl1pPr>
          </a:lstStyle>
          <a:p>
            <a:fld id="{2E8C51FE-49D9-314D-9957-ABBF7DDE8782}" type="slidenum">
              <a:rPr lang="en-US" smtClean="0"/>
              <a:pPr/>
              <a:t>‹#›</a:t>
            </a:fld>
            <a:endParaRPr lang="en-US"/>
          </a:p>
        </p:txBody>
      </p:sp>
      <p:sp>
        <p:nvSpPr>
          <p:cNvPr id="14" name="Title 1">
            <a:extLst>
              <a:ext uri="{FF2B5EF4-FFF2-40B4-BE49-F238E27FC236}">
                <a16:creationId xmlns:a16="http://schemas.microsoft.com/office/drawing/2014/main" id="{03642A05-BC96-4FCF-8E4D-92F5801B20AB}"/>
              </a:ext>
            </a:extLst>
          </p:cNvPr>
          <p:cNvSpPr>
            <a:spLocks noGrp="1"/>
          </p:cNvSpPr>
          <p:nvPr>
            <p:ph type="title" hasCustomPrompt="1"/>
          </p:nvPr>
        </p:nvSpPr>
        <p:spPr>
          <a:xfrm>
            <a:off x="211319" y="93839"/>
            <a:ext cx="10515600" cy="535531"/>
          </a:xfrm>
        </p:spPr>
        <p:txBody>
          <a:bodyPr anchor="ctr">
            <a:sp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259446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Content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A1D6BA-27B0-41C1-930F-46AEF0A7D5C4}"/>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6455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reserve="1">
  <p:cSld name="Title-Content 4">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26553E3-194C-4262-ACE5-4EC6B9E40BE8}"/>
              </a:ext>
            </a:extLst>
          </p:cNvPr>
          <p:cNvSpPr/>
          <p:nvPr userDrawn="1"/>
        </p:nvSpPr>
        <p:spPr>
          <a:xfrm>
            <a:off x="-1399" y="0"/>
            <a:ext cx="12192000" cy="6858000"/>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1063116"/>
            <a:ext cx="6687534" cy="646331"/>
          </a:xfrm>
        </p:spPr>
        <p:txBody>
          <a:bodyPr wrap="square">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4/21/23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54841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p15:clr>
            <a:srgbClr val="FBAE40"/>
          </p15:clr>
        </p15:guide>
        <p15:guide id="2" pos="340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a:gsLst>
            <a:gs pos="6180">
              <a:srgbClr val="68BAE1"/>
            </a:gs>
            <a:gs pos="32000">
              <a:srgbClr val="F73DE1"/>
            </a:gs>
            <a:gs pos="73000">
              <a:srgbClr val="5C7A8F"/>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0460B36-519E-427A-8038-7862C5BDA3B7}"/>
              </a:ext>
            </a:extLst>
          </p:cNvPr>
          <p:cNvSpPr/>
          <p:nvPr userDrawn="1"/>
        </p:nvSpPr>
        <p:spPr>
          <a:xfrm>
            <a:off x="-1400" y="-22055"/>
            <a:ext cx="12231209" cy="6880055"/>
          </a:xfrm>
          <a:prstGeom prst="rect">
            <a:avLst/>
          </a:prstGeom>
          <a:gradFill flip="none" rotWithShape="1">
            <a:gsLst>
              <a:gs pos="11000">
                <a:srgbClr val="68BAE1"/>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857A26B-A30A-45D4-A8F7-AEC836833035}"/>
              </a:ext>
            </a:extLst>
          </p:cNvPr>
          <p:cNvGrpSpPr/>
          <p:nvPr userDrawn="1"/>
        </p:nvGrpSpPr>
        <p:grpSpPr>
          <a:xfrm>
            <a:off x="531312"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6" name="Freeform 10">
              <a:extLst>
                <a:ext uri="{FF2B5EF4-FFF2-40B4-BE49-F238E27FC236}">
                  <a16:creationId xmlns:a16="http://schemas.microsoft.com/office/drawing/2014/main" id="{8BC8E428-1AF9-4730-9791-11A43222640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a:extLst>
                <a:ext uri="{FF2B5EF4-FFF2-40B4-BE49-F238E27FC236}">
                  <a16:creationId xmlns:a16="http://schemas.microsoft.com/office/drawing/2014/main" id="{8DC701ED-740C-413E-8EC9-2E28B33F658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7F9FF550-8F31-49D2-A094-177D24C14E35}"/>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a:extLst>
              <a:ext uri="{FF2B5EF4-FFF2-40B4-BE49-F238E27FC236}">
                <a16:creationId xmlns:a16="http://schemas.microsoft.com/office/drawing/2014/main" id="{99E70AEB-97F5-0F48-9A3F-D180606A03F2}"/>
              </a:ext>
            </a:extLst>
          </p:cNvPr>
          <p:cNvSpPr/>
          <p:nvPr userDrawn="1"/>
        </p:nvSpPr>
        <p:spPr>
          <a:xfrm>
            <a:off x="-1" y="2777514"/>
            <a:ext cx="12229809" cy="1713654"/>
          </a:xfrm>
          <a:prstGeom prst="rect">
            <a:avLst/>
          </a:prstGeom>
          <a:solidFill>
            <a:srgbClr val="BFE5FF"/>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330465"/>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4/21/23</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38027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4/21/23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106464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4/21/23</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76006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4/21/23</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37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4/21/23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12347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4/21/23</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847027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4/21/23</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424937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4/21/23</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19672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4/21/23</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51883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Footer Placeholder 3">
            <a:extLst>
              <a:ext uri="{FF2B5EF4-FFF2-40B4-BE49-F238E27FC236}">
                <a16:creationId xmlns:a16="http://schemas.microsoft.com/office/drawing/2014/main" id="{ECD84669-DDF0-78B1-63CE-2DB470D1300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D9C3387A-69D2-BAD7-1787-316D8972D180}"/>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6038921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7162"/>
            <a:ext cx="10972800" cy="604838"/>
          </a:xfrm>
        </p:spPr>
        <p:txBody>
          <a:bodyPr/>
          <a:lstStyle>
            <a:lvl1pPr>
              <a:lnSpc>
                <a:spcPct val="90000"/>
              </a:lnSpc>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A92A32B-1F45-5701-DE0D-7718C69E8F36}"/>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36BA343A-DE31-F537-EE9D-5834C91656B2}"/>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3744129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B3483F1-9638-BFAA-FAA4-02F02D8EDAD9}"/>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21895360-7D28-8003-5A17-91CB2A2FF4A9}"/>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059627197"/>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441235-B7D6-E94E-A278-27E0B5872D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0537AADD-7A36-4207-D485-B1A0ACECC6A8}"/>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2A759A95-A7B4-59E6-C263-3DCAE2AEA00B}"/>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9000685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979FAD-3D35-5045-8D86-B5699BBA1023}"/>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03C927E0-6A97-8002-DCE2-068CEFC15EE7}"/>
              </a:ext>
            </a:extLst>
          </p:cNvPr>
          <p:cNvSpPr>
            <a:spLocks noGrp="1"/>
          </p:cNvSpPr>
          <p:nvPr>
            <p:ph type="ftr" sz="quarter" idx="13"/>
          </p:nvPr>
        </p:nvSpPr>
        <p:spPr/>
        <p:txBody>
          <a:bodyPr/>
          <a:lstStyle/>
          <a:p>
            <a:endParaRPr lang="en-US"/>
          </a:p>
        </p:txBody>
      </p:sp>
      <p:sp>
        <p:nvSpPr>
          <p:cNvPr id="4" name="Slide Number Placeholder 3">
            <a:extLst>
              <a:ext uri="{FF2B5EF4-FFF2-40B4-BE49-F238E27FC236}">
                <a16:creationId xmlns:a16="http://schemas.microsoft.com/office/drawing/2014/main" id="{1A015F58-A994-2FFE-5097-C1F8549277EC}"/>
              </a:ext>
            </a:extLst>
          </p:cNvPr>
          <p:cNvSpPr>
            <a:spLocks noGrp="1"/>
          </p:cNvSpPr>
          <p:nvPr>
            <p:ph type="sldNum" sz="quarter" idx="14"/>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22032371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426" y="960354"/>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3A378086-D65B-D742-106F-CAEFFE83E19D}"/>
              </a:ext>
            </a:extLst>
          </p:cNvPr>
          <p:cNvSpPr>
            <a:spLocks noGrp="1"/>
          </p:cNvSpPr>
          <p:nvPr>
            <p:ph type="ftr" sz="quarter" idx="13"/>
          </p:nvPr>
        </p:nvSpPr>
        <p:spPr/>
        <p:txBody>
          <a:bodyPr/>
          <a:lstStyle/>
          <a:p>
            <a:endParaRPr lang="en-US"/>
          </a:p>
        </p:txBody>
      </p:sp>
      <p:sp>
        <p:nvSpPr>
          <p:cNvPr id="4" name="Slide Number Placeholder 3">
            <a:extLst>
              <a:ext uri="{FF2B5EF4-FFF2-40B4-BE49-F238E27FC236}">
                <a16:creationId xmlns:a16="http://schemas.microsoft.com/office/drawing/2014/main" id="{5FB0914F-39ED-3EDA-6145-8088887E7536}"/>
              </a:ext>
            </a:extLst>
          </p:cNvPr>
          <p:cNvSpPr>
            <a:spLocks noGrp="1"/>
          </p:cNvSpPr>
          <p:nvPr>
            <p:ph type="sldNum" sz="quarter" idx="14"/>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38507771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066800"/>
            <a:ext cx="11277600" cy="5410200"/>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marL="1371600" indent="-288925">
              <a:defRPr>
                <a:latin typeface="Arial" panose="020B0604020202020204" pitchFamily="34" charset="0"/>
                <a:cs typeface="Arial" panose="020B0604020202020204" pitchFamily="34" charset="0"/>
              </a:defRPr>
            </a:lvl4pPr>
            <a:lvl5pPr marL="1655763" indent="-288925">
              <a:buFont typeface="Arial" panose="020B0604020202020204" pitchFamily="34" charset="0"/>
              <a:buChar char="»"/>
              <a:tabLs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406401" y="188913"/>
            <a:ext cx="10515600" cy="630936"/>
          </a:xfrm>
          <a:prstGeom prst="rect">
            <a:avLst/>
          </a:prstGeom>
          <a:ln>
            <a:solidFill>
              <a:schemeClr val="accent1">
                <a:lumMod val="75000"/>
              </a:schemeClr>
            </a:solidFill>
          </a:ln>
        </p:spPr>
        <p:txBody>
          <a:bodyPr>
            <a:normAutofit/>
          </a:bodyPr>
          <a:lstStyle>
            <a:lvl1pPr algn="l">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2" name="Footer Placeholder 1">
            <a:extLst>
              <a:ext uri="{FF2B5EF4-FFF2-40B4-BE49-F238E27FC236}">
                <a16:creationId xmlns:a16="http://schemas.microsoft.com/office/drawing/2014/main" id="{BBFAB98C-46CE-6AE5-D7CA-3D3C20C8EFE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468E4420-0E27-6BC6-B292-6285E3024083}"/>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7390275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1" cy="49984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70BCDAB-A319-5D16-E71D-662ECDF5A291}"/>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408D6F8E-7B7C-5111-C518-10042C32FC4E}"/>
              </a:ext>
            </a:extLst>
          </p:cNvPr>
          <p:cNvSpPr>
            <a:spLocks noGrp="1"/>
          </p:cNvSpPr>
          <p:nvPr>
            <p:ph type="sldNum" sz="quarter" idx="14"/>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2921874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563A6-4F14-7F4A-83F1-1BB2074D56D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6FCA224F-92A9-5657-3041-F901C7DC02E6}"/>
              </a:ext>
            </a:extLst>
          </p:cNvPr>
          <p:cNvSpPr>
            <a:spLocks noGrp="1"/>
          </p:cNvSpPr>
          <p:nvPr>
            <p:ph type="ftr" sz="quarter" idx="13"/>
          </p:nvPr>
        </p:nvSpPr>
        <p:spPr/>
        <p:txBody>
          <a:bodyPr/>
          <a:lstStyle/>
          <a:p>
            <a:endParaRPr lang="en-US"/>
          </a:p>
        </p:txBody>
      </p:sp>
      <p:sp>
        <p:nvSpPr>
          <p:cNvPr id="5" name="Slide Number Placeholder 4">
            <a:extLst>
              <a:ext uri="{FF2B5EF4-FFF2-40B4-BE49-F238E27FC236}">
                <a16:creationId xmlns:a16="http://schemas.microsoft.com/office/drawing/2014/main" id="{059A159B-189C-F433-C2D3-D45D9E3DEE14}"/>
              </a:ext>
            </a:extLst>
          </p:cNvPr>
          <p:cNvSpPr>
            <a:spLocks noGrp="1"/>
          </p:cNvSpPr>
          <p:nvPr>
            <p:ph type="sldNum" sz="quarter" idx="14"/>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35220120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904107" cy="499840"/>
          </a:xfrm>
        </p:spPr>
        <p:txBody>
          <a:bodyPr/>
          <a:lstStyle/>
          <a:p>
            <a:r>
              <a:rPr lang="en-US"/>
              <a:t>Click to edit Master title style</a:t>
            </a:r>
          </a:p>
        </p:txBody>
      </p:sp>
      <p:sp>
        <p:nvSpPr>
          <p:cNvPr id="3" name="Content Placeholder 2"/>
          <p:cNvSpPr>
            <a:spLocks noGrp="1"/>
          </p:cNvSpPr>
          <p:nvPr>
            <p:ph idx="1"/>
          </p:nvPr>
        </p:nvSpPr>
        <p:spPr>
          <a:xfrm>
            <a:off x="330422" y="960352"/>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944553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262198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0" cy="499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10097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
        <p:nvSpPr>
          <p:cNvPr id="4" name="TextBox 3">
            <a:extLst>
              <a:ext uri="{FF2B5EF4-FFF2-40B4-BE49-F238E27FC236}">
                <a16:creationId xmlns:a16="http://schemas.microsoft.com/office/drawing/2014/main" id="{8E6CED60-BF19-2E4E-831F-766567676015}"/>
              </a:ext>
            </a:extLst>
          </p:cNvPr>
          <p:cNvSpPr txBox="1"/>
          <p:nvPr userDrawn="1"/>
        </p:nvSpPr>
        <p:spPr>
          <a:xfrm>
            <a:off x="1939424" y="6539805"/>
            <a:ext cx="8295480" cy="338554"/>
          </a:xfrm>
          <a:prstGeom prst="rect">
            <a:avLst/>
          </a:prstGeom>
          <a:noFill/>
        </p:spPr>
        <p:txBody>
          <a:bodyPr wrap="square" rtlCol="0">
            <a:spAutoFit/>
          </a:bodyPr>
          <a:lstStyle/>
          <a:p>
            <a:pPr algn="ctr"/>
            <a:r>
              <a:rPr lang="en-US" sz="1600">
                <a:solidFill>
                  <a:srgbClr val="FF0000"/>
                </a:solidFill>
              </a:rPr>
              <a:t>DRAFT. PRE-DECISIONAL. NASA INTERNAL ONLY.</a:t>
            </a:r>
          </a:p>
        </p:txBody>
      </p:sp>
    </p:spTree>
    <p:extLst>
      <p:ext uri="{BB962C8B-B14F-4D97-AF65-F5344CB8AC3E}">
        <p14:creationId xmlns:p14="http://schemas.microsoft.com/office/powerpoint/2010/main" val="18001711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801799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910686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z="1000">
                <a:solidFill>
                  <a:prstClr val="black"/>
                </a:solidFill>
                <a:latin typeface="Calibri" charset="0"/>
                <a:cs typeface="Arial" charset="0"/>
              </a:defRPr>
            </a:lvl1pPr>
          </a:lstStyle>
          <a:p>
            <a:pPr fontAlgn="base">
              <a:spcBef>
                <a:spcPct val="0"/>
              </a:spcBef>
              <a:spcAft>
                <a:spcPct val="0"/>
              </a:spcAft>
              <a:defRPr/>
            </a:pPr>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lgn="ctr">
              <a:defRPr sz="1000">
                <a:solidFill>
                  <a:prstClr val="black"/>
                </a:solidFill>
                <a:latin typeface="Arial" panose="020B0604020202020204" pitchFamily="34" charset="0"/>
                <a:ea typeface="+mn-ea"/>
                <a:cs typeface="Arial" panose="020B0604020202020204" pitchFamily="34" charset="0"/>
              </a:defRPr>
            </a:lvl1pPr>
          </a:lstStyle>
          <a:p>
            <a:pPr fontAlgn="base">
              <a:spcBef>
                <a:spcPct val="0"/>
              </a:spcBef>
              <a:spcAft>
                <a:spcPct val="0"/>
              </a:spcAft>
              <a:defRPr/>
            </a:pPr>
            <a:endParaRPr lang="en-US"/>
          </a:p>
        </p:txBody>
      </p:sp>
    </p:spTree>
    <p:extLst>
      <p:ext uri="{BB962C8B-B14F-4D97-AF65-F5344CB8AC3E}">
        <p14:creationId xmlns:p14="http://schemas.microsoft.com/office/powerpoint/2010/main" val="18793808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904107" cy="499840"/>
          </a:xfrm>
        </p:spPr>
        <p:txBody>
          <a:bodyPr/>
          <a:lstStyle/>
          <a:p>
            <a:r>
              <a:rPr lang="en-US"/>
              <a:t>Click to edit Master title style</a:t>
            </a:r>
          </a:p>
        </p:txBody>
      </p:sp>
      <p:sp>
        <p:nvSpPr>
          <p:cNvPr id="3" name="Content Placeholder 2"/>
          <p:cNvSpPr>
            <a:spLocks noGrp="1"/>
          </p:cNvSpPr>
          <p:nvPr>
            <p:ph idx="1"/>
          </p:nvPr>
        </p:nvSpPr>
        <p:spPr>
          <a:xfrm>
            <a:off x="330422" y="960352"/>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84372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4199" y="3231078"/>
            <a:ext cx="10363200" cy="1362075"/>
          </a:xfrm>
        </p:spPr>
        <p:txBody>
          <a:bodyPr anchor="b" anchorCtr="0"/>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4199" y="4504340"/>
            <a:ext cx="10363200" cy="1500187"/>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41985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0" cy="499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9837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
        <p:nvSpPr>
          <p:cNvPr id="4" name="TextBox 3">
            <a:extLst>
              <a:ext uri="{FF2B5EF4-FFF2-40B4-BE49-F238E27FC236}">
                <a16:creationId xmlns:a16="http://schemas.microsoft.com/office/drawing/2014/main" id="{8E6CED60-BF19-2E4E-831F-766567676015}"/>
              </a:ext>
            </a:extLst>
          </p:cNvPr>
          <p:cNvSpPr txBox="1"/>
          <p:nvPr userDrawn="1"/>
        </p:nvSpPr>
        <p:spPr>
          <a:xfrm>
            <a:off x="1939424" y="6539805"/>
            <a:ext cx="8295480" cy="338554"/>
          </a:xfrm>
          <a:prstGeom prst="rect">
            <a:avLst/>
          </a:prstGeom>
          <a:noFill/>
        </p:spPr>
        <p:txBody>
          <a:bodyPr wrap="square" rtlCol="0">
            <a:spAutoFit/>
          </a:bodyPr>
          <a:lstStyle/>
          <a:p>
            <a:pPr algn="ctr"/>
            <a:r>
              <a:rPr lang="en-US" sz="1600">
                <a:solidFill>
                  <a:srgbClr val="FF0000"/>
                </a:solidFill>
              </a:rPr>
              <a:t>DRAFT. PRE-DECISIONAL. NASA INTERNAL ONLY.</a:t>
            </a:r>
          </a:p>
        </p:txBody>
      </p:sp>
    </p:spTree>
    <p:extLst>
      <p:ext uri="{BB962C8B-B14F-4D97-AF65-F5344CB8AC3E}">
        <p14:creationId xmlns:p14="http://schemas.microsoft.com/office/powerpoint/2010/main" val="518653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695926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7061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AC7E2F-812C-2548-9F5D-F379488EC739}"/>
              </a:ext>
            </a:extLst>
          </p:cNvPr>
          <p:cNvSpPr/>
          <p:nvPr userDrawn="1"/>
        </p:nvSpPr>
        <p:spPr>
          <a:xfrm>
            <a:off x="0" y="5760720"/>
            <a:ext cx="12192000" cy="1097280"/>
          </a:xfrm>
          <a:prstGeom prst="rect">
            <a:avLst/>
          </a:prstGeom>
          <a:solidFill>
            <a:srgbClr val="1D2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4454A06-AB87-2E49-A6BB-3DB7FFFD0DAC}"/>
              </a:ext>
            </a:extLst>
          </p:cNvPr>
          <p:cNvCxnSpPr>
            <a:cxnSpLocks/>
          </p:cNvCxnSpPr>
          <p:nvPr userDrawn="1"/>
        </p:nvCxnSpPr>
        <p:spPr>
          <a:xfrm>
            <a:off x="0" y="5760720"/>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4FC822-EC8F-8B44-9E23-6E6B72BA4D85}"/>
              </a:ext>
            </a:extLst>
          </p:cNvPr>
          <p:cNvPicPr>
            <a:picLocks noChangeAspect="1"/>
          </p:cNvPicPr>
          <p:nvPr userDrawn="1"/>
        </p:nvPicPr>
        <p:blipFill>
          <a:blip r:embed="rId2"/>
          <a:stretch>
            <a:fillRect/>
          </a:stretch>
        </p:blipFill>
        <p:spPr>
          <a:xfrm>
            <a:off x="11150930" y="5974663"/>
            <a:ext cx="809500" cy="669394"/>
          </a:xfrm>
          <a:prstGeom prst="rect">
            <a:avLst/>
          </a:prstGeom>
        </p:spPr>
      </p:pic>
    </p:spTree>
    <p:extLst>
      <p:ext uri="{BB962C8B-B14F-4D97-AF65-F5344CB8AC3E}">
        <p14:creationId xmlns:p14="http://schemas.microsoft.com/office/powerpoint/2010/main" val="2934600184"/>
      </p:ext>
    </p:extLst>
  </p:cSld>
  <p:clrMapOvr>
    <a:masterClrMapping/>
  </p:clrMapOvr>
  <p:extLst>
    <p:ext uri="{DCECCB84-F9BA-43D5-87BE-67443E8EF086}">
      <p15:sldGuideLst xmlns:p15="http://schemas.microsoft.com/office/powerpoint/2012/main">
        <p15:guide id="1" orient="horz" pos="2160">
          <p15:clr>
            <a:srgbClr val="FBAE40"/>
          </p15:clr>
        </p15:guide>
        <p15:guide id="2" pos="264">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59584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260086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1991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5805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06573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83587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6120299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4 Grid image on Left">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5D41719D-F832-26DD-C877-40A075D2C425}"/>
              </a:ext>
            </a:extLst>
          </p:cNvPr>
          <p:cNvSpPr>
            <a:spLocks noGrp="1"/>
          </p:cNvSpPr>
          <p:nvPr>
            <p:ph type="pic" sz="quarter" idx="10" hasCustomPrompt="1"/>
          </p:nvPr>
        </p:nvSpPr>
        <p:spPr>
          <a:xfrm>
            <a:off x="0" y="0"/>
            <a:ext cx="6586720"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a:t>Drag and Drop Image</a:t>
            </a:r>
          </a:p>
        </p:txBody>
      </p:sp>
      <p:sp>
        <p:nvSpPr>
          <p:cNvPr id="17" name="Picture Placeholder 13">
            <a:extLst>
              <a:ext uri="{FF2B5EF4-FFF2-40B4-BE49-F238E27FC236}">
                <a16:creationId xmlns:a16="http://schemas.microsoft.com/office/drawing/2014/main" id="{27D9FA3A-204E-4F46-3A03-A641BB5D2AFC}"/>
              </a:ext>
            </a:extLst>
          </p:cNvPr>
          <p:cNvSpPr>
            <a:spLocks noGrp="1"/>
          </p:cNvSpPr>
          <p:nvPr>
            <p:ph type="pic" sz="quarter" idx="15" hasCustomPrompt="1"/>
          </p:nvPr>
        </p:nvSpPr>
        <p:spPr>
          <a:xfrm>
            <a:off x="197222" y="0"/>
            <a:ext cx="6651814" cy="6858000"/>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a:t>Drag and Drop</a:t>
            </a:r>
          </a:p>
        </p:txBody>
      </p:sp>
      <p:sp>
        <p:nvSpPr>
          <p:cNvPr id="10" name="Date Placeholder 3">
            <a:extLst>
              <a:ext uri="{FF2B5EF4-FFF2-40B4-BE49-F238E27FC236}">
                <a16:creationId xmlns:a16="http://schemas.microsoft.com/office/drawing/2014/main" id="{B828ED1F-B19D-10E5-EEAB-80D27AB19C4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1" name="Slide Number Placeholder 5">
            <a:extLst>
              <a:ext uri="{FF2B5EF4-FFF2-40B4-BE49-F238E27FC236}">
                <a16:creationId xmlns:a16="http://schemas.microsoft.com/office/drawing/2014/main" id="{1E98C206-361B-4056-EBBD-68017C11E405}"/>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18" name="Title Placeholder 1">
            <a:extLst>
              <a:ext uri="{FF2B5EF4-FFF2-40B4-BE49-F238E27FC236}">
                <a16:creationId xmlns:a16="http://schemas.microsoft.com/office/drawing/2014/main" id="{49225F4A-F826-0E90-E20F-61F7D5EC5A78}"/>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19" name="Rectangle 18">
            <a:extLst>
              <a:ext uri="{FF2B5EF4-FFF2-40B4-BE49-F238E27FC236}">
                <a16:creationId xmlns:a16="http://schemas.microsoft.com/office/drawing/2014/main" id="{0764A714-B6DC-EAB1-883E-A6E32677D2CC}"/>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91676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51BB73C-4E1B-02DD-165F-5DE7ED7748D2}"/>
              </a:ext>
            </a:extLst>
          </p:cNvPr>
          <p:cNvSpPr>
            <a:spLocks noGrp="1"/>
          </p:cNvSpPr>
          <p:nvPr>
            <p:ph type="pic" sz="quarter" idx="13" hasCustomPrompt="1"/>
          </p:nvPr>
        </p:nvSpPr>
        <p:spPr>
          <a:xfrm>
            <a:off x="0" y="0"/>
            <a:ext cx="12192000" cy="6858000"/>
          </a:xfrm>
          <a:pattFill prst="pct5">
            <a:fgClr>
              <a:schemeClr val="accent3"/>
            </a:fgClr>
            <a:bgClr>
              <a:schemeClr val="bg1"/>
            </a:bgClr>
          </a:pattFill>
        </p:spPr>
        <p:txBody>
          <a:bodyPr anchor="ctr">
            <a:normAutofit/>
          </a:bodyPr>
          <a:lstStyle>
            <a:lvl1pPr marL="0" indent="0" algn="ctr">
              <a:buFontTx/>
              <a:buNone/>
              <a:defRPr sz="1400"/>
            </a:lvl1pPr>
          </a:lstStyle>
          <a:p>
            <a:r>
              <a:rPr lang="en-US"/>
              <a:t>Drag and drop photo</a:t>
            </a:r>
          </a:p>
        </p:txBody>
      </p:sp>
      <p:sp>
        <p:nvSpPr>
          <p:cNvPr id="4" name="Text Placeholder 62" descr="NASA Logo">
            <a:extLst>
              <a:ext uri="{FF2B5EF4-FFF2-40B4-BE49-F238E27FC236}">
                <a16:creationId xmlns:a16="http://schemas.microsoft.com/office/drawing/2014/main" id="{A4A62C33-7271-7E4A-A5EA-16218A3804A1}"/>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
        <p:nvSpPr>
          <p:cNvPr id="9" name="Title 8">
            <a:extLst>
              <a:ext uri="{FF2B5EF4-FFF2-40B4-BE49-F238E27FC236}">
                <a16:creationId xmlns:a16="http://schemas.microsoft.com/office/drawing/2014/main" id="{7B18BD3B-814C-F24F-6FF5-3C79FE04150D}"/>
              </a:ext>
            </a:extLst>
          </p:cNvPr>
          <p:cNvSpPr>
            <a:spLocks noGrp="1"/>
          </p:cNvSpPr>
          <p:nvPr>
            <p:ph type="title"/>
          </p:nvPr>
        </p:nvSpPr>
        <p:spPr>
          <a:xfrm>
            <a:off x="398812" y="4533366"/>
            <a:ext cx="4315692" cy="573026"/>
          </a:xfrm>
        </p:spPr>
        <p:txBody>
          <a:bodyPr>
            <a:normAutofit/>
          </a:bodyPr>
          <a:lstStyle>
            <a:lvl1pPr>
              <a:defRPr sz="2400" b="1">
                <a:solidFill>
                  <a:schemeClr val="accent5"/>
                </a:solidFill>
              </a:defRPr>
            </a:lvl1pPr>
          </a:lstStyle>
          <a:p>
            <a:r>
              <a:rPr lang="en-US"/>
              <a:t>Click to edit Master title style</a:t>
            </a:r>
          </a:p>
        </p:txBody>
      </p:sp>
      <p:sp>
        <p:nvSpPr>
          <p:cNvPr id="5" name="Date Placeholder 3">
            <a:extLst>
              <a:ext uri="{FF2B5EF4-FFF2-40B4-BE49-F238E27FC236}">
                <a16:creationId xmlns:a16="http://schemas.microsoft.com/office/drawing/2014/main" id="{233B449C-094D-0B29-A203-D86CE1AE7827}"/>
              </a:ext>
            </a:extLst>
          </p:cNvPr>
          <p:cNvSpPr>
            <a:spLocks noGrp="1"/>
          </p:cNvSpPr>
          <p:nvPr>
            <p:ph type="dt" sz="half" idx="2"/>
          </p:nvPr>
        </p:nvSpPr>
        <p:spPr>
          <a:xfrm>
            <a:off x="447040" y="6492874"/>
            <a:ext cx="1040673" cy="365125"/>
          </a:xfrm>
          <a:prstGeom prst="rect">
            <a:avLst/>
          </a:prstGeom>
        </p:spPr>
        <p:txBody>
          <a:bodyPr/>
          <a:lstStyle>
            <a:lvl1pPr>
              <a:defRPr sz="800" b="1">
                <a:solidFill>
                  <a:schemeClr val="accent6">
                    <a:lumMod val="75000"/>
                    <a:lumOff val="25000"/>
                  </a:schemeClr>
                </a:solidFill>
                <a:latin typeface="Arial" panose="020B0604020202020204" pitchFamily="34" charset="0"/>
                <a:cs typeface="Arial" panose="020B0604020202020204" pitchFamily="34" charset="0"/>
              </a:defRPr>
            </a:lvl1pPr>
          </a:lstStyle>
          <a:p>
            <a:r>
              <a:rPr lang="en-US"/>
              <a:t>www.nasa.gov</a:t>
            </a:r>
          </a:p>
        </p:txBody>
      </p:sp>
    </p:spTree>
    <p:extLst>
      <p:ext uri="{BB962C8B-B14F-4D97-AF65-F5344CB8AC3E}">
        <p14:creationId xmlns:p14="http://schemas.microsoft.com/office/powerpoint/2010/main" val="15541722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ver Slide Option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51BB73C-4E1B-02DD-165F-5DE7ED7748D2}"/>
              </a:ext>
            </a:extLst>
          </p:cNvPr>
          <p:cNvSpPr>
            <a:spLocks noGrp="1"/>
          </p:cNvSpPr>
          <p:nvPr>
            <p:ph type="pic" sz="quarter" idx="13" hasCustomPrompt="1"/>
          </p:nvPr>
        </p:nvSpPr>
        <p:spPr>
          <a:xfrm>
            <a:off x="0" y="0"/>
            <a:ext cx="12191999" cy="6858000"/>
          </a:xfrm>
          <a:pattFill prst="pct5">
            <a:fgClr>
              <a:schemeClr val="accent3"/>
            </a:fgClr>
            <a:bgClr>
              <a:schemeClr val="bg1"/>
            </a:bgClr>
          </a:pattFill>
        </p:spPr>
        <p:txBody>
          <a:bodyPr anchor="ctr">
            <a:normAutofit/>
          </a:bodyPr>
          <a:lstStyle>
            <a:lvl1pPr marL="0" indent="0" algn="ctr">
              <a:buFontTx/>
              <a:buNone/>
              <a:defRPr sz="1400"/>
            </a:lvl1pPr>
          </a:lstStyle>
          <a:p>
            <a:r>
              <a:rPr lang="en-US"/>
              <a:t>Drag and drop photo</a:t>
            </a:r>
          </a:p>
        </p:txBody>
      </p:sp>
      <p:sp>
        <p:nvSpPr>
          <p:cNvPr id="4" name="Text Placeholder 62" descr="NASA Logo">
            <a:extLst>
              <a:ext uri="{FF2B5EF4-FFF2-40B4-BE49-F238E27FC236}">
                <a16:creationId xmlns:a16="http://schemas.microsoft.com/office/drawing/2014/main" id="{A4A62C33-7271-7E4A-A5EA-16218A3804A1}"/>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
        <p:nvSpPr>
          <p:cNvPr id="9" name="Title 8">
            <a:extLst>
              <a:ext uri="{FF2B5EF4-FFF2-40B4-BE49-F238E27FC236}">
                <a16:creationId xmlns:a16="http://schemas.microsoft.com/office/drawing/2014/main" id="{7B18BD3B-814C-F24F-6FF5-3C79FE04150D}"/>
              </a:ext>
            </a:extLst>
          </p:cNvPr>
          <p:cNvSpPr>
            <a:spLocks noGrp="1"/>
          </p:cNvSpPr>
          <p:nvPr>
            <p:ph type="title"/>
          </p:nvPr>
        </p:nvSpPr>
        <p:spPr>
          <a:xfrm>
            <a:off x="398812" y="4533366"/>
            <a:ext cx="3590092" cy="573026"/>
          </a:xfrm>
        </p:spPr>
        <p:txBody>
          <a:bodyPr>
            <a:normAutofit/>
          </a:bodyPr>
          <a:lstStyle>
            <a:lvl1pPr>
              <a:defRPr sz="2400" b="1">
                <a:solidFill>
                  <a:schemeClr val="bg1"/>
                </a:solidFill>
              </a:defRPr>
            </a:lvl1pPr>
          </a:lstStyle>
          <a:p>
            <a:r>
              <a:rPr lang="en-US"/>
              <a:t>Click to edit Master title style</a:t>
            </a:r>
          </a:p>
        </p:txBody>
      </p:sp>
      <p:sp>
        <p:nvSpPr>
          <p:cNvPr id="5" name="Date Placeholder 3">
            <a:extLst>
              <a:ext uri="{FF2B5EF4-FFF2-40B4-BE49-F238E27FC236}">
                <a16:creationId xmlns:a16="http://schemas.microsoft.com/office/drawing/2014/main" id="{233B449C-094D-0B29-A203-D86CE1AE7827}"/>
              </a:ext>
            </a:extLst>
          </p:cNvPr>
          <p:cNvSpPr>
            <a:spLocks noGrp="1"/>
          </p:cNvSpPr>
          <p:nvPr>
            <p:ph type="dt" sz="half" idx="2"/>
          </p:nvPr>
        </p:nvSpPr>
        <p:spPr>
          <a:xfrm>
            <a:off x="398812" y="6492874"/>
            <a:ext cx="1040673" cy="365125"/>
          </a:xfrm>
          <a:prstGeom prst="rect">
            <a:avLst/>
          </a:prstGeom>
        </p:spPr>
        <p:txBody>
          <a:bodyPr/>
          <a:lstStyle>
            <a:lvl1pPr>
              <a:defRPr sz="800" b="1">
                <a:solidFill>
                  <a:schemeClr val="bg1"/>
                </a:solidFill>
                <a:latin typeface="Arial" panose="020B0604020202020204" pitchFamily="34" charset="0"/>
                <a:cs typeface="Arial" panose="020B0604020202020204" pitchFamily="34" charset="0"/>
              </a:defRPr>
            </a:lvl1pPr>
          </a:lstStyle>
          <a:p>
            <a:r>
              <a:rPr lang="en-US"/>
              <a:t>www.nasa.gov</a:t>
            </a:r>
          </a:p>
        </p:txBody>
      </p:sp>
    </p:spTree>
    <p:extLst>
      <p:ext uri="{BB962C8B-B14F-4D97-AF65-F5344CB8AC3E}">
        <p14:creationId xmlns:p14="http://schemas.microsoft.com/office/powerpoint/2010/main" val="21538396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5FF6D77-937B-61FA-7701-95E4B4FC2649}"/>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5" name="Text Placeholder 2">
            <a:extLst>
              <a:ext uri="{FF2B5EF4-FFF2-40B4-BE49-F238E27FC236}">
                <a16:creationId xmlns:a16="http://schemas.microsoft.com/office/drawing/2014/main" id="{F7DBDA50-EEA4-998C-D9D9-26AF274719CE}"/>
              </a:ext>
            </a:extLst>
          </p:cNvPr>
          <p:cNvSpPr>
            <a:spLocks noGrp="1"/>
          </p:cNvSpPr>
          <p:nvPr>
            <p:ph idx="1"/>
          </p:nvPr>
        </p:nvSpPr>
        <p:spPr>
          <a:xfrm>
            <a:off x="187960" y="100266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221F4CBF-BC6C-AA01-D3B0-F56D399EE6B7}"/>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7" name="Slide Number Placeholder 5">
            <a:extLst>
              <a:ext uri="{FF2B5EF4-FFF2-40B4-BE49-F238E27FC236}">
                <a16:creationId xmlns:a16="http://schemas.microsoft.com/office/drawing/2014/main" id="{F0CB45B7-D7E3-9E6F-1789-A5B13024601B}"/>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8" name="Picture 7" descr="A picture containing aircraft, dark&#10;&#10;Description automatically generated">
            <a:extLst>
              <a:ext uri="{FF2B5EF4-FFF2-40B4-BE49-F238E27FC236}">
                <a16:creationId xmlns:a16="http://schemas.microsoft.com/office/drawing/2014/main" id="{D0789576-3E9D-402B-DD78-2FCCE0C61D3A}"/>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9" name="Rectangle 8">
            <a:extLst>
              <a:ext uri="{FF2B5EF4-FFF2-40B4-BE49-F238E27FC236}">
                <a16:creationId xmlns:a16="http://schemas.microsoft.com/office/drawing/2014/main" id="{2A6855A2-3A8A-B342-0962-5481F9F85DB9}"/>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77571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 Squar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4ECE4B64-1838-F58F-5686-FFF612ED8C21}"/>
              </a:ext>
            </a:extLst>
          </p:cNvPr>
          <p:cNvSpPr>
            <a:spLocks noGrp="1"/>
          </p:cNvSpPr>
          <p:nvPr>
            <p:ph type="pic" sz="quarter" idx="11" hasCustomPrompt="1"/>
          </p:nvPr>
        </p:nvSpPr>
        <p:spPr>
          <a:xfrm>
            <a:off x="6096000" y="3425687"/>
            <a:ext cx="6096000" cy="3432313"/>
          </a:xfrm>
          <a:pattFill prst="pct5">
            <a:fgClr>
              <a:schemeClr val="accent2"/>
            </a:fgClr>
            <a:bgClr>
              <a:schemeClr val="bg1"/>
            </a:bgClr>
          </a:pattFill>
        </p:spPr>
        <p:txBody>
          <a:bodyPr anchor="ctr"/>
          <a:lstStyle>
            <a:lvl1pPr marL="0" indent="0" algn="ctr">
              <a:buFontTx/>
              <a:buNone/>
              <a:defRPr/>
            </a:lvl1pPr>
          </a:lstStyle>
          <a:p>
            <a:r>
              <a:rPr lang="en-US"/>
              <a:t>Drag and Drop Image</a:t>
            </a:r>
          </a:p>
        </p:txBody>
      </p:sp>
      <p:sp>
        <p:nvSpPr>
          <p:cNvPr id="10" name="Picture Placeholder 9">
            <a:extLst>
              <a:ext uri="{FF2B5EF4-FFF2-40B4-BE49-F238E27FC236}">
                <a16:creationId xmlns:a16="http://schemas.microsoft.com/office/drawing/2014/main" id="{F5691CD5-0CA2-B977-7227-A904C7E94CBB}"/>
              </a:ext>
            </a:extLst>
          </p:cNvPr>
          <p:cNvSpPr>
            <a:spLocks noGrp="1"/>
          </p:cNvSpPr>
          <p:nvPr>
            <p:ph type="pic" sz="quarter" idx="10" hasCustomPrompt="1"/>
          </p:nvPr>
        </p:nvSpPr>
        <p:spPr>
          <a:xfrm>
            <a:off x="0" y="-1"/>
            <a:ext cx="6096000" cy="3432313"/>
          </a:xfrm>
          <a:pattFill prst="pct5">
            <a:fgClr>
              <a:schemeClr val="accent6"/>
            </a:fgClr>
            <a:bgClr>
              <a:schemeClr val="bg1"/>
            </a:bgClr>
          </a:pattFill>
        </p:spPr>
        <p:txBody>
          <a:bodyPr anchor="ctr"/>
          <a:lstStyle>
            <a:lvl1pPr marL="0" indent="0" algn="ctr">
              <a:buFontTx/>
              <a:buNone/>
              <a:defRPr/>
            </a:lvl1pPr>
          </a:lstStyle>
          <a:p>
            <a:r>
              <a:rPr lang="en-US"/>
              <a:t>Drag and Drop Image</a:t>
            </a:r>
          </a:p>
        </p:txBody>
      </p:sp>
      <p:sp>
        <p:nvSpPr>
          <p:cNvPr id="6" name="Date Placeholder 3">
            <a:extLst>
              <a:ext uri="{FF2B5EF4-FFF2-40B4-BE49-F238E27FC236}">
                <a16:creationId xmlns:a16="http://schemas.microsoft.com/office/drawing/2014/main" id="{221F4CBF-BC6C-AA01-D3B0-F56D399EE6B7}"/>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7" name="Slide Number Placeholder 5">
            <a:extLst>
              <a:ext uri="{FF2B5EF4-FFF2-40B4-BE49-F238E27FC236}">
                <a16:creationId xmlns:a16="http://schemas.microsoft.com/office/drawing/2014/main" id="{F0CB45B7-D7E3-9E6F-1789-A5B13024601B}"/>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8" name="Picture 7" descr="A picture containing aircraft, dark&#10;&#10;Description automatically generated">
            <a:extLst>
              <a:ext uri="{FF2B5EF4-FFF2-40B4-BE49-F238E27FC236}">
                <a16:creationId xmlns:a16="http://schemas.microsoft.com/office/drawing/2014/main" id="{D0789576-3E9D-402B-DD78-2FCCE0C61D3A}"/>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4" name="Title Placeholder 1">
            <a:extLst>
              <a:ext uri="{FF2B5EF4-FFF2-40B4-BE49-F238E27FC236}">
                <a16:creationId xmlns:a16="http://schemas.microsoft.com/office/drawing/2014/main" id="{35FF6D77-937B-61FA-7701-95E4B4FC2649}"/>
              </a:ext>
            </a:extLst>
          </p:cNvPr>
          <p:cNvSpPr>
            <a:spLocks noGrp="1"/>
          </p:cNvSpPr>
          <p:nvPr>
            <p:ph type="title"/>
          </p:nvPr>
        </p:nvSpPr>
        <p:spPr>
          <a:xfrm>
            <a:off x="187960" y="365125"/>
            <a:ext cx="478409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a:t>Click to edit Master title style</a:t>
            </a:r>
          </a:p>
        </p:txBody>
      </p:sp>
    </p:spTree>
    <p:extLst>
      <p:ext uri="{BB962C8B-B14F-4D97-AF65-F5344CB8AC3E}">
        <p14:creationId xmlns:p14="http://schemas.microsoft.com/office/powerpoint/2010/main" val="245547687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B64EE86-3980-78EB-F24B-D715C9A7B232}"/>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5" name="Slide Number Placeholder 5">
            <a:extLst>
              <a:ext uri="{FF2B5EF4-FFF2-40B4-BE49-F238E27FC236}">
                <a16:creationId xmlns:a16="http://schemas.microsoft.com/office/drawing/2014/main" id="{19268F79-FED5-B137-F3D3-22CA5566A511}"/>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7" name="Picture 6" descr="A picture containing aircraft, dark&#10;&#10;Description automatically generated">
            <a:extLst>
              <a:ext uri="{FF2B5EF4-FFF2-40B4-BE49-F238E27FC236}">
                <a16:creationId xmlns:a16="http://schemas.microsoft.com/office/drawing/2014/main" id="{031D00B4-96F8-1357-4A43-69E6C20A196A}"/>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Tree>
    <p:extLst>
      <p:ext uri="{BB962C8B-B14F-4D97-AF65-F5344CB8AC3E}">
        <p14:creationId xmlns:p14="http://schemas.microsoft.com/office/powerpoint/2010/main" val="14192894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ouble Triangle Diamond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04CBDC2-C428-A824-94CA-7C2B10E60546}"/>
              </a:ext>
            </a:extLst>
          </p:cNvPr>
          <p:cNvSpPr>
            <a:spLocks noGrp="1"/>
          </p:cNvSpPr>
          <p:nvPr>
            <p:ph type="pic" sz="quarter" idx="10" hasCustomPrompt="1"/>
          </p:nvPr>
        </p:nvSpPr>
        <p:spPr>
          <a:xfrm>
            <a:off x="0" y="9073"/>
            <a:ext cx="11981468"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a:t>Drag and Drop Image</a:t>
            </a:r>
          </a:p>
        </p:txBody>
      </p:sp>
      <p:sp>
        <p:nvSpPr>
          <p:cNvPr id="14" name="Picture Placeholder 13">
            <a:extLst>
              <a:ext uri="{FF2B5EF4-FFF2-40B4-BE49-F238E27FC236}">
                <a16:creationId xmlns:a16="http://schemas.microsoft.com/office/drawing/2014/main" id="{CAECB725-C916-FABE-8AC7-7989C1E318A0}"/>
              </a:ext>
            </a:extLst>
          </p:cNvPr>
          <p:cNvSpPr>
            <a:spLocks noGrp="1"/>
          </p:cNvSpPr>
          <p:nvPr>
            <p:ph type="pic" sz="quarter" idx="11" hasCustomPrompt="1"/>
          </p:nvPr>
        </p:nvSpPr>
        <p:spPr>
          <a:xfrm>
            <a:off x="244384" y="0"/>
            <a:ext cx="11947616" cy="6808574"/>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a:t>Drag and Drop</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2" name="Title Placeholder 1">
            <a:extLst>
              <a:ext uri="{FF2B5EF4-FFF2-40B4-BE49-F238E27FC236}">
                <a16:creationId xmlns:a16="http://schemas.microsoft.com/office/drawing/2014/main" id="{390E6B95-ADBB-A442-DE31-D47AA2927EB0}"/>
              </a:ext>
            </a:extLst>
          </p:cNvPr>
          <p:cNvSpPr>
            <a:spLocks noGrp="1"/>
          </p:cNvSpPr>
          <p:nvPr>
            <p:ph type="title"/>
          </p:nvPr>
        </p:nvSpPr>
        <p:spPr>
          <a:xfrm>
            <a:off x="4517073" y="2422524"/>
            <a:ext cx="2855278" cy="396875"/>
          </a:xfrm>
          <a:prstGeom prst="rect">
            <a:avLst/>
          </a:prstGeom>
        </p:spPr>
        <p:txBody>
          <a:bodyPr vert="horz" lIns="91440" tIns="45720" rIns="91440" bIns="45720" rtlCol="0" anchor="ctr">
            <a:noAutofit/>
          </a:bodyPr>
          <a:lstStyle>
            <a:lvl1pPr algn="ctr">
              <a:defRPr sz="4800" b="1"/>
            </a:lvl1pPr>
          </a:lstStyle>
          <a:p>
            <a:r>
              <a:rPr lang="en-US"/>
              <a:t>Click to edit Master title style</a:t>
            </a:r>
          </a:p>
        </p:txBody>
      </p:sp>
    </p:spTree>
    <p:extLst>
      <p:ext uri="{BB962C8B-B14F-4D97-AF65-F5344CB8AC3E}">
        <p14:creationId xmlns:p14="http://schemas.microsoft.com/office/powerpoint/2010/main" val="6966507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ouble Triangle Diamond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ECB725-C916-FABE-8AC7-7989C1E318A0}"/>
              </a:ext>
            </a:extLst>
          </p:cNvPr>
          <p:cNvSpPr>
            <a:spLocks noGrp="1"/>
          </p:cNvSpPr>
          <p:nvPr>
            <p:ph type="pic" sz="quarter" idx="11" hasCustomPrompt="1"/>
          </p:nvPr>
        </p:nvSpPr>
        <p:spPr>
          <a:xfrm>
            <a:off x="244384" y="0"/>
            <a:ext cx="11947616" cy="6808574"/>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a:t>Drag and Drop</a:t>
            </a:r>
          </a:p>
        </p:txBody>
      </p:sp>
      <p:sp>
        <p:nvSpPr>
          <p:cNvPr id="4" name="Right Triangle 3">
            <a:extLst>
              <a:ext uri="{FF2B5EF4-FFF2-40B4-BE49-F238E27FC236}">
                <a16:creationId xmlns:a16="http://schemas.microsoft.com/office/drawing/2014/main" id="{1C5E51EE-022D-5983-CDBE-AC201DA0FB04}"/>
              </a:ext>
            </a:extLst>
          </p:cNvPr>
          <p:cNvSpPr/>
          <p:nvPr userDrawn="1"/>
        </p:nvSpPr>
        <p:spPr>
          <a:xfrm>
            <a:off x="0" y="0"/>
            <a:ext cx="12028714"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Placeholder 1">
            <a:extLst>
              <a:ext uri="{FF2B5EF4-FFF2-40B4-BE49-F238E27FC236}">
                <a16:creationId xmlns:a16="http://schemas.microsoft.com/office/drawing/2014/main" id="{5F44B2D4-8F2F-2341-E236-BE830F58C316}"/>
              </a:ext>
            </a:extLst>
          </p:cNvPr>
          <p:cNvSpPr>
            <a:spLocks noGrp="1"/>
          </p:cNvSpPr>
          <p:nvPr>
            <p:ph type="title"/>
          </p:nvPr>
        </p:nvSpPr>
        <p:spPr>
          <a:xfrm>
            <a:off x="4517073" y="2422524"/>
            <a:ext cx="2855278" cy="396875"/>
          </a:xfrm>
          <a:prstGeom prst="rect">
            <a:avLst/>
          </a:prstGeom>
        </p:spPr>
        <p:txBody>
          <a:bodyPr vert="horz" lIns="91440" tIns="45720" rIns="91440" bIns="45720" rtlCol="0" anchor="ctr">
            <a:noAutofit/>
          </a:bodyPr>
          <a:lstStyle>
            <a:lvl1pPr algn="ctr">
              <a:defRPr sz="4800" b="1">
                <a:solidFill>
                  <a:schemeClr val="accent3"/>
                </a:solidFill>
              </a:defRPr>
            </a:lvl1pPr>
          </a:lstStyle>
          <a:p>
            <a:r>
              <a:rPr lang="en-US"/>
              <a:t>Click to edit Master title style</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510625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Full Bleed Image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C661E3B-CCA8-E70B-B6E0-68F24542791C}"/>
              </a:ext>
            </a:extLst>
          </p:cNvPr>
          <p:cNvSpPr>
            <a:spLocks noGrp="1"/>
          </p:cNvSpPr>
          <p:nvPr>
            <p:ph type="pic" sz="quarter" idx="10" hasCustomPrompt="1"/>
          </p:nvPr>
        </p:nvSpPr>
        <p:spPr>
          <a:xfrm>
            <a:off x="0" y="0"/>
            <a:ext cx="12192000" cy="6858000"/>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a:t>Drag and Drop</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7" name="Title Placeholder 1">
            <a:extLst>
              <a:ext uri="{FF2B5EF4-FFF2-40B4-BE49-F238E27FC236}">
                <a16:creationId xmlns:a16="http://schemas.microsoft.com/office/drawing/2014/main" id="{E4DBB394-9399-16EA-CE91-1262543004C5}"/>
              </a:ext>
            </a:extLst>
          </p:cNvPr>
          <p:cNvSpPr>
            <a:spLocks noGrp="1"/>
          </p:cNvSpPr>
          <p:nvPr>
            <p:ph type="title"/>
          </p:nvPr>
        </p:nvSpPr>
        <p:spPr>
          <a:xfrm>
            <a:off x="187960" y="365125"/>
            <a:ext cx="478409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a:t>Click to edit Master title style</a:t>
            </a:r>
          </a:p>
        </p:txBody>
      </p:sp>
    </p:spTree>
    <p:extLst>
      <p:ext uri="{BB962C8B-B14F-4D97-AF65-F5344CB8AC3E}">
        <p14:creationId xmlns:p14="http://schemas.microsoft.com/office/powerpoint/2010/main" val="397580373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 Horizontal Image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6" name="Picture Placeholder 5">
            <a:extLst>
              <a:ext uri="{FF2B5EF4-FFF2-40B4-BE49-F238E27FC236}">
                <a16:creationId xmlns:a16="http://schemas.microsoft.com/office/drawing/2014/main" id="{5649009A-EF9F-490B-A328-AFF41959AF95}"/>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7" name="Picture Placeholder 5">
            <a:extLst>
              <a:ext uri="{FF2B5EF4-FFF2-40B4-BE49-F238E27FC236}">
                <a16:creationId xmlns:a16="http://schemas.microsoft.com/office/drawing/2014/main" id="{27FDC746-FF4C-DD5B-76BF-7C4CDCA7FC52}"/>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8" name="Picture Placeholder 5">
            <a:extLst>
              <a:ext uri="{FF2B5EF4-FFF2-40B4-BE49-F238E27FC236}">
                <a16:creationId xmlns:a16="http://schemas.microsoft.com/office/drawing/2014/main" id="{88B0CAA6-2FD7-855A-72C1-313BF7625384}"/>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Date Placeholder 3">
            <a:extLst>
              <a:ext uri="{FF2B5EF4-FFF2-40B4-BE49-F238E27FC236}">
                <a16:creationId xmlns:a16="http://schemas.microsoft.com/office/drawing/2014/main" id="{80371C76-BCA0-3DE1-F872-6184B76C2110}"/>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0" name="Slide Number Placeholder 5">
            <a:extLst>
              <a:ext uri="{FF2B5EF4-FFF2-40B4-BE49-F238E27FC236}">
                <a16:creationId xmlns:a16="http://schemas.microsoft.com/office/drawing/2014/main" id="{A1D07B80-E934-2109-1F3E-5F07F1C7BF6C}"/>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12" name="Picture 11" descr="A picture containing aircraft, dark&#10;&#10;Description automatically generated">
            <a:extLst>
              <a:ext uri="{FF2B5EF4-FFF2-40B4-BE49-F238E27FC236}">
                <a16:creationId xmlns:a16="http://schemas.microsoft.com/office/drawing/2014/main" id="{0B82B41F-7357-2AD1-E9DB-A24B58B86CA6}"/>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13" name="Rectangle 12">
            <a:extLst>
              <a:ext uri="{FF2B5EF4-FFF2-40B4-BE49-F238E27FC236}">
                <a16:creationId xmlns:a16="http://schemas.microsoft.com/office/drawing/2014/main" id="{C13622D6-0D2A-0980-6063-68F317EFF5FF}"/>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887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mage Grid (12)">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6" name="Picture Placeholder 5">
            <a:extLst>
              <a:ext uri="{FF2B5EF4-FFF2-40B4-BE49-F238E27FC236}">
                <a16:creationId xmlns:a16="http://schemas.microsoft.com/office/drawing/2014/main" id="{5649009A-EF9F-490B-A328-AFF41959AF95}"/>
              </a:ext>
            </a:extLst>
          </p:cNvPr>
          <p:cNvSpPr>
            <a:spLocks noGrp="1"/>
          </p:cNvSpPr>
          <p:nvPr>
            <p:ph type="pic" sz="quarter" idx="13" hasCustomPrompt="1"/>
          </p:nvPr>
        </p:nvSpPr>
        <p:spPr>
          <a:xfrm>
            <a:off x="3069771"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7" name="Picture Placeholder 5">
            <a:extLst>
              <a:ext uri="{FF2B5EF4-FFF2-40B4-BE49-F238E27FC236}">
                <a16:creationId xmlns:a16="http://schemas.microsoft.com/office/drawing/2014/main" id="{27FDC746-FF4C-DD5B-76BF-7C4CDCA7FC52}"/>
              </a:ext>
            </a:extLst>
          </p:cNvPr>
          <p:cNvSpPr>
            <a:spLocks noGrp="1"/>
          </p:cNvSpPr>
          <p:nvPr>
            <p:ph type="pic" sz="quarter" idx="14" hasCustomPrompt="1"/>
          </p:nvPr>
        </p:nvSpPr>
        <p:spPr>
          <a:xfrm>
            <a:off x="6139542"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8" name="Picture Placeholder 5">
            <a:extLst>
              <a:ext uri="{FF2B5EF4-FFF2-40B4-BE49-F238E27FC236}">
                <a16:creationId xmlns:a16="http://schemas.microsoft.com/office/drawing/2014/main" id="{88B0CAA6-2FD7-855A-72C1-313BF7625384}"/>
              </a:ext>
            </a:extLst>
          </p:cNvPr>
          <p:cNvSpPr>
            <a:spLocks noGrp="1"/>
          </p:cNvSpPr>
          <p:nvPr>
            <p:ph type="pic" sz="quarter" idx="15" hasCustomPrompt="1"/>
          </p:nvPr>
        </p:nvSpPr>
        <p:spPr>
          <a:xfrm>
            <a:off x="9209314"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5" name="Picture Placeholder 5">
            <a:extLst>
              <a:ext uri="{FF2B5EF4-FFF2-40B4-BE49-F238E27FC236}">
                <a16:creationId xmlns:a16="http://schemas.microsoft.com/office/drawing/2014/main" id="{CF93F685-80B7-9AF5-1F77-E804DCC7276F}"/>
              </a:ext>
            </a:extLst>
          </p:cNvPr>
          <p:cNvSpPr>
            <a:spLocks noGrp="1"/>
          </p:cNvSpPr>
          <p:nvPr>
            <p:ph type="pic" sz="quarter" idx="26" hasCustomPrompt="1"/>
          </p:nvPr>
        </p:nvSpPr>
        <p:spPr>
          <a:xfrm>
            <a:off x="0"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6" name="Picture Placeholder 5">
            <a:extLst>
              <a:ext uri="{FF2B5EF4-FFF2-40B4-BE49-F238E27FC236}">
                <a16:creationId xmlns:a16="http://schemas.microsoft.com/office/drawing/2014/main" id="{83BC3E44-EE64-B4D3-6567-A584AA87B04B}"/>
              </a:ext>
            </a:extLst>
          </p:cNvPr>
          <p:cNvSpPr>
            <a:spLocks noGrp="1"/>
          </p:cNvSpPr>
          <p:nvPr>
            <p:ph type="pic" sz="quarter" idx="27" hasCustomPrompt="1"/>
          </p:nvPr>
        </p:nvSpPr>
        <p:spPr>
          <a:xfrm>
            <a:off x="3069771"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7" name="Picture Placeholder 5">
            <a:extLst>
              <a:ext uri="{FF2B5EF4-FFF2-40B4-BE49-F238E27FC236}">
                <a16:creationId xmlns:a16="http://schemas.microsoft.com/office/drawing/2014/main" id="{C00497D7-E3BB-3235-BD2C-6F2B98F4553B}"/>
              </a:ext>
            </a:extLst>
          </p:cNvPr>
          <p:cNvSpPr>
            <a:spLocks noGrp="1"/>
          </p:cNvSpPr>
          <p:nvPr>
            <p:ph type="pic" sz="quarter" idx="28" hasCustomPrompt="1"/>
          </p:nvPr>
        </p:nvSpPr>
        <p:spPr>
          <a:xfrm>
            <a:off x="6139542"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8" name="Picture Placeholder 5">
            <a:extLst>
              <a:ext uri="{FF2B5EF4-FFF2-40B4-BE49-F238E27FC236}">
                <a16:creationId xmlns:a16="http://schemas.microsoft.com/office/drawing/2014/main" id="{AC1399C2-E719-AB81-9002-92FAA7BEB3AB}"/>
              </a:ext>
            </a:extLst>
          </p:cNvPr>
          <p:cNvSpPr>
            <a:spLocks noGrp="1"/>
          </p:cNvSpPr>
          <p:nvPr>
            <p:ph type="pic" sz="quarter" idx="29" hasCustomPrompt="1"/>
          </p:nvPr>
        </p:nvSpPr>
        <p:spPr>
          <a:xfrm>
            <a:off x="9209314"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9" name="Picture Placeholder 5">
            <a:extLst>
              <a:ext uri="{FF2B5EF4-FFF2-40B4-BE49-F238E27FC236}">
                <a16:creationId xmlns:a16="http://schemas.microsoft.com/office/drawing/2014/main" id="{153098E3-CAA8-7DF5-1D2F-936666743578}"/>
              </a:ext>
            </a:extLst>
          </p:cNvPr>
          <p:cNvSpPr>
            <a:spLocks noGrp="1"/>
          </p:cNvSpPr>
          <p:nvPr>
            <p:ph type="pic" sz="quarter" idx="30" hasCustomPrompt="1"/>
          </p:nvPr>
        </p:nvSpPr>
        <p:spPr>
          <a:xfrm>
            <a:off x="0"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30" name="Picture Placeholder 5">
            <a:extLst>
              <a:ext uri="{FF2B5EF4-FFF2-40B4-BE49-F238E27FC236}">
                <a16:creationId xmlns:a16="http://schemas.microsoft.com/office/drawing/2014/main" id="{7BDC08B5-6617-04BF-87C2-A61E3DF2AF2B}"/>
              </a:ext>
            </a:extLst>
          </p:cNvPr>
          <p:cNvSpPr>
            <a:spLocks noGrp="1"/>
          </p:cNvSpPr>
          <p:nvPr>
            <p:ph type="pic" sz="quarter" idx="31" hasCustomPrompt="1"/>
          </p:nvPr>
        </p:nvSpPr>
        <p:spPr>
          <a:xfrm>
            <a:off x="3069771"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31" name="Picture Placeholder 5">
            <a:extLst>
              <a:ext uri="{FF2B5EF4-FFF2-40B4-BE49-F238E27FC236}">
                <a16:creationId xmlns:a16="http://schemas.microsoft.com/office/drawing/2014/main" id="{3EEA0577-10C9-33FD-B390-97BA6F27EC0E}"/>
              </a:ext>
            </a:extLst>
          </p:cNvPr>
          <p:cNvSpPr>
            <a:spLocks noGrp="1"/>
          </p:cNvSpPr>
          <p:nvPr>
            <p:ph type="pic" sz="quarter" idx="32" hasCustomPrompt="1"/>
          </p:nvPr>
        </p:nvSpPr>
        <p:spPr>
          <a:xfrm>
            <a:off x="6139542"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32" name="Picture Placeholder 5">
            <a:extLst>
              <a:ext uri="{FF2B5EF4-FFF2-40B4-BE49-F238E27FC236}">
                <a16:creationId xmlns:a16="http://schemas.microsoft.com/office/drawing/2014/main" id="{E7D17021-3C1E-0C08-CA21-C2AE99C7C0B1}"/>
              </a:ext>
            </a:extLst>
          </p:cNvPr>
          <p:cNvSpPr>
            <a:spLocks noGrp="1"/>
          </p:cNvSpPr>
          <p:nvPr>
            <p:ph type="pic" sz="quarter" idx="33" hasCustomPrompt="1"/>
          </p:nvPr>
        </p:nvSpPr>
        <p:spPr>
          <a:xfrm>
            <a:off x="9209314"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33" name="Date Placeholder 3">
            <a:extLst>
              <a:ext uri="{FF2B5EF4-FFF2-40B4-BE49-F238E27FC236}">
                <a16:creationId xmlns:a16="http://schemas.microsoft.com/office/drawing/2014/main" id="{AC1FA41A-C9EB-C675-4323-E4E21EDE2665}"/>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34" name="Slide Number Placeholder 5">
            <a:extLst>
              <a:ext uri="{FF2B5EF4-FFF2-40B4-BE49-F238E27FC236}">
                <a16:creationId xmlns:a16="http://schemas.microsoft.com/office/drawing/2014/main" id="{5CAE1B1A-5A11-BD9C-5B59-7DFD1393D246}"/>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35" name="Picture 34" descr="A picture containing aircraft, dark&#10;&#10;Description automatically generated">
            <a:extLst>
              <a:ext uri="{FF2B5EF4-FFF2-40B4-BE49-F238E27FC236}">
                <a16:creationId xmlns:a16="http://schemas.microsoft.com/office/drawing/2014/main" id="{741CC1E9-C83C-0A6D-6A36-596062BABAF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36" name="Rectangle 35">
            <a:extLst>
              <a:ext uri="{FF2B5EF4-FFF2-40B4-BE49-F238E27FC236}">
                <a16:creationId xmlns:a16="http://schemas.microsoft.com/office/drawing/2014/main" id="{4E2C39C7-5B7C-8314-3FF5-8D70BB2EBEB8}"/>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7709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mage Grid (8)">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1079500"/>
            <a:ext cx="2420938"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 name="Picture Placeholder 7">
            <a:extLst>
              <a:ext uri="{FF2B5EF4-FFF2-40B4-BE49-F238E27FC236}">
                <a16:creationId xmlns:a16="http://schemas.microsoft.com/office/drawing/2014/main" id="{225447DC-50FC-4EEE-29DD-3E6582EBD86D}"/>
              </a:ext>
            </a:extLst>
          </p:cNvPr>
          <p:cNvSpPr>
            <a:spLocks noGrp="1"/>
          </p:cNvSpPr>
          <p:nvPr>
            <p:ph type="pic" sz="quarter" idx="24" hasCustomPrompt="1"/>
          </p:nvPr>
        </p:nvSpPr>
        <p:spPr>
          <a:xfrm>
            <a:off x="-1" y="3246438"/>
            <a:ext cx="4845051"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 name="Picture Placeholder 9">
            <a:extLst>
              <a:ext uri="{FF2B5EF4-FFF2-40B4-BE49-F238E27FC236}">
                <a16:creationId xmlns:a16="http://schemas.microsoft.com/office/drawing/2014/main" id="{B8FB458C-04F5-AA38-D48E-AC17B8A0FD1B}"/>
              </a:ext>
            </a:extLst>
          </p:cNvPr>
          <p:cNvSpPr>
            <a:spLocks noGrp="1"/>
          </p:cNvSpPr>
          <p:nvPr>
            <p:ph type="pic" sz="quarter" idx="25" hasCustomPrompt="1"/>
          </p:nvPr>
        </p:nvSpPr>
        <p:spPr>
          <a:xfrm>
            <a:off x="2470150" y="1080056"/>
            <a:ext cx="2376488" cy="2113994"/>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6" name="Picture Placeholder 16">
            <a:extLst>
              <a:ext uri="{FF2B5EF4-FFF2-40B4-BE49-F238E27FC236}">
                <a16:creationId xmlns:a16="http://schemas.microsoft.com/office/drawing/2014/main" id="{A415642A-2C68-CBF8-AAC4-DD37CCDCA316}"/>
              </a:ext>
            </a:extLst>
          </p:cNvPr>
          <p:cNvSpPr>
            <a:spLocks noGrp="1"/>
          </p:cNvSpPr>
          <p:nvPr>
            <p:ph type="pic" sz="quarter" idx="27" hasCustomPrompt="1"/>
          </p:nvPr>
        </p:nvSpPr>
        <p:spPr>
          <a:xfrm>
            <a:off x="4902200" y="1079500"/>
            <a:ext cx="2374900"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9" name="Picture Placeholder 26">
            <a:extLst>
              <a:ext uri="{FF2B5EF4-FFF2-40B4-BE49-F238E27FC236}">
                <a16:creationId xmlns:a16="http://schemas.microsoft.com/office/drawing/2014/main" id="{F31B5F97-315D-8661-5A71-1316359596AA}"/>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10" name="Picture Placeholder 28">
            <a:extLst>
              <a:ext uri="{FF2B5EF4-FFF2-40B4-BE49-F238E27FC236}">
                <a16:creationId xmlns:a16="http://schemas.microsoft.com/office/drawing/2014/main" id="{A432ED69-1F07-57E0-BFF1-AA98FDCEA09D}"/>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12" name="Picture Placeholder 16">
            <a:extLst>
              <a:ext uri="{FF2B5EF4-FFF2-40B4-BE49-F238E27FC236}">
                <a16:creationId xmlns:a16="http://schemas.microsoft.com/office/drawing/2014/main" id="{572BA7BE-7495-691D-D9EE-098FA801CF18}"/>
              </a:ext>
            </a:extLst>
          </p:cNvPr>
          <p:cNvSpPr>
            <a:spLocks noGrp="1"/>
          </p:cNvSpPr>
          <p:nvPr>
            <p:ph type="pic" sz="quarter" idx="31" hasCustomPrompt="1"/>
          </p:nvPr>
        </p:nvSpPr>
        <p:spPr>
          <a:xfrm>
            <a:off x="7337426" y="1079500"/>
            <a:ext cx="4854574"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13" name="Picture Placeholder 28">
            <a:extLst>
              <a:ext uri="{FF2B5EF4-FFF2-40B4-BE49-F238E27FC236}">
                <a16:creationId xmlns:a16="http://schemas.microsoft.com/office/drawing/2014/main" id="{FFDA80F0-9EEB-7C70-F187-68EEF58B273B}"/>
              </a:ext>
            </a:extLst>
          </p:cNvPr>
          <p:cNvSpPr>
            <a:spLocks noGrp="1"/>
          </p:cNvSpPr>
          <p:nvPr>
            <p:ph type="pic" sz="quarter" idx="32" hasCustomPrompt="1"/>
          </p:nvPr>
        </p:nvSpPr>
        <p:spPr>
          <a:xfrm>
            <a:off x="9769475" y="3246438"/>
            <a:ext cx="2422526"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14" name="Title Placeholder 1">
            <a:extLst>
              <a:ext uri="{FF2B5EF4-FFF2-40B4-BE49-F238E27FC236}">
                <a16:creationId xmlns:a16="http://schemas.microsoft.com/office/drawing/2014/main" id="{86EC9877-3BD6-0D2E-7EC3-E2E0CD924A6F}"/>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7" name="Date Placeholder 3">
            <a:extLst>
              <a:ext uri="{FF2B5EF4-FFF2-40B4-BE49-F238E27FC236}">
                <a16:creationId xmlns:a16="http://schemas.microsoft.com/office/drawing/2014/main" id="{2EC8EC15-04B7-AC93-F2D5-243F81A9A784}"/>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8" name="Slide Number Placeholder 5">
            <a:extLst>
              <a:ext uri="{FF2B5EF4-FFF2-40B4-BE49-F238E27FC236}">
                <a16:creationId xmlns:a16="http://schemas.microsoft.com/office/drawing/2014/main" id="{7C520752-E631-63C1-72C5-8AF9BE669C57}"/>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15" name="Picture 14" descr="A picture containing aircraft, dark&#10;&#10;Description automatically generated">
            <a:extLst>
              <a:ext uri="{FF2B5EF4-FFF2-40B4-BE49-F238E27FC236}">
                <a16:creationId xmlns:a16="http://schemas.microsoft.com/office/drawing/2014/main" id="{93C11716-2411-F678-42E2-42091D910017}"/>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18" name="Rectangle 17">
            <a:extLst>
              <a:ext uri="{FF2B5EF4-FFF2-40B4-BE49-F238E27FC236}">
                <a16:creationId xmlns:a16="http://schemas.microsoft.com/office/drawing/2014/main" id="{182C1DAA-C2A4-C88C-F781-EDF529496ED3}"/>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76304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Large Banner Image">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1"/>
            <a:ext cx="12192000" cy="3422469"/>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33" name="Date Placeholder 3">
            <a:extLst>
              <a:ext uri="{FF2B5EF4-FFF2-40B4-BE49-F238E27FC236}">
                <a16:creationId xmlns:a16="http://schemas.microsoft.com/office/drawing/2014/main" id="{AC1FA41A-C9EB-C675-4323-E4E21EDE2665}"/>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34" name="Slide Number Placeholder 5">
            <a:extLst>
              <a:ext uri="{FF2B5EF4-FFF2-40B4-BE49-F238E27FC236}">
                <a16:creationId xmlns:a16="http://schemas.microsoft.com/office/drawing/2014/main" id="{5CAE1B1A-5A11-BD9C-5B59-7DFD1393D246}"/>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35" name="Picture 34" descr="A picture containing aircraft, dark&#10;&#10;Description automatically generated">
            <a:extLst>
              <a:ext uri="{FF2B5EF4-FFF2-40B4-BE49-F238E27FC236}">
                <a16:creationId xmlns:a16="http://schemas.microsoft.com/office/drawing/2014/main" id="{741CC1E9-C83C-0A6D-6A36-596062BABAF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36" name="Rectangle 35">
            <a:extLst>
              <a:ext uri="{FF2B5EF4-FFF2-40B4-BE49-F238E27FC236}">
                <a16:creationId xmlns:a16="http://schemas.microsoft.com/office/drawing/2014/main" id="{4E2C39C7-5B7C-8314-3FF5-8D70BB2EBEB8}"/>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a:t>Click to edit Master title style</a:t>
            </a:r>
          </a:p>
        </p:txBody>
      </p:sp>
    </p:spTree>
    <p:extLst>
      <p:ext uri="{BB962C8B-B14F-4D97-AF65-F5344CB8AC3E}">
        <p14:creationId xmlns:p14="http://schemas.microsoft.com/office/powerpoint/2010/main" val="19748461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ull Bleed Image with Title in Middl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0"/>
            <a:ext cx="121920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3" name="Rectangle 2">
            <a:extLst>
              <a:ext uri="{FF2B5EF4-FFF2-40B4-BE49-F238E27FC236}">
                <a16:creationId xmlns:a16="http://schemas.microsoft.com/office/drawing/2014/main" id="{D04573C0-0612-087F-988C-8CED1A02E3F6}"/>
              </a:ext>
            </a:extLst>
          </p:cNvPr>
          <p:cNvSpPr/>
          <p:nvPr userDrawn="1"/>
        </p:nvSpPr>
        <p:spPr>
          <a:xfrm>
            <a:off x="6536204" y="4781142"/>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0F3AA5B5-FC85-C46C-AA92-2F6935968DA3}"/>
              </a:ext>
            </a:extLst>
          </p:cNvPr>
          <p:cNvSpPr>
            <a:spLocks noGrp="1"/>
          </p:cNvSpPr>
          <p:nvPr>
            <p:ph type="title"/>
          </p:nvPr>
        </p:nvSpPr>
        <p:spPr>
          <a:xfrm>
            <a:off x="6460423" y="4359609"/>
            <a:ext cx="4432166" cy="396875"/>
          </a:xfrm>
          <a:prstGeom prst="rect">
            <a:avLst/>
          </a:prstGeom>
        </p:spPr>
        <p:txBody>
          <a:bodyPr vert="horz" lIns="91440" tIns="45720" rIns="91440" bIns="45720" rtlCol="0" anchor="ctr">
            <a:normAutofit/>
          </a:bodyPr>
          <a:lstStyle>
            <a:lvl1pPr>
              <a:defRPr b="1">
                <a:solidFill>
                  <a:schemeClr val="bg1"/>
                </a:solidFill>
              </a:defRPr>
            </a:lvl1pPr>
          </a:lstStyle>
          <a:p>
            <a:r>
              <a:rPr lang="en-US"/>
              <a:t>Click to edit Master title style</a:t>
            </a:r>
          </a:p>
        </p:txBody>
      </p:sp>
    </p:spTree>
    <p:extLst>
      <p:ext uri="{BB962C8B-B14F-4D97-AF65-F5344CB8AC3E}">
        <p14:creationId xmlns:p14="http://schemas.microsoft.com/office/powerpoint/2010/main" val="22216698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Full Bleed Image with Title at Top">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0"/>
            <a:ext cx="121920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7" name="Title Placeholder 1">
            <a:extLst>
              <a:ext uri="{FF2B5EF4-FFF2-40B4-BE49-F238E27FC236}">
                <a16:creationId xmlns:a16="http://schemas.microsoft.com/office/drawing/2014/main" id="{4D9B5FA8-5F5A-1C70-0DF0-3594C2139183}"/>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a:t>Click to edit Master title style</a:t>
            </a:r>
          </a:p>
        </p:txBody>
      </p:sp>
      <p:sp>
        <p:nvSpPr>
          <p:cNvPr id="8" name="Rectangle 7">
            <a:extLst>
              <a:ext uri="{FF2B5EF4-FFF2-40B4-BE49-F238E27FC236}">
                <a16:creationId xmlns:a16="http://schemas.microsoft.com/office/drawing/2014/main" id="{1B6A28F4-B50D-3558-286C-94A58A05DB3E}"/>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5566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ull Bleed Animation/Movi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EF3C569-DEDA-210C-6264-F8EF904B2F49}"/>
              </a:ext>
            </a:extLst>
          </p:cNvPr>
          <p:cNvSpPr>
            <a:spLocks noGrp="1"/>
          </p:cNvSpPr>
          <p:nvPr>
            <p:ph type="media" sz="quarter" idx="10" hasCustomPrompt="1"/>
          </p:nvPr>
        </p:nvSpPr>
        <p:spPr>
          <a:xfrm>
            <a:off x="0" y="0"/>
            <a:ext cx="12192000" cy="6858000"/>
          </a:xfrm>
          <a:pattFill prst="pct5">
            <a:fgClr>
              <a:schemeClr val="bg1">
                <a:lumMod val="75000"/>
              </a:schemeClr>
            </a:fgClr>
            <a:bgClr>
              <a:schemeClr val="bg1"/>
            </a:bgClr>
          </a:pattFill>
        </p:spPr>
        <p:txBody>
          <a:bodyPr anchor="ctr"/>
          <a:lstStyle>
            <a:lvl1pPr marL="0" indent="0" algn="ctr">
              <a:buFontTx/>
              <a:buNone/>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a:t>Drag &amp; Drop Animation</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0583419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199D92-DF13-F96C-CF9B-0345E004A49C}"/>
              </a:ext>
            </a:extLst>
          </p:cNvPr>
          <p:cNvSpPr/>
          <p:nvPr userDrawn="1"/>
        </p:nvSpPr>
        <p:spPr>
          <a:xfrm>
            <a:off x="0" y="0"/>
            <a:ext cx="12192000" cy="6858000"/>
          </a:xfrm>
          <a:prstGeom prst="rect">
            <a:avLst/>
          </a:prstGeom>
          <a:gradFill>
            <a:gsLst>
              <a:gs pos="0">
                <a:srgbClr val="5DA7DA"/>
              </a:gs>
              <a:gs pos="59000">
                <a:srgbClr val="455BA9"/>
              </a:gs>
              <a:gs pos="29000">
                <a:srgbClr val="4F7ABD"/>
              </a:gs>
              <a:gs pos="100000">
                <a:srgbClr val="0C765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E730A3-33CE-75BC-8A33-8FC84ED36A89}"/>
              </a:ext>
            </a:extLst>
          </p:cNvPr>
          <p:cNvSpPr>
            <a:spLocks noGrp="1"/>
          </p:cNvSpPr>
          <p:nvPr>
            <p:ph type="title"/>
          </p:nvPr>
        </p:nvSpPr>
        <p:spPr/>
        <p:txBody>
          <a:bodyPr/>
          <a:lstStyle>
            <a:lvl1pPr>
              <a:defRPr b="1">
                <a:solidFill>
                  <a:schemeClr val="bg1"/>
                </a:solidFill>
              </a:defRPr>
            </a:lvl1pPr>
          </a:lstStyle>
          <a:p>
            <a:r>
              <a:rPr lang="en-US"/>
              <a:t>Click to edit Master title style</a:t>
            </a:r>
          </a:p>
        </p:txBody>
      </p:sp>
      <p:sp>
        <p:nvSpPr>
          <p:cNvPr id="45" name="Date Placeholder 3">
            <a:extLst>
              <a:ext uri="{FF2B5EF4-FFF2-40B4-BE49-F238E27FC236}">
                <a16:creationId xmlns:a16="http://schemas.microsoft.com/office/drawing/2014/main" id="{AAAA43F9-9249-2601-1FE8-87686ED0FC5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46" name="Slide Number Placeholder 5">
            <a:extLst>
              <a:ext uri="{FF2B5EF4-FFF2-40B4-BE49-F238E27FC236}">
                <a16:creationId xmlns:a16="http://schemas.microsoft.com/office/drawing/2014/main" id="{49E595E1-279D-2ADC-420A-000E780BD771}"/>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47" name="Rectangle 46">
            <a:extLst>
              <a:ext uri="{FF2B5EF4-FFF2-40B4-BE49-F238E27FC236}">
                <a16:creationId xmlns:a16="http://schemas.microsoft.com/office/drawing/2014/main" id="{9FBDF799-0902-00C5-67DF-3A3480B0901D}"/>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25737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mage on Right Text on Lef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5829299" y="0"/>
            <a:ext cx="6362699"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 name="Title Placeholder 1">
            <a:extLst>
              <a:ext uri="{FF2B5EF4-FFF2-40B4-BE49-F238E27FC236}">
                <a16:creationId xmlns:a16="http://schemas.microsoft.com/office/drawing/2014/main" id="{8F500440-BC13-E1BA-4C15-49D815B5ADAF}"/>
              </a:ext>
            </a:extLst>
          </p:cNvPr>
          <p:cNvSpPr>
            <a:spLocks noGrp="1"/>
          </p:cNvSpPr>
          <p:nvPr>
            <p:ph type="title"/>
          </p:nvPr>
        </p:nvSpPr>
        <p:spPr>
          <a:xfrm>
            <a:off x="187960" y="36512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9" name="Rectangle 8">
            <a:extLst>
              <a:ext uri="{FF2B5EF4-FFF2-40B4-BE49-F238E27FC236}">
                <a16:creationId xmlns:a16="http://schemas.microsoft.com/office/drawing/2014/main" id="{2E98E8A4-516D-5247-6AB8-E6199D9E93BD}"/>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7516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mage on Left, Text on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9E6560-7CE9-2129-51EE-B242571A33DF}"/>
              </a:ext>
            </a:extLst>
          </p:cNvPr>
          <p:cNvSpPr>
            <a:spLocks noGrp="1"/>
          </p:cNvSpPr>
          <p:nvPr>
            <p:ph type="pic" sz="quarter" idx="23" hasCustomPrompt="1"/>
          </p:nvPr>
        </p:nvSpPr>
        <p:spPr>
          <a:xfrm>
            <a:off x="0" y="0"/>
            <a:ext cx="68834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6" name="Title Placeholder 1">
            <a:extLst>
              <a:ext uri="{FF2B5EF4-FFF2-40B4-BE49-F238E27FC236}">
                <a16:creationId xmlns:a16="http://schemas.microsoft.com/office/drawing/2014/main" id="{69781A15-6196-5D2A-0D8E-72642AF4B83D}"/>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10" name="Rectangle 9">
            <a:extLst>
              <a:ext uri="{FF2B5EF4-FFF2-40B4-BE49-F238E27FC236}">
                <a16:creationId xmlns:a16="http://schemas.microsoft.com/office/drawing/2014/main" id="{DC83D7CB-F423-7973-1B02-8A7176299316}"/>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357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 Grid image on Lef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8F500440-BC13-E1BA-4C15-49D815B5ADAF}"/>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6" name="Rectangle 5">
            <a:extLst>
              <a:ext uri="{FF2B5EF4-FFF2-40B4-BE49-F238E27FC236}">
                <a16:creationId xmlns:a16="http://schemas.microsoft.com/office/drawing/2014/main" id="{A73A70CC-59E5-837E-EBF0-ABFE8424F768}"/>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1">
            <a:extLst>
              <a:ext uri="{FF2B5EF4-FFF2-40B4-BE49-F238E27FC236}">
                <a16:creationId xmlns:a16="http://schemas.microsoft.com/office/drawing/2014/main" id="{630A989E-30F9-CB52-A283-1313D5EEA22F}"/>
              </a:ext>
            </a:extLst>
          </p:cNvPr>
          <p:cNvSpPr>
            <a:spLocks noGrp="1"/>
          </p:cNvSpPr>
          <p:nvPr>
            <p:ph type="pic" sz="quarter" idx="11" hasCustomPrompt="1"/>
          </p:nvPr>
        </p:nvSpPr>
        <p:spPr>
          <a:xfrm>
            <a:off x="0" y="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a:t>Drag and Drop</a:t>
            </a:r>
          </a:p>
        </p:txBody>
      </p:sp>
      <p:sp>
        <p:nvSpPr>
          <p:cNvPr id="13" name="Picture Placeholder 1">
            <a:extLst>
              <a:ext uri="{FF2B5EF4-FFF2-40B4-BE49-F238E27FC236}">
                <a16:creationId xmlns:a16="http://schemas.microsoft.com/office/drawing/2014/main" id="{D1533A7A-126A-D3A2-FE0A-AF1ED9E63C76}"/>
              </a:ext>
            </a:extLst>
          </p:cNvPr>
          <p:cNvSpPr>
            <a:spLocks noGrp="1"/>
          </p:cNvSpPr>
          <p:nvPr>
            <p:ph type="pic" sz="quarter" idx="12" hasCustomPrompt="1"/>
          </p:nvPr>
        </p:nvSpPr>
        <p:spPr>
          <a:xfrm>
            <a:off x="3505200" y="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a:t>Drag and Drop</a:t>
            </a:r>
          </a:p>
        </p:txBody>
      </p:sp>
      <p:sp>
        <p:nvSpPr>
          <p:cNvPr id="14" name="Picture Placeholder 1">
            <a:extLst>
              <a:ext uri="{FF2B5EF4-FFF2-40B4-BE49-F238E27FC236}">
                <a16:creationId xmlns:a16="http://schemas.microsoft.com/office/drawing/2014/main" id="{DD82E8CB-EEBC-55F3-50BB-7B70642CE989}"/>
              </a:ext>
            </a:extLst>
          </p:cNvPr>
          <p:cNvSpPr>
            <a:spLocks noGrp="1"/>
          </p:cNvSpPr>
          <p:nvPr>
            <p:ph type="pic" sz="quarter" idx="13" hasCustomPrompt="1"/>
          </p:nvPr>
        </p:nvSpPr>
        <p:spPr>
          <a:xfrm>
            <a:off x="0" y="350520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a:t>Drag and Drop</a:t>
            </a:r>
          </a:p>
        </p:txBody>
      </p:sp>
      <p:sp>
        <p:nvSpPr>
          <p:cNvPr id="15" name="Picture Placeholder 1">
            <a:extLst>
              <a:ext uri="{FF2B5EF4-FFF2-40B4-BE49-F238E27FC236}">
                <a16:creationId xmlns:a16="http://schemas.microsoft.com/office/drawing/2014/main" id="{1E9B55C9-1722-D1EC-02D2-94DB2BB034F0}"/>
              </a:ext>
            </a:extLst>
          </p:cNvPr>
          <p:cNvSpPr>
            <a:spLocks noGrp="1"/>
          </p:cNvSpPr>
          <p:nvPr>
            <p:ph type="pic" sz="quarter" idx="14" hasCustomPrompt="1"/>
          </p:nvPr>
        </p:nvSpPr>
        <p:spPr>
          <a:xfrm>
            <a:off x="3505200" y="350520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a:t>Drag and Drop</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r>
              <a:rPr lang="en-US"/>
              <a:t>www.nasa.gov   |</a:t>
            </a:r>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Tree>
    <p:extLst>
      <p:ext uri="{BB962C8B-B14F-4D97-AF65-F5344CB8AC3E}">
        <p14:creationId xmlns:p14="http://schemas.microsoft.com/office/powerpoint/2010/main" val="111572032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4 Grid image on Left">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5D41719D-F832-26DD-C877-40A075D2C425}"/>
              </a:ext>
            </a:extLst>
          </p:cNvPr>
          <p:cNvSpPr>
            <a:spLocks noGrp="1"/>
          </p:cNvSpPr>
          <p:nvPr>
            <p:ph type="pic" sz="quarter" idx="10" hasCustomPrompt="1"/>
          </p:nvPr>
        </p:nvSpPr>
        <p:spPr>
          <a:xfrm>
            <a:off x="0" y="0"/>
            <a:ext cx="6586720"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a:t>Drag and Drop Image</a:t>
            </a:r>
          </a:p>
        </p:txBody>
      </p:sp>
      <p:sp>
        <p:nvSpPr>
          <p:cNvPr id="17" name="Picture Placeholder 13">
            <a:extLst>
              <a:ext uri="{FF2B5EF4-FFF2-40B4-BE49-F238E27FC236}">
                <a16:creationId xmlns:a16="http://schemas.microsoft.com/office/drawing/2014/main" id="{27D9FA3A-204E-4F46-3A03-A641BB5D2AFC}"/>
              </a:ext>
            </a:extLst>
          </p:cNvPr>
          <p:cNvSpPr>
            <a:spLocks noGrp="1"/>
          </p:cNvSpPr>
          <p:nvPr>
            <p:ph type="pic" sz="quarter" idx="15" hasCustomPrompt="1"/>
          </p:nvPr>
        </p:nvSpPr>
        <p:spPr>
          <a:xfrm>
            <a:off x="197222" y="0"/>
            <a:ext cx="6651814" cy="6858000"/>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a:t>Drag and Drop</a:t>
            </a:r>
          </a:p>
        </p:txBody>
      </p:sp>
      <p:sp>
        <p:nvSpPr>
          <p:cNvPr id="10" name="Date Placeholder 3">
            <a:extLst>
              <a:ext uri="{FF2B5EF4-FFF2-40B4-BE49-F238E27FC236}">
                <a16:creationId xmlns:a16="http://schemas.microsoft.com/office/drawing/2014/main" id="{B828ED1F-B19D-10E5-EEAB-80D27AB19C4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1" name="Slide Number Placeholder 5">
            <a:extLst>
              <a:ext uri="{FF2B5EF4-FFF2-40B4-BE49-F238E27FC236}">
                <a16:creationId xmlns:a16="http://schemas.microsoft.com/office/drawing/2014/main" id="{1E98C206-361B-4056-EBBD-68017C11E405}"/>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18" name="Title Placeholder 1">
            <a:extLst>
              <a:ext uri="{FF2B5EF4-FFF2-40B4-BE49-F238E27FC236}">
                <a16:creationId xmlns:a16="http://schemas.microsoft.com/office/drawing/2014/main" id="{49225F4A-F826-0E90-E20F-61F7D5EC5A78}"/>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19" name="Rectangle 18">
            <a:extLst>
              <a:ext uri="{FF2B5EF4-FFF2-40B4-BE49-F238E27FC236}">
                <a16:creationId xmlns:a16="http://schemas.microsoft.com/office/drawing/2014/main" id="{0764A714-B6DC-EAB1-883E-A6E32677D2CC}"/>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7093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image" Target="../media/image2.jpeg"/><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6.jpeg"/><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7.emf"/><Relationship Id="rId18" Type="http://schemas.openxmlformats.org/officeDocument/2006/relationships/image" Target="../media/image11.png"/><Relationship Id="rId3" Type="http://schemas.openxmlformats.org/officeDocument/2006/relationships/slideLayout" Target="../slideLayouts/slideLayout55.xml"/><Relationship Id="rId21" Type="http://schemas.openxmlformats.org/officeDocument/2006/relationships/image" Target="../media/image13.tiff"/><Relationship Id="rId7" Type="http://schemas.openxmlformats.org/officeDocument/2006/relationships/slideLayout" Target="../slideLayouts/slideLayout59.xml"/><Relationship Id="rId12" Type="http://schemas.openxmlformats.org/officeDocument/2006/relationships/oleObject" Target="../embeddings/oleObject1.bin"/><Relationship Id="rId17" Type="http://schemas.openxmlformats.org/officeDocument/2006/relationships/image" Target="../media/image10.png"/><Relationship Id="rId25" Type="http://schemas.openxmlformats.org/officeDocument/2006/relationships/image" Target="../media/image16.jpeg"/><Relationship Id="rId2" Type="http://schemas.openxmlformats.org/officeDocument/2006/relationships/slideLayout" Target="../slideLayouts/slideLayout54.xml"/><Relationship Id="rId16" Type="http://schemas.openxmlformats.org/officeDocument/2006/relationships/image" Target="../media/image9.png"/><Relationship Id="rId20" Type="http://schemas.openxmlformats.org/officeDocument/2006/relationships/image" Target="../media/image12.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tags" Target="../tags/tag1.xml"/><Relationship Id="rId24" Type="http://schemas.openxmlformats.org/officeDocument/2006/relationships/image" Target="../media/image15.tiff"/><Relationship Id="rId5" Type="http://schemas.openxmlformats.org/officeDocument/2006/relationships/slideLayout" Target="../slideLayouts/slideLayout57.xml"/><Relationship Id="rId15" Type="http://schemas.microsoft.com/office/2007/relationships/hdphoto" Target="../media/hdphoto1.wdp"/><Relationship Id="rId23" Type="http://schemas.microsoft.com/office/2007/relationships/hdphoto" Target="../media/hdphoto3.wdp"/><Relationship Id="rId10" Type="http://schemas.openxmlformats.org/officeDocument/2006/relationships/theme" Target="../theme/theme5.xml"/><Relationship Id="rId19" Type="http://schemas.microsoft.com/office/2007/relationships/hdphoto" Target="../media/hdphoto2.wdp"/><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8.png"/><Relationship Id="rId22"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 Id="rId9" Type="http://schemas.openxmlformats.org/officeDocument/2006/relationships/image" Target="../media/image17.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10" Type="http://schemas.openxmlformats.org/officeDocument/2006/relationships/image" Target="../media/image1.png"/><Relationship Id="rId4" Type="http://schemas.openxmlformats.org/officeDocument/2006/relationships/slideLayout" Target="../slideLayouts/slideLayout79.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21" Type="http://schemas.openxmlformats.org/officeDocument/2006/relationships/theme" Target="../theme/theme9.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21F00F-CC8A-3DFA-8CBF-6EAB05E9F4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AEF627-E7CF-144D-C2B9-1C3E435E9C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DBDEBC-395D-770E-655C-82D42E3F3D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13EB1-0454-E648-B2F5-A2D199A3BD08}" type="datetimeFigureOut">
              <a:rPr lang="en-US" smtClean="0"/>
              <a:t>4/21/23</a:t>
            </a:fld>
            <a:endParaRPr lang="en-US"/>
          </a:p>
        </p:txBody>
      </p:sp>
      <p:sp>
        <p:nvSpPr>
          <p:cNvPr id="5" name="Footer Placeholder 4">
            <a:extLst>
              <a:ext uri="{FF2B5EF4-FFF2-40B4-BE49-F238E27FC236}">
                <a16:creationId xmlns:a16="http://schemas.microsoft.com/office/drawing/2014/main" id="{FB64CD97-418C-68B9-CAFF-EC613418D5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631337-B339-23B5-FC5C-B7725C24ED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BC124-AA7F-2F48-9C6E-B769627029EB}" type="slidenum">
              <a:rPr lang="en-US" smtClean="0"/>
              <a:t>‹#›</a:t>
            </a:fld>
            <a:endParaRPr lang="en-US"/>
          </a:p>
        </p:txBody>
      </p:sp>
    </p:spTree>
    <p:extLst>
      <p:ext uri="{BB962C8B-B14F-4D97-AF65-F5344CB8AC3E}">
        <p14:creationId xmlns:p14="http://schemas.microsoft.com/office/powerpoint/2010/main" val="481638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dirty="0">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dirty="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
        <p:nvSpPr>
          <p:cNvPr id="10" name="Rectangle 9">
            <a:extLst>
              <a:ext uri="{FF2B5EF4-FFF2-40B4-BE49-F238E27FC236}">
                <a16:creationId xmlns:a16="http://schemas.microsoft.com/office/drawing/2014/main" id="{A3EFCDB2-FC7C-9942-8879-D1B9EA786225}"/>
              </a:ext>
            </a:extLst>
          </p:cNvPr>
          <p:cNvSpPr/>
          <p:nvPr userDrawn="1"/>
        </p:nvSpPr>
        <p:spPr>
          <a:xfrm>
            <a:off x="4557908" y="6669657"/>
            <a:ext cx="3701954" cy="215444"/>
          </a:xfrm>
          <a:prstGeom prst="rect">
            <a:avLst/>
          </a:prstGeom>
        </p:spPr>
        <p:txBody>
          <a:bodyPr wrap="square">
            <a:spAutoFit/>
          </a:bodyPr>
          <a:lstStyle/>
          <a:p>
            <a:pPr algn="ctr"/>
            <a:r>
              <a:rPr lang="en-US" sz="800" b="0" i="0" dirty="0">
                <a:solidFill>
                  <a:srgbClr val="FF0000"/>
                </a:solidFill>
                <a:effectLst/>
                <a:latin typeface="Arial Black" panose="020B0604020202020204" pitchFamily="34" charset="0"/>
              </a:rPr>
              <a:t>NASA Pre-Decisional / FOR INTERNAL USE ONLY</a:t>
            </a:r>
            <a:endParaRPr lang="en-US" sz="800" dirty="0"/>
          </a:p>
        </p:txBody>
      </p:sp>
    </p:spTree>
    <p:extLst>
      <p:ext uri="{BB962C8B-B14F-4D97-AF65-F5344CB8AC3E}">
        <p14:creationId xmlns:p14="http://schemas.microsoft.com/office/powerpoint/2010/main" val="1238961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18A828-EDD8-4C29-A741-E233EEEFFD9B}"/>
              </a:ext>
            </a:extLst>
          </p:cNvPr>
          <p:cNvPicPr>
            <a:picLocks noChangeAspect="1"/>
          </p:cNvPicPr>
          <p:nvPr userDrawn="1"/>
        </p:nvPicPr>
        <p:blipFill>
          <a:blip r:embed="rId20"/>
          <a:stretch>
            <a:fillRect/>
          </a:stretch>
        </p:blipFill>
        <p:spPr>
          <a:xfrm>
            <a:off x="0" y="-3115"/>
            <a:ext cx="914400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4/21/23</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8633818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39DE117-CB75-4B2E-B41A-D518AD4CD04D}"/>
              </a:ext>
            </a:extLst>
          </p:cNvPr>
          <p:cNvPicPr>
            <a:picLocks noChangeAspect="1"/>
          </p:cNvPicPr>
          <p:nvPr userDrawn="1"/>
        </p:nvPicPr>
        <p:blipFill rotWithShape="1">
          <a:blip r:embed="rId17"/>
          <a:srcRect l="21234"/>
          <a:stretch/>
        </p:blipFill>
        <p:spPr>
          <a:xfrm>
            <a:off x="0" y="2369"/>
            <a:ext cx="9599846" cy="6855631"/>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4/21/23</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81100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4E3D21-34F8-4584-971E-8C433F1EE689}"/>
              </a:ext>
            </a:extLst>
          </p:cNvPr>
          <p:cNvGraphicFramePr>
            <a:graphicFrameLocks noChangeAspect="1"/>
          </p:cNvGraphicFramePr>
          <p:nvPr userDrawn="1">
            <p:custDataLst>
              <p:tags r:id="rId11"/>
            </p:custDataLst>
            <p:extLst>
              <p:ext uri="{D42A27DB-BD31-4B8C-83A1-F6EECF244321}">
                <p14:modId xmlns:p14="http://schemas.microsoft.com/office/powerpoint/2010/main" val="2711387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25" imgH="424" progId="TCLayout.ActiveDocument.1">
                  <p:embed/>
                </p:oleObj>
              </mc:Choice>
              <mc:Fallback>
                <p:oleObj name="think-cell Slide" r:id="rId12" imgW="425" imgH="424" progId="TCLayout.ActiveDocument.1">
                  <p:embed/>
                  <p:pic>
                    <p:nvPicPr>
                      <p:cNvPr id="3" name="Object 2" hidden="1">
                        <a:extLst>
                          <a:ext uri="{FF2B5EF4-FFF2-40B4-BE49-F238E27FC236}">
                            <a16:creationId xmlns:a16="http://schemas.microsoft.com/office/drawing/2014/main" id="{EC4E3D21-34F8-4584-971E-8C433F1EE689}"/>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050" name="Title Placeholder 1"/>
          <p:cNvSpPr>
            <a:spLocks noGrp="1"/>
          </p:cNvSpPr>
          <p:nvPr>
            <p:ph type="title"/>
          </p:nvPr>
        </p:nvSpPr>
        <p:spPr bwMode="auto">
          <a:xfrm>
            <a:off x="609600" y="114815"/>
            <a:ext cx="10972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551055" y="1373445"/>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9" name="Slide Number Placeholder 3"/>
          <p:cNvSpPr txBox="1">
            <a:spLocks/>
          </p:cNvSpPr>
          <p:nvPr userDrawn="1"/>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a:solidFill>
                <a:schemeClr val="bg1"/>
              </a:solidFill>
            </a:endParaRPr>
          </a:p>
        </p:txBody>
      </p:sp>
      <p:pic>
        <p:nvPicPr>
          <p:cNvPr id="9" name="Picture 8" descr="slide_sky.jpg">
            <a:extLst>
              <a:ext uri="{FF2B5EF4-FFF2-40B4-BE49-F238E27FC236}">
                <a16:creationId xmlns:a16="http://schemas.microsoft.com/office/drawing/2014/main" id="{CD855165-CCDC-55A0-5946-7933085F8785}"/>
              </a:ext>
            </a:extLst>
          </p:cNvPr>
          <p:cNvPicPr>
            <a:picLocks noChangeAspect="1"/>
          </p:cNvPicPr>
          <p:nvPr userDrawn="1"/>
        </p:nvPicPr>
        <p:blipFill>
          <a:blip r:embed="rId14" cstate="print">
            <a:duotone>
              <a:schemeClr val="accent1">
                <a:shade val="45000"/>
                <a:satMod val="135000"/>
              </a:schemeClr>
              <a:prstClr val="white"/>
            </a:duotone>
            <a:extLst>
              <a:ext uri="{BEBA8EAE-BF5A-486C-A8C5-ECC9F3942E4B}">
                <a14:imgProps xmlns:a14="http://schemas.microsoft.com/office/drawing/2010/main">
                  <a14:imgLayer r:embed="rId15">
                    <a14:imgEffect>
                      <a14:saturation sat="200000"/>
                    </a14:imgEffect>
                  </a14:imgLayer>
                </a14:imgProps>
              </a:ext>
            </a:extLst>
          </a:blip>
          <a:stretch>
            <a:fillRect/>
          </a:stretch>
        </p:blipFill>
        <p:spPr>
          <a:xfrm>
            <a:off x="-9279" y="3"/>
            <a:ext cx="12201279" cy="794083"/>
          </a:xfrm>
          <a:prstGeom prst="roundRect">
            <a:avLst>
              <a:gd name="adj" fmla="val 8594"/>
            </a:avLst>
          </a:prstGeom>
          <a:solidFill>
            <a:schemeClr val="accent4">
              <a:lumMod val="50000"/>
            </a:scheme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0D6E084C-0A16-333B-06EB-11518588B409}"/>
              </a:ext>
            </a:extLst>
          </p:cNvPr>
          <p:cNvPicPr>
            <a:picLocks noChangeAspect="1"/>
          </p:cNvPicPr>
          <p:nvPr userDrawn="1"/>
        </p:nvPicPr>
        <p:blipFill>
          <a:blip r:embed="rId16" cstate="screen">
            <a:alphaModFix amt="52000"/>
            <a:lum bright="70000" contrast="-70000"/>
            <a:extLst>
              <a:ext uri="{28A0092B-C50C-407E-A947-70E740481C1C}">
                <a14:useLocalDpi xmlns:a14="http://schemas.microsoft.com/office/drawing/2010/main"/>
              </a:ext>
            </a:extLst>
          </a:blip>
          <a:stretch>
            <a:fillRect/>
          </a:stretch>
        </p:blipFill>
        <p:spPr>
          <a:xfrm>
            <a:off x="8737601" y="228600"/>
            <a:ext cx="1138556" cy="579596"/>
          </a:xfrm>
          <a:prstGeom prst="rect">
            <a:avLst/>
          </a:prstGeom>
          <a:noFill/>
          <a:effectLst/>
          <a:scene3d>
            <a:camera prst="orthographicFront">
              <a:rot lat="0" lon="9000000" rev="0"/>
            </a:camera>
            <a:lightRig rig="threePt" dir="t"/>
          </a:scene3d>
        </p:spPr>
      </p:pic>
      <p:pic>
        <p:nvPicPr>
          <p:cNvPr id="12" name="Picture 11">
            <a:extLst>
              <a:ext uri="{FF2B5EF4-FFF2-40B4-BE49-F238E27FC236}">
                <a16:creationId xmlns:a16="http://schemas.microsoft.com/office/drawing/2014/main" id="{B27F3885-1684-BC6E-3164-42EC235FD0E9}"/>
              </a:ext>
            </a:extLst>
          </p:cNvPr>
          <p:cNvPicPr>
            <a:picLocks noChangeAspect="1"/>
          </p:cNvPicPr>
          <p:nvPr userDrawn="1"/>
        </p:nvPicPr>
        <p:blipFill>
          <a:blip r:embed="rId17" cstate="screen">
            <a:alphaModFix amt="55000"/>
            <a:lum bright="70000" contrast="-70000"/>
            <a:extLst>
              <a:ext uri="{28A0092B-C50C-407E-A947-70E740481C1C}">
                <a14:useLocalDpi xmlns:a14="http://schemas.microsoft.com/office/drawing/2010/main"/>
              </a:ext>
            </a:extLst>
          </a:blip>
          <a:stretch>
            <a:fillRect/>
          </a:stretch>
        </p:blipFill>
        <p:spPr>
          <a:xfrm>
            <a:off x="2336800" y="-35732"/>
            <a:ext cx="1016000" cy="762000"/>
          </a:xfrm>
          <a:prstGeom prst="rect">
            <a:avLst/>
          </a:prstGeom>
          <a:noFill/>
          <a:ln>
            <a:noFill/>
          </a:ln>
        </p:spPr>
      </p:pic>
      <p:pic>
        <p:nvPicPr>
          <p:cNvPr id="13" name="Picture 12">
            <a:extLst>
              <a:ext uri="{FF2B5EF4-FFF2-40B4-BE49-F238E27FC236}">
                <a16:creationId xmlns:a16="http://schemas.microsoft.com/office/drawing/2014/main" id="{A6252350-D9E2-1C51-3D65-AB031572C6D3}"/>
              </a:ext>
            </a:extLst>
          </p:cNvPr>
          <p:cNvPicPr>
            <a:picLocks noChangeAspect="1"/>
          </p:cNvPicPr>
          <p:nvPr userDrawn="1"/>
        </p:nvPicPr>
        <p:blipFill>
          <a:blip r:embed="rId18">
            <a:alphaModFix amt="44000"/>
            <a:lum bright="70000" contrast="-70000"/>
            <a:extLst>
              <a:ext uri="{BEBA8EAE-BF5A-486C-A8C5-ECC9F3942E4B}">
                <a14:imgProps xmlns:a14="http://schemas.microsoft.com/office/drawing/2010/main">
                  <a14:imgLayer r:embed="rId19">
                    <a14:imgEffect>
                      <a14:backgroundRemoval t="10000" b="90000" l="10000" r="90000"/>
                    </a14:imgEffect>
                  </a14:imgLayer>
                </a14:imgProps>
              </a:ext>
            </a:extLst>
          </a:blip>
          <a:stretch>
            <a:fillRect/>
          </a:stretch>
        </p:blipFill>
        <p:spPr>
          <a:xfrm>
            <a:off x="9753600" y="0"/>
            <a:ext cx="2032000" cy="914400"/>
          </a:xfrm>
          <a:prstGeom prst="rect">
            <a:avLst/>
          </a:prstGeom>
          <a:noFill/>
        </p:spPr>
      </p:pic>
      <p:pic>
        <p:nvPicPr>
          <p:cNvPr id="14" name="Picture 13">
            <a:extLst>
              <a:ext uri="{FF2B5EF4-FFF2-40B4-BE49-F238E27FC236}">
                <a16:creationId xmlns:a16="http://schemas.microsoft.com/office/drawing/2014/main" id="{23E0F13F-AEB4-491F-0D88-91A0A298FB0F}"/>
              </a:ext>
            </a:extLst>
          </p:cNvPr>
          <p:cNvPicPr>
            <a:picLocks noChangeAspect="1"/>
          </p:cNvPicPr>
          <p:nvPr userDrawn="1"/>
        </p:nvPicPr>
        <p:blipFill>
          <a:blip r:embed="rId20" cstate="screen">
            <a:alphaModFix amt="49000"/>
            <a:lum bright="70000" contrast="-70000"/>
            <a:extLst>
              <a:ext uri="{28A0092B-C50C-407E-A947-70E740481C1C}">
                <a14:useLocalDpi xmlns:a14="http://schemas.microsoft.com/office/drawing/2010/main"/>
              </a:ext>
            </a:extLst>
          </a:blip>
          <a:stretch>
            <a:fillRect/>
          </a:stretch>
        </p:blipFill>
        <p:spPr>
          <a:xfrm>
            <a:off x="1320800" y="228600"/>
            <a:ext cx="1544320" cy="723900"/>
          </a:xfrm>
          <a:prstGeom prst="rect">
            <a:avLst/>
          </a:prstGeom>
          <a:noFill/>
        </p:spPr>
      </p:pic>
      <p:pic>
        <p:nvPicPr>
          <p:cNvPr id="15" name="Picture 14">
            <a:extLst>
              <a:ext uri="{FF2B5EF4-FFF2-40B4-BE49-F238E27FC236}">
                <a16:creationId xmlns:a16="http://schemas.microsoft.com/office/drawing/2014/main" id="{97C78B8B-B47B-1DE5-8EC7-D74B77704110}"/>
              </a:ext>
            </a:extLst>
          </p:cNvPr>
          <p:cNvPicPr>
            <a:picLocks noChangeAspect="1"/>
          </p:cNvPicPr>
          <p:nvPr userDrawn="1"/>
        </p:nvPicPr>
        <p:blipFill>
          <a:blip r:embed="rId21" cstate="screen">
            <a:alphaModFix amt="46000"/>
            <a:lum bright="70000" contrast="-70000"/>
            <a:extLst>
              <a:ext uri="{28A0092B-C50C-407E-A947-70E740481C1C}">
                <a14:useLocalDpi xmlns:a14="http://schemas.microsoft.com/office/drawing/2010/main"/>
              </a:ext>
            </a:extLst>
          </a:blip>
          <a:stretch>
            <a:fillRect/>
          </a:stretch>
        </p:blipFill>
        <p:spPr>
          <a:xfrm>
            <a:off x="3454400" y="220687"/>
            <a:ext cx="737869" cy="553402"/>
          </a:xfrm>
          <a:prstGeom prst="rect">
            <a:avLst/>
          </a:prstGeom>
          <a:noFill/>
        </p:spPr>
      </p:pic>
      <p:pic>
        <p:nvPicPr>
          <p:cNvPr id="16" name="Content Placeholder 3">
            <a:extLst>
              <a:ext uri="{FF2B5EF4-FFF2-40B4-BE49-F238E27FC236}">
                <a16:creationId xmlns:a16="http://schemas.microsoft.com/office/drawing/2014/main" id="{124E3DB6-59BD-5A50-9D36-0F89C6667D67}"/>
              </a:ext>
            </a:extLst>
          </p:cNvPr>
          <p:cNvPicPr>
            <a:picLocks noChangeAspect="1"/>
          </p:cNvPicPr>
          <p:nvPr userDrawn="1"/>
        </p:nvPicPr>
        <p:blipFill>
          <a:blip r:embed="rId22" cstate="screen">
            <a:alphaModFix amt="47000"/>
            <a:lum bright="70000" contrast="-70000"/>
            <a:extLst>
              <a:ext uri="{BEBA8EAE-BF5A-486C-A8C5-ECC9F3942E4B}">
                <a14:imgProps xmlns:a14="http://schemas.microsoft.com/office/drawing/2010/main">
                  <a14:imgLayer r:embed="rId23">
                    <a14:imgEffect>
                      <a14:backgroundRemoval t="10000" b="90000" l="3250" r="96000">
                        <a14:foregroundMark x1="15750" y1="38500" x2="15750" y2="38500"/>
                        <a14:foregroundMark x1="15750" y1="38500" x2="15750" y2="38500"/>
                        <a14:foregroundMark x1="19375" y1="36500" x2="19375" y2="36500"/>
                        <a14:foregroundMark x1="15500" y1="27833" x2="15500" y2="27833"/>
                        <a14:foregroundMark x1="7250" y1="26833" x2="7250" y2="26833"/>
                        <a14:backgroundMark x1="65375" y1="75333" x2="65375" y2="75333"/>
                        <a14:backgroundMark x1="62250" y1="68333" x2="62250" y2="68333"/>
                        <a14:backgroundMark x1="69375" y1="62333" x2="69375" y2="62333"/>
                        <a14:backgroundMark x1="50750" y1="67333" x2="50750" y2="67333"/>
                      </a14:backgroundRemoval>
                    </a14:imgEffect>
                  </a14:imgLayer>
                </a14:imgProps>
              </a:ext>
              <a:ext uri="{28A0092B-C50C-407E-A947-70E740481C1C}">
                <a14:useLocalDpi xmlns:a14="http://schemas.microsoft.com/office/drawing/2010/main"/>
              </a:ext>
            </a:extLst>
          </a:blip>
          <a:stretch>
            <a:fillRect/>
          </a:stretch>
        </p:blipFill>
        <p:spPr>
          <a:xfrm>
            <a:off x="7498819" y="228600"/>
            <a:ext cx="1005308" cy="565486"/>
          </a:xfrm>
          <a:prstGeom prst="rect">
            <a:avLst/>
          </a:prstGeom>
          <a:noFill/>
        </p:spPr>
      </p:pic>
      <p:pic>
        <p:nvPicPr>
          <p:cNvPr id="17" name="Picture 16">
            <a:extLst>
              <a:ext uri="{FF2B5EF4-FFF2-40B4-BE49-F238E27FC236}">
                <a16:creationId xmlns:a16="http://schemas.microsoft.com/office/drawing/2014/main" id="{C2D12EAD-2339-8EFA-393A-6F908799AD1F}"/>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271272" y="38632"/>
            <a:ext cx="795528" cy="682371"/>
          </a:xfrm>
          <a:prstGeom prst="rect">
            <a:avLst/>
          </a:prstGeom>
        </p:spPr>
      </p:pic>
      <p:pic>
        <p:nvPicPr>
          <p:cNvPr id="18" name="Picture 17" descr="slide_sky.jpg">
            <a:extLst>
              <a:ext uri="{FF2B5EF4-FFF2-40B4-BE49-F238E27FC236}">
                <a16:creationId xmlns:a16="http://schemas.microsoft.com/office/drawing/2014/main" id="{4E234E16-29A0-C679-0836-D764F551C6A8}"/>
              </a:ext>
            </a:extLst>
          </p:cNvPr>
          <p:cNvPicPr>
            <a:picLocks noChangeAspect="1"/>
          </p:cNvPicPr>
          <p:nvPr userDrawn="1"/>
        </p:nvPicPr>
        <p:blipFill>
          <a:blip r:embed="rId25" cstate="print">
            <a:duotone>
              <a:schemeClr val="accent1">
                <a:shade val="45000"/>
                <a:satMod val="135000"/>
              </a:schemeClr>
              <a:prstClr val="white"/>
            </a:duotone>
            <a:extLst>
              <a:ext uri="{BEBA8EAE-BF5A-486C-A8C5-ECC9F3942E4B}">
                <a14:imgProps xmlns:a14="http://schemas.microsoft.com/office/drawing/2010/main">
                  <a14:imgLayer r:embed="rId15">
                    <a14:imgEffect>
                      <a14:saturation sat="33000"/>
                    </a14:imgEffect>
                  </a14:imgLayer>
                </a14:imgProps>
              </a:ext>
            </a:extLst>
          </a:blip>
          <a:stretch>
            <a:fillRect/>
          </a:stretch>
        </p:blipFill>
        <p:spPr>
          <a:xfrm>
            <a:off x="1" y="6553200"/>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546DA60A-6A2A-5FDA-F1A6-A753E5C4EA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Slide Number Placeholder 4">
            <a:extLst>
              <a:ext uri="{FF2B5EF4-FFF2-40B4-BE49-F238E27FC236}">
                <a16:creationId xmlns:a16="http://schemas.microsoft.com/office/drawing/2014/main" id="{8AB6E825-3395-DCE3-4652-AF1516FCFEF9}"/>
              </a:ext>
            </a:extLst>
          </p:cNvPr>
          <p:cNvSpPr>
            <a:spLocks noGrp="1"/>
          </p:cNvSpPr>
          <p:nvPr>
            <p:ph type="sldNum" sz="quarter" idx="4"/>
          </p:nvPr>
        </p:nvSpPr>
        <p:spPr>
          <a:xfrm>
            <a:off x="9306879" y="6523037"/>
            <a:ext cx="2743200" cy="365125"/>
          </a:xfrm>
          <a:prstGeom prst="rect">
            <a:avLst/>
          </a:prstGeom>
        </p:spPr>
        <p:txBody>
          <a:bodyPr vert="horz" lIns="91440" tIns="45720" rIns="91440" bIns="45720" rtlCol="0" anchor="ctr"/>
          <a:lstStyle>
            <a:lvl1pPr algn="r">
              <a:defRPr sz="1400">
                <a:solidFill>
                  <a:schemeClr val="bg1"/>
                </a:solidFill>
              </a:defRPr>
            </a:lvl1pPr>
          </a:lstStyle>
          <a:p>
            <a:fld id="{EDA84193-1486-D048-86A8-464E2C0AC4C7}" type="slidenum">
              <a:rPr lang="en-US" smtClean="0"/>
              <a:pPr/>
              <a:t>‹#›</a:t>
            </a:fld>
            <a:endParaRPr lang="en-US"/>
          </a:p>
        </p:txBody>
      </p:sp>
    </p:spTree>
    <p:extLst>
      <p:ext uri="{BB962C8B-B14F-4D97-AF65-F5344CB8AC3E}">
        <p14:creationId xmlns:p14="http://schemas.microsoft.com/office/powerpoint/2010/main" val="32175967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7" r:id="rId7"/>
    <p:sldLayoutId id="2147483718" r:id="rId8"/>
    <p:sldLayoutId id="2147483719" r:id="rId9"/>
  </p:sldLayoutIdLst>
  <p:hf hdr="0" ftr="0" dt="0"/>
  <p:txStyles>
    <p:title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2" y="789968"/>
            <a:ext cx="11523415" cy="53361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419637"/>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pPr defTabSz="457200"/>
            <a:fld id="{4B5A7D23-5EA3-BB48-9A7E-29066237FEC6}" type="slidenum">
              <a:rPr lang="en-US" smtClean="0">
                <a:solidFill>
                  <a:prstClr val="black">
                    <a:tint val="75000"/>
                  </a:prstClr>
                </a:solidFill>
                <a:ea typeface="ＭＳ Ｐゴシック" pitchFamily="34" charset="-128"/>
              </a:rPr>
              <a:pPr defTabSz="457200"/>
              <a:t>‹#›</a:t>
            </a:fld>
            <a:endParaRPr lang="en-US">
              <a:solidFill>
                <a:prstClr val="black">
                  <a:tint val="75000"/>
                </a:prstClr>
              </a:solidFill>
              <a:ea typeface="ＭＳ Ｐゴシック" pitchFamily="34" charset="-128"/>
            </a:endParaRPr>
          </a:p>
        </p:txBody>
      </p:sp>
      <p:sp>
        <p:nvSpPr>
          <p:cNvPr id="7" name="TextBox 6"/>
          <p:cNvSpPr txBox="1"/>
          <p:nvPr/>
        </p:nvSpPr>
        <p:spPr>
          <a:xfrm>
            <a:off x="3407462" y="6397186"/>
            <a:ext cx="184731" cy="369332"/>
          </a:xfrm>
          <a:prstGeom prst="rect">
            <a:avLst/>
          </a:prstGeom>
          <a:noFill/>
        </p:spPr>
        <p:txBody>
          <a:bodyPr wrap="none" rtlCol="0">
            <a:spAutoFit/>
          </a:bodyPr>
          <a:lstStyle/>
          <a:p>
            <a:pPr defTabSz="457200"/>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2"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9" cstate="print"/>
          <a:srcRect/>
          <a:stretch>
            <a:fillRect/>
          </a:stretch>
        </p:blipFill>
        <p:spPr bwMode="auto">
          <a:xfrm>
            <a:off x="133450" y="44555"/>
            <a:ext cx="777875" cy="622300"/>
          </a:xfrm>
          <a:prstGeom prst="rect">
            <a:avLst/>
          </a:prstGeom>
          <a:noFill/>
          <a:ln w="9525">
            <a:noFill/>
            <a:miter lim="800000"/>
            <a:headEnd/>
            <a:tailEnd/>
          </a:ln>
        </p:spPr>
      </p:pic>
    </p:spTree>
    <p:extLst>
      <p:ext uri="{BB962C8B-B14F-4D97-AF65-F5344CB8AC3E}">
        <p14:creationId xmlns:p14="http://schemas.microsoft.com/office/powerpoint/2010/main" val="13115148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Lst>
  <p:hf hdr="0" dt="0"/>
  <p:txStyles>
    <p:titleStyle>
      <a:lvl1pPr algn="ctr" defTabSz="457200"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2" y="789968"/>
            <a:ext cx="11523415" cy="53361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419637"/>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pPr defTabSz="457200"/>
            <a:fld id="{4B5A7D23-5EA3-BB48-9A7E-29066237FEC6}" type="slidenum">
              <a:rPr lang="en-US" smtClean="0">
                <a:solidFill>
                  <a:prstClr val="black">
                    <a:tint val="75000"/>
                  </a:prstClr>
                </a:solidFill>
                <a:ea typeface="ＭＳ Ｐゴシック" pitchFamily="34" charset="-128"/>
              </a:rPr>
              <a:pPr defTabSz="457200"/>
              <a:t>‹#›</a:t>
            </a:fld>
            <a:endParaRPr lang="en-US">
              <a:solidFill>
                <a:prstClr val="black">
                  <a:tint val="75000"/>
                </a:prstClr>
              </a:solidFill>
              <a:ea typeface="ＭＳ Ｐゴシック" pitchFamily="34" charset="-128"/>
            </a:endParaRPr>
          </a:p>
        </p:txBody>
      </p:sp>
      <p:sp>
        <p:nvSpPr>
          <p:cNvPr id="7" name="TextBox 6"/>
          <p:cNvSpPr txBox="1"/>
          <p:nvPr/>
        </p:nvSpPr>
        <p:spPr>
          <a:xfrm>
            <a:off x="3407462" y="6397186"/>
            <a:ext cx="184731" cy="369332"/>
          </a:xfrm>
          <a:prstGeom prst="rect">
            <a:avLst/>
          </a:prstGeom>
          <a:noFill/>
        </p:spPr>
        <p:txBody>
          <a:bodyPr wrap="none" rtlCol="0">
            <a:spAutoFit/>
          </a:bodyPr>
          <a:lstStyle/>
          <a:p>
            <a:pPr defTabSz="457200"/>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2"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9" cstate="print"/>
          <a:srcRect/>
          <a:stretch>
            <a:fillRect/>
          </a:stretch>
        </p:blipFill>
        <p:spPr bwMode="auto">
          <a:xfrm>
            <a:off x="133450" y="44555"/>
            <a:ext cx="777875" cy="622300"/>
          </a:xfrm>
          <a:prstGeom prst="rect">
            <a:avLst/>
          </a:prstGeom>
          <a:noFill/>
          <a:ln w="9525">
            <a:noFill/>
            <a:miter lim="800000"/>
            <a:headEnd/>
            <a:tailEnd/>
          </a:ln>
        </p:spPr>
      </p:pic>
    </p:spTree>
    <p:extLst>
      <p:ext uri="{BB962C8B-B14F-4D97-AF65-F5344CB8AC3E}">
        <p14:creationId xmlns:p14="http://schemas.microsoft.com/office/powerpoint/2010/main" val="242160630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Lst>
  <p:hf hdr="0" ftr="0" dt="0"/>
  <p:txStyles>
    <p:titleStyle>
      <a:lvl1pPr algn="ctr" defTabSz="457200"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99295105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Lst>
  <p:hf hd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A424F-266D-245F-1620-5469F455F0D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A38B83-217B-6EAB-4548-959BA7A404FE}"/>
              </a:ext>
            </a:extLst>
          </p:cNvPr>
          <p:cNvSpPr>
            <a:spLocks noGrp="1"/>
          </p:cNvSpPr>
          <p:nvPr>
            <p:ph type="body" idx="1"/>
          </p:nvPr>
        </p:nvSpPr>
        <p:spPr>
          <a:xfrm>
            <a:off x="187960" y="100266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C9649761-391D-1CA7-6AFA-061FDD1F7719}"/>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4" name="Slide Number Placeholder 5">
            <a:extLst>
              <a:ext uri="{FF2B5EF4-FFF2-40B4-BE49-F238E27FC236}">
                <a16:creationId xmlns:a16="http://schemas.microsoft.com/office/drawing/2014/main" id="{533FBCBA-F061-584C-B6A6-EB6C94B2E9E4}"/>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2441525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Lst>
  <p:hf hdr="0" ftr="0"/>
  <p:txStyles>
    <p:titleStyle>
      <a:lvl1pPr algn="l" defTabSz="914400" rtl="0" eaLnBrk="1" latinLnBrk="0" hangingPunct="1">
        <a:lnSpc>
          <a:spcPct val="90000"/>
        </a:lnSpc>
        <a:spcBef>
          <a:spcPct val="0"/>
        </a:spcBef>
        <a:buNone/>
        <a:defRPr sz="2400" kern="1200">
          <a:solidFill>
            <a:schemeClr val="accent6">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88.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tiff"/><Relationship Id="rId13" Type="http://schemas.openxmlformats.org/officeDocument/2006/relationships/image" Target="../media/image40.tiff"/><Relationship Id="rId18" Type="http://schemas.openxmlformats.org/officeDocument/2006/relationships/image" Target="../media/image45.png"/><Relationship Id="rId3" Type="http://schemas.openxmlformats.org/officeDocument/2006/relationships/image" Target="../media/image30.tiff"/><Relationship Id="rId21" Type="http://schemas.openxmlformats.org/officeDocument/2006/relationships/image" Target="../media/image47.png"/><Relationship Id="rId7" Type="http://schemas.openxmlformats.org/officeDocument/2006/relationships/image" Target="../media/image34.tiff"/><Relationship Id="rId12" Type="http://schemas.openxmlformats.org/officeDocument/2006/relationships/image" Target="../media/image39.tiff"/><Relationship Id="rId17" Type="http://schemas.openxmlformats.org/officeDocument/2006/relationships/image" Target="../media/image44.tiff"/><Relationship Id="rId2" Type="http://schemas.openxmlformats.org/officeDocument/2006/relationships/notesSlide" Target="../notesSlides/notesSlide4.xml"/><Relationship Id="rId16" Type="http://schemas.openxmlformats.org/officeDocument/2006/relationships/image" Target="../media/image43.tiff"/><Relationship Id="rId20" Type="http://schemas.microsoft.com/office/2007/relationships/hdphoto" Target="../media/hdphoto9.wdp"/><Relationship Id="rId1" Type="http://schemas.openxmlformats.org/officeDocument/2006/relationships/slideLayout" Target="../slideLayouts/slideLayout76.xml"/><Relationship Id="rId6" Type="http://schemas.openxmlformats.org/officeDocument/2006/relationships/image" Target="../media/image33.tiff"/><Relationship Id="rId11" Type="http://schemas.openxmlformats.org/officeDocument/2006/relationships/image" Target="../media/image38.tiff"/><Relationship Id="rId24" Type="http://schemas.openxmlformats.org/officeDocument/2006/relationships/image" Target="../media/image49.tiff"/><Relationship Id="rId5" Type="http://schemas.openxmlformats.org/officeDocument/2006/relationships/image" Target="../media/image32.tiff"/><Relationship Id="rId15" Type="http://schemas.openxmlformats.org/officeDocument/2006/relationships/image" Target="../media/image42.tiff"/><Relationship Id="rId23" Type="http://schemas.openxmlformats.org/officeDocument/2006/relationships/image" Target="../media/image48.png"/><Relationship Id="rId10" Type="http://schemas.openxmlformats.org/officeDocument/2006/relationships/image" Target="../media/image37.tiff"/><Relationship Id="rId19" Type="http://schemas.openxmlformats.org/officeDocument/2006/relationships/image" Target="../media/image46.png"/><Relationship Id="rId4" Type="http://schemas.openxmlformats.org/officeDocument/2006/relationships/image" Target="../media/image31.tiff"/><Relationship Id="rId9" Type="http://schemas.openxmlformats.org/officeDocument/2006/relationships/image" Target="../media/image36.png"/><Relationship Id="rId14" Type="http://schemas.openxmlformats.org/officeDocument/2006/relationships/image" Target="../media/image41.tiff"/><Relationship Id="rId22" Type="http://schemas.microsoft.com/office/2007/relationships/hdphoto" Target="../media/hdphoto10.wdp"/></Relationships>
</file>

<file path=ppt/slides/_rels/slide7.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3" Type="http://schemas.openxmlformats.org/officeDocument/2006/relationships/image" Target="../media/image50.png"/><Relationship Id="rId7" Type="http://schemas.microsoft.com/office/2007/relationships/hdphoto" Target="../media/hdphoto12.wdp"/><Relationship Id="rId12"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56.jpeg"/><Relationship Id="rId5" Type="http://schemas.microsoft.com/office/2007/relationships/hdphoto" Target="../media/hdphoto11.wdp"/><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jpeg"/><Relationship Id="rId14" Type="http://schemas.microsoft.com/office/2007/relationships/hdphoto" Target="../media/hdphoto1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34">
            <a:extLst>
              <a:ext uri="{FF2B5EF4-FFF2-40B4-BE49-F238E27FC236}">
                <a16:creationId xmlns:a16="http://schemas.microsoft.com/office/drawing/2014/main" id="{660723C6-E9D5-0B4C-B5B2-48289FFF1795}"/>
              </a:ext>
            </a:extLst>
          </p:cNvPr>
          <p:cNvSpPr>
            <a:spLocks noGrp="1"/>
          </p:cNvSpPr>
          <p:nvPr>
            <p:ph type="subTitle" idx="4294967295"/>
          </p:nvPr>
        </p:nvSpPr>
        <p:spPr>
          <a:xfrm>
            <a:off x="334478" y="4467290"/>
            <a:ext cx="8659051" cy="1467068"/>
          </a:xfrm>
        </p:spPr>
        <p:txBody>
          <a:bodyPr vert="horz" wrap="square" lIns="91440" tIns="45720" rIns="91440" bIns="45720" rtlCol="0" anchor="t">
            <a:spAutoFit/>
          </a:bodyPr>
          <a:lstStyle/>
          <a:p>
            <a:pPr>
              <a:spcBef>
                <a:spcPts val="400"/>
              </a:spcBef>
            </a:pPr>
            <a:r>
              <a:rPr lang="en-US" sz="3200" b="1" i="0" u="none" strike="noStrike" dirty="0">
                <a:solidFill>
                  <a:schemeClr val="bg1"/>
                </a:solidFill>
                <a:effectLst/>
                <a:latin typeface="Calibri" panose="020F0502020204030204" pitchFamily="34" charset="0"/>
              </a:rPr>
              <a:t>AAM Digital Infrastructure &amp; Architecture Efforts</a:t>
            </a:r>
          </a:p>
          <a:p>
            <a:pPr>
              <a:spcBef>
                <a:spcPts val="400"/>
              </a:spcBef>
            </a:pPr>
            <a:br>
              <a:rPr lang="en-US" b="0" i="0" dirty="0">
                <a:effectLst/>
                <a:latin typeface="Calibri" panose="020F0502020204030204" pitchFamily="34" charset="0"/>
              </a:rPr>
            </a:br>
            <a:r>
              <a:rPr lang="en-US" b="0" i="0" u="none" strike="noStrike" dirty="0">
                <a:solidFill>
                  <a:schemeClr val="bg1"/>
                </a:solidFill>
                <a:effectLst/>
                <a:latin typeface="Calibri"/>
                <a:cs typeface="Arial"/>
              </a:rPr>
              <a:t>Shivanjli Sharma, ATM-X Deputy Project Manager</a:t>
            </a:r>
            <a:r>
              <a:rPr lang="en-US" b="0" i="0" dirty="0">
                <a:solidFill>
                  <a:schemeClr val="bg1"/>
                </a:solidFill>
                <a:effectLst/>
                <a:latin typeface="Calibri"/>
                <a:cs typeface="Arial"/>
              </a:rPr>
              <a:t>​</a:t>
            </a:r>
            <a:br>
              <a:rPr lang="en-US" b="0" i="0" dirty="0">
                <a:effectLst/>
                <a:latin typeface="Calibri" panose="020F0502020204030204" pitchFamily="34" charset="0"/>
              </a:rPr>
            </a:br>
            <a:endParaRPr lang="en-US" dirty="0">
              <a:solidFill>
                <a:schemeClr val="bg1"/>
              </a:solidFill>
              <a:latin typeface="Calibri"/>
              <a:cs typeface="Arial"/>
            </a:endParaRPr>
          </a:p>
        </p:txBody>
      </p:sp>
    </p:spTree>
    <p:extLst>
      <p:ext uri="{BB962C8B-B14F-4D97-AF65-F5344CB8AC3E}">
        <p14:creationId xmlns:p14="http://schemas.microsoft.com/office/powerpoint/2010/main" val="1631353544"/>
      </p:ext>
    </p:extLst>
  </p:cSld>
  <p:clrMapOvr>
    <a:masterClrMapping/>
  </p:clrMapOvr>
  <mc:AlternateContent xmlns:mc="http://schemas.openxmlformats.org/markup-compatibility/2006" xmlns:p14="http://schemas.microsoft.com/office/powerpoint/2010/main">
    <mc:Choice Requires="p14">
      <p:transition spd="med" p14:dur="700" advTm="26936">
        <p:fade/>
      </p:transition>
    </mc:Choice>
    <mc:Fallback xmlns="">
      <p:transition spd="med" advTm="26936">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0D0D-8F58-9BDA-B104-5D09975AECDE}"/>
              </a:ext>
            </a:extLst>
          </p:cNvPr>
          <p:cNvSpPr>
            <a:spLocks noGrp="1"/>
          </p:cNvSpPr>
          <p:nvPr>
            <p:ph type="title"/>
          </p:nvPr>
        </p:nvSpPr>
        <p:spPr/>
        <p:txBody>
          <a:bodyPr/>
          <a:lstStyle/>
          <a:p>
            <a:r>
              <a:rPr lang="en-US">
                <a:cs typeface="Calibri"/>
              </a:rPr>
              <a:t>What is Advanced Air Mobility?</a:t>
            </a:r>
            <a:endParaRPr lang="en-US"/>
          </a:p>
        </p:txBody>
      </p:sp>
      <p:sp>
        <p:nvSpPr>
          <p:cNvPr id="3" name="Slide Number Placeholder 2">
            <a:extLst>
              <a:ext uri="{FF2B5EF4-FFF2-40B4-BE49-F238E27FC236}">
                <a16:creationId xmlns:a16="http://schemas.microsoft.com/office/drawing/2014/main" id="{44443D1B-B1A1-165E-93F3-E1A2E391762D}"/>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2</a:t>
            </a:fld>
            <a:endParaRPr lang="en-US">
              <a:solidFill>
                <a:prstClr val="black">
                  <a:tint val="75000"/>
                </a:prstClr>
              </a:solidFill>
              <a:latin typeface="Calibri"/>
            </a:endParaRPr>
          </a:p>
        </p:txBody>
      </p:sp>
      <p:pic>
        <p:nvPicPr>
          <p:cNvPr id="7" name="Picture 6" descr="A collage of a helicopter&#10;&#10;Description automatically generated with low confidence">
            <a:extLst>
              <a:ext uri="{FF2B5EF4-FFF2-40B4-BE49-F238E27FC236}">
                <a16:creationId xmlns:a16="http://schemas.microsoft.com/office/drawing/2014/main" id="{7E66B1C5-DB5F-8C9B-8304-D0E3BC933443}"/>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b="-2"/>
          <a:stretch/>
        </p:blipFill>
        <p:spPr>
          <a:xfrm>
            <a:off x="8390197" y="555573"/>
            <a:ext cx="3633192" cy="3682854"/>
          </a:xfrm>
          <a:custGeom>
            <a:avLst/>
            <a:gdLst/>
            <a:ahLst/>
            <a:cxnLst/>
            <a:rect l="l" t="t" r="r" b="b"/>
            <a:pathLst>
              <a:path w="4184139" h="4247004">
                <a:moveTo>
                  <a:pt x="807468" y="0"/>
                </a:moveTo>
                <a:lnTo>
                  <a:pt x="4068803" y="0"/>
                </a:lnTo>
                <a:lnTo>
                  <a:pt x="4162158" y="84846"/>
                </a:lnTo>
                <a:lnTo>
                  <a:pt x="4184139" y="109032"/>
                </a:lnTo>
                <a:lnTo>
                  <a:pt x="4184139" y="3508705"/>
                </a:lnTo>
                <a:lnTo>
                  <a:pt x="4162158" y="3532891"/>
                </a:lnTo>
                <a:cubicBezTo>
                  <a:pt x="3720942" y="3974107"/>
                  <a:pt x="3111408" y="4247004"/>
                  <a:pt x="2438135" y="4247004"/>
                </a:cubicBezTo>
                <a:cubicBezTo>
                  <a:pt x="1091590" y="4247004"/>
                  <a:pt x="0" y="3155414"/>
                  <a:pt x="0" y="1808869"/>
                </a:cubicBezTo>
                <a:cubicBezTo>
                  <a:pt x="0" y="1135596"/>
                  <a:pt x="272898" y="526062"/>
                  <a:pt x="714113" y="84846"/>
                </a:cubicBezTo>
                <a:close/>
              </a:path>
            </a:pathLst>
          </a:custGeom>
          <a:effectLst>
            <a:softEdge rad="0"/>
          </a:effectLst>
        </p:spPr>
      </p:pic>
      <p:pic>
        <p:nvPicPr>
          <p:cNvPr id="9" name="Picture 8" descr="Chart&#10;&#10;Description automatically generated">
            <a:extLst>
              <a:ext uri="{FF2B5EF4-FFF2-40B4-BE49-F238E27FC236}">
                <a16:creationId xmlns:a16="http://schemas.microsoft.com/office/drawing/2014/main" id="{CDB7F7ED-62AC-B32A-C257-C65B9E496F8B}"/>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41025" y="2827544"/>
            <a:ext cx="3335666" cy="4018876"/>
          </a:xfrm>
          <a:prstGeom prst="rect">
            <a:avLst/>
          </a:prstGeom>
        </p:spPr>
      </p:pic>
      <p:sp>
        <p:nvSpPr>
          <p:cNvPr id="11" name="Rounded Rectangle 2">
            <a:extLst>
              <a:ext uri="{FF2B5EF4-FFF2-40B4-BE49-F238E27FC236}">
                <a16:creationId xmlns:a16="http://schemas.microsoft.com/office/drawing/2014/main" id="{1705D104-52BE-3FA5-34A8-ED7E32235E10}"/>
              </a:ext>
            </a:extLst>
          </p:cNvPr>
          <p:cNvSpPr/>
          <p:nvPr/>
        </p:nvSpPr>
        <p:spPr>
          <a:xfrm>
            <a:off x="367527" y="994153"/>
            <a:ext cx="7472683" cy="165462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NASA defines </a:t>
            </a:r>
            <a:r>
              <a:rPr kumimoji="0" lang="en-US" sz="24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Advanced Air Mobility (AAM)</a:t>
            </a:r>
            <a:r>
              <a:rPr kumimoji="0" lang="en-US" sz="24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 as safe, sustainable, affordable, and accessible aviation for transformational local and intraregional missions. </a:t>
            </a:r>
          </a:p>
        </p:txBody>
      </p:sp>
      <p:sp>
        <p:nvSpPr>
          <p:cNvPr id="13" name="TextBox 12">
            <a:extLst>
              <a:ext uri="{FF2B5EF4-FFF2-40B4-BE49-F238E27FC236}">
                <a16:creationId xmlns:a16="http://schemas.microsoft.com/office/drawing/2014/main" id="{8DCE843A-549B-76C7-F5A4-843458E4DE4F}"/>
              </a:ext>
            </a:extLst>
          </p:cNvPr>
          <p:cNvSpPr txBox="1"/>
          <p:nvPr/>
        </p:nvSpPr>
        <p:spPr>
          <a:xfrm>
            <a:off x="422277" y="3525134"/>
            <a:ext cx="5181659"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AAM is a broad term that covers several applications divided into an array of missions that may be performed in different types of aircraft flying between and over many different locations. AAM can encompass passenger transport, the movement of cargo or goods, and aerial work missions. </a:t>
            </a:r>
          </a:p>
        </p:txBody>
      </p:sp>
    </p:spTree>
    <p:extLst>
      <p:ext uri="{BB962C8B-B14F-4D97-AF65-F5344CB8AC3E}">
        <p14:creationId xmlns:p14="http://schemas.microsoft.com/office/powerpoint/2010/main" val="496369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5A792B45-8C73-A6C1-CDF9-50CD72D529ED}"/>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6096000" y="3446463"/>
            <a:ext cx="6096000" cy="3432175"/>
          </a:xfrm>
        </p:spPr>
      </p:pic>
      <p:sp>
        <p:nvSpPr>
          <p:cNvPr id="4" name="Date Placeholder 3">
            <a:extLst>
              <a:ext uri="{FF2B5EF4-FFF2-40B4-BE49-F238E27FC236}">
                <a16:creationId xmlns:a16="http://schemas.microsoft.com/office/drawing/2014/main" id="{82823969-A281-7894-D347-E2FA6862A49C}"/>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www.nasa.gov   |</a:t>
            </a:r>
          </a:p>
        </p:txBody>
      </p:sp>
      <p:sp>
        <p:nvSpPr>
          <p:cNvPr id="5" name="Slide Number Placeholder 4">
            <a:extLst>
              <a:ext uri="{FF2B5EF4-FFF2-40B4-BE49-F238E27FC236}">
                <a16:creationId xmlns:a16="http://schemas.microsoft.com/office/drawing/2014/main" id="{6AACA00C-81FE-0B07-6F17-1CE7C7E12395}"/>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endParaRPr>
          </a:p>
        </p:txBody>
      </p:sp>
      <p:pic>
        <p:nvPicPr>
          <p:cNvPr id="20" name="Picture Placeholder 19" descr="A picture containing rainbow, laser, light&#10;&#10;Description automatically generated">
            <a:extLst>
              <a:ext uri="{FF2B5EF4-FFF2-40B4-BE49-F238E27FC236}">
                <a16:creationId xmlns:a16="http://schemas.microsoft.com/office/drawing/2014/main" id="{0B4CFB66-E661-C754-5C70-62F915611B64}"/>
              </a:ext>
            </a:extLst>
          </p:cNvPr>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0" y="1588"/>
            <a:ext cx="6096000" cy="3433762"/>
          </a:xfrm>
        </p:spPr>
      </p:pic>
      <p:sp>
        <p:nvSpPr>
          <p:cNvPr id="12" name="TextBox 11">
            <a:extLst>
              <a:ext uri="{FF2B5EF4-FFF2-40B4-BE49-F238E27FC236}">
                <a16:creationId xmlns:a16="http://schemas.microsoft.com/office/drawing/2014/main" id="{992DB51C-6F50-319E-0FC0-C56A803DE4EF}"/>
              </a:ext>
            </a:extLst>
          </p:cNvPr>
          <p:cNvSpPr txBox="1"/>
          <p:nvPr/>
        </p:nvSpPr>
        <p:spPr>
          <a:xfrm>
            <a:off x="6826843" y="914597"/>
            <a:ext cx="4824249"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55BA9"/>
                </a:solidFill>
                <a:effectLst/>
                <a:uLnTx/>
                <a:uFillTx/>
                <a:latin typeface="Lato" panose="020F0502020204030203" pitchFamily="34" charset="0"/>
                <a:ea typeface="Lato" panose="020F0502020204030203" pitchFamily="34" charset="0"/>
                <a:cs typeface="Lato" panose="020F0502020204030203" pitchFamily="34" charset="0"/>
              </a:rPr>
              <a:t>NASA is conducting research, development, and testing to ensure the U.S. has global leadership in the Advanced Air Mobility market = U.S. economic benefit </a:t>
            </a:r>
            <a:endParaRPr kumimoji="0" lang="en-US" sz="20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3" name="TextBox 12">
            <a:extLst>
              <a:ext uri="{FF2B5EF4-FFF2-40B4-BE49-F238E27FC236}">
                <a16:creationId xmlns:a16="http://schemas.microsoft.com/office/drawing/2014/main" id="{9B0BFEA6-0564-2FE0-20D5-0DDBCE1F5CC5}"/>
              </a:ext>
            </a:extLst>
          </p:cNvPr>
          <p:cNvSpPr txBox="1"/>
          <p:nvPr/>
        </p:nvSpPr>
        <p:spPr>
          <a:xfrm>
            <a:off x="86888" y="3501719"/>
            <a:ext cx="5912702" cy="406265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455BA9"/>
                </a:solidFill>
                <a:effectLst/>
                <a:uLnTx/>
                <a:uFillTx/>
                <a:latin typeface="Lato" panose="020F0502020204030203" pitchFamily="34" charset="0"/>
                <a:ea typeface="Lato" panose="020F0502020204030203" pitchFamily="34" charset="0"/>
                <a:cs typeface="Lato" panose="020F0502020204030203" pitchFamily="34" charset="0"/>
              </a:rPr>
              <a:t>Accelerate technology: </a:t>
            </a:r>
            <a:r>
              <a:rPr kumimoji="0" lang="en-US" sz="1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NASA is researching the total ecosystem through modeling, simulations, and flights to see how the pieces will work together in harmony (airspace, vertiports, aircraft, automation).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0C7654"/>
                </a:solidFill>
                <a:effectLst/>
                <a:uLnTx/>
                <a:uFillTx/>
                <a:latin typeface="Lato" panose="020F0502020204030203" pitchFamily="34" charset="0"/>
                <a:ea typeface="Lato" panose="020F0502020204030203" pitchFamily="34" charset="0"/>
                <a:cs typeface="Lato" panose="020F0502020204030203" pitchFamily="34" charset="0"/>
              </a:rPr>
              <a:t>Accelerate policy and guidance: </a:t>
            </a:r>
            <a:r>
              <a:rPr kumimoji="0" lang="en-US" sz="1600" b="0" i="0" u="none" strike="noStrike" kern="1200" cap="none" spc="0" normalizeH="0" baseline="0" noProof="0">
                <a:ln>
                  <a:noFill/>
                </a:ln>
                <a:solidFill>
                  <a:srgbClr val="071A3A"/>
                </a:solidFill>
                <a:effectLst/>
                <a:uLnTx/>
                <a:uFillTx/>
                <a:latin typeface="Lato" panose="020F0502020204030203" pitchFamily="34" charset="0"/>
                <a:ea typeface="Lato" panose="020F0502020204030203" pitchFamily="34" charset="0"/>
                <a:cs typeface="Lato" panose="020F0502020204030203" pitchFamily="34" charset="0"/>
              </a:rPr>
              <a:t>NASA is informing standards to enable regulators like the FAA to establish rules and policy.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71A3A"/>
              </a:solidFill>
              <a:effectLst/>
              <a:uLnTx/>
              <a:uFillTx/>
              <a:latin typeface="Lato" panose="020F0502020204030203" pitchFamily="34" charset="0"/>
              <a:ea typeface="Lato" panose="020F0502020204030203" pitchFamily="34" charset="0"/>
              <a:cs typeface="Lato" panose="020F050202020403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D8572A"/>
                </a:solidFill>
                <a:effectLst/>
                <a:uLnTx/>
                <a:uFillTx/>
                <a:latin typeface="Lato" panose="020F0502020204030203" pitchFamily="34" charset="0"/>
                <a:ea typeface="Lato" panose="020F0502020204030203" pitchFamily="34" charset="0"/>
                <a:cs typeface="Lato" panose="020F0502020204030203" pitchFamily="34" charset="0"/>
              </a:rPr>
              <a:t>Accelerate aviation leadership: </a:t>
            </a:r>
            <a:r>
              <a:rPr kumimoji="0" lang="en-US" sz="1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NASA will help springboard the AAM industry to enable successful domestic industry business models.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1" name="Rectangle 20">
            <a:extLst>
              <a:ext uri="{FF2B5EF4-FFF2-40B4-BE49-F238E27FC236}">
                <a16:creationId xmlns:a16="http://schemas.microsoft.com/office/drawing/2014/main" id="{FC3CA4C0-3C73-1745-5D68-C5B32CDC81E8}"/>
              </a:ext>
            </a:extLst>
          </p:cNvPr>
          <p:cNvSpPr/>
          <p:nvPr/>
        </p:nvSpPr>
        <p:spPr>
          <a:xfrm>
            <a:off x="6096000" y="3457554"/>
            <a:ext cx="6099174" cy="3432176"/>
          </a:xfrm>
          <a:prstGeom prst="rect">
            <a:avLst/>
          </a:prstGeom>
          <a:solidFill>
            <a:srgbClr val="455BA9">
              <a:alpha val="32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CF52E081-6139-4FD1-D1D2-0D176509D28A}"/>
              </a:ext>
            </a:extLst>
          </p:cNvPr>
          <p:cNvSpPr/>
          <p:nvPr/>
        </p:nvSpPr>
        <p:spPr>
          <a:xfrm>
            <a:off x="-6348" y="12679"/>
            <a:ext cx="6099174" cy="3444875"/>
          </a:xfrm>
          <a:prstGeom prst="rect">
            <a:avLst/>
          </a:prstGeom>
          <a:solidFill>
            <a:schemeClr val="accent2">
              <a:alpha val="2755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92ACC94D-07C5-E7F0-8192-928BB6EBE0AC}"/>
              </a:ext>
            </a:extLst>
          </p:cNvPr>
          <p:cNvSpPr txBox="1"/>
          <p:nvPr/>
        </p:nvSpPr>
        <p:spPr>
          <a:xfrm>
            <a:off x="180124" y="2907668"/>
            <a:ext cx="248291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rPr>
              <a:t>NASA’s Value</a:t>
            </a:r>
          </a:p>
        </p:txBody>
      </p:sp>
      <p:pic>
        <p:nvPicPr>
          <p:cNvPr id="2" name="Picture 1">
            <a:extLst>
              <a:ext uri="{FF2B5EF4-FFF2-40B4-BE49-F238E27FC236}">
                <a16:creationId xmlns:a16="http://schemas.microsoft.com/office/drawing/2014/main" id="{AC391949-DA63-47EF-93CE-E389AB887583}"/>
              </a:ext>
            </a:extLst>
          </p:cNvPr>
          <p:cNvPicPr>
            <a:picLocks noChangeAspect="1"/>
          </p:cNvPicPr>
          <p:nvPr/>
        </p:nvPicPr>
        <p:blipFill>
          <a:blip r:embed="rId5"/>
          <a:stretch>
            <a:fillRect/>
          </a:stretch>
        </p:blipFill>
        <p:spPr>
          <a:xfrm>
            <a:off x="11239592" y="-15648"/>
            <a:ext cx="965200" cy="762000"/>
          </a:xfrm>
          <a:prstGeom prst="rect">
            <a:avLst/>
          </a:prstGeom>
        </p:spPr>
      </p:pic>
    </p:spTree>
    <p:extLst>
      <p:ext uri="{BB962C8B-B14F-4D97-AF65-F5344CB8AC3E}">
        <p14:creationId xmlns:p14="http://schemas.microsoft.com/office/powerpoint/2010/main" val="406842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99E8-3257-E220-2795-4AF139873ED5}"/>
              </a:ext>
            </a:extLst>
          </p:cNvPr>
          <p:cNvSpPr>
            <a:spLocks noGrp="1"/>
          </p:cNvSpPr>
          <p:nvPr>
            <p:ph type="title"/>
          </p:nvPr>
        </p:nvSpPr>
        <p:spPr>
          <a:xfrm>
            <a:off x="4926052" y="526062"/>
            <a:ext cx="7061510" cy="1200329"/>
          </a:xfrm>
        </p:spPr>
        <p:txBody>
          <a:bodyPr/>
          <a:lstStyle/>
          <a:p>
            <a:r>
              <a:rPr lang="en-US" dirty="0">
                <a:latin typeface="Biome" panose="020B0503030204020804" pitchFamily="34" charset="0"/>
                <a:cs typeface="Biome" panose="020B0503030204020804" pitchFamily="34" charset="0"/>
              </a:rPr>
              <a:t>Digital Infrastructure: Meaning &amp; Implications</a:t>
            </a:r>
          </a:p>
        </p:txBody>
      </p:sp>
      <p:sp>
        <p:nvSpPr>
          <p:cNvPr id="4" name="Slide Number Placeholder 3">
            <a:extLst>
              <a:ext uri="{FF2B5EF4-FFF2-40B4-BE49-F238E27FC236}">
                <a16:creationId xmlns:a16="http://schemas.microsoft.com/office/drawing/2014/main" id="{F8F5BA58-BD9B-3D4E-7E52-54E5E9C085A1}"/>
              </a:ext>
            </a:extLst>
          </p:cNvPr>
          <p:cNvSpPr>
            <a:spLocks noGrp="1"/>
          </p:cNvSpPr>
          <p:nvPr>
            <p:ph type="sldNum" sz="quarter" idx="12"/>
          </p:nvPr>
        </p:nvSpPr>
        <p:spPr/>
        <p:txBody>
          <a:bodyPr/>
          <a:lstStyle/>
          <a:p>
            <a:fld id="{2E8C51FE-49D9-314D-9957-ABBF7DDE8782}" type="slidenum">
              <a:rPr lang="en-US" smtClean="0"/>
              <a:t>4</a:t>
            </a:fld>
            <a:endParaRPr lang="en-US"/>
          </a:p>
        </p:txBody>
      </p:sp>
      <p:sp>
        <p:nvSpPr>
          <p:cNvPr id="6" name="Rounded Rectangle 5">
            <a:extLst>
              <a:ext uri="{FF2B5EF4-FFF2-40B4-BE49-F238E27FC236}">
                <a16:creationId xmlns:a16="http://schemas.microsoft.com/office/drawing/2014/main" id="{88F4CC74-06B5-4B31-F893-7F1EA9CA6C12}"/>
              </a:ext>
            </a:extLst>
          </p:cNvPr>
          <p:cNvSpPr/>
          <p:nvPr/>
        </p:nvSpPr>
        <p:spPr>
          <a:xfrm>
            <a:off x="4125951" y="2051824"/>
            <a:ext cx="7861611" cy="10593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iome" panose="020B0503030204020804" pitchFamily="34" charset="0"/>
                <a:cs typeface="Biome" panose="020B0503030204020804" pitchFamily="34" charset="0"/>
              </a:rPr>
              <a:t>Intersection of hardware, software, and networks that enables the flow and use of data and information to support an organization’s operations. </a:t>
            </a:r>
          </a:p>
        </p:txBody>
      </p:sp>
      <p:sp>
        <p:nvSpPr>
          <p:cNvPr id="7" name="TextBox 6">
            <a:extLst>
              <a:ext uri="{FF2B5EF4-FFF2-40B4-BE49-F238E27FC236}">
                <a16:creationId xmlns:a16="http://schemas.microsoft.com/office/drawing/2014/main" id="{1480BDA5-FAC5-90FF-9BC8-F83AA0F67676}"/>
              </a:ext>
            </a:extLst>
          </p:cNvPr>
          <p:cNvSpPr txBox="1"/>
          <p:nvPr/>
        </p:nvSpPr>
        <p:spPr>
          <a:xfrm>
            <a:off x="3902927" y="3217871"/>
            <a:ext cx="8195592" cy="3293209"/>
          </a:xfrm>
          <a:prstGeom prst="rect">
            <a:avLst/>
          </a:prstGeom>
          <a:noFill/>
        </p:spPr>
        <p:txBody>
          <a:bodyPr wrap="square" rtlCol="0">
            <a:spAutoFit/>
          </a:bodyPr>
          <a:lstStyle/>
          <a:p>
            <a:r>
              <a:rPr lang="en-US" sz="1600" dirty="0">
                <a:latin typeface="Biome" panose="020B0503030204020804" pitchFamily="34" charset="0"/>
                <a:cs typeface="Biome" panose="020B0503030204020804" pitchFamily="34" charset="0"/>
              </a:rPr>
              <a:t>Key Components: </a:t>
            </a:r>
          </a:p>
          <a:p>
            <a:pPr marL="285750"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Modes, methods, or pipes that enable communication</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Internet backbone and other modes of spectrum for sending data from one location to another</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Communication hardware and software, both terrestrial and space based</a:t>
            </a:r>
          </a:p>
          <a:p>
            <a:pPr marL="285750"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Capabilities that allow for use of this digital information</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Combination of on premise, cloud, hybrid, and edge computing</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Data aggregation and hosting</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Interfaces and protocols that enable access and understanding of data</a:t>
            </a:r>
          </a:p>
          <a:p>
            <a:pPr marL="285750"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Applications that create solutions using this available digital information </a:t>
            </a:r>
          </a:p>
          <a:p>
            <a:pPr marL="742950" lvl="1"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Software services, algorithms, and tools that enable use of the data</a:t>
            </a:r>
          </a:p>
          <a:p>
            <a:pPr marL="285750" indent="-285750">
              <a:buFont typeface="Arial" panose="020B0604020202020204" pitchFamily="34" charset="0"/>
              <a:buChar char="•"/>
            </a:pPr>
            <a:r>
              <a:rPr lang="en-US" sz="1600" dirty="0">
                <a:latin typeface="Biome" panose="020B0503030204020804" pitchFamily="34" charset="0"/>
                <a:cs typeface="Biome" panose="020B0503030204020804" pitchFamily="34" charset="0"/>
              </a:rPr>
              <a:t>Operational and data security</a:t>
            </a:r>
          </a:p>
        </p:txBody>
      </p:sp>
    </p:spTree>
    <p:extLst>
      <p:ext uri="{BB962C8B-B14F-4D97-AF65-F5344CB8AC3E}">
        <p14:creationId xmlns:p14="http://schemas.microsoft.com/office/powerpoint/2010/main" val="111707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08" y="-12700"/>
            <a:ext cx="5289386" cy="500082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FE7142A8-393B-47A8-A092-871662362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688" y="-12700"/>
            <a:ext cx="5289386" cy="500971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EA14E168-70E6-4C9F-BB61-FCF0AF368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00" y="-12700"/>
            <a:ext cx="5239448" cy="4902669"/>
          </a:xfrm>
          <a:custGeom>
            <a:avLst/>
            <a:gdLst>
              <a:gd name="connsiteX0" fmla="*/ 1223006 w 5239448"/>
              <a:gd name="connsiteY0" fmla="*/ 0 h 4902669"/>
              <a:gd name="connsiteX1" fmla="*/ 3966508 w 5239448"/>
              <a:gd name="connsiteY1" fmla="*/ 0 h 4902669"/>
              <a:gd name="connsiteX2" fmla="*/ 4073429 w 5239448"/>
              <a:gd name="connsiteY2" fmla="*/ 64957 h 4902669"/>
              <a:gd name="connsiteX3" fmla="*/ 5239448 w 5239448"/>
              <a:gd name="connsiteY3" fmla="*/ 2257977 h 4902669"/>
              <a:gd name="connsiteX4" fmla="*/ 2594756 w 5239448"/>
              <a:gd name="connsiteY4" fmla="*/ 4902669 h 4902669"/>
              <a:gd name="connsiteX5" fmla="*/ 3795 w 5239448"/>
              <a:gd name="connsiteY5" fmla="*/ 2790975 h 4902669"/>
              <a:gd name="connsiteX6" fmla="*/ 0 w 5239448"/>
              <a:gd name="connsiteY6" fmla="*/ 2766110 h 4902669"/>
              <a:gd name="connsiteX7" fmla="*/ 0 w 5239448"/>
              <a:gd name="connsiteY7" fmla="*/ 1745670 h 4902669"/>
              <a:gd name="connsiteX8" fmla="*/ 33326 w 5239448"/>
              <a:gd name="connsiteY8" fmla="*/ 1597027 h 4902669"/>
              <a:gd name="connsiteX9" fmla="*/ 1116084 w 5239448"/>
              <a:gd name="connsiteY9" fmla="*/ 64957 h 490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39448" h="4902669">
                <a:moveTo>
                  <a:pt x="1223006" y="0"/>
                </a:moveTo>
                <a:lnTo>
                  <a:pt x="3966508" y="0"/>
                </a:lnTo>
                <a:lnTo>
                  <a:pt x="4073429" y="64957"/>
                </a:lnTo>
                <a:cubicBezTo>
                  <a:pt x="4776921" y="540227"/>
                  <a:pt x="5239448" y="1345088"/>
                  <a:pt x="5239448" y="2257977"/>
                </a:cubicBezTo>
                <a:cubicBezTo>
                  <a:pt x="5239448" y="3718600"/>
                  <a:pt x="4055379" y="4902669"/>
                  <a:pt x="2594756" y="4902669"/>
                </a:cubicBezTo>
                <a:cubicBezTo>
                  <a:pt x="1316711" y="4902669"/>
                  <a:pt x="250402" y="3996116"/>
                  <a:pt x="3795" y="2790975"/>
                </a:cubicBezTo>
                <a:lnTo>
                  <a:pt x="0" y="2766110"/>
                </a:lnTo>
                <a:lnTo>
                  <a:pt x="0" y="1745670"/>
                </a:lnTo>
                <a:lnTo>
                  <a:pt x="33326" y="1597027"/>
                </a:lnTo>
                <a:cubicBezTo>
                  <a:pt x="196388" y="963257"/>
                  <a:pt x="588464" y="421409"/>
                  <a:pt x="1116084" y="64957"/>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A6828ED-AE1E-C9D2-8C2D-FE1393E81C2A}"/>
              </a:ext>
            </a:extLst>
          </p:cNvPr>
          <p:cNvPicPr>
            <a:picLocks noChangeAspect="1"/>
          </p:cNvPicPr>
          <p:nvPr/>
        </p:nvPicPr>
        <p:blipFill rotWithShape="1">
          <a:blip r:embed="rId3"/>
          <a:srcRect l="21747" r="7753"/>
          <a:stretch/>
        </p:blipFill>
        <p:spPr>
          <a:xfrm>
            <a:off x="5666308" y="170244"/>
            <a:ext cx="2885716" cy="2885716"/>
          </a:xfrm>
          <a:custGeom>
            <a:avLst/>
            <a:gdLst/>
            <a:ahLst/>
            <a:cxnLst/>
            <a:rect l="l" t="t" r="r" b="b"/>
            <a:pathLst>
              <a:path w="2885716" h="2885716">
                <a:moveTo>
                  <a:pt x="1442858" y="0"/>
                </a:moveTo>
                <a:cubicBezTo>
                  <a:pt x="2239726" y="0"/>
                  <a:pt x="2885716" y="645990"/>
                  <a:pt x="2885716" y="1442858"/>
                </a:cubicBezTo>
                <a:cubicBezTo>
                  <a:pt x="2885716" y="2239726"/>
                  <a:pt x="2239726" y="2885716"/>
                  <a:pt x="1442858" y="2885716"/>
                </a:cubicBezTo>
                <a:cubicBezTo>
                  <a:pt x="645990" y="2885716"/>
                  <a:pt x="0" y="2239726"/>
                  <a:pt x="0" y="1442858"/>
                </a:cubicBezTo>
                <a:cubicBezTo>
                  <a:pt x="0" y="645990"/>
                  <a:pt x="645990" y="0"/>
                  <a:pt x="1442858" y="0"/>
                </a:cubicBezTo>
                <a:close/>
              </a:path>
            </a:pathLst>
          </a:custGeom>
        </p:spPr>
      </p:pic>
      <p:pic>
        <p:nvPicPr>
          <p:cNvPr id="4" name="Picture 3">
            <a:extLst>
              <a:ext uri="{FF2B5EF4-FFF2-40B4-BE49-F238E27FC236}">
                <a16:creationId xmlns:a16="http://schemas.microsoft.com/office/drawing/2014/main" id="{D02900A6-5CB8-9B4F-D739-1FD60E8B8122}"/>
              </a:ext>
            </a:extLst>
          </p:cNvPr>
          <p:cNvPicPr>
            <a:picLocks noChangeAspect="1"/>
          </p:cNvPicPr>
          <p:nvPr/>
        </p:nvPicPr>
        <p:blipFill rotWithShape="1">
          <a:blip r:embed="rId4"/>
          <a:srcRect l="15104" r="15112" b="-2"/>
          <a:stretch/>
        </p:blipFill>
        <p:spPr>
          <a:xfrm>
            <a:off x="8844338" y="10"/>
            <a:ext cx="3347663" cy="2986304"/>
          </a:xfrm>
          <a:custGeom>
            <a:avLst/>
            <a:gdLst/>
            <a:ahLst/>
            <a:cxnLst/>
            <a:rect l="l" t="t" r="r" b="b"/>
            <a:pathLst>
              <a:path w="3347663" h="2986314">
                <a:moveTo>
                  <a:pt x="458203" y="0"/>
                </a:moveTo>
                <a:lnTo>
                  <a:pt x="3126555" y="0"/>
                </a:lnTo>
                <a:lnTo>
                  <a:pt x="3175466" y="53815"/>
                </a:lnTo>
                <a:cubicBezTo>
                  <a:pt x="3239389" y="131273"/>
                  <a:pt x="3296932" y="214191"/>
                  <a:pt x="3347288" y="301766"/>
                </a:cubicBezTo>
                <a:lnTo>
                  <a:pt x="3347663" y="302487"/>
                </a:lnTo>
                <a:lnTo>
                  <a:pt x="3347663" y="2082469"/>
                </a:lnTo>
                <a:lnTo>
                  <a:pt x="3278648" y="2196072"/>
                </a:lnTo>
                <a:cubicBezTo>
                  <a:pt x="2956544" y="2672847"/>
                  <a:pt x="2411068" y="2986314"/>
                  <a:pt x="1792379" y="2986314"/>
                </a:cubicBezTo>
                <a:cubicBezTo>
                  <a:pt x="802475" y="2986314"/>
                  <a:pt x="0" y="2183839"/>
                  <a:pt x="0" y="1193935"/>
                </a:cubicBezTo>
                <a:cubicBezTo>
                  <a:pt x="0" y="760853"/>
                  <a:pt x="153599" y="363644"/>
                  <a:pt x="409292" y="53815"/>
                </a:cubicBezTo>
                <a:close/>
              </a:path>
            </a:pathLst>
          </a:custGeom>
        </p:spPr>
      </p:pic>
      <p:sp>
        <p:nvSpPr>
          <p:cNvPr id="3" name="Slide Number Placeholder 2">
            <a:extLst>
              <a:ext uri="{FF2B5EF4-FFF2-40B4-BE49-F238E27FC236}">
                <a16:creationId xmlns:a16="http://schemas.microsoft.com/office/drawing/2014/main" id="{F50816A4-08F4-C380-BF92-4CAB62E139D8}"/>
              </a:ext>
            </a:extLst>
          </p:cNvPr>
          <p:cNvSpPr>
            <a:spLocks noGrp="1"/>
          </p:cNvSpPr>
          <p:nvPr>
            <p:ph type="sldNum" sz="quarter" idx="12"/>
          </p:nvPr>
        </p:nvSpPr>
        <p:spPr>
          <a:xfrm>
            <a:off x="10327820" y="6356350"/>
            <a:ext cx="102597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B5A7D23-5EA3-BB48-9A7E-29066237FEC6}" type="slidenum">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B4BC219-3628-A190-FD22-EE81A2756301}"/>
              </a:ext>
            </a:extLst>
          </p:cNvPr>
          <p:cNvPicPr>
            <a:picLocks noChangeAspect="1"/>
          </p:cNvPicPr>
          <p:nvPr/>
        </p:nvPicPr>
        <p:blipFill rotWithShape="1">
          <a:blip r:embed="rId5"/>
          <a:srcRect r="12588" b="1"/>
          <a:stretch/>
        </p:blipFill>
        <p:spPr>
          <a:xfrm>
            <a:off x="5940224" y="3122839"/>
            <a:ext cx="4783902" cy="3735161"/>
          </a:xfrm>
          <a:custGeom>
            <a:avLst/>
            <a:gdLst/>
            <a:ahLst/>
            <a:cxnLst/>
            <a:rect l="l" t="t" r="r" b="b"/>
            <a:pathLst>
              <a:path w="4783902" h="3735161">
                <a:moveTo>
                  <a:pt x="2391951" y="0"/>
                </a:moveTo>
                <a:cubicBezTo>
                  <a:pt x="3712988" y="0"/>
                  <a:pt x="4783902" y="1070915"/>
                  <a:pt x="4783902" y="2391951"/>
                </a:cubicBezTo>
                <a:cubicBezTo>
                  <a:pt x="4783902" y="2846058"/>
                  <a:pt x="4657359" y="3270609"/>
                  <a:pt x="4437611" y="3632264"/>
                </a:cubicBezTo>
                <a:lnTo>
                  <a:pt x="4370329" y="3735161"/>
                </a:lnTo>
                <a:lnTo>
                  <a:pt x="413573" y="3735161"/>
                </a:lnTo>
                <a:lnTo>
                  <a:pt x="346291" y="3632264"/>
                </a:lnTo>
                <a:cubicBezTo>
                  <a:pt x="126544" y="3270609"/>
                  <a:pt x="0" y="2846058"/>
                  <a:pt x="0" y="2391951"/>
                </a:cubicBezTo>
                <a:cubicBezTo>
                  <a:pt x="0" y="1070915"/>
                  <a:pt x="1070915" y="0"/>
                  <a:pt x="2391951" y="0"/>
                </a:cubicBezTo>
                <a:close/>
              </a:path>
            </a:pathLst>
          </a:custGeom>
        </p:spPr>
      </p:pic>
      <p:grpSp>
        <p:nvGrpSpPr>
          <p:cNvPr id="21"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solidFill>
        </p:grpSpPr>
        <p:sp>
          <p:nvSpPr>
            <p:cNvPr id="22" name="Freeform: Shape 21">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8" name="Graphic 185">
            <a:extLst>
              <a:ext uri="{FF2B5EF4-FFF2-40B4-BE49-F238E27FC236}">
                <a16:creationId xmlns:a16="http://schemas.microsoft.com/office/drawing/2014/main" id="{9D69F773-8C5C-486C-B033-51C7BB3B36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tx1">
              <a:alpha val="20000"/>
            </a:schemeClr>
          </a:solidFill>
        </p:grpSpPr>
        <p:sp>
          <p:nvSpPr>
            <p:cNvPr id="29" name="Freeform: Shape 28">
              <a:extLst>
                <a:ext uri="{FF2B5EF4-FFF2-40B4-BE49-F238E27FC236}">
                  <a16:creationId xmlns:a16="http://schemas.microsoft.com/office/drawing/2014/main" id="{B1948534-1A91-4F84-8612-1C2B4C52F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1FAA3112-9317-4953-B51A-BAD23D7DF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3E7BE1D1-6120-4115-B796-7DE6B90C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97B0F1BC-B7BD-4C24-84F9-190E76D9E0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B59CF39A-C85C-4CDA-82E5-A8835E7CA7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5" name="Graphic 185">
            <a:extLst>
              <a:ext uri="{FF2B5EF4-FFF2-40B4-BE49-F238E27FC236}">
                <a16:creationId xmlns:a16="http://schemas.microsoft.com/office/drawing/2014/main" id="{EEC0EF42-FB7F-40F4-9F83-19A3651C74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84508" y="3194155"/>
            <a:ext cx="1054466" cy="469689"/>
            <a:chOff x="9841624" y="4115729"/>
            <a:chExt cx="602169" cy="268223"/>
          </a:xfrm>
          <a:solidFill>
            <a:schemeClr val="bg1"/>
          </a:solidFill>
        </p:grpSpPr>
        <p:sp>
          <p:nvSpPr>
            <p:cNvPr id="36" name="Freeform: Shape 35">
              <a:extLst>
                <a:ext uri="{FF2B5EF4-FFF2-40B4-BE49-F238E27FC236}">
                  <a16:creationId xmlns:a16="http://schemas.microsoft.com/office/drawing/2014/main" id="{ECC34073-7A02-43A0-B4FB-819AC6430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24CA304-6681-4FF9-A857-D79562307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4F6FEDF2-6576-4B8E-81AF-84B914A1F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8BE5E56F-A9D6-490C-AD4D-5F1B521A56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67E4C189-B44E-4E1C-B1AF-25081DA3D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2" name="Oval 41">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BF7B0E8E-1D1E-4BA4-A360-D8A1FF31E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2379" y="567802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386D2BD-1B7C-8E47-C3F7-1F18B2293281}"/>
              </a:ext>
            </a:extLst>
          </p:cNvPr>
          <p:cNvPicPr>
            <a:picLocks noChangeAspect="1"/>
          </p:cNvPicPr>
          <p:nvPr/>
        </p:nvPicPr>
        <p:blipFill>
          <a:blip r:embed="rId6"/>
          <a:stretch>
            <a:fillRect/>
          </a:stretch>
        </p:blipFill>
        <p:spPr>
          <a:xfrm>
            <a:off x="677296" y="3846406"/>
            <a:ext cx="4112009" cy="2692506"/>
          </a:xfrm>
          <a:prstGeom prst="rect">
            <a:avLst/>
          </a:prstGeom>
          <a:ln>
            <a:noFill/>
          </a:ln>
          <a:effectLst>
            <a:softEdge rad="112500"/>
          </a:effectLst>
        </p:spPr>
      </p:pic>
      <p:sp>
        <p:nvSpPr>
          <p:cNvPr id="9" name="TextBox 8">
            <a:extLst>
              <a:ext uri="{FF2B5EF4-FFF2-40B4-BE49-F238E27FC236}">
                <a16:creationId xmlns:a16="http://schemas.microsoft.com/office/drawing/2014/main" id="{7CBF8B02-80A0-A541-658C-92805CEB9D1F}"/>
              </a:ext>
            </a:extLst>
          </p:cNvPr>
          <p:cNvSpPr txBox="1"/>
          <p:nvPr/>
        </p:nvSpPr>
        <p:spPr>
          <a:xfrm>
            <a:off x="337346" y="475613"/>
            <a:ext cx="4514187" cy="3046988"/>
          </a:xfrm>
          <a:prstGeom prst="rect">
            <a:avLst/>
          </a:prstGeom>
          <a:noFill/>
        </p:spPr>
        <p:txBody>
          <a:bodyPr wrap="square">
            <a:spAutoFit/>
          </a:bodyPr>
          <a:lstStyle/>
          <a:p>
            <a:pPr algn="ctr"/>
            <a:r>
              <a:rPr lang="en-US" sz="1600" b="1" i="0" dirty="0">
                <a:solidFill>
                  <a:schemeClr val="bg1">
                    <a:lumMod val="95000"/>
                  </a:schemeClr>
                </a:solidFill>
                <a:effectLst/>
                <a:latin typeface="Helvetica Neue" panose="02000503000000020004" pitchFamily="2" charset="0"/>
              </a:rPr>
              <a:t>Architecture (System): </a:t>
            </a:r>
            <a:r>
              <a:rPr lang="en-US" sz="1600" b="0" i="0" dirty="0">
                <a:solidFill>
                  <a:schemeClr val="bg1">
                    <a:lumMod val="95000"/>
                  </a:schemeClr>
                </a:solidFill>
                <a:effectLst/>
                <a:latin typeface="Helvetica Neue" panose="02000503000000020004" pitchFamily="2" charset="0"/>
              </a:rPr>
              <a:t>Architecture is the high-level unifying structure that defines a system. It provides a </a:t>
            </a:r>
            <a:r>
              <a:rPr lang="en-US" sz="1600" b="1" i="1" dirty="0">
                <a:solidFill>
                  <a:schemeClr val="bg1">
                    <a:lumMod val="95000"/>
                  </a:schemeClr>
                </a:solidFill>
                <a:effectLst/>
                <a:latin typeface="Helvetica Neue" panose="02000503000000020004" pitchFamily="2" charset="0"/>
              </a:rPr>
              <a:t>set of rules, guidelines, and constraints that defines a cohesive and coherent structure </a:t>
            </a:r>
            <a:r>
              <a:rPr lang="en-US" sz="1600" b="0" i="0" dirty="0">
                <a:solidFill>
                  <a:schemeClr val="bg1">
                    <a:lumMod val="95000"/>
                  </a:schemeClr>
                </a:solidFill>
                <a:effectLst/>
                <a:latin typeface="Helvetica Neue" panose="02000503000000020004" pitchFamily="2" charset="0"/>
              </a:rPr>
              <a:t>consisting of constituent parts, relationships and connections that establish how those parts fit and work together. It addresses the concepts, properties and characteristics of the system and is represented by entities such as functions, functional flows, interfaces, relationships, resource flow items, physical elements, etc. </a:t>
            </a:r>
            <a:endParaRPr lang="en-US" sz="1600" dirty="0">
              <a:solidFill>
                <a:schemeClr val="bg1">
                  <a:lumMod val="95000"/>
                </a:schemeClr>
              </a:solidFill>
            </a:endParaRPr>
          </a:p>
        </p:txBody>
      </p:sp>
    </p:spTree>
    <p:extLst>
      <p:ext uri="{BB962C8B-B14F-4D97-AF65-F5344CB8AC3E}">
        <p14:creationId xmlns:p14="http://schemas.microsoft.com/office/powerpoint/2010/main" val="131621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7C660534-D685-DF02-04AE-2A9FFA8854E3}"/>
              </a:ext>
            </a:extLst>
          </p:cNvPr>
          <p:cNvSpPr txBox="1"/>
          <p:nvPr/>
        </p:nvSpPr>
        <p:spPr>
          <a:xfrm>
            <a:off x="6556608" y="1346185"/>
            <a:ext cx="2651877"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FAA Aircraft Network Security Program</a:t>
            </a:r>
          </a:p>
        </p:txBody>
      </p:sp>
      <p:cxnSp>
        <p:nvCxnSpPr>
          <p:cNvPr id="52" name="Straight Connector 51">
            <a:extLst>
              <a:ext uri="{FF2B5EF4-FFF2-40B4-BE49-F238E27FC236}">
                <a16:creationId xmlns:a16="http://schemas.microsoft.com/office/drawing/2014/main" id="{711184D4-9B3B-E333-8C3E-97A8B9D84DEF}"/>
              </a:ext>
            </a:extLst>
          </p:cNvPr>
          <p:cNvCxnSpPr>
            <a:cxnSpLocks/>
            <a:endCxn id="56" idx="2"/>
          </p:cNvCxnSpPr>
          <p:nvPr/>
        </p:nvCxnSpPr>
        <p:spPr>
          <a:xfrm flipV="1">
            <a:off x="7966471" y="3162171"/>
            <a:ext cx="0" cy="347409"/>
          </a:xfrm>
          <a:prstGeom prst="line">
            <a:avLst/>
          </a:prstGeom>
          <a:ln w="38100">
            <a:prstDash val="sysDot"/>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5B4A6B5E-D762-8349-40CD-AE6DB6703BFA}"/>
              </a:ext>
            </a:extLst>
          </p:cNvPr>
          <p:cNvCxnSpPr>
            <a:cxnSpLocks/>
          </p:cNvCxnSpPr>
          <p:nvPr/>
        </p:nvCxnSpPr>
        <p:spPr>
          <a:xfrm flipH="1">
            <a:off x="5301107" y="3151251"/>
            <a:ext cx="2685" cy="376482"/>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67" name="Picture 66">
            <a:extLst>
              <a:ext uri="{FF2B5EF4-FFF2-40B4-BE49-F238E27FC236}">
                <a16:creationId xmlns:a16="http://schemas.microsoft.com/office/drawing/2014/main" id="{8FA20657-671F-E44E-95A6-C231F06E1E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34941" y="2058766"/>
            <a:ext cx="1851183" cy="1381268"/>
          </a:xfrm>
          <a:prstGeom prst="rect">
            <a:avLst/>
          </a:prstGeom>
        </p:spPr>
      </p:pic>
      <p:sp>
        <p:nvSpPr>
          <p:cNvPr id="71" name="TextBox 70">
            <a:extLst>
              <a:ext uri="{FF2B5EF4-FFF2-40B4-BE49-F238E27FC236}">
                <a16:creationId xmlns:a16="http://schemas.microsoft.com/office/drawing/2014/main" id="{602BF005-E26C-DF48-97D7-5655B627F013}"/>
              </a:ext>
            </a:extLst>
          </p:cNvPr>
          <p:cNvSpPr txBox="1"/>
          <p:nvPr/>
        </p:nvSpPr>
        <p:spPr>
          <a:xfrm>
            <a:off x="9412660" y="1338360"/>
            <a:ext cx="2398193"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In-Time Aviation Safety Management Systems</a:t>
            </a:r>
          </a:p>
        </p:txBody>
      </p:sp>
      <p:sp>
        <p:nvSpPr>
          <p:cNvPr id="60" name="TextBox 59">
            <a:extLst>
              <a:ext uri="{FF2B5EF4-FFF2-40B4-BE49-F238E27FC236}">
                <a16:creationId xmlns:a16="http://schemas.microsoft.com/office/drawing/2014/main" id="{68CF30E8-0F59-9C47-8D75-BD774E9100D2}"/>
              </a:ext>
            </a:extLst>
          </p:cNvPr>
          <p:cNvSpPr txBox="1"/>
          <p:nvPr/>
        </p:nvSpPr>
        <p:spPr>
          <a:xfrm>
            <a:off x="5043559" y="5328714"/>
            <a:ext cx="3038161" cy="861774"/>
          </a:xfrm>
          <a:prstGeom prst="rect">
            <a:avLst/>
          </a:prstGeom>
          <a:solidFill>
            <a:schemeClr val="bg1"/>
          </a:solidFill>
          <a:ln>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Infrastructure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Communication, Navigation, Surveillance, SDSP</a:t>
            </a:r>
          </a:p>
        </p:txBody>
      </p:sp>
      <p:sp>
        <p:nvSpPr>
          <p:cNvPr id="36" name="Shape 346">
            <a:extLst>
              <a:ext uri="{FF2B5EF4-FFF2-40B4-BE49-F238E27FC236}">
                <a16:creationId xmlns:a16="http://schemas.microsoft.com/office/drawing/2014/main" id="{BC7BE756-7D00-984E-9D95-206042FFB744}"/>
              </a:ext>
            </a:extLst>
          </p:cNvPr>
          <p:cNvSpPr txBox="1"/>
          <p:nvPr/>
        </p:nvSpPr>
        <p:spPr>
          <a:xfrm>
            <a:off x="797172" y="1497722"/>
            <a:ext cx="2629520" cy="682379"/>
          </a:xfrm>
          <a:prstGeom prst="rect">
            <a:avLst/>
          </a:prstGeom>
          <a:noFill/>
          <a:ln>
            <a:noFill/>
          </a:ln>
          <a:effectLst/>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Calibri" panose="020F0502020204030204" pitchFamily="34" charset="0"/>
                <a:ea typeface="Arial"/>
                <a:cs typeface="Calibri" panose="020F0502020204030204" pitchFamily="34" charset="0"/>
                <a:sym typeface="Arial"/>
              </a:rPr>
              <a:t>Airspace Management</a:t>
            </a:r>
            <a:endParaRPr kumimoji="0" sz="1800" b="1" i="0" u="none" strike="noStrike" kern="1200" cap="none" spc="0" normalizeH="0" baseline="0" noProof="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pic>
        <p:nvPicPr>
          <p:cNvPr id="61" name="Picture 60">
            <a:extLst>
              <a:ext uri="{FF2B5EF4-FFF2-40B4-BE49-F238E27FC236}">
                <a16:creationId xmlns:a16="http://schemas.microsoft.com/office/drawing/2014/main" id="{F8EEA894-09FB-BF47-A717-A8304C8C08EF}"/>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448337" y="4632649"/>
            <a:ext cx="557850" cy="557850"/>
          </a:xfrm>
          <a:prstGeom prst="rect">
            <a:avLst/>
          </a:prstGeom>
          <a:effectLst/>
        </p:spPr>
      </p:pic>
      <p:pic>
        <p:nvPicPr>
          <p:cNvPr id="75" name="Picture 74">
            <a:extLst>
              <a:ext uri="{FF2B5EF4-FFF2-40B4-BE49-F238E27FC236}">
                <a16:creationId xmlns:a16="http://schemas.microsoft.com/office/drawing/2014/main" id="{B6C55F4F-D180-D145-AE0D-4DC4BB228536}"/>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013855" y="4588440"/>
            <a:ext cx="658550" cy="646268"/>
          </a:xfrm>
          <a:prstGeom prst="rect">
            <a:avLst/>
          </a:prstGeom>
          <a:effectLst/>
        </p:spPr>
      </p:pic>
      <p:sp>
        <p:nvSpPr>
          <p:cNvPr id="83" name="TextBox 82">
            <a:extLst>
              <a:ext uri="{FF2B5EF4-FFF2-40B4-BE49-F238E27FC236}">
                <a16:creationId xmlns:a16="http://schemas.microsoft.com/office/drawing/2014/main" id="{C76CBBFB-4B0D-424C-9D68-DF0139C91790}"/>
              </a:ext>
            </a:extLst>
          </p:cNvPr>
          <p:cNvSpPr txBox="1"/>
          <p:nvPr/>
        </p:nvSpPr>
        <p:spPr>
          <a:xfrm>
            <a:off x="910654" y="5340784"/>
            <a:ext cx="2389478" cy="642167"/>
          </a:xfrm>
          <a:prstGeom prst="rect">
            <a:avLst/>
          </a:prstGeom>
          <a:noFill/>
          <a:ln>
            <a:noFill/>
          </a:ln>
          <a:effectLst/>
        </p:spPr>
        <p:txBody>
          <a:bodyPr spcFirstLastPara="1" wrap="square" lIns="91425" tIns="45700" rIns="91425" bIns="457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rgbClr val="000000"/>
                </a:solidFill>
                <a:effectLst/>
                <a:uLnTx/>
                <a:uFillTx/>
                <a:latin typeface="Calibri" panose="020F0502020204030204" pitchFamily="34" charset="0"/>
                <a:ea typeface="Arial"/>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Aircraft Technologies and Automation</a:t>
            </a:r>
          </a:p>
        </p:txBody>
      </p:sp>
      <p:grpSp>
        <p:nvGrpSpPr>
          <p:cNvPr id="90" name="Group 89">
            <a:extLst>
              <a:ext uri="{FF2B5EF4-FFF2-40B4-BE49-F238E27FC236}">
                <a16:creationId xmlns:a16="http://schemas.microsoft.com/office/drawing/2014/main" id="{EF983FE1-3420-CF49-996E-F6F15CD8F880}"/>
              </a:ext>
            </a:extLst>
          </p:cNvPr>
          <p:cNvGrpSpPr>
            <a:grpSpLocks noChangeAspect="1"/>
          </p:cNvGrpSpPr>
          <p:nvPr/>
        </p:nvGrpSpPr>
        <p:grpSpPr>
          <a:xfrm>
            <a:off x="4598316" y="1949152"/>
            <a:ext cx="1410952" cy="1262974"/>
            <a:chOff x="6728063" y="1396539"/>
            <a:chExt cx="4906288" cy="4391726"/>
          </a:xfrm>
          <a:effectLst/>
        </p:grpSpPr>
        <p:grpSp>
          <p:nvGrpSpPr>
            <p:cNvPr id="91" name="Group 90">
              <a:extLst>
                <a:ext uri="{FF2B5EF4-FFF2-40B4-BE49-F238E27FC236}">
                  <a16:creationId xmlns:a16="http://schemas.microsoft.com/office/drawing/2014/main" id="{F7FCCBBE-0323-C248-9CAA-15492F4DFE52}"/>
                </a:ext>
              </a:extLst>
            </p:cNvPr>
            <p:cNvGrpSpPr/>
            <p:nvPr/>
          </p:nvGrpSpPr>
          <p:grpSpPr>
            <a:xfrm>
              <a:off x="6728063" y="1396539"/>
              <a:ext cx="4906288" cy="4391726"/>
              <a:chOff x="7924859" y="2467817"/>
              <a:chExt cx="3709491" cy="3320447"/>
            </a:xfrm>
          </p:grpSpPr>
          <p:pic>
            <p:nvPicPr>
              <p:cNvPr id="104" name="Picture 103">
                <a:extLst>
                  <a:ext uri="{FF2B5EF4-FFF2-40B4-BE49-F238E27FC236}">
                    <a16:creationId xmlns:a16="http://schemas.microsoft.com/office/drawing/2014/main" id="{3BBC6D26-87FD-DC42-9CFC-40CAEF8DA2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4859" y="2467817"/>
                <a:ext cx="3709491" cy="3320447"/>
              </a:xfrm>
              <a:prstGeom prst="rect">
                <a:avLst/>
              </a:prstGeom>
            </p:spPr>
          </p:pic>
          <p:grpSp>
            <p:nvGrpSpPr>
              <p:cNvPr id="105" name="Group 104">
                <a:extLst>
                  <a:ext uri="{FF2B5EF4-FFF2-40B4-BE49-F238E27FC236}">
                    <a16:creationId xmlns:a16="http://schemas.microsoft.com/office/drawing/2014/main" id="{DD196A48-F477-1241-BE92-B12B5F69ADF6}"/>
                  </a:ext>
                </a:extLst>
              </p:cNvPr>
              <p:cNvGrpSpPr/>
              <p:nvPr/>
            </p:nvGrpSpPr>
            <p:grpSpPr>
              <a:xfrm>
                <a:off x="8135310" y="2824300"/>
                <a:ext cx="3274470" cy="2089721"/>
                <a:chOff x="8135310" y="2828031"/>
                <a:chExt cx="3274470" cy="2089721"/>
              </a:xfrm>
            </p:grpSpPr>
            <p:pic>
              <p:nvPicPr>
                <p:cNvPr id="106" name="Picture 105">
                  <a:extLst>
                    <a:ext uri="{FF2B5EF4-FFF2-40B4-BE49-F238E27FC236}">
                      <a16:creationId xmlns:a16="http://schemas.microsoft.com/office/drawing/2014/main" id="{0F58FFC7-294B-6B4C-9997-1A8BA5417FF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35310" y="2828031"/>
                  <a:ext cx="3274470" cy="1368384"/>
                </a:xfrm>
                <a:prstGeom prst="rect">
                  <a:avLst/>
                </a:prstGeom>
              </p:spPr>
            </p:pic>
            <p:pic>
              <p:nvPicPr>
                <p:cNvPr id="107" name="Picture 106">
                  <a:extLst>
                    <a:ext uri="{FF2B5EF4-FFF2-40B4-BE49-F238E27FC236}">
                      <a16:creationId xmlns:a16="http://schemas.microsoft.com/office/drawing/2014/main" id="{8D99B018-96E3-3F4D-B57D-1EBEB8EFDE2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135310" y="3972902"/>
                  <a:ext cx="3274470" cy="944850"/>
                </a:xfrm>
                <a:prstGeom prst="rect">
                  <a:avLst/>
                </a:prstGeom>
              </p:spPr>
            </p:pic>
          </p:grpSp>
        </p:grpSp>
        <p:pic>
          <p:nvPicPr>
            <p:cNvPr id="92" name="Picture 91">
              <a:extLst>
                <a:ext uri="{FF2B5EF4-FFF2-40B4-BE49-F238E27FC236}">
                  <a16:creationId xmlns:a16="http://schemas.microsoft.com/office/drawing/2014/main" id="{7DF17598-FCFD-3E45-A852-65E6D272B79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867867" y="2313633"/>
              <a:ext cx="3469461" cy="2318331"/>
            </a:xfrm>
            <a:prstGeom prst="rect">
              <a:avLst/>
            </a:prstGeom>
          </p:spPr>
        </p:pic>
        <p:sp>
          <p:nvSpPr>
            <p:cNvPr id="93" name="Rectangle 92">
              <a:extLst>
                <a:ext uri="{FF2B5EF4-FFF2-40B4-BE49-F238E27FC236}">
                  <a16:creationId xmlns:a16="http://schemas.microsoft.com/office/drawing/2014/main" id="{01DA8F80-4767-2445-8F07-3D56A5A23BBB}"/>
                </a:ext>
              </a:extLst>
            </p:cNvPr>
            <p:cNvSpPr/>
            <p:nvPr/>
          </p:nvSpPr>
          <p:spPr>
            <a:xfrm>
              <a:off x="7016300" y="2318610"/>
              <a:ext cx="858684" cy="23090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4" name="Group 93">
              <a:extLst>
                <a:ext uri="{FF2B5EF4-FFF2-40B4-BE49-F238E27FC236}">
                  <a16:creationId xmlns:a16="http://schemas.microsoft.com/office/drawing/2014/main" id="{EE4E919A-79B1-E24B-856D-BCFF8F1A63BF}"/>
                </a:ext>
              </a:extLst>
            </p:cNvPr>
            <p:cNvGrpSpPr>
              <a:grpSpLocks noChangeAspect="1"/>
            </p:cNvGrpSpPr>
            <p:nvPr/>
          </p:nvGrpSpPr>
          <p:grpSpPr>
            <a:xfrm>
              <a:off x="8457293" y="3382276"/>
              <a:ext cx="175147" cy="170602"/>
              <a:chOff x="9161702" y="3207467"/>
              <a:chExt cx="281627" cy="274320"/>
            </a:xfrm>
          </p:grpSpPr>
          <p:sp>
            <p:nvSpPr>
              <p:cNvPr id="102" name="Oval 101">
                <a:extLst>
                  <a:ext uri="{FF2B5EF4-FFF2-40B4-BE49-F238E27FC236}">
                    <a16:creationId xmlns:a16="http://schemas.microsoft.com/office/drawing/2014/main" id="{3934C53C-7F07-324B-9186-77EDE0D58BA1}"/>
                  </a:ext>
                </a:extLst>
              </p:cNvPr>
              <p:cNvSpPr/>
              <p:nvPr/>
            </p:nvSpPr>
            <p:spPr>
              <a:xfrm>
                <a:off x="9161702" y="3207467"/>
                <a:ext cx="281627" cy="274320"/>
              </a:xfrm>
              <a:prstGeom prst="ellipse">
                <a:avLst/>
              </a:prstGeom>
              <a:solidFill>
                <a:srgbClr val="FF000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3" name="Picture 102">
                <a:extLst>
                  <a:ext uri="{FF2B5EF4-FFF2-40B4-BE49-F238E27FC236}">
                    <a16:creationId xmlns:a16="http://schemas.microsoft.com/office/drawing/2014/main" id="{01253DF9-ADE7-4242-A668-81217E194CA0}"/>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6677" y="3288788"/>
                <a:ext cx="111678" cy="111678"/>
              </a:xfrm>
              <a:prstGeom prst="rect">
                <a:avLst/>
              </a:prstGeom>
            </p:spPr>
          </p:pic>
        </p:grpSp>
        <p:grpSp>
          <p:nvGrpSpPr>
            <p:cNvPr id="95" name="Group 94">
              <a:extLst>
                <a:ext uri="{FF2B5EF4-FFF2-40B4-BE49-F238E27FC236}">
                  <a16:creationId xmlns:a16="http://schemas.microsoft.com/office/drawing/2014/main" id="{33BBB971-D10A-DE4C-904E-6C770A514D5C}"/>
                </a:ext>
              </a:extLst>
            </p:cNvPr>
            <p:cNvGrpSpPr>
              <a:grpSpLocks noChangeAspect="1"/>
            </p:cNvGrpSpPr>
            <p:nvPr/>
          </p:nvGrpSpPr>
          <p:grpSpPr>
            <a:xfrm>
              <a:off x="8271424" y="2996067"/>
              <a:ext cx="175147" cy="170602"/>
              <a:chOff x="9161702" y="3207467"/>
              <a:chExt cx="281627" cy="274320"/>
            </a:xfrm>
          </p:grpSpPr>
          <p:sp>
            <p:nvSpPr>
              <p:cNvPr id="100" name="Oval 99">
                <a:extLst>
                  <a:ext uri="{FF2B5EF4-FFF2-40B4-BE49-F238E27FC236}">
                    <a16:creationId xmlns:a16="http://schemas.microsoft.com/office/drawing/2014/main" id="{4D8BC148-F049-BF48-974A-D821F0FF0767}"/>
                  </a:ext>
                </a:extLst>
              </p:cNvPr>
              <p:cNvSpPr/>
              <p:nvPr/>
            </p:nvSpPr>
            <p:spPr>
              <a:xfrm>
                <a:off x="9161702" y="3207467"/>
                <a:ext cx="281627" cy="274320"/>
              </a:xfrm>
              <a:prstGeom prst="ellipse">
                <a:avLst/>
              </a:prstGeom>
              <a:solidFill>
                <a:srgbClr val="FF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1" name="Picture 100">
                <a:extLst>
                  <a:ext uri="{FF2B5EF4-FFF2-40B4-BE49-F238E27FC236}">
                    <a16:creationId xmlns:a16="http://schemas.microsoft.com/office/drawing/2014/main" id="{563915D1-DED6-B044-949C-C5F05EB58ACE}"/>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6677" y="3288788"/>
                <a:ext cx="111678" cy="111678"/>
              </a:xfrm>
              <a:prstGeom prst="rect">
                <a:avLst/>
              </a:prstGeom>
            </p:spPr>
          </p:pic>
        </p:grpSp>
        <p:sp>
          <p:nvSpPr>
            <p:cNvPr id="96" name="Oval 95">
              <a:extLst>
                <a:ext uri="{FF2B5EF4-FFF2-40B4-BE49-F238E27FC236}">
                  <a16:creationId xmlns:a16="http://schemas.microsoft.com/office/drawing/2014/main" id="{EF7C5B76-A36F-F64A-8170-1589D76FE7E9}"/>
                </a:ext>
              </a:extLst>
            </p:cNvPr>
            <p:cNvSpPr/>
            <p:nvPr/>
          </p:nvSpPr>
          <p:spPr>
            <a:xfrm>
              <a:off x="8084161" y="2486224"/>
              <a:ext cx="432940" cy="425689"/>
            </a:xfrm>
            <a:prstGeom prst="ellipse">
              <a:avLst/>
            </a:prstGeom>
            <a:solidFill>
              <a:srgbClr val="00B05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Freeform 96">
              <a:extLst>
                <a:ext uri="{FF2B5EF4-FFF2-40B4-BE49-F238E27FC236}">
                  <a16:creationId xmlns:a16="http://schemas.microsoft.com/office/drawing/2014/main" id="{6AB30C08-8015-DC44-A3B1-EAC73CBD3D54}"/>
                </a:ext>
              </a:extLst>
            </p:cNvPr>
            <p:cNvSpPr/>
            <p:nvPr/>
          </p:nvSpPr>
          <p:spPr>
            <a:xfrm rot="15136402">
              <a:off x="8906991" y="3587516"/>
              <a:ext cx="640874" cy="658126"/>
            </a:xfrm>
            <a:custGeom>
              <a:avLst/>
              <a:gdLst>
                <a:gd name="connsiteX0" fmla="*/ 608114 w 640874"/>
                <a:gd name="connsiteY0" fmla="*/ 465433 h 658126"/>
                <a:gd name="connsiteX1" fmla="*/ 316493 w 640874"/>
                <a:gd name="connsiteY1" fmla="*/ 658126 h 658126"/>
                <a:gd name="connsiteX2" fmla="*/ 0 w 640874"/>
                <a:gd name="connsiteY2" fmla="*/ 342627 h 658126"/>
                <a:gd name="connsiteX3" fmla="*/ 316493 w 640874"/>
                <a:gd name="connsiteY3" fmla="*/ 27128 h 658126"/>
                <a:gd name="connsiteX4" fmla="*/ 465121 w 640874"/>
                <a:gd name="connsiteY4" fmla="*/ 31922 h 658126"/>
                <a:gd name="connsiteX5" fmla="*/ 489060 w 640874"/>
                <a:gd name="connsiteY5" fmla="*/ 34238 h 658126"/>
                <a:gd name="connsiteX6" fmla="*/ 490851 w 640874"/>
                <a:gd name="connsiteY6" fmla="*/ 30988 h 658126"/>
                <a:gd name="connsiteX7" fmla="*/ 582001 w 640874"/>
                <a:gd name="connsiteY7" fmla="*/ 3973 h 658126"/>
                <a:gd name="connsiteX8" fmla="*/ 636588 w 640874"/>
                <a:gd name="connsiteY8" fmla="*/ 113361 h 658126"/>
                <a:gd name="connsiteX9" fmla="*/ 622729 w 640874"/>
                <a:gd name="connsiteY9" fmla="*/ 138516 h 658126"/>
                <a:gd name="connsiteX10" fmla="*/ 628177 w 640874"/>
                <a:gd name="connsiteY10" fmla="*/ 194466 h 658126"/>
                <a:gd name="connsiteX11" fmla="*/ 632986 w 640874"/>
                <a:gd name="connsiteY11" fmla="*/ 342627 h 658126"/>
                <a:gd name="connsiteX12" fmla="*/ 608114 w 640874"/>
                <a:gd name="connsiteY12" fmla="*/ 465433 h 6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0874" h="658126">
                  <a:moveTo>
                    <a:pt x="608114" y="465433"/>
                  </a:moveTo>
                  <a:cubicBezTo>
                    <a:pt x="560068" y="578670"/>
                    <a:pt x="447588" y="658126"/>
                    <a:pt x="316493" y="658126"/>
                  </a:cubicBezTo>
                  <a:cubicBezTo>
                    <a:pt x="141699" y="658126"/>
                    <a:pt x="0" y="516872"/>
                    <a:pt x="0" y="342627"/>
                  </a:cubicBezTo>
                  <a:cubicBezTo>
                    <a:pt x="0" y="168382"/>
                    <a:pt x="141699" y="27128"/>
                    <a:pt x="316493" y="27128"/>
                  </a:cubicBezTo>
                  <a:cubicBezTo>
                    <a:pt x="366035" y="27129"/>
                    <a:pt x="415578" y="28726"/>
                    <a:pt x="465121" y="31922"/>
                  </a:cubicBezTo>
                  <a:lnTo>
                    <a:pt x="489060" y="34238"/>
                  </a:lnTo>
                  <a:lnTo>
                    <a:pt x="490851" y="30988"/>
                  </a:lnTo>
                  <a:cubicBezTo>
                    <a:pt x="512755" y="4992"/>
                    <a:pt x="548346" y="-6785"/>
                    <a:pt x="582001" y="3973"/>
                  </a:cubicBezTo>
                  <a:cubicBezTo>
                    <a:pt x="626875" y="18316"/>
                    <a:pt x="651314" y="67291"/>
                    <a:pt x="636588" y="113361"/>
                  </a:cubicBezTo>
                  <a:lnTo>
                    <a:pt x="622729" y="138516"/>
                  </a:lnTo>
                  <a:lnTo>
                    <a:pt x="628177" y="194466"/>
                  </a:lnTo>
                  <a:cubicBezTo>
                    <a:pt x="631383" y="243853"/>
                    <a:pt x="632986" y="293241"/>
                    <a:pt x="632986" y="342627"/>
                  </a:cubicBezTo>
                  <a:cubicBezTo>
                    <a:pt x="632986" y="386189"/>
                    <a:pt x="624130" y="427688"/>
                    <a:pt x="608114" y="465433"/>
                  </a:cubicBezTo>
                  <a:close/>
                </a:path>
              </a:pathLst>
            </a:cu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8" name="Picture 97">
              <a:extLst>
                <a:ext uri="{FF2B5EF4-FFF2-40B4-BE49-F238E27FC236}">
                  <a16:creationId xmlns:a16="http://schemas.microsoft.com/office/drawing/2014/main" id="{589D1C95-3EDA-004E-BC9A-8EA8D650B5BF}"/>
                </a:ext>
              </a:extLst>
            </p:cNvPr>
            <p:cNvPicPr>
              <a:picLocks noChangeAspect="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895859" y="3728475"/>
              <a:ext cx="69454" cy="69454"/>
            </a:xfrm>
            <a:prstGeom prst="rect">
              <a:avLst/>
            </a:prstGeom>
          </p:spPr>
        </p:pic>
        <p:pic>
          <p:nvPicPr>
            <p:cNvPr id="99" name="Picture 98">
              <a:extLst>
                <a:ext uri="{FF2B5EF4-FFF2-40B4-BE49-F238E27FC236}">
                  <a16:creationId xmlns:a16="http://schemas.microsoft.com/office/drawing/2014/main" id="{C62BE202-7B5C-FD44-AFD1-A1F528B54BB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237172" y="2474335"/>
              <a:ext cx="429529" cy="226219"/>
            </a:xfrm>
            <a:prstGeom prst="rect">
              <a:avLst/>
            </a:prstGeom>
          </p:spPr>
        </p:pic>
      </p:grpSp>
      <p:sp>
        <p:nvSpPr>
          <p:cNvPr id="111" name="TextBox 110">
            <a:extLst>
              <a:ext uri="{FF2B5EF4-FFF2-40B4-BE49-F238E27FC236}">
                <a16:creationId xmlns:a16="http://schemas.microsoft.com/office/drawing/2014/main" id="{6D35A75D-4C40-7C41-BBD1-0906A04955F1}"/>
              </a:ext>
            </a:extLst>
          </p:cNvPr>
          <p:cNvSpPr txBox="1"/>
          <p:nvPr/>
        </p:nvSpPr>
        <p:spPr>
          <a:xfrm>
            <a:off x="3782572" y="1490964"/>
            <a:ext cx="2928351" cy="659514"/>
          </a:xfrm>
          <a:prstGeom prst="rect">
            <a:avLst/>
          </a:prstGeom>
          <a:noFill/>
          <a:ln>
            <a:noFill/>
          </a:ln>
          <a:effectLst/>
        </p:spPr>
        <p:txBody>
          <a:bodyPr spcFirstLastPara="1" wrap="square" lIns="91425" tIns="45700" rIns="91425" bIns="457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rgbClr val="000000"/>
                </a:solidFill>
                <a:effectLst/>
                <a:uLnTx/>
                <a:uFillTx/>
                <a:latin typeface="Calibri" panose="020F0502020204030204" pitchFamily="34" charset="0"/>
                <a:ea typeface="Arial"/>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Fleet Management</a:t>
            </a:r>
          </a:p>
        </p:txBody>
      </p:sp>
      <p:sp>
        <p:nvSpPr>
          <p:cNvPr id="125" name="TextBox 124">
            <a:extLst>
              <a:ext uri="{FF2B5EF4-FFF2-40B4-BE49-F238E27FC236}">
                <a16:creationId xmlns:a16="http://schemas.microsoft.com/office/drawing/2014/main" id="{0F8B18B2-5B84-7A4E-B6BB-691E41AA4BD4}"/>
              </a:ext>
            </a:extLst>
          </p:cNvPr>
          <p:cNvSpPr txBox="1"/>
          <p:nvPr/>
        </p:nvSpPr>
        <p:spPr>
          <a:xfrm>
            <a:off x="9427315" y="5406170"/>
            <a:ext cx="2383538" cy="369332"/>
          </a:xfrm>
          <a:prstGeom prst="rect">
            <a:avLst/>
          </a:prstGeom>
          <a:noFill/>
          <a:ln>
            <a:noFill/>
          </a:ln>
          <a:effectLst/>
        </p:spPr>
        <p:txBody>
          <a:bodyPr spcFirstLastPara="1" wrap="square" lIns="91425" tIns="45700" rIns="91425" bIns="45700" anchor="t"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rgbClr val="000000"/>
                </a:solidFill>
                <a:effectLst/>
                <a:uLnTx/>
                <a:uFillTx/>
                <a:latin typeface="Calibri" panose="020F0502020204030204" pitchFamily="34" charset="0"/>
                <a:ea typeface="Arial"/>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Vertiport/Airport Management</a:t>
            </a:r>
          </a:p>
        </p:txBody>
      </p:sp>
      <p:grpSp>
        <p:nvGrpSpPr>
          <p:cNvPr id="133" name="Group 132">
            <a:extLst>
              <a:ext uri="{FF2B5EF4-FFF2-40B4-BE49-F238E27FC236}">
                <a16:creationId xmlns:a16="http://schemas.microsoft.com/office/drawing/2014/main" id="{36801A9D-47FC-1742-99BC-80CDDC3EE4CB}"/>
              </a:ext>
            </a:extLst>
          </p:cNvPr>
          <p:cNvGrpSpPr>
            <a:grpSpLocks noChangeAspect="1"/>
          </p:cNvGrpSpPr>
          <p:nvPr/>
        </p:nvGrpSpPr>
        <p:grpSpPr>
          <a:xfrm>
            <a:off x="10200327" y="4300351"/>
            <a:ext cx="1227625" cy="1024773"/>
            <a:chOff x="4550032" y="3461442"/>
            <a:chExt cx="3850310" cy="3214089"/>
          </a:xfrm>
        </p:grpSpPr>
        <p:grpSp>
          <p:nvGrpSpPr>
            <p:cNvPr id="134" name="Group 133">
              <a:extLst>
                <a:ext uri="{FF2B5EF4-FFF2-40B4-BE49-F238E27FC236}">
                  <a16:creationId xmlns:a16="http://schemas.microsoft.com/office/drawing/2014/main" id="{23DC55C5-9F2E-C847-A187-48D1E1435369}"/>
                </a:ext>
              </a:extLst>
            </p:cNvPr>
            <p:cNvGrpSpPr/>
            <p:nvPr/>
          </p:nvGrpSpPr>
          <p:grpSpPr>
            <a:xfrm>
              <a:off x="6361810" y="3665076"/>
              <a:ext cx="2038532" cy="2312568"/>
              <a:chOff x="3247567" y="3665076"/>
              <a:chExt cx="2038532" cy="2312568"/>
            </a:xfrm>
          </p:grpSpPr>
          <p:pic>
            <p:nvPicPr>
              <p:cNvPr id="139" name="Picture 138">
                <a:extLst>
                  <a:ext uri="{FF2B5EF4-FFF2-40B4-BE49-F238E27FC236}">
                    <a16:creationId xmlns:a16="http://schemas.microsoft.com/office/drawing/2014/main" id="{787918C5-C2F0-CE4D-B68F-047589A69EF4}"/>
                  </a:ext>
                </a:extLst>
              </p:cNvPr>
              <p:cNvPicPr>
                <a:picLocks noChangeAspect="1"/>
              </p:cNvPicPr>
              <p:nvPr/>
            </p:nvPicPr>
            <p:blipFill>
              <a:blip r:embed="rId12" cstate="email">
                <a:clrChange>
                  <a:clrFrom>
                    <a:srgbClr val="F7F7F7"/>
                  </a:clrFrom>
                  <a:clrTo>
                    <a:srgbClr val="F7F7F7">
                      <a:alpha val="0"/>
                    </a:srgbClr>
                  </a:clrTo>
                </a:clrChange>
                <a:extLst>
                  <a:ext uri="{28A0092B-C50C-407E-A947-70E740481C1C}">
                    <a14:useLocalDpi xmlns:a14="http://schemas.microsoft.com/office/drawing/2010/main"/>
                  </a:ext>
                </a:extLst>
              </a:blip>
              <a:stretch>
                <a:fillRect/>
              </a:stretch>
            </p:blipFill>
            <p:spPr>
              <a:xfrm>
                <a:off x="3972508" y="4395649"/>
                <a:ext cx="1313591" cy="738895"/>
              </a:xfrm>
              <a:prstGeom prst="rect">
                <a:avLst/>
              </a:prstGeom>
            </p:spPr>
          </p:pic>
          <p:pic>
            <p:nvPicPr>
              <p:cNvPr id="140" name="Picture 139">
                <a:extLst>
                  <a:ext uri="{FF2B5EF4-FFF2-40B4-BE49-F238E27FC236}">
                    <a16:creationId xmlns:a16="http://schemas.microsoft.com/office/drawing/2014/main" id="{70BE55F5-C1E3-6C4F-98CB-EBCAD3E0418E}"/>
                  </a:ext>
                </a:extLst>
              </p:cNvPr>
              <p:cNvPicPr>
                <a:picLocks noChangeAspect="1"/>
              </p:cNvPicPr>
              <p:nvPr/>
            </p:nvPicPr>
            <p:blipFill rotWithShape="1">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247567" y="4956464"/>
                <a:ext cx="1930905" cy="1021180"/>
              </a:xfrm>
              <a:prstGeom prst="rect">
                <a:avLst/>
              </a:prstGeom>
            </p:spPr>
          </p:pic>
          <p:pic>
            <p:nvPicPr>
              <p:cNvPr id="141" name="Picture 140">
                <a:extLst>
                  <a:ext uri="{FF2B5EF4-FFF2-40B4-BE49-F238E27FC236}">
                    <a16:creationId xmlns:a16="http://schemas.microsoft.com/office/drawing/2014/main" id="{457233DD-0763-E241-BA59-1BA11D849112}"/>
                  </a:ext>
                </a:extLst>
              </p:cNvPr>
              <p:cNvPicPr>
                <a:picLocks noChangeAspect="1"/>
              </p:cNvPicPr>
              <p:nvPr/>
            </p:nvPicPr>
            <p:blipFill rotWithShape="1">
              <a:blip r:embed="rId1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855589" y="3665076"/>
                <a:ext cx="430510" cy="2209191"/>
              </a:xfrm>
              <a:prstGeom prst="rect">
                <a:avLst/>
              </a:prstGeom>
            </p:spPr>
          </p:pic>
        </p:grpSp>
        <p:pic>
          <p:nvPicPr>
            <p:cNvPr id="135" name="Picture 134">
              <a:extLst>
                <a:ext uri="{FF2B5EF4-FFF2-40B4-BE49-F238E27FC236}">
                  <a16:creationId xmlns:a16="http://schemas.microsoft.com/office/drawing/2014/main" id="{90CD9DA9-AEB9-2C45-9E92-A98CF028D79E}"/>
                </a:ext>
              </a:extLst>
            </p:cNvPr>
            <p:cNvPicPr>
              <a:picLocks noChangeAspect="1"/>
            </p:cNvPicPr>
            <p:nvPr/>
          </p:nvPicPr>
          <p:blipFill rotWithShape="1">
            <a:blip r:embed="rId1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867142" y="4611323"/>
              <a:ext cx="989336" cy="523221"/>
            </a:xfrm>
            <a:prstGeom prst="rect">
              <a:avLst/>
            </a:prstGeom>
          </p:spPr>
        </p:pic>
        <p:pic>
          <p:nvPicPr>
            <p:cNvPr id="136" name="Picture 135">
              <a:extLst>
                <a:ext uri="{FF2B5EF4-FFF2-40B4-BE49-F238E27FC236}">
                  <a16:creationId xmlns:a16="http://schemas.microsoft.com/office/drawing/2014/main" id="{679791A2-B635-E547-9AC4-99D98ECB7801}"/>
                </a:ext>
              </a:extLst>
            </p:cNvPr>
            <p:cNvPicPr>
              <a:picLocks noChangeAspect="1"/>
            </p:cNvPicPr>
            <p:nvPr/>
          </p:nvPicPr>
          <p:blipFill rotWithShape="1">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234916" y="5616417"/>
              <a:ext cx="1930905" cy="1021180"/>
            </a:xfrm>
            <a:prstGeom prst="rect">
              <a:avLst/>
            </a:prstGeom>
          </p:spPr>
        </p:pic>
        <p:pic>
          <p:nvPicPr>
            <p:cNvPr id="137" name="Picture 136">
              <a:extLst>
                <a:ext uri="{FF2B5EF4-FFF2-40B4-BE49-F238E27FC236}">
                  <a16:creationId xmlns:a16="http://schemas.microsoft.com/office/drawing/2014/main" id="{BAF3967F-02FA-714B-9DAA-8DD30E67C7B9}"/>
                </a:ext>
              </a:extLst>
            </p:cNvPr>
            <p:cNvPicPr>
              <a:picLocks noChangeAspect="1"/>
            </p:cNvPicPr>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654374" y="3461442"/>
              <a:ext cx="257284" cy="1320269"/>
            </a:xfrm>
            <a:prstGeom prst="rect">
              <a:avLst/>
            </a:prstGeom>
          </p:spPr>
        </p:pic>
        <p:pic>
          <p:nvPicPr>
            <p:cNvPr id="138" name="Picture 137">
              <a:extLst>
                <a:ext uri="{FF2B5EF4-FFF2-40B4-BE49-F238E27FC236}">
                  <a16:creationId xmlns:a16="http://schemas.microsoft.com/office/drawing/2014/main" id="{80DF0B98-F389-554B-8EEA-803B9E9B5856}"/>
                </a:ext>
              </a:extLst>
            </p:cNvPr>
            <p:cNvPicPr>
              <a:picLocks noChangeAspect="1"/>
            </p:cNvPicPr>
            <p:nvPr/>
          </p:nvPicPr>
          <p:blipFill>
            <a:blip r:embed="rId1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50032" y="5427200"/>
              <a:ext cx="1248331" cy="1248331"/>
            </a:xfrm>
            <a:prstGeom prst="rect">
              <a:avLst/>
            </a:prstGeom>
          </p:spPr>
        </p:pic>
      </p:grpSp>
      <p:pic>
        <p:nvPicPr>
          <p:cNvPr id="148" name="Picture 147">
            <a:extLst>
              <a:ext uri="{FF2B5EF4-FFF2-40B4-BE49-F238E27FC236}">
                <a16:creationId xmlns:a16="http://schemas.microsoft.com/office/drawing/2014/main" id="{FA6AAF0F-FF82-E047-9456-D0F8517FEF25}"/>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1400583" y="4541175"/>
            <a:ext cx="1384132" cy="734692"/>
          </a:xfrm>
          <a:prstGeom prst="rect">
            <a:avLst/>
          </a:prstGeom>
          <a:effectLst/>
        </p:spPr>
      </p:pic>
      <p:cxnSp>
        <p:nvCxnSpPr>
          <p:cNvPr id="3" name="Straight Connector 2">
            <a:extLst>
              <a:ext uri="{FF2B5EF4-FFF2-40B4-BE49-F238E27FC236}">
                <a16:creationId xmlns:a16="http://schemas.microsoft.com/office/drawing/2014/main" id="{331CD4A8-99B8-0941-9B9D-8E081AC48BEA}"/>
              </a:ext>
            </a:extLst>
          </p:cNvPr>
          <p:cNvCxnSpPr>
            <a:cxnSpLocks/>
          </p:cNvCxnSpPr>
          <p:nvPr/>
        </p:nvCxnSpPr>
        <p:spPr>
          <a:xfrm>
            <a:off x="2092649" y="3813286"/>
            <a:ext cx="8554438" cy="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4EF4D0F-F3D1-054E-BE37-3987CD823606}"/>
              </a:ext>
            </a:extLst>
          </p:cNvPr>
          <p:cNvCxnSpPr>
            <a:cxnSpLocks/>
          </p:cNvCxnSpPr>
          <p:nvPr/>
        </p:nvCxnSpPr>
        <p:spPr>
          <a:xfrm>
            <a:off x="2098853" y="3236368"/>
            <a:ext cx="13080" cy="118872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6C57E7B8-AE5C-414E-903A-7CEAADE46838}"/>
              </a:ext>
            </a:extLst>
          </p:cNvPr>
          <p:cNvCxnSpPr>
            <a:cxnSpLocks/>
            <a:stCxn id="9" idx="0"/>
          </p:cNvCxnSpPr>
          <p:nvPr/>
        </p:nvCxnSpPr>
        <p:spPr>
          <a:xfrm flipH="1">
            <a:off x="6636825" y="3509580"/>
            <a:ext cx="12144" cy="91550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79AFA33-7699-AD47-9559-3526726C4573}"/>
              </a:ext>
            </a:extLst>
          </p:cNvPr>
          <p:cNvCxnSpPr>
            <a:cxnSpLocks/>
          </p:cNvCxnSpPr>
          <p:nvPr/>
        </p:nvCxnSpPr>
        <p:spPr>
          <a:xfrm flipH="1">
            <a:off x="10664488" y="3206665"/>
            <a:ext cx="8009" cy="118872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9" name="Rounded Rectangle 8">
            <a:extLst>
              <a:ext uri="{FF2B5EF4-FFF2-40B4-BE49-F238E27FC236}">
                <a16:creationId xmlns:a16="http://schemas.microsoft.com/office/drawing/2014/main" id="{859D2237-51B8-AE49-897B-8DF158B66DD9}"/>
              </a:ext>
            </a:extLst>
          </p:cNvPr>
          <p:cNvSpPr/>
          <p:nvPr/>
        </p:nvSpPr>
        <p:spPr>
          <a:xfrm>
            <a:off x="3828780" y="3509580"/>
            <a:ext cx="5640378" cy="618054"/>
          </a:xfrm>
          <a:prstGeom prst="roundRect">
            <a:avLst/>
          </a:prstGeom>
          <a:solidFill>
            <a:srgbClr val="00206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Integrated System Architecture</a:t>
            </a:r>
          </a:p>
        </p:txBody>
      </p:sp>
      <p:sp>
        <p:nvSpPr>
          <p:cNvPr id="49" name="Slide Number Placeholder 3">
            <a:extLst>
              <a:ext uri="{FF2B5EF4-FFF2-40B4-BE49-F238E27FC236}">
                <a16:creationId xmlns:a16="http://schemas.microsoft.com/office/drawing/2014/main" id="{81106544-8140-4DC3-82A6-2977B473C34D}"/>
              </a:ext>
            </a:extLst>
          </p:cNvPr>
          <p:cNvSpPr>
            <a:spLocks noGrp="1"/>
          </p:cNvSpPr>
          <p:nvPr>
            <p:ph type="sldNum" sz="quarter" idx="10"/>
          </p:nvPr>
        </p:nvSpPr>
        <p:spPr>
          <a:xfrm>
            <a:off x="11480800" y="6629400"/>
            <a:ext cx="609600" cy="228600"/>
          </a:xfrm>
          <a:prstGeom prst="rect">
            <a:avLst/>
          </a:prstGeom>
        </p:spPr>
        <p:txBody>
          <a:bodyPr vert="horz" wrap="square" lIns="0" tIns="0" rIns="0" bIns="0" numCol="1" anchor="ctr" anchorCtr="0" compatLnSpc="1">
            <a:prstTxWarp prst="textNoShape">
              <a:avLst/>
            </a:prstTxWarp>
          </a:bodyPr>
          <a:lstStyle>
            <a:defPPr>
              <a:defRPr lang="en-US"/>
            </a:defPPr>
            <a:lvl1pPr algn="r" rtl="0" eaLnBrk="1" fontAlgn="base" hangingPunct="1">
              <a:spcBef>
                <a:spcPct val="0"/>
              </a:spcBef>
              <a:spcAft>
                <a:spcPct val="0"/>
              </a:spcAft>
              <a:defRPr sz="1100" b="1" kern="1200">
                <a:solidFill>
                  <a:schemeClr val="bg1"/>
                </a:solidFill>
                <a:latin typeface="Times New Roman" charset="0"/>
                <a:ea typeface="MS PGothic" charset="0"/>
                <a:cs typeface="Times New Roman" charset="0"/>
              </a:defRPr>
            </a:lvl1pPr>
            <a:lvl2pPr marL="457200" algn="l"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914400" algn="l"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371600" algn="l"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1828800" algn="l"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B22CFD4-F5F2-174F-B843-27F166FF9815}" type="slidenum">
              <a:rPr kumimoji="0" lang="en-US" sz="1100" b="1" i="0" u="none" strike="noStrike" kern="1200" cap="none" spc="0" normalizeH="0" baseline="0" noProof="0" smtClean="0">
                <a:ln>
                  <a:noFill/>
                </a:ln>
                <a:solidFill>
                  <a:prstClr val="white"/>
                </a:solidFill>
                <a:effectLst/>
                <a:uLnTx/>
                <a:uFillTx/>
                <a:latin typeface="Times New Roman" charset="0"/>
                <a:ea typeface="MS PGothic" charset="0"/>
                <a:cs typeface="Times New Roman"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lumMod val="50000"/>
                </a:prstClr>
              </a:solidFill>
              <a:effectLst/>
              <a:uLnTx/>
              <a:uFillTx/>
              <a:latin typeface="Calibri"/>
              <a:ea typeface="MS PGothic" charset="0"/>
              <a:cs typeface="Times New Roman" charset="0"/>
            </a:endParaRPr>
          </a:p>
        </p:txBody>
      </p:sp>
      <p:sp>
        <p:nvSpPr>
          <p:cNvPr id="2" name="Rectangle 1">
            <a:extLst>
              <a:ext uri="{FF2B5EF4-FFF2-40B4-BE49-F238E27FC236}">
                <a16:creationId xmlns:a16="http://schemas.microsoft.com/office/drawing/2014/main" id="{4916D73B-AE94-EB47-B148-511526E3FF54}"/>
              </a:ext>
            </a:extLst>
          </p:cNvPr>
          <p:cNvSpPr/>
          <p:nvPr/>
        </p:nvSpPr>
        <p:spPr>
          <a:xfrm>
            <a:off x="228600" y="938676"/>
            <a:ext cx="11734800" cy="5441525"/>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6C00152-F0AA-C548-8B9C-2E6FA121EA06}"/>
              </a:ext>
            </a:extLst>
          </p:cNvPr>
          <p:cNvSpPr txBox="1"/>
          <p:nvPr/>
        </p:nvSpPr>
        <p:spPr>
          <a:xfrm>
            <a:off x="8392177" y="787313"/>
            <a:ext cx="3418676" cy="307777"/>
          </a:xfrm>
          <a:prstGeom prst="rect">
            <a:avLst/>
          </a:prstGeom>
          <a:solidFill>
            <a:schemeClr val="bg1"/>
          </a:solidFill>
          <a:ln w="28575">
            <a:solidFill>
              <a:srgbClr val="00206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060"/>
                </a:solidFill>
                <a:effectLst/>
                <a:uLnTx/>
                <a:uFillTx/>
                <a:latin typeface="Calibri"/>
                <a:ea typeface="+mn-ea"/>
                <a:cs typeface="+mn-cs"/>
              </a:rPr>
              <a:t>Total System Integration &amp; Performance</a:t>
            </a:r>
          </a:p>
        </p:txBody>
      </p:sp>
      <p:sp>
        <p:nvSpPr>
          <p:cNvPr id="53" name="TextBox 52">
            <a:extLst>
              <a:ext uri="{FF2B5EF4-FFF2-40B4-BE49-F238E27FC236}">
                <a16:creationId xmlns:a16="http://schemas.microsoft.com/office/drawing/2014/main" id="{2B4C1BC9-7435-104F-B719-0E15F4A33613}"/>
              </a:ext>
            </a:extLst>
          </p:cNvPr>
          <p:cNvSpPr txBox="1"/>
          <p:nvPr/>
        </p:nvSpPr>
        <p:spPr>
          <a:xfrm>
            <a:off x="351693" y="6380202"/>
            <a:ext cx="11742615" cy="369332"/>
          </a:xfrm>
          <a:prstGeom prst="rect">
            <a:avLst/>
          </a:prstGeom>
          <a:noFill/>
          <a:ln w="28575">
            <a:no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NASA’s role emphasizes an integrated system level approach to deliver requirements for total system performance.</a:t>
            </a:r>
          </a:p>
        </p:txBody>
      </p:sp>
      <p:pic>
        <p:nvPicPr>
          <p:cNvPr id="54" name="Picture 53">
            <a:extLst>
              <a:ext uri="{FF2B5EF4-FFF2-40B4-BE49-F238E27FC236}">
                <a16:creationId xmlns:a16="http://schemas.microsoft.com/office/drawing/2014/main" id="{AFF3B54C-E673-C561-BC2E-D2DD89B32FB5}"/>
              </a:ext>
            </a:extLst>
          </p:cNvPr>
          <p:cNvPicPr>
            <a:picLocks noChangeAspect="1"/>
          </p:cNvPicPr>
          <p:nvPr/>
        </p:nvPicPr>
        <p:blipFill>
          <a:blip r:embed="rId19" cstate="email">
            <a:extLst>
              <a:ext uri="{BEBA8EAE-BF5A-486C-A8C5-ECC9F3942E4B}">
                <a14:imgProps xmlns:a14="http://schemas.microsoft.com/office/drawing/2010/main">
                  <a14:imgLayer r:embed="rId20">
                    <a14:imgEffect>
                      <a14:backgroundRemoval t="10000" b="90000" l="10000" r="90000">
                        <a14:foregroundMark x1="23946" y1="81799" x2="23946" y2="81799"/>
                        <a14:foregroundMark x1="35632" y1="20502" x2="37548" y2="58787"/>
                        <a14:foregroundMark x1="37548" y1="58787" x2="38889" y2="58996"/>
                        <a14:foregroundMark x1="32184" y1="32218" x2="34866" y2="49163"/>
                        <a14:foregroundMark x1="34866" y1="49163" x2="46743" y2="64226"/>
                        <a14:foregroundMark x1="46743" y1="64226" x2="75670" y2="69874"/>
                        <a14:foregroundMark x1="75670" y1="69874" x2="85057" y2="67782"/>
                        <a14:foregroundMark x1="53640" y1="37866" x2="78544" y2="63389"/>
                        <a14:foregroundMark x1="72414" y1="29498" x2="72414" y2="29498"/>
                        <a14:foregroundMark x1="81226" y1="33473" x2="81226" y2="53556"/>
                      </a14:backgroundRemoval>
                    </a14:imgEffect>
                  </a14:imgLayer>
                </a14:imgProps>
              </a:ext>
              <a:ext uri="{28A0092B-C50C-407E-A947-70E740481C1C}">
                <a14:useLocalDpi xmlns:a14="http://schemas.microsoft.com/office/drawing/2010/main"/>
              </a:ext>
            </a:extLst>
          </a:blip>
          <a:stretch>
            <a:fillRect/>
          </a:stretch>
        </p:blipFill>
        <p:spPr>
          <a:xfrm>
            <a:off x="6534737" y="4632649"/>
            <a:ext cx="674947" cy="618055"/>
          </a:xfrm>
          <a:prstGeom prst="rect">
            <a:avLst/>
          </a:prstGeom>
        </p:spPr>
      </p:pic>
      <p:pic>
        <p:nvPicPr>
          <p:cNvPr id="55" name="Picture 54">
            <a:extLst>
              <a:ext uri="{FF2B5EF4-FFF2-40B4-BE49-F238E27FC236}">
                <a16:creationId xmlns:a16="http://schemas.microsoft.com/office/drawing/2014/main" id="{15744440-1806-EF1E-D305-B66E7B980A11}"/>
              </a:ext>
            </a:extLst>
          </p:cNvPr>
          <p:cNvPicPr>
            <a:picLocks noChangeAspect="1"/>
          </p:cNvPicPr>
          <p:nvPr/>
        </p:nvPicPr>
        <p:blipFill>
          <a:blip r:embed="rId21" cstate="email">
            <a:lum bright="70000" contrast="-70000"/>
            <a:extLst>
              <a:ext uri="{BEBA8EAE-BF5A-486C-A8C5-ECC9F3942E4B}">
                <a14:imgProps xmlns:a14="http://schemas.microsoft.com/office/drawing/2010/main">
                  <a14:imgLayer r:embed="rId22">
                    <a14:imgEffect>
                      <a14:backgroundRemoval t="8936" b="92979" l="9928" r="98195">
                        <a14:foregroundMark x1="19134" y1="18085" x2="28520" y2="37872"/>
                        <a14:foregroundMark x1="28520" y1="37872" x2="33574" y2="42128"/>
                        <a14:foregroundMark x1="54513" y1="49574" x2="54513" y2="80213"/>
                        <a14:foregroundMark x1="81769" y1="93191" x2="81769" y2="93191"/>
                        <a14:foregroundMark x1="73105" y1="89787" x2="91155" y2="90638"/>
                        <a14:foregroundMark x1="91155" y1="90638" x2="98375" y2="84255"/>
                        <a14:foregroundMark x1="68953" y1="8936" x2="84657" y2="9574"/>
                      </a14:backgroundRemoval>
                    </a14:imgEffect>
                  </a14:imgLayer>
                </a14:imgProps>
              </a:ext>
              <a:ext uri="{28A0092B-C50C-407E-A947-70E740481C1C}">
                <a14:useLocalDpi xmlns:a14="http://schemas.microsoft.com/office/drawing/2010/main"/>
              </a:ext>
            </a:extLst>
          </a:blip>
          <a:stretch>
            <a:fillRect/>
          </a:stretch>
        </p:blipFill>
        <p:spPr>
          <a:xfrm>
            <a:off x="10921482" y="1932974"/>
            <a:ext cx="732165" cy="621151"/>
          </a:xfrm>
          <a:prstGeom prst="rect">
            <a:avLst/>
          </a:prstGeom>
        </p:spPr>
      </p:pic>
      <p:pic>
        <p:nvPicPr>
          <p:cNvPr id="62" name="Picture 61">
            <a:extLst>
              <a:ext uri="{FF2B5EF4-FFF2-40B4-BE49-F238E27FC236}">
                <a16:creationId xmlns:a16="http://schemas.microsoft.com/office/drawing/2014/main" id="{886DF3FD-E526-6C69-7D44-242FB406749F}"/>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037257" y="1926033"/>
            <a:ext cx="2149351" cy="1239116"/>
          </a:xfrm>
          <a:prstGeom prst="ellipse">
            <a:avLst/>
          </a:prstGeom>
        </p:spPr>
      </p:pic>
      <p:pic>
        <p:nvPicPr>
          <p:cNvPr id="56" name="Picture 55">
            <a:extLst>
              <a:ext uri="{FF2B5EF4-FFF2-40B4-BE49-F238E27FC236}">
                <a16:creationId xmlns:a16="http://schemas.microsoft.com/office/drawing/2014/main" id="{77404B75-3B7B-F2EC-AE06-59F7B077B4B2}"/>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7379120" y="2009377"/>
            <a:ext cx="1174701" cy="1152794"/>
          </a:xfrm>
          <a:prstGeom prst="rect">
            <a:avLst/>
          </a:prstGeom>
        </p:spPr>
      </p:pic>
      <p:sp>
        <p:nvSpPr>
          <p:cNvPr id="10" name="Title 9">
            <a:extLst>
              <a:ext uri="{FF2B5EF4-FFF2-40B4-BE49-F238E27FC236}">
                <a16:creationId xmlns:a16="http://schemas.microsoft.com/office/drawing/2014/main" id="{E39E9252-8906-49E0-87C2-DE36A14ED1D3}"/>
              </a:ext>
            </a:extLst>
          </p:cNvPr>
          <p:cNvSpPr>
            <a:spLocks noGrp="1"/>
          </p:cNvSpPr>
          <p:nvPr>
            <p:ph type="title"/>
          </p:nvPr>
        </p:nvSpPr>
        <p:spPr/>
        <p:txBody>
          <a:bodyPr>
            <a:normAutofit/>
          </a:bodyPr>
          <a:lstStyle/>
          <a:p>
            <a:r>
              <a:rPr lang="en-US" sz="2400">
                <a:latin typeface="Lato" panose="020F0502020204030203" pitchFamily="34" charset="0"/>
                <a:ea typeface="Lato" panose="020F0502020204030203" pitchFamily="34" charset="0"/>
                <a:cs typeface="Lato" panose="020F0502020204030203" pitchFamily="34" charset="0"/>
              </a:rPr>
              <a:t>Framework for Integrated System Level Architecture</a:t>
            </a:r>
          </a:p>
        </p:txBody>
      </p:sp>
      <p:sp>
        <p:nvSpPr>
          <p:cNvPr id="6" name="Slide Number Placeholder 2">
            <a:extLst>
              <a:ext uri="{FF2B5EF4-FFF2-40B4-BE49-F238E27FC236}">
                <a16:creationId xmlns:a16="http://schemas.microsoft.com/office/drawing/2014/main" id="{EBAF7F19-9006-4DBA-7CE7-B70AA7A3BE90}"/>
              </a:ext>
            </a:extLst>
          </p:cNvPr>
          <p:cNvSpPr>
            <a:spLocks noGrp="1"/>
          </p:cNvSpPr>
          <p:nvPr>
            <p:ph type="sldNum" sz="quarter" idx="12"/>
          </p:nvPr>
        </p:nvSpPr>
        <p:spPr>
          <a:xfrm>
            <a:off x="11213645" y="6419639"/>
            <a:ext cx="97835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4110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342"/>
        </a:solid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2FE2C7CC-3574-F7C1-6DCD-59FC505045F9}"/>
              </a:ext>
            </a:extLst>
          </p:cNvPr>
          <p:cNvSpPr/>
          <p:nvPr/>
        </p:nvSpPr>
        <p:spPr>
          <a:xfrm>
            <a:off x="308658" y="4109012"/>
            <a:ext cx="11574684" cy="2476982"/>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6EBA453E-8765-56CC-3BF4-A51ADF139DBA}"/>
              </a:ext>
            </a:extLst>
          </p:cNvPr>
          <p:cNvSpPr/>
          <p:nvPr/>
        </p:nvSpPr>
        <p:spPr>
          <a:xfrm>
            <a:off x="682905" y="5535240"/>
            <a:ext cx="2095017"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Digital Services and Information Sharing</a:t>
            </a:r>
          </a:p>
        </p:txBody>
      </p:sp>
      <p:sp>
        <p:nvSpPr>
          <p:cNvPr id="11" name="Rounded Rectangle 10">
            <a:extLst>
              <a:ext uri="{FF2B5EF4-FFF2-40B4-BE49-F238E27FC236}">
                <a16:creationId xmlns:a16="http://schemas.microsoft.com/office/drawing/2014/main" id="{188C034E-2403-6BAB-CB0E-5463F9EDD31E}"/>
              </a:ext>
            </a:extLst>
          </p:cNvPr>
          <p:cNvSpPr/>
          <p:nvPr/>
        </p:nvSpPr>
        <p:spPr>
          <a:xfrm>
            <a:off x="3086821"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Novel Airspace Design and Frameworks </a:t>
            </a:r>
          </a:p>
        </p:txBody>
      </p:sp>
      <p:sp>
        <p:nvSpPr>
          <p:cNvPr id="12" name="Rounded Rectangle 11">
            <a:extLst>
              <a:ext uri="{FF2B5EF4-FFF2-40B4-BE49-F238E27FC236}">
                <a16:creationId xmlns:a16="http://schemas.microsoft.com/office/drawing/2014/main" id="{B2936821-DF65-EB0E-0904-C75A3A041321}"/>
              </a:ext>
            </a:extLst>
          </p:cNvPr>
          <p:cNvSpPr/>
          <p:nvPr/>
        </p:nvSpPr>
        <p:spPr>
          <a:xfrm>
            <a:off x="6006778"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Communication Links &amp; Information Protocols</a:t>
            </a:r>
          </a:p>
        </p:txBody>
      </p:sp>
      <p:sp>
        <p:nvSpPr>
          <p:cNvPr id="13" name="Rounded Rectangle 12">
            <a:extLst>
              <a:ext uri="{FF2B5EF4-FFF2-40B4-BE49-F238E27FC236}">
                <a16:creationId xmlns:a16="http://schemas.microsoft.com/office/drawing/2014/main" id="{DE5EBEF2-85E4-3CC0-B36B-F12C182EC6C4}"/>
              </a:ext>
            </a:extLst>
          </p:cNvPr>
          <p:cNvSpPr/>
          <p:nvPr/>
        </p:nvSpPr>
        <p:spPr>
          <a:xfrm>
            <a:off x="8926735"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Separation and Flow Management Algorithms</a:t>
            </a:r>
          </a:p>
        </p:txBody>
      </p:sp>
      <p:pic>
        <p:nvPicPr>
          <p:cNvPr id="14" name="Picture 13">
            <a:extLst>
              <a:ext uri="{FF2B5EF4-FFF2-40B4-BE49-F238E27FC236}">
                <a16:creationId xmlns:a16="http://schemas.microsoft.com/office/drawing/2014/main" id="{A1E0B8F4-CB38-A19E-A40A-BA32F3388593}"/>
              </a:ext>
            </a:extLst>
          </p:cNvPr>
          <p:cNvPicPr>
            <a:picLocks noChangeAspect="1"/>
          </p:cNvPicPr>
          <p:nvPr/>
        </p:nvPicPr>
        <p:blipFill>
          <a:blip r:embed="rId3">
            <a:lum bright="70000" contrast="-70000"/>
          </a:blip>
          <a:stretch>
            <a:fillRect/>
          </a:stretch>
        </p:blipFill>
        <p:spPr>
          <a:xfrm rot="16473146">
            <a:off x="5151652" y="3491242"/>
            <a:ext cx="1201549" cy="891871"/>
          </a:xfrm>
          <a:prstGeom prst="rect">
            <a:avLst/>
          </a:prstGeom>
        </p:spPr>
      </p:pic>
      <p:sp>
        <p:nvSpPr>
          <p:cNvPr id="15" name="TextBox 14">
            <a:extLst>
              <a:ext uri="{FF2B5EF4-FFF2-40B4-BE49-F238E27FC236}">
                <a16:creationId xmlns:a16="http://schemas.microsoft.com/office/drawing/2014/main" id="{47B9F944-3C5E-AB65-439A-524E5B9AD9CE}"/>
              </a:ext>
            </a:extLst>
          </p:cNvPr>
          <p:cNvSpPr txBox="1"/>
          <p:nvPr/>
        </p:nvSpPr>
        <p:spPr>
          <a:xfrm>
            <a:off x="2268213" y="4671533"/>
            <a:ext cx="739956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Evolving ATM Technology for the existing NAS and Developing Disruptive  Capabilities for the Future NAS</a:t>
            </a:r>
          </a:p>
        </p:txBody>
      </p:sp>
      <p:pic>
        <p:nvPicPr>
          <p:cNvPr id="5122" name="Picture 2" descr="database Icon 2767305">
            <a:extLst>
              <a:ext uri="{FF2B5EF4-FFF2-40B4-BE49-F238E27FC236}">
                <a16:creationId xmlns:a16="http://schemas.microsoft.com/office/drawing/2014/main" id="{0568B6CC-786D-7D7D-720D-C15BEBCFEEF2}"/>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857893" y="4548764"/>
            <a:ext cx="832453" cy="83245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online work plan Icon 3829575">
            <a:extLst>
              <a:ext uri="{FF2B5EF4-FFF2-40B4-BE49-F238E27FC236}">
                <a16:creationId xmlns:a16="http://schemas.microsoft.com/office/drawing/2014/main" id="{3FFA6C3D-069E-428D-D559-CD5B80EA3537}"/>
              </a:ext>
            </a:extLst>
          </p:cNvPr>
          <p:cNvPicPr>
            <a:picLocks noChangeAspect="1" noChangeArrowheads="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9975530" y="4337516"/>
            <a:ext cx="1268549" cy="12685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93FC8FA-F32A-249E-34C8-A2D4B1E8379B}"/>
              </a:ext>
            </a:extLst>
          </p:cNvPr>
          <p:cNvSpPr txBox="1"/>
          <p:nvPr/>
        </p:nvSpPr>
        <p:spPr>
          <a:xfrm>
            <a:off x="1512264" y="161385"/>
            <a:ext cx="946475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Biome" panose="020B0604020202020204" pitchFamily="34" charset="0"/>
                <a:ea typeface="+mn-ea"/>
                <a:cs typeface="Biome" panose="020B0604020202020204" pitchFamily="34" charset="0"/>
              </a:rPr>
              <a:t>Digital Infrastructure to Support Multiple Use Cases</a:t>
            </a:r>
          </a:p>
        </p:txBody>
      </p:sp>
      <p:pic>
        <p:nvPicPr>
          <p:cNvPr id="5128" name="Picture 8" descr="How airport and airline operations can better prepare for equipment changes  – Cirium">
            <a:extLst>
              <a:ext uri="{FF2B5EF4-FFF2-40B4-BE49-F238E27FC236}">
                <a16:creationId xmlns:a16="http://schemas.microsoft.com/office/drawing/2014/main" id="{C1979BE6-CD68-0574-4907-81DB1F5DC2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11" y="1244161"/>
            <a:ext cx="3183469" cy="1658270"/>
          </a:xfrm>
          <a:prstGeom prst="ellipse">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443121DE-D15E-4675-81F8-8949780B7276}"/>
              </a:ext>
            </a:extLst>
          </p:cNvPr>
          <p:cNvSpPr txBox="1"/>
          <p:nvPr/>
        </p:nvSpPr>
        <p:spPr>
          <a:xfrm>
            <a:off x="721580" y="2926047"/>
            <a:ext cx="29351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Sustainable Conventional Operations</a:t>
            </a:r>
          </a:p>
        </p:txBody>
      </p:sp>
      <p:pic>
        <p:nvPicPr>
          <p:cNvPr id="5132" name="Picture 12" descr="Cessna Grand Caravan C208B | AEROAFFAIRES luxury private jet hire">
            <a:extLst>
              <a:ext uri="{FF2B5EF4-FFF2-40B4-BE49-F238E27FC236}">
                <a16:creationId xmlns:a16="http://schemas.microsoft.com/office/drawing/2014/main" id="{B7FF8A12-3A47-26BE-5E7F-DEE3CF84C1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9438" y="1724168"/>
            <a:ext cx="1346202" cy="1045286"/>
          </a:xfrm>
          <a:prstGeom prst="ellipse">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C15A10B4-F826-F8B4-2C25-1E98516F3278}"/>
              </a:ext>
            </a:extLst>
          </p:cNvPr>
          <p:cNvPicPr>
            <a:picLocks noChangeAspect="1"/>
          </p:cNvPicPr>
          <p:nvPr/>
        </p:nvPicPr>
        <p:blipFill rotWithShape="1">
          <a:blip r:embed="rId10"/>
          <a:srcRect b="5879"/>
          <a:stretch/>
        </p:blipFill>
        <p:spPr>
          <a:xfrm>
            <a:off x="3766960" y="938802"/>
            <a:ext cx="1265579" cy="1223002"/>
          </a:xfrm>
          <a:prstGeom prst="roundRect">
            <a:avLst/>
          </a:prstGeom>
        </p:spPr>
      </p:pic>
      <p:sp>
        <p:nvSpPr>
          <p:cNvPr id="22" name="TextBox 21">
            <a:extLst>
              <a:ext uri="{FF2B5EF4-FFF2-40B4-BE49-F238E27FC236}">
                <a16:creationId xmlns:a16="http://schemas.microsoft.com/office/drawing/2014/main" id="{45937E22-5C85-FDBE-F50F-9610A84BE901}"/>
              </a:ext>
            </a:extLst>
          </p:cNvPr>
          <p:cNvSpPr txBox="1"/>
          <p:nvPr/>
        </p:nvSpPr>
        <p:spPr>
          <a:xfrm>
            <a:off x="3559665" y="2771440"/>
            <a:ext cx="24471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Automated Cargo Operations</a:t>
            </a:r>
          </a:p>
        </p:txBody>
      </p:sp>
      <p:pic>
        <p:nvPicPr>
          <p:cNvPr id="5134" name="Picture 14" descr="NASA issues first urban air mobility Grand Challenge industry request -  Unmanned airspace">
            <a:extLst>
              <a:ext uri="{FF2B5EF4-FFF2-40B4-BE49-F238E27FC236}">
                <a16:creationId xmlns:a16="http://schemas.microsoft.com/office/drawing/2014/main" id="{4013FFEA-A756-8979-E140-FB2FCFC22E4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67403" y="861333"/>
            <a:ext cx="2689807" cy="1789944"/>
          </a:xfrm>
          <a:prstGeom prst="ellipse">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9220D563-D77E-7782-119B-3527D1D1ED68}"/>
              </a:ext>
            </a:extLst>
          </p:cNvPr>
          <p:cNvSpPr txBox="1"/>
          <p:nvPr/>
        </p:nvSpPr>
        <p:spPr>
          <a:xfrm>
            <a:off x="6120165" y="2793130"/>
            <a:ext cx="24471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Urban Air Mobility</a:t>
            </a:r>
          </a:p>
        </p:txBody>
      </p:sp>
      <p:pic>
        <p:nvPicPr>
          <p:cNvPr id="5136" name="Picture 16" descr="New Kid on the Block: An Introduction to Upper Class E Airspace | by  Federal Aviation Administration | Cleared for Takeoff | Medium">
            <a:extLst>
              <a:ext uri="{FF2B5EF4-FFF2-40B4-BE49-F238E27FC236}">
                <a16:creationId xmlns:a16="http://schemas.microsoft.com/office/drawing/2014/main" id="{357BB30F-83E7-19C8-FC3C-3D7BADE1EA5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26735" y="1433903"/>
            <a:ext cx="3174597" cy="1556779"/>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D1FED24-054D-0C3D-FFA0-A783072C5880}"/>
              </a:ext>
            </a:extLst>
          </p:cNvPr>
          <p:cNvSpPr txBox="1"/>
          <p:nvPr/>
        </p:nvSpPr>
        <p:spPr>
          <a:xfrm>
            <a:off x="9386247" y="3027590"/>
            <a:ext cx="24471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Upper Class E Operations</a:t>
            </a:r>
          </a:p>
        </p:txBody>
      </p:sp>
      <p:pic>
        <p:nvPicPr>
          <p:cNvPr id="2" name="Picture 4" descr="الأكاديمية تحفظا حديقة حيوان ليلا sustainability icon -  sturgisareaartscouncil.org">
            <a:extLst>
              <a:ext uri="{FF2B5EF4-FFF2-40B4-BE49-F238E27FC236}">
                <a16:creationId xmlns:a16="http://schemas.microsoft.com/office/drawing/2014/main" id="{64A49D54-1408-CFFE-2AE2-7A03F0430778}"/>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21030" b="77253" l="9722" r="89815">
                        <a14:foregroundMark x1="33796" y1="23605" x2="33796" y2="23605"/>
                        <a14:foregroundMark x1="61574" y1="77253" x2="61574" y2="77253"/>
                        <a14:foregroundMark x1="77778" y1="31760" x2="77778" y2="31760"/>
                        <a14:foregroundMark x1="81019" y1="62661" x2="81019" y2="62661"/>
                        <a14:backgroundMark x1="77315" y1="36910" x2="77315" y2="36910"/>
                        <a14:backgroundMark x1="81944" y1="42060" x2="81944" y2="42060"/>
                        <a14:backgroundMark x1="82870" y1="45494" x2="82870" y2="45494"/>
                        <a14:backgroundMark x1="77778" y1="31760" x2="77778" y2="31760"/>
                        <a14:backgroundMark x1="77315" y1="32618" x2="81944" y2="45494"/>
                      </a14:backgroundRemoval>
                    </a14:imgEffect>
                  </a14:imgLayer>
                </a14:imgProps>
              </a:ext>
              <a:ext uri="{28A0092B-C50C-407E-A947-70E740481C1C}">
                <a14:useLocalDpi xmlns:a14="http://schemas.microsoft.com/office/drawing/2010/main" val="0"/>
              </a:ext>
            </a:extLst>
          </a:blip>
          <a:srcRect t="14684" b="19099"/>
          <a:stretch/>
        </p:blipFill>
        <p:spPr bwMode="auto">
          <a:xfrm>
            <a:off x="-33352" y="2326476"/>
            <a:ext cx="1240339" cy="885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9917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3.xml><?xml version="1.0" encoding="utf-8"?>
<a:theme xmlns:a="http://schemas.openxmlformats.org/drawingml/2006/main" name="ATM-X Them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TM-X Them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accent4">
              <a:lumMod val="50000"/>
            </a:schemeClr>
          </a:solidFill>
        </a:ln>
      </a:spPr>
      <a:bodyPr rtlCol="0" anchor="ctr"/>
      <a:lstStyle>
        <a:defPPr algn="ctr">
          <a:defRPr/>
        </a:defPPr>
      </a:lstStyle>
      <a:style>
        <a:lnRef idx="1">
          <a:schemeClr val="accent4"/>
        </a:lnRef>
        <a:fillRef idx="3">
          <a:schemeClr val="accent4"/>
        </a:fillRef>
        <a:effectRef idx="2">
          <a:schemeClr val="accent4"/>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7.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70AA35D-0693-2C4D-B108-5FD9A40B1365}" vid="{63823BBE-4945-2F4C-9FEA-6BB590F99F4E}"/>
    </a:ext>
  </a:extLst>
</a:theme>
</file>

<file path=ppt/theme/theme8.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9.xml><?xml version="1.0" encoding="utf-8"?>
<a:theme xmlns:a="http://schemas.openxmlformats.org/drawingml/2006/main" name="1_Office Theme">
  <a:themeElements>
    <a:clrScheme name="AAM">
      <a:dk1>
        <a:srgbClr val="000000"/>
      </a:dk1>
      <a:lt1>
        <a:srgbClr val="FFFFFF"/>
      </a:lt1>
      <a:dk2>
        <a:srgbClr val="44546A"/>
      </a:dk2>
      <a:lt2>
        <a:srgbClr val="E7E6E6"/>
      </a:lt2>
      <a:accent1>
        <a:srgbClr val="D75729"/>
      </a:accent1>
      <a:accent2>
        <a:srgbClr val="097653"/>
      </a:accent2>
      <a:accent3>
        <a:srgbClr val="5DA7D9"/>
      </a:accent3>
      <a:accent4>
        <a:srgbClr val="4F7ABC"/>
      </a:accent4>
      <a:accent5>
        <a:srgbClr val="455BA9"/>
      </a:accent5>
      <a:accent6>
        <a:srgbClr val="06193A"/>
      </a:accent6>
      <a:hlink>
        <a:srgbClr val="0563C1"/>
      </a:hlink>
      <a:folHlink>
        <a:srgbClr val="0462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5890</TotalTime>
  <Words>639</Words>
  <Application>Microsoft Macintosh PowerPoint</Application>
  <PresentationFormat>Widescreen</PresentationFormat>
  <Paragraphs>70</Paragraphs>
  <Slides>7</Slides>
  <Notes>5</Notes>
  <HiddenSlides>0</HiddenSlides>
  <MMClips>0</MMClips>
  <ScaleCrop>false</ScaleCrop>
  <HeadingPairs>
    <vt:vector size="8" baseType="variant">
      <vt:variant>
        <vt:lpstr>Fonts Used</vt:lpstr>
      </vt:variant>
      <vt:variant>
        <vt:i4>8</vt:i4>
      </vt:variant>
      <vt:variant>
        <vt:lpstr>Theme</vt:lpstr>
      </vt:variant>
      <vt:variant>
        <vt:i4>9</vt:i4>
      </vt:variant>
      <vt:variant>
        <vt:lpstr>Embedded OLE Servers</vt:lpstr>
      </vt:variant>
      <vt:variant>
        <vt:i4>1</vt:i4>
      </vt:variant>
      <vt:variant>
        <vt:lpstr>Slide Titles</vt:lpstr>
      </vt:variant>
      <vt:variant>
        <vt:i4>7</vt:i4>
      </vt:variant>
    </vt:vector>
  </HeadingPairs>
  <TitlesOfParts>
    <vt:vector size="25" baseType="lpstr">
      <vt:lpstr>Arial</vt:lpstr>
      <vt:lpstr>Arial Black</vt:lpstr>
      <vt:lpstr>Biome</vt:lpstr>
      <vt:lpstr>Calibri</vt:lpstr>
      <vt:lpstr>Calibri Light</vt:lpstr>
      <vt:lpstr>Helvetica Neue</vt:lpstr>
      <vt:lpstr>Lato</vt:lpstr>
      <vt:lpstr>Times New Roman</vt:lpstr>
      <vt:lpstr>Office Theme</vt:lpstr>
      <vt:lpstr>21_Office Theme</vt:lpstr>
      <vt:lpstr>ATM-X Theme 1</vt:lpstr>
      <vt:lpstr>ATM-X Theme 2</vt:lpstr>
      <vt:lpstr>1_nasa_asp_presentation</vt:lpstr>
      <vt:lpstr>22_Office Theme</vt:lpstr>
      <vt:lpstr>23_Office Theme</vt:lpstr>
      <vt:lpstr>24_Office Theme</vt:lpstr>
      <vt:lpstr>1_Office Theme</vt:lpstr>
      <vt:lpstr>think-cell Slide</vt:lpstr>
      <vt:lpstr>PowerPoint Presentation</vt:lpstr>
      <vt:lpstr>What is Advanced Air Mobility?</vt:lpstr>
      <vt:lpstr>PowerPoint Presentation</vt:lpstr>
      <vt:lpstr>Digital Infrastructure: Meaning &amp; Implications</vt:lpstr>
      <vt:lpstr>PowerPoint Presentation</vt:lpstr>
      <vt:lpstr>Framework for Integrated System Level Architecture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Sharma, Shivanjli (ARC-AT)</dc:creator>
  <cp:lastModifiedBy>Sharma, Shivanjli (ARC-AT)</cp:lastModifiedBy>
  <cp:revision>2</cp:revision>
  <dcterms:created xsi:type="dcterms:W3CDTF">2023-03-09T17:33:59Z</dcterms:created>
  <dcterms:modified xsi:type="dcterms:W3CDTF">2023-04-23T19:37:29Z</dcterms:modified>
</cp:coreProperties>
</file>