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74" r:id="rId6"/>
    <p:sldId id="288" r:id="rId7"/>
    <p:sldId id="289" r:id="rId8"/>
    <p:sldId id="335" r:id="rId9"/>
    <p:sldId id="263" r:id="rId10"/>
    <p:sldId id="336" r:id="rId11"/>
    <p:sldId id="277" r:id="rId12"/>
    <p:sldId id="337" r:id="rId13"/>
    <p:sldId id="278" r:id="rId14"/>
    <p:sldId id="265" r:id="rId15"/>
    <p:sldId id="307" r:id="rId16"/>
    <p:sldId id="305" r:id="rId17"/>
    <p:sldId id="340" r:id="rId18"/>
    <p:sldId id="339" r:id="rId19"/>
    <p:sldId id="292" r:id="rId20"/>
    <p:sldId id="267" r:id="rId21"/>
    <p:sldId id="342" r:id="rId22"/>
    <p:sldId id="280" r:id="rId23"/>
    <p:sldId id="341" r:id="rId24"/>
    <p:sldId id="266" r:id="rId25"/>
    <p:sldId id="272" r:id="rId26"/>
    <p:sldId id="33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7C"/>
    <a:srgbClr val="9933FF"/>
    <a:srgbClr val="BDD7EE"/>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EFBA47-BEF1-4F07-AA3B-86EE623D1872}" v="1698" dt="2023-04-28T18:31:05.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56"/>
    <p:restoredTop sz="93792" autoAdjust="0"/>
  </p:normalViewPr>
  <p:slideViewPr>
    <p:cSldViewPr snapToGrid="0" snapToObjects="1">
      <p:cViewPr varScale="1">
        <p:scale>
          <a:sx n="63" d="100"/>
          <a:sy n="63" d="100"/>
        </p:scale>
        <p:origin x="9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Anthony T. (LARC-D208)" userId="9f314b3d-4864-4676-b6e3-f0bdf83034bd" providerId="ADAL" clId="{E3EFBA47-BEF1-4F07-AA3B-86EE623D1872}"/>
    <pc:docChg chg="undo custSel addSld delSld modSld sldOrd">
      <pc:chgData name="Thomas, Anthony T. (LARC-D208)" userId="9f314b3d-4864-4676-b6e3-f0bdf83034bd" providerId="ADAL" clId="{E3EFBA47-BEF1-4F07-AA3B-86EE623D1872}" dt="2023-04-28T18:32:31.405" v="9656" actId="1076"/>
      <pc:docMkLst>
        <pc:docMk/>
      </pc:docMkLst>
      <pc:sldChg chg="addSp modSp mod">
        <pc:chgData name="Thomas, Anthony T. (LARC-D208)" userId="9f314b3d-4864-4676-b6e3-f0bdf83034bd" providerId="ADAL" clId="{E3EFBA47-BEF1-4F07-AA3B-86EE623D1872}" dt="2023-04-28T18:32:31.405" v="9656" actId="1076"/>
        <pc:sldMkLst>
          <pc:docMk/>
          <pc:sldMk cId="411505585" sldId="256"/>
        </pc:sldMkLst>
        <pc:spChg chg="mod">
          <ac:chgData name="Thomas, Anthony T. (LARC-D208)" userId="9f314b3d-4864-4676-b6e3-f0bdf83034bd" providerId="ADAL" clId="{E3EFBA47-BEF1-4F07-AA3B-86EE623D1872}" dt="2023-04-28T14:33:41.638" v="3642" actId="20577"/>
          <ac:spMkLst>
            <pc:docMk/>
            <pc:sldMk cId="411505585" sldId="256"/>
            <ac:spMk id="4" creationId="{5BA037ED-A654-4439-8C6F-A458C7DD063F}"/>
          </ac:spMkLst>
        </pc:spChg>
        <pc:spChg chg="add mod">
          <ac:chgData name="Thomas, Anthony T. (LARC-D208)" userId="9f314b3d-4864-4676-b6e3-f0bdf83034bd" providerId="ADAL" clId="{E3EFBA47-BEF1-4F07-AA3B-86EE623D1872}" dt="2023-04-28T18:32:31.405" v="9656" actId="1076"/>
          <ac:spMkLst>
            <pc:docMk/>
            <pc:sldMk cId="411505585" sldId="256"/>
            <ac:spMk id="5" creationId="{E03CA891-2E5A-4104-87B5-7456AE05C610}"/>
          </ac:spMkLst>
        </pc:spChg>
      </pc:sldChg>
      <pc:sldChg chg="modSp del mod ord">
        <pc:chgData name="Thomas, Anthony T. (LARC-D208)" userId="9f314b3d-4864-4676-b6e3-f0bdf83034bd" providerId="ADAL" clId="{E3EFBA47-BEF1-4F07-AA3B-86EE623D1872}" dt="2023-04-27T23:16:24.199" v="37" actId="47"/>
        <pc:sldMkLst>
          <pc:docMk/>
          <pc:sldMk cId="2091002488" sldId="259"/>
        </pc:sldMkLst>
        <pc:spChg chg="mod">
          <ac:chgData name="Thomas, Anthony T. (LARC-D208)" userId="9f314b3d-4864-4676-b6e3-f0bdf83034bd" providerId="ADAL" clId="{E3EFBA47-BEF1-4F07-AA3B-86EE623D1872}" dt="2023-04-27T23:14:16.263" v="3" actId="6549"/>
          <ac:spMkLst>
            <pc:docMk/>
            <pc:sldMk cId="2091002488" sldId="259"/>
            <ac:spMk id="2" creationId="{91CE2C88-2D0E-4747-AD72-56FB546EFBC4}"/>
          </ac:spMkLst>
        </pc:spChg>
      </pc:sldChg>
      <pc:sldChg chg="del ord">
        <pc:chgData name="Thomas, Anthony T. (LARC-D208)" userId="9f314b3d-4864-4676-b6e3-f0bdf83034bd" providerId="ADAL" clId="{E3EFBA47-BEF1-4F07-AA3B-86EE623D1872}" dt="2023-04-28T16:35:33.829" v="8790" actId="47"/>
        <pc:sldMkLst>
          <pc:docMk/>
          <pc:sldMk cId="3034068123" sldId="260"/>
        </pc:sldMkLst>
      </pc:sldChg>
      <pc:sldChg chg="addSp delSp modSp mod ord modAnim">
        <pc:chgData name="Thomas, Anthony T. (LARC-D208)" userId="9f314b3d-4864-4676-b6e3-f0bdf83034bd" providerId="ADAL" clId="{E3EFBA47-BEF1-4F07-AA3B-86EE623D1872}" dt="2023-04-28T00:39:42.602" v="870" actId="20577"/>
        <pc:sldMkLst>
          <pc:docMk/>
          <pc:sldMk cId="2706005091" sldId="263"/>
        </pc:sldMkLst>
        <pc:spChg chg="mod">
          <ac:chgData name="Thomas, Anthony T. (LARC-D208)" userId="9f314b3d-4864-4676-b6e3-f0bdf83034bd" providerId="ADAL" clId="{E3EFBA47-BEF1-4F07-AA3B-86EE623D1872}" dt="2023-04-28T00:25:10.707" v="832" actId="255"/>
          <ac:spMkLst>
            <pc:docMk/>
            <pc:sldMk cId="2706005091" sldId="263"/>
            <ac:spMk id="2" creationId="{91CE2C88-2D0E-4747-AD72-56FB546EFBC4}"/>
          </ac:spMkLst>
        </pc:spChg>
        <pc:spChg chg="mod">
          <ac:chgData name="Thomas, Anthony T. (LARC-D208)" userId="9f314b3d-4864-4676-b6e3-f0bdf83034bd" providerId="ADAL" clId="{E3EFBA47-BEF1-4F07-AA3B-86EE623D1872}" dt="2023-04-28T00:39:42.602" v="870" actId="20577"/>
          <ac:spMkLst>
            <pc:docMk/>
            <pc:sldMk cId="2706005091" sldId="263"/>
            <ac:spMk id="3" creationId="{14B62DA6-B5E6-441B-AF88-4C2CE71CE3BB}"/>
          </ac:spMkLst>
        </pc:spChg>
        <pc:spChg chg="add mod">
          <ac:chgData name="Thomas, Anthony T. (LARC-D208)" userId="9f314b3d-4864-4676-b6e3-f0bdf83034bd" providerId="ADAL" clId="{E3EFBA47-BEF1-4F07-AA3B-86EE623D1872}" dt="2023-04-28T00:26:01.895" v="840" actId="14100"/>
          <ac:spMkLst>
            <pc:docMk/>
            <pc:sldMk cId="2706005091" sldId="263"/>
            <ac:spMk id="7" creationId="{005529C7-28A5-4563-B8AE-022FCB16E152}"/>
          </ac:spMkLst>
        </pc:spChg>
        <pc:spChg chg="add mod">
          <ac:chgData name="Thomas, Anthony T. (LARC-D208)" userId="9f314b3d-4864-4676-b6e3-f0bdf83034bd" providerId="ADAL" clId="{E3EFBA47-BEF1-4F07-AA3B-86EE623D1872}" dt="2023-04-28T00:26:30.227" v="842" actId="1076"/>
          <ac:spMkLst>
            <pc:docMk/>
            <pc:sldMk cId="2706005091" sldId="263"/>
            <ac:spMk id="8" creationId="{284CE945-2306-44DD-9859-3AE0BD519D14}"/>
          </ac:spMkLst>
        </pc:spChg>
        <pc:picChg chg="del">
          <ac:chgData name="Thomas, Anthony T. (LARC-D208)" userId="9f314b3d-4864-4676-b6e3-f0bdf83034bd" providerId="ADAL" clId="{E3EFBA47-BEF1-4F07-AA3B-86EE623D1872}" dt="2023-04-28T00:19:32.378" v="656" actId="478"/>
          <ac:picMkLst>
            <pc:docMk/>
            <pc:sldMk cId="2706005091" sldId="263"/>
            <ac:picMk id="5" creationId="{D3479D89-15C2-4599-84FC-1762347DA80B}"/>
          </ac:picMkLst>
        </pc:picChg>
        <pc:picChg chg="add mod">
          <ac:chgData name="Thomas, Anthony T. (LARC-D208)" userId="9f314b3d-4864-4676-b6e3-f0bdf83034bd" providerId="ADAL" clId="{E3EFBA47-BEF1-4F07-AA3B-86EE623D1872}" dt="2023-04-28T00:20:57.022" v="668" actId="1076"/>
          <ac:picMkLst>
            <pc:docMk/>
            <pc:sldMk cId="2706005091" sldId="263"/>
            <ac:picMk id="6" creationId="{600D755A-8455-49E3-A21D-686C1AC9A1C2}"/>
          </ac:picMkLst>
        </pc:picChg>
      </pc:sldChg>
      <pc:sldChg chg="addSp delSp modSp mod ord modAnim">
        <pc:chgData name="Thomas, Anthony T. (LARC-D208)" userId="9f314b3d-4864-4676-b6e3-f0bdf83034bd" providerId="ADAL" clId="{E3EFBA47-BEF1-4F07-AA3B-86EE623D1872}" dt="2023-04-28T18:13:59.576" v="9626" actId="29295"/>
        <pc:sldMkLst>
          <pc:docMk/>
          <pc:sldMk cId="3569318146" sldId="265"/>
        </pc:sldMkLst>
        <pc:spChg chg="mod">
          <ac:chgData name="Thomas, Anthony T. (LARC-D208)" userId="9f314b3d-4864-4676-b6e3-f0bdf83034bd" providerId="ADAL" clId="{E3EFBA47-BEF1-4F07-AA3B-86EE623D1872}" dt="2023-04-28T15:11:34.811" v="5854" actId="255"/>
          <ac:spMkLst>
            <pc:docMk/>
            <pc:sldMk cId="3569318146" sldId="265"/>
            <ac:spMk id="2" creationId="{91CE2C88-2D0E-4747-AD72-56FB546EFBC4}"/>
          </ac:spMkLst>
        </pc:spChg>
        <pc:spChg chg="mod">
          <ac:chgData name="Thomas, Anthony T. (LARC-D208)" userId="9f314b3d-4864-4676-b6e3-f0bdf83034bd" providerId="ADAL" clId="{E3EFBA47-BEF1-4F07-AA3B-86EE623D1872}" dt="2023-04-28T06:02:42.687" v="2599" actId="20577"/>
          <ac:spMkLst>
            <pc:docMk/>
            <pc:sldMk cId="3569318146" sldId="265"/>
            <ac:spMk id="3" creationId="{14B62DA6-B5E6-441B-AF88-4C2CE71CE3BB}"/>
          </ac:spMkLst>
        </pc:spChg>
        <pc:spChg chg="add mod">
          <ac:chgData name="Thomas, Anthony T. (LARC-D208)" userId="9f314b3d-4864-4676-b6e3-f0bdf83034bd" providerId="ADAL" clId="{E3EFBA47-BEF1-4F07-AA3B-86EE623D1872}" dt="2023-04-28T15:11:39.781" v="5865" actId="1036"/>
          <ac:spMkLst>
            <pc:docMk/>
            <pc:sldMk cId="3569318146" sldId="265"/>
            <ac:spMk id="4" creationId="{B439EF86-58D8-44CB-8568-8992ADD675F2}"/>
          </ac:spMkLst>
        </pc:spChg>
        <pc:picChg chg="del mod">
          <ac:chgData name="Thomas, Anthony T. (LARC-D208)" userId="9f314b3d-4864-4676-b6e3-f0bdf83034bd" providerId="ADAL" clId="{E3EFBA47-BEF1-4F07-AA3B-86EE623D1872}" dt="2023-04-28T18:08:07.244" v="9448" actId="478"/>
          <ac:picMkLst>
            <pc:docMk/>
            <pc:sldMk cId="3569318146" sldId="265"/>
            <ac:picMk id="5" creationId="{6752E1C7-391D-4D1E-8E36-A8CCC00C562D}"/>
          </ac:picMkLst>
        </pc:picChg>
        <pc:picChg chg="add mod ord">
          <ac:chgData name="Thomas, Anthony T. (LARC-D208)" userId="9f314b3d-4864-4676-b6e3-f0bdf83034bd" providerId="ADAL" clId="{E3EFBA47-BEF1-4F07-AA3B-86EE623D1872}" dt="2023-04-28T18:12:10.330" v="9562" actId="167"/>
          <ac:picMkLst>
            <pc:docMk/>
            <pc:sldMk cId="3569318146" sldId="265"/>
            <ac:picMk id="8" creationId="{3AF8BE76-AFC2-4C91-9FF2-76D53F660493}"/>
          </ac:picMkLst>
        </pc:picChg>
        <pc:picChg chg="add mod ord">
          <ac:chgData name="Thomas, Anthony T. (LARC-D208)" userId="9f314b3d-4864-4676-b6e3-f0bdf83034bd" providerId="ADAL" clId="{E3EFBA47-BEF1-4F07-AA3B-86EE623D1872}" dt="2023-04-28T18:13:08.869" v="9567" actId="171"/>
          <ac:picMkLst>
            <pc:docMk/>
            <pc:sldMk cId="3569318146" sldId="265"/>
            <ac:picMk id="10" creationId="{53BEAD02-2007-4EB0-A095-B7008EB87A7F}"/>
          </ac:picMkLst>
        </pc:picChg>
        <pc:picChg chg="add mod ord">
          <ac:chgData name="Thomas, Anthony T. (LARC-D208)" userId="9f314b3d-4864-4676-b6e3-f0bdf83034bd" providerId="ADAL" clId="{E3EFBA47-BEF1-4F07-AA3B-86EE623D1872}" dt="2023-04-28T18:13:59.576" v="9626" actId="29295"/>
          <ac:picMkLst>
            <pc:docMk/>
            <pc:sldMk cId="3569318146" sldId="265"/>
            <ac:picMk id="12" creationId="{F87BEC0F-729F-417C-8820-E6AEA3FE4489}"/>
          </ac:picMkLst>
        </pc:picChg>
      </pc:sldChg>
      <pc:sldChg chg="addSp delSp modSp mod">
        <pc:chgData name="Thomas, Anthony T. (LARC-D208)" userId="9f314b3d-4864-4676-b6e3-f0bdf83034bd" providerId="ADAL" clId="{E3EFBA47-BEF1-4F07-AA3B-86EE623D1872}" dt="2023-04-28T17:03:01.246" v="9376" actId="1038"/>
        <pc:sldMkLst>
          <pc:docMk/>
          <pc:sldMk cId="4005127909" sldId="266"/>
        </pc:sldMkLst>
        <pc:spChg chg="mod">
          <ac:chgData name="Thomas, Anthony T. (LARC-D208)" userId="9f314b3d-4864-4676-b6e3-f0bdf83034bd" providerId="ADAL" clId="{E3EFBA47-BEF1-4F07-AA3B-86EE623D1872}" dt="2023-04-28T16:32:21.678" v="8786" actId="14100"/>
          <ac:spMkLst>
            <pc:docMk/>
            <pc:sldMk cId="4005127909" sldId="266"/>
            <ac:spMk id="2" creationId="{91CE2C88-2D0E-4747-AD72-56FB546EFBC4}"/>
          </ac:spMkLst>
        </pc:spChg>
        <pc:spChg chg="mod">
          <ac:chgData name="Thomas, Anthony T. (LARC-D208)" userId="9f314b3d-4864-4676-b6e3-f0bdf83034bd" providerId="ADAL" clId="{E3EFBA47-BEF1-4F07-AA3B-86EE623D1872}" dt="2023-04-28T16:30:59.097" v="8769" actId="20577"/>
          <ac:spMkLst>
            <pc:docMk/>
            <pc:sldMk cId="4005127909" sldId="266"/>
            <ac:spMk id="3" creationId="{14B62DA6-B5E6-441B-AF88-4C2CE71CE3BB}"/>
          </ac:spMkLst>
        </pc:spChg>
        <pc:spChg chg="add mod">
          <ac:chgData name="Thomas, Anthony T. (LARC-D208)" userId="9f314b3d-4864-4676-b6e3-f0bdf83034bd" providerId="ADAL" clId="{E3EFBA47-BEF1-4F07-AA3B-86EE623D1872}" dt="2023-04-28T17:03:01.246" v="9376" actId="1038"/>
          <ac:spMkLst>
            <pc:docMk/>
            <pc:sldMk cId="4005127909" sldId="266"/>
            <ac:spMk id="5" creationId="{D1B6996C-7F3E-4F7F-B501-04E111C61CC7}"/>
          </ac:spMkLst>
        </pc:spChg>
        <pc:spChg chg="add mod">
          <ac:chgData name="Thomas, Anthony T. (LARC-D208)" userId="9f314b3d-4864-4676-b6e3-f0bdf83034bd" providerId="ADAL" clId="{E3EFBA47-BEF1-4F07-AA3B-86EE623D1872}" dt="2023-04-28T17:03:01.246" v="9376" actId="1038"/>
          <ac:spMkLst>
            <pc:docMk/>
            <pc:sldMk cId="4005127909" sldId="266"/>
            <ac:spMk id="6" creationId="{5A6AEF5D-3649-4A74-A535-34567595A223}"/>
          </ac:spMkLst>
        </pc:spChg>
        <pc:spChg chg="add mod">
          <ac:chgData name="Thomas, Anthony T. (LARC-D208)" userId="9f314b3d-4864-4676-b6e3-f0bdf83034bd" providerId="ADAL" clId="{E3EFBA47-BEF1-4F07-AA3B-86EE623D1872}" dt="2023-04-28T17:03:01.246" v="9376" actId="1038"/>
          <ac:spMkLst>
            <pc:docMk/>
            <pc:sldMk cId="4005127909" sldId="266"/>
            <ac:spMk id="7" creationId="{3316F24D-307D-4AAD-94C9-715477DFC895}"/>
          </ac:spMkLst>
        </pc:spChg>
        <pc:spChg chg="add del mod">
          <ac:chgData name="Thomas, Anthony T. (LARC-D208)" userId="9f314b3d-4864-4676-b6e3-f0bdf83034bd" providerId="ADAL" clId="{E3EFBA47-BEF1-4F07-AA3B-86EE623D1872}" dt="2023-04-28T17:01:19.849" v="9354" actId="478"/>
          <ac:spMkLst>
            <pc:docMk/>
            <pc:sldMk cId="4005127909" sldId="266"/>
            <ac:spMk id="8" creationId="{B58CAB43-9206-4022-BFF1-4F599F7F2231}"/>
          </ac:spMkLst>
        </pc:spChg>
        <pc:spChg chg="add del mod">
          <ac:chgData name="Thomas, Anthony T. (LARC-D208)" userId="9f314b3d-4864-4676-b6e3-f0bdf83034bd" providerId="ADAL" clId="{E3EFBA47-BEF1-4F07-AA3B-86EE623D1872}" dt="2023-04-28T17:01:16.900" v="9351" actId="478"/>
          <ac:spMkLst>
            <pc:docMk/>
            <pc:sldMk cId="4005127909" sldId="266"/>
            <ac:spMk id="9" creationId="{5AD7D8E2-2B8C-4113-B02A-95F26FF74845}"/>
          </ac:spMkLst>
        </pc:spChg>
        <pc:spChg chg="add mod">
          <ac:chgData name="Thomas, Anthony T. (LARC-D208)" userId="9f314b3d-4864-4676-b6e3-f0bdf83034bd" providerId="ADAL" clId="{E3EFBA47-BEF1-4F07-AA3B-86EE623D1872}" dt="2023-04-28T17:03:01.246" v="9376" actId="1038"/>
          <ac:spMkLst>
            <pc:docMk/>
            <pc:sldMk cId="4005127909" sldId="266"/>
            <ac:spMk id="10" creationId="{FE2729BE-6063-4B8A-990C-718E443FC944}"/>
          </ac:spMkLst>
        </pc:spChg>
        <pc:spChg chg="add del mod">
          <ac:chgData name="Thomas, Anthony T. (LARC-D208)" userId="9f314b3d-4864-4676-b6e3-f0bdf83034bd" providerId="ADAL" clId="{E3EFBA47-BEF1-4F07-AA3B-86EE623D1872}" dt="2023-04-28T17:01:17.885" v="9352" actId="478"/>
          <ac:spMkLst>
            <pc:docMk/>
            <pc:sldMk cId="4005127909" sldId="266"/>
            <ac:spMk id="11" creationId="{C9AAB2EA-9FD1-4456-AB6A-A7DB38F0B142}"/>
          </ac:spMkLst>
        </pc:spChg>
        <pc:spChg chg="add del mod">
          <ac:chgData name="Thomas, Anthony T. (LARC-D208)" userId="9f314b3d-4864-4676-b6e3-f0bdf83034bd" providerId="ADAL" clId="{E3EFBA47-BEF1-4F07-AA3B-86EE623D1872}" dt="2023-04-28T17:01:18.859" v="9353" actId="478"/>
          <ac:spMkLst>
            <pc:docMk/>
            <pc:sldMk cId="4005127909" sldId="266"/>
            <ac:spMk id="12" creationId="{0428626A-4F14-48E1-A1DA-8436940E50DB}"/>
          </ac:spMkLst>
        </pc:spChg>
        <pc:spChg chg="add del mod">
          <ac:chgData name="Thomas, Anthony T. (LARC-D208)" userId="9f314b3d-4864-4676-b6e3-f0bdf83034bd" providerId="ADAL" clId="{E3EFBA47-BEF1-4F07-AA3B-86EE623D1872}" dt="2023-04-28T17:01:53.045" v="9362" actId="478"/>
          <ac:spMkLst>
            <pc:docMk/>
            <pc:sldMk cId="4005127909" sldId="266"/>
            <ac:spMk id="13" creationId="{F6FBEDDB-1527-42FE-A1D1-5A17F26FBEFE}"/>
          </ac:spMkLst>
        </pc:spChg>
      </pc:sldChg>
      <pc:sldChg chg="addSp modSp mod">
        <pc:chgData name="Thomas, Anthony T. (LARC-D208)" userId="9f314b3d-4864-4676-b6e3-f0bdf83034bd" providerId="ADAL" clId="{E3EFBA47-BEF1-4F07-AA3B-86EE623D1872}" dt="2023-04-28T16:13:34.233" v="8183" actId="6549"/>
        <pc:sldMkLst>
          <pc:docMk/>
          <pc:sldMk cId="1301550015" sldId="267"/>
        </pc:sldMkLst>
        <pc:spChg chg="mod">
          <ac:chgData name="Thomas, Anthony T. (LARC-D208)" userId="9f314b3d-4864-4676-b6e3-f0bdf83034bd" providerId="ADAL" clId="{E3EFBA47-BEF1-4F07-AA3B-86EE623D1872}" dt="2023-04-28T16:09:55.993" v="8106" actId="207"/>
          <ac:spMkLst>
            <pc:docMk/>
            <pc:sldMk cId="1301550015" sldId="267"/>
            <ac:spMk id="2" creationId="{91CE2C88-2D0E-4747-AD72-56FB546EFBC4}"/>
          </ac:spMkLst>
        </pc:spChg>
        <pc:spChg chg="mod">
          <ac:chgData name="Thomas, Anthony T. (LARC-D208)" userId="9f314b3d-4864-4676-b6e3-f0bdf83034bd" providerId="ADAL" clId="{E3EFBA47-BEF1-4F07-AA3B-86EE623D1872}" dt="2023-04-28T16:13:34.233" v="8183" actId="6549"/>
          <ac:spMkLst>
            <pc:docMk/>
            <pc:sldMk cId="1301550015" sldId="267"/>
            <ac:spMk id="3" creationId="{14B62DA6-B5E6-441B-AF88-4C2CE71CE3BB}"/>
          </ac:spMkLst>
        </pc:spChg>
        <pc:spChg chg="add mod">
          <ac:chgData name="Thomas, Anthony T. (LARC-D208)" userId="9f314b3d-4864-4676-b6e3-f0bdf83034bd" providerId="ADAL" clId="{E3EFBA47-BEF1-4F07-AA3B-86EE623D1872}" dt="2023-04-28T15:43:04.352" v="7061" actId="1076"/>
          <ac:spMkLst>
            <pc:docMk/>
            <pc:sldMk cId="1301550015" sldId="267"/>
            <ac:spMk id="4" creationId="{7D7C62EF-D73A-4AE0-A85D-B8627FD62247}"/>
          </ac:spMkLst>
        </pc:spChg>
      </pc:sldChg>
      <pc:sldChg chg="del ord">
        <pc:chgData name="Thomas, Anthony T. (LARC-D208)" userId="9f314b3d-4864-4676-b6e3-f0bdf83034bd" providerId="ADAL" clId="{E3EFBA47-BEF1-4F07-AA3B-86EE623D1872}" dt="2023-04-28T16:35:50.824" v="8797" actId="47"/>
        <pc:sldMkLst>
          <pc:docMk/>
          <pc:sldMk cId="2348856926" sldId="268"/>
        </pc:sldMkLst>
      </pc:sldChg>
      <pc:sldChg chg="del">
        <pc:chgData name="Thomas, Anthony T. (LARC-D208)" userId="9f314b3d-4864-4676-b6e3-f0bdf83034bd" providerId="ADAL" clId="{E3EFBA47-BEF1-4F07-AA3B-86EE623D1872}" dt="2023-04-28T06:22:02.601" v="3069" actId="47"/>
        <pc:sldMkLst>
          <pc:docMk/>
          <pc:sldMk cId="1975841642" sldId="270"/>
        </pc:sldMkLst>
      </pc:sldChg>
      <pc:sldChg chg="del ord">
        <pc:chgData name="Thomas, Anthony T. (LARC-D208)" userId="9f314b3d-4864-4676-b6e3-f0bdf83034bd" providerId="ADAL" clId="{E3EFBA47-BEF1-4F07-AA3B-86EE623D1872}" dt="2023-04-28T16:35:49.285" v="8796" actId="47"/>
        <pc:sldMkLst>
          <pc:docMk/>
          <pc:sldMk cId="2547495497" sldId="271"/>
        </pc:sldMkLst>
      </pc:sldChg>
      <pc:sldChg chg="modSp mod">
        <pc:chgData name="Thomas, Anthony T. (LARC-D208)" userId="9f314b3d-4864-4676-b6e3-f0bdf83034bd" providerId="ADAL" clId="{E3EFBA47-BEF1-4F07-AA3B-86EE623D1872}" dt="2023-04-28T16:54:49.997" v="9236" actId="255"/>
        <pc:sldMkLst>
          <pc:docMk/>
          <pc:sldMk cId="2689658646" sldId="272"/>
        </pc:sldMkLst>
        <pc:spChg chg="mod">
          <ac:chgData name="Thomas, Anthony T. (LARC-D208)" userId="9f314b3d-4864-4676-b6e3-f0bdf83034bd" providerId="ADAL" clId="{E3EFBA47-BEF1-4F07-AA3B-86EE623D1872}" dt="2023-04-28T16:54:49.997" v="9236" actId="255"/>
          <ac:spMkLst>
            <pc:docMk/>
            <pc:sldMk cId="2689658646" sldId="272"/>
            <ac:spMk id="2" creationId="{91CE2C88-2D0E-4747-AD72-56FB546EFBC4}"/>
          </ac:spMkLst>
        </pc:spChg>
      </pc:sldChg>
      <pc:sldChg chg="del">
        <pc:chgData name="Thomas, Anthony T. (LARC-D208)" userId="9f314b3d-4864-4676-b6e3-f0bdf83034bd" providerId="ADAL" clId="{E3EFBA47-BEF1-4F07-AA3B-86EE623D1872}" dt="2023-04-28T06:51:28.780" v="3556" actId="47"/>
        <pc:sldMkLst>
          <pc:docMk/>
          <pc:sldMk cId="2723571902" sldId="273"/>
        </pc:sldMkLst>
      </pc:sldChg>
      <pc:sldChg chg="modSp mod ord modAnim">
        <pc:chgData name="Thomas, Anthony T. (LARC-D208)" userId="9f314b3d-4864-4676-b6e3-f0bdf83034bd" providerId="ADAL" clId="{E3EFBA47-BEF1-4F07-AA3B-86EE623D1872}" dt="2023-04-28T18:15:52.272" v="9627"/>
        <pc:sldMkLst>
          <pc:docMk/>
          <pc:sldMk cId="3526106244" sldId="274"/>
        </pc:sldMkLst>
        <pc:spChg chg="mod">
          <ac:chgData name="Thomas, Anthony T. (LARC-D208)" userId="9f314b3d-4864-4676-b6e3-f0bdf83034bd" providerId="ADAL" clId="{E3EFBA47-BEF1-4F07-AA3B-86EE623D1872}" dt="2023-04-27T23:16:03.260" v="36" actId="255"/>
          <ac:spMkLst>
            <pc:docMk/>
            <pc:sldMk cId="3526106244" sldId="274"/>
            <ac:spMk id="2" creationId="{91CE2C88-2D0E-4747-AD72-56FB546EFBC4}"/>
          </ac:spMkLst>
        </pc:spChg>
        <pc:spChg chg="mod">
          <ac:chgData name="Thomas, Anthony T. (LARC-D208)" userId="9f314b3d-4864-4676-b6e3-f0bdf83034bd" providerId="ADAL" clId="{E3EFBA47-BEF1-4F07-AA3B-86EE623D1872}" dt="2023-04-27T23:15:01.887" v="31" actId="20577"/>
          <ac:spMkLst>
            <pc:docMk/>
            <pc:sldMk cId="3526106244" sldId="274"/>
            <ac:spMk id="3" creationId="{14B62DA6-B5E6-441B-AF88-4C2CE71CE3BB}"/>
          </ac:spMkLst>
        </pc:spChg>
      </pc:sldChg>
      <pc:sldChg chg="del ord">
        <pc:chgData name="Thomas, Anthony T. (LARC-D208)" userId="9f314b3d-4864-4676-b6e3-f0bdf83034bd" providerId="ADAL" clId="{E3EFBA47-BEF1-4F07-AA3B-86EE623D1872}" dt="2023-04-28T16:35:29.145" v="8789" actId="47"/>
        <pc:sldMkLst>
          <pc:docMk/>
          <pc:sldMk cId="3100155808" sldId="275"/>
        </pc:sldMkLst>
      </pc:sldChg>
      <pc:sldChg chg="del ord">
        <pc:chgData name="Thomas, Anthony T. (LARC-D208)" userId="9f314b3d-4864-4676-b6e3-f0bdf83034bd" providerId="ADAL" clId="{E3EFBA47-BEF1-4F07-AA3B-86EE623D1872}" dt="2023-04-28T16:57:27.827" v="9313" actId="47"/>
        <pc:sldMkLst>
          <pc:docMk/>
          <pc:sldMk cId="1466016575" sldId="276"/>
        </pc:sldMkLst>
      </pc:sldChg>
      <pc:sldChg chg="addSp modSp mod">
        <pc:chgData name="Thomas, Anthony T. (LARC-D208)" userId="9f314b3d-4864-4676-b6e3-f0bdf83034bd" providerId="ADAL" clId="{E3EFBA47-BEF1-4F07-AA3B-86EE623D1872}" dt="2023-04-28T15:11:56.441" v="5891" actId="1036"/>
        <pc:sldMkLst>
          <pc:docMk/>
          <pc:sldMk cId="859247194" sldId="277"/>
        </pc:sldMkLst>
        <pc:spChg chg="add mod">
          <ac:chgData name="Thomas, Anthony T. (LARC-D208)" userId="9f314b3d-4864-4676-b6e3-f0bdf83034bd" providerId="ADAL" clId="{E3EFBA47-BEF1-4F07-AA3B-86EE623D1872}" dt="2023-04-28T15:11:56.441" v="5891" actId="1036"/>
          <ac:spMkLst>
            <pc:docMk/>
            <pc:sldMk cId="859247194" sldId="277"/>
            <ac:spMk id="4" creationId="{87FFA892-1317-41D1-8F39-CE9B076F3612}"/>
          </ac:spMkLst>
        </pc:spChg>
      </pc:sldChg>
      <pc:sldChg chg="addSp delSp modSp mod">
        <pc:chgData name="Thomas, Anthony T. (LARC-D208)" userId="9f314b3d-4864-4676-b6e3-f0bdf83034bd" providerId="ADAL" clId="{E3EFBA47-BEF1-4F07-AA3B-86EE623D1872}" dt="2023-04-28T16:21:22.654" v="8386" actId="20577"/>
        <pc:sldMkLst>
          <pc:docMk/>
          <pc:sldMk cId="2340952607" sldId="278"/>
        </pc:sldMkLst>
        <pc:spChg chg="mod">
          <ac:chgData name="Thomas, Anthony T. (LARC-D208)" userId="9f314b3d-4864-4676-b6e3-f0bdf83034bd" providerId="ADAL" clId="{E3EFBA47-BEF1-4F07-AA3B-86EE623D1872}" dt="2023-04-28T16:21:22.654" v="8386" actId="20577"/>
          <ac:spMkLst>
            <pc:docMk/>
            <pc:sldMk cId="2340952607" sldId="278"/>
            <ac:spMk id="2" creationId="{91CE2C88-2D0E-4747-AD72-56FB546EFBC4}"/>
          </ac:spMkLst>
        </pc:spChg>
        <pc:spChg chg="add del mod">
          <ac:chgData name="Thomas, Anthony T. (LARC-D208)" userId="9f314b3d-4864-4676-b6e3-f0bdf83034bd" providerId="ADAL" clId="{E3EFBA47-BEF1-4F07-AA3B-86EE623D1872}" dt="2023-04-28T16:21:01.302" v="8383"/>
          <ac:spMkLst>
            <pc:docMk/>
            <pc:sldMk cId="2340952607" sldId="278"/>
            <ac:spMk id="6" creationId="{55D38BAD-5D0E-4BCA-A43C-6B6F3B2951D3}"/>
          </ac:spMkLst>
        </pc:spChg>
      </pc:sldChg>
      <pc:sldChg chg="addSp delSp modSp del mod">
        <pc:chgData name="Thomas, Anthony T. (LARC-D208)" userId="9f314b3d-4864-4676-b6e3-f0bdf83034bd" providerId="ADAL" clId="{E3EFBA47-BEF1-4F07-AA3B-86EE623D1872}" dt="2023-04-28T01:26:50.024" v="2036" actId="47"/>
        <pc:sldMkLst>
          <pc:docMk/>
          <pc:sldMk cId="754540834" sldId="279"/>
        </pc:sldMkLst>
        <pc:spChg chg="mod">
          <ac:chgData name="Thomas, Anthony T. (LARC-D208)" userId="9f314b3d-4864-4676-b6e3-f0bdf83034bd" providerId="ADAL" clId="{E3EFBA47-BEF1-4F07-AA3B-86EE623D1872}" dt="2023-04-28T01:06:37.715" v="1792" actId="120"/>
          <ac:spMkLst>
            <pc:docMk/>
            <pc:sldMk cId="754540834" sldId="279"/>
            <ac:spMk id="4" creationId="{3BF071CD-7501-4BAD-A374-C464CE9B2F69}"/>
          </ac:spMkLst>
        </pc:spChg>
        <pc:picChg chg="add del">
          <ac:chgData name="Thomas, Anthony T. (LARC-D208)" userId="9f314b3d-4864-4676-b6e3-f0bdf83034bd" providerId="ADAL" clId="{E3EFBA47-BEF1-4F07-AA3B-86EE623D1872}" dt="2023-04-28T01:06:56.514" v="1794" actId="478"/>
          <ac:picMkLst>
            <pc:docMk/>
            <pc:sldMk cId="754540834" sldId="279"/>
            <ac:picMk id="5" creationId="{001A40A5-D9A4-435A-BAD7-B06552BEF588}"/>
          </ac:picMkLst>
        </pc:picChg>
      </pc:sldChg>
      <pc:sldChg chg="modSp mod ord">
        <pc:chgData name="Thomas, Anthony T. (LARC-D208)" userId="9f314b3d-4864-4676-b6e3-f0bdf83034bd" providerId="ADAL" clId="{E3EFBA47-BEF1-4F07-AA3B-86EE623D1872}" dt="2023-04-28T16:48:23.688" v="9030" actId="20577"/>
        <pc:sldMkLst>
          <pc:docMk/>
          <pc:sldMk cId="1393839041" sldId="280"/>
        </pc:sldMkLst>
        <pc:spChg chg="mod">
          <ac:chgData name="Thomas, Anthony T. (LARC-D208)" userId="9f314b3d-4864-4676-b6e3-f0bdf83034bd" providerId="ADAL" clId="{E3EFBA47-BEF1-4F07-AA3B-86EE623D1872}" dt="2023-04-28T16:48:23.688" v="9030" actId="20577"/>
          <ac:spMkLst>
            <pc:docMk/>
            <pc:sldMk cId="1393839041" sldId="280"/>
            <ac:spMk id="2" creationId="{91CE2C88-2D0E-4747-AD72-56FB546EFBC4}"/>
          </ac:spMkLst>
        </pc:spChg>
      </pc:sldChg>
      <pc:sldChg chg="del">
        <pc:chgData name="Thomas, Anthony T. (LARC-D208)" userId="9f314b3d-4864-4676-b6e3-f0bdf83034bd" providerId="ADAL" clId="{E3EFBA47-BEF1-4F07-AA3B-86EE623D1872}" dt="2023-04-28T06:22:07.057" v="3070" actId="47"/>
        <pc:sldMkLst>
          <pc:docMk/>
          <pc:sldMk cId="3947087747" sldId="281"/>
        </pc:sldMkLst>
      </pc:sldChg>
      <pc:sldChg chg="del">
        <pc:chgData name="Thomas, Anthony T. (LARC-D208)" userId="9f314b3d-4864-4676-b6e3-f0bdf83034bd" providerId="ADAL" clId="{E3EFBA47-BEF1-4F07-AA3B-86EE623D1872}" dt="2023-04-28T16:35:19.881" v="8788" actId="47"/>
        <pc:sldMkLst>
          <pc:docMk/>
          <pc:sldMk cId="1088626820" sldId="282"/>
        </pc:sldMkLst>
      </pc:sldChg>
      <pc:sldChg chg="del ord">
        <pc:chgData name="Thomas, Anthony T. (LARC-D208)" userId="9f314b3d-4864-4676-b6e3-f0bdf83034bd" providerId="ADAL" clId="{E3EFBA47-BEF1-4F07-AA3B-86EE623D1872}" dt="2023-04-28T16:57:27.827" v="9313" actId="47"/>
        <pc:sldMkLst>
          <pc:docMk/>
          <pc:sldMk cId="2595624706" sldId="284"/>
        </pc:sldMkLst>
      </pc:sldChg>
      <pc:sldChg chg="del ord">
        <pc:chgData name="Thomas, Anthony T. (LARC-D208)" userId="9f314b3d-4864-4676-b6e3-f0bdf83034bd" providerId="ADAL" clId="{E3EFBA47-BEF1-4F07-AA3B-86EE623D1872}" dt="2023-04-28T16:57:27.827" v="9313" actId="47"/>
        <pc:sldMkLst>
          <pc:docMk/>
          <pc:sldMk cId="2215115844" sldId="285"/>
        </pc:sldMkLst>
      </pc:sldChg>
      <pc:sldChg chg="del ord">
        <pc:chgData name="Thomas, Anthony T. (LARC-D208)" userId="9f314b3d-4864-4676-b6e3-f0bdf83034bd" providerId="ADAL" clId="{E3EFBA47-BEF1-4F07-AA3B-86EE623D1872}" dt="2023-04-28T16:57:27.827" v="9313" actId="47"/>
        <pc:sldMkLst>
          <pc:docMk/>
          <pc:sldMk cId="2043949000" sldId="286"/>
        </pc:sldMkLst>
      </pc:sldChg>
      <pc:sldChg chg="modSp mod ord">
        <pc:chgData name="Thomas, Anthony T. (LARC-D208)" userId="9f314b3d-4864-4676-b6e3-f0bdf83034bd" providerId="ADAL" clId="{E3EFBA47-BEF1-4F07-AA3B-86EE623D1872}" dt="2023-04-28T18:16:54.243" v="9629"/>
        <pc:sldMkLst>
          <pc:docMk/>
          <pc:sldMk cId="1349124591" sldId="288"/>
        </pc:sldMkLst>
        <pc:spChg chg="mod">
          <ac:chgData name="Thomas, Anthony T. (LARC-D208)" userId="9f314b3d-4864-4676-b6e3-f0bdf83034bd" providerId="ADAL" clId="{E3EFBA47-BEF1-4F07-AA3B-86EE623D1872}" dt="2023-04-27T23:17:02.750" v="73" actId="6549"/>
          <ac:spMkLst>
            <pc:docMk/>
            <pc:sldMk cId="1349124591" sldId="288"/>
            <ac:spMk id="3" creationId="{14B62DA6-B5E6-441B-AF88-4C2CE71CE3BB}"/>
          </ac:spMkLst>
        </pc:spChg>
        <pc:spChg chg="mod">
          <ac:chgData name="Thomas, Anthony T. (LARC-D208)" userId="9f314b3d-4864-4676-b6e3-f0bdf83034bd" providerId="ADAL" clId="{E3EFBA47-BEF1-4F07-AA3B-86EE623D1872}" dt="2023-04-28T18:16:54.243" v="9629"/>
          <ac:spMkLst>
            <pc:docMk/>
            <pc:sldMk cId="1349124591" sldId="288"/>
            <ac:spMk id="16" creationId="{09E0704D-0E5A-4FE9-A0FC-22FD5FD8D290}"/>
          </ac:spMkLst>
        </pc:spChg>
      </pc:sldChg>
      <pc:sldChg chg="delSp modSp mod delAnim modAnim">
        <pc:chgData name="Thomas, Anthony T. (LARC-D208)" userId="9f314b3d-4864-4676-b6e3-f0bdf83034bd" providerId="ADAL" clId="{E3EFBA47-BEF1-4F07-AA3B-86EE623D1872}" dt="2023-04-28T06:02:23.193" v="2567" actId="20577"/>
        <pc:sldMkLst>
          <pc:docMk/>
          <pc:sldMk cId="3839772937" sldId="289"/>
        </pc:sldMkLst>
        <pc:spChg chg="mod">
          <ac:chgData name="Thomas, Anthony T. (LARC-D208)" userId="9f314b3d-4864-4676-b6e3-f0bdf83034bd" providerId="ADAL" clId="{E3EFBA47-BEF1-4F07-AA3B-86EE623D1872}" dt="2023-04-28T06:02:23.193" v="2567" actId="20577"/>
          <ac:spMkLst>
            <pc:docMk/>
            <pc:sldMk cId="3839772937" sldId="289"/>
            <ac:spMk id="2" creationId="{91CE2C88-2D0E-4747-AD72-56FB546EFBC4}"/>
          </ac:spMkLst>
        </pc:spChg>
        <pc:spChg chg="del">
          <ac:chgData name="Thomas, Anthony T. (LARC-D208)" userId="9f314b3d-4864-4676-b6e3-f0bdf83034bd" providerId="ADAL" clId="{E3EFBA47-BEF1-4F07-AA3B-86EE623D1872}" dt="2023-04-27T23:17:26.333" v="74" actId="478"/>
          <ac:spMkLst>
            <pc:docMk/>
            <pc:sldMk cId="3839772937" sldId="289"/>
            <ac:spMk id="4" creationId="{A318F673-83D9-4969-8FF3-5750D0E777D1}"/>
          </ac:spMkLst>
        </pc:spChg>
      </pc:sldChg>
      <pc:sldChg chg="del">
        <pc:chgData name="Thomas, Anthony T. (LARC-D208)" userId="9f314b3d-4864-4676-b6e3-f0bdf83034bd" providerId="ADAL" clId="{E3EFBA47-BEF1-4F07-AA3B-86EE623D1872}" dt="2023-04-28T16:35:15.774" v="8787" actId="47"/>
        <pc:sldMkLst>
          <pc:docMk/>
          <pc:sldMk cId="180010829" sldId="291"/>
        </pc:sldMkLst>
      </pc:sldChg>
      <pc:sldChg chg="modSp mod ord">
        <pc:chgData name="Thomas, Anthony T. (LARC-D208)" userId="9f314b3d-4864-4676-b6e3-f0bdf83034bd" providerId="ADAL" clId="{E3EFBA47-BEF1-4F07-AA3B-86EE623D1872}" dt="2023-04-28T15:17:32.734" v="6010" actId="20577"/>
        <pc:sldMkLst>
          <pc:docMk/>
          <pc:sldMk cId="3118217304" sldId="292"/>
        </pc:sldMkLst>
        <pc:spChg chg="mod">
          <ac:chgData name="Thomas, Anthony T. (LARC-D208)" userId="9f314b3d-4864-4676-b6e3-f0bdf83034bd" providerId="ADAL" clId="{E3EFBA47-BEF1-4F07-AA3B-86EE623D1872}" dt="2023-04-28T15:17:32.734" v="6010" actId="20577"/>
          <ac:spMkLst>
            <pc:docMk/>
            <pc:sldMk cId="3118217304" sldId="292"/>
            <ac:spMk id="2" creationId="{91CE2C88-2D0E-4747-AD72-56FB546EFBC4}"/>
          </ac:spMkLst>
        </pc:spChg>
        <pc:spChg chg="mod">
          <ac:chgData name="Thomas, Anthony T. (LARC-D208)" userId="9f314b3d-4864-4676-b6e3-f0bdf83034bd" providerId="ADAL" clId="{E3EFBA47-BEF1-4F07-AA3B-86EE623D1872}" dt="2023-04-28T06:49:35.306" v="3510" actId="313"/>
          <ac:spMkLst>
            <pc:docMk/>
            <pc:sldMk cId="3118217304" sldId="292"/>
            <ac:spMk id="3" creationId="{14B62DA6-B5E6-441B-AF88-4C2CE71CE3BB}"/>
          </ac:spMkLst>
        </pc:spChg>
      </pc:sldChg>
      <pc:sldChg chg="del ord">
        <pc:chgData name="Thomas, Anthony T. (LARC-D208)" userId="9f314b3d-4864-4676-b6e3-f0bdf83034bd" providerId="ADAL" clId="{E3EFBA47-BEF1-4F07-AA3B-86EE623D1872}" dt="2023-04-28T16:35:41.053" v="8792" actId="47"/>
        <pc:sldMkLst>
          <pc:docMk/>
          <pc:sldMk cId="4072341421" sldId="293"/>
        </pc:sldMkLst>
      </pc:sldChg>
      <pc:sldChg chg="del ord">
        <pc:chgData name="Thomas, Anthony T. (LARC-D208)" userId="9f314b3d-4864-4676-b6e3-f0bdf83034bd" providerId="ADAL" clId="{E3EFBA47-BEF1-4F07-AA3B-86EE623D1872}" dt="2023-04-28T16:35:43.332" v="8794" actId="47"/>
        <pc:sldMkLst>
          <pc:docMk/>
          <pc:sldMk cId="93967346" sldId="294"/>
        </pc:sldMkLst>
      </pc:sldChg>
      <pc:sldChg chg="del ord">
        <pc:chgData name="Thomas, Anthony T. (LARC-D208)" userId="9f314b3d-4864-4676-b6e3-f0bdf83034bd" providerId="ADAL" clId="{E3EFBA47-BEF1-4F07-AA3B-86EE623D1872}" dt="2023-04-28T16:35:42.099" v="8793" actId="47"/>
        <pc:sldMkLst>
          <pc:docMk/>
          <pc:sldMk cId="1427099068" sldId="295"/>
        </pc:sldMkLst>
      </pc:sldChg>
      <pc:sldChg chg="del">
        <pc:chgData name="Thomas, Anthony T. (LARC-D208)" userId="9f314b3d-4864-4676-b6e3-f0bdf83034bd" providerId="ADAL" clId="{E3EFBA47-BEF1-4F07-AA3B-86EE623D1872}" dt="2023-04-28T06:21:15.017" v="3065" actId="47"/>
        <pc:sldMkLst>
          <pc:docMk/>
          <pc:sldMk cId="4246357791" sldId="298"/>
        </pc:sldMkLst>
      </pc:sldChg>
      <pc:sldChg chg="del">
        <pc:chgData name="Thomas, Anthony T. (LARC-D208)" userId="9f314b3d-4864-4676-b6e3-f0bdf83034bd" providerId="ADAL" clId="{E3EFBA47-BEF1-4F07-AA3B-86EE623D1872}" dt="2023-04-28T06:21:54.234" v="3068" actId="47"/>
        <pc:sldMkLst>
          <pc:docMk/>
          <pc:sldMk cId="381701542" sldId="300"/>
        </pc:sldMkLst>
      </pc:sldChg>
      <pc:sldChg chg="del">
        <pc:chgData name="Thomas, Anthony T. (LARC-D208)" userId="9f314b3d-4864-4676-b6e3-f0bdf83034bd" providerId="ADAL" clId="{E3EFBA47-BEF1-4F07-AA3B-86EE623D1872}" dt="2023-04-28T06:22:23.311" v="3071" actId="47"/>
        <pc:sldMkLst>
          <pc:docMk/>
          <pc:sldMk cId="4089510540" sldId="301"/>
        </pc:sldMkLst>
      </pc:sldChg>
      <pc:sldChg chg="del">
        <pc:chgData name="Thomas, Anthony T. (LARC-D208)" userId="9f314b3d-4864-4676-b6e3-f0bdf83034bd" providerId="ADAL" clId="{E3EFBA47-BEF1-4F07-AA3B-86EE623D1872}" dt="2023-04-28T00:10:12.673" v="649" actId="47"/>
        <pc:sldMkLst>
          <pc:docMk/>
          <pc:sldMk cId="436219202" sldId="302"/>
        </pc:sldMkLst>
      </pc:sldChg>
      <pc:sldChg chg="modSp del mod ord">
        <pc:chgData name="Thomas, Anthony T. (LARC-D208)" userId="9f314b3d-4864-4676-b6e3-f0bdf83034bd" providerId="ADAL" clId="{E3EFBA47-BEF1-4F07-AA3B-86EE623D1872}" dt="2023-04-28T16:55:09.439" v="9237" actId="47"/>
        <pc:sldMkLst>
          <pc:docMk/>
          <pc:sldMk cId="327552018" sldId="303"/>
        </pc:sldMkLst>
        <pc:spChg chg="mod">
          <ac:chgData name="Thomas, Anthony T. (LARC-D208)" userId="9f314b3d-4864-4676-b6e3-f0bdf83034bd" providerId="ADAL" clId="{E3EFBA47-BEF1-4F07-AA3B-86EE623D1872}" dt="2023-04-28T16:37:56.990" v="8809" actId="6549"/>
          <ac:spMkLst>
            <pc:docMk/>
            <pc:sldMk cId="327552018" sldId="303"/>
            <ac:spMk id="2" creationId="{91CE2C88-2D0E-4747-AD72-56FB546EFBC4}"/>
          </ac:spMkLst>
        </pc:spChg>
      </pc:sldChg>
      <pc:sldChg chg="del ord">
        <pc:chgData name="Thomas, Anthony T. (LARC-D208)" userId="9f314b3d-4864-4676-b6e3-f0bdf83034bd" providerId="ADAL" clId="{E3EFBA47-BEF1-4F07-AA3B-86EE623D1872}" dt="2023-04-28T16:35:45.040" v="8795" actId="47"/>
        <pc:sldMkLst>
          <pc:docMk/>
          <pc:sldMk cId="95562349" sldId="304"/>
        </pc:sldMkLst>
      </pc:sldChg>
      <pc:sldChg chg="modSp mod ord">
        <pc:chgData name="Thomas, Anthony T. (LARC-D208)" userId="9f314b3d-4864-4676-b6e3-f0bdf83034bd" providerId="ADAL" clId="{E3EFBA47-BEF1-4F07-AA3B-86EE623D1872}" dt="2023-04-28T17:16:26.153" v="9447" actId="114"/>
        <pc:sldMkLst>
          <pc:docMk/>
          <pc:sldMk cId="1910101318" sldId="305"/>
        </pc:sldMkLst>
        <pc:spChg chg="mod">
          <ac:chgData name="Thomas, Anthony T. (LARC-D208)" userId="9f314b3d-4864-4676-b6e3-f0bdf83034bd" providerId="ADAL" clId="{E3EFBA47-BEF1-4F07-AA3B-86EE623D1872}" dt="2023-04-28T17:16:26.153" v="9447" actId="114"/>
          <ac:spMkLst>
            <pc:docMk/>
            <pc:sldMk cId="1910101318" sldId="305"/>
            <ac:spMk id="2" creationId="{91CE2C88-2D0E-4747-AD72-56FB546EFBC4}"/>
          </ac:spMkLst>
        </pc:spChg>
        <pc:spChg chg="mod">
          <ac:chgData name="Thomas, Anthony T. (LARC-D208)" userId="9f314b3d-4864-4676-b6e3-f0bdf83034bd" providerId="ADAL" clId="{E3EFBA47-BEF1-4F07-AA3B-86EE623D1872}" dt="2023-04-28T06:57:59.479" v="3594" actId="20577"/>
          <ac:spMkLst>
            <pc:docMk/>
            <pc:sldMk cId="1910101318" sldId="305"/>
            <ac:spMk id="3" creationId="{14B62DA6-B5E6-441B-AF88-4C2CE71CE3BB}"/>
          </ac:spMkLst>
        </pc:spChg>
      </pc:sldChg>
      <pc:sldChg chg="del">
        <pc:chgData name="Thomas, Anthony T. (LARC-D208)" userId="9f314b3d-4864-4676-b6e3-f0bdf83034bd" providerId="ADAL" clId="{E3EFBA47-BEF1-4F07-AA3B-86EE623D1872}" dt="2023-04-28T01:36:10.075" v="2215" actId="47"/>
        <pc:sldMkLst>
          <pc:docMk/>
          <pc:sldMk cId="3876949111" sldId="306"/>
        </pc:sldMkLst>
      </pc:sldChg>
      <pc:sldChg chg="modSp mod ord">
        <pc:chgData name="Thomas, Anthony T. (LARC-D208)" userId="9f314b3d-4864-4676-b6e3-f0bdf83034bd" providerId="ADAL" clId="{E3EFBA47-BEF1-4F07-AA3B-86EE623D1872}" dt="2023-04-28T15:11:11.722" v="5853" actId="14100"/>
        <pc:sldMkLst>
          <pc:docMk/>
          <pc:sldMk cId="1113605739" sldId="307"/>
        </pc:sldMkLst>
        <pc:spChg chg="mod">
          <ac:chgData name="Thomas, Anthony T. (LARC-D208)" userId="9f314b3d-4864-4676-b6e3-f0bdf83034bd" providerId="ADAL" clId="{E3EFBA47-BEF1-4F07-AA3B-86EE623D1872}" dt="2023-04-28T15:11:11.722" v="5853" actId="14100"/>
          <ac:spMkLst>
            <pc:docMk/>
            <pc:sldMk cId="1113605739" sldId="307"/>
            <ac:spMk id="2" creationId="{91CE2C88-2D0E-4747-AD72-56FB546EFBC4}"/>
          </ac:spMkLst>
        </pc:spChg>
      </pc:sldChg>
      <pc:sldChg chg="del ord">
        <pc:chgData name="Thomas, Anthony T. (LARC-D208)" userId="9f314b3d-4864-4676-b6e3-f0bdf83034bd" providerId="ADAL" clId="{E3EFBA47-BEF1-4F07-AA3B-86EE623D1872}" dt="2023-04-28T16:35:36.543" v="8791" actId="47"/>
        <pc:sldMkLst>
          <pc:docMk/>
          <pc:sldMk cId="1514142233" sldId="308"/>
        </pc:sldMkLst>
      </pc:sldChg>
      <pc:sldChg chg="modSp add mod">
        <pc:chgData name="Thomas, Anthony T. (LARC-D208)" userId="9f314b3d-4864-4676-b6e3-f0bdf83034bd" providerId="ADAL" clId="{E3EFBA47-BEF1-4F07-AA3B-86EE623D1872}" dt="2023-04-28T00:08:33.778" v="642" actId="6549"/>
        <pc:sldMkLst>
          <pc:docMk/>
          <pc:sldMk cId="3039183135" sldId="335"/>
        </pc:sldMkLst>
        <pc:spChg chg="mod">
          <ac:chgData name="Thomas, Anthony T. (LARC-D208)" userId="9f314b3d-4864-4676-b6e3-f0bdf83034bd" providerId="ADAL" clId="{E3EFBA47-BEF1-4F07-AA3B-86EE623D1872}" dt="2023-04-27T23:52:41.457" v="305" actId="20577"/>
          <ac:spMkLst>
            <pc:docMk/>
            <pc:sldMk cId="3039183135" sldId="335"/>
            <ac:spMk id="29" creationId="{4A67E3A1-B8D8-43EA-834A-815DA3964C0A}"/>
          </ac:spMkLst>
        </pc:spChg>
        <pc:spChg chg="mod">
          <ac:chgData name="Thomas, Anthony T. (LARC-D208)" userId="9f314b3d-4864-4676-b6e3-f0bdf83034bd" providerId="ADAL" clId="{E3EFBA47-BEF1-4F07-AA3B-86EE623D1872}" dt="2023-04-28T00:03:08.861" v="403" actId="14100"/>
          <ac:spMkLst>
            <pc:docMk/>
            <pc:sldMk cId="3039183135" sldId="335"/>
            <ac:spMk id="30" creationId="{5E7BC5A0-01D5-45E6-BE0E-479F43AE960A}"/>
          </ac:spMkLst>
        </pc:spChg>
        <pc:spChg chg="mod">
          <ac:chgData name="Thomas, Anthony T. (LARC-D208)" userId="9f314b3d-4864-4676-b6e3-f0bdf83034bd" providerId="ADAL" clId="{E3EFBA47-BEF1-4F07-AA3B-86EE623D1872}" dt="2023-04-27T23:59:42.720" v="391" actId="14100"/>
          <ac:spMkLst>
            <pc:docMk/>
            <pc:sldMk cId="3039183135" sldId="335"/>
            <ac:spMk id="33" creationId="{F165F36B-6D37-43C7-A6BE-C145A5F30FD9}"/>
          </ac:spMkLst>
        </pc:spChg>
        <pc:spChg chg="mod">
          <ac:chgData name="Thomas, Anthony T. (LARC-D208)" userId="9f314b3d-4864-4676-b6e3-f0bdf83034bd" providerId="ADAL" clId="{E3EFBA47-BEF1-4F07-AA3B-86EE623D1872}" dt="2023-04-27T23:59:38.444" v="390" actId="14100"/>
          <ac:spMkLst>
            <pc:docMk/>
            <pc:sldMk cId="3039183135" sldId="335"/>
            <ac:spMk id="34" creationId="{A98724D8-C467-4543-B7BE-0E70F67062AF}"/>
          </ac:spMkLst>
        </pc:spChg>
        <pc:spChg chg="mod">
          <ac:chgData name="Thomas, Anthony T. (LARC-D208)" userId="9f314b3d-4864-4676-b6e3-f0bdf83034bd" providerId="ADAL" clId="{E3EFBA47-BEF1-4F07-AA3B-86EE623D1872}" dt="2023-04-27T23:54:32.108" v="319"/>
          <ac:spMkLst>
            <pc:docMk/>
            <pc:sldMk cId="3039183135" sldId="335"/>
            <ac:spMk id="36" creationId="{38177199-13C4-4079-BCE9-48FC205C54D8}"/>
          </ac:spMkLst>
        </pc:spChg>
        <pc:spChg chg="mod">
          <ac:chgData name="Thomas, Anthony T. (LARC-D208)" userId="9f314b3d-4864-4676-b6e3-f0bdf83034bd" providerId="ADAL" clId="{E3EFBA47-BEF1-4F07-AA3B-86EE623D1872}" dt="2023-04-28T00:08:33.778" v="642" actId="6549"/>
          <ac:spMkLst>
            <pc:docMk/>
            <pc:sldMk cId="3039183135" sldId="335"/>
            <ac:spMk id="38" creationId="{2FA9F713-5BA7-4941-B7A9-6C6F442C109A}"/>
          </ac:spMkLst>
        </pc:spChg>
      </pc:sldChg>
      <pc:sldChg chg="modSp add mod ord modAnim">
        <pc:chgData name="Thomas, Anthony T. (LARC-D208)" userId="9f314b3d-4864-4676-b6e3-f0bdf83034bd" providerId="ADAL" clId="{E3EFBA47-BEF1-4F07-AA3B-86EE623D1872}" dt="2023-04-28T16:19:19.610" v="8373" actId="20577"/>
        <pc:sldMkLst>
          <pc:docMk/>
          <pc:sldMk cId="930503213" sldId="336"/>
        </pc:sldMkLst>
        <pc:spChg chg="mod">
          <ac:chgData name="Thomas, Anthony T. (LARC-D208)" userId="9f314b3d-4864-4676-b6e3-f0bdf83034bd" providerId="ADAL" clId="{E3EFBA47-BEF1-4F07-AA3B-86EE623D1872}" dt="2023-04-28T16:19:19.610" v="8373" actId="20577"/>
          <ac:spMkLst>
            <pc:docMk/>
            <pc:sldMk cId="930503213" sldId="336"/>
            <ac:spMk id="2" creationId="{91CE2C88-2D0E-4747-AD72-56FB546EFBC4}"/>
          </ac:spMkLst>
        </pc:spChg>
        <pc:spChg chg="mod">
          <ac:chgData name="Thomas, Anthony T. (LARC-D208)" userId="9f314b3d-4864-4676-b6e3-f0bdf83034bd" providerId="ADAL" clId="{E3EFBA47-BEF1-4F07-AA3B-86EE623D1872}" dt="2023-04-28T00:40:21.041" v="902" actId="20577"/>
          <ac:spMkLst>
            <pc:docMk/>
            <pc:sldMk cId="930503213" sldId="336"/>
            <ac:spMk id="3" creationId="{14B62DA6-B5E6-441B-AF88-4C2CE71CE3BB}"/>
          </ac:spMkLst>
        </pc:spChg>
      </pc:sldChg>
      <pc:sldChg chg="addSp delSp modSp add mod">
        <pc:chgData name="Thomas, Anthony T. (LARC-D208)" userId="9f314b3d-4864-4676-b6e3-f0bdf83034bd" providerId="ADAL" clId="{E3EFBA47-BEF1-4F07-AA3B-86EE623D1872}" dt="2023-04-28T15:12:13.695" v="5919" actId="1036"/>
        <pc:sldMkLst>
          <pc:docMk/>
          <pc:sldMk cId="2939848792" sldId="337"/>
        </pc:sldMkLst>
        <pc:spChg chg="mod">
          <ac:chgData name="Thomas, Anthony T. (LARC-D208)" userId="9f314b3d-4864-4676-b6e3-f0bdf83034bd" providerId="ADAL" clId="{E3EFBA47-BEF1-4F07-AA3B-86EE623D1872}" dt="2023-04-28T01:34:13.284" v="2207" actId="20577"/>
          <ac:spMkLst>
            <pc:docMk/>
            <pc:sldMk cId="2939848792" sldId="337"/>
            <ac:spMk id="2" creationId="{91CE2C88-2D0E-4747-AD72-56FB546EFBC4}"/>
          </ac:spMkLst>
        </pc:spChg>
        <pc:spChg chg="mod">
          <ac:chgData name="Thomas, Anthony T. (LARC-D208)" userId="9f314b3d-4864-4676-b6e3-f0bdf83034bd" providerId="ADAL" clId="{E3EFBA47-BEF1-4F07-AA3B-86EE623D1872}" dt="2023-04-28T01:18:16.026" v="2033" actId="947"/>
          <ac:spMkLst>
            <pc:docMk/>
            <pc:sldMk cId="2939848792" sldId="337"/>
            <ac:spMk id="3" creationId="{14B62DA6-B5E6-441B-AF88-4C2CE71CE3BB}"/>
          </ac:spMkLst>
        </pc:spChg>
        <pc:spChg chg="mod">
          <ac:chgData name="Thomas, Anthony T. (LARC-D208)" userId="9f314b3d-4864-4676-b6e3-f0bdf83034bd" providerId="ADAL" clId="{E3EFBA47-BEF1-4F07-AA3B-86EE623D1872}" dt="2023-04-28T15:12:13.695" v="5919" actId="1036"/>
          <ac:spMkLst>
            <pc:docMk/>
            <pc:sldMk cId="2939848792" sldId="337"/>
            <ac:spMk id="4" creationId="{3BF071CD-7501-4BAD-A374-C464CE9B2F69}"/>
          </ac:spMkLst>
        </pc:spChg>
        <pc:spChg chg="add mod">
          <ac:chgData name="Thomas, Anthony T. (LARC-D208)" userId="9f314b3d-4864-4676-b6e3-f0bdf83034bd" providerId="ADAL" clId="{E3EFBA47-BEF1-4F07-AA3B-86EE623D1872}" dt="2023-04-28T01:29:32.625" v="2104" actId="1035"/>
          <ac:spMkLst>
            <pc:docMk/>
            <pc:sldMk cId="2939848792" sldId="337"/>
            <ac:spMk id="6" creationId="{5AC28B62-768B-465E-988A-F57CF0D67868}"/>
          </ac:spMkLst>
        </pc:spChg>
        <pc:spChg chg="add mod">
          <ac:chgData name="Thomas, Anthony T. (LARC-D208)" userId="9f314b3d-4864-4676-b6e3-f0bdf83034bd" providerId="ADAL" clId="{E3EFBA47-BEF1-4F07-AA3B-86EE623D1872}" dt="2023-04-28T01:29:32.625" v="2104" actId="1035"/>
          <ac:spMkLst>
            <pc:docMk/>
            <pc:sldMk cId="2939848792" sldId="337"/>
            <ac:spMk id="7" creationId="{AF4EB57F-F4AC-4251-BA5A-CB5B9B651779}"/>
          </ac:spMkLst>
        </pc:spChg>
        <pc:spChg chg="add del mod">
          <ac:chgData name="Thomas, Anthony T. (LARC-D208)" userId="9f314b3d-4864-4676-b6e3-f0bdf83034bd" providerId="ADAL" clId="{E3EFBA47-BEF1-4F07-AA3B-86EE623D1872}" dt="2023-04-28T01:29:32.625" v="2104" actId="1035"/>
          <ac:spMkLst>
            <pc:docMk/>
            <pc:sldMk cId="2939848792" sldId="337"/>
            <ac:spMk id="8" creationId="{7E49E6B8-B8B2-4F1D-ADA4-1DD9BD577C5A}"/>
          </ac:spMkLst>
        </pc:spChg>
        <pc:spChg chg="add mod">
          <ac:chgData name="Thomas, Anthony T. (LARC-D208)" userId="9f314b3d-4864-4676-b6e3-f0bdf83034bd" providerId="ADAL" clId="{E3EFBA47-BEF1-4F07-AA3B-86EE623D1872}" dt="2023-04-28T01:29:32.625" v="2104" actId="1035"/>
          <ac:spMkLst>
            <pc:docMk/>
            <pc:sldMk cId="2939848792" sldId="337"/>
            <ac:spMk id="9" creationId="{EAA4E859-B8BD-4D36-98A7-1357F2C25A6D}"/>
          </ac:spMkLst>
        </pc:spChg>
        <pc:spChg chg="add mod">
          <ac:chgData name="Thomas, Anthony T. (LARC-D208)" userId="9f314b3d-4864-4676-b6e3-f0bdf83034bd" providerId="ADAL" clId="{E3EFBA47-BEF1-4F07-AA3B-86EE623D1872}" dt="2023-04-28T01:29:32.625" v="2104" actId="1035"/>
          <ac:spMkLst>
            <pc:docMk/>
            <pc:sldMk cId="2939848792" sldId="337"/>
            <ac:spMk id="10" creationId="{A70F5604-F521-4D6B-8D99-1C66A3ACB6A4}"/>
          </ac:spMkLst>
        </pc:spChg>
        <pc:spChg chg="add mod">
          <ac:chgData name="Thomas, Anthony T. (LARC-D208)" userId="9f314b3d-4864-4676-b6e3-f0bdf83034bd" providerId="ADAL" clId="{E3EFBA47-BEF1-4F07-AA3B-86EE623D1872}" dt="2023-04-28T01:29:32.625" v="2104" actId="1035"/>
          <ac:spMkLst>
            <pc:docMk/>
            <pc:sldMk cId="2939848792" sldId="337"/>
            <ac:spMk id="11" creationId="{E07B41CE-315D-4867-A935-37D9191B68F2}"/>
          </ac:spMkLst>
        </pc:spChg>
        <pc:spChg chg="add mod">
          <ac:chgData name="Thomas, Anthony T. (LARC-D208)" userId="9f314b3d-4864-4676-b6e3-f0bdf83034bd" providerId="ADAL" clId="{E3EFBA47-BEF1-4F07-AA3B-86EE623D1872}" dt="2023-04-28T01:29:32.625" v="2104" actId="1035"/>
          <ac:spMkLst>
            <pc:docMk/>
            <pc:sldMk cId="2939848792" sldId="337"/>
            <ac:spMk id="12" creationId="{C6235780-C83E-4BF5-B144-AA916742A1E0}"/>
          </ac:spMkLst>
        </pc:spChg>
        <pc:spChg chg="add mod">
          <ac:chgData name="Thomas, Anthony T. (LARC-D208)" userId="9f314b3d-4864-4676-b6e3-f0bdf83034bd" providerId="ADAL" clId="{E3EFBA47-BEF1-4F07-AA3B-86EE623D1872}" dt="2023-04-28T01:29:32.625" v="2104" actId="1035"/>
          <ac:spMkLst>
            <pc:docMk/>
            <pc:sldMk cId="2939848792" sldId="337"/>
            <ac:spMk id="13" creationId="{6FBBCA47-7105-45FE-BA6A-BA8143DA3A8B}"/>
          </ac:spMkLst>
        </pc:spChg>
        <pc:picChg chg="del">
          <ac:chgData name="Thomas, Anthony T. (LARC-D208)" userId="9f314b3d-4864-4676-b6e3-f0bdf83034bd" providerId="ADAL" clId="{E3EFBA47-BEF1-4F07-AA3B-86EE623D1872}" dt="2023-04-28T01:07:12.186" v="1796" actId="478"/>
          <ac:picMkLst>
            <pc:docMk/>
            <pc:sldMk cId="2939848792" sldId="337"/>
            <ac:picMk id="5" creationId="{001A40A5-D9A4-435A-BAD7-B06552BEF588}"/>
          </ac:picMkLst>
        </pc:picChg>
        <pc:cxnChg chg="add del mod">
          <ac:chgData name="Thomas, Anthony T. (LARC-D208)" userId="9f314b3d-4864-4676-b6e3-f0bdf83034bd" providerId="ADAL" clId="{E3EFBA47-BEF1-4F07-AA3B-86EE623D1872}" dt="2023-04-28T01:13:38.907" v="1945" actId="478"/>
          <ac:cxnSpMkLst>
            <pc:docMk/>
            <pc:sldMk cId="2939848792" sldId="337"/>
            <ac:cxnSpMk id="15" creationId="{6FA5E0D0-E62C-49EE-B26C-01C547095F79}"/>
          </ac:cxnSpMkLst>
        </pc:cxnChg>
        <pc:cxnChg chg="add del mod">
          <ac:chgData name="Thomas, Anthony T. (LARC-D208)" userId="9f314b3d-4864-4676-b6e3-f0bdf83034bd" providerId="ADAL" clId="{E3EFBA47-BEF1-4F07-AA3B-86EE623D1872}" dt="2023-04-28T01:13:26.805" v="1943" actId="478"/>
          <ac:cxnSpMkLst>
            <pc:docMk/>
            <pc:sldMk cId="2939848792" sldId="337"/>
            <ac:cxnSpMk id="16" creationId="{781C5E1A-ABCA-4CF2-AF54-F707C673C414}"/>
          </ac:cxnSpMkLst>
        </pc:cxnChg>
        <pc:cxnChg chg="add mod">
          <ac:chgData name="Thomas, Anthony T. (LARC-D208)" userId="9f314b3d-4864-4676-b6e3-f0bdf83034bd" providerId="ADAL" clId="{E3EFBA47-BEF1-4F07-AA3B-86EE623D1872}" dt="2023-04-28T01:29:32.625" v="2104" actId="1035"/>
          <ac:cxnSpMkLst>
            <pc:docMk/>
            <pc:sldMk cId="2939848792" sldId="337"/>
            <ac:cxnSpMk id="18" creationId="{91A9CDDE-4766-4D57-898B-A258F0EE43BD}"/>
          </ac:cxnSpMkLst>
        </pc:cxnChg>
        <pc:cxnChg chg="add mod">
          <ac:chgData name="Thomas, Anthony T. (LARC-D208)" userId="9f314b3d-4864-4676-b6e3-f0bdf83034bd" providerId="ADAL" clId="{E3EFBA47-BEF1-4F07-AA3B-86EE623D1872}" dt="2023-04-28T01:29:32.625" v="2104" actId="1035"/>
          <ac:cxnSpMkLst>
            <pc:docMk/>
            <pc:sldMk cId="2939848792" sldId="337"/>
            <ac:cxnSpMk id="19" creationId="{B9877917-ABC1-4039-8452-68C9FC1EC114}"/>
          </ac:cxnSpMkLst>
        </pc:cxnChg>
        <pc:cxnChg chg="add mod">
          <ac:chgData name="Thomas, Anthony T. (LARC-D208)" userId="9f314b3d-4864-4676-b6e3-f0bdf83034bd" providerId="ADAL" clId="{E3EFBA47-BEF1-4F07-AA3B-86EE623D1872}" dt="2023-04-28T01:29:32.625" v="2104" actId="1035"/>
          <ac:cxnSpMkLst>
            <pc:docMk/>
            <pc:sldMk cId="2939848792" sldId="337"/>
            <ac:cxnSpMk id="20" creationId="{10948AD6-1781-4FD2-A370-D75C1F409792}"/>
          </ac:cxnSpMkLst>
        </pc:cxnChg>
        <pc:cxnChg chg="add mod">
          <ac:chgData name="Thomas, Anthony T. (LARC-D208)" userId="9f314b3d-4864-4676-b6e3-f0bdf83034bd" providerId="ADAL" clId="{E3EFBA47-BEF1-4F07-AA3B-86EE623D1872}" dt="2023-04-28T01:29:32.625" v="2104" actId="1035"/>
          <ac:cxnSpMkLst>
            <pc:docMk/>
            <pc:sldMk cId="2939848792" sldId="337"/>
            <ac:cxnSpMk id="21" creationId="{90AC2E60-415E-442E-A021-67F51BA2A19E}"/>
          </ac:cxnSpMkLst>
        </pc:cxnChg>
        <pc:cxnChg chg="add mod">
          <ac:chgData name="Thomas, Anthony T. (LARC-D208)" userId="9f314b3d-4864-4676-b6e3-f0bdf83034bd" providerId="ADAL" clId="{E3EFBA47-BEF1-4F07-AA3B-86EE623D1872}" dt="2023-04-28T01:29:32.625" v="2104" actId="1035"/>
          <ac:cxnSpMkLst>
            <pc:docMk/>
            <pc:sldMk cId="2939848792" sldId="337"/>
            <ac:cxnSpMk id="24" creationId="{0858C35F-7359-439B-A3F5-E121C30E83BA}"/>
          </ac:cxnSpMkLst>
        </pc:cxnChg>
        <pc:cxnChg chg="add mod">
          <ac:chgData name="Thomas, Anthony T. (LARC-D208)" userId="9f314b3d-4864-4676-b6e3-f0bdf83034bd" providerId="ADAL" clId="{E3EFBA47-BEF1-4F07-AA3B-86EE623D1872}" dt="2023-04-28T01:29:32.625" v="2104" actId="1035"/>
          <ac:cxnSpMkLst>
            <pc:docMk/>
            <pc:sldMk cId="2939848792" sldId="337"/>
            <ac:cxnSpMk id="27" creationId="{8C94DB6C-E5F2-46BE-A807-977CC65873C0}"/>
          </ac:cxnSpMkLst>
        </pc:cxnChg>
        <pc:cxnChg chg="add mod">
          <ac:chgData name="Thomas, Anthony T. (LARC-D208)" userId="9f314b3d-4864-4676-b6e3-f0bdf83034bd" providerId="ADAL" clId="{E3EFBA47-BEF1-4F07-AA3B-86EE623D1872}" dt="2023-04-28T01:29:32.625" v="2104" actId="1035"/>
          <ac:cxnSpMkLst>
            <pc:docMk/>
            <pc:sldMk cId="2939848792" sldId="337"/>
            <ac:cxnSpMk id="30" creationId="{EA24A8D4-AD2B-4AA3-B248-65BE62A0339D}"/>
          </ac:cxnSpMkLst>
        </pc:cxnChg>
        <pc:cxnChg chg="add mod">
          <ac:chgData name="Thomas, Anthony T. (LARC-D208)" userId="9f314b3d-4864-4676-b6e3-f0bdf83034bd" providerId="ADAL" clId="{E3EFBA47-BEF1-4F07-AA3B-86EE623D1872}" dt="2023-04-28T01:29:32.625" v="2104" actId="1035"/>
          <ac:cxnSpMkLst>
            <pc:docMk/>
            <pc:sldMk cId="2939848792" sldId="337"/>
            <ac:cxnSpMk id="33" creationId="{6415DCAC-EA56-4FC9-B6F6-DD6922124E8C}"/>
          </ac:cxnSpMkLst>
        </pc:cxnChg>
        <pc:cxnChg chg="add mod">
          <ac:chgData name="Thomas, Anthony T. (LARC-D208)" userId="9f314b3d-4864-4676-b6e3-f0bdf83034bd" providerId="ADAL" clId="{E3EFBA47-BEF1-4F07-AA3B-86EE623D1872}" dt="2023-04-28T01:29:32.625" v="2104" actId="1035"/>
          <ac:cxnSpMkLst>
            <pc:docMk/>
            <pc:sldMk cId="2939848792" sldId="337"/>
            <ac:cxnSpMk id="36" creationId="{C63F7573-CE6F-4BD3-AF6C-704B8384B3E5}"/>
          </ac:cxnSpMkLst>
        </pc:cxnChg>
        <pc:cxnChg chg="add mod">
          <ac:chgData name="Thomas, Anthony T. (LARC-D208)" userId="9f314b3d-4864-4676-b6e3-f0bdf83034bd" providerId="ADAL" clId="{E3EFBA47-BEF1-4F07-AA3B-86EE623D1872}" dt="2023-04-28T01:29:32.625" v="2104" actId="1035"/>
          <ac:cxnSpMkLst>
            <pc:docMk/>
            <pc:sldMk cId="2939848792" sldId="337"/>
            <ac:cxnSpMk id="40" creationId="{93EB26B5-D976-4C31-AC67-DA2C9891CD18}"/>
          </ac:cxnSpMkLst>
        </pc:cxnChg>
        <pc:cxnChg chg="add mod">
          <ac:chgData name="Thomas, Anthony T. (LARC-D208)" userId="9f314b3d-4864-4676-b6e3-f0bdf83034bd" providerId="ADAL" clId="{E3EFBA47-BEF1-4F07-AA3B-86EE623D1872}" dt="2023-04-28T01:29:32.625" v="2104" actId="1035"/>
          <ac:cxnSpMkLst>
            <pc:docMk/>
            <pc:sldMk cId="2939848792" sldId="337"/>
            <ac:cxnSpMk id="41" creationId="{5C4988D9-ADEE-4F5B-B159-583EA98B2111}"/>
          </ac:cxnSpMkLst>
        </pc:cxnChg>
        <pc:cxnChg chg="add mod">
          <ac:chgData name="Thomas, Anthony T. (LARC-D208)" userId="9f314b3d-4864-4676-b6e3-f0bdf83034bd" providerId="ADAL" clId="{E3EFBA47-BEF1-4F07-AA3B-86EE623D1872}" dt="2023-04-28T01:29:32.625" v="2104" actId="1035"/>
          <ac:cxnSpMkLst>
            <pc:docMk/>
            <pc:sldMk cId="2939848792" sldId="337"/>
            <ac:cxnSpMk id="44" creationId="{35616F60-7BCF-4D33-9F9B-958C85C15D88}"/>
          </ac:cxnSpMkLst>
        </pc:cxnChg>
        <pc:cxnChg chg="add mod">
          <ac:chgData name="Thomas, Anthony T. (LARC-D208)" userId="9f314b3d-4864-4676-b6e3-f0bdf83034bd" providerId="ADAL" clId="{E3EFBA47-BEF1-4F07-AA3B-86EE623D1872}" dt="2023-04-28T01:29:32.625" v="2104" actId="1035"/>
          <ac:cxnSpMkLst>
            <pc:docMk/>
            <pc:sldMk cId="2939848792" sldId="337"/>
            <ac:cxnSpMk id="47" creationId="{3A16F12D-1B8E-4B54-8464-E8899C650978}"/>
          </ac:cxnSpMkLst>
        </pc:cxnChg>
        <pc:cxnChg chg="add mod">
          <ac:chgData name="Thomas, Anthony T. (LARC-D208)" userId="9f314b3d-4864-4676-b6e3-f0bdf83034bd" providerId="ADAL" clId="{E3EFBA47-BEF1-4F07-AA3B-86EE623D1872}" dt="2023-04-28T01:29:32.625" v="2104" actId="1035"/>
          <ac:cxnSpMkLst>
            <pc:docMk/>
            <pc:sldMk cId="2939848792" sldId="337"/>
            <ac:cxnSpMk id="51" creationId="{EEEF2286-AF2B-4362-B0E9-20BEFD256B7A}"/>
          </ac:cxnSpMkLst>
        </pc:cxnChg>
        <pc:cxnChg chg="add mod">
          <ac:chgData name="Thomas, Anthony T. (LARC-D208)" userId="9f314b3d-4864-4676-b6e3-f0bdf83034bd" providerId="ADAL" clId="{E3EFBA47-BEF1-4F07-AA3B-86EE623D1872}" dt="2023-04-28T01:29:32.625" v="2104" actId="1035"/>
          <ac:cxnSpMkLst>
            <pc:docMk/>
            <pc:sldMk cId="2939848792" sldId="337"/>
            <ac:cxnSpMk id="52" creationId="{34AB5834-32C5-4BA8-B9C7-9A719300BCD8}"/>
          </ac:cxnSpMkLst>
        </pc:cxnChg>
      </pc:sldChg>
      <pc:sldChg chg="addSp delSp modSp add mod">
        <pc:chgData name="Thomas, Anthony T. (LARC-D208)" userId="9f314b3d-4864-4676-b6e3-f0bdf83034bd" providerId="ADAL" clId="{E3EFBA47-BEF1-4F07-AA3B-86EE623D1872}" dt="2023-04-28T16:56:14.809" v="9270" actId="478"/>
        <pc:sldMkLst>
          <pc:docMk/>
          <pc:sldMk cId="989949922" sldId="338"/>
        </pc:sldMkLst>
        <pc:spChg chg="mod">
          <ac:chgData name="Thomas, Anthony T. (LARC-D208)" userId="9f314b3d-4864-4676-b6e3-f0bdf83034bd" providerId="ADAL" clId="{E3EFBA47-BEF1-4F07-AA3B-86EE623D1872}" dt="2023-04-28T16:07:03.684" v="7976" actId="14100"/>
          <ac:spMkLst>
            <pc:docMk/>
            <pc:sldMk cId="989949922" sldId="338"/>
            <ac:spMk id="2" creationId="{91CE2C88-2D0E-4747-AD72-56FB546EFBC4}"/>
          </ac:spMkLst>
        </pc:spChg>
        <pc:spChg chg="mod">
          <ac:chgData name="Thomas, Anthony T. (LARC-D208)" userId="9f314b3d-4864-4676-b6e3-f0bdf83034bd" providerId="ADAL" clId="{E3EFBA47-BEF1-4F07-AA3B-86EE623D1872}" dt="2023-04-28T16:02:37.176" v="7861" actId="20577"/>
          <ac:spMkLst>
            <pc:docMk/>
            <pc:sldMk cId="989949922" sldId="338"/>
            <ac:spMk id="3" creationId="{14B62DA6-B5E6-441B-AF88-4C2CE71CE3BB}"/>
          </ac:spMkLst>
        </pc:spChg>
        <pc:spChg chg="add del mod">
          <ac:chgData name="Thomas, Anthony T. (LARC-D208)" userId="9f314b3d-4864-4676-b6e3-f0bdf83034bd" providerId="ADAL" clId="{E3EFBA47-BEF1-4F07-AA3B-86EE623D1872}" dt="2023-04-28T16:56:14.809" v="9270" actId="478"/>
          <ac:spMkLst>
            <pc:docMk/>
            <pc:sldMk cId="989949922" sldId="338"/>
            <ac:spMk id="10" creationId="{1DCA69F4-DA5C-4E9B-999C-9F084B599DC3}"/>
          </ac:spMkLst>
        </pc:spChg>
        <pc:picChg chg="add del mod">
          <ac:chgData name="Thomas, Anthony T. (LARC-D208)" userId="9f314b3d-4864-4676-b6e3-f0bdf83034bd" providerId="ADAL" clId="{E3EFBA47-BEF1-4F07-AA3B-86EE623D1872}" dt="2023-04-28T16:05:29.940" v="7957" actId="478"/>
          <ac:picMkLst>
            <pc:docMk/>
            <pc:sldMk cId="989949922" sldId="338"/>
            <ac:picMk id="5" creationId="{CF6C2757-5DF7-4B17-84B4-2B14D7BBE02A}"/>
          </ac:picMkLst>
        </pc:picChg>
        <pc:picChg chg="add mod ord">
          <ac:chgData name="Thomas, Anthony T. (LARC-D208)" userId="9f314b3d-4864-4676-b6e3-f0bdf83034bd" providerId="ADAL" clId="{E3EFBA47-BEF1-4F07-AA3B-86EE623D1872}" dt="2023-04-28T16:06:58.880" v="7975" actId="1076"/>
          <ac:picMkLst>
            <pc:docMk/>
            <pc:sldMk cId="989949922" sldId="338"/>
            <ac:picMk id="7" creationId="{93401B59-2BE5-47F2-8AA9-AC1A8E1F4651}"/>
          </ac:picMkLst>
        </pc:picChg>
      </pc:sldChg>
      <pc:sldChg chg="addSp modSp add mod">
        <pc:chgData name="Thomas, Anthony T. (LARC-D208)" userId="9f314b3d-4864-4676-b6e3-f0bdf83034bd" providerId="ADAL" clId="{E3EFBA47-BEF1-4F07-AA3B-86EE623D1872}" dt="2023-04-28T16:59:24.699" v="9318" actId="167"/>
        <pc:sldMkLst>
          <pc:docMk/>
          <pc:sldMk cId="4109891383" sldId="339"/>
        </pc:sldMkLst>
        <pc:spChg chg="mod">
          <ac:chgData name="Thomas, Anthony T. (LARC-D208)" userId="9f314b3d-4864-4676-b6e3-f0bdf83034bd" providerId="ADAL" clId="{E3EFBA47-BEF1-4F07-AA3B-86EE623D1872}" dt="2023-04-28T15:16:20.673" v="6009" actId="20577"/>
          <ac:spMkLst>
            <pc:docMk/>
            <pc:sldMk cId="4109891383" sldId="339"/>
            <ac:spMk id="2" creationId="{91CE2C88-2D0E-4747-AD72-56FB546EFBC4}"/>
          </ac:spMkLst>
        </pc:spChg>
        <pc:spChg chg="mod">
          <ac:chgData name="Thomas, Anthony T. (LARC-D208)" userId="9f314b3d-4864-4676-b6e3-f0bdf83034bd" providerId="ADAL" clId="{E3EFBA47-BEF1-4F07-AA3B-86EE623D1872}" dt="2023-04-28T15:02:43.164" v="5096" actId="20577"/>
          <ac:spMkLst>
            <pc:docMk/>
            <pc:sldMk cId="4109891383" sldId="339"/>
            <ac:spMk id="3" creationId="{14B62DA6-B5E6-441B-AF88-4C2CE71CE3BB}"/>
          </ac:spMkLst>
        </pc:spChg>
        <pc:picChg chg="add mod ord">
          <ac:chgData name="Thomas, Anthony T. (LARC-D208)" userId="9f314b3d-4864-4676-b6e3-f0bdf83034bd" providerId="ADAL" clId="{E3EFBA47-BEF1-4F07-AA3B-86EE623D1872}" dt="2023-04-28T16:59:24.699" v="9318" actId="167"/>
          <ac:picMkLst>
            <pc:docMk/>
            <pc:sldMk cId="4109891383" sldId="339"/>
            <ac:picMk id="6" creationId="{B3915479-8E88-4363-97D1-E250D67F7712}"/>
          </ac:picMkLst>
        </pc:picChg>
      </pc:sldChg>
      <pc:sldChg chg="addSp delSp modSp add mod ord">
        <pc:chgData name="Thomas, Anthony T. (LARC-D208)" userId="9f314b3d-4864-4676-b6e3-f0bdf83034bd" providerId="ADAL" clId="{E3EFBA47-BEF1-4F07-AA3B-86EE623D1872}" dt="2023-04-28T17:15:52.672" v="9445" actId="20577"/>
        <pc:sldMkLst>
          <pc:docMk/>
          <pc:sldMk cId="3388273181" sldId="340"/>
        </pc:sldMkLst>
        <pc:spChg chg="mod">
          <ac:chgData name="Thomas, Anthony T. (LARC-D208)" userId="9f314b3d-4864-4676-b6e3-f0bdf83034bd" providerId="ADAL" clId="{E3EFBA47-BEF1-4F07-AA3B-86EE623D1872}" dt="2023-04-28T17:15:52.672" v="9445" actId="20577"/>
          <ac:spMkLst>
            <pc:docMk/>
            <pc:sldMk cId="3388273181" sldId="340"/>
            <ac:spMk id="2" creationId="{91CE2C88-2D0E-4747-AD72-56FB546EFBC4}"/>
          </ac:spMkLst>
        </pc:spChg>
        <pc:spChg chg="mod">
          <ac:chgData name="Thomas, Anthony T. (LARC-D208)" userId="9f314b3d-4864-4676-b6e3-f0bdf83034bd" providerId="ADAL" clId="{E3EFBA47-BEF1-4F07-AA3B-86EE623D1872}" dt="2023-04-28T06:18:16.400" v="2888" actId="20577"/>
          <ac:spMkLst>
            <pc:docMk/>
            <pc:sldMk cId="3388273181" sldId="340"/>
            <ac:spMk id="3" creationId="{14B62DA6-B5E6-441B-AF88-4C2CE71CE3BB}"/>
          </ac:spMkLst>
        </pc:spChg>
        <pc:spChg chg="add del mod">
          <ac:chgData name="Thomas, Anthony T. (LARC-D208)" userId="9f314b3d-4864-4676-b6e3-f0bdf83034bd" providerId="ADAL" clId="{E3EFBA47-BEF1-4F07-AA3B-86EE623D1872}" dt="2023-04-28T14:59:04.862" v="5058" actId="478"/>
          <ac:spMkLst>
            <pc:docMk/>
            <pc:sldMk cId="3388273181" sldId="340"/>
            <ac:spMk id="4" creationId="{36CAE263-43B0-4421-9A4F-B6B3AF5754B7}"/>
          </ac:spMkLst>
        </pc:spChg>
        <pc:spChg chg="add mod">
          <ac:chgData name="Thomas, Anthony T. (LARC-D208)" userId="9f314b3d-4864-4676-b6e3-f0bdf83034bd" providerId="ADAL" clId="{E3EFBA47-BEF1-4F07-AA3B-86EE623D1872}" dt="2023-04-28T14:59:36.966" v="5064" actId="1076"/>
          <ac:spMkLst>
            <pc:docMk/>
            <pc:sldMk cId="3388273181" sldId="340"/>
            <ac:spMk id="5" creationId="{996FB368-DF77-4BE2-BFEB-2FD0F5E996D4}"/>
          </ac:spMkLst>
        </pc:spChg>
        <pc:spChg chg="add mod">
          <ac:chgData name="Thomas, Anthony T. (LARC-D208)" userId="9f314b3d-4864-4676-b6e3-f0bdf83034bd" providerId="ADAL" clId="{E3EFBA47-BEF1-4F07-AA3B-86EE623D1872}" dt="2023-04-28T14:59:54.395" v="5069" actId="1035"/>
          <ac:spMkLst>
            <pc:docMk/>
            <pc:sldMk cId="3388273181" sldId="340"/>
            <ac:spMk id="6" creationId="{C39379CC-14D1-4960-89F2-2B03ADCD2F5D}"/>
          </ac:spMkLst>
        </pc:spChg>
      </pc:sldChg>
      <pc:sldChg chg="modSp add del mod">
        <pc:chgData name="Thomas, Anthony T. (LARC-D208)" userId="9f314b3d-4864-4676-b6e3-f0bdf83034bd" providerId="ADAL" clId="{E3EFBA47-BEF1-4F07-AA3B-86EE623D1872}" dt="2023-04-28T06:26:02.364" v="3104" actId="47"/>
        <pc:sldMkLst>
          <pc:docMk/>
          <pc:sldMk cId="1344298996" sldId="341"/>
        </pc:sldMkLst>
        <pc:spChg chg="mod">
          <ac:chgData name="Thomas, Anthony T. (LARC-D208)" userId="9f314b3d-4864-4676-b6e3-f0bdf83034bd" providerId="ADAL" clId="{E3EFBA47-BEF1-4F07-AA3B-86EE623D1872}" dt="2023-04-28T06:23:26.991" v="3099" actId="20577"/>
          <ac:spMkLst>
            <pc:docMk/>
            <pc:sldMk cId="1344298996" sldId="341"/>
            <ac:spMk id="3" creationId="{14B62DA6-B5E6-441B-AF88-4C2CE71CE3BB}"/>
          </ac:spMkLst>
        </pc:spChg>
      </pc:sldChg>
      <pc:sldChg chg="addSp modSp add mod ord">
        <pc:chgData name="Thomas, Anthony T. (LARC-D208)" userId="9f314b3d-4864-4676-b6e3-f0bdf83034bd" providerId="ADAL" clId="{E3EFBA47-BEF1-4F07-AA3B-86EE623D1872}" dt="2023-04-28T17:04:53.555" v="9411" actId="14100"/>
        <pc:sldMkLst>
          <pc:docMk/>
          <pc:sldMk cId="1383778974" sldId="341"/>
        </pc:sldMkLst>
        <pc:spChg chg="mod">
          <ac:chgData name="Thomas, Anthony T. (LARC-D208)" userId="9f314b3d-4864-4676-b6e3-f0bdf83034bd" providerId="ADAL" clId="{E3EFBA47-BEF1-4F07-AA3B-86EE623D1872}" dt="2023-04-28T16:40:20.388" v="8927" actId="255"/>
          <ac:spMkLst>
            <pc:docMk/>
            <pc:sldMk cId="1383778974" sldId="341"/>
            <ac:spMk id="2" creationId="{91CE2C88-2D0E-4747-AD72-56FB546EFBC4}"/>
          </ac:spMkLst>
        </pc:spChg>
        <pc:spChg chg="mod">
          <ac:chgData name="Thomas, Anthony T. (LARC-D208)" userId="9f314b3d-4864-4676-b6e3-f0bdf83034bd" providerId="ADAL" clId="{E3EFBA47-BEF1-4F07-AA3B-86EE623D1872}" dt="2023-04-28T16:49:05.954" v="9051" actId="20577"/>
          <ac:spMkLst>
            <pc:docMk/>
            <pc:sldMk cId="1383778974" sldId="341"/>
            <ac:spMk id="3" creationId="{14B62DA6-B5E6-441B-AF88-4C2CE71CE3BB}"/>
          </ac:spMkLst>
        </pc:spChg>
        <pc:spChg chg="add mod">
          <ac:chgData name="Thomas, Anthony T. (LARC-D208)" userId="9f314b3d-4864-4676-b6e3-f0bdf83034bd" providerId="ADAL" clId="{E3EFBA47-BEF1-4F07-AA3B-86EE623D1872}" dt="2023-04-28T17:04:53.555" v="9411" actId="14100"/>
          <ac:spMkLst>
            <pc:docMk/>
            <pc:sldMk cId="1383778974" sldId="341"/>
            <ac:spMk id="4" creationId="{3A22B9CF-3E19-4319-825E-997C068C2D8C}"/>
          </ac:spMkLst>
        </pc:spChg>
      </pc:sldChg>
      <pc:sldChg chg="addSp modSp add mod">
        <pc:chgData name="Thomas, Anthony T. (LARC-D208)" userId="9f314b3d-4864-4676-b6e3-f0bdf83034bd" providerId="ADAL" clId="{E3EFBA47-BEF1-4F07-AA3B-86EE623D1872}" dt="2023-04-28T16:15:46.867" v="8249" actId="1076"/>
        <pc:sldMkLst>
          <pc:docMk/>
          <pc:sldMk cId="1025252464" sldId="342"/>
        </pc:sldMkLst>
        <pc:spChg chg="mod">
          <ac:chgData name="Thomas, Anthony T. (LARC-D208)" userId="9f314b3d-4864-4676-b6e3-f0bdf83034bd" providerId="ADAL" clId="{E3EFBA47-BEF1-4F07-AA3B-86EE623D1872}" dt="2023-04-28T16:15:44.112" v="8248" actId="20577"/>
          <ac:spMkLst>
            <pc:docMk/>
            <pc:sldMk cId="1025252464" sldId="342"/>
            <ac:spMk id="2" creationId="{91CE2C88-2D0E-4747-AD72-56FB546EFBC4}"/>
          </ac:spMkLst>
        </pc:spChg>
        <pc:spChg chg="mod">
          <ac:chgData name="Thomas, Anthony T. (LARC-D208)" userId="9f314b3d-4864-4676-b6e3-f0bdf83034bd" providerId="ADAL" clId="{E3EFBA47-BEF1-4F07-AA3B-86EE623D1872}" dt="2023-04-28T16:13:49.438" v="8184"/>
          <ac:spMkLst>
            <pc:docMk/>
            <pc:sldMk cId="1025252464" sldId="342"/>
            <ac:spMk id="3" creationId="{14B62DA6-B5E6-441B-AF88-4C2CE71CE3BB}"/>
          </ac:spMkLst>
        </pc:spChg>
        <pc:picChg chg="add mod">
          <ac:chgData name="Thomas, Anthony T. (LARC-D208)" userId="9f314b3d-4864-4676-b6e3-f0bdf83034bd" providerId="ADAL" clId="{E3EFBA47-BEF1-4F07-AA3B-86EE623D1872}" dt="2023-04-28T16:15:46.867" v="8249" actId="1076"/>
          <ac:picMkLst>
            <pc:docMk/>
            <pc:sldMk cId="1025252464" sldId="342"/>
            <ac:picMk id="5" creationId="{C2CCDDFD-26C1-4B5A-BE03-53F727AD85B8}"/>
          </ac:picMkLst>
        </pc:picChg>
      </pc:sldChg>
      <pc:sldChg chg="delSp modSp add del mod">
        <pc:chgData name="Thomas, Anthony T. (LARC-D208)" userId="9f314b3d-4864-4676-b6e3-f0bdf83034bd" providerId="ADAL" clId="{E3EFBA47-BEF1-4F07-AA3B-86EE623D1872}" dt="2023-04-28T16:57:27.827" v="9313" actId="47"/>
        <pc:sldMkLst>
          <pc:docMk/>
          <pc:sldMk cId="1186015747" sldId="343"/>
        </pc:sldMkLst>
        <pc:spChg chg="del mod">
          <ac:chgData name="Thomas, Anthony T. (LARC-D208)" userId="9f314b3d-4864-4676-b6e3-f0bdf83034bd" providerId="ADAL" clId="{E3EFBA47-BEF1-4F07-AA3B-86EE623D1872}" dt="2023-04-28T16:56:26.050" v="9273" actId="478"/>
          <ac:spMkLst>
            <pc:docMk/>
            <pc:sldMk cId="1186015747" sldId="343"/>
            <ac:spMk id="2" creationId="{91CE2C88-2D0E-4747-AD72-56FB546EFBC4}"/>
          </ac:spMkLst>
        </pc:spChg>
        <pc:spChg chg="mod">
          <ac:chgData name="Thomas, Anthony T. (LARC-D208)" userId="9f314b3d-4864-4676-b6e3-f0bdf83034bd" providerId="ADAL" clId="{E3EFBA47-BEF1-4F07-AA3B-86EE623D1872}" dt="2023-04-28T16:56:59.403" v="9312" actId="20577"/>
          <ac:spMkLst>
            <pc:docMk/>
            <pc:sldMk cId="1186015747" sldId="343"/>
            <ac:spMk id="3" creationId="{14B62DA6-B5E6-441B-AF88-4C2CE71CE3BB}"/>
          </ac:spMkLst>
        </pc:spChg>
        <pc:spChg chg="del mod">
          <ac:chgData name="Thomas, Anthony T. (LARC-D208)" userId="9f314b3d-4864-4676-b6e3-f0bdf83034bd" providerId="ADAL" clId="{E3EFBA47-BEF1-4F07-AA3B-86EE623D1872}" dt="2023-04-28T16:56:24.208" v="9272" actId="478"/>
          <ac:spMkLst>
            <pc:docMk/>
            <pc:sldMk cId="1186015747" sldId="343"/>
            <ac:spMk id="10" creationId="{1DCA69F4-DA5C-4E9B-999C-9F084B599DC3}"/>
          </ac:spMkLst>
        </pc:spChg>
        <pc:picChg chg="del">
          <ac:chgData name="Thomas, Anthony T. (LARC-D208)" userId="9f314b3d-4864-4676-b6e3-f0bdf83034bd" providerId="ADAL" clId="{E3EFBA47-BEF1-4F07-AA3B-86EE623D1872}" dt="2023-04-28T16:55:40.357" v="9267" actId="478"/>
          <ac:picMkLst>
            <pc:docMk/>
            <pc:sldMk cId="1186015747" sldId="343"/>
            <ac:picMk id="7" creationId="{93401B59-2BE5-47F2-8AA9-AC1A8E1F465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25FD-ECE4-40BD-8C85-D68F1403F13F}"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18C8B-0AC3-473D-93AC-3E6121357A90}" type="slidenum">
              <a:rPr lang="en-US" smtClean="0"/>
              <a:t>‹#›</a:t>
            </a:fld>
            <a:endParaRPr lang="en-US"/>
          </a:p>
        </p:txBody>
      </p:sp>
    </p:spTree>
    <p:extLst>
      <p:ext uri="{BB962C8B-B14F-4D97-AF65-F5344CB8AC3E}">
        <p14:creationId xmlns:p14="http://schemas.microsoft.com/office/powerpoint/2010/main" val="186803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to me, my background, what I think I’ve noted.</a:t>
            </a:r>
          </a:p>
          <a:p>
            <a:r>
              <a:rPr lang="en-US" dirty="0"/>
              <a:t>We’ve been training and working in an 8</a:t>
            </a:r>
            <a:r>
              <a:rPr lang="en-US" baseline="30000" dirty="0"/>
              <a:t>th</a:t>
            </a:r>
            <a:r>
              <a:rPr lang="en-US" dirty="0"/>
              <a:t> domain, although inconsistently at best.</a:t>
            </a:r>
          </a:p>
        </p:txBody>
      </p:sp>
      <p:sp>
        <p:nvSpPr>
          <p:cNvPr id="4" name="Slide Number Placeholder 3"/>
          <p:cNvSpPr>
            <a:spLocks noGrp="1"/>
          </p:cNvSpPr>
          <p:nvPr>
            <p:ph type="sldNum" sz="quarter" idx="5"/>
          </p:nvPr>
        </p:nvSpPr>
        <p:spPr/>
        <p:txBody>
          <a:bodyPr/>
          <a:lstStyle/>
          <a:p>
            <a:fld id="{3C418C8B-0AC3-473D-93AC-3E6121357A90}" type="slidenum">
              <a:rPr lang="en-US" smtClean="0"/>
              <a:t>1</a:t>
            </a:fld>
            <a:endParaRPr lang="en-US"/>
          </a:p>
        </p:txBody>
      </p:sp>
    </p:spTree>
    <p:extLst>
      <p:ext uri="{BB962C8B-B14F-4D97-AF65-F5344CB8AC3E}">
        <p14:creationId xmlns:p14="http://schemas.microsoft.com/office/powerpoint/2010/main" val="176166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418C8B-0AC3-473D-93AC-3E6121357A90}" type="slidenum">
              <a:rPr lang="en-US" smtClean="0"/>
              <a:t>4</a:t>
            </a:fld>
            <a:endParaRPr lang="en-US"/>
          </a:p>
        </p:txBody>
      </p:sp>
    </p:spTree>
    <p:extLst>
      <p:ext uri="{BB962C8B-B14F-4D97-AF65-F5344CB8AC3E}">
        <p14:creationId xmlns:p14="http://schemas.microsoft.com/office/powerpoint/2010/main" val="99068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418C8B-0AC3-473D-93AC-3E6121357A90}" type="slidenum">
              <a:rPr lang="en-US" smtClean="0"/>
              <a:t>7</a:t>
            </a:fld>
            <a:endParaRPr lang="en-US"/>
          </a:p>
        </p:txBody>
      </p:sp>
    </p:spTree>
    <p:extLst>
      <p:ext uri="{BB962C8B-B14F-4D97-AF65-F5344CB8AC3E}">
        <p14:creationId xmlns:p14="http://schemas.microsoft.com/office/powerpoint/2010/main" val="264873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418C8B-0AC3-473D-93AC-3E6121357A90}" type="slidenum">
              <a:rPr lang="en-US" smtClean="0"/>
              <a:t>10</a:t>
            </a:fld>
            <a:endParaRPr lang="en-US"/>
          </a:p>
        </p:txBody>
      </p:sp>
    </p:spTree>
    <p:extLst>
      <p:ext uri="{BB962C8B-B14F-4D97-AF65-F5344CB8AC3E}">
        <p14:creationId xmlns:p14="http://schemas.microsoft.com/office/powerpoint/2010/main" val="1266338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418C8B-0AC3-473D-93AC-3E6121357A90}" type="slidenum">
              <a:rPr lang="en-US" smtClean="0"/>
              <a:t>11</a:t>
            </a:fld>
            <a:endParaRPr lang="en-US"/>
          </a:p>
        </p:txBody>
      </p:sp>
    </p:spTree>
    <p:extLst>
      <p:ext uri="{BB962C8B-B14F-4D97-AF65-F5344CB8AC3E}">
        <p14:creationId xmlns:p14="http://schemas.microsoft.com/office/powerpoint/2010/main" val="345949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418C8B-0AC3-473D-93AC-3E6121357A90}" type="slidenum">
              <a:rPr lang="en-US" smtClean="0"/>
              <a:t>18</a:t>
            </a:fld>
            <a:endParaRPr lang="en-US"/>
          </a:p>
        </p:txBody>
      </p:sp>
    </p:spTree>
    <p:extLst>
      <p:ext uri="{BB962C8B-B14F-4D97-AF65-F5344CB8AC3E}">
        <p14:creationId xmlns:p14="http://schemas.microsoft.com/office/powerpoint/2010/main" val="4146455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7C78F6-452B-B14A-B393-CC922EFB84B9}"/>
              </a:ext>
            </a:extLst>
          </p:cNvPr>
          <p:cNvPicPr>
            <a:picLocks noChangeAspect="1"/>
          </p:cNvPicPr>
          <p:nvPr userDrawn="1"/>
        </p:nvPicPr>
        <p:blipFill>
          <a:blip r:embed="rId2"/>
          <a:srcRect/>
          <a:stretch/>
        </p:blipFill>
        <p:spPr>
          <a:xfrm>
            <a:off x="-16764" y="-8284"/>
            <a:ext cx="12225528" cy="6874574"/>
          </a:xfrm>
          <a:prstGeom prst="rect">
            <a:avLst/>
          </a:prstGeom>
        </p:spPr>
      </p:pic>
    </p:spTree>
    <p:extLst>
      <p:ext uri="{BB962C8B-B14F-4D97-AF65-F5344CB8AC3E}">
        <p14:creationId xmlns:p14="http://schemas.microsoft.com/office/powerpoint/2010/main" val="399329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20F49F4-EA48-0241-91FC-B7CCE8BFCB92}"/>
              </a:ext>
            </a:extLst>
          </p:cNvPr>
          <p:cNvSpPr>
            <a:spLocks noGrp="1"/>
          </p:cNvSpPr>
          <p:nvPr>
            <p:ph type="dt" sz="half" idx="10"/>
          </p:nvPr>
        </p:nvSpPr>
        <p:spPr>
          <a:xfrm>
            <a:off x="93482" y="6365777"/>
            <a:ext cx="2743200" cy="365125"/>
          </a:xfrm>
          <a:prstGeom prst="rect">
            <a:avLst/>
          </a:prstGeom>
        </p:spPr>
        <p:txBody>
          <a:bodyPr/>
          <a:lstStyle/>
          <a:p>
            <a:fld id="{8F1C77FD-440E-4CCB-A51C-D865F7E2B446}" type="datetime1">
              <a:rPr lang="en-US" smtClean="0"/>
              <a:t>4/28/2023</a:t>
            </a:fld>
            <a:endParaRPr lang="en-US"/>
          </a:p>
        </p:txBody>
      </p:sp>
      <p:sp>
        <p:nvSpPr>
          <p:cNvPr id="6" name="Slide Number Placeholder 5">
            <a:extLst>
              <a:ext uri="{FF2B5EF4-FFF2-40B4-BE49-F238E27FC236}">
                <a16:creationId xmlns:a16="http://schemas.microsoft.com/office/drawing/2014/main" id="{8A067B7A-24D4-784D-9387-B66513A0763E}"/>
              </a:ext>
            </a:extLst>
          </p:cNvPr>
          <p:cNvSpPr>
            <a:spLocks noGrp="1"/>
          </p:cNvSpPr>
          <p:nvPr>
            <p:ph type="sldNum" sz="quarter" idx="12"/>
          </p:nvPr>
        </p:nvSpPr>
        <p:spPr>
          <a:xfrm>
            <a:off x="9355318" y="6356350"/>
            <a:ext cx="2743200" cy="365125"/>
          </a:xfrm>
          <a:prstGeom prst="rect">
            <a:avLst/>
          </a:prstGeom>
        </p:spPr>
        <p:txBody>
          <a:bodyPr/>
          <a:lstStyle>
            <a:lvl1pPr algn="r">
              <a:defRPr/>
            </a:lvl1pPr>
          </a:lstStyle>
          <a:p>
            <a:fld id="{A068E2F8-403F-1043-AF70-73888A744859}" type="slidenum">
              <a:rPr lang="en-US" smtClean="0"/>
              <a:pPr/>
              <a:t>‹#›</a:t>
            </a:fld>
            <a:endParaRPr lang="en-US"/>
          </a:p>
        </p:txBody>
      </p:sp>
      <p:sp>
        <p:nvSpPr>
          <p:cNvPr id="3" name="Text Placeholder 2">
            <a:extLst>
              <a:ext uri="{FF2B5EF4-FFF2-40B4-BE49-F238E27FC236}">
                <a16:creationId xmlns:a16="http://schemas.microsoft.com/office/drawing/2014/main" id="{77A9698F-486D-8B4D-9064-E5BE6F88A6F9}"/>
              </a:ext>
            </a:extLst>
          </p:cNvPr>
          <p:cNvSpPr>
            <a:spLocks noGrp="1"/>
          </p:cNvSpPr>
          <p:nvPr>
            <p:ph type="body" sz="quarter" idx="13"/>
          </p:nvPr>
        </p:nvSpPr>
        <p:spPr>
          <a:xfrm>
            <a:off x="857250" y="1800225"/>
            <a:ext cx="10436225" cy="4064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261CEDD6-3F45-4344-95B4-906C18B0AB18}"/>
              </a:ext>
            </a:extLst>
          </p:cNvPr>
          <p:cNvSpPr>
            <a:spLocks noGrp="1"/>
          </p:cNvSpPr>
          <p:nvPr>
            <p:ph type="title"/>
          </p:nvPr>
        </p:nvSpPr>
        <p:spPr>
          <a:xfrm>
            <a:off x="1526796" y="365125"/>
            <a:ext cx="9081083" cy="787019"/>
          </a:xfrm>
          <a:prstGeom prst="rect">
            <a:avLst/>
          </a:prstGeom>
        </p:spPr>
        <p:txBody>
          <a:bodyPr/>
          <a:lstStyle>
            <a:lvl1pPr algn="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1724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43AE9-6598-7745-82E9-C8AFB6C5714E}"/>
              </a:ext>
            </a:extLst>
          </p:cNvPr>
          <p:cNvSpPr>
            <a:spLocks noGrp="1"/>
          </p:cNvSpPr>
          <p:nvPr>
            <p:ph type="title"/>
          </p:nvPr>
        </p:nvSpPr>
        <p:spPr>
          <a:xfrm>
            <a:off x="1526796" y="365125"/>
            <a:ext cx="9081083" cy="787019"/>
          </a:xfrm>
          <a:prstGeom prst="rect">
            <a:avLst/>
          </a:prstGeom>
        </p:spPr>
        <p:txBody>
          <a:bodyPr/>
          <a:lstStyle>
            <a:lvl1pPr algn="r">
              <a:defRPr>
                <a:solidFill>
                  <a:schemeClr val="bg1"/>
                </a:solidFill>
              </a:defRPr>
            </a:lvl1pPr>
          </a:lstStyle>
          <a:p>
            <a:r>
              <a:rPr lang="en-US" dirty="0"/>
              <a:t>Click to edit Master title style</a:t>
            </a:r>
          </a:p>
        </p:txBody>
      </p:sp>
      <p:sp>
        <p:nvSpPr>
          <p:cNvPr id="14" name="Text Placeholder 2">
            <a:extLst>
              <a:ext uri="{FF2B5EF4-FFF2-40B4-BE49-F238E27FC236}">
                <a16:creationId xmlns:a16="http://schemas.microsoft.com/office/drawing/2014/main" id="{01148E4C-50B4-3296-2848-3EE5D5B6D61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7AA0D047-2202-E627-1DFC-22045AD3394C}"/>
              </a:ext>
            </a:extLst>
          </p:cNvPr>
          <p:cNvSpPr>
            <a:spLocks noGrp="1"/>
          </p:cNvSpPr>
          <p:nvPr>
            <p:ph type="dt" sz="half" idx="10"/>
          </p:nvPr>
        </p:nvSpPr>
        <p:spPr>
          <a:xfrm>
            <a:off x="838200" y="6365777"/>
            <a:ext cx="2743200" cy="365125"/>
          </a:xfrm>
          <a:prstGeom prst="rect">
            <a:avLst/>
          </a:prstGeom>
        </p:spPr>
        <p:txBody>
          <a:bodyPr/>
          <a:lstStyle/>
          <a:p>
            <a:fld id="{1D1074DD-64CE-4F5C-B752-6089BE3A9ECC}" type="datetime1">
              <a:rPr lang="en-US" smtClean="0"/>
              <a:t>4/28/2023</a:t>
            </a:fld>
            <a:endParaRPr lang="en-US"/>
          </a:p>
        </p:txBody>
      </p:sp>
      <p:sp>
        <p:nvSpPr>
          <p:cNvPr id="16" name="Footer Placeholder 4">
            <a:extLst>
              <a:ext uri="{FF2B5EF4-FFF2-40B4-BE49-F238E27FC236}">
                <a16:creationId xmlns:a16="http://schemas.microsoft.com/office/drawing/2014/main" id="{A81A417E-243A-0EB7-03B4-6E91C6E626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7" name="Slide Number Placeholder 5">
            <a:extLst>
              <a:ext uri="{FF2B5EF4-FFF2-40B4-BE49-F238E27FC236}">
                <a16:creationId xmlns:a16="http://schemas.microsoft.com/office/drawing/2014/main" id="{DD289285-6959-E9D8-5DE2-C028907C195B}"/>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
        <p:nvSpPr>
          <p:cNvPr id="19" name="Text Placeholder 2">
            <a:extLst>
              <a:ext uri="{FF2B5EF4-FFF2-40B4-BE49-F238E27FC236}">
                <a16:creationId xmlns:a16="http://schemas.microsoft.com/office/drawing/2014/main" id="{E4BDD36C-8E7D-D0E5-43AD-CDA6DC6659F1}"/>
              </a:ext>
            </a:extLst>
          </p:cNvPr>
          <p:cNvSpPr>
            <a:spLocks noGrp="1"/>
          </p:cNvSpPr>
          <p:nvPr>
            <p:ph type="body" idx="13"/>
          </p:nvPr>
        </p:nvSpPr>
        <p:spPr>
          <a:xfrm>
            <a:off x="838200" y="1418844"/>
            <a:ext cx="10515600" cy="3099890"/>
          </a:xfrm>
          <a:prstGeom prst="rect">
            <a:avLst/>
          </a:prstGeom>
        </p:spPr>
        <p:txBody>
          <a:bodyPr anchor="b" anchorCtr="0"/>
          <a:lstStyle>
            <a:lvl1pPr marL="0" indent="0">
              <a:buNone/>
              <a:defRPr sz="60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128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F13DF-7B64-604C-BFD9-9CCCB52C72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69E95-A7E7-7146-9181-763454EB592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15BB0-C8A6-8E49-8E79-8D2DE1BD1442}"/>
              </a:ext>
            </a:extLst>
          </p:cNvPr>
          <p:cNvSpPr>
            <a:spLocks noGrp="1"/>
          </p:cNvSpPr>
          <p:nvPr>
            <p:ph type="dt" sz="half" idx="10"/>
          </p:nvPr>
        </p:nvSpPr>
        <p:spPr>
          <a:xfrm>
            <a:off x="838200" y="6365777"/>
            <a:ext cx="2743200" cy="365125"/>
          </a:xfrm>
          <a:prstGeom prst="rect">
            <a:avLst/>
          </a:prstGeom>
        </p:spPr>
        <p:txBody>
          <a:bodyPr/>
          <a:lstStyle/>
          <a:p>
            <a:fld id="{2868AAEA-D2E3-4A02-B32B-E104D12E4CB2}" type="datetime1">
              <a:rPr lang="en-US" smtClean="0"/>
              <a:t>4/28/2023</a:t>
            </a:fld>
            <a:endParaRPr lang="en-US"/>
          </a:p>
        </p:txBody>
      </p:sp>
      <p:sp>
        <p:nvSpPr>
          <p:cNvPr id="6" name="Footer Placeholder 5">
            <a:extLst>
              <a:ext uri="{FF2B5EF4-FFF2-40B4-BE49-F238E27FC236}">
                <a16:creationId xmlns:a16="http://schemas.microsoft.com/office/drawing/2014/main" id="{B25F30E4-2303-D548-8C57-C99595A484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A8FA2D-3342-2644-A89C-65D6E8ED0F7B}"/>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
        <p:nvSpPr>
          <p:cNvPr id="8" name="Title 1">
            <a:extLst>
              <a:ext uri="{FF2B5EF4-FFF2-40B4-BE49-F238E27FC236}">
                <a16:creationId xmlns:a16="http://schemas.microsoft.com/office/drawing/2014/main" id="{6CE911D9-6ACC-4C17-A261-9B37060070EE}"/>
              </a:ext>
            </a:extLst>
          </p:cNvPr>
          <p:cNvSpPr>
            <a:spLocks noGrp="1"/>
          </p:cNvSpPr>
          <p:nvPr>
            <p:ph type="title"/>
          </p:nvPr>
        </p:nvSpPr>
        <p:spPr>
          <a:xfrm>
            <a:off x="1526796" y="365125"/>
            <a:ext cx="9081083" cy="787019"/>
          </a:xfrm>
          <a:prstGeom prst="rect">
            <a:avLst/>
          </a:prstGeom>
        </p:spPr>
        <p:txBody>
          <a:bodyPr/>
          <a:lstStyle>
            <a:lvl1pPr algn="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3959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155D75-0E46-0344-97A7-0E819B286AF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CA9012-8AAC-C643-BFE6-33AF3FCC6BE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CED74-48D8-7743-96F4-13DDD1AF7B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38BC7-9BA6-7F41-80DE-181B23C28E2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B1B807-8072-BD4A-91D6-2354372BA266}"/>
              </a:ext>
            </a:extLst>
          </p:cNvPr>
          <p:cNvSpPr>
            <a:spLocks noGrp="1"/>
          </p:cNvSpPr>
          <p:nvPr>
            <p:ph type="dt" sz="half" idx="10"/>
          </p:nvPr>
        </p:nvSpPr>
        <p:spPr>
          <a:xfrm>
            <a:off x="838200" y="6365777"/>
            <a:ext cx="2743200" cy="365125"/>
          </a:xfrm>
          <a:prstGeom prst="rect">
            <a:avLst/>
          </a:prstGeom>
        </p:spPr>
        <p:txBody>
          <a:bodyPr/>
          <a:lstStyle/>
          <a:p>
            <a:fld id="{5314DE8A-A1F3-4746-BFAB-62C2575AFBAA}" type="datetime1">
              <a:rPr lang="en-US" smtClean="0"/>
              <a:t>4/28/2023</a:t>
            </a:fld>
            <a:endParaRPr lang="en-US"/>
          </a:p>
        </p:txBody>
      </p:sp>
      <p:sp>
        <p:nvSpPr>
          <p:cNvPr id="8" name="Footer Placeholder 7">
            <a:extLst>
              <a:ext uri="{FF2B5EF4-FFF2-40B4-BE49-F238E27FC236}">
                <a16:creationId xmlns:a16="http://schemas.microsoft.com/office/drawing/2014/main" id="{B8FA3324-960D-1742-B8B8-3E637B1D28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8E3FFD0-F643-3446-A3AA-DE01B747D830}"/>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
        <p:nvSpPr>
          <p:cNvPr id="10" name="Title 1">
            <a:extLst>
              <a:ext uri="{FF2B5EF4-FFF2-40B4-BE49-F238E27FC236}">
                <a16:creationId xmlns:a16="http://schemas.microsoft.com/office/drawing/2014/main" id="{7C4E8CD9-92B7-4B9B-84EA-BF2AF99AD7F4}"/>
              </a:ext>
            </a:extLst>
          </p:cNvPr>
          <p:cNvSpPr>
            <a:spLocks noGrp="1"/>
          </p:cNvSpPr>
          <p:nvPr>
            <p:ph type="title"/>
          </p:nvPr>
        </p:nvSpPr>
        <p:spPr>
          <a:xfrm>
            <a:off x="1526796" y="365125"/>
            <a:ext cx="9081083" cy="787019"/>
          </a:xfrm>
          <a:prstGeom prst="rect">
            <a:avLst/>
          </a:prstGeom>
        </p:spPr>
        <p:txBody>
          <a:bodyPr/>
          <a:lstStyle>
            <a:lvl1pPr algn="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3657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4AE14E-96E6-1F43-A3B8-17656B6A5F1A}"/>
              </a:ext>
            </a:extLst>
          </p:cNvPr>
          <p:cNvSpPr>
            <a:spLocks noGrp="1"/>
          </p:cNvSpPr>
          <p:nvPr>
            <p:ph type="dt" sz="half" idx="10"/>
          </p:nvPr>
        </p:nvSpPr>
        <p:spPr>
          <a:xfrm>
            <a:off x="838200" y="6365777"/>
            <a:ext cx="2743200" cy="365125"/>
          </a:xfrm>
          <a:prstGeom prst="rect">
            <a:avLst/>
          </a:prstGeom>
        </p:spPr>
        <p:txBody>
          <a:bodyPr/>
          <a:lstStyle/>
          <a:p>
            <a:fld id="{8592B426-1A53-443B-94CA-4E5488C8504D}" type="datetime1">
              <a:rPr lang="en-US" smtClean="0"/>
              <a:t>4/28/2023</a:t>
            </a:fld>
            <a:endParaRPr lang="en-US"/>
          </a:p>
        </p:txBody>
      </p:sp>
      <p:sp>
        <p:nvSpPr>
          <p:cNvPr id="4" name="Footer Placeholder 3">
            <a:extLst>
              <a:ext uri="{FF2B5EF4-FFF2-40B4-BE49-F238E27FC236}">
                <a16:creationId xmlns:a16="http://schemas.microsoft.com/office/drawing/2014/main" id="{B7F45655-A40B-D442-9CB9-357D7DE7AB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E70F339-1564-B649-81A7-AB4F83A0D91E}"/>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
        <p:nvSpPr>
          <p:cNvPr id="6" name="Text Placeholder 2">
            <a:extLst>
              <a:ext uri="{FF2B5EF4-FFF2-40B4-BE49-F238E27FC236}">
                <a16:creationId xmlns:a16="http://schemas.microsoft.com/office/drawing/2014/main" id="{1FDB3C70-FA25-4C44-A56E-DC91FB01DD06}"/>
              </a:ext>
            </a:extLst>
          </p:cNvPr>
          <p:cNvSpPr>
            <a:spLocks noGrp="1"/>
          </p:cNvSpPr>
          <p:nvPr>
            <p:ph type="body" sz="quarter" idx="13"/>
          </p:nvPr>
        </p:nvSpPr>
        <p:spPr>
          <a:xfrm>
            <a:off x="857250" y="1800225"/>
            <a:ext cx="10436225" cy="4064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93FB6807-8825-42B3-990A-C7AFF0B39EE1}"/>
              </a:ext>
            </a:extLst>
          </p:cNvPr>
          <p:cNvSpPr>
            <a:spLocks noGrp="1"/>
          </p:cNvSpPr>
          <p:nvPr>
            <p:ph type="title"/>
          </p:nvPr>
        </p:nvSpPr>
        <p:spPr>
          <a:xfrm>
            <a:off x="1526796" y="365125"/>
            <a:ext cx="9081083" cy="787019"/>
          </a:xfrm>
          <a:prstGeom prst="rect">
            <a:avLst/>
          </a:prstGeom>
        </p:spPr>
        <p:txBody>
          <a:bodyPr/>
          <a:lstStyle>
            <a:lvl1pPr algn="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3827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621655-D0FB-FD48-8BC9-A97FCC685B9E}"/>
              </a:ext>
            </a:extLst>
          </p:cNvPr>
          <p:cNvSpPr>
            <a:spLocks noGrp="1"/>
          </p:cNvSpPr>
          <p:nvPr>
            <p:ph type="dt" sz="half" idx="10"/>
          </p:nvPr>
        </p:nvSpPr>
        <p:spPr>
          <a:xfrm>
            <a:off x="838200" y="6365777"/>
            <a:ext cx="2743200" cy="365125"/>
          </a:xfrm>
          <a:prstGeom prst="rect">
            <a:avLst/>
          </a:prstGeom>
        </p:spPr>
        <p:txBody>
          <a:bodyPr/>
          <a:lstStyle/>
          <a:p>
            <a:fld id="{08D15A0B-65B3-496F-ACC7-02D98F2E6642}" type="datetime1">
              <a:rPr lang="en-US" smtClean="0"/>
              <a:t>4/28/2023</a:t>
            </a:fld>
            <a:endParaRPr lang="en-US"/>
          </a:p>
        </p:txBody>
      </p:sp>
      <p:sp>
        <p:nvSpPr>
          <p:cNvPr id="3" name="Footer Placeholder 2">
            <a:extLst>
              <a:ext uri="{FF2B5EF4-FFF2-40B4-BE49-F238E27FC236}">
                <a16:creationId xmlns:a16="http://schemas.microsoft.com/office/drawing/2014/main" id="{1862B929-2638-CC4F-96D5-862CF97737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74DE03D-1963-7043-80C6-7AA0E675C958}"/>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
        <p:nvSpPr>
          <p:cNvPr id="5" name="Text Placeholder 2">
            <a:extLst>
              <a:ext uri="{FF2B5EF4-FFF2-40B4-BE49-F238E27FC236}">
                <a16:creationId xmlns:a16="http://schemas.microsoft.com/office/drawing/2014/main" id="{AEE37C04-F563-E845-9896-6E22B73301B8}"/>
              </a:ext>
            </a:extLst>
          </p:cNvPr>
          <p:cNvSpPr>
            <a:spLocks noGrp="1"/>
          </p:cNvSpPr>
          <p:nvPr>
            <p:ph type="body" sz="quarter" idx="13"/>
          </p:nvPr>
        </p:nvSpPr>
        <p:spPr>
          <a:xfrm>
            <a:off x="857250" y="1800225"/>
            <a:ext cx="10436225" cy="4064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1B81A59A-3FD3-4DE6-9752-61C4975D11E9}"/>
              </a:ext>
            </a:extLst>
          </p:cNvPr>
          <p:cNvSpPr>
            <a:spLocks noGrp="1"/>
          </p:cNvSpPr>
          <p:nvPr>
            <p:ph type="title"/>
          </p:nvPr>
        </p:nvSpPr>
        <p:spPr>
          <a:xfrm>
            <a:off x="1526796" y="365125"/>
            <a:ext cx="9081083" cy="787019"/>
          </a:xfrm>
          <a:prstGeom prst="rect">
            <a:avLst/>
          </a:prstGeom>
        </p:spPr>
        <p:txBody>
          <a:bodyPr/>
          <a:lstStyle>
            <a:lvl1pPr algn="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9021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2CDF-CF7A-F44A-8DC4-41ED9DC4A6B4}"/>
              </a:ext>
            </a:extLst>
          </p:cNvPr>
          <p:cNvSpPr>
            <a:spLocks noGrp="1"/>
          </p:cNvSpPr>
          <p:nvPr>
            <p:ph type="title"/>
          </p:nvPr>
        </p:nvSpPr>
        <p:spPr>
          <a:xfrm>
            <a:off x="839788" y="1335024"/>
            <a:ext cx="3932237" cy="896112"/>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B646E87D-7E54-7945-8838-00C6DB841DA8}"/>
              </a:ext>
            </a:extLst>
          </p:cNvPr>
          <p:cNvSpPr>
            <a:spLocks noGrp="1"/>
          </p:cNvSpPr>
          <p:nvPr>
            <p:ph idx="1"/>
          </p:nvPr>
        </p:nvSpPr>
        <p:spPr>
          <a:xfrm>
            <a:off x="5183188" y="1335024"/>
            <a:ext cx="6172200" cy="46997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3734EDC-C100-0248-B693-18ABD2038506}"/>
              </a:ext>
            </a:extLst>
          </p:cNvPr>
          <p:cNvSpPr>
            <a:spLocks noGrp="1"/>
          </p:cNvSpPr>
          <p:nvPr>
            <p:ph type="body" sz="half" idx="2"/>
          </p:nvPr>
        </p:nvSpPr>
        <p:spPr>
          <a:xfrm>
            <a:off x="839788" y="2231136"/>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A7284E5-1EB6-2944-8D4F-C256F78CAC11}"/>
              </a:ext>
            </a:extLst>
          </p:cNvPr>
          <p:cNvSpPr>
            <a:spLocks noGrp="1"/>
          </p:cNvSpPr>
          <p:nvPr>
            <p:ph type="dt" sz="half" idx="10"/>
          </p:nvPr>
        </p:nvSpPr>
        <p:spPr>
          <a:xfrm>
            <a:off x="838200" y="6365777"/>
            <a:ext cx="2743200" cy="365125"/>
          </a:xfrm>
          <a:prstGeom prst="rect">
            <a:avLst/>
          </a:prstGeom>
        </p:spPr>
        <p:txBody>
          <a:bodyPr/>
          <a:lstStyle/>
          <a:p>
            <a:fld id="{853F4FE5-4CE2-40E1-8F24-8F748D764B4F}" type="datetime1">
              <a:rPr lang="en-US" smtClean="0"/>
              <a:t>4/28/2023</a:t>
            </a:fld>
            <a:endParaRPr lang="en-US"/>
          </a:p>
        </p:txBody>
      </p:sp>
      <p:sp>
        <p:nvSpPr>
          <p:cNvPr id="6" name="Footer Placeholder 5">
            <a:extLst>
              <a:ext uri="{FF2B5EF4-FFF2-40B4-BE49-F238E27FC236}">
                <a16:creationId xmlns:a16="http://schemas.microsoft.com/office/drawing/2014/main" id="{B8BC1094-8708-634B-BDD1-FCC1E98E54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95E042-AFC8-A447-9A1B-CAFD8229213C}"/>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
        <p:nvSpPr>
          <p:cNvPr id="9" name="Title 1">
            <a:extLst>
              <a:ext uri="{FF2B5EF4-FFF2-40B4-BE49-F238E27FC236}">
                <a16:creationId xmlns:a16="http://schemas.microsoft.com/office/drawing/2014/main" id="{0DC38B57-7619-4821-8006-3A3F0D24C5A7}"/>
              </a:ext>
            </a:extLst>
          </p:cNvPr>
          <p:cNvSpPr txBox="1">
            <a:spLocks/>
          </p:cNvSpPr>
          <p:nvPr userDrawn="1"/>
        </p:nvSpPr>
        <p:spPr>
          <a:xfrm>
            <a:off x="1526796" y="365125"/>
            <a:ext cx="9081083" cy="787019"/>
          </a:xfrm>
          <a:prstGeom prst="rect">
            <a:avLst/>
          </a:prstGeom>
        </p:spPr>
        <p:txBody>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66568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BC6-84B1-4F47-A8E5-01915B44340F}"/>
              </a:ext>
            </a:extLst>
          </p:cNvPr>
          <p:cNvSpPr>
            <a:spLocks noGrp="1"/>
          </p:cNvSpPr>
          <p:nvPr>
            <p:ph type="title"/>
          </p:nvPr>
        </p:nvSpPr>
        <p:spPr>
          <a:xfrm>
            <a:off x="839788" y="1408176"/>
            <a:ext cx="3932237" cy="896112"/>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0AB7D19E-3F95-5B48-B5BA-E4D22ACD4B1C}"/>
              </a:ext>
            </a:extLst>
          </p:cNvPr>
          <p:cNvSpPr>
            <a:spLocks noGrp="1"/>
          </p:cNvSpPr>
          <p:nvPr>
            <p:ph type="pic" idx="1"/>
          </p:nvPr>
        </p:nvSpPr>
        <p:spPr>
          <a:xfrm>
            <a:off x="5183188" y="1408176"/>
            <a:ext cx="6172200" cy="46997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604ECD6-E766-114D-8049-5FEDFF346E69}"/>
              </a:ext>
            </a:extLst>
          </p:cNvPr>
          <p:cNvSpPr>
            <a:spLocks noGrp="1"/>
          </p:cNvSpPr>
          <p:nvPr>
            <p:ph type="body" sz="half" idx="2"/>
          </p:nvPr>
        </p:nvSpPr>
        <p:spPr>
          <a:xfrm>
            <a:off x="839788" y="2304288"/>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FA9F006-E723-AC4A-9064-53B5D551A3B8}"/>
              </a:ext>
            </a:extLst>
          </p:cNvPr>
          <p:cNvSpPr>
            <a:spLocks noGrp="1"/>
          </p:cNvSpPr>
          <p:nvPr>
            <p:ph type="dt" sz="half" idx="10"/>
          </p:nvPr>
        </p:nvSpPr>
        <p:spPr>
          <a:xfrm>
            <a:off x="838200" y="6365777"/>
            <a:ext cx="2743200" cy="365125"/>
          </a:xfrm>
          <a:prstGeom prst="rect">
            <a:avLst/>
          </a:prstGeom>
        </p:spPr>
        <p:txBody>
          <a:bodyPr/>
          <a:lstStyle/>
          <a:p>
            <a:fld id="{B354B542-399A-4E1B-BB64-A314FB777564}" type="datetime1">
              <a:rPr lang="en-US" smtClean="0"/>
              <a:t>4/28/2023</a:t>
            </a:fld>
            <a:endParaRPr lang="en-US"/>
          </a:p>
        </p:txBody>
      </p:sp>
      <p:sp>
        <p:nvSpPr>
          <p:cNvPr id="6" name="Footer Placeholder 5">
            <a:extLst>
              <a:ext uri="{FF2B5EF4-FFF2-40B4-BE49-F238E27FC236}">
                <a16:creationId xmlns:a16="http://schemas.microsoft.com/office/drawing/2014/main" id="{077B2082-259A-9F44-9B62-B6FBC51EB6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8A33364-C068-C34D-81B6-3DD61FCAF527}"/>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
        <p:nvSpPr>
          <p:cNvPr id="9" name="Title 1">
            <a:extLst>
              <a:ext uri="{FF2B5EF4-FFF2-40B4-BE49-F238E27FC236}">
                <a16:creationId xmlns:a16="http://schemas.microsoft.com/office/drawing/2014/main" id="{B974F494-5E41-45EE-8A28-B51C1FD5547E}"/>
              </a:ext>
            </a:extLst>
          </p:cNvPr>
          <p:cNvSpPr txBox="1">
            <a:spLocks/>
          </p:cNvSpPr>
          <p:nvPr userDrawn="1"/>
        </p:nvSpPr>
        <p:spPr>
          <a:xfrm>
            <a:off x="1526796" y="365125"/>
            <a:ext cx="9081083" cy="787019"/>
          </a:xfrm>
          <a:prstGeom prst="rect">
            <a:avLst/>
          </a:prstGeom>
        </p:spPr>
        <p:txBody>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22279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F181D1-6B4E-7A43-A748-5B29E07C3842}"/>
              </a:ext>
            </a:extLst>
          </p:cNvPr>
          <p:cNvPicPr>
            <a:picLocks noChangeAspect="1"/>
          </p:cNvPicPr>
          <p:nvPr userDrawn="1"/>
        </p:nvPicPr>
        <p:blipFill>
          <a:blip r:embed="rId11"/>
          <a:srcRect t="201" b="201"/>
          <a:stretch/>
        </p:blipFill>
        <p:spPr>
          <a:xfrm>
            <a:off x="-9144" y="-9144"/>
            <a:ext cx="12207240" cy="116274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1AB5E3BA-F8B1-46A7-8A61-DBDB0E50FEC1}"/>
              </a:ext>
            </a:extLst>
          </p:cNvPr>
          <p:cNvPicPr>
            <a:picLocks noChangeAspect="1"/>
          </p:cNvPicPr>
          <p:nvPr userDrawn="1"/>
        </p:nvPicPr>
        <p:blipFill>
          <a:blip r:embed="rId12"/>
          <a:stretch>
            <a:fillRect/>
          </a:stretch>
        </p:blipFill>
        <p:spPr>
          <a:xfrm>
            <a:off x="190451" y="163758"/>
            <a:ext cx="804742" cy="816935"/>
          </a:xfrm>
          <a:prstGeom prst="rect">
            <a:avLst/>
          </a:prstGeom>
        </p:spPr>
      </p:pic>
      <p:pic>
        <p:nvPicPr>
          <p:cNvPr id="5" name="Picture 4" descr="A picture containing company name&#10;&#10;Description automatically generated">
            <a:extLst>
              <a:ext uri="{FF2B5EF4-FFF2-40B4-BE49-F238E27FC236}">
                <a16:creationId xmlns:a16="http://schemas.microsoft.com/office/drawing/2014/main" id="{649879B8-681D-457F-BD47-0E863D3E0E34}"/>
              </a:ext>
            </a:extLst>
          </p:cNvPr>
          <p:cNvPicPr>
            <a:picLocks noChangeAspect="1"/>
          </p:cNvPicPr>
          <p:nvPr userDrawn="1"/>
        </p:nvPicPr>
        <p:blipFill>
          <a:blip r:embed="rId13"/>
          <a:stretch>
            <a:fillRect/>
          </a:stretch>
        </p:blipFill>
        <p:spPr>
          <a:xfrm>
            <a:off x="10784177" y="286435"/>
            <a:ext cx="1286054" cy="571580"/>
          </a:xfrm>
          <a:prstGeom prst="rect">
            <a:avLst/>
          </a:prstGeom>
        </p:spPr>
      </p:pic>
    </p:spTree>
    <p:extLst>
      <p:ext uri="{BB962C8B-B14F-4D97-AF65-F5344CB8AC3E}">
        <p14:creationId xmlns:p14="http://schemas.microsoft.com/office/powerpoint/2010/main" val="1948540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nthony.thomas@nasa.gov"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F426-C905-5847-B933-765A751B0F17}"/>
              </a:ext>
            </a:extLst>
          </p:cNvPr>
          <p:cNvSpPr>
            <a:spLocks noGrp="1"/>
          </p:cNvSpPr>
          <p:nvPr>
            <p:ph type="ctrTitle" idx="4294967295"/>
          </p:nvPr>
        </p:nvSpPr>
        <p:spPr>
          <a:xfrm>
            <a:off x="1524000" y="1623169"/>
            <a:ext cx="9144000" cy="643623"/>
          </a:xfrm>
          <a:prstGeom prst="rect">
            <a:avLst/>
          </a:prstGeom>
        </p:spPr>
        <p:txBody>
          <a:bodyPr/>
          <a:lstStyle/>
          <a:p>
            <a:pPr algn="ctr"/>
            <a:r>
              <a:rPr lang="en-US" dirty="0">
                <a:solidFill>
                  <a:schemeClr val="bg1"/>
                </a:solidFill>
              </a:rPr>
              <a:t>Human Systems Integrations (HSI)</a:t>
            </a:r>
          </a:p>
        </p:txBody>
      </p:sp>
      <p:sp>
        <p:nvSpPr>
          <p:cNvPr id="3" name="Subtitle 2">
            <a:extLst>
              <a:ext uri="{FF2B5EF4-FFF2-40B4-BE49-F238E27FC236}">
                <a16:creationId xmlns:a16="http://schemas.microsoft.com/office/drawing/2014/main" id="{D294C6E9-B15B-5648-96BB-5A6388390D8C}"/>
              </a:ext>
            </a:extLst>
          </p:cNvPr>
          <p:cNvSpPr>
            <a:spLocks noGrp="1"/>
          </p:cNvSpPr>
          <p:nvPr>
            <p:ph type="subTitle" idx="4294967295"/>
          </p:nvPr>
        </p:nvSpPr>
        <p:spPr>
          <a:xfrm>
            <a:off x="3360145" y="2360377"/>
            <a:ext cx="7902890" cy="1477328"/>
          </a:xfrm>
          <a:prstGeom prst="rect">
            <a:avLst/>
          </a:prstGeom>
        </p:spPr>
        <p:txBody>
          <a:bodyPr/>
          <a:lstStyle/>
          <a:p>
            <a:pPr marL="0" indent="0" algn="r">
              <a:buNone/>
            </a:pPr>
            <a:r>
              <a:rPr lang="en-US" dirty="0">
                <a:solidFill>
                  <a:schemeClr val="bg1"/>
                </a:solidFill>
              </a:rPr>
              <a:t>Framework and Training</a:t>
            </a:r>
          </a:p>
          <a:p>
            <a:pPr marL="0" indent="0" algn="r">
              <a:buNone/>
            </a:pPr>
            <a:r>
              <a:rPr lang="en-US" dirty="0">
                <a:solidFill>
                  <a:schemeClr val="bg1"/>
                </a:solidFill>
              </a:rPr>
              <a:t>Shifting the View of HSI for Better Implementation</a:t>
            </a:r>
          </a:p>
        </p:txBody>
      </p:sp>
      <p:sp>
        <p:nvSpPr>
          <p:cNvPr id="4" name="TextBox 3">
            <a:extLst>
              <a:ext uri="{FF2B5EF4-FFF2-40B4-BE49-F238E27FC236}">
                <a16:creationId xmlns:a16="http://schemas.microsoft.com/office/drawing/2014/main" id="{5BA037ED-A654-4439-8C6F-A458C7DD063F}"/>
              </a:ext>
            </a:extLst>
          </p:cNvPr>
          <p:cNvSpPr txBox="1"/>
          <p:nvPr/>
        </p:nvSpPr>
        <p:spPr>
          <a:xfrm>
            <a:off x="7070193" y="4497623"/>
            <a:ext cx="4192842" cy="1477328"/>
          </a:xfrm>
          <a:prstGeom prst="rect">
            <a:avLst/>
          </a:prstGeom>
          <a:noFill/>
        </p:spPr>
        <p:txBody>
          <a:bodyPr wrap="square" rtlCol="0">
            <a:spAutoFit/>
          </a:bodyPr>
          <a:lstStyle/>
          <a:p>
            <a:pPr algn="r"/>
            <a:r>
              <a:rPr lang="en-US" dirty="0">
                <a:solidFill>
                  <a:schemeClr val="bg1"/>
                </a:solidFill>
              </a:rPr>
              <a:t>Presented by:</a:t>
            </a:r>
          </a:p>
          <a:p>
            <a:pPr algn="r"/>
            <a:r>
              <a:rPr lang="en-US" dirty="0">
                <a:solidFill>
                  <a:schemeClr val="bg1"/>
                </a:solidFill>
              </a:rPr>
              <a:t>Tony Thomas</a:t>
            </a:r>
          </a:p>
          <a:p>
            <a:pPr algn="r"/>
            <a:r>
              <a:rPr lang="en-US" dirty="0">
                <a:solidFill>
                  <a:schemeClr val="bg1"/>
                </a:solidFill>
              </a:rPr>
              <a:t>NASA </a:t>
            </a:r>
            <a:r>
              <a:rPr lang="en-US" dirty="0" err="1">
                <a:solidFill>
                  <a:schemeClr val="bg1"/>
                </a:solidFill>
              </a:rPr>
              <a:t>LaRC</a:t>
            </a:r>
            <a:r>
              <a:rPr lang="en-US" dirty="0">
                <a:solidFill>
                  <a:schemeClr val="bg1"/>
                </a:solidFill>
              </a:rPr>
              <a:t> HSI</a:t>
            </a:r>
          </a:p>
          <a:p>
            <a:pPr algn="r"/>
            <a:endParaRPr lang="en-US" dirty="0">
              <a:solidFill>
                <a:schemeClr val="bg1"/>
              </a:solidFill>
            </a:endParaRPr>
          </a:p>
          <a:p>
            <a:pPr algn="r"/>
            <a:r>
              <a:rPr lang="en-US" dirty="0">
                <a:solidFill>
                  <a:schemeClr val="bg1"/>
                </a:solidFill>
              </a:rPr>
              <a:t>May 10, 2023</a:t>
            </a:r>
          </a:p>
        </p:txBody>
      </p:sp>
      <p:sp>
        <p:nvSpPr>
          <p:cNvPr id="5" name="TextBox 4">
            <a:extLst>
              <a:ext uri="{FF2B5EF4-FFF2-40B4-BE49-F238E27FC236}">
                <a16:creationId xmlns:a16="http://schemas.microsoft.com/office/drawing/2014/main" id="{E03CA891-2E5A-4104-87B5-7456AE05C610}"/>
              </a:ext>
            </a:extLst>
          </p:cNvPr>
          <p:cNvSpPr txBox="1"/>
          <p:nvPr/>
        </p:nvSpPr>
        <p:spPr>
          <a:xfrm>
            <a:off x="4622800" y="6496369"/>
            <a:ext cx="3677920" cy="276999"/>
          </a:xfrm>
          <a:prstGeom prst="rect">
            <a:avLst/>
          </a:prstGeom>
          <a:noFill/>
        </p:spPr>
        <p:txBody>
          <a:bodyPr wrap="square" rtlCol="0">
            <a:spAutoFit/>
          </a:bodyPr>
          <a:lstStyle/>
          <a:p>
            <a:r>
              <a:rPr lang="en-US" sz="1200" b="0" i="0" dirty="0">
                <a:solidFill>
                  <a:schemeClr val="bg1"/>
                </a:solidFill>
                <a:effectLst/>
                <a:latin typeface="Roboto" panose="02000000000000000000" pitchFamily="2" charset="0"/>
              </a:rPr>
              <a:t>© Copyright to Anthony T Thomas</a:t>
            </a:r>
            <a:endParaRPr lang="en-US" sz="1200" dirty="0">
              <a:solidFill>
                <a:schemeClr val="bg1"/>
              </a:solidFill>
            </a:endParaRPr>
          </a:p>
        </p:txBody>
      </p:sp>
    </p:spTree>
    <p:extLst>
      <p:ext uri="{BB962C8B-B14F-4D97-AF65-F5344CB8AC3E}">
        <p14:creationId xmlns:p14="http://schemas.microsoft.com/office/powerpoint/2010/main" val="41150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80B72E-F06B-4CE8-B806-9DA0B2838BF3}"/>
              </a:ext>
            </a:extLst>
          </p:cNvPr>
          <p:cNvSpPr/>
          <p:nvPr/>
        </p:nvSpPr>
        <p:spPr>
          <a:xfrm>
            <a:off x="6807401" y="1365138"/>
            <a:ext cx="4955108" cy="3871880"/>
          </a:xfrm>
          <a:prstGeom prst="rect">
            <a:avLst/>
          </a:prstGeom>
          <a:solidFill>
            <a:srgbClr val="BD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1" y="1709694"/>
            <a:ext cx="5695950" cy="4538705"/>
          </a:xfrm>
        </p:spPr>
        <p:txBody>
          <a:bodyPr/>
          <a:lstStyle/>
          <a:p>
            <a:pPr marL="0" indent="0">
              <a:buNone/>
            </a:pPr>
            <a:r>
              <a:rPr lang="en-US" dirty="0"/>
              <a:t>HFACS used in Mishap Investigations</a:t>
            </a:r>
          </a:p>
          <a:p>
            <a:r>
              <a:rPr lang="en-US" sz="2400" dirty="0"/>
              <a:t>Usually initiated by Safety offices; occurs during Operations and Support phase</a:t>
            </a:r>
          </a:p>
          <a:p>
            <a:r>
              <a:rPr lang="en-US" sz="2400" dirty="0"/>
              <a:t>Covers Organizational Influences, Supervisory Factors, and Preconditions</a:t>
            </a:r>
          </a:p>
          <a:p>
            <a:r>
              <a:rPr lang="en-US" sz="2400" dirty="0"/>
              <a:t>How many changes to Organizational processes, regulations, and technology occurred between program inception and operation phase? </a:t>
            </a:r>
          </a:p>
          <a:p>
            <a:r>
              <a:rPr lang="en-US" sz="2400" dirty="0"/>
              <a:t>What are we doing for prevention?</a:t>
            </a:r>
          </a:p>
          <a:p>
            <a:pPr marL="0" indent="0">
              <a:buNone/>
            </a:pPr>
            <a:endParaRPr lang="en-US" sz="2000" dirty="0"/>
          </a:p>
          <a:p>
            <a:pPr marL="0" indent="0">
              <a:buNone/>
            </a:pPr>
            <a:r>
              <a:rPr lang="en-US" sz="2000" dirty="0"/>
              <a:t>https://www.hfacs.com/hfacs-framework.html</a:t>
            </a:r>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HFACS Framework</a:t>
            </a:r>
          </a:p>
        </p:txBody>
      </p:sp>
      <p:pic>
        <p:nvPicPr>
          <p:cNvPr id="5" name="Picture 4" descr="Diagram&#10;&#10;Description automatically generated">
            <a:extLst>
              <a:ext uri="{FF2B5EF4-FFF2-40B4-BE49-F238E27FC236}">
                <a16:creationId xmlns:a16="http://schemas.microsoft.com/office/drawing/2014/main" id="{482FED62-2CB1-443F-8665-75463F1864D2}"/>
              </a:ext>
            </a:extLst>
          </p:cNvPr>
          <p:cNvPicPr>
            <a:picLocks noChangeAspect="1"/>
          </p:cNvPicPr>
          <p:nvPr/>
        </p:nvPicPr>
        <p:blipFill>
          <a:blip r:embed="rId3"/>
          <a:stretch>
            <a:fillRect/>
          </a:stretch>
        </p:blipFill>
        <p:spPr>
          <a:xfrm>
            <a:off x="6807401" y="1365138"/>
            <a:ext cx="4876397" cy="5187267"/>
          </a:xfrm>
          <a:prstGeom prst="rect">
            <a:avLst/>
          </a:prstGeom>
        </p:spPr>
      </p:pic>
      <p:sp>
        <p:nvSpPr>
          <p:cNvPr id="4" name="Slide Number Placeholder 3">
            <a:extLst>
              <a:ext uri="{FF2B5EF4-FFF2-40B4-BE49-F238E27FC236}">
                <a16:creationId xmlns:a16="http://schemas.microsoft.com/office/drawing/2014/main" id="{24D57ED2-B8D1-4A2A-9D3C-CBF54B0DE530}"/>
              </a:ext>
            </a:extLst>
          </p:cNvPr>
          <p:cNvSpPr>
            <a:spLocks noGrp="1"/>
          </p:cNvSpPr>
          <p:nvPr>
            <p:ph type="sldNum" sz="quarter" idx="12"/>
          </p:nvPr>
        </p:nvSpPr>
        <p:spPr/>
        <p:txBody>
          <a:bodyPr/>
          <a:lstStyle/>
          <a:p>
            <a:fld id="{A068E2F8-403F-1043-AF70-73888A744859}" type="slidenum">
              <a:rPr lang="en-US" smtClean="0"/>
              <a:pPr/>
              <a:t>10</a:t>
            </a:fld>
            <a:endParaRPr lang="en-US"/>
          </a:p>
        </p:txBody>
      </p:sp>
    </p:spTree>
    <p:extLst>
      <p:ext uri="{BB962C8B-B14F-4D97-AF65-F5344CB8AC3E}">
        <p14:creationId xmlns:p14="http://schemas.microsoft.com/office/powerpoint/2010/main" val="234095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10;&#10;Description automatically generated with low confidence">
            <a:extLst>
              <a:ext uri="{FF2B5EF4-FFF2-40B4-BE49-F238E27FC236}">
                <a16:creationId xmlns:a16="http://schemas.microsoft.com/office/drawing/2014/main" id="{3AF8BE76-AFC2-4C91-9FF2-76D53F660493}"/>
              </a:ext>
            </a:extLst>
          </p:cNvPr>
          <p:cNvPicPr>
            <a:picLocks noChangeAspect="1"/>
          </p:cNvPicPr>
          <p:nvPr/>
        </p:nvPicPr>
        <p:blipFill>
          <a:blip r:embed="rId3"/>
          <a:stretch>
            <a:fillRect/>
          </a:stretch>
        </p:blipFill>
        <p:spPr>
          <a:xfrm>
            <a:off x="5861420" y="1559695"/>
            <a:ext cx="5600262" cy="3005735"/>
          </a:xfrm>
          <a:prstGeom prst="rect">
            <a:avLst/>
          </a:prstGeom>
        </p:spPr>
      </p:pic>
      <p:pic>
        <p:nvPicPr>
          <p:cNvPr id="10" name="Picture 9" descr="Diagram&#10;&#10;Description automatically generated with medium confidence">
            <a:extLst>
              <a:ext uri="{FF2B5EF4-FFF2-40B4-BE49-F238E27FC236}">
                <a16:creationId xmlns:a16="http://schemas.microsoft.com/office/drawing/2014/main" id="{53BEAD02-2007-4EB0-A095-B7008EB87A7F}"/>
              </a:ext>
            </a:extLst>
          </p:cNvPr>
          <p:cNvPicPr>
            <a:picLocks noChangeAspect="1"/>
          </p:cNvPicPr>
          <p:nvPr/>
        </p:nvPicPr>
        <p:blipFill>
          <a:blip r:embed="rId4">
            <a:alphaModFix/>
          </a:blip>
          <a:stretch>
            <a:fillRect/>
          </a:stretch>
        </p:blipFill>
        <p:spPr>
          <a:xfrm>
            <a:off x="5861420" y="1563760"/>
            <a:ext cx="5600262" cy="3005735"/>
          </a:xfrm>
          <a:prstGeom prst="rect">
            <a:avLst/>
          </a:prstGeom>
        </p:spPr>
      </p:pic>
      <p:pic>
        <p:nvPicPr>
          <p:cNvPr id="12" name="Picture 11" descr="Diagram&#10;&#10;Description automatically generated with medium confidence">
            <a:extLst>
              <a:ext uri="{FF2B5EF4-FFF2-40B4-BE49-F238E27FC236}">
                <a16:creationId xmlns:a16="http://schemas.microsoft.com/office/drawing/2014/main" id="{F87BEC0F-729F-417C-8820-E6AEA3FE4489}"/>
              </a:ext>
            </a:extLst>
          </p:cNvPr>
          <p:cNvPicPr>
            <a:picLocks noChangeAspect="1"/>
          </p:cNvPicPr>
          <p:nvPr/>
        </p:nvPicPr>
        <p:blipFill>
          <a:blip r:embed="rId5">
            <a:alphaModFix/>
          </a:blip>
          <a:stretch>
            <a:fillRect/>
          </a:stretch>
        </p:blipFill>
        <p:spPr>
          <a:xfrm>
            <a:off x="5861420" y="1562270"/>
            <a:ext cx="5600262" cy="3005735"/>
          </a:xfrm>
          <a:prstGeom prst="rect">
            <a:avLst/>
          </a:prstGeom>
        </p:spPr>
      </p:pic>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0" y="1709695"/>
            <a:ext cx="10016398" cy="4404666"/>
          </a:xfrm>
        </p:spPr>
        <p:txBody>
          <a:bodyPr/>
          <a:lstStyle/>
          <a:p>
            <a:pPr marL="0" indent="0">
              <a:buNone/>
            </a:pPr>
            <a:r>
              <a:rPr lang="en-US" sz="2400" b="1" dirty="0"/>
              <a:t>Practical Drift</a:t>
            </a:r>
            <a:r>
              <a:rPr lang="en-US" sz="2400" b="1" baseline="30000" dirty="0"/>
              <a:t>2</a:t>
            </a:r>
            <a:endParaRPr lang="en-US" sz="2400" baseline="30000" dirty="0"/>
          </a:p>
          <a:p>
            <a:r>
              <a:rPr lang="en-US" sz="2000" dirty="0"/>
              <a:t>Baseline performance of a system drifts </a:t>
            </a:r>
            <a:br>
              <a:rPr lang="en-US" sz="2000" dirty="0"/>
            </a:br>
            <a:r>
              <a:rPr lang="en-US" sz="2000" dirty="0"/>
              <a:t>away from its original design</a:t>
            </a:r>
          </a:p>
          <a:p>
            <a:r>
              <a:rPr lang="en-US" sz="2000" dirty="0"/>
              <a:t>A consequence of real-life operations </a:t>
            </a:r>
            <a:br>
              <a:rPr lang="en-US" sz="2000" dirty="0"/>
            </a:br>
            <a:r>
              <a:rPr lang="en-US" sz="2000" dirty="0"/>
              <a:t>and changes in the operational and </a:t>
            </a:r>
            <a:br>
              <a:rPr lang="en-US" sz="2000" dirty="0"/>
            </a:br>
            <a:r>
              <a:rPr lang="en-US" sz="2000" dirty="0"/>
              <a:t>regulatory environment</a:t>
            </a:r>
          </a:p>
          <a:p>
            <a:r>
              <a:rPr lang="en-US" sz="2000" dirty="0"/>
              <a:t>“the slow steady uncoupling of practice </a:t>
            </a:r>
            <a:br>
              <a:rPr lang="en-US" sz="2000" dirty="0"/>
            </a:br>
            <a:r>
              <a:rPr lang="en-US" sz="2000" dirty="0"/>
              <a:t>from written procedure” [Snook 2000] allowing </a:t>
            </a:r>
            <a:br>
              <a:rPr lang="en-US" sz="2000" dirty="0"/>
            </a:br>
            <a:r>
              <a:rPr lang="en-US" sz="2000" dirty="0"/>
              <a:t>the practice to become “legitimized through unremarkable repetition”</a:t>
            </a:r>
          </a:p>
          <a:p>
            <a:pPr>
              <a:tabLst>
                <a:tab pos="3090863" algn="l"/>
              </a:tabLst>
            </a:pPr>
            <a:r>
              <a:rPr lang="en-US" sz="2000" dirty="0"/>
              <a:t>Changes in Technology, Training, Processes, Policies and Regulations </a:t>
            </a:r>
          </a:p>
          <a:p>
            <a:r>
              <a:rPr lang="en-US" sz="2000" dirty="0"/>
              <a:t>Practical Drift is to be expected over long term operation</a:t>
            </a:r>
          </a:p>
          <a:p>
            <a:r>
              <a:rPr lang="en-US" sz="2000" dirty="0"/>
              <a:t>Regular assessment of drift can help identify risks to the system (Operational Assessments)</a:t>
            </a:r>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Operational Performance Drifts</a:t>
            </a:r>
          </a:p>
        </p:txBody>
      </p:sp>
      <p:sp>
        <p:nvSpPr>
          <p:cNvPr id="4" name="TextBox 3">
            <a:extLst>
              <a:ext uri="{FF2B5EF4-FFF2-40B4-BE49-F238E27FC236}">
                <a16:creationId xmlns:a16="http://schemas.microsoft.com/office/drawing/2014/main" id="{B439EF86-58D8-44CB-8568-8992ADD675F2}"/>
              </a:ext>
            </a:extLst>
          </p:cNvPr>
          <p:cNvSpPr txBox="1"/>
          <p:nvPr/>
        </p:nvSpPr>
        <p:spPr>
          <a:xfrm>
            <a:off x="857249" y="6136545"/>
            <a:ext cx="9542674" cy="584775"/>
          </a:xfrm>
          <a:prstGeom prst="rect">
            <a:avLst/>
          </a:prstGeom>
          <a:noFill/>
        </p:spPr>
        <p:txBody>
          <a:bodyPr wrap="square" rtlCol="0">
            <a:spAutoFit/>
          </a:bodyPr>
          <a:lstStyle/>
          <a:p>
            <a:r>
              <a:rPr lang="en-US" sz="1600" baseline="30000" dirty="0"/>
              <a:t>2</a:t>
            </a:r>
            <a:r>
              <a:rPr lang="en-US" sz="1600" dirty="0"/>
              <a:t>Snook, Scott A. 2000. Friendly fire: The accidental shootdown of US Black Hawks over northern Iraq. Princeton, USA. Princeton University Press, </a:t>
            </a:r>
          </a:p>
        </p:txBody>
      </p:sp>
      <p:sp>
        <p:nvSpPr>
          <p:cNvPr id="6" name="Slide Number Placeholder 5">
            <a:extLst>
              <a:ext uri="{FF2B5EF4-FFF2-40B4-BE49-F238E27FC236}">
                <a16:creationId xmlns:a16="http://schemas.microsoft.com/office/drawing/2014/main" id="{F6B52477-3515-48F0-955F-301B4B8471F3}"/>
              </a:ext>
            </a:extLst>
          </p:cNvPr>
          <p:cNvSpPr>
            <a:spLocks noGrp="1"/>
          </p:cNvSpPr>
          <p:nvPr>
            <p:ph type="sldNum" sz="quarter" idx="12"/>
          </p:nvPr>
        </p:nvSpPr>
        <p:spPr/>
        <p:txBody>
          <a:bodyPr/>
          <a:lstStyle/>
          <a:p>
            <a:fld id="{A068E2F8-403F-1043-AF70-73888A744859}" type="slidenum">
              <a:rPr lang="en-US" smtClean="0"/>
              <a:pPr/>
              <a:t>11</a:t>
            </a:fld>
            <a:endParaRPr lang="en-US"/>
          </a:p>
        </p:txBody>
      </p:sp>
    </p:spTree>
    <p:extLst>
      <p:ext uri="{BB962C8B-B14F-4D97-AF65-F5344CB8AC3E}">
        <p14:creationId xmlns:p14="http://schemas.microsoft.com/office/powerpoint/2010/main" val="356931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49" y="1709694"/>
            <a:ext cx="9982201" cy="4919705"/>
          </a:xfrm>
        </p:spPr>
        <p:txBody>
          <a:bodyPr/>
          <a:lstStyle/>
          <a:p>
            <a:pPr marL="0" indent="0">
              <a:buNone/>
            </a:pPr>
            <a:r>
              <a:rPr lang="en-US" b="1" dirty="0"/>
              <a:t>How could Operational Assessments be conducted?</a:t>
            </a:r>
          </a:p>
          <a:p>
            <a:r>
              <a:rPr lang="en-US" sz="2400" dirty="0"/>
              <a:t>Invest Stakeholders (PM, Safety, Ops Leads)</a:t>
            </a:r>
          </a:p>
          <a:p>
            <a:r>
              <a:rPr lang="en-US" sz="2400" dirty="0"/>
              <a:t>Assess from Operator standpoint (include maintenance/support)</a:t>
            </a:r>
          </a:p>
          <a:p>
            <a:pPr lvl="1"/>
            <a:r>
              <a:rPr lang="en-US" sz="2000" dirty="0"/>
              <a:t>Health monitoring, fatigue, </a:t>
            </a:r>
            <a:r>
              <a:rPr lang="en-US" sz="2000" dirty="0" err="1"/>
              <a:t>OpsTempo</a:t>
            </a:r>
            <a:r>
              <a:rPr lang="en-US" sz="2000" dirty="0"/>
              <a:t>, manning, support services, new tech, new policies, new processes</a:t>
            </a:r>
          </a:p>
          <a:p>
            <a:pPr lvl="1"/>
            <a:r>
              <a:rPr lang="en-US" sz="2000" dirty="0"/>
              <a:t>Use HFACS to identify problem areas (before the Unsafe Act)</a:t>
            </a:r>
          </a:p>
          <a:p>
            <a:r>
              <a:rPr lang="en-US" sz="2400" dirty="0"/>
              <a:t>Assess several operating sites</a:t>
            </a:r>
          </a:p>
          <a:p>
            <a:pPr lvl="1"/>
            <a:r>
              <a:rPr lang="en-US" sz="2000" dirty="0"/>
              <a:t>Small/Large</a:t>
            </a:r>
          </a:p>
          <a:p>
            <a:pPr lvl="1"/>
            <a:r>
              <a:rPr lang="en-US" sz="2000" dirty="0"/>
              <a:t>High Activity/Low Activity</a:t>
            </a:r>
          </a:p>
          <a:p>
            <a:r>
              <a:rPr lang="en-US" sz="2400" dirty="0"/>
              <a:t>Identify the shifts in the Operational Performance</a:t>
            </a:r>
          </a:p>
          <a:p>
            <a:r>
              <a:rPr lang="en-US" sz="2400" dirty="0"/>
              <a:t>Recommend solutions or engineering changes to adjust for operational shift</a:t>
            </a:r>
          </a:p>
          <a:p>
            <a:endParaRPr lang="en-US" sz="2400" dirty="0">
              <a:solidFill>
                <a:srgbClr val="FF0000"/>
              </a:solidFill>
            </a:endParaRPr>
          </a:p>
          <a:p>
            <a:endParaRPr lang="en-US" sz="2400" dirty="0"/>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Operational Assessments</a:t>
            </a:r>
          </a:p>
        </p:txBody>
      </p:sp>
      <p:sp>
        <p:nvSpPr>
          <p:cNvPr id="4" name="Slide Number Placeholder 3">
            <a:extLst>
              <a:ext uri="{FF2B5EF4-FFF2-40B4-BE49-F238E27FC236}">
                <a16:creationId xmlns:a16="http://schemas.microsoft.com/office/drawing/2014/main" id="{3164A960-526A-45B6-9EA4-48DA865AD044}"/>
              </a:ext>
            </a:extLst>
          </p:cNvPr>
          <p:cNvSpPr>
            <a:spLocks noGrp="1"/>
          </p:cNvSpPr>
          <p:nvPr>
            <p:ph type="sldNum" sz="quarter" idx="12"/>
          </p:nvPr>
        </p:nvSpPr>
        <p:spPr/>
        <p:txBody>
          <a:bodyPr/>
          <a:lstStyle/>
          <a:p>
            <a:fld id="{A068E2F8-403F-1043-AF70-73888A744859}" type="slidenum">
              <a:rPr lang="en-US" smtClean="0"/>
              <a:pPr/>
              <a:t>12</a:t>
            </a:fld>
            <a:endParaRPr lang="en-US"/>
          </a:p>
        </p:txBody>
      </p:sp>
    </p:spTree>
    <p:extLst>
      <p:ext uri="{BB962C8B-B14F-4D97-AF65-F5344CB8AC3E}">
        <p14:creationId xmlns:p14="http://schemas.microsoft.com/office/powerpoint/2010/main" val="1113605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0" y="1709695"/>
            <a:ext cx="10436225" cy="4783180"/>
          </a:xfrm>
        </p:spPr>
        <p:txBody>
          <a:bodyPr/>
          <a:lstStyle/>
          <a:p>
            <a:pPr marL="0" indent="0">
              <a:buNone/>
            </a:pPr>
            <a:r>
              <a:rPr lang="en-US" dirty="0"/>
              <a:t>NASA beginning new research with Complex Systems Engineers</a:t>
            </a:r>
          </a:p>
          <a:p>
            <a:pPr lvl="1"/>
            <a:r>
              <a:rPr lang="en-US" dirty="0"/>
              <a:t>Review current HSI Activities and HSI Support Activities</a:t>
            </a:r>
          </a:p>
          <a:p>
            <a:pPr lvl="1"/>
            <a:r>
              <a:rPr lang="en-US" dirty="0"/>
              <a:t>Review other early Phase Activities that HSI should be supporting</a:t>
            </a:r>
          </a:p>
          <a:p>
            <a:pPr marL="914400" lvl="2" indent="0">
              <a:buNone/>
            </a:pPr>
            <a:r>
              <a:rPr lang="en-US" b="1" dirty="0"/>
              <a:t>NOTE: </a:t>
            </a:r>
            <a:r>
              <a:rPr lang="en-US" i="1" dirty="0">
                <a:solidFill>
                  <a:srgbClr val="FF0000"/>
                </a:solidFill>
              </a:rPr>
              <a:t>NASA SE Project Life Cycle similar to DoD Acquisition Life Cycle</a:t>
            </a:r>
          </a:p>
          <a:p>
            <a:pPr lvl="1"/>
            <a:r>
              <a:rPr lang="en-US" dirty="0"/>
              <a:t>Identify potential new Key Activities that supports </a:t>
            </a:r>
            <a:r>
              <a:rPr lang="en-US" i="1" u="sng" dirty="0"/>
              <a:t>HSI Early starts</a:t>
            </a:r>
            <a:r>
              <a:rPr lang="en-US" dirty="0"/>
              <a:t> and the </a:t>
            </a:r>
            <a:r>
              <a:rPr lang="en-US" i="1" u="sng" dirty="0"/>
              <a:t>Human Performance during operations</a:t>
            </a:r>
          </a:p>
          <a:p>
            <a:pPr marL="0" indent="0">
              <a:buNone/>
            </a:pPr>
            <a:r>
              <a:rPr lang="en-US" dirty="0"/>
              <a:t>NASA Training Development </a:t>
            </a:r>
          </a:p>
          <a:p>
            <a:pPr lvl="1"/>
            <a:r>
              <a:rPr lang="en-US" dirty="0"/>
              <a:t>HSI 101 for anyone</a:t>
            </a:r>
          </a:p>
          <a:p>
            <a:pPr lvl="1"/>
            <a:r>
              <a:rPr lang="en-US" dirty="0"/>
              <a:t>HSI 200 and 300 courses for Workforce development</a:t>
            </a:r>
          </a:p>
          <a:p>
            <a:pPr lvl="1"/>
            <a:r>
              <a:rPr lang="en-US" dirty="0"/>
              <a:t>HSI for PMs and Leaders</a:t>
            </a:r>
          </a:p>
          <a:p>
            <a:pPr lvl="2"/>
            <a:r>
              <a:rPr lang="en-US" dirty="0"/>
              <a:t>Will include early HSI activities needed to support Programs/Projects</a:t>
            </a:r>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Our Next Step in Discovery</a:t>
            </a:r>
          </a:p>
        </p:txBody>
      </p:sp>
      <p:sp>
        <p:nvSpPr>
          <p:cNvPr id="4" name="Slide Number Placeholder 3">
            <a:extLst>
              <a:ext uri="{FF2B5EF4-FFF2-40B4-BE49-F238E27FC236}">
                <a16:creationId xmlns:a16="http://schemas.microsoft.com/office/drawing/2014/main" id="{AC055145-31AF-434C-AFDD-CEFC968C85BA}"/>
              </a:ext>
            </a:extLst>
          </p:cNvPr>
          <p:cNvSpPr>
            <a:spLocks noGrp="1"/>
          </p:cNvSpPr>
          <p:nvPr>
            <p:ph type="sldNum" sz="quarter" idx="12"/>
          </p:nvPr>
        </p:nvSpPr>
        <p:spPr/>
        <p:txBody>
          <a:bodyPr/>
          <a:lstStyle/>
          <a:p>
            <a:fld id="{A068E2F8-403F-1043-AF70-73888A744859}" type="slidenum">
              <a:rPr lang="en-US" smtClean="0"/>
              <a:pPr/>
              <a:t>13</a:t>
            </a:fld>
            <a:endParaRPr lang="en-US"/>
          </a:p>
        </p:txBody>
      </p:sp>
    </p:spTree>
    <p:extLst>
      <p:ext uri="{BB962C8B-B14F-4D97-AF65-F5344CB8AC3E}">
        <p14:creationId xmlns:p14="http://schemas.microsoft.com/office/powerpoint/2010/main" val="191010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0" y="1709694"/>
            <a:ext cx="10886731" cy="5148305"/>
          </a:xfrm>
        </p:spPr>
        <p:txBody>
          <a:bodyPr/>
          <a:lstStyle/>
          <a:p>
            <a:pPr marL="0" indent="0">
              <a:buNone/>
            </a:pPr>
            <a:r>
              <a:rPr lang="en-US" b="1" dirty="0"/>
              <a:t>Research with Complex Systems Engineers will include:</a:t>
            </a:r>
          </a:p>
          <a:p>
            <a:r>
              <a:rPr lang="en-US" dirty="0"/>
              <a:t>Review Pre-Program activities similar to </a:t>
            </a:r>
            <a:r>
              <a:rPr lang="en-US" dirty="0" err="1"/>
              <a:t>DOTmLPF</a:t>
            </a:r>
            <a:r>
              <a:rPr lang="en-US" dirty="0"/>
              <a:t>-P </a:t>
            </a:r>
          </a:p>
          <a:p>
            <a:r>
              <a:rPr lang="en-US" dirty="0"/>
              <a:t>Review Socio-Technical Systems Framework activities</a:t>
            </a:r>
          </a:p>
          <a:p>
            <a:r>
              <a:rPr lang="en-US" dirty="0"/>
              <a:t>Review the HFACS framework for potential activities</a:t>
            </a:r>
          </a:p>
          <a:p>
            <a:pPr marL="0" indent="0">
              <a:buNone/>
            </a:pPr>
            <a:endParaRPr lang="en-US" sz="1600" dirty="0"/>
          </a:p>
          <a:p>
            <a:pPr marL="0" indent="0">
              <a:buNone/>
            </a:pPr>
            <a:r>
              <a:rPr lang="en-US" b="1" dirty="0"/>
              <a:t>Currently Identified</a:t>
            </a:r>
          </a:p>
          <a:p>
            <a:r>
              <a:rPr lang="en-US" dirty="0"/>
              <a:t>Operational Assessments may be conducted to adjust to Operational Performance shifts</a:t>
            </a:r>
          </a:p>
          <a:p>
            <a:pPr marL="0" indent="0">
              <a:buNone/>
            </a:pPr>
            <a:endParaRPr lang="en-US" sz="1600" dirty="0"/>
          </a:p>
          <a:p>
            <a:pPr marL="0" indent="0">
              <a:buNone/>
            </a:pPr>
            <a:r>
              <a:rPr lang="en-US" b="1" dirty="0"/>
              <a:t>Align activities into a structured framework for HSI and PM Training</a:t>
            </a:r>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Identify Additional Key Activities</a:t>
            </a:r>
          </a:p>
        </p:txBody>
      </p:sp>
      <p:sp>
        <p:nvSpPr>
          <p:cNvPr id="5" name="TextBox 4">
            <a:extLst>
              <a:ext uri="{FF2B5EF4-FFF2-40B4-BE49-F238E27FC236}">
                <a16:creationId xmlns:a16="http://schemas.microsoft.com/office/drawing/2014/main" id="{996FB368-DF77-4BE2-BFEB-2FD0F5E996D4}"/>
              </a:ext>
            </a:extLst>
          </p:cNvPr>
          <p:cNvSpPr txBox="1"/>
          <p:nvPr/>
        </p:nvSpPr>
        <p:spPr>
          <a:xfrm>
            <a:off x="9496540" y="2228671"/>
            <a:ext cx="2247441" cy="1200329"/>
          </a:xfrm>
          <a:prstGeom prst="rect">
            <a:avLst/>
          </a:prstGeom>
          <a:solidFill>
            <a:srgbClr val="FFFC7C"/>
          </a:solidFill>
          <a:ln>
            <a:solidFill>
              <a:schemeClr val="tx1"/>
            </a:solidFill>
          </a:ln>
        </p:spPr>
        <p:txBody>
          <a:bodyPr wrap="square" rtlCol="0">
            <a:spAutoFit/>
          </a:bodyPr>
          <a:lstStyle/>
          <a:p>
            <a:r>
              <a:rPr lang="en-US" b="1" dirty="0"/>
              <a:t>Future collaboration opportunity with services to cover </a:t>
            </a:r>
            <a:r>
              <a:rPr lang="en-US" b="1" dirty="0" err="1"/>
              <a:t>DOTmLPF</a:t>
            </a:r>
            <a:r>
              <a:rPr lang="en-US" b="1" dirty="0"/>
              <a:t>-P analysis</a:t>
            </a:r>
          </a:p>
        </p:txBody>
      </p:sp>
      <p:sp>
        <p:nvSpPr>
          <p:cNvPr id="6" name="Arrow: Right 5">
            <a:extLst>
              <a:ext uri="{FF2B5EF4-FFF2-40B4-BE49-F238E27FC236}">
                <a16:creationId xmlns:a16="http://schemas.microsoft.com/office/drawing/2014/main" id="{C39379CC-14D1-4960-89F2-2B03ADCD2F5D}"/>
              </a:ext>
            </a:extLst>
          </p:cNvPr>
          <p:cNvSpPr/>
          <p:nvPr/>
        </p:nvSpPr>
        <p:spPr>
          <a:xfrm>
            <a:off x="8802477" y="2313542"/>
            <a:ext cx="605928" cy="24237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D1E45398-1E57-4932-89BB-6BE2A5D45D3E}"/>
              </a:ext>
            </a:extLst>
          </p:cNvPr>
          <p:cNvSpPr>
            <a:spLocks noGrp="1"/>
          </p:cNvSpPr>
          <p:nvPr>
            <p:ph type="sldNum" sz="quarter" idx="12"/>
          </p:nvPr>
        </p:nvSpPr>
        <p:spPr/>
        <p:txBody>
          <a:bodyPr/>
          <a:lstStyle/>
          <a:p>
            <a:fld id="{A068E2F8-403F-1043-AF70-73888A744859}" type="slidenum">
              <a:rPr lang="en-US" smtClean="0"/>
              <a:pPr/>
              <a:t>14</a:t>
            </a:fld>
            <a:endParaRPr lang="en-US"/>
          </a:p>
        </p:txBody>
      </p:sp>
    </p:spTree>
    <p:extLst>
      <p:ext uri="{BB962C8B-B14F-4D97-AF65-F5344CB8AC3E}">
        <p14:creationId xmlns:p14="http://schemas.microsoft.com/office/powerpoint/2010/main" val="338827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text&#10;&#10;Description automatically generated">
            <a:extLst>
              <a:ext uri="{FF2B5EF4-FFF2-40B4-BE49-F238E27FC236}">
                <a16:creationId xmlns:a16="http://schemas.microsoft.com/office/drawing/2014/main" id="{B3915479-8E88-4363-97D1-E250D67F7712}"/>
              </a:ext>
            </a:extLst>
          </p:cNvPr>
          <p:cNvPicPr>
            <a:picLocks noChangeAspect="1"/>
          </p:cNvPicPr>
          <p:nvPr/>
        </p:nvPicPr>
        <p:blipFill>
          <a:blip r:embed="rId2"/>
          <a:stretch>
            <a:fillRect/>
          </a:stretch>
        </p:blipFill>
        <p:spPr>
          <a:xfrm>
            <a:off x="8382000" y="1571458"/>
            <a:ext cx="2952750" cy="2463800"/>
          </a:xfrm>
          <a:prstGeom prst="rect">
            <a:avLst/>
          </a:prstGeom>
        </p:spPr>
      </p:pic>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0" y="1709695"/>
            <a:ext cx="10548687" cy="4064000"/>
          </a:xfrm>
        </p:spPr>
        <p:txBody>
          <a:bodyPr/>
          <a:lstStyle/>
          <a:p>
            <a:pPr marL="0" indent="0">
              <a:buNone/>
            </a:pPr>
            <a:r>
              <a:rPr lang="en-US" b="1" dirty="0"/>
              <a:t>Training for PMs and Leaders will include:</a:t>
            </a:r>
          </a:p>
          <a:p>
            <a:r>
              <a:rPr lang="en-US" dirty="0"/>
              <a:t>What is HSI and the Misconceptions about HSI</a:t>
            </a:r>
          </a:p>
          <a:p>
            <a:pPr lvl="1"/>
            <a:r>
              <a:rPr lang="en-US" dirty="0"/>
              <a:t>Show the chart and missed opportunities</a:t>
            </a:r>
          </a:p>
          <a:p>
            <a:r>
              <a:rPr lang="en-US" dirty="0"/>
              <a:t>PM/Leadership equities in HSI</a:t>
            </a:r>
          </a:p>
          <a:p>
            <a:pPr lvl="1"/>
            <a:r>
              <a:rPr lang="en-US" dirty="0"/>
              <a:t>System Personnel or Target Audience</a:t>
            </a:r>
          </a:p>
          <a:p>
            <a:pPr lvl="1"/>
            <a:r>
              <a:rPr lang="en-US" dirty="0"/>
              <a:t>Specific Activities that support an early start to HSI</a:t>
            </a:r>
          </a:p>
          <a:p>
            <a:pPr lvl="1"/>
            <a:r>
              <a:rPr lang="en-US" dirty="0"/>
              <a:t>Human-centered design in Risk Identification/Mitigation</a:t>
            </a:r>
          </a:p>
          <a:p>
            <a:r>
              <a:rPr lang="en-US" dirty="0"/>
              <a:t>Discuss how Organizational Policies and Processes affect the long term design, operational performance, and human performance</a:t>
            </a:r>
          </a:p>
          <a:p>
            <a:pPr lvl="1"/>
            <a:r>
              <a:rPr lang="en-US" b="1" dirty="0"/>
              <a:t>Include those Key Activities identified from research; placed in a new bucket</a:t>
            </a:r>
          </a:p>
          <a:p>
            <a:endParaRPr lang="en-US" dirty="0"/>
          </a:p>
          <a:p>
            <a:endParaRPr lang="en-US" dirty="0"/>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Training Development</a:t>
            </a:r>
          </a:p>
        </p:txBody>
      </p:sp>
      <p:sp>
        <p:nvSpPr>
          <p:cNvPr id="4" name="Slide Number Placeholder 3">
            <a:extLst>
              <a:ext uri="{FF2B5EF4-FFF2-40B4-BE49-F238E27FC236}">
                <a16:creationId xmlns:a16="http://schemas.microsoft.com/office/drawing/2014/main" id="{D1CF2FA2-EBAA-4104-9C61-7A2A27E3C809}"/>
              </a:ext>
            </a:extLst>
          </p:cNvPr>
          <p:cNvSpPr>
            <a:spLocks noGrp="1"/>
          </p:cNvSpPr>
          <p:nvPr>
            <p:ph type="sldNum" sz="quarter" idx="12"/>
          </p:nvPr>
        </p:nvSpPr>
        <p:spPr/>
        <p:txBody>
          <a:bodyPr/>
          <a:lstStyle/>
          <a:p>
            <a:fld id="{A068E2F8-403F-1043-AF70-73888A744859}" type="slidenum">
              <a:rPr lang="en-US" smtClean="0"/>
              <a:pPr/>
              <a:t>15</a:t>
            </a:fld>
            <a:endParaRPr lang="en-US"/>
          </a:p>
        </p:txBody>
      </p:sp>
    </p:spTree>
    <p:extLst>
      <p:ext uri="{BB962C8B-B14F-4D97-AF65-F5344CB8AC3E}">
        <p14:creationId xmlns:p14="http://schemas.microsoft.com/office/powerpoint/2010/main" val="410989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0" y="1709695"/>
            <a:ext cx="10436225" cy="4783180"/>
          </a:xfrm>
        </p:spPr>
        <p:txBody>
          <a:bodyPr/>
          <a:lstStyle/>
          <a:p>
            <a:pPr marL="0" indent="0">
              <a:buNone/>
            </a:pPr>
            <a:r>
              <a:rPr lang="en-US" b="1" dirty="0"/>
              <a:t>Policy, Process, and Organization (PPO)</a:t>
            </a:r>
            <a:endParaRPr lang="en-US" dirty="0"/>
          </a:p>
          <a:p>
            <a:pPr lvl="1"/>
            <a:r>
              <a:rPr lang="en-US" dirty="0"/>
              <a:t>Policies, regulations, and internal processes change with new technology, new science, new challenges, and new organizations</a:t>
            </a:r>
          </a:p>
          <a:p>
            <a:pPr lvl="1"/>
            <a:r>
              <a:rPr lang="en-US" dirty="0"/>
              <a:t>Changes don’t always occur outside the Acquisition Product Lifecycle, but within or as a result of it</a:t>
            </a:r>
          </a:p>
          <a:p>
            <a:pPr lvl="1"/>
            <a:r>
              <a:rPr lang="en-US" dirty="0"/>
              <a:t>Relevant activities review how these changes may affect human performance during system operation, affecting system and mission performance</a:t>
            </a:r>
          </a:p>
          <a:p>
            <a:pPr lvl="1"/>
            <a:r>
              <a:rPr lang="en-US" dirty="0"/>
              <a:t>Earliest activities occur Pre-MSA and make sense to </a:t>
            </a:r>
            <a:r>
              <a:rPr lang="en-US" dirty="0" err="1"/>
              <a:t>Acq</a:t>
            </a:r>
            <a:r>
              <a:rPr lang="en-US" dirty="0"/>
              <a:t> Community</a:t>
            </a:r>
          </a:p>
          <a:p>
            <a:pPr lvl="1"/>
            <a:r>
              <a:rPr lang="en-US" dirty="0"/>
              <a:t>HSI may already support some of activities, if brought in early </a:t>
            </a:r>
          </a:p>
          <a:p>
            <a:pPr lvl="2"/>
            <a:r>
              <a:rPr lang="en-US" dirty="0"/>
              <a:t>CONOPS development, review and interview legacy system users/leadership, review lessons learned and mishap reports, support </a:t>
            </a:r>
            <a:r>
              <a:rPr lang="en-US" dirty="0" err="1"/>
              <a:t>AoA</a:t>
            </a:r>
            <a:r>
              <a:rPr lang="en-US" dirty="0"/>
              <a:t>/CBA, derive human performance metrics, review operational processes and policy changes</a:t>
            </a:r>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Notional HSI Domain – “8</a:t>
            </a:r>
            <a:r>
              <a:rPr lang="en-US" baseline="30000" dirty="0"/>
              <a:t>th</a:t>
            </a:r>
            <a:r>
              <a:rPr lang="en-US" dirty="0"/>
              <a:t> Domain”</a:t>
            </a:r>
          </a:p>
        </p:txBody>
      </p:sp>
      <p:sp>
        <p:nvSpPr>
          <p:cNvPr id="4" name="Slide Number Placeholder 3">
            <a:extLst>
              <a:ext uri="{FF2B5EF4-FFF2-40B4-BE49-F238E27FC236}">
                <a16:creationId xmlns:a16="http://schemas.microsoft.com/office/drawing/2014/main" id="{01F45AD4-0E47-4EEE-85C0-5A8DF318EE09}"/>
              </a:ext>
            </a:extLst>
          </p:cNvPr>
          <p:cNvSpPr>
            <a:spLocks noGrp="1"/>
          </p:cNvSpPr>
          <p:nvPr>
            <p:ph type="sldNum" sz="quarter" idx="12"/>
          </p:nvPr>
        </p:nvSpPr>
        <p:spPr/>
        <p:txBody>
          <a:bodyPr/>
          <a:lstStyle/>
          <a:p>
            <a:fld id="{A068E2F8-403F-1043-AF70-73888A744859}" type="slidenum">
              <a:rPr lang="en-US" smtClean="0"/>
              <a:pPr/>
              <a:t>16</a:t>
            </a:fld>
            <a:endParaRPr lang="en-US"/>
          </a:p>
        </p:txBody>
      </p:sp>
    </p:spTree>
    <p:extLst>
      <p:ext uri="{BB962C8B-B14F-4D97-AF65-F5344CB8AC3E}">
        <p14:creationId xmlns:p14="http://schemas.microsoft.com/office/powerpoint/2010/main" val="31182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1" y="1709694"/>
            <a:ext cx="10356181" cy="4919705"/>
          </a:xfrm>
        </p:spPr>
        <p:txBody>
          <a:bodyPr/>
          <a:lstStyle/>
          <a:p>
            <a:pPr marL="0" indent="0">
              <a:buNone/>
            </a:pPr>
            <a:r>
              <a:rPr lang="en-US" b="1" dirty="0"/>
              <a:t>Policy changes that were necessary</a:t>
            </a:r>
          </a:p>
          <a:p>
            <a:r>
              <a:rPr lang="en-US" sz="2400" dirty="0"/>
              <a:t>OBOGS new MIL-STD-3050 </a:t>
            </a:r>
            <a:r>
              <a:rPr lang="en-US" sz="2400" i="1" dirty="0">
                <a:solidFill>
                  <a:srgbClr val="FF0000"/>
                </a:solidFill>
              </a:rPr>
              <a:t>(Technology affected operations) </a:t>
            </a:r>
          </a:p>
          <a:p>
            <a:pPr lvl="1"/>
            <a:r>
              <a:rPr lang="en-US" dirty="0"/>
              <a:t>Unexplained Physiological Episodes; hypoxia-like symptoms</a:t>
            </a:r>
          </a:p>
          <a:p>
            <a:pPr lvl="1"/>
            <a:r>
              <a:rPr lang="en-US" dirty="0"/>
              <a:t>Required Aeronautical Engineers, Safety Engineers, Crew</a:t>
            </a:r>
            <a:br>
              <a:rPr lang="en-US" dirty="0"/>
            </a:br>
            <a:r>
              <a:rPr lang="en-US" dirty="0"/>
              <a:t> Systems Engineers, Flight Physiologists/Doctors, and more</a:t>
            </a:r>
          </a:p>
          <a:p>
            <a:pPr lvl="1"/>
            <a:r>
              <a:rPr lang="en-US" dirty="0"/>
              <a:t>Many hours and meetings debating the standards</a:t>
            </a:r>
          </a:p>
          <a:p>
            <a:r>
              <a:rPr lang="en-US" sz="2400" dirty="0"/>
              <a:t>USAF Woman’s Initiative Team (WIT) support for </a:t>
            </a:r>
            <a:br>
              <a:rPr lang="en-US" sz="2400" dirty="0"/>
            </a:br>
            <a:r>
              <a:rPr lang="en-US" sz="2400" dirty="0"/>
              <a:t>Anthropometric design changes </a:t>
            </a:r>
            <a:r>
              <a:rPr lang="en-US" sz="2400" i="1" dirty="0">
                <a:solidFill>
                  <a:srgbClr val="FF0000"/>
                </a:solidFill>
              </a:rPr>
              <a:t>(Policy affects designs)</a:t>
            </a:r>
          </a:p>
          <a:p>
            <a:pPr lvl="1"/>
            <a:r>
              <a:rPr lang="en-US" dirty="0"/>
              <a:t>Changes how we design pilot and crew systems in the future to accommodate the population from which the USAF wants to recruit</a:t>
            </a:r>
          </a:p>
          <a:p>
            <a:pPr lvl="1"/>
            <a:r>
              <a:rPr lang="en-US" dirty="0"/>
              <a:t>Changes to </a:t>
            </a:r>
            <a:r>
              <a:rPr lang="fr-FR" dirty="0"/>
              <a:t>Air Force Instruction (AFI) 63-101/20-101 </a:t>
            </a:r>
            <a:endParaRPr lang="en-US" dirty="0"/>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Examples of Affected Designs &amp; Ops</a:t>
            </a:r>
          </a:p>
        </p:txBody>
      </p:sp>
      <p:sp>
        <p:nvSpPr>
          <p:cNvPr id="4" name="TextBox 3">
            <a:extLst>
              <a:ext uri="{FF2B5EF4-FFF2-40B4-BE49-F238E27FC236}">
                <a16:creationId xmlns:a16="http://schemas.microsoft.com/office/drawing/2014/main" id="{7D7C62EF-D73A-4AE0-A85D-B8627FD62247}"/>
              </a:ext>
            </a:extLst>
          </p:cNvPr>
          <p:cNvSpPr txBox="1"/>
          <p:nvPr/>
        </p:nvSpPr>
        <p:spPr>
          <a:xfrm>
            <a:off x="9332366" y="2324105"/>
            <a:ext cx="2634915" cy="2031325"/>
          </a:xfrm>
          <a:prstGeom prst="rect">
            <a:avLst/>
          </a:prstGeom>
          <a:solidFill>
            <a:schemeClr val="accent1">
              <a:lumMod val="20000"/>
              <a:lumOff val="80000"/>
            </a:schemeClr>
          </a:solidFill>
          <a:ln>
            <a:solidFill>
              <a:schemeClr val="accent1">
                <a:shade val="50000"/>
              </a:schemeClr>
            </a:solidFill>
          </a:ln>
        </p:spPr>
        <p:txBody>
          <a:bodyPr wrap="square" rtlCol="0">
            <a:spAutoFit/>
          </a:bodyPr>
          <a:lstStyle/>
          <a:p>
            <a:r>
              <a:rPr lang="en-US" b="1" dirty="0"/>
              <a:t>Physiological Episodes</a:t>
            </a:r>
          </a:p>
          <a:p>
            <a:r>
              <a:rPr lang="en-US" b="1" dirty="0"/>
              <a:t>Reported 2013-2018</a:t>
            </a:r>
          </a:p>
          <a:p>
            <a:endParaRPr lang="en-US" b="1" dirty="0"/>
          </a:p>
          <a:p>
            <a:r>
              <a:rPr lang="en-US" b="1" dirty="0"/>
              <a:t>USAF – 719</a:t>
            </a:r>
          </a:p>
          <a:p>
            <a:r>
              <a:rPr lang="en-US" b="1" dirty="0"/>
              <a:t>USN – 699</a:t>
            </a:r>
          </a:p>
          <a:p>
            <a:endParaRPr lang="en-US" dirty="0"/>
          </a:p>
          <a:p>
            <a:r>
              <a:rPr lang="en-US" i="1" dirty="0"/>
              <a:t>From NCMAS Report 2020</a:t>
            </a:r>
          </a:p>
        </p:txBody>
      </p:sp>
      <p:sp>
        <p:nvSpPr>
          <p:cNvPr id="5" name="Slide Number Placeholder 4">
            <a:extLst>
              <a:ext uri="{FF2B5EF4-FFF2-40B4-BE49-F238E27FC236}">
                <a16:creationId xmlns:a16="http://schemas.microsoft.com/office/drawing/2014/main" id="{27F991B8-BDF0-45A0-B3FE-F888C35BA5FB}"/>
              </a:ext>
            </a:extLst>
          </p:cNvPr>
          <p:cNvSpPr>
            <a:spLocks noGrp="1"/>
          </p:cNvSpPr>
          <p:nvPr>
            <p:ph type="sldNum" sz="quarter" idx="12"/>
          </p:nvPr>
        </p:nvSpPr>
        <p:spPr/>
        <p:txBody>
          <a:bodyPr/>
          <a:lstStyle/>
          <a:p>
            <a:fld id="{A068E2F8-403F-1043-AF70-73888A744859}" type="slidenum">
              <a:rPr lang="en-US" smtClean="0"/>
              <a:pPr/>
              <a:t>17</a:t>
            </a:fld>
            <a:endParaRPr lang="en-US"/>
          </a:p>
        </p:txBody>
      </p:sp>
    </p:spTree>
    <p:extLst>
      <p:ext uri="{BB962C8B-B14F-4D97-AF65-F5344CB8AC3E}">
        <p14:creationId xmlns:p14="http://schemas.microsoft.com/office/powerpoint/2010/main" val="130155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1" y="1709695"/>
            <a:ext cx="10151644" cy="4783180"/>
          </a:xfrm>
        </p:spPr>
        <p:txBody>
          <a:bodyPr/>
          <a:lstStyle/>
          <a:p>
            <a:pPr marL="0" indent="0">
              <a:buNone/>
            </a:pPr>
            <a:r>
              <a:rPr lang="en-US" b="1" dirty="0"/>
              <a:t>Accidents caused Policy shifts</a:t>
            </a:r>
            <a:endParaRPr lang="en-US" i="1" dirty="0">
              <a:solidFill>
                <a:srgbClr val="FF0000"/>
              </a:solidFill>
            </a:endParaRPr>
          </a:p>
          <a:p>
            <a:r>
              <a:rPr lang="en-US" sz="2400" dirty="0"/>
              <a:t>Space Shuttle Columbia </a:t>
            </a:r>
            <a:r>
              <a:rPr lang="en-US" sz="2400" i="1" dirty="0">
                <a:solidFill>
                  <a:srgbClr val="FF0000"/>
                </a:solidFill>
              </a:rPr>
              <a:t>(Processes affected operations) </a:t>
            </a:r>
          </a:p>
          <a:p>
            <a:pPr lvl="1"/>
            <a:r>
              <a:rPr lang="en-US" dirty="0"/>
              <a:t>Reliance on past success as a substitute for sound </a:t>
            </a:r>
            <a:br>
              <a:rPr lang="en-US" dirty="0"/>
            </a:br>
            <a:r>
              <a:rPr lang="en-US" dirty="0"/>
              <a:t>engineering practices; “Normalization of deviance”</a:t>
            </a:r>
          </a:p>
          <a:p>
            <a:pPr lvl="1"/>
            <a:r>
              <a:rPr lang="en-US" dirty="0"/>
              <a:t>“NASA created the Technical Authority process to ensure </a:t>
            </a:r>
            <a:br>
              <a:rPr lang="en-US" dirty="0"/>
            </a:br>
            <a:r>
              <a:rPr lang="en-US" dirty="0"/>
              <a:t>that the engineering, health, and safety communities </a:t>
            </a:r>
            <a:br>
              <a:rPr lang="en-US" dirty="0"/>
            </a:br>
            <a:r>
              <a:rPr lang="en-US" dirty="0"/>
              <a:t>have an independent, influential role in providing </a:t>
            </a:r>
            <a:br>
              <a:rPr lang="en-US" dirty="0"/>
            </a:br>
            <a:r>
              <a:rPr lang="en-US" dirty="0"/>
              <a:t>alternate perspectives during the decision-making </a:t>
            </a:r>
            <a:br>
              <a:rPr lang="en-US" dirty="0"/>
            </a:br>
            <a:r>
              <a:rPr lang="en-US" dirty="0"/>
              <a:t>process.” https://appel.nasa.gov/technical-authority/</a:t>
            </a:r>
          </a:p>
          <a:p>
            <a:r>
              <a:rPr lang="en-US" sz="2400" dirty="0"/>
              <a:t>USS John McCain </a:t>
            </a:r>
            <a:r>
              <a:rPr lang="en-US" sz="2400" i="1" dirty="0">
                <a:solidFill>
                  <a:srgbClr val="FF0000"/>
                </a:solidFill>
              </a:rPr>
              <a:t>(Processes affected operations) </a:t>
            </a:r>
            <a:r>
              <a:rPr lang="en-US" sz="2400" dirty="0"/>
              <a:t>https://news.usni.org/2019/08/06/ntsb-</a:t>
            </a:r>
            <a:br>
              <a:rPr lang="en-US" sz="2400" dirty="0"/>
            </a:br>
            <a:r>
              <a:rPr lang="en-US" sz="2400" dirty="0"/>
              <a:t>lack-of-navy-oversight-training-were-primary-causes-of-fatal-mccain-collision</a:t>
            </a:r>
          </a:p>
          <a:p>
            <a:endParaRPr lang="en-US" dirty="0"/>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Examples of Affected Designs &amp; Ops</a:t>
            </a:r>
          </a:p>
        </p:txBody>
      </p:sp>
      <p:pic>
        <p:nvPicPr>
          <p:cNvPr id="5" name="Picture 4" descr="Diagram, logo&#10;&#10;Description automatically generated">
            <a:extLst>
              <a:ext uri="{FF2B5EF4-FFF2-40B4-BE49-F238E27FC236}">
                <a16:creationId xmlns:a16="http://schemas.microsoft.com/office/drawing/2014/main" id="{C2CCDDFD-26C1-4B5A-BE03-53F727AD85B8}"/>
              </a:ext>
            </a:extLst>
          </p:cNvPr>
          <p:cNvPicPr>
            <a:picLocks noChangeAspect="1"/>
          </p:cNvPicPr>
          <p:nvPr/>
        </p:nvPicPr>
        <p:blipFill>
          <a:blip r:embed="rId3"/>
          <a:stretch>
            <a:fillRect/>
          </a:stretch>
        </p:blipFill>
        <p:spPr>
          <a:xfrm>
            <a:off x="8926771" y="1709695"/>
            <a:ext cx="2779955" cy="3748566"/>
          </a:xfrm>
          <a:prstGeom prst="rect">
            <a:avLst/>
          </a:prstGeom>
        </p:spPr>
      </p:pic>
      <p:sp>
        <p:nvSpPr>
          <p:cNvPr id="6" name="Slide Number Placeholder 5">
            <a:extLst>
              <a:ext uri="{FF2B5EF4-FFF2-40B4-BE49-F238E27FC236}">
                <a16:creationId xmlns:a16="http://schemas.microsoft.com/office/drawing/2014/main" id="{0D44AE3C-B277-4F4B-B291-12451DF933B1}"/>
              </a:ext>
            </a:extLst>
          </p:cNvPr>
          <p:cNvSpPr>
            <a:spLocks noGrp="1"/>
          </p:cNvSpPr>
          <p:nvPr>
            <p:ph type="sldNum" sz="quarter" idx="12"/>
          </p:nvPr>
        </p:nvSpPr>
        <p:spPr/>
        <p:txBody>
          <a:bodyPr/>
          <a:lstStyle/>
          <a:p>
            <a:fld id="{A068E2F8-403F-1043-AF70-73888A744859}" type="slidenum">
              <a:rPr lang="en-US" smtClean="0"/>
              <a:pPr/>
              <a:t>18</a:t>
            </a:fld>
            <a:endParaRPr lang="en-US"/>
          </a:p>
        </p:txBody>
      </p:sp>
    </p:spTree>
    <p:extLst>
      <p:ext uri="{BB962C8B-B14F-4D97-AF65-F5344CB8AC3E}">
        <p14:creationId xmlns:p14="http://schemas.microsoft.com/office/powerpoint/2010/main" val="1025252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0" y="1709695"/>
            <a:ext cx="10596813" cy="4064000"/>
          </a:xfrm>
        </p:spPr>
        <p:txBody>
          <a:bodyPr/>
          <a:lstStyle/>
          <a:p>
            <a:pPr marL="0" indent="0">
              <a:buNone/>
            </a:pPr>
            <a:r>
              <a:rPr lang="en-US" b="1" dirty="0"/>
              <a:t>PPO Definition to be used for PM/Leadership training:</a:t>
            </a:r>
          </a:p>
          <a:p>
            <a:pPr marL="0" indent="0">
              <a:buNone/>
            </a:pPr>
            <a:r>
              <a:rPr lang="en-US" dirty="0"/>
              <a:t>The organizational policies, processes, and practices that, in concert with operational requirements, effect human performance in the operation of a system or the system design concept, and when considered throughout the product life cycle, helps create and maintain safe operational parameters free from restrictions, limitations, or the need for alternative solutions. </a:t>
            </a:r>
          </a:p>
          <a:p>
            <a:endParaRPr lang="en-US" dirty="0"/>
          </a:p>
          <a:p>
            <a:pPr marL="0" indent="0">
              <a:buNone/>
            </a:pPr>
            <a:r>
              <a:rPr lang="en-US" sz="2400" b="1" dirty="0"/>
              <a:t>NOTE: PPO will always be noted to be an “unofficial domain” or the “8</a:t>
            </a:r>
            <a:r>
              <a:rPr lang="en-US" sz="2400" b="1" baseline="30000" dirty="0"/>
              <a:t>th</a:t>
            </a:r>
            <a:r>
              <a:rPr lang="en-US" sz="2400" b="1" dirty="0"/>
              <a:t> Domain”</a:t>
            </a:r>
          </a:p>
          <a:p>
            <a:endParaRPr lang="en-US" dirty="0"/>
          </a:p>
          <a:p>
            <a:endParaRPr lang="en-US" dirty="0"/>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Policy, Process, and Organization Defined</a:t>
            </a:r>
          </a:p>
        </p:txBody>
      </p:sp>
      <p:sp>
        <p:nvSpPr>
          <p:cNvPr id="4" name="Slide Number Placeholder 3">
            <a:extLst>
              <a:ext uri="{FF2B5EF4-FFF2-40B4-BE49-F238E27FC236}">
                <a16:creationId xmlns:a16="http://schemas.microsoft.com/office/drawing/2014/main" id="{A135312D-9BA3-45D6-AE9D-B5877F303D07}"/>
              </a:ext>
            </a:extLst>
          </p:cNvPr>
          <p:cNvSpPr>
            <a:spLocks noGrp="1"/>
          </p:cNvSpPr>
          <p:nvPr>
            <p:ph type="sldNum" sz="quarter" idx="12"/>
          </p:nvPr>
        </p:nvSpPr>
        <p:spPr/>
        <p:txBody>
          <a:bodyPr/>
          <a:lstStyle/>
          <a:p>
            <a:fld id="{A068E2F8-403F-1043-AF70-73888A744859}" type="slidenum">
              <a:rPr lang="en-US" smtClean="0"/>
              <a:pPr/>
              <a:t>19</a:t>
            </a:fld>
            <a:endParaRPr lang="en-US"/>
          </a:p>
        </p:txBody>
      </p:sp>
    </p:spTree>
    <p:extLst>
      <p:ext uri="{BB962C8B-B14F-4D97-AF65-F5344CB8AC3E}">
        <p14:creationId xmlns:p14="http://schemas.microsoft.com/office/powerpoint/2010/main" val="139383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0" y="1709695"/>
            <a:ext cx="10919781" cy="4783180"/>
          </a:xfrm>
        </p:spPr>
        <p:txBody>
          <a:bodyPr/>
          <a:lstStyle/>
          <a:p>
            <a:pPr marL="0" indent="0">
              <a:buNone/>
            </a:pPr>
            <a:r>
              <a:rPr lang="en-US" b="1" dirty="0"/>
              <a:t>Capabilities Based Assessment Report 2018</a:t>
            </a:r>
          </a:p>
          <a:p>
            <a:r>
              <a:rPr lang="en-US" sz="2400" dirty="0"/>
              <a:t>Identified 5 gaps areas</a:t>
            </a:r>
          </a:p>
          <a:p>
            <a:pPr lvl="1"/>
            <a:r>
              <a:rPr lang="en-US" b="1" dirty="0"/>
              <a:t>Gap 1: </a:t>
            </a:r>
            <a:r>
              <a:rPr lang="en-US" dirty="0"/>
              <a:t>Institutionalize an HSI Body of Knowledge</a:t>
            </a:r>
          </a:p>
          <a:p>
            <a:pPr lvl="1"/>
            <a:r>
              <a:rPr lang="en-US" b="1" dirty="0"/>
              <a:t>Gap 2: </a:t>
            </a:r>
            <a:r>
              <a:rPr lang="en-US" dirty="0"/>
              <a:t>Standardize Best Practices across the Services</a:t>
            </a:r>
          </a:p>
          <a:p>
            <a:pPr lvl="1"/>
            <a:r>
              <a:rPr lang="en-US" b="1" dirty="0"/>
              <a:t>Gap 3: </a:t>
            </a:r>
            <a:r>
              <a:rPr lang="en-US" dirty="0"/>
              <a:t>HSI Workforce Development</a:t>
            </a:r>
          </a:p>
          <a:p>
            <a:pPr lvl="1"/>
            <a:r>
              <a:rPr lang="en-US" b="1" dirty="0"/>
              <a:t>Gap 4: </a:t>
            </a:r>
            <a:r>
              <a:rPr lang="en-US" dirty="0"/>
              <a:t>HSI Tools and Processes to Support HSI Analyses Early in </a:t>
            </a:r>
            <a:r>
              <a:rPr lang="en-US" dirty="0" err="1"/>
              <a:t>Acq</a:t>
            </a:r>
            <a:endParaRPr lang="en-US" dirty="0"/>
          </a:p>
          <a:p>
            <a:pPr lvl="1"/>
            <a:r>
              <a:rPr lang="en-US" b="1" dirty="0"/>
              <a:t>Gap 5: </a:t>
            </a:r>
            <a:r>
              <a:rPr lang="en-US" dirty="0"/>
              <a:t>Implement Outreach and Marketing function</a:t>
            </a:r>
          </a:p>
          <a:p>
            <a:pPr marL="0" indent="0">
              <a:buNone/>
            </a:pPr>
            <a:endParaRPr lang="en-US" sz="1000" b="1" dirty="0"/>
          </a:p>
          <a:p>
            <a:pPr marL="0" indent="0">
              <a:buNone/>
            </a:pPr>
            <a:r>
              <a:rPr lang="en-US" b="1" dirty="0"/>
              <a:t>National Commission for Military Aviation Safety (NCMAS) Report 2020</a:t>
            </a:r>
          </a:p>
          <a:p>
            <a:r>
              <a:rPr lang="en-US" sz="2400" dirty="0"/>
              <a:t>Assessed Mishaps from 2013 to 2020 with Losses of: </a:t>
            </a:r>
          </a:p>
          <a:p>
            <a:pPr lvl="1"/>
            <a:r>
              <a:rPr lang="en-US" b="1" dirty="0"/>
              <a:t>224 Lives, $11.6B, and 186 Aircraft</a:t>
            </a:r>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Recent Assessments </a:t>
            </a:r>
          </a:p>
        </p:txBody>
      </p:sp>
      <p:sp>
        <p:nvSpPr>
          <p:cNvPr id="4" name="Slide Number Placeholder 3">
            <a:extLst>
              <a:ext uri="{FF2B5EF4-FFF2-40B4-BE49-F238E27FC236}">
                <a16:creationId xmlns:a16="http://schemas.microsoft.com/office/drawing/2014/main" id="{908C6519-2CF0-4656-92EE-D6509CA63B87}"/>
              </a:ext>
            </a:extLst>
          </p:cNvPr>
          <p:cNvSpPr>
            <a:spLocks noGrp="1"/>
          </p:cNvSpPr>
          <p:nvPr>
            <p:ph type="sldNum" sz="quarter" idx="12"/>
          </p:nvPr>
        </p:nvSpPr>
        <p:spPr/>
        <p:txBody>
          <a:bodyPr/>
          <a:lstStyle/>
          <a:p>
            <a:fld id="{A068E2F8-403F-1043-AF70-73888A744859}" type="slidenum">
              <a:rPr lang="en-US" smtClean="0"/>
              <a:pPr/>
              <a:t>2</a:t>
            </a:fld>
            <a:endParaRPr lang="en-US"/>
          </a:p>
        </p:txBody>
      </p:sp>
    </p:spTree>
    <p:extLst>
      <p:ext uri="{BB962C8B-B14F-4D97-AF65-F5344CB8AC3E}">
        <p14:creationId xmlns:p14="http://schemas.microsoft.com/office/powerpoint/2010/main" val="3526106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0" y="1709695"/>
            <a:ext cx="10436225" cy="4783180"/>
          </a:xfrm>
        </p:spPr>
        <p:txBody>
          <a:bodyPr/>
          <a:lstStyle/>
          <a:p>
            <a:r>
              <a:rPr lang="en-US" sz="2000" dirty="0"/>
              <a:t>Assess Personnel readiness, Mission tempo, and any funding issues</a:t>
            </a:r>
          </a:p>
          <a:p>
            <a:r>
              <a:rPr lang="en-US" sz="2000" dirty="0"/>
              <a:t>Participate in CONOPS development for the Mission and Functional Task Analysis</a:t>
            </a:r>
          </a:p>
          <a:p>
            <a:r>
              <a:rPr lang="en-US" sz="2000" dirty="0"/>
              <a:t>Assess current Policies that effect the nature of the design and any potential human touch points</a:t>
            </a:r>
          </a:p>
          <a:p>
            <a:r>
              <a:rPr lang="en-US" sz="2000" dirty="0"/>
              <a:t>Identify all system stakeholders, including sponsors, gaining organization(s), and user communities</a:t>
            </a:r>
          </a:p>
          <a:p>
            <a:r>
              <a:rPr lang="en-US" sz="2000" dirty="0"/>
              <a:t>Assess legacy systems; interview users and leadership on usability issues, workarounds, and expectations for a new system</a:t>
            </a:r>
          </a:p>
          <a:p>
            <a:r>
              <a:rPr lang="en-US" sz="2000" dirty="0"/>
              <a:t>Review Lessons Learned and any previous mishaps reports</a:t>
            </a:r>
          </a:p>
          <a:p>
            <a:r>
              <a:rPr lang="en-US" sz="2000" dirty="0"/>
              <a:t>Conduct Human Systems evaluations of new technology that may be included in the system design</a:t>
            </a:r>
          </a:p>
          <a:p>
            <a:r>
              <a:rPr lang="en-US" sz="2000" dirty="0"/>
              <a:t>Define Human performance requirements thresholds and objectives</a:t>
            </a:r>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Possible Activities to Place in PPO</a:t>
            </a:r>
          </a:p>
        </p:txBody>
      </p:sp>
      <p:sp>
        <p:nvSpPr>
          <p:cNvPr id="4" name="Rectangle: Rounded Corners 3">
            <a:extLst>
              <a:ext uri="{FF2B5EF4-FFF2-40B4-BE49-F238E27FC236}">
                <a16:creationId xmlns:a16="http://schemas.microsoft.com/office/drawing/2014/main" id="{3A22B9CF-3E19-4319-825E-997C068C2D8C}"/>
              </a:ext>
            </a:extLst>
          </p:cNvPr>
          <p:cNvSpPr/>
          <p:nvPr/>
        </p:nvSpPr>
        <p:spPr>
          <a:xfrm>
            <a:off x="898525" y="5811253"/>
            <a:ext cx="9405233" cy="866273"/>
          </a:xfrm>
          <a:prstGeom prst="roundRect">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Bottom Line: For training, PPO will act as a bucket to align the activities and their importance to Programs/Projects</a:t>
            </a:r>
          </a:p>
        </p:txBody>
      </p:sp>
      <p:sp>
        <p:nvSpPr>
          <p:cNvPr id="5" name="Slide Number Placeholder 4">
            <a:extLst>
              <a:ext uri="{FF2B5EF4-FFF2-40B4-BE49-F238E27FC236}">
                <a16:creationId xmlns:a16="http://schemas.microsoft.com/office/drawing/2014/main" id="{AFD6F6DD-5F85-4452-8F25-316BCB20962C}"/>
              </a:ext>
            </a:extLst>
          </p:cNvPr>
          <p:cNvSpPr>
            <a:spLocks noGrp="1"/>
          </p:cNvSpPr>
          <p:nvPr>
            <p:ph type="sldNum" sz="quarter" idx="12"/>
          </p:nvPr>
        </p:nvSpPr>
        <p:spPr/>
        <p:txBody>
          <a:bodyPr/>
          <a:lstStyle/>
          <a:p>
            <a:fld id="{A068E2F8-403F-1043-AF70-73888A744859}" type="slidenum">
              <a:rPr lang="en-US" smtClean="0"/>
              <a:pPr/>
              <a:t>20</a:t>
            </a:fld>
            <a:endParaRPr lang="en-US"/>
          </a:p>
        </p:txBody>
      </p:sp>
    </p:spTree>
    <p:extLst>
      <p:ext uri="{BB962C8B-B14F-4D97-AF65-F5344CB8AC3E}">
        <p14:creationId xmlns:p14="http://schemas.microsoft.com/office/powerpoint/2010/main" val="138377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1" y="1709695"/>
            <a:ext cx="7877675" cy="4064000"/>
          </a:xfrm>
        </p:spPr>
        <p:txBody>
          <a:bodyPr/>
          <a:lstStyle/>
          <a:p>
            <a:r>
              <a:rPr lang="en-US" dirty="0"/>
              <a:t>Specific training “HSI for Leaders” to show new progress in the field of HSI</a:t>
            </a:r>
          </a:p>
          <a:p>
            <a:r>
              <a:rPr lang="en-US" dirty="0"/>
              <a:t>Support the education of the next generation of PMs and Leads in understanding HSI</a:t>
            </a:r>
          </a:p>
          <a:p>
            <a:r>
              <a:rPr lang="en-US" dirty="0"/>
              <a:t>Clear picture of primary activities within all domains that HSI will support and </a:t>
            </a:r>
            <a:r>
              <a:rPr lang="en-US" b="1" dirty="0"/>
              <a:t>WHY</a:t>
            </a:r>
          </a:p>
          <a:p>
            <a:r>
              <a:rPr lang="en-US" dirty="0"/>
              <a:t>Develop a case for increased value of HSI</a:t>
            </a:r>
          </a:p>
          <a:p>
            <a:r>
              <a:rPr lang="en-US" dirty="0"/>
              <a:t>Create a common message to the Acquisition Community </a:t>
            </a:r>
          </a:p>
          <a:p>
            <a:r>
              <a:rPr lang="en-US" dirty="0"/>
              <a:t>Create a fully integrated HSI assessment capability</a:t>
            </a:r>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Training Goals for PMs and Leaders</a:t>
            </a:r>
          </a:p>
        </p:txBody>
      </p:sp>
      <p:sp>
        <p:nvSpPr>
          <p:cNvPr id="4" name="Slide Number Placeholder 3">
            <a:extLst>
              <a:ext uri="{FF2B5EF4-FFF2-40B4-BE49-F238E27FC236}">
                <a16:creationId xmlns:a16="http://schemas.microsoft.com/office/drawing/2014/main" id="{A60D8B57-E73C-44E5-A310-45102FB1FE8B}"/>
              </a:ext>
            </a:extLst>
          </p:cNvPr>
          <p:cNvSpPr>
            <a:spLocks noGrp="1"/>
          </p:cNvSpPr>
          <p:nvPr>
            <p:ph type="sldNum" sz="quarter" idx="12"/>
          </p:nvPr>
        </p:nvSpPr>
        <p:spPr/>
        <p:txBody>
          <a:bodyPr/>
          <a:lstStyle/>
          <a:p>
            <a:fld id="{A068E2F8-403F-1043-AF70-73888A744859}" type="slidenum">
              <a:rPr lang="en-US" smtClean="0"/>
              <a:pPr/>
              <a:t>21</a:t>
            </a:fld>
            <a:endParaRPr lang="en-US"/>
          </a:p>
        </p:txBody>
      </p:sp>
      <p:sp>
        <p:nvSpPr>
          <p:cNvPr id="5" name="Circle: Hollow 4">
            <a:extLst>
              <a:ext uri="{FF2B5EF4-FFF2-40B4-BE49-F238E27FC236}">
                <a16:creationId xmlns:a16="http://schemas.microsoft.com/office/drawing/2014/main" id="{D1B6996C-7F3E-4F7F-B501-04E111C61CC7}"/>
              </a:ext>
            </a:extLst>
          </p:cNvPr>
          <p:cNvSpPr/>
          <p:nvPr/>
        </p:nvSpPr>
        <p:spPr>
          <a:xfrm>
            <a:off x="8813748" y="2733556"/>
            <a:ext cx="2633956" cy="2633956"/>
          </a:xfrm>
          <a:prstGeom prst="donut">
            <a:avLst>
              <a:gd name="adj" fmla="val 7663"/>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ircle: Hollow 5">
            <a:extLst>
              <a:ext uri="{FF2B5EF4-FFF2-40B4-BE49-F238E27FC236}">
                <a16:creationId xmlns:a16="http://schemas.microsoft.com/office/drawing/2014/main" id="{5A6AEF5D-3649-4A74-A535-34567595A223}"/>
              </a:ext>
            </a:extLst>
          </p:cNvPr>
          <p:cNvSpPr/>
          <p:nvPr/>
        </p:nvSpPr>
        <p:spPr>
          <a:xfrm>
            <a:off x="9262708" y="3182291"/>
            <a:ext cx="1736036" cy="1736036"/>
          </a:xfrm>
          <a:prstGeom prst="donut">
            <a:avLst>
              <a:gd name="adj" fmla="val 9434"/>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3316F24D-307D-4AAD-94C9-715477DFC895}"/>
              </a:ext>
            </a:extLst>
          </p:cNvPr>
          <p:cNvSpPr/>
          <p:nvPr/>
        </p:nvSpPr>
        <p:spPr>
          <a:xfrm>
            <a:off x="9782693" y="3705748"/>
            <a:ext cx="696065" cy="696065"/>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Notched Right 9">
            <a:extLst>
              <a:ext uri="{FF2B5EF4-FFF2-40B4-BE49-F238E27FC236}">
                <a16:creationId xmlns:a16="http://schemas.microsoft.com/office/drawing/2014/main" id="{FE2729BE-6063-4B8A-990C-718E443FC944}"/>
              </a:ext>
            </a:extLst>
          </p:cNvPr>
          <p:cNvSpPr/>
          <p:nvPr/>
        </p:nvSpPr>
        <p:spPr>
          <a:xfrm rot="1937852">
            <a:off x="8352996" y="3449862"/>
            <a:ext cx="1961471" cy="222815"/>
          </a:xfrm>
          <a:prstGeom prst="notchedRightArrow">
            <a:avLst>
              <a:gd name="adj1" fmla="val 28932"/>
              <a:gd name="adj2" fmla="val 81894"/>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512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0" y="1709694"/>
            <a:ext cx="10436225" cy="4443455"/>
          </a:xfrm>
        </p:spPr>
        <p:txBody>
          <a:bodyPr/>
          <a:lstStyle/>
          <a:p>
            <a:pPr marL="0" indent="0">
              <a:buNone/>
            </a:pPr>
            <a:r>
              <a:rPr lang="en-US" sz="3200" b="1" dirty="0"/>
              <a:t>Going Forward</a:t>
            </a:r>
          </a:p>
          <a:p>
            <a:r>
              <a:rPr lang="en-US" dirty="0"/>
              <a:t>NASA, currently developing training to include leadership equities in HSI, the necessary early HSI activities, and new Key Activities from research listed as part of a notional domain to PM, CE, LSE</a:t>
            </a:r>
          </a:p>
          <a:p>
            <a:r>
              <a:rPr lang="en-US" dirty="0"/>
              <a:t>Evaluate the training with PMs and Leadership to determine effectiveness</a:t>
            </a:r>
          </a:p>
          <a:p>
            <a:r>
              <a:rPr lang="en-US" dirty="0"/>
              <a:t>Share results and lessons learned with the larger HSI community</a:t>
            </a:r>
          </a:p>
          <a:p>
            <a:pPr marL="0" indent="0">
              <a:buNone/>
            </a:pPr>
            <a:r>
              <a:rPr lang="en-US" sz="2400" b="1" dirty="0"/>
              <a:t>Recommendation: </a:t>
            </a:r>
            <a:r>
              <a:rPr lang="en-US" sz="2400" dirty="0"/>
              <a:t>HSI Communities (Joint and Industry) collaborate with NASA on the identification of new Key Activities to support Early HSI Start and Human Performance as a result of Operational Performance Shifts</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Final Thoughts</a:t>
            </a:r>
          </a:p>
        </p:txBody>
      </p:sp>
      <p:sp>
        <p:nvSpPr>
          <p:cNvPr id="4" name="Slide Number Placeholder 3">
            <a:extLst>
              <a:ext uri="{FF2B5EF4-FFF2-40B4-BE49-F238E27FC236}">
                <a16:creationId xmlns:a16="http://schemas.microsoft.com/office/drawing/2014/main" id="{6AEA4AF3-EDE9-45A6-A5A7-A7DFC7A0A021}"/>
              </a:ext>
            </a:extLst>
          </p:cNvPr>
          <p:cNvSpPr>
            <a:spLocks noGrp="1"/>
          </p:cNvSpPr>
          <p:nvPr>
            <p:ph type="sldNum" sz="quarter" idx="12"/>
          </p:nvPr>
        </p:nvSpPr>
        <p:spPr/>
        <p:txBody>
          <a:bodyPr/>
          <a:lstStyle/>
          <a:p>
            <a:fld id="{A068E2F8-403F-1043-AF70-73888A744859}" type="slidenum">
              <a:rPr lang="en-US" smtClean="0"/>
              <a:pPr/>
              <a:t>22</a:t>
            </a:fld>
            <a:endParaRPr lang="en-US"/>
          </a:p>
        </p:txBody>
      </p:sp>
    </p:spTree>
    <p:extLst>
      <p:ext uri="{BB962C8B-B14F-4D97-AF65-F5344CB8AC3E}">
        <p14:creationId xmlns:p14="http://schemas.microsoft.com/office/powerpoint/2010/main" val="268965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 LEGO&#10;&#10;Description automatically generated">
            <a:extLst>
              <a:ext uri="{FF2B5EF4-FFF2-40B4-BE49-F238E27FC236}">
                <a16:creationId xmlns:a16="http://schemas.microsoft.com/office/drawing/2014/main" id="{93401B59-2BE5-47F2-8AA9-AC1A8E1F4651}"/>
              </a:ext>
            </a:extLst>
          </p:cNvPr>
          <p:cNvPicPr>
            <a:picLocks noChangeAspect="1"/>
          </p:cNvPicPr>
          <p:nvPr/>
        </p:nvPicPr>
        <p:blipFill>
          <a:blip r:embed="rId2"/>
          <a:stretch>
            <a:fillRect/>
          </a:stretch>
        </p:blipFill>
        <p:spPr>
          <a:xfrm>
            <a:off x="5959643" y="1304966"/>
            <a:ext cx="5375106" cy="5375106"/>
          </a:xfrm>
          <a:prstGeom prst="rect">
            <a:avLst/>
          </a:prstGeom>
        </p:spPr>
      </p:pic>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1" y="3128211"/>
            <a:ext cx="5098382" cy="2645484"/>
          </a:xfrm>
        </p:spPr>
        <p:txBody>
          <a:bodyPr/>
          <a:lstStyle/>
          <a:p>
            <a:pPr marL="0" indent="0">
              <a:buNone/>
            </a:pPr>
            <a:r>
              <a:rPr lang="en-US" b="1" dirty="0"/>
              <a:t>Tony Thomas, HSI Lead and Training Design</a:t>
            </a:r>
          </a:p>
          <a:p>
            <a:pPr marL="0" indent="0">
              <a:buNone/>
            </a:pPr>
            <a:r>
              <a:rPr lang="en-US" dirty="0">
                <a:hlinkClick r:id="rId3"/>
              </a:rPr>
              <a:t>Anthony.thomas@nasa.gov</a:t>
            </a:r>
            <a:endParaRPr lang="en-US" dirty="0"/>
          </a:p>
          <a:p>
            <a:pPr marL="0" indent="0">
              <a:buNone/>
            </a:pPr>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End Presentation</a:t>
            </a:r>
          </a:p>
        </p:txBody>
      </p:sp>
      <p:sp>
        <p:nvSpPr>
          <p:cNvPr id="8" name="Slide Number Placeholder 7">
            <a:extLst>
              <a:ext uri="{FF2B5EF4-FFF2-40B4-BE49-F238E27FC236}">
                <a16:creationId xmlns:a16="http://schemas.microsoft.com/office/drawing/2014/main" id="{0561AE1C-303F-40B8-AF97-BC7729B19373}"/>
              </a:ext>
            </a:extLst>
          </p:cNvPr>
          <p:cNvSpPr>
            <a:spLocks noGrp="1"/>
          </p:cNvSpPr>
          <p:nvPr>
            <p:ph type="sldNum" sz="quarter" idx="12"/>
          </p:nvPr>
        </p:nvSpPr>
        <p:spPr/>
        <p:txBody>
          <a:bodyPr/>
          <a:lstStyle/>
          <a:p>
            <a:fld id="{A068E2F8-403F-1043-AF70-73888A744859}" type="slidenum">
              <a:rPr lang="en-US" smtClean="0"/>
              <a:pPr/>
              <a:t>23</a:t>
            </a:fld>
            <a:endParaRPr lang="en-US"/>
          </a:p>
        </p:txBody>
      </p:sp>
    </p:spTree>
    <p:extLst>
      <p:ext uri="{BB962C8B-B14F-4D97-AF65-F5344CB8AC3E}">
        <p14:creationId xmlns:p14="http://schemas.microsoft.com/office/powerpoint/2010/main" val="98994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Right 16">
            <a:extLst>
              <a:ext uri="{FF2B5EF4-FFF2-40B4-BE49-F238E27FC236}">
                <a16:creationId xmlns:a16="http://schemas.microsoft.com/office/drawing/2014/main" id="{D5FA6D2C-15AD-4CB4-A4E5-7ACCE2FCA852}"/>
              </a:ext>
            </a:extLst>
          </p:cNvPr>
          <p:cNvSpPr/>
          <p:nvPr/>
        </p:nvSpPr>
        <p:spPr>
          <a:xfrm>
            <a:off x="857250" y="2169042"/>
            <a:ext cx="10721606" cy="4092078"/>
          </a:xfrm>
          <a:prstGeom prst="rightArrow">
            <a:avLst/>
          </a:prstGeom>
          <a:gradFill>
            <a:gsLst>
              <a:gs pos="0">
                <a:schemeClr val="accent1">
                  <a:lumMod val="18000"/>
                  <a:lumOff val="82000"/>
                  <a:alpha val="1000"/>
                </a:schemeClr>
              </a:gs>
              <a:gs pos="74000">
                <a:schemeClr val="accent1">
                  <a:lumMod val="45000"/>
                  <a:lumOff val="55000"/>
                  <a:alpha val="47000"/>
                </a:schemeClr>
              </a:gs>
              <a:gs pos="83000">
                <a:schemeClr val="accent1">
                  <a:lumMod val="45000"/>
                  <a:lumOff val="55000"/>
                  <a:alpha val="26000"/>
                </a:schemeClr>
              </a:gs>
              <a:gs pos="100000">
                <a:schemeClr val="accent1">
                  <a:lumMod val="30000"/>
                  <a:lumOff val="70000"/>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0" y="1709694"/>
            <a:ext cx="10436225" cy="4763537"/>
          </a:xfrm>
        </p:spPr>
        <p:txBody>
          <a:bodyPr/>
          <a:lstStyle/>
          <a:p>
            <a:pPr marL="0" indent="0">
              <a:buNone/>
            </a:pPr>
            <a:endParaRPr lang="en-US"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1600" dirty="0"/>
          </a:p>
          <a:p>
            <a:pPr marL="0" indent="0">
              <a:buNone/>
            </a:pPr>
            <a:endParaRPr lang="en-US" sz="1600" dirty="0"/>
          </a:p>
          <a:p>
            <a:pPr marL="0" indent="0">
              <a:buNone/>
            </a:pPr>
            <a:endParaRPr lang="en-US" sz="1600" dirty="0"/>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Assessment Findings for HSI</a:t>
            </a:r>
          </a:p>
        </p:txBody>
      </p:sp>
      <p:sp>
        <p:nvSpPr>
          <p:cNvPr id="4" name="Rectangle: Rounded Corners 3">
            <a:extLst>
              <a:ext uri="{FF2B5EF4-FFF2-40B4-BE49-F238E27FC236}">
                <a16:creationId xmlns:a16="http://schemas.microsoft.com/office/drawing/2014/main" id="{5C0673DF-61EF-4736-8AB8-08B73AE9F0EA}"/>
              </a:ext>
            </a:extLst>
          </p:cNvPr>
          <p:cNvSpPr/>
          <p:nvPr/>
        </p:nvSpPr>
        <p:spPr>
          <a:xfrm>
            <a:off x="1424872" y="2004444"/>
            <a:ext cx="2412025" cy="588475"/>
          </a:xfrm>
          <a:prstGeom prst="roundRect">
            <a:avLst/>
          </a:prstGeom>
          <a:solidFill>
            <a:srgbClr val="FFC000"/>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HSI Value Unknown</a:t>
            </a:r>
            <a:r>
              <a:rPr lang="en-US" b="1" dirty="0">
                <a:solidFill>
                  <a:schemeClr val="tx1"/>
                </a:solidFill>
              </a:rPr>
              <a:t> or </a:t>
            </a:r>
            <a:r>
              <a:rPr lang="en-US" sz="1800" b="1" dirty="0">
                <a:solidFill>
                  <a:schemeClr val="tx1"/>
                </a:solidFill>
              </a:rPr>
              <a:t>Lost on Leadership</a:t>
            </a:r>
          </a:p>
        </p:txBody>
      </p:sp>
      <p:sp>
        <p:nvSpPr>
          <p:cNvPr id="5" name="Rectangle: Rounded Corners 4">
            <a:extLst>
              <a:ext uri="{FF2B5EF4-FFF2-40B4-BE49-F238E27FC236}">
                <a16:creationId xmlns:a16="http://schemas.microsoft.com/office/drawing/2014/main" id="{2CA96511-E1EB-4A81-B2D2-C04D45659761}"/>
              </a:ext>
            </a:extLst>
          </p:cNvPr>
          <p:cNvSpPr/>
          <p:nvPr/>
        </p:nvSpPr>
        <p:spPr>
          <a:xfrm>
            <a:off x="1203064" y="3996502"/>
            <a:ext cx="2855645" cy="588475"/>
          </a:xfrm>
          <a:prstGeom prst="roundRect">
            <a:avLst/>
          </a:prstGeom>
          <a:solidFill>
            <a:srgbClr val="FFFC7C"/>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Better predict System</a:t>
            </a:r>
            <a:r>
              <a:rPr lang="en-US" b="1" dirty="0">
                <a:solidFill>
                  <a:schemeClr val="tx1"/>
                </a:solidFill>
              </a:rPr>
              <a:t> and M</a:t>
            </a:r>
            <a:r>
              <a:rPr lang="en-US" sz="1800" b="1" dirty="0">
                <a:solidFill>
                  <a:schemeClr val="tx1"/>
                </a:solidFill>
              </a:rPr>
              <a:t>ission performance</a:t>
            </a:r>
          </a:p>
        </p:txBody>
      </p:sp>
      <p:sp>
        <p:nvSpPr>
          <p:cNvPr id="6" name="Rectangle: Rounded Corners 5">
            <a:extLst>
              <a:ext uri="{FF2B5EF4-FFF2-40B4-BE49-F238E27FC236}">
                <a16:creationId xmlns:a16="http://schemas.microsoft.com/office/drawing/2014/main" id="{459E84F1-90C4-4EBC-8171-A4A8503F4452}"/>
              </a:ext>
            </a:extLst>
          </p:cNvPr>
          <p:cNvSpPr/>
          <p:nvPr/>
        </p:nvSpPr>
        <p:spPr>
          <a:xfrm>
            <a:off x="1286445" y="2679096"/>
            <a:ext cx="2688880" cy="588475"/>
          </a:xfrm>
          <a:prstGeom prst="roundRect">
            <a:avLst/>
          </a:prstGeom>
          <a:solidFill>
            <a:schemeClr val="accent5">
              <a:lumMod val="60000"/>
              <a:lumOff val="4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Common Message to Stakeholders/Leadership</a:t>
            </a:r>
          </a:p>
        </p:txBody>
      </p:sp>
      <p:sp>
        <p:nvSpPr>
          <p:cNvPr id="7" name="Rectangle: Rounded Corners 6">
            <a:extLst>
              <a:ext uri="{FF2B5EF4-FFF2-40B4-BE49-F238E27FC236}">
                <a16:creationId xmlns:a16="http://schemas.microsoft.com/office/drawing/2014/main" id="{E383963C-C4AC-4C1D-A1F4-EA9292D5A4BB}"/>
              </a:ext>
            </a:extLst>
          </p:cNvPr>
          <p:cNvSpPr/>
          <p:nvPr/>
        </p:nvSpPr>
        <p:spPr>
          <a:xfrm>
            <a:off x="1424873" y="3339469"/>
            <a:ext cx="2412025" cy="588475"/>
          </a:xfrm>
          <a:prstGeom prst="roundRect">
            <a:avLst/>
          </a:prstGeom>
          <a:solidFill>
            <a:schemeClr val="accent6">
              <a:lumMod val="60000"/>
              <a:lumOff val="4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Quantitative </a:t>
            </a:r>
            <a:r>
              <a:rPr lang="en-US" b="1" dirty="0">
                <a:solidFill>
                  <a:schemeClr val="tx1"/>
                </a:solidFill>
              </a:rPr>
              <a:t>T</a:t>
            </a:r>
            <a:r>
              <a:rPr lang="en-US" sz="1800" b="1" dirty="0">
                <a:solidFill>
                  <a:schemeClr val="tx1"/>
                </a:solidFill>
              </a:rPr>
              <a:t>ools and Metrics needed </a:t>
            </a:r>
          </a:p>
        </p:txBody>
      </p:sp>
      <p:sp>
        <p:nvSpPr>
          <p:cNvPr id="8" name="Rectangle: Rounded Corners 7">
            <a:extLst>
              <a:ext uri="{FF2B5EF4-FFF2-40B4-BE49-F238E27FC236}">
                <a16:creationId xmlns:a16="http://schemas.microsoft.com/office/drawing/2014/main" id="{BFE6267F-EFE8-4F6F-998E-CF29EDF4D84C}"/>
              </a:ext>
            </a:extLst>
          </p:cNvPr>
          <p:cNvSpPr/>
          <p:nvPr/>
        </p:nvSpPr>
        <p:spPr>
          <a:xfrm>
            <a:off x="1109147" y="4664168"/>
            <a:ext cx="3043473" cy="588475"/>
          </a:xfrm>
          <a:prstGeom prst="roundRect">
            <a:avLst/>
          </a:prstGeom>
          <a:solidFill>
            <a:srgbClr val="FF9393"/>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HSI Framework</a:t>
            </a:r>
            <a:r>
              <a:rPr lang="en-US" b="1" dirty="0">
                <a:solidFill>
                  <a:schemeClr val="tx1"/>
                </a:solidFill>
              </a:rPr>
              <a:t>, </a:t>
            </a:r>
            <a:r>
              <a:rPr lang="en-US" sz="1800" b="1" dirty="0">
                <a:solidFill>
                  <a:schemeClr val="tx1"/>
                </a:solidFill>
              </a:rPr>
              <a:t>Architecture, Domain broadening </a:t>
            </a:r>
          </a:p>
        </p:txBody>
      </p:sp>
      <p:sp>
        <p:nvSpPr>
          <p:cNvPr id="9" name="Rectangle: Rounded Corners 8">
            <a:extLst>
              <a:ext uri="{FF2B5EF4-FFF2-40B4-BE49-F238E27FC236}">
                <a16:creationId xmlns:a16="http://schemas.microsoft.com/office/drawing/2014/main" id="{5811A0BD-871C-4352-8267-D026A850A4E5}"/>
              </a:ext>
            </a:extLst>
          </p:cNvPr>
          <p:cNvSpPr/>
          <p:nvPr/>
        </p:nvSpPr>
        <p:spPr>
          <a:xfrm>
            <a:off x="5249797" y="3337396"/>
            <a:ext cx="1898210" cy="588475"/>
          </a:xfrm>
          <a:prstGeom prst="roundRect">
            <a:avLst/>
          </a:prstGeom>
          <a:solidFill>
            <a:schemeClr val="accent4">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HSI Not Early enough in </a:t>
            </a:r>
            <a:r>
              <a:rPr lang="en-US" sz="1800" b="1" dirty="0" err="1">
                <a:solidFill>
                  <a:schemeClr val="tx1"/>
                </a:solidFill>
              </a:rPr>
              <a:t>Acq</a:t>
            </a:r>
            <a:endParaRPr lang="en-US" sz="1800" b="1" dirty="0">
              <a:solidFill>
                <a:schemeClr val="tx1"/>
              </a:solidFill>
            </a:endParaRPr>
          </a:p>
        </p:txBody>
      </p:sp>
      <p:sp>
        <p:nvSpPr>
          <p:cNvPr id="10" name="Rectangle: Rounded Corners 9">
            <a:extLst>
              <a:ext uri="{FF2B5EF4-FFF2-40B4-BE49-F238E27FC236}">
                <a16:creationId xmlns:a16="http://schemas.microsoft.com/office/drawing/2014/main" id="{2667F888-79CD-4ACC-8622-BA1651F51B9E}"/>
              </a:ext>
            </a:extLst>
          </p:cNvPr>
          <p:cNvSpPr/>
          <p:nvPr/>
        </p:nvSpPr>
        <p:spPr>
          <a:xfrm>
            <a:off x="1124132" y="5672646"/>
            <a:ext cx="3013501" cy="588475"/>
          </a:xfrm>
          <a:prstGeom prst="roundRect">
            <a:avLst/>
          </a:prstGeom>
          <a:solidFill>
            <a:srgbClr val="00B0F0"/>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Requirements, Manpower, OPTEMPO, Fatigue, Training</a:t>
            </a:r>
          </a:p>
        </p:txBody>
      </p:sp>
      <p:sp>
        <p:nvSpPr>
          <p:cNvPr id="11" name="Rectangle: Rounded Corners 10">
            <a:extLst>
              <a:ext uri="{FF2B5EF4-FFF2-40B4-BE49-F238E27FC236}">
                <a16:creationId xmlns:a16="http://schemas.microsoft.com/office/drawing/2014/main" id="{A1EA682F-CB25-4BB5-A66B-F9723936E0AB}"/>
              </a:ext>
            </a:extLst>
          </p:cNvPr>
          <p:cNvSpPr/>
          <p:nvPr/>
        </p:nvSpPr>
        <p:spPr>
          <a:xfrm>
            <a:off x="4847586" y="5672645"/>
            <a:ext cx="2702631" cy="588475"/>
          </a:xfrm>
          <a:prstGeom prst="roundRect">
            <a:avLst/>
          </a:prstGeom>
          <a:solidFill>
            <a:schemeClr val="accent4">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Organizational Issues and Operational Processes</a:t>
            </a:r>
          </a:p>
        </p:txBody>
      </p:sp>
      <p:sp>
        <p:nvSpPr>
          <p:cNvPr id="12" name="TextBox 11">
            <a:extLst>
              <a:ext uri="{FF2B5EF4-FFF2-40B4-BE49-F238E27FC236}">
                <a16:creationId xmlns:a16="http://schemas.microsoft.com/office/drawing/2014/main" id="{515B7270-8AFC-4156-A758-089271690AEC}"/>
              </a:ext>
            </a:extLst>
          </p:cNvPr>
          <p:cNvSpPr txBox="1"/>
          <p:nvPr/>
        </p:nvSpPr>
        <p:spPr>
          <a:xfrm>
            <a:off x="1424872" y="1446028"/>
            <a:ext cx="2412025" cy="523220"/>
          </a:xfrm>
          <a:prstGeom prst="rect">
            <a:avLst/>
          </a:prstGeom>
          <a:noFill/>
        </p:spPr>
        <p:txBody>
          <a:bodyPr wrap="square" rtlCol="0">
            <a:spAutoFit/>
          </a:bodyPr>
          <a:lstStyle/>
          <a:p>
            <a:pPr algn="ctr"/>
            <a:r>
              <a:rPr lang="en-US" sz="2800" b="1" dirty="0"/>
              <a:t>Needs/Goals</a:t>
            </a:r>
          </a:p>
        </p:txBody>
      </p:sp>
      <p:sp>
        <p:nvSpPr>
          <p:cNvPr id="13" name="TextBox 12">
            <a:extLst>
              <a:ext uri="{FF2B5EF4-FFF2-40B4-BE49-F238E27FC236}">
                <a16:creationId xmlns:a16="http://schemas.microsoft.com/office/drawing/2014/main" id="{6E33B44D-B932-4019-993A-239F3CBBB9E2}"/>
              </a:ext>
            </a:extLst>
          </p:cNvPr>
          <p:cNvSpPr txBox="1"/>
          <p:nvPr/>
        </p:nvSpPr>
        <p:spPr>
          <a:xfrm>
            <a:off x="4832619" y="1446028"/>
            <a:ext cx="2732566" cy="523220"/>
          </a:xfrm>
          <a:prstGeom prst="rect">
            <a:avLst/>
          </a:prstGeom>
          <a:noFill/>
        </p:spPr>
        <p:txBody>
          <a:bodyPr wrap="square" rtlCol="0">
            <a:spAutoFit/>
          </a:bodyPr>
          <a:lstStyle/>
          <a:p>
            <a:pPr algn="ctr"/>
            <a:r>
              <a:rPr lang="en-US" sz="2800" b="1" dirty="0"/>
              <a:t>General Causes</a:t>
            </a:r>
          </a:p>
        </p:txBody>
      </p:sp>
      <p:sp>
        <p:nvSpPr>
          <p:cNvPr id="14" name="TextBox 13">
            <a:extLst>
              <a:ext uri="{FF2B5EF4-FFF2-40B4-BE49-F238E27FC236}">
                <a16:creationId xmlns:a16="http://schemas.microsoft.com/office/drawing/2014/main" id="{58206F05-69ED-47F0-A0B9-A3F71B77E362}"/>
              </a:ext>
            </a:extLst>
          </p:cNvPr>
          <p:cNvSpPr txBox="1"/>
          <p:nvPr/>
        </p:nvSpPr>
        <p:spPr>
          <a:xfrm>
            <a:off x="7963786" y="1446028"/>
            <a:ext cx="3329689" cy="523220"/>
          </a:xfrm>
          <a:prstGeom prst="rect">
            <a:avLst/>
          </a:prstGeom>
          <a:noFill/>
        </p:spPr>
        <p:txBody>
          <a:bodyPr wrap="square" rtlCol="0">
            <a:spAutoFit/>
          </a:bodyPr>
          <a:lstStyle/>
          <a:p>
            <a:pPr algn="ctr"/>
            <a:r>
              <a:rPr lang="en-US" sz="2800" b="1" dirty="0"/>
              <a:t>Long Term Affects</a:t>
            </a:r>
          </a:p>
        </p:txBody>
      </p:sp>
      <p:sp>
        <p:nvSpPr>
          <p:cNvPr id="16" name="TextBox 15">
            <a:extLst>
              <a:ext uri="{FF2B5EF4-FFF2-40B4-BE49-F238E27FC236}">
                <a16:creationId xmlns:a16="http://schemas.microsoft.com/office/drawing/2014/main" id="{09E0704D-0E5A-4FE9-A0FC-22FD5FD8D290}"/>
              </a:ext>
            </a:extLst>
          </p:cNvPr>
          <p:cNvSpPr txBox="1"/>
          <p:nvPr/>
        </p:nvSpPr>
        <p:spPr>
          <a:xfrm>
            <a:off x="8245186" y="3138593"/>
            <a:ext cx="3675503" cy="3447098"/>
          </a:xfrm>
          <a:prstGeom prst="rect">
            <a:avLst/>
          </a:prstGeom>
          <a:noFill/>
        </p:spPr>
        <p:txBody>
          <a:bodyPr wrap="square" rtlCol="0">
            <a:spAutoFit/>
          </a:bodyPr>
          <a:lstStyle/>
          <a:p>
            <a:r>
              <a:rPr lang="en-US" sz="2000" dirty="0"/>
              <a:t>Human Performance</a:t>
            </a:r>
          </a:p>
          <a:p>
            <a:r>
              <a:rPr lang="en-US" sz="2000" dirty="0"/>
              <a:t>Total System Performance</a:t>
            </a:r>
          </a:p>
          <a:p>
            <a:r>
              <a:rPr lang="en-US" sz="2000" dirty="0"/>
              <a:t>Total Ownership Cost</a:t>
            </a:r>
          </a:p>
          <a:p>
            <a:r>
              <a:rPr lang="en-US" sz="2000" dirty="0"/>
              <a:t>Program/Project Schedule</a:t>
            </a:r>
          </a:p>
          <a:p>
            <a:r>
              <a:rPr lang="en-US" sz="2000" dirty="0"/>
              <a:t>Confidence in System Operation</a:t>
            </a:r>
          </a:p>
          <a:p>
            <a:r>
              <a:rPr lang="en-US" sz="2000" dirty="0"/>
              <a:t>Workarounds become common</a:t>
            </a:r>
          </a:p>
          <a:p>
            <a:r>
              <a:rPr lang="en-US" sz="2000" dirty="0"/>
              <a:t>Training Time</a:t>
            </a:r>
          </a:p>
          <a:p>
            <a:r>
              <a:rPr lang="en-US" sz="2000" dirty="0"/>
              <a:t>Maintenance and Support Time</a:t>
            </a:r>
          </a:p>
          <a:p>
            <a:r>
              <a:rPr lang="en-US" sz="2000" dirty="0"/>
              <a:t>Unexpected Outcomes</a:t>
            </a:r>
          </a:p>
          <a:p>
            <a:r>
              <a:rPr lang="en-US" sz="2000" dirty="0"/>
              <a:t>Potential Mishaps</a:t>
            </a:r>
          </a:p>
          <a:p>
            <a:endParaRPr lang="en-US" dirty="0"/>
          </a:p>
        </p:txBody>
      </p:sp>
      <p:sp>
        <p:nvSpPr>
          <p:cNvPr id="19" name="Arrow: Circular 18">
            <a:extLst>
              <a:ext uri="{FF2B5EF4-FFF2-40B4-BE49-F238E27FC236}">
                <a16:creationId xmlns:a16="http://schemas.microsoft.com/office/drawing/2014/main" id="{25E2A2F6-0D8E-4029-9B3C-94A0C2818A94}"/>
              </a:ext>
            </a:extLst>
          </p:cNvPr>
          <p:cNvSpPr/>
          <p:nvPr/>
        </p:nvSpPr>
        <p:spPr>
          <a:xfrm>
            <a:off x="4005756" y="2377196"/>
            <a:ext cx="1862563" cy="1619306"/>
          </a:xfrm>
          <a:prstGeom prst="circularArrow">
            <a:avLst>
              <a:gd name="adj1" fmla="val 6283"/>
              <a:gd name="adj2" fmla="val 1728189"/>
              <a:gd name="adj3" fmla="val 19613887"/>
              <a:gd name="adj4" fmla="val 13292896"/>
              <a:gd name="adj5" fmla="val 89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ircular 19">
            <a:extLst>
              <a:ext uri="{FF2B5EF4-FFF2-40B4-BE49-F238E27FC236}">
                <a16:creationId xmlns:a16="http://schemas.microsoft.com/office/drawing/2014/main" id="{0F8C94A5-A4A7-40DE-A7C6-8AE899BFED35}"/>
              </a:ext>
            </a:extLst>
          </p:cNvPr>
          <p:cNvSpPr/>
          <p:nvPr/>
        </p:nvSpPr>
        <p:spPr>
          <a:xfrm rot="9115690">
            <a:off x="4126056" y="3215528"/>
            <a:ext cx="1862563" cy="1619306"/>
          </a:xfrm>
          <a:prstGeom prst="circularArrow">
            <a:avLst>
              <a:gd name="adj1" fmla="val 6283"/>
              <a:gd name="adj2" fmla="val 1728189"/>
              <a:gd name="adj3" fmla="val 19613887"/>
              <a:gd name="adj4" fmla="val 13292896"/>
              <a:gd name="adj5" fmla="val 89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Slide Number Placeholder 14">
            <a:extLst>
              <a:ext uri="{FF2B5EF4-FFF2-40B4-BE49-F238E27FC236}">
                <a16:creationId xmlns:a16="http://schemas.microsoft.com/office/drawing/2014/main" id="{99D3EAF2-1BB2-402D-AB65-C89EC0E819BD}"/>
              </a:ext>
            </a:extLst>
          </p:cNvPr>
          <p:cNvSpPr>
            <a:spLocks noGrp="1"/>
          </p:cNvSpPr>
          <p:nvPr>
            <p:ph type="sldNum" sz="quarter" idx="12"/>
          </p:nvPr>
        </p:nvSpPr>
        <p:spPr/>
        <p:txBody>
          <a:bodyPr/>
          <a:lstStyle/>
          <a:p>
            <a:fld id="{A068E2F8-403F-1043-AF70-73888A744859}" type="slidenum">
              <a:rPr lang="en-US" smtClean="0"/>
              <a:pPr/>
              <a:t>3</a:t>
            </a:fld>
            <a:endParaRPr lang="en-US"/>
          </a:p>
        </p:txBody>
      </p:sp>
    </p:spTree>
    <p:extLst>
      <p:ext uri="{BB962C8B-B14F-4D97-AF65-F5344CB8AC3E}">
        <p14:creationId xmlns:p14="http://schemas.microsoft.com/office/powerpoint/2010/main" val="134912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6" grpId="0"/>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0" y="1709694"/>
            <a:ext cx="10468090" cy="4979863"/>
          </a:xfrm>
        </p:spPr>
        <p:txBody>
          <a:bodyPr/>
          <a:lstStyle/>
          <a:p>
            <a:pPr marL="0" indent="0">
              <a:buNone/>
            </a:pPr>
            <a:r>
              <a:rPr lang="en-US" b="1" dirty="0"/>
              <a:t>1. Misconceptions about HSI, its value, and where it begins</a:t>
            </a:r>
          </a:p>
          <a:p>
            <a:r>
              <a:rPr lang="en-US" sz="2400" dirty="0"/>
              <a:t>The misconceptions contribute to late starts and limited HSI support</a:t>
            </a:r>
          </a:p>
          <a:p>
            <a:r>
              <a:rPr lang="en-US" sz="2400" dirty="0"/>
              <a:t>Activities not completed or supported by HSI </a:t>
            </a:r>
          </a:p>
          <a:p>
            <a:r>
              <a:rPr lang="en-US" sz="2400" dirty="0"/>
              <a:t>HSI Continues to be an after thought / “check in box”… until something happens </a:t>
            </a:r>
            <a:endParaRPr lang="en-US" sz="2400" b="1" dirty="0"/>
          </a:p>
          <a:p>
            <a:pPr marL="0" indent="0">
              <a:buNone/>
            </a:pPr>
            <a:r>
              <a:rPr lang="en-US" b="1" dirty="0"/>
              <a:t>2. Unbalanced Approach to HSI</a:t>
            </a:r>
          </a:p>
          <a:p>
            <a:pPr marL="0" indent="0">
              <a:buNone/>
            </a:pPr>
            <a:r>
              <a:rPr lang="en-US" sz="2400" dirty="0"/>
              <a:t>In addition to activities that do not get accomplished with HSI participation:</a:t>
            </a:r>
          </a:p>
          <a:p>
            <a:r>
              <a:rPr lang="en-US" sz="2400" dirty="0"/>
              <a:t>Outside Influences affect Human Performance, often not accounted for with HSI Domains</a:t>
            </a:r>
          </a:p>
          <a:p>
            <a:r>
              <a:rPr lang="en-US" sz="2400" dirty="0"/>
              <a:t>Changes in technology and organizational processes/regulations happen across the Product Life Cycle, causing operational performance to drift</a:t>
            </a:r>
          </a:p>
          <a:p>
            <a:pPr marL="0" indent="0">
              <a:buNone/>
            </a:pPr>
            <a:endParaRPr lang="en-US" sz="2000" b="1" dirty="0"/>
          </a:p>
          <a:p>
            <a:pPr marL="0" indent="0">
              <a:buNone/>
            </a:pPr>
            <a:endParaRPr lang="en-US" dirty="0"/>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HSI Implementation Problems</a:t>
            </a:r>
          </a:p>
        </p:txBody>
      </p:sp>
      <p:sp>
        <p:nvSpPr>
          <p:cNvPr id="5" name="Slide Number Placeholder 4">
            <a:extLst>
              <a:ext uri="{FF2B5EF4-FFF2-40B4-BE49-F238E27FC236}">
                <a16:creationId xmlns:a16="http://schemas.microsoft.com/office/drawing/2014/main" id="{EF7196B2-200D-46AB-891F-85119D0F24C1}"/>
              </a:ext>
            </a:extLst>
          </p:cNvPr>
          <p:cNvSpPr>
            <a:spLocks noGrp="1"/>
          </p:cNvSpPr>
          <p:nvPr>
            <p:ph type="sldNum" sz="quarter" idx="12"/>
          </p:nvPr>
        </p:nvSpPr>
        <p:spPr/>
        <p:txBody>
          <a:bodyPr/>
          <a:lstStyle/>
          <a:p>
            <a:fld id="{A068E2F8-403F-1043-AF70-73888A744859}" type="slidenum">
              <a:rPr lang="en-US" smtClean="0"/>
              <a:pPr/>
              <a:t>4</a:t>
            </a:fld>
            <a:endParaRPr lang="en-US"/>
          </a:p>
        </p:txBody>
      </p:sp>
    </p:spTree>
    <p:extLst>
      <p:ext uri="{BB962C8B-B14F-4D97-AF65-F5344CB8AC3E}">
        <p14:creationId xmlns:p14="http://schemas.microsoft.com/office/powerpoint/2010/main" val="383977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Misconceptions about HSI</a:t>
            </a:r>
          </a:p>
        </p:txBody>
      </p:sp>
      <p:sp>
        <p:nvSpPr>
          <p:cNvPr id="15" name="Circle: Hollow 14">
            <a:extLst>
              <a:ext uri="{FF2B5EF4-FFF2-40B4-BE49-F238E27FC236}">
                <a16:creationId xmlns:a16="http://schemas.microsoft.com/office/drawing/2014/main" id="{9B67D309-349D-47EB-A69E-86BA1CB5BC92}"/>
              </a:ext>
            </a:extLst>
          </p:cNvPr>
          <p:cNvSpPr/>
          <p:nvPr/>
        </p:nvSpPr>
        <p:spPr>
          <a:xfrm>
            <a:off x="8464828" y="1710872"/>
            <a:ext cx="2633956" cy="2633956"/>
          </a:xfrm>
          <a:prstGeom prst="donut">
            <a:avLst>
              <a:gd name="adj" fmla="val 7663"/>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le: Hollow 15">
            <a:extLst>
              <a:ext uri="{FF2B5EF4-FFF2-40B4-BE49-F238E27FC236}">
                <a16:creationId xmlns:a16="http://schemas.microsoft.com/office/drawing/2014/main" id="{0710AC65-6C70-4FC5-84FE-A790DEFFA04E}"/>
              </a:ext>
            </a:extLst>
          </p:cNvPr>
          <p:cNvSpPr/>
          <p:nvPr/>
        </p:nvSpPr>
        <p:spPr>
          <a:xfrm>
            <a:off x="8913788" y="2159607"/>
            <a:ext cx="1736036" cy="1736036"/>
          </a:xfrm>
          <a:prstGeom prst="donut">
            <a:avLst>
              <a:gd name="adj" fmla="val 9434"/>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8AACD518-CA98-4D1D-AED5-4F257BD0ABB1}"/>
              </a:ext>
            </a:extLst>
          </p:cNvPr>
          <p:cNvSpPr/>
          <p:nvPr/>
        </p:nvSpPr>
        <p:spPr>
          <a:xfrm>
            <a:off x="9433773" y="2683064"/>
            <a:ext cx="696065" cy="696065"/>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Notched Right 18">
            <a:extLst>
              <a:ext uri="{FF2B5EF4-FFF2-40B4-BE49-F238E27FC236}">
                <a16:creationId xmlns:a16="http://schemas.microsoft.com/office/drawing/2014/main" id="{E3C23580-6F75-4439-AA62-4270DC922448}"/>
              </a:ext>
            </a:extLst>
          </p:cNvPr>
          <p:cNvSpPr/>
          <p:nvPr/>
        </p:nvSpPr>
        <p:spPr>
          <a:xfrm rot="880209">
            <a:off x="7456243" y="2022625"/>
            <a:ext cx="1110343" cy="225372"/>
          </a:xfrm>
          <a:prstGeom prst="notchedRightArrow">
            <a:avLst>
              <a:gd name="adj1" fmla="val 28932"/>
              <a:gd name="adj2" fmla="val 8189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B19044F-E0A9-4419-AFAF-975157085C62}"/>
              </a:ext>
            </a:extLst>
          </p:cNvPr>
          <p:cNvSpPr txBox="1"/>
          <p:nvPr/>
        </p:nvSpPr>
        <p:spPr>
          <a:xfrm>
            <a:off x="3535680" y="1247832"/>
            <a:ext cx="4588017" cy="369332"/>
          </a:xfrm>
          <a:prstGeom prst="rect">
            <a:avLst/>
          </a:prstGeom>
          <a:noFill/>
        </p:spPr>
        <p:txBody>
          <a:bodyPr wrap="square" rtlCol="0">
            <a:spAutoFit/>
          </a:bodyPr>
          <a:lstStyle/>
          <a:p>
            <a:r>
              <a:rPr lang="en-US" dirty="0"/>
              <a:t>“It’s the same as Human Factors Engineering”</a:t>
            </a:r>
          </a:p>
        </p:txBody>
      </p:sp>
      <p:sp>
        <p:nvSpPr>
          <p:cNvPr id="22" name="Arrow: Notched Right 21">
            <a:extLst>
              <a:ext uri="{FF2B5EF4-FFF2-40B4-BE49-F238E27FC236}">
                <a16:creationId xmlns:a16="http://schemas.microsoft.com/office/drawing/2014/main" id="{4677BBF5-D79A-4255-A8C3-C11B15CEF0DB}"/>
              </a:ext>
            </a:extLst>
          </p:cNvPr>
          <p:cNvSpPr/>
          <p:nvPr/>
        </p:nvSpPr>
        <p:spPr>
          <a:xfrm rot="880209">
            <a:off x="10354644" y="2482420"/>
            <a:ext cx="1110343" cy="225372"/>
          </a:xfrm>
          <a:prstGeom prst="notchedRightArrow">
            <a:avLst>
              <a:gd name="adj1" fmla="val 28932"/>
              <a:gd name="adj2" fmla="val 8189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Notched Right 22">
            <a:extLst>
              <a:ext uri="{FF2B5EF4-FFF2-40B4-BE49-F238E27FC236}">
                <a16:creationId xmlns:a16="http://schemas.microsoft.com/office/drawing/2014/main" id="{B8529127-2BA0-42CF-B156-D034629FD06C}"/>
              </a:ext>
            </a:extLst>
          </p:cNvPr>
          <p:cNvSpPr/>
          <p:nvPr/>
        </p:nvSpPr>
        <p:spPr>
          <a:xfrm rot="880209">
            <a:off x="7286039" y="3148155"/>
            <a:ext cx="1110343" cy="225372"/>
          </a:xfrm>
          <a:prstGeom prst="notchedRightArrow">
            <a:avLst>
              <a:gd name="adj1" fmla="val 28932"/>
              <a:gd name="adj2" fmla="val 8189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Notched Right 23">
            <a:extLst>
              <a:ext uri="{FF2B5EF4-FFF2-40B4-BE49-F238E27FC236}">
                <a16:creationId xmlns:a16="http://schemas.microsoft.com/office/drawing/2014/main" id="{77F94154-B738-4C26-99BD-1446B51BCAEE}"/>
              </a:ext>
            </a:extLst>
          </p:cNvPr>
          <p:cNvSpPr/>
          <p:nvPr/>
        </p:nvSpPr>
        <p:spPr>
          <a:xfrm rot="880209">
            <a:off x="9192603" y="1319812"/>
            <a:ext cx="1110343" cy="225372"/>
          </a:xfrm>
          <a:prstGeom prst="notchedRightArrow">
            <a:avLst>
              <a:gd name="adj1" fmla="val 28932"/>
              <a:gd name="adj2" fmla="val 8189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Notched Right 26">
            <a:extLst>
              <a:ext uri="{FF2B5EF4-FFF2-40B4-BE49-F238E27FC236}">
                <a16:creationId xmlns:a16="http://schemas.microsoft.com/office/drawing/2014/main" id="{79CF585E-DD79-441B-9BE6-0DC782535DC9}"/>
              </a:ext>
            </a:extLst>
          </p:cNvPr>
          <p:cNvSpPr/>
          <p:nvPr/>
        </p:nvSpPr>
        <p:spPr>
          <a:xfrm rot="880209">
            <a:off x="10445362" y="3699330"/>
            <a:ext cx="1110343" cy="225372"/>
          </a:xfrm>
          <a:prstGeom prst="notchedRightArrow">
            <a:avLst>
              <a:gd name="adj1" fmla="val 28932"/>
              <a:gd name="adj2" fmla="val 8189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Notched Right 27">
            <a:extLst>
              <a:ext uri="{FF2B5EF4-FFF2-40B4-BE49-F238E27FC236}">
                <a16:creationId xmlns:a16="http://schemas.microsoft.com/office/drawing/2014/main" id="{3F3561FF-82EF-4B50-9F4F-94C76F69D773}"/>
              </a:ext>
            </a:extLst>
          </p:cNvPr>
          <p:cNvSpPr/>
          <p:nvPr/>
        </p:nvSpPr>
        <p:spPr>
          <a:xfrm rot="880209">
            <a:off x="8021854" y="4286655"/>
            <a:ext cx="1110343" cy="225372"/>
          </a:xfrm>
          <a:prstGeom prst="notchedRightArrow">
            <a:avLst>
              <a:gd name="adj1" fmla="val 28932"/>
              <a:gd name="adj2" fmla="val 8189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A67E3A1-B8D8-43EA-834A-815DA3964C0A}"/>
              </a:ext>
            </a:extLst>
          </p:cNvPr>
          <p:cNvSpPr txBox="1"/>
          <p:nvPr/>
        </p:nvSpPr>
        <p:spPr>
          <a:xfrm>
            <a:off x="1287710" y="1846929"/>
            <a:ext cx="5451345" cy="369332"/>
          </a:xfrm>
          <a:prstGeom prst="rect">
            <a:avLst/>
          </a:prstGeom>
          <a:noFill/>
        </p:spPr>
        <p:txBody>
          <a:bodyPr wrap="square" rtlCol="0">
            <a:spAutoFit/>
          </a:bodyPr>
          <a:lstStyle/>
          <a:p>
            <a:r>
              <a:rPr lang="en-US" dirty="0"/>
              <a:t>“HSI only applies to programs with human operators”</a:t>
            </a:r>
          </a:p>
        </p:txBody>
      </p:sp>
      <p:sp>
        <p:nvSpPr>
          <p:cNvPr id="30" name="TextBox 29">
            <a:extLst>
              <a:ext uri="{FF2B5EF4-FFF2-40B4-BE49-F238E27FC236}">
                <a16:creationId xmlns:a16="http://schemas.microsoft.com/office/drawing/2014/main" id="{5E7BC5A0-01D5-45E6-BE0E-479F43AE960A}"/>
              </a:ext>
            </a:extLst>
          </p:cNvPr>
          <p:cNvSpPr txBox="1"/>
          <p:nvPr/>
        </p:nvSpPr>
        <p:spPr>
          <a:xfrm>
            <a:off x="1806766" y="3120710"/>
            <a:ext cx="3741529" cy="369332"/>
          </a:xfrm>
          <a:prstGeom prst="rect">
            <a:avLst/>
          </a:prstGeom>
          <a:noFill/>
        </p:spPr>
        <p:txBody>
          <a:bodyPr wrap="square" rtlCol="0">
            <a:spAutoFit/>
          </a:bodyPr>
          <a:lstStyle/>
          <a:p>
            <a:r>
              <a:rPr lang="en-US" dirty="0"/>
              <a:t>“I’m a human, so I must be an expert”</a:t>
            </a:r>
          </a:p>
        </p:txBody>
      </p:sp>
      <p:sp>
        <p:nvSpPr>
          <p:cNvPr id="33" name="TextBox 32">
            <a:extLst>
              <a:ext uri="{FF2B5EF4-FFF2-40B4-BE49-F238E27FC236}">
                <a16:creationId xmlns:a16="http://schemas.microsoft.com/office/drawing/2014/main" id="{F165F36B-6D37-43C7-A6BE-C145A5F30FD9}"/>
              </a:ext>
            </a:extLst>
          </p:cNvPr>
          <p:cNvSpPr txBox="1"/>
          <p:nvPr/>
        </p:nvSpPr>
        <p:spPr>
          <a:xfrm>
            <a:off x="1564396" y="4333379"/>
            <a:ext cx="6559302" cy="369332"/>
          </a:xfrm>
          <a:prstGeom prst="rect">
            <a:avLst/>
          </a:prstGeom>
          <a:noFill/>
        </p:spPr>
        <p:txBody>
          <a:bodyPr wrap="square" rtlCol="0">
            <a:spAutoFit/>
          </a:bodyPr>
          <a:lstStyle/>
          <a:p>
            <a:r>
              <a:rPr lang="en-US" dirty="0"/>
              <a:t>“HS-</a:t>
            </a:r>
            <a:r>
              <a:rPr lang="en-US" b="1" dirty="0"/>
              <a:t>I – </a:t>
            </a:r>
            <a:r>
              <a:rPr lang="en-US" dirty="0"/>
              <a:t>Must not start until Implementation or Production Phase”</a:t>
            </a:r>
          </a:p>
        </p:txBody>
      </p:sp>
      <p:sp>
        <p:nvSpPr>
          <p:cNvPr id="34" name="TextBox 33">
            <a:extLst>
              <a:ext uri="{FF2B5EF4-FFF2-40B4-BE49-F238E27FC236}">
                <a16:creationId xmlns:a16="http://schemas.microsoft.com/office/drawing/2014/main" id="{A98724D8-C467-4543-B7BE-0E70F67062AF}"/>
              </a:ext>
            </a:extLst>
          </p:cNvPr>
          <p:cNvSpPr txBox="1"/>
          <p:nvPr/>
        </p:nvSpPr>
        <p:spPr>
          <a:xfrm>
            <a:off x="4549966" y="3672614"/>
            <a:ext cx="2867930" cy="369332"/>
          </a:xfrm>
          <a:prstGeom prst="rect">
            <a:avLst/>
          </a:prstGeom>
          <a:noFill/>
        </p:spPr>
        <p:txBody>
          <a:bodyPr wrap="square" rtlCol="0">
            <a:spAutoFit/>
          </a:bodyPr>
          <a:lstStyle/>
          <a:p>
            <a:r>
              <a:rPr lang="en-US" dirty="0"/>
              <a:t>“HSI is just for displays ”</a:t>
            </a:r>
          </a:p>
        </p:txBody>
      </p:sp>
      <p:sp>
        <p:nvSpPr>
          <p:cNvPr id="36" name="TextBox 35">
            <a:extLst>
              <a:ext uri="{FF2B5EF4-FFF2-40B4-BE49-F238E27FC236}">
                <a16:creationId xmlns:a16="http://schemas.microsoft.com/office/drawing/2014/main" id="{38177199-13C4-4079-BCE9-48FC205C54D8}"/>
              </a:ext>
            </a:extLst>
          </p:cNvPr>
          <p:cNvSpPr txBox="1"/>
          <p:nvPr/>
        </p:nvSpPr>
        <p:spPr>
          <a:xfrm>
            <a:off x="2567820" y="2416556"/>
            <a:ext cx="3956857" cy="369332"/>
          </a:xfrm>
          <a:prstGeom prst="rect">
            <a:avLst/>
          </a:prstGeom>
          <a:noFill/>
        </p:spPr>
        <p:txBody>
          <a:bodyPr wrap="square" rtlCol="0">
            <a:spAutoFit/>
          </a:bodyPr>
          <a:lstStyle/>
          <a:p>
            <a:r>
              <a:rPr lang="en-US" dirty="0"/>
              <a:t>“It’s HMI or Human Machine Interface”</a:t>
            </a:r>
          </a:p>
        </p:txBody>
      </p:sp>
      <p:sp>
        <p:nvSpPr>
          <p:cNvPr id="38" name="TextBox 37">
            <a:extLst>
              <a:ext uri="{FF2B5EF4-FFF2-40B4-BE49-F238E27FC236}">
                <a16:creationId xmlns:a16="http://schemas.microsoft.com/office/drawing/2014/main" id="{2FA9F713-5BA7-4941-B7A9-6C6F442C109A}"/>
              </a:ext>
            </a:extLst>
          </p:cNvPr>
          <p:cNvSpPr txBox="1"/>
          <p:nvPr/>
        </p:nvSpPr>
        <p:spPr>
          <a:xfrm>
            <a:off x="778461" y="4998800"/>
            <a:ext cx="10410939" cy="1486561"/>
          </a:xfrm>
          <a:prstGeom prst="rect">
            <a:avLst/>
          </a:prstGeom>
          <a:noFill/>
        </p:spPr>
        <p:txBody>
          <a:bodyPr wrap="square" rtlCol="0">
            <a:spAutoFit/>
          </a:bodyPr>
          <a:lstStyle/>
          <a:p>
            <a:pPr>
              <a:lnSpc>
                <a:spcPct val="90000"/>
              </a:lnSpc>
              <a:spcBef>
                <a:spcPts val="0"/>
              </a:spcBef>
              <a:spcAft>
                <a:spcPts val="600"/>
              </a:spcAft>
              <a:buSzPct val="95000"/>
              <a:defRPr/>
            </a:pPr>
            <a:r>
              <a:rPr lang="en-US" sz="2400" b="1" dirty="0"/>
              <a:t>Misconceptions about HSI leads to:</a:t>
            </a:r>
          </a:p>
          <a:p>
            <a:pPr marL="742950" lvl="1" indent="-285750">
              <a:lnSpc>
                <a:spcPct val="90000"/>
              </a:lnSpc>
              <a:spcAft>
                <a:spcPts val="600"/>
              </a:spcAft>
              <a:buSzPct val="95000"/>
              <a:buFont typeface="Arial" panose="020B0604020202020204" pitchFamily="34" charset="0"/>
              <a:buChar char="•"/>
              <a:defRPr/>
            </a:pPr>
            <a:r>
              <a:rPr lang="en-US" sz="2000" b="1" dirty="0"/>
              <a:t>HSI SMEs included too late in the Product Life Cycle</a:t>
            </a:r>
          </a:p>
          <a:p>
            <a:pPr marL="742950" lvl="1" indent="-285750">
              <a:lnSpc>
                <a:spcPct val="90000"/>
              </a:lnSpc>
              <a:spcAft>
                <a:spcPts val="600"/>
              </a:spcAft>
              <a:buSzPct val="95000"/>
              <a:buFont typeface="Arial" panose="020B0604020202020204" pitchFamily="34" charset="0"/>
              <a:buChar char="•"/>
              <a:defRPr/>
            </a:pPr>
            <a:r>
              <a:rPr lang="en-US" sz="2000" b="1" dirty="0"/>
              <a:t>Not identified early: System Personnel, Domains effects/tradespace, HSI Focus Areas </a:t>
            </a:r>
          </a:p>
          <a:p>
            <a:pPr marL="742950" lvl="1" indent="-285750">
              <a:lnSpc>
                <a:spcPct val="90000"/>
              </a:lnSpc>
              <a:spcBef>
                <a:spcPts val="0"/>
              </a:spcBef>
              <a:spcAft>
                <a:spcPts val="600"/>
              </a:spcAft>
              <a:buSzPct val="95000"/>
              <a:buFont typeface="Arial" panose="020B0604020202020204" pitchFamily="34" charset="0"/>
              <a:buChar char="•"/>
              <a:defRPr/>
            </a:pPr>
            <a:r>
              <a:rPr lang="en-US" sz="2000" b="1" dirty="0"/>
              <a:t>Limited HSI activities</a:t>
            </a:r>
          </a:p>
        </p:txBody>
      </p:sp>
      <p:sp>
        <p:nvSpPr>
          <p:cNvPr id="2" name="Slide Number Placeholder 1">
            <a:extLst>
              <a:ext uri="{FF2B5EF4-FFF2-40B4-BE49-F238E27FC236}">
                <a16:creationId xmlns:a16="http://schemas.microsoft.com/office/drawing/2014/main" id="{47BBA148-C1D6-47E2-80E5-18A0E300D74D}"/>
              </a:ext>
            </a:extLst>
          </p:cNvPr>
          <p:cNvSpPr>
            <a:spLocks noGrp="1"/>
          </p:cNvSpPr>
          <p:nvPr>
            <p:ph type="sldNum" sz="quarter" idx="12"/>
          </p:nvPr>
        </p:nvSpPr>
        <p:spPr/>
        <p:txBody>
          <a:bodyPr/>
          <a:lstStyle/>
          <a:p>
            <a:fld id="{A068E2F8-403F-1043-AF70-73888A744859}" type="slidenum">
              <a:rPr lang="en-US" smtClean="0"/>
              <a:pPr/>
              <a:t>5</a:t>
            </a:fld>
            <a:endParaRPr lang="en-US"/>
          </a:p>
        </p:txBody>
      </p:sp>
    </p:spTree>
    <p:extLst>
      <p:ext uri="{BB962C8B-B14F-4D97-AF65-F5344CB8AC3E}">
        <p14:creationId xmlns:p14="http://schemas.microsoft.com/office/powerpoint/2010/main" val="303918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7601639" y="1755842"/>
            <a:ext cx="4362679" cy="4446653"/>
          </a:xfrm>
        </p:spPr>
        <p:txBody>
          <a:bodyPr/>
          <a:lstStyle/>
          <a:p>
            <a:r>
              <a:rPr lang="en-US" sz="2000" dirty="0"/>
              <a:t>HSI must be considered early and often in the conceptual design and requirements development phases of system design and acquisition</a:t>
            </a:r>
          </a:p>
          <a:p>
            <a:r>
              <a:rPr lang="en-US" sz="2000" dirty="0"/>
              <a:t>Most HSI Activities occur Pre-Material Solution Analysis though Engineering &amp; Manufacturing Development </a:t>
            </a:r>
          </a:p>
          <a:p>
            <a:r>
              <a:rPr lang="en-US" sz="2000" dirty="0"/>
              <a:t>Very few HSI activities at Production &amp; Deployment Phase and on</a:t>
            </a:r>
          </a:p>
          <a:p>
            <a:r>
              <a:rPr lang="en-US" sz="2000" dirty="0"/>
              <a:t>When HSI introduced late, missed opportunities</a:t>
            </a:r>
          </a:p>
          <a:p>
            <a:pPr lvl="1"/>
            <a:r>
              <a:rPr lang="en-US" sz="2000" dirty="0"/>
              <a:t>In risk identification/mitigation</a:t>
            </a:r>
          </a:p>
          <a:p>
            <a:pPr lvl="1"/>
            <a:r>
              <a:rPr lang="en-US" sz="2000" dirty="0"/>
              <a:t>Design tradespace analysis </a:t>
            </a:r>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HSI in the Product Life Cycle</a:t>
            </a:r>
          </a:p>
        </p:txBody>
      </p:sp>
      <p:pic>
        <p:nvPicPr>
          <p:cNvPr id="6" name="Picture 5" descr="Calendar&#10;&#10;Description automatically generated">
            <a:extLst>
              <a:ext uri="{FF2B5EF4-FFF2-40B4-BE49-F238E27FC236}">
                <a16:creationId xmlns:a16="http://schemas.microsoft.com/office/drawing/2014/main" id="{600D755A-8455-49E3-A21D-686C1AC9A1C2}"/>
              </a:ext>
            </a:extLst>
          </p:cNvPr>
          <p:cNvPicPr>
            <a:picLocks noChangeAspect="1"/>
          </p:cNvPicPr>
          <p:nvPr/>
        </p:nvPicPr>
        <p:blipFill>
          <a:blip r:embed="rId2"/>
          <a:stretch>
            <a:fillRect/>
          </a:stretch>
        </p:blipFill>
        <p:spPr>
          <a:xfrm>
            <a:off x="307936" y="1396006"/>
            <a:ext cx="7095399" cy="5176961"/>
          </a:xfrm>
          <a:prstGeom prst="rect">
            <a:avLst/>
          </a:prstGeom>
        </p:spPr>
      </p:pic>
      <p:sp>
        <p:nvSpPr>
          <p:cNvPr id="7" name="Oval 6">
            <a:extLst>
              <a:ext uri="{FF2B5EF4-FFF2-40B4-BE49-F238E27FC236}">
                <a16:creationId xmlns:a16="http://schemas.microsoft.com/office/drawing/2014/main" id="{005529C7-28A5-4563-B8AE-022FCB16E152}"/>
              </a:ext>
            </a:extLst>
          </p:cNvPr>
          <p:cNvSpPr/>
          <p:nvPr/>
        </p:nvSpPr>
        <p:spPr>
          <a:xfrm>
            <a:off x="892367" y="2710148"/>
            <a:ext cx="4715220" cy="3492347"/>
          </a:xfrm>
          <a:prstGeom prst="ellipse">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284CE945-2306-44DD-9859-3AE0BD519D14}"/>
              </a:ext>
            </a:extLst>
          </p:cNvPr>
          <p:cNvSpPr/>
          <p:nvPr/>
        </p:nvSpPr>
        <p:spPr>
          <a:xfrm rot="5400000">
            <a:off x="5489510" y="2209782"/>
            <a:ext cx="886409" cy="32657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AC57EF0B-26A9-4765-92F5-C805576E5F4C}"/>
              </a:ext>
            </a:extLst>
          </p:cNvPr>
          <p:cNvSpPr>
            <a:spLocks noGrp="1"/>
          </p:cNvSpPr>
          <p:nvPr>
            <p:ph type="sldNum" sz="quarter" idx="12"/>
          </p:nvPr>
        </p:nvSpPr>
        <p:spPr/>
        <p:txBody>
          <a:bodyPr/>
          <a:lstStyle/>
          <a:p>
            <a:fld id="{A068E2F8-403F-1043-AF70-73888A744859}" type="slidenum">
              <a:rPr lang="en-US" smtClean="0"/>
              <a:pPr/>
              <a:t>6</a:t>
            </a:fld>
            <a:endParaRPr lang="en-US"/>
          </a:p>
        </p:txBody>
      </p:sp>
    </p:spTree>
    <p:extLst>
      <p:ext uri="{BB962C8B-B14F-4D97-AF65-F5344CB8AC3E}">
        <p14:creationId xmlns:p14="http://schemas.microsoft.com/office/powerpoint/2010/main" val="270600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0" y="1709694"/>
            <a:ext cx="10468090" cy="4979863"/>
          </a:xfrm>
        </p:spPr>
        <p:txBody>
          <a:bodyPr/>
          <a:lstStyle/>
          <a:p>
            <a:pPr marL="0" indent="0">
              <a:buNone/>
            </a:pPr>
            <a:r>
              <a:rPr lang="en-US" b="1" dirty="0"/>
              <a:t>Outside Influences affect Human Performance</a:t>
            </a:r>
          </a:p>
          <a:p>
            <a:r>
              <a:rPr lang="en-US" sz="2400" dirty="0" err="1"/>
              <a:t>DOTmLPF</a:t>
            </a:r>
            <a:r>
              <a:rPr lang="en-US" sz="2400" dirty="0"/>
              <a:t>-P Analysis includes additional domains for consideration in determining material solution (Start of Process/Pre-MSA)</a:t>
            </a:r>
          </a:p>
          <a:p>
            <a:r>
              <a:rPr lang="en-US" sz="2400" dirty="0"/>
              <a:t>Socio-Technical Systems Framework assesses System Performance from the aspects of both Socio and Technical elements (Production)</a:t>
            </a:r>
          </a:p>
          <a:p>
            <a:r>
              <a:rPr lang="en-US" sz="2400" dirty="0"/>
              <a:t>Provided a mishap occurrence, Human Factors Analysis and Classification System (HFACS) reviews several areas outside of the Unsafe Act performed that leads to the mishap (Usually during Operations)</a:t>
            </a:r>
          </a:p>
          <a:p>
            <a:pPr marL="0" indent="0">
              <a:buNone/>
            </a:pPr>
            <a:r>
              <a:rPr lang="en-US" b="1" dirty="0"/>
              <a:t>Changes in Technology, Processes, and Organizations </a:t>
            </a:r>
          </a:p>
          <a:p>
            <a:r>
              <a:rPr lang="en-US" sz="2400" dirty="0"/>
              <a:t>From start of Program, changes not identified/tracked affecting operational performance</a:t>
            </a:r>
          </a:p>
          <a:p>
            <a:endParaRPr lang="en-US" sz="2400" dirty="0"/>
          </a:p>
          <a:p>
            <a:endParaRPr lang="en-US" sz="2400" dirty="0"/>
          </a:p>
          <a:p>
            <a:endParaRPr lang="en-US" sz="2400" dirty="0"/>
          </a:p>
          <a:p>
            <a:pPr marL="0" indent="0">
              <a:buNone/>
            </a:pPr>
            <a:endParaRPr lang="en-US" sz="2000" b="1" dirty="0"/>
          </a:p>
          <a:p>
            <a:pPr marL="0" indent="0">
              <a:buNone/>
            </a:pPr>
            <a:endParaRPr lang="en-US" dirty="0"/>
          </a:p>
          <a:p>
            <a:endParaRPr lang="en-US" dirty="0"/>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Unbalanced Approach to HSI</a:t>
            </a:r>
          </a:p>
        </p:txBody>
      </p:sp>
      <p:sp>
        <p:nvSpPr>
          <p:cNvPr id="4" name="Slide Number Placeholder 3">
            <a:extLst>
              <a:ext uri="{FF2B5EF4-FFF2-40B4-BE49-F238E27FC236}">
                <a16:creationId xmlns:a16="http://schemas.microsoft.com/office/drawing/2014/main" id="{2EA04E2A-E844-40B0-A108-B83A113B7520}"/>
              </a:ext>
            </a:extLst>
          </p:cNvPr>
          <p:cNvSpPr>
            <a:spLocks noGrp="1"/>
          </p:cNvSpPr>
          <p:nvPr>
            <p:ph type="sldNum" sz="quarter" idx="12"/>
          </p:nvPr>
        </p:nvSpPr>
        <p:spPr/>
        <p:txBody>
          <a:bodyPr/>
          <a:lstStyle/>
          <a:p>
            <a:fld id="{A068E2F8-403F-1043-AF70-73888A744859}" type="slidenum">
              <a:rPr lang="en-US" smtClean="0"/>
              <a:pPr/>
              <a:t>7</a:t>
            </a:fld>
            <a:endParaRPr lang="en-US"/>
          </a:p>
        </p:txBody>
      </p:sp>
    </p:spTree>
    <p:extLst>
      <p:ext uri="{BB962C8B-B14F-4D97-AF65-F5344CB8AC3E}">
        <p14:creationId xmlns:p14="http://schemas.microsoft.com/office/powerpoint/2010/main" val="93050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D22926E4-6C64-4DDE-8824-11B90388F8E0}"/>
              </a:ext>
            </a:extLst>
          </p:cNvPr>
          <p:cNvPicPr>
            <a:picLocks noChangeAspect="1"/>
          </p:cNvPicPr>
          <p:nvPr/>
        </p:nvPicPr>
        <p:blipFill>
          <a:blip r:embed="rId2"/>
          <a:stretch>
            <a:fillRect/>
          </a:stretch>
        </p:blipFill>
        <p:spPr>
          <a:xfrm>
            <a:off x="6540104" y="2145853"/>
            <a:ext cx="5227436" cy="3083539"/>
          </a:xfrm>
          <a:prstGeom prst="rect">
            <a:avLst/>
          </a:prstGeom>
        </p:spPr>
      </p:pic>
      <p:sp>
        <p:nvSpPr>
          <p:cNvPr id="6" name="Rectangle: Rounded Corners 5">
            <a:extLst>
              <a:ext uri="{FF2B5EF4-FFF2-40B4-BE49-F238E27FC236}">
                <a16:creationId xmlns:a16="http://schemas.microsoft.com/office/drawing/2014/main" id="{C8B145D9-482C-4522-966F-AA0380106704}"/>
              </a:ext>
            </a:extLst>
          </p:cNvPr>
          <p:cNvSpPr/>
          <p:nvPr/>
        </p:nvSpPr>
        <p:spPr>
          <a:xfrm>
            <a:off x="638702" y="1860967"/>
            <a:ext cx="5860047" cy="384599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1" y="1989990"/>
            <a:ext cx="5641498" cy="4064000"/>
          </a:xfrm>
        </p:spPr>
        <p:txBody>
          <a:bodyPr/>
          <a:lstStyle/>
          <a:p>
            <a:pPr marL="0" indent="0">
              <a:buNone/>
            </a:pPr>
            <a:r>
              <a:rPr lang="en-US" sz="2400" b="1" u="sng" dirty="0"/>
              <a:t>D</a:t>
            </a:r>
            <a:r>
              <a:rPr lang="en-US" sz="2400" b="1" dirty="0"/>
              <a:t>octrine, </a:t>
            </a:r>
            <a:r>
              <a:rPr lang="en-US" sz="2400" b="1" u="sng" dirty="0"/>
              <a:t>O</a:t>
            </a:r>
            <a:r>
              <a:rPr lang="en-US" sz="2400" b="1" dirty="0"/>
              <a:t>rganization, </a:t>
            </a:r>
            <a:r>
              <a:rPr lang="en-US" sz="2400" b="1" u="sng" dirty="0"/>
              <a:t>T</a:t>
            </a:r>
            <a:r>
              <a:rPr lang="en-US" sz="2400" b="1" dirty="0"/>
              <a:t>raining, </a:t>
            </a:r>
            <a:r>
              <a:rPr lang="en-US" sz="2400" b="1" u="sng" dirty="0"/>
              <a:t>m</a:t>
            </a:r>
            <a:r>
              <a:rPr lang="en-US" sz="2400" b="1" dirty="0"/>
              <a:t>aterial, </a:t>
            </a:r>
            <a:r>
              <a:rPr lang="en-US" sz="2400" b="1" u="sng" dirty="0"/>
              <a:t>L</a:t>
            </a:r>
            <a:r>
              <a:rPr lang="en-US" sz="2400" b="1" dirty="0"/>
              <a:t>eadership and Education, </a:t>
            </a:r>
            <a:r>
              <a:rPr lang="en-US" sz="2400" b="1" u="sng" dirty="0"/>
              <a:t>P</a:t>
            </a:r>
            <a:r>
              <a:rPr lang="en-US" sz="2400" b="1" dirty="0"/>
              <a:t>ersonnel, </a:t>
            </a:r>
            <a:r>
              <a:rPr lang="en-US" sz="2400" b="1" u="sng" dirty="0"/>
              <a:t>F</a:t>
            </a:r>
            <a:r>
              <a:rPr lang="en-US" sz="2400" b="1" dirty="0"/>
              <a:t>acilities, </a:t>
            </a:r>
            <a:r>
              <a:rPr lang="en-US" sz="2400" b="1" u="sng" dirty="0"/>
              <a:t>P</a:t>
            </a:r>
            <a:r>
              <a:rPr lang="en-US" sz="2400" b="1" dirty="0"/>
              <a:t>olicy</a:t>
            </a:r>
          </a:p>
          <a:p>
            <a:r>
              <a:rPr lang="en-US" sz="2000" dirty="0" err="1"/>
              <a:t>DOTmLPF</a:t>
            </a:r>
            <a:r>
              <a:rPr lang="en-US" sz="2000" dirty="0"/>
              <a:t>-P Analysis recommends a material or non-material approach to fill a capability; Considers all HSI Domains [</a:t>
            </a:r>
            <a:r>
              <a:rPr lang="en-US" sz="2000" dirty="0" err="1"/>
              <a:t>AcqNotes</a:t>
            </a:r>
            <a:r>
              <a:rPr lang="en-US" sz="2000" dirty="0"/>
              <a:t>]</a:t>
            </a:r>
          </a:p>
          <a:p>
            <a:r>
              <a:rPr lang="en-US" sz="2000" dirty="0"/>
              <a:t>Cross-walk Analysis to Domains; effects usually go both ways</a:t>
            </a:r>
          </a:p>
          <a:p>
            <a:r>
              <a:rPr lang="en-US" sz="2000" dirty="0"/>
              <a:t>DO-P areas have a one-way effect on Human Centered Design, but not accounted for in HSI</a:t>
            </a:r>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a:t>DOTmLPF-P</a:t>
            </a:r>
            <a:endParaRPr lang="en-US" dirty="0"/>
          </a:p>
        </p:txBody>
      </p:sp>
      <p:pic>
        <p:nvPicPr>
          <p:cNvPr id="11" name="Picture 10" descr="Diagram&#10;&#10;Description automatically generated">
            <a:extLst>
              <a:ext uri="{FF2B5EF4-FFF2-40B4-BE49-F238E27FC236}">
                <a16:creationId xmlns:a16="http://schemas.microsoft.com/office/drawing/2014/main" id="{FB427329-3260-4178-AEBB-5E71F4AA3C12}"/>
              </a:ext>
            </a:extLst>
          </p:cNvPr>
          <p:cNvPicPr>
            <a:picLocks noChangeAspect="1"/>
          </p:cNvPicPr>
          <p:nvPr/>
        </p:nvPicPr>
        <p:blipFill>
          <a:blip r:embed="rId3">
            <a:alphaModFix/>
          </a:blip>
          <a:stretch>
            <a:fillRect/>
          </a:stretch>
        </p:blipFill>
        <p:spPr>
          <a:xfrm>
            <a:off x="6540104" y="2144124"/>
            <a:ext cx="5230368" cy="3085268"/>
          </a:xfrm>
          <a:prstGeom prst="rect">
            <a:avLst/>
          </a:prstGeom>
        </p:spPr>
      </p:pic>
      <p:sp>
        <p:nvSpPr>
          <p:cNvPr id="4" name="TextBox 3">
            <a:extLst>
              <a:ext uri="{FF2B5EF4-FFF2-40B4-BE49-F238E27FC236}">
                <a16:creationId xmlns:a16="http://schemas.microsoft.com/office/drawing/2014/main" id="{87FFA892-1317-41D1-8F39-CE9B076F3612}"/>
              </a:ext>
            </a:extLst>
          </p:cNvPr>
          <p:cNvSpPr txBox="1"/>
          <p:nvPr/>
        </p:nvSpPr>
        <p:spPr>
          <a:xfrm>
            <a:off x="638702" y="6366822"/>
            <a:ext cx="11131770" cy="338554"/>
          </a:xfrm>
          <a:prstGeom prst="rect">
            <a:avLst/>
          </a:prstGeom>
          <a:noFill/>
        </p:spPr>
        <p:txBody>
          <a:bodyPr wrap="square" rtlCol="0">
            <a:spAutoFit/>
          </a:bodyPr>
          <a:lstStyle/>
          <a:p>
            <a:r>
              <a:rPr lang="en-US" sz="1600" dirty="0" err="1"/>
              <a:t>AcqNotes</a:t>
            </a:r>
            <a:r>
              <a:rPr lang="en-US" sz="1600" dirty="0"/>
              <a:t>: JCIDS Process, DOTMLPF-P Analysis - https://acqnotes.com/acqnote/acquisitions/dotmlpf-analysis</a:t>
            </a:r>
          </a:p>
        </p:txBody>
      </p:sp>
      <p:sp>
        <p:nvSpPr>
          <p:cNvPr id="7" name="Slide Number Placeholder 6">
            <a:extLst>
              <a:ext uri="{FF2B5EF4-FFF2-40B4-BE49-F238E27FC236}">
                <a16:creationId xmlns:a16="http://schemas.microsoft.com/office/drawing/2014/main" id="{2A05757A-12C4-4452-ADC9-2F47D3705033}"/>
              </a:ext>
            </a:extLst>
          </p:cNvPr>
          <p:cNvSpPr>
            <a:spLocks noGrp="1"/>
          </p:cNvSpPr>
          <p:nvPr>
            <p:ph type="sldNum" sz="quarter" idx="12"/>
          </p:nvPr>
        </p:nvSpPr>
        <p:spPr/>
        <p:txBody>
          <a:bodyPr/>
          <a:lstStyle/>
          <a:p>
            <a:fld id="{A068E2F8-403F-1043-AF70-73888A744859}" type="slidenum">
              <a:rPr lang="en-US" smtClean="0"/>
              <a:pPr/>
              <a:t>8</a:t>
            </a:fld>
            <a:endParaRPr lang="en-US"/>
          </a:p>
        </p:txBody>
      </p:sp>
    </p:spTree>
    <p:extLst>
      <p:ext uri="{BB962C8B-B14F-4D97-AF65-F5344CB8AC3E}">
        <p14:creationId xmlns:p14="http://schemas.microsoft.com/office/powerpoint/2010/main" val="85924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E2C88-2D0E-4747-AD72-56FB546EFBC4}"/>
              </a:ext>
            </a:extLst>
          </p:cNvPr>
          <p:cNvSpPr>
            <a:spLocks noGrp="1"/>
          </p:cNvSpPr>
          <p:nvPr>
            <p:ph type="body" sz="quarter" idx="13"/>
          </p:nvPr>
        </p:nvSpPr>
        <p:spPr>
          <a:xfrm>
            <a:off x="857251" y="1709695"/>
            <a:ext cx="5433422" cy="4394318"/>
          </a:xfrm>
        </p:spPr>
        <p:txBody>
          <a:bodyPr/>
          <a:lstStyle/>
          <a:p>
            <a:pPr marL="0" indent="0">
              <a:buNone/>
            </a:pPr>
            <a:r>
              <a:rPr lang="en-US" sz="2400" dirty="0"/>
              <a:t>Application of Organizational Psychology to predict Human Error</a:t>
            </a:r>
          </a:p>
          <a:p>
            <a:r>
              <a:rPr lang="en-US" sz="2400" dirty="0"/>
              <a:t>Framework comprised of both socio elements (left side) and technical elements (right side)</a:t>
            </a:r>
          </a:p>
          <a:p>
            <a:r>
              <a:rPr lang="en-US" sz="2400" dirty="0"/>
              <a:t>Assesses system performance (in Production) with other outside influences</a:t>
            </a:r>
          </a:p>
          <a:p>
            <a:r>
              <a:rPr lang="en-US" sz="2400" dirty="0"/>
              <a:t>Some HSI cross-over, but not fully covered in the domains</a:t>
            </a:r>
          </a:p>
        </p:txBody>
      </p:sp>
      <p:sp>
        <p:nvSpPr>
          <p:cNvPr id="3" name="Title 2">
            <a:extLst>
              <a:ext uri="{FF2B5EF4-FFF2-40B4-BE49-F238E27FC236}">
                <a16:creationId xmlns:a16="http://schemas.microsoft.com/office/drawing/2014/main" id="{14B62DA6-B5E6-441B-AF88-4C2CE71CE3BB}"/>
              </a:ext>
            </a:extLst>
          </p:cNvPr>
          <p:cNvSpPr>
            <a:spLocks noGrp="1"/>
          </p:cNvSpPr>
          <p:nvPr>
            <p:ph type="title"/>
          </p:nvPr>
        </p:nvSpPr>
        <p:spPr>
          <a:xfrm>
            <a:off x="1287710" y="365125"/>
            <a:ext cx="9362114" cy="750443"/>
          </a:xfrm>
          <a:prstGeom prst="rect">
            <a:avLst/>
          </a:prstGeom>
        </p:spPr>
        <p:txBody>
          <a:bodyPr/>
          <a:lstStyle/>
          <a:p>
            <a:pPr algn="l"/>
            <a:r>
              <a:rPr lang="en-US" dirty="0"/>
              <a:t>Socio-Technical Systems Framework</a:t>
            </a:r>
            <a:r>
              <a:rPr lang="en-US" baseline="30000" dirty="0"/>
              <a:t>1</a:t>
            </a:r>
          </a:p>
        </p:txBody>
      </p:sp>
      <p:sp>
        <p:nvSpPr>
          <p:cNvPr id="4" name="TextBox 3">
            <a:extLst>
              <a:ext uri="{FF2B5EF4-FFF2-40B4-BE49-F238E27FC236}">
                <a16:creationId xmlns:a16="http://schemas.microsoft.com/office/drawing/2014/main" id="{3BF071CD-7501-4BAD-A374-C464CE9B2F69}"/>
              </a:ext>
            </a:extLst>
          </p:cNvPr>
          <p:cNvSpPr txBox="1"/>
          <p:nvPr/>
        </p:nvSpPr>
        <p:spPr>
          <a:xfrm>
            <a:off x="550843" y="6364129"/>
            <a:ext cx="11216613" cy="584775"/>
          </a:xfrm>
          <a:prstGeom prst="rect">
            <a:avLst/>
          </a:prstGeom>
          <a:noFill/>
        </p:spPr>
        <p:txBody>
          <a:bodyPr wrap="square" rtlCol="0">
            <a:spAutoFit/>
          </a:bodyPr>
          <a:lstStyle/>
          <a:p>
            <a:r>
              <a:rPr lang="en-US" sz="16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600" dirty="0">
                <a:effectLst/>
                <a:latin typeface="Calibri" panose="020F0502020204030204" pitchFamily="34" charset="0"/>
                <a:ea typeface="Calibri" panose="020F0502020204030204" pitchFamily="34" charset="0"/>
                <a:cs typeface="Times New Roman" panose="02020603050405020304" pitchFamily="18" charset="0"/>
              </a:rPr>
              <a:t>Hexagonal socio-technical systems framework (adapted from Clegg 1979; Challenger et al. 2010; Davis et al. 2014)</a:t>
            </a:r>
          </a:p>
          <a:p>
            <a:endParaRPr lang="en-US" sz="1600" dirty="0"/>
          </a:p>
        </p:txBody>
      </p:sp>
      <p:sp>
        <p:nvSpPr>
          <p:cNvPr id="6" name="Rectangle 5">
            <a:extLst>
              <a:ext uri="{FF2B5EF4-FFF2-40B4-BE49-F238E27FC236}">
                <a16:creationId xmlns:a16="http://schemas.microsoft.com/office/drawing/2014/main" id="{5AC28B62-768B-465E-988A-F57CF0D67868}"/>
              </a:ext>
            </a:extLst>
          </p:cNvPr>
          <p:cNvSpPr/>
          <p:nvPr/>
        </p:nvSpPr>
        <p:spPr>
          <a:xfrm>
            <a:off x="6853512" y="2440009"/>
            <a:ext cx="1575412" cy="484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People</a:t>
            </a:r>
          </a:p>
        </p:txBody>
      </p:sp>
      <p:sp>
        <p:nvSpPr>
          <p:cNvPr id="7" name="Rectangle 6">
            <a:extLst>
              <a:ext uri="{FF2B5EF4-FFF2-40B4-BE49-F238E27FC236}">
                <a16:creationId xmlns:a16="http://schemas.microsoft.com/office/drawing/2014/main" id="{AF4EB57F-F4AC-4251-BA5A-CB5B9B651779}"/>
              </a:ext>
            </a:extLst>
          </p:cNvPr>
          <p:cNvSpPr/>
          <p:nvPr/>
        </p:nvSpPr>
        <p:spPr>
          <a:xfrm>
            <a:off x="9806457" y="3254061"/>
            <a:ext cx="1575412" cy="4847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Infrastructure</a:t>
            </a:r>
          </a:p>
        </p:txBody>
      </p:sp>
      <p:sp>
        <p:nvSpPr>
          <p:cNvPr id="8" name="Rectangle 7">
            <a:extLst>
              <a:ext uri="{FF2B5EF4-FFF2-40B4-BE49-F238E27FC236}">
                <a16:creationId xmlns:a16="http://schemas.microsoft.com/office/drawing/2014/main" id="{7E49E6B8-B8B2-4F1D-ADA4-1DD9BD577C5A}"/>
              </a:ext>
            </a:extLst>
          </p:cNvPr>
          <p:cNvSpPr/>
          <p:nvPr/>
        </p:nvSpPr>
        <p:spPr>
          <a:xfrm>
            <a:off x="6644189" y="3247119"/>
            <a:ext cx="1575412" cy="48474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Culture</a:t>
            </a:r>
          </a:p>
        </p:txBody>
      </p:sp>
      <p:sp>
        <p:nvSpPr>
          <p:cNvPr id="9" name="Rectangle 8">
            <a:extLst>
              <a:ext uri="{FF2B5EF4-FFF2-40B4-BE49-F238E27FC236}">
                <a16:creationId xmlns:a16="http://schemas.microsoft.com/office/drawing/2014/main" id="{EAA4E859-B8BD-4D36-98A7-1357F2C25A6D}"/>
              </a:ext>
            </a:extLst>
          </p:cNvPr>
          <p:cNvSpPr/>
          <p:nvPr/>
        </p:nvSpPr>
        <p:spPr>
          <a:xfrm>
            <a:off x="6861284" y="4044410"/>
            <a:ext cx="1575412" cy="48474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Goals</a:t>
            </a:r>
          </a:p>
        </p:txBody>
      </p:sp>
      <p:sp>
        <p:nvSpPr>
          <p:cNvPr id="10" name="Rectangle 9">
            <a:extLst>
              <a:ext uri="{FF2B5EF4-FFF2-40B4-BE49-F238E27FC236}">
                <a16:creationId xmlns:a16="http://schemas.microsoft.com/office/drawing/2014/main" id="{A70F5604-F521-4D6B-8D99-1C66A3ACB6A4}"/>
              </a:ext>
            </a:extLst>
          </p:cNvPr>
          <p:cNvSpPr/>
          <p:nvPr/>
        </p:nvSpPr>
        <p:spPr>
          <a:xfrm>
            <a:off x="9597134" y="2435934"/>
            <a:ext cx="1575412" cy="48474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Technology</a:t>
            </a:r>
          </a:p>
        </p:txBody>
      </p:sp>
      <p:sp>
        <p:nvSpPr>
          <p:cNvPr id="11" name="Rectangle 10">
            <a:extLst>
              <a:ext uri="{FF2B5EF4-FFF2-40B4-BE49-F238E27FC236}">
                <a16:creationId xmlns:a16="http://schemas.microsoft.com/office/drawing/2014/main" id="{E07B41CE-315D-4867-A935-37D9191B68F2}"/>
              </a:ext>
            </a:extLst>
          </p:cNvPr>
          <p:cNvSpPr/>
          <p:nvPr/>
        </p:nvSpPr>
        <p:spPr>
          <a:xfrm>
            <a:off x="9597134" y="4038667"/>
            <a:ext cx="1575412" cy="48474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Processes</a:t>
            </a:r>
          </a:p>
        </p:txBody>
      </p:sp>
      <p:sp>
        <p:nvSpPr>
          <p:cNvPr id="12" name="TextBox 11">
            <a:extLst>
              <a:ext uri="{FF2B5EF4-FFF2-40B4-BE49-F238E27FC236}">
                <a16:creationId xmlns:a16="http://schemas.microsoft.com/office/drawing/2014/main" id="{C6235780-C83E-4BF5-B144-AA916742A1E0}"/>
              </a:ext>
            </a:extLst>
          </p:cNvPr>
          <p:cNvSpPr txBox="1"/>
          <p:nvPr/>
        </p:nvSpPr>
        <p:spPr>
          <a:xfrm>
            <a:off x="6688259" y="1956431"/>
            <a:ext cx="1905918" cy="400110"/>
          </a:xfrm>
          <a:prstGeom prst="rect">
            <a:avLst/>
          </a:prstGeom>
          <a:noFill/>
        </p:spPr>
        <p:txBody>
          <a:bodyPr wrap="square" rtlCol="0">
            <a:spAutoFit/>
          </a:bodyPr>
          <a:lstStyle/>
          <a:p>
            <a:pPr algn="ctr"/>
            <a:r>
              <a:rPr lang="en-US" sz="2000" b="1" dirty="0"/>
              <a:t>Socio Elements</a:t>
            </a:r>
          </a:p>
        </p:txBody>
      </p:sp>
      <p:sp>
        <p:nvSpPr>
          <p:cNvPr id="13" name="TextBox 12">
            <a:extLst>
              <a:ext uri="{FF2B5EF4-FFF2-40B4-BE49-F238E27FC236}">
                <a16:creationId xmlns:a16="http://schemas.microsoft.com/office/drawing/2014/main" id="{6FBBCA47-7105-45FE-BA6A-BA8143DA3A8B}"/>
              </a:ext>
            </a:extLst>
          </p:cNvPr>
          <p:cNvSpPr txBox="1"/>
          <p:nvPr/>
        </p:nvSpPr>
        <p:spPr>
          <a:xfrm>
            <a:off x="9264193" y="1978929"/>
            <a:ext cx="2241294" cy="400110"/>
          </a:xfrm>
          <a:prstGeom prst="rect">
            <a:avLst/>
          </a:prstGeom>
          <a:noFill/>
        </p:spPr>
        <p:txBody>
          <a:bodyPr wrap="square" rtlCol="0">
            <a:spAutoFit/>
          </a:bodyPr>
          <a:lstStyle/>
          <a:p>
            <a:pPr algn="ctr"/>
            <a:r>
              <a:rPr lang="en-US" sz="2000" b="1" dirty="0"/>
              <a:t>Technical Elements</a:t>
            </a:r>
          </a:p>
        </p:txBody>
      </p:sp>
      <p:cxnSp>
        <p:nvCxnSpPr>
          <p:cNvPr id="18" name="Straight Connector 17">
            <a:extLst>
              <a:ext uri="{FF2B5EF4-FFF2-40B4-BE49-F238E27FC236}">
                <a16:creationId xmlns:a16="http://schemas.microsoft.com/office/drawing/2014/main" id="{91A9CDDE-4766-4D57-898B-A258F0EE43BD}"/>
              </a:ext>
            </a:extLst>
          </p:cNvPr>
          <p:cNvCxnSpPr>
            <a:stCxn id="6" idx="3"/>
            <a:endCxn id="10" idx="1"/>
          </p:cNvCxnSpPr>
          <p:nvPr/>
        </p:nvCxnSpPr>
        <p:spPr>
          <a:xfrm flipV="1">
            <a:off x="8428924" y="2678305"/>
            <a:ext cx="1168210" cy="4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877917-ABC1-4039-8452-68C9FC1EC114}"/>
              </a:ext>
            </a:extLst>
          </p:cNvPr>
          <p:cNvCxnSpPr>
            <a:cxnSpLocks/>
            <a:stCxn id="8" idx="3"/>
            <a:endCxn id="7" idx="1"/>
          </p:cNvCxnSpPr>
          <p:nvPr/>
        </p:nvCxnSpPr>
        <p:spPr>
          <a:xfrm>
            <a:off x="8219601" y="3489490"/>
            <a:ext cx="1586856" cy="6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948AD6-1781-4FD2-A370-D75C1F409792}"/>
              </a:ext>
            </a:extLst>
          </p:cNvPr>
          <p:cNvCxnSpPr/>
          <p:nvPr/>
        </p:nvCxnSpPr>
        <p:spPr>
          <a:xfrm flipV="1">
            <a:off x="8428924" y="4284743"/>
            <a:ext cx="1168210" cy="4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AC2E60-415E-442E-A021-67F51BA2A19E}"/>
              </a:ext>
            </a:extLst>
          </p:cNvPr>
          <p:cNvCxnSpPr>
            <a:cxnSpLocks/>
            <a:stCxn id="6" idx="3"/>
            <a:endCxn id="7" idx="1"/>
          </p:cNvCxnSpPr>
          <p:nvPr/>
        </p:nvCxnSpPr>
        <p:spPr>
          <a:xfrm>
            <a:off x="8428924" y="2682380"/>
            <a:ext cx="1377533" cy="814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8C35F-7359-439B-A3F5-E121C30E83BA}"/>
              </a:ext>
            </a:extLst>
          </p:cNvPr>
          <p:cNvCxnSpPr>
            <a:cxnSpLocks/>
            <a:stCxn id="6" idx="3"/>
            <a:endCxn id="11" idx="1"/>
          </p:cNvCxnSpPr>
          <p:nvPr/>
        </p:nvCxnSpPr>
        <p:spPr>
          <a:xfrm>
            <a:off x="8428924" y="2682380"/>
            <a:ext cx="1168210" cy="1598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94DB6C-E5F2-46BE-A807-977CC65873C0}"/>
              </a:ext>
            </a:extLst>
          </p:cNvPr>
          <p:cNvCxnSpPr>
            <a:cxnSpLocks/>
            <a:stCxn id="8" idx="3"/>
            <a:endCxn id="10" idx="1"/>
          </p:cNvCxnSpPr>
          <p:nvPr/>
        </p:nvCxnSpPr>
        <p:spPr>
          <a:xfrm flipV="1">
            <a:off x="8219601" y="2678305"/>
            <a:ext cx="1377533" cy="811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24A8D4-AD2B-4AA3-B248-65BE62A0339D}"/>
              </a:ext>
            </a:extLst>
          </p:cNvPr>
          <p:cNvCxnSpPr>
            <a:cxnSpLocks/>
            <a:stCxn id="8" idx="3"/>
            <a:endCxn id="11" idx="1"/>
          </p:cNvCxnSpPr>
          <p:nvPr/>
        </p:nvCxnSpPr>
        <p:spPr>
          <a:xfrm>
            <a:off x="8219601" y="3489490"/>
            <a:ext cx="1377533" cy="791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15DCAC-EA56-4FC9-B6F6-DD6922124E8C}"/>
              </a:ext>
            </a:extLst>
          </p:cNvPr>
          <p:cNvCxnSpPr>
            <a:cxnSpLocks/>
            <a:stCxn id="9" idx="3"/>
            <a:endCxn id="10" idx="1"/>
          </p:cNvCxnSpPr>
          <p:nvPr/>
        </p:nvCxnSpPr>
        <p:spPr>
          <a:xfrm flipV="1">
            <a:off x="8436696" y="2678305"/>
            <a:ext cx="1160438" cy="1608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63F7573-CE6F-4BD3-AF6C-704B8384B3E5}"/>
              </a:ext>
            </a:extLst>
          </p:cNvPr>
          <p:cNvCxnSpPr>
            <a:cxnSpLocks/>
            <a:stCxn id="9" idx="3"/>
            <a:endCxn id="7" idx="1"/>
          </p:cNvCxnSpPr>
          <p:nvPr/>
        </p:nvCxnSpPr>
        <p:spPr>
          <a:xfrm flipV="1">
            <a:off x="8436696" y="3496432"/>
            <a:ext cx="1369761" cy="790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3EB26B5-D976-4C31-AC67-DA2C9891CD18}"/>
              </a:ext>
            </a:extLst>
          </p:cNvPr>
          <p:cNvCxnSpPr>
            <a:stCxn id="6" idx="2"/>
            <a:endCxn id="8" idx="0"/>
          </p:cNvCxnSpPr>
          <p:nvPr/>
        </p:nvCxnSpPr>
        <p:spPr>
          <a:xfrm flipH="1">
            <a:off x="7431895" y="2924751"/>
            <a:ext cx="209323" cy="322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C4988D9-ADEE-4F5B-B159-583EA98B2111}"/>
              </a:ext>
            </a:extLst>
          </p:cNvPr>
          <p:cNvCxnSpPr>
            <a:cxnSpLocks/>
            <a:stCxn id="8" idx="2"/>
            <a:endCxn id="9" idx="0"/>
          </p:cNvCxnSpPr>
          <p:nvPr/>
        </p:nvCxnSpPr>
        <p:spPr>
          <a:xfrm>
            <a:off x="7431895" y="3731861"/>
            <a:ext cx="217095" cy="312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616F60-7BCF-4D33-9F9B-958C85C15D88}"/>
              </a:ext>
            </a:extLst>
          </p:cNvPr>
          <p:cNvCxnSpPr>
            <a:cxnSpLocks/>
            <a:stCxn id="7" idx="2"/>
            <a:endCxn id="11" idx="0"/>
          </p:cNvCxnSpPr>
          <p:nvPr/>
        </p:nvCxnSpPr>
        <p:spPr>
          <a:xfrm flipH="1">
            <a:off x="10384840" y="3738803"/>
            <a:ext cx="209323" cy="299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A16F12D-1B8E-4B54-8464-E8899C650978}"/>
              </a:ext>
            </a:extLst>
          </p:cNvPr>
          <p:cNvCxnSpPr>
            <a:cxnSpLocks/>
            <a:stCxn id="10" idx="2"/>
            <a:endCxn id="7" idx="0"/>
          </p:cNvCxnSpPr>
          <p:nvPr/>
        </p:nvCxnSpPr>
        <p:spPr>
          <a:xfrm>
            <a:off x="10384840" y="2920676"/>
            <a:ext cx="209323" cy="333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EEF2286-AF2B-4362-B0E9-20BEFD256B7A}"/>
              </a:ext>
            </a:extLst>
          </p:cNvPr>
          <p:cNvCxnSpPr/>
          <p:nvPr/>
        </p:nvCxnSpPr>
        <p:spPr>
          <a:xfrm flipH="1">
            <a:off x="9597134" y="2920676"/>
            <a:ext cx="7772" cy="1123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4AB5834-32C5-4BA8-B9C7-9A719300BCD8}"/>
              </a:ext>
            </a:extLst>
          </p:cNvPr>
          <p:cNvCxnSpPr/>
          <p:nvPr/>
        </p:nvCxnSpPr>
        <p:spPr>
          <a:xfrm flipH="1">
            <a:off x="8409741" y="2906685"/>
            <a:ext cx="7772" cy="1123734"/>
          </a:xfrm>
          <a:prstGeom prst="line">
            <a:avLst/>
          </a:prstGeom>
        </p:spPr>
        <p:style>
          <a:lnRef idx="1">
            <a:schemeClr val="accent1"/>
          </a:lnRef>
          <a:fillRef idx="0">
            <a:schemeClr val="accent1"/>
          </a:fillRef>
          <a:effectRef idx="0">
            <a:schemeClr val="accent1"/>
          </a:effectRef>
          <a:fontRef idx="minor">
            <a:schemeClr val="tx1"/>
          </a:fontRef>
        </p:style>
      </p:cxnSp>
      <p:sp>
        <p:nvSpPr>
          <p:cNvPr id="55" name="Slide Number Placeholder 54">
            <a:extLst>
              <a:ext uri="{FF2B5EF4-FFF2-40B4-BE49-F238E27FC236}">
                <a16:creationId xmlns:a16="http://schemas.microsoft.com/office/drawing/2014/main" id="{1203D17B-50E5-40D3-AB50-E32AD083C7C1}"/>
              </a:ext>
            </a:extLst>
          </p:cNvPr>
          <p:cNvSpPr>
            <a:spLocks noGrp="1"/>
          </p:cNvSpPr>
          <p:nvPr>
            <p:ph type="sldNum" sz="quarter" idx="12"/>
          </p:nvPr>
        </p:nvSpPr>
        <p:spPr/>
        <p:txBody>
          <a:bodyPr/>
          <a:lstStyle/>
          <a:p>
            <a:fld id="{A068E2F8-403F-1043-AF70-73888A744859}" type="slidenum">
              <a:rPr lang="en-US" smtClean="0"/>
              <a:pPr/>
              <a:t>9</a:t>
            </a:fld>
            <a:endParaRPr lang="en-US"/>
          </a:p>
        </p:txBody>
      </p:sp>
    </p:spTree>
    <p:extLst>
      <p:ext uri="{BB962C8B-B14F-4D97-AF65-F5344CB8AC3E}">
        <p14:creationId xmlns:p14="http://schemas.microsoft.com/office/powerpoint/2010/main" val="2939848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00e117-17a0-4b24-9e47-511ef1d02c43" xsi:nil="true"/>
    <lcf76f155ced4ddcb4097134ff3c332f xmlns="fdc9763d-fd3b-4877-8c97-01f096f3ce0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36D95C4DEA4348A567B73E124108C4" ma:contentTypeVersion="10" ma:contentTypeDescription="Create a new document." ma:contentTypeScope="" ma:versionID="625e4f4280ca2a87e908da0d61cc81f7">
  <xsd:schema xmlns:xsd="http://www.w3.org/2001/XMLSchema" xmlns:xs="http://www.w3.org/2001/XMLSchema" xmlns:p="http://schemas.microsoft.com/office/2006/metadata/properties" xmlns:ns2="fdc9763d-fd3b-4877-8c97-01f096f3ce04" xmlns:ns3="d900e117-17a0-4b24-9e47-511ef1d02c43" targetNamespace="http://schemas.microsoft.com/office/2006/metadata/properties" ma:root="true" ma:fieldsID="d44f53c9bd6d17ca2d3dedacfe51e2fd" ns2:_="" ns3:_="">
    <xsd:import namespace="fdc9763d-fd3b-4877-8c97-01f096f3ce04"/>
    <xsd:import namespace="d900e117-17a0-4b24-9e47-511ef1d02c43"/>
    <xsd:element name="properties">
      <xsd:complexType>
        <xsd:sequence>
          <xsd:element name="documentManagement">
            <xsd:complexType>
              <xsd:all>
                <xsd:element ref="ns2:MediaServiceOCR"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c9763d-fd3b-4877-8c97-01f096f3ce04" elementFormDefault="qualified">
    <xsd:import namespace="http://schemas.microsoft.com/office/2006/documentManagement/types"/>
    <xsd:import namespace="http://schemas.microsoft.com/office/infopath/2007/PartnerControls"/>
    <xsd:element name="MediaServiceOCR" ma:index="8" nillable="true" ma:displayName="Extracted Text" ma:internalName="MediaServiceOCR" ma:readOnly="true">
      <xsd:simpleType>
        <xsd:restriction base="dms:Note">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75352fd-e42f-4ec3-a508-6814029cc074}" ma:internalName="TaxCatchAll" ma:showField="CatchAllData" ma:web="d12795d1-c35f-4486-93e5-5782fe07d5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E627EE-CC1C-4A61-BC91-94DD9B0CECB3}">
  <ds:schemaRefs>
    <ds:schemaRef ds:uri="fdc9763d-fd3b-4877-8c97-01f096f3ce04"/>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d900e117-17a0-4b24-9e47-511ef1d02c43"/>
    <ds:schemaRef ds:uri="http://www.w3.org/XML/1998/namespace"/>
    <ds:schemaRef ds:uri="http://purl.org/dc/dcmitype/"/>
  </ds:schemaRefs>
</ds:datastoreItem>
</file>

<file path=customXml/itemProps2.xml><?xml version="1.0" encoding="utf-8"?>
<ds:datastoreItem xmlns:ds="http://schemas.openxmlformats.org/officeDocument/2006/customXml" ds:itemID="{2E399672-2BD2-496D-8E06-EEAA7F3391BA}">
  <ds:schemaRefs>
    <ds:schemaRef ds:uri="http://schemas.microsoft.com/sharepoint/v3/contenttype/forms"/>
  </ds:schemaRefs>
</ds:datastoreItem>
</file>

<file path=customXml/itemProps3.xml><?xml version="1.0" encoding="utf-8"?>
<ds:datastoreItem xmlns:ds="http://schemas.openxmlformats.org/officeDocument/2006/customXml" ds:itemID="{C98C3E21-B7E0-44A7-8C13-474A463BBF6E}">
  <ds:schemaRefs>
    <ds:schemaRef ds:uri="d900e117-17a0-4b24-9e47-511ef1d02c43"/>
    <ds:schemaRef ds:uri="fdc9763d-fd3b-4877-8c97-01f096f3ce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24570</TotalTime>
  <Words>2078</Words>
  <Application>Microsoft Office PowerPoint</Application>
  <PresentationFormat>Widescreen</PresentationFormat>
  <Paragraphs>273</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Roboto</vt:lpstr>
      <vt:lpstr>Office Theme</vt:lpstr>
      <vt:lpstr>Human Systems Integrations (HSI)</vt:lpstr>
      <vt:lpstr>Recent Assessments </vt:lpstr>
      <vt:lpstr>Assessment Findings for HSI</vt:lpstr>
      <vt:lpstr>HSI Implementation Problems</vt:lpstr>
      <vt:lpstr>Misconceptions about HSI</vt:lpstr>
      <vt:lpstr>HSI in the Product Life Cycle</vt:lpstr>
      <vt:lpstr>Unbalanced Approach to HSI</vt:lpstr>
      <vt:lpstr>DOTmLPF-P</vt:lpstr>
      <vt:lpstr>Socio-Technical Systems Framework1</vt:lpstr>
      <vt:lpstr>HFACS Framework</vt:lpstr>
      <vt:lpstr>Operational Performance Drifts</vt:lpstr>
      <vt:lpstr>Operational Assessments</vt:lpstr>
      <vt:lpstr>Our Next Step in Discovery</vt:lpstr>
      <vt:lpstr>Identify Additional Key Activities</vt:lpstr>
      <vt:lpstr>Training Development</vt:lpstr>
      <vt:lpstr>Notional HSI Domain – “8th Domain”</vt:lpstr>
      <vt:lpstr>Examples of Affected Designs &amp; Ops</vt:lpstr>
      <vt:lpstr>Examples of Affected Designs &amp; Ops</vt:lpstr>
      <vt:lpstr>Policy, Process, and Organization Defined</vt:lpstr>
      <vt:lpstr>Possible Activities to Place in PPO</vt:lpstr>
      <vt:lpstr>Training Goals for PMs and Leaders</vt:lpstr>
      <vt:lpstr>Final Thoughts</vt:lpstr>
      <vt:lpstr>End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Porterfield, Michael (HQ-JA000)[Venesco &amp; SaiTech Joint Venture LLC]</dc:creator>
  <cp:lastModifiedBy>Thomas, Anthony T. (LARC-D208)</cp:lastModifiedBy>
  <cp:revision>28</cp:revision>
  <dcterms:created xsi:type="dcterms:W3CDTF">2021-06-11T18:47:22Z</dcterms:created>
  <dcterms:modified xsi:type="dcterms:W3CDTF">2023-04-28T18:32:40Z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0x0101001036D95C4DEA4348A567B73E124108C4</vt:lpwstr>
  </property>
  <property fmtid="{D5CDD505-2E9C-101B-9397-08002B2CF9AE}" pid="3" name="MediaServiceImageTags">
    <vt:lpwstr/>
  </property>
</Properties>
</file>