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4"/>
  </p:sldMasterIdLst>
  <p:notesMasterIdLst>
    <p:notesMasterId r:id="rId21"/>
  </p:notesMasterIdLst>
  <p:handoutMasterIdLst>
    <p:handoutMasterId r:id="rId22"/>
  </p:handoutMasterIdLst>
  <p:sldIdLst>
    <p:sldId id="1190" r:id="rId5"/>
    <p:sldId id="1191" r:id="rId6"/>
    <p:sldId id="1208" r:id="rId7"/>
    <p:sldId id="1192" r:id="rId8"/>
    <p:sldId id="1193" r:id="rId9"/>
    <p:sldId id="1194" r:id="rId10"/>
    <p:sldId id="1197" r:id="rId11"/>
    <p:sldId id="1195" r:id="rId12"/>
    <p:sldId id="1196" r:id="rId13"/>
    <p:sldId id="1206" r:id="rId14"/>
    <p:sldId id="1198" r:id="rId15"/>
    <p:sldId id="1200" r:id="rId16"/>
    <p:sldId id="1202" r:id="rId17"/>
    <p:sldId id="1207" r:id="rId18"/>
    <p:sldId id="1204" r:id="rId19"/>
    <p:sldId id="1205" r:id="rId20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23E30F3-E557-49BF-B9BA-6D7DE88EFD48}">
          <p14:sldIdLst>
            <p14:sldId id="1190"/>
            <p14:sldId id="1191"/>
            <p14:sldId id="1208"/>
            <p14:sldId id="1192"/>
            <p14:sldId id="1193"/>
            <p14:sldId id="1194"/>
            <p14:sldId id="1197"/>
            <p14:sldId id="1195"/>
            <p14:sldId id="1196"/>
            <p14:sldId id="1206"/>
            <p14:sldId id="1198"/>
            <p14:sldId id="1200"/>
            <p14:sldId id="1202"/>
            <p14:sldId id="1207"/>
            <p14:sldId id="1204"/>
            <p14:sldId id="12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86">
          <p15:clr>
            <a:srgbClr val="A4A3A4"/>
          </p15:clr>
        </p15:guide>
        <p15:guide id="2" pos="3752">
          <p15:clr>
            <a:srgbClr val="A4A3A4"/>
          </p15:clr>
        </p15:guide>
        <p15:guide id="3" pos="53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ff, Gary A. (GRC-MXT0)" initials="GA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7B4"/>
    <a:srgbClr val="8064A2"/>
    <a:srgbClr val="CCFFCC"/>
    <a:srgbClr val="FF0000"/>
    <a:srgbClr val="99CCFF"/>
    <a:srgbClr val="FF9900"/>
    <a:srgbClr val="CCECFF"/>
    <a:srgbClr val="DDDDDD"/>
    <a:srgbClr val="FFCC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14472-7BD2-4148-AE0F-D1B2DB2B2605}" v="175" dt="2023-05-09T23:10:08.9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07" autoAdjust="0"/>
  </p:normalViewPr>
  <p:slideViewPr>
    <p:cSldViewPr>
      <p:cViewPr varScale="1">
        <p:scale>
          <a:sx n="86" d="100"/>
          <a:sy n="86" d="100"/>
        </p:scale>
        <p:origin x="1382" y="58"/>
      </p:cViewPr>
      <p:guideLst>
        <p:guide orient="horz" pos="3486"/>
        <p:guide pos="3752"/>
        <p:guide pos="5314"/>
      </p:guideLst>
    </p:cSldViewPr>
  </p:slideViewPr>
  <p:outlineViewPr>
    <p:cViewPr>
      <p:scale>
        <a:sx n="33" d="100"/>
        <a:sy n="33" d="100"/>
      </p:scale>
      <p:origin x="42" y="802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22" y="-9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te, Laura M. (LARC-E403)" userId="a8b870f3-957f-4355-8c78-cc1fcef21509" providerId="ADAL" clId="{4F814472-7BD2-4148-AE0F-D1B2DB2B2605}"/>
    <pc:docChg chg="undo custSel addSld delSld modSld modMainMaster modSection">
      <pc:chgData name="White, Laura M. (LARC-E403)" userId="a8b870f3-957f-4355-8c78-cc1fcef21509" providerId="ADAL" clId="{4F814472-7BD2-4148-AE0F-D1B2DB2B2605}" dt="2023-05-08T22:50:07.004" v="1037"/>
      <pc:docMkLst>
        <pc:docMk/>
      </pc:docMkLst>
      <pc:sldChg chg="modSp add del mod modTransition">
        <pc:chgData name="White, Laura M. (LARC-E403)" userId="a8b870f3-957f-4355-8c78-cc1fcef21509" providerId="ADAL" clId="{4F814472-7BD2-4148-AE0F-D1B2DB2B2605}" dt="2023-05-01T18:53:18.944" v="605"/>
        <pc:sldMkLst>
          <pc:docMk/>
          <pc:sldMk cId="2936187383" sldId="259"/>
        </pc:sldMkLst>
        <pc:spChg chg="mod">
          <ac:chgData name="White, Laura M. (LARC-E403)" userId="a8b870f3-957f-4355-8c78-cc1fcef21509" providerId="ADAL" clId="{4F814472-7BD2-4148-AE0F-D1B2DB2B2605}" dt="2023-05-01T18:53:18.944" v="605"/>
          <ac:spMkLst>
            <pc:docMk/>
            <pc:sldMk cId="2936187383" sldId="259"/>
            <ac:spMk id="3" creationId="{47E0CE91-7066-43EE-879A-482DC0D734A0}"/>
          </ac:spMkLst>
        </pc:spChg>
      </pc:sldChg>
      <pc:sldChg chg="addSp delSp modSp mod modTransition addAnim delAnim modAnim">
        <pc:chgData name="White, Laura M. (LARC-E403)" userId="a8b870f3-957f-4355-8c78-cc1fcef21509" providerId="ADAL" clId="{4F814472-7BD2-4148-AE0F-D1B2DB2B2605}" dt="2023-05-08T22:42:55.035" v="1026"/>
        <pc:sldMkLst>
          <pc:docMk/>
          <pc:sldMk cId="2980422445" sldId="1190"/>
        </pc:sldMkLst>
        <pc:picChg chg="del mod">
          <ac:chgData name="White, Laura M. (LARC-E403)" userId="a8b870f3-957f-4355-8c78-cc1fcef21509" providerId="ADAL" clId="{4F814472-7BD2-4148-AE0F-D1B2DB2B2605}" dt="2023-05-08T17:58:34.201" v="895" actId="478"/>
          <ac:picMkLst>
            <pc:docMk/>
            <pc:sldMk cId="2980422445" sldId="1190"/>
            <ac:picMk id="4" creationId="{5BE6C2B9-2F38-4F62-9701-251126B08843}"/>
          </ac:picMkLst>
        </pc:picChg>
        <pc:picChg chg="del mod">
          <ac:chgData name="White, Laura M. (LARC-E403)" userId="a8b870f3-957f-4355-8c78-cc1fcef21509" providerId="ADAL" clId="{4F814472-7BD2-4148-AE0F-D1B2DB2B2605}" dt="2023-05-08T18:04:53.011" v="900" actId="478"/>
          <ac:picMkLst>
            <pc:docMk/>
            <pc:sldMk cId="2980422445" sldId="1190"/>
            <ac:picMk id="6" creationId="{9BCC1138-B890-4E24-830F-4362837D2CC9}"/>
          </ac:picMkLst>
        </pc:picChg>
        <pc:picChg chg="add del mod">
          <ac:chgData name="White, Laura M. (LARC-E403)" userId="a8b870f3-957f-4355-8c78-cc1fcef21509" providerId="ADAL" clId="{4F814472-7BD2-4148-AE0F-D1B2DB2B2605}" dt="2023-05-08T18:03:49.890" v="899" actId="478"/>
          <ac:picMkLst>
            <pc:docMk/>
            <pc:sldMk cId="2980422445" sldId="1190"/>
            <ac:picMk id="7" creationId="{251235EB-7265-487F-BDB3-98BD064AC744}"/>
          </ac:picMkLst>
        </pc:picChg>
        <pc:picChg chg="add del mod">
          <ac:chgData name="White, Laura M. (LARC-E403)" userId="a8b870f3-957f-4355-8c78-cc1fcef21509" providerId="ADAL" clId="{4F814472-7BD2-4148-AE0F-D1B2DB2B2605}" dt="2023-05-08T22:04:26.334" v="1003" actId="478"/>
          <ac:picMkLst>
            <pc:docMk/>
            <pc:sldMk cId="2980422445" sldId="1190"/>
            <ac:picMk id="8" creationId="{32C760DA-5DBB-4B0B-9C3F-4A8E33167228}"/>
          </ac:picMkLst>
        </pc:picChg>
        <pc:picChg chg="add del mod">
          <ac:chgData name="White, Laura M. (LARC-E403)" userId="a8b870f3-957f-4355-8c78-cc1fcef21509" providerId="ADAL" clId="{4F814472-7BD2-4148-AE0F-D1B2DB2B2605}" dt="2023-05-08T22:42:55.035" v="1026"/>
          <ac:picMkLst>
            <pc:docMk/>
            <pc:sldMk cId="2980422445" sldId="1190"/>
            <ac:picMk id="9" creationId="{52D1C32B-BB1B-4FD4-9780-050F4D3C774C}"/>
          </ac:picMkLst>
        </pc:picChg>
        <pc:picChg chg="add mod">
          <ac:chgData name="White, Laura M. (LARC-E403)" userId="a8b870f3-957f-4355-8c78-cc1fcef21509" providerId="ADAL" clId="{4F814472-7BD2-4148-AE0F-D1B2DB2B2605}" dt="2023-05-08T22:42:55.035" v="1026"/>
          <ac:picMkLst>
            <pc:docMk/>
            <pc:sldMk cId="2980422445" sldId="1190"/>
            <ac:picMk id="10" creationId="{83EE3005-8CFE-4527-87C2-0CCE8C435E96}"/>
          </ac:picMkLst>
        </pc:picChg>
      </pc:sldChg>
      <pc:sldChg chg="addSp delSp modSp mod addAnim delAnim">
        <pc:chgData name="White, Laura M. (LARC-E403)" userId="a8b870f3-957f-4355-8c78-cc1fcef21509" providerId="ADAL" clId="{4F814472-7BD2-4148-AE0F-D1B2DB2B2605}" dt="2023-05-08T22:18:47.548" v="1011" actId="1076"/>
        <pc:sldMkLst>
          <pc:docMk/>
          <pc:sldMk cId="1550385456" sldId="1191"/>
        </pc:sldMkLst>
        <pc:spChg chg="mod">
          <ac:chgData name="White, Laura M. (LARC-E403)" userId="a8b870f3-957f-4355-8c78-cc1fcef21509" providerId="ADAL" clId="{4F814472-7BD2-4148-AE0F-D1B2DB2B2605}" dt="2023-05-01T18:58:32.946" v="688" actId="1038"/>
          <ac:spMkLst>
            <pc:docMk/>
            <pc:sldMk cId="1550385456" sldId="1191"/>
            <ac:spMk id="3" creationId="{64AD1ADB-20EE-4448-B482-418543F0D0E5}"/>
          </ac:spMkLst>
        </pc:spChg>
        <pc:spChg chg="del">
          <ac:chgData name="White, Laura M. (LARC-E403)" userId="a8b870f3-957f-4355-8c78-cc1fcef21509" providerId="ADAL" clId="{4F814472-7BD2-4148-AE0F-D1B2DB2B2605}" dt="2023-05-08T20:59:52.397" v="938" actId="478"/>
          <ac:spMkLst>
            <pc:docMk/>
            <pc:sldMk cId="1550385456" sldId="1191"/>
            <ac:spMk id="4" creationId="{BAC234CA-CA07-4744-901F-D49907182DC9}"/>
          </ac:spMkLst>
        </pc:spChg>
        <pc:spChg chg="mod">
          <ac:chgData name="White, Laura M. (LARC-E403)" userId="a8b870f3-957f-4355-8c78-cc1fcef21509" providerId="ADAL" clId="{4F814472-7BD2-4148-AE0F-D1B2DB2B2605}" dt="2023-05-08T21:37:22.704" v="974" actId="1076"/>
          <ac:spMkLst>
            <pc:docMk/>
            <pc:sldMk cId="1550385456" sldId="1191"/>
            <ac:spMk id="5" creationId="{70FF4FA2-4A44-4B89-A73D-166AFF76FF67}"/>
          </ac:spMkLst>
        </pc:spChg>
        <pc:picChg chg="add del mod">
          <ac:chgData name="White, Laura M. (LARC-E403)" userId="a8b870f3-957f-4355-8c78-cc1fcef21509" providerId="ADAL" clId="{4F814472-7BD2-4148-AE0F-D1B2DB2B2605}" dt="2023-05-08T21:37:35.393" v="975" actId="478"/>
          <ac:picMkLst>
            <pc:docMk/>
            <pc:sldMk cId="1550385456" sldId="1191"/>
            <ac:picMk id="17" creationId="{98EF19AA-36E8-43B2-BBE9-BCCE85378D08}"/>
          </ac:picMkLst>
        </pc:picChg>
        <pc:picChg chg="add mod">
          <ac:chgData name="White, Laura M. (LARC-E403)" userId="a8b870f3-957f-4355-8c78-cc1fcef21509" providerId="ADAL" clId="{4F814472-7BD2-4148-AE0F-D1B2DB2B2605}" dt="2023-05-08T22:18:47.548" v="1011" actId="1076"/>
          <ac:picMkLst>
            <pc:docMk/>
            <pc:sldMk cId="1550385456" sldId="1191"/>
            <ac:picMk id="18" creationId="{BEA955FF-1ACD-4B73-9EF8-13A9B46043C8}"/>
          </ac:picMkLst>
        </pc:picChg>
      </pc:sldChg>
      <pc:sldChg chg="addSp delSp modSp mod delAnim">
        <pc:chgData name="White, Laura M. (LARC-E403)" userId="a8b870f3-957f-4355-8c78-cc1fcef21509" providerId="ADAL" clId="{4F814472-7BD2-4148-AE0F-D1B2DB2B2605}" dt="2023-05-08T22:18:59.984" v="1013" actId="1076"/>
        <pc:sldMkLst>
          <pc:docMk/>
          <pc:sldMk cId="2503584219" sldId="1192"/>
        </pc:sldMkLst>
        <pc:spChg chg="mod">
          <ac:chgData name="White, Laura M. (LARC-E403)" userId="a8b870f3-957f-4355-8c78-cc1fcef21509" providerId="ADAL" clId="{4F814472-7BD2-4148-AE0F-D1B2DB2B2605}" dt="2023-05-01T19:15:03.675" v="769" actId="20577"/>
          <ac:spMkLst>
            <pc:docMk/>
            <pc:sldMk cId="2503584219" sldId="1192"/>
            <ac:spMk id="3" creationId="{6D39D540-C82C-45B1-8487-81D7F73AFC40}"/>
          </ac:spMkLst>
        </pc:spChg>
        <pc:spChg chg="del">
          <ac:chgData name="White, Laura M. (LARC-E403)" userId="a8b870f3-957f-4355-8c78-cc1fcef21509" providerId="ADAL" clId="{4F814472-7BD2-4148-AE0F-D1B2DB2B2605}" dt="2023-05-08T21:00:00.242" v="940" actId="478"/>
          <ac:spMkLst>
            <pc:docMk/>
            <pc:sldMk cId="2503584219" sldId="1192"/>
            <ac:spMk id="4" creationId="{A8DF6493-FA51-489A-9955-74F4C8E9316F}"/>
          </ac:spMkLst>
        </pc:spChg>
        <pc:picChg chg="add del mod">
          <ac:chgData name="White, Laura M. (LARC-E403)" userId="a8b870f3-957f-4355-8c78-cc1fcef21509" providerId="ADAL" clId="{4F814472-7BD2-4148-AE0F-D1B2DB2B2605}" dt="2023-05-08T20:27:52.679" v="915" actId="478"/>
          <ac:picMkLst>
            <pc:docMk/>
            <pc:sldMk cId="2503584219" sldId="1192"/>
            <ac:picMk id="7" creationId="{CB630CAD-93C4-4BE0-8146-B0156EB49F62}"/>
          </ac:picMkLst>
        </pc:picChg>
        <pc:picChg chg="add del mod">
          <ac:chgData name="White, Laura M. (LARC-E403)" userId="a8b870f3-957f-4355-8c78-cc1fcef21509" providerId="ADAL" clId="{4F814472-7BD2-4148-AE0F-D1B2DB2B2605}" dt="2023-05-08T21:43:28.260" v="979" actId="478"/>
          <ac:picMkLst>
            <pc:docMk/>
            <pc:sldMk cId="2503584219" sldId="1192"/>
            <ac:picMk id="9" creationId="{229C4F52-2B5B-4DFE-85E4-DFBFE829B511}"/>
          </ac:picMkLst>
        </pc:picChg>
        <pc:picChg chg="add del mod">
          <ac:chgData name="White, Laura M. (LARC-E403)" userId="a8b870f3-957f-4355-8c78-cc1fcef21509" providerId="ADAL" clId="{4F814472-7BD2-4148-AE0F-D1B2DB2B2605}" dt="2023-05-08T21:44:39.228" v="981" actId="478"/>
          <ac:picMkLst>
            <pc:docMk/>
            <pc:sldMk cId="2503584219" sldId="1192"/>
            <ac:picMk id="10" creationId="{660D68F9-6485-4A37-9628-D35A3F49B688}"/>
          </ac:picMkLst>
        </pc:picChg>
        <pc:picChg chg="add del mod">
          <ac:chgData name="White, Laura M. (LARC-E403)" userId="a8b870f3-957f-4355-8c78-cc1fcef21509" providerId="ADAL" clId="{4F814472-7BD2-4148-AE0F-D1B2DB2B2605}" dt="2023-05-08T21:45:19.434" v="983" actId="478"/>
          <ac:picMkLst>
            <pc:docMk/>
            <pc:sldMk cId="2503584219" sldId="1192"/>
            <ac:picMk id="11" creationId="{14B03E1E-6BAB-42D3-A896-C1FC3B3735AB}"/>
          </ac:picMkLst>
        </pc:picChg>
        <pc:picChg chg="add del mod">
          <ac:chgData name="White, Laura M. (LARC-E403)" userId="a8b870f3-957f-4355-8c78-cc1fcef21509" providerId="ADAL" clId="{4F814472-7BD2-4148-AE0F-D1B2DB2B2605}" dt="2023-05-08T21:46:15.838" v="985" actId="478"/>
          <ac:picMkLst>
            <pc:docMk/>
            <pc:sldMk cId="2503584219" sldId="1192"/>
            <ac:picMk id="12" creationId="{59C4F1E5-30D7-43C5-8DE1-164F6C59625C}"/>
          </ac:picMkLst>
        </pc:picChg>
        <pc:picChg chg="add mod">
          <ac:chgData name="White, Laura M. (LARC-E403)" userId="a8b870f3-957f-4355-8c78-cc1fcef21509" providerId="ADAL" clId="{4F814472-7BD2-4148-AE0F-D1B2DB2B2605}" dt="2023-05-08T22:18:59.984" v="1013" actId="1076"/>
          <ac:picMkLst>
            <pc:docMk/>
            <pc:sldMk cId="2503584219" sldId="1192"/>
            <ac:picMk id="13" creationId="{59464D6E-7172-4FA6-A89D-AA25D2ADBAF9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5:27.635" v="1027"/>
        <pc:sldMkLst>
          <pc:docMk/>
          <pc:sldMk cId="1358525355" sldId="1193"/>
        </pc:sldMkLst>
        <pc:picChg chg="add del mod">
          <ac:chgData name="White, Laura M. (LARC-E403)" userId="a8b870f3-957f-4355-8c78-cc1fcef21509" providerId="ADAL" clId="{4F814472-7BD2-4148-AE0F-D1B2DB2B2605}" dt="2023-05-08T20:46:02.803" v="917" actId="478"/>
          <ac:picMkLst>
            <pc:docMk/>
            <pc:sldMk cId="1358525355" sldId="1193"/>
            <ac:picMk id="6" creationId="{B17D5183-D76F-4F46-BEA8-C60439B871C8}"/>
          </ac:picMkLst>
        </pc:picChg>
        <pc:picChg chg="mod">
          <ac:chgData name="White, Laura M. (LARC-E403)" userId="a8b870f3-957f-4355-8c78-cc1fcef21509" providerId="ADAL" clId="{4F814472-7BD2-4148-AE0F-D1B2DB2B2605}" dt="2023-05-01T19:01:42.270" v="694" actId="1037"/>
          <ac:picMkLst>
            <pc:docMk/>
            <pc:sldMk cId="1358525355" sldId="1193"/>
            <ac:picMk id="7" creationId="{BF6F55EB-BB73-4FA5-9CD0-72A10E42BEC4}"/>
          </ac:picMkLst>
        </pc:picChg>
        <pc:picChg chg="mod">
          <ac:chgData name="White, Laura M. (LARC-E403)" userId="a8b870f3-957f-4355-8c78-cc1fcef21509" providerId="ADAL" clId="{4F814472-7BD2-4148-AE0F-D1B2DB2B2605}" dt="2023-05-08T22:19:04.283" v="1014" actId="1076"/>
          <ac:picMkLst>
            <pc:docMk/>
            <pc:sldMk cId="1358525355" sldId="1193"/>
            <ac:picMk id="8" creationId="{7D70C4FD-E686-4E4B-910E-2CD2B6CB6A64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5:50.003" v="1029"/>
        <pc:sldMkLst>
          <pc:docMk/>
          <pc:sldMk cId="3875680051" sldId="1194"/>
        </pc:sldMkLst>
        <pc:spChg chg="mod">
          <ac:chgData name="White, Laura M. (LARC-E403)" userId="a8b870f3-957f-4355-8c78-cc1fcef21509" providerId="ADAL" clId="{4F814472-7BD2-4148-AE0F-D1B2DB2B2605}" dt="2023-05-01T18:22:30.876" v="296" actId="27636"/>
          <ac:spMkLst>
            <pc:docMk/>
            <pc:sldMk cId="3875680051" sldId="1194"/>
            <ac:spMk id="3" creationId="{96D32D93-227C-4BBF-A3CC-7ABD823B663C}"/>
          </ac:spMkLst>
        </pc:spChg>
        <pc:spChg chg="del">
          <ac:chgData name="White, Laura M. (LARC-E403)" userId="a8b870f3-957f-4355-8c78-cc1fcef21509" providerId="ADAL" clId="{4F814472-7BD2-4148-AE0F-D1B2DB2B2605}" dt="2023-05-08T21:00:04.563" v="941" actId="478"/>
          <ac:spMkLst>
            <pc:docMk/>
            <pc:sldMk cId="3875680051" sldId="1194"/>
            <ac:spMk id="4" creationId="{A562737E-47BD-45B0-A243-7CB690AA5EEC}"/>
          </ac:spMkLst>
        </pc:spChg>
        <pc:picChg chg="add del mod">
          <ac:chgData name="White, Laura M. (LARC-E403)" userId="a8b870f3-957f-4355-8c78-cc1fcef21509" providerId="ADAL" clId="{4F814472-7BD2-4148-AE0F-D1B2DB2B2605}" dt="2023-05-08T20:48:08.563" v="919" actId="478"/>
          <ac:picMkLst>
            <pc:docMk/>
            <pc:sldMk cId="3875680051" sldId="1194"/>
            <ac:picMk id="6" creationId="{5B85CD33-8CC1-4746-9F34-27F360FF0ABB}"/>
          </ac:picMkLst>
        </pc:picChg>
        <pc:picChg chg="mod">
          <ac:chgData name="White, Laura M. (LARC-E403)" userId="a8b870f3-957f-4355-8c78-cc1fcef21509" providerId="ADAL" clId="{4F814472-7BD2-4148-AE0F-D1B2DB2B2605}" dt="2023-05-08T22:45:34.128" v="1028" actId="1076"/>
          <ac:picMkLst>
            <pc:docMk/>
            <pc:sldMk cId="3875680051" sldId="1194"/>
            <ac:picMk id="8" creationId="{BDB68BD6-8AF5-4FF4-B03B-1FE96E0038B1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6:24.291" v="1031"/>
        <pc:sldMkLst>
          <pc:docMk/>
          <pc:sldMk cId="3914540254" sldId="1195"/>
        </pc:sldMkLst>
        <pc:spChg chg="mod">
          <ac:chgData name="White, Laura M. (LARC-E403)" userId="a8b870f3-957f-4355-8c78-cc1fcef21509" providerId="ADAL" clId="{4F814472-7BD2-4148-AE0F-D1B2DB2B2605}" dt="2023-05-08T20:56:09.695" v="925" actId="20577"/>
          <ac:spMkLst>
            <pc:docMk/>
            <pc:sldMk cId="3914540254" sldId="1195"/>
            <ac:spMk id="3" creationId="{FF2A293F-B247-4E7B-B46F-9B9A4CC643DA}"/>
          </ac:spMkLst>
        </pc:spChg>
        <pc:spChg chg="del">
          <ac:chgData name="White, Laura M. (LARC-E403)" userId="a8b870f3-957f-4355-8c78-cc1fcef21509" providerId="ADAL" clId="{4F814472-7BD2-4148-AE0F-D1B2DB2B2605}" dt="2023-05-08T21:00:12.166" v="943" actId="478"/>
          <ac:spMkLst>
            <pc:docMk/>
            <pc:sldMk cId="3914540254" sldId="1195"/>
            <ac:spMk id="4" creationId="{73A2AD65-0841-4963-A735-33DD3121390A}"/>
          </ac:spMkLst>
        </pc:spChg>
        <pc:spChg chg="add mod">
          <ac:chgData name="White, Laura M. (LARC-E403)" userId="a8b870f3-957f-4355-8c78-cc1fcef21509" providerId="ADAL" clId="{4F814472-7BD2-4148-AE0F-D1B2DB2B2605}" dt="2023-05-01T17:40:54.667" v="44" actId="1582"/>
          <ac:spMkLst>
            <pc:docMk/>
            <pc:sldMk cId="3914540254" sldId="1195"/>
            <ac:spMk id="6" creationId="{61FE307E-DE22-4B9A-97BE-3BC38C3B2196}"/>
          </ac:spMkLst>
        </pc:spChg>
        <pc:spChg chg="mod">
          <ac:chgData name="White, Laura M. (LARC-E403)" userId="a8b870f3-957f-4355-8c78-cc1fcef21509" providerId="ADAL" clId="{4F814472-7BD2-4148-AE0F-D1B2DB2B2605}" dt="2023-05-01T17:38:47.311" v="29" actId="1035"/>
          <ac:spMkLst>
            <pc:docMk/>
            <pc:sldMk cId="3914540254" sldId="1195"/>
            <ac:spMk id="13" creationId="{657B5995-9699-4736-8BD8-FE4A9462A8F5}"/>
          </ac:spMkLst>
        </pc:spChg>
        <pc:spChg chg="mod">
          <ac:chgData name="White, Laura M. (LARC-E403)" userId="a8b870f3-957f-4355-8c78-cc1fcef21509" providerId="ADAL" clId="{4F814472-7BD2-4148-AE0F-D1B2DB2B2605}" dt="2023-05-01T17:38:52.672" v="30" actId="1035"/>
          <ac:spMkLst>
            <pc:docMk/>
            <pc:sldMk cId="3914540254" sldId="1195"/>
            <ac:spMk id="15" creationId="{600A1F8A-1B99-4913-A3E4-A8D9149233DA}"/>
          </ac:spMkLst>
        </pc:spChg>
        <pc:grpChg chg="mod">
          <ac:chgData name="White, Laura M. (LARC-E403)" userId="a8b870f3-957f-4355-8c78-cc1fcef21509" providerId="ADAL" clId="{4F814472-7BD2-4148-AE0F-D1B2DB2B2605}" dt="2023-05-01T17:39:28.417" v="37" actId="1036"/>
          <ac:grpSpMkLst>
            <pc:docMk/>
            <pc:sldMk cId="3914540254" sldId="1195"/>
            <ac:grpSpMk id="19" creationId="{3CD6E672-96DC-4E06-95E7-C4AE328C3F15}"/>
          </ac:grpSpMkLst>
        </pc:grpChg>
        <pc:picChg chg="mod">
          <ac:chgData name="White, Laura M. (LARC-E403)" userId="a8b870f3-957f-4355-8c78-cc1fcef21509" providerId="ADAL" clId="{4F814472-7BD2-4148-AE0F-D1B2DB2B2605}" dt="2023-05-01T17:38:42.511" v="28" actId="1035"/>
          <ac:picMkLst>
            <pc:docMk/>
            <pc:sldMk cId="3914540254" sldId="1195"/>
            <ac:picMk id="7" creationId="{82E5EC77-3FA8-4E0E-9BE9-DF0BC2422FD8}"/>
          </ac:picMkLst>
        </pc:picChg>
        <pc:picChg chg="add del mod">
          <ac:chgData name="White, Laura M. (LARC-E403)" userId="a8b870f3-957f-4355-8c78-cc1fcef21509" providerId="ADAL" clId="{4F814472-7BD2-4148-AE0F-D1B2DB2B2605}" dt="2023-05-08T20:53:42.498" v="923" actId="478"/>
          <ac:picMkLst>
            <pc:docMk/>
            <pc:sldMk cId="3914540254" sldId="1195"/>
            <ac:picMk id="8" creationId="{F499F9BF-75C3-4C95-9028-AE4A120E7D09}"/>
          </ac:picMkLst>
        </pc:picChg>
        <pc:picChg chg="del mod">
          <ac:chgData name="White, Laura M. (LARC-E403)" userId="a8b870f3-957f-4355-8c78-cc1fcef21509" providerId="ADAL" clId="{4F814472-7BD2-4148-AE0F-D1B2DB2B2605}" dt="2023-05-08T22:07:03.815" v="1006" actId="478"/>
          <ac:picMkLst>
            <pc:docMk/>
            <pc:sldMk cId="3914540254" sldId="1195"/>
            <ac:picMk id="9" creationId="{05209EA3-7E56-4D59-A848-733DF4238998}"/>
          </ac:picMkLst>
        </pc:picChg>
        <pc:picChg chg="add del mod">
          <ac:chgData name="White, Laura M. (LARC-E403)" userId="a8b870f3-957f-4355-8c78-cc1fcef21509" providerId="ADAL" clId="{4F814472-7BD2-4148-AE0F-D1B2DB2B2605}" dt="2023-05-08T22:07:06.563" v="1007" actId="478"/>
          <ac:picMkLst>
            <pc:docMk/>
            <pc:sldMk cId="3914540254" sldId="1195"/>
            <ac:picMk id="10" creationId="{FF7FDB3E-2B05-4379-8A56-4EAF75BBDCF2}"/>
          </ac:picMkLst>
        </pc:picChg>
        <pc:picChg chg="mod">
          <ac:chgData name="White, Laura M. (LARC-E403)" userId="a8b870f3-957f-4355-8c78-cc1fcef21509" providerId="ADAL" clId="{4F814472-7BD2-4148-AE0F-D1B2DB2B2605}" dt="2023-05-08T22:18:38.761" v="1009" actId="1076"/>
          <ac:picMkLst>
            <pc:docMk/>
            <pc:sldMk cId="3914540254" sldId="1195"/>
            <ac:picMk id="17" creationId="{451FEB0A-9B7A-49AF-9C43-0F52E2012D75}"/>
          </ac:picMkLst>
        </pc:picChg>
        <pc:picChg chg="ord">
          <ac:chgData name="White, Laura M. (LARC-E403)" userId="a8b870f3-957f-4355-8c78-cc1fcef21509" providerId="ADAL" clId="{4F814472-7BD2-4148-AE0F-D1B2DB2B2605}" dt="2023-05-01T17:39:24.394" v="36" actId="167"/>
          <ac:picMkLst>
            <pc:docMk/>
            <pc:sldMk cId="3914540254" sldId="1195"/>
            <ac:picMk id="18" creationId="{7EDB2C1D-C538-4524-9C91-C7062BE982FD}"/>
          </ac:picMkLst>
        </pc:picChg>
      </pc:sldChg>
      <pc:sldChg chg="addSp delSp modSp mod delAnim">
        <pc:chgData name="White, Laura M. (LARC-E403)" userId="a8b870f3-957f-4355-8c78-cc1fcef21509" providerId="ADAL" clId="{4F814472-7BD2-4148-AE0F-D1B2DB2B2605}" dt="2023-05-08T22:19:14.004" v="1016" actId="1076"/>
        <pc:sldMkLst>
          <pc:docMk/>
          <pc:sldMk cId="817834593" sldId="1196"/>
        </pc:sldMkLst>
        <pc:spChg chg="mod">
          <ac:chgData name="White, Laura M. (LARC-E403)" userId="a8b870f3-957f-4355-8c78-cc1fcef21509" providerId="ADAL" clId="{4F814472-7BD2-4148-AE0F-D1B2DB2B2605}" dt="2023-05-01T17:42:07.001" v="102" actId="20577"/>
          <ac:spMkLst>
            <pc:docMk/>
            <pc:sldMk cId="817834593" sldId="1196"/>
            <ac:spMk id="3" creationId="{5092BB61-C9D1-47F7-8746-390FB37996B4}"/>
          </ac:spMkLst>
        </pc:spChg>
        <pc:spChg chg="del">
          <ac:chgData name="White, Laura M. (LARC-E403)" userId="a8b870f3-957f-4355-8c78-cc1fcef21509" providerId="ADAL" clId="{4F814472-7BD2-4148-AE0F-D1B2DB2B2605}" dt="2023-05-08T21:00:16.991" v="944" actId="478"/>
          <ac:spMkLst>
            <pc:docMk/>
            <pc:sldMk cId="817834593" sldId="1196"/>
            <ac:spMk id="4" creationId="{57A27347-3BA8-4BE1-9FDB-BAE2ED17949D}"/>
          </ac:spMkLst>
        </pc:spChg>
        <pc:spChg chg="add mod">
          <ac:chgData name="White, Laura M. (LARC-E403)" userId="a8b870f3-957f-4355-8c78-cc1fcef21509" providerId="ADAL" clId="{4F814472-7BD2-4148-AE0F-D1B2DB2B2605}" dt="2023-05-01T18:44:07.326" v="598" actId="20577"/>
          <ac:spMkLst>
            <pc:docMk/>
            <pc:sldMk cId="817834593" sldId="1196"/>
            <ac:spMk id="6" creationId="{71D61A21-33F6-4233-8C14-B7708B9640D1}"/>
          </ac:spMkLst>
        </pc:spChg>
        <pc:spChg chg="mod">
          <ac:chgData name="White, Laura M. (LARC-E403)" userId="a8b870f3-957f-4355-8c78-cc1fcef21509" providerId="ADAL" clId="{4F814472-7BD2-4148-AE0F-D1B2DB2B2605}" dt="2023-05-01T17:41:40.673" v="97" actId="1038"/>
          <ac:spMkLst>
            <pc:docMk/>
            <pc:sldMk cId="817834593" sldId="1196"/>
            <ac:spMk id="11" creationId="{153C3EE1-5735-47B2-94EB-707F7EEE4E67}"/>
          </ac:spMkLst>
        </pc:spChg>
        <pc:picChg chg="add del mod">
          <ac:chgData name="White, Laura M. (LARC-E403)" userId="a8b870f3-957f-4355-8c78-cc1fcef21509" providerId="ADAL" clId="{4F814472-7BD2-4148-AE0F-D1B2DB2B2605}" dt="2023-05-08T20:58:25.798" v="926" actId="478"/>
          <ac:picMkLst>
            <pc:docMk/>
            <pc:sldMk cId="817834593" sldId="1196"/>
            <ac:picMk id="8" creationId="{C88E6AE4-87F4-4524-B259-912A975C0D23}"/>
          </ac:picMkLst>
        </pc:picChg>
        <pc:picChg chg="add del mod">
          <ac:chgData name="White, Laura M. (LARC-E403)" userId="a8b870f3-957f-4355-8c78-cc1fcef21509" providerId="ADAL" clId="{4F814472-7BD2-4148-AE0F-D1B2DB2B2605}" dt="2023-05-08T21:52:54.267" v="989" actId="478"/>
          <ac:picMkLst>
            <pc:docMk/>
            <pc:sldMk cId="817834593" sldId="1196"/>
            <ac:picMk id="13" creationId="{4B899915-8208-4354-A63F-6A7D3D2F1881}"/>
          </ac:picMkLst>
        </pc:picChg>
        <pc:picChg chg="add mod">
          <ac:chgData name="White, Laura M. (LARC-E403)" userId="a8b870f3-957f-4355-8c78-cc1fcef21509" providerId="ADAL" clId="{4F814472-7BD2-4148-AE0F-D1B2DB2B2605}" dt="2023-05-08T22:19:14.004" v="1016" actId="1076"/>
          <ac:picMkLst>
            <pc:docMk/>
            <pc:sldMk cId="817834593" sldId="1196"/>
            <ac:picMk id="14" creationId="{9353A8C8-B4EC-434E-9783-C1B3629E1ADE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6:02.330" v="1030"/>
        <pc:sldMkLst>
          <pc:docMk/>
          <pc:sldMk cId="2539835668" sldId="1197"/>
        </pc:sldMkLst>
        <pc:spChg chg="mod ord">
          <ac:chgData name="White, Laura M. (LARC-E403)" userId="a8b870f3-957f-4355-8c78-cc1fcef21509" providerId="ADAL" clId="{4F814472-7BD2-4148-AE0F-D1B2DB2B2605}" dt="2023-05-01T19:16:47.726" v="778" actId="20577"/>
          <ac:spMkLst>
            <pc:docMk/>
            <pc:sldMk cId="2539835668" sldId="1197"/>
            <ac:spMk id="3" creationId="{D80BE848-E219-47B5-A155-57A479D21274}"/>
          </ac:spMkLst>
        </pc:spChg>
        <pc:spChg chg="del">
          <ac:chgData name="White, Laura M. (LARC-E403)" userId="a8b870f3-957f-4355-8c78-cc1fcef21509" providerId="ADAL" clId="{4F814472-7BD2-4148-AE0F-D1B2DB2B2605}" dt="2023-05-08T21:00:08.916" v="942" actId="478"/>
          <ac:spMkLst>
            <pc:docMk/>
            <pc:sldMk cId="2539835668" sldId="1197"/>
            <ac:spMk id="4" creationId="{D9B0AA43-EB5D-42C9-94CE-B1B93580B37E}"/>
          </ac:spMkLst>
        </pc:spChg>
        <pc:spChg chg="mod">
          <ac:chgData name="White, Laura M. (LARC-E403)" userId="a8b870f3-957f-4355-8c78-cc1fcef21509" providerId="ADAL" clId="{4F814472-7BD2-4148-AE0F-D1B2DB2B2605}" dt="2023-05-01T17:35:59.103" v="13" actId="1076"/>
          <ac:spMkLst>
            <pc:docMk/>
            <pc:sldMk cId="2539835668" sldId="1197"/>
            <ac:spMk id="10" creationId="{6569FE60-01D3-44EB-B464-B6B0F611A777}"/>
          </ac:spMkLst>
        </pc:spChg>
        <pc:picChg chg="add del mod">
          <ac:chgData name="White, Laura M. (LARC-E403)" userId="a8b870f3-957f-4355-8c78-cc1fcef21509" providerId="ADAL" clId="{4F814472-7BD2-4148-AE0F-D1B2DB2B2605}" dt="2023-05-08T20:50:20.397" v="921" actId="478"/>
          <ac:picMkLst>
            <pc:docMk/>
            <pc:sldMk cId="2539835668" sldId="1197"/>
            <ac:picMk id="6" creationId="{03F80E59-AE9C-4037-A9CC-7E84421B46E1}"/>
          </ac:picMkLst>
        </pc:picChg>
        <pc:picChg chg="del">
          <ac:chgData name="White, Laura M. (LARC-E403)" userId="a8b870f3-957f-4355-8c78-cc1fcef21509" providerId="ADAL" clId="{4F814472-7BD2-4148-AE0F-D1B2DB2B2605}" dt="2023-05-01T17:35:24.180" v="5" actId="478"/>
          <ac:picMkLst>
            <pc:docMk/>
            <pc:sldMk cId="2539835668" sldId="1197"/>
            <ac:picMk id="7" creationId="{D2700C21-EE67-4081-945A-B8F0CB8C2319}"/>
          </ac:picMkLst>
        </pc:picChg>
        <pc:picChg chg="del mod">
          <ac:chgData name="White, Laura M. (LARC-E403)" userId="a8b870f3-957f-4355-8c78-cc1fcef21509" providerId="ADAL" clId="{4F814472-7BD2-4148-AE0F-D1B2DB2B2605}" dt="2023-05-08T21:49:14.758" v="987" actId="478"/>
          <ac:picMkLst>
            <pc:docMk/>
            <pc:sldMk cId="2539835668" sldId="1197"/>
            <ac:picMk id="7" creationId="{D4B2F958-DA71-47DB-8AC4-D1654DF21CFA}"/>
          </ac:picMkLst>
        </pc:picChg>
        <pc:picChg chg="add mod">
          <ac:chgData name="White, Laura M. (LARC-E403)" userId="a8b870f3-957f-4355-8c78-cc1fcef21509" providerId="ADAL" clId="{4F814472-7BD2-4148-AE0F-D1B2DB2B2605}" dt="2023-05-01T18:22:48.392" v="297" actId="14100"/>
          <ac:picMkLst>
            <pc:docMk/>
            <pc:sldMk cId="2539835668" sldId="1197"/>
            <ac:picMk id="8" creationId="{525ADF31-CEB5-486A-991C-7DF456E17B11}"/>
          </ac:picMkLst>
        </pc:picChg>
        <pc:picChg chg="mod">
          <ac:chgData name="White, Laura M. (LARC-E403)" userId="a8b870f3-957f-4355-8c78-cc1fcef21509" providerId="ADAL" clId="{4F814472-7BD2-4148-AE0F-D1B2DB2B2605}" dt="2023-05-01T17:36:01.641" v="14" actId="1076"/>
          <ac:picMkLst>
            <pc:docMk/>
            <pc:sldMk cId="2539835668" sldId="1197"/>
            <ac:picMk id="9" creationId="{3D35F3B1-F242-4179-A2EF-AD3695FF967A}"/>
          </ac:picMkLst>
        </pc:picChg>
        <pc:picChg chg="mod">
          <ac:chgData name="White, Laura M. (LARC-E403)" userId="a8b870f3-957f-4355-8c78-cc1fcef21509" providerId="ADAL" clId="{4F814472-7BD2-4148-AE0F-D1B2DB2B2605}" dt="2023-05-08T22:19:08.332" v="1015" actId="1076"/>
          <ac:picMkLst>
            <pc:docMk/>
            <pc:sldMk cId="2539835668" sldId="1197"/>
            <ac:picMk id="11" creationId="{5213447B-D03D-48BA-AAC5-49B6ABE9D5C5}"/>
          </ac:picMkLst>
        </pc:picChg>
      </pc:sldChg>
      <pc:sldChg chg="addSp delSp modSp mod delAnim">
        <pc:chgData name="White, Laura M. (LARC-E403)" userId="a8b870f3-957f-4355-8c78-cc1fcef21509" providerId="ADAL" clId="{4F814472-7BD2-4148-AE0F-D1B2DB2B2605}" dt="2023-05-08T22:19:21.764" v="1018" actId="1076"/>
        <pc:sldMkLst>
          <pc:docMk/>
          <pc:sldMk cId="457497374" sldId="1198"/>
        </pc:sldMkLst>
        <pc:spChg chg="del">
          <ac:chgData name="White, Laura M. (LARC-E403)" userId="a8b870f3-957f-4355-8c78-cc1fcef21509" providerId="ADAL" clId="{4F814472-7BD2-4148-AE0F-D1B2DB2B2605}" dt="2023-05-08T21:00:23.354" v="946" actId="478"/>
          <ac:spMkLst>
            <pc:docMk/>
            <pc:sldMk cId="457497374" sldId="1198"/>
            <ac:spMk id="4" creationId="{C4022454-4F86-4938-9A3D-BB12F76F8FFC}"/>
          </ac:spMkLst>
        </pc:spChg>
        <pc:spChg chg="mod ord">
          <ac:chgData name="White, Laura M. (LARC-E403)" userId="a8b870f3-957f-4355-8c78-cc1fcef21509" providerId="ADAL" clId="{4F814472-7BD2-4148-AE0F-D1B2DB2B2605}" dt="2023-05-01T17:57:12.538" v="132" actId="14100"/>
          <ac:spMkLst>
            <pc:docMk/>
            <pc:sldMk cId="457497374" sldId="1198"/>
            <ac:spMk id="8" creationId="{A4E69E22-6582-4174-BE40-690838AAD2A2}"/>
          </ac:spMkLst>
        </pc:spChg>
        <pc:spChg chg="mod">
          <ac:chgData name="White, Laura M. (LARC-E403)" userId="a8b870f3-957f-4355-8c78-cc1fcef21509" providerId="ADAL" clId="{4F814472-7BD2-4148-AE0F-D1B2DB2B2605}" dt="2023-05-01T17:55:46.683" v="117" actId="1076"/>
          <ac:spMkLst>
            <pc:docMk/>
            <pc:sldMk cId="457497374" sldId="1198"/>
            <ac:spMk id="9" creationId="{92BF75EC-96FB-42AE-826F-D16CB7A7B684}"/>
          </ac:spMkLst>
        </pc:spChg>
        <pc:spChg chg="mod">
          <ac:chgData name="White, Laura M. (LARC-E403)" userId="a8b870f3-957f-4355-8c78-cc1fcef21509" providerId="ADAL" clId="{4F814472-7BD2-4148-AE0F-D1B2DB2B2605}" dt="2023-05-01T17:56:22.073" v="125" actId="1076"/>
          <ac:spMkLst>
            <pc:docMk/>
            <pc:sldMk cId="457497374" sldId="1198"/>
            <ac:spMk id="14" creationId="{4C810844-DEED-45AC-A856-A0A9F6AEA850}"/>
          </ac:spMkLst>
        </pc:spChg>
        <pc:spChg chg="mod">
          <ac:chgData name="White, Laura M. (LARC-E403)" userId="a8b870f3-957f-4355-8c78-cc1fcef21509" providerId="ADAL" clId="{4F814472-7BD2-4148-AE0F-D1B2DB2B2605}" dt="2023-05-01T17:55:55.514" v="120" actId="1036"/>
          <ac:spMkLst>
            <pc:docMk/>
            <pc:sldMk cId="457497374" sldId="1198"/>
            <ac:spMk id="18" creationId="{C961A73D-815E-43C0-9024-9270A00CE45D}"/>
          </ac:spMkLst>
        </pc:spChg>
        <pc:spChg chg="mod">
          <ac:chgData name="White, Laura M. (LARC-E403)" userId="a8b870f3-957f-4355-8c78-cc1fcef21509" providerId="ADAL" clId="{4F814472-7BD2-4148-AE0F-D1B2DB2B2605}" dt="2023-05-01T17:57:28.469" v="134" actId="1076"/>
          <ac:spMkLst>
            <pc:docMk/>
            <pc:sldMk cId="457497374" sldId="1198"/>
            <ac:spMk id="19" creationId="{0818FD34-DAA5-48E7-BC82-B63F9683DA9B}"/>
          </ac:spMkLst>
        </pc:spChg>
        <pc:spChg chg="add mod">
          <ac:chgData name="White, Laura M. (LARC-E403)" userId="a8b870f3-957f-4355-8c78-cc1fcef21509" providerId="ADAL" clId="{4F814472-7BD2-4148-AE0F-D1B2DB2B2605}" dt="2023-05-01T18:17:53.921" v="171" actId="1076"/>
          <ac:spMkLst>
            <pc:docMk/>
            <pc:sldMk cId="457497374" sldId="1198"/>
            <ac:spMk id="24" creationId="{F2AA8258-7A2B-4C3B-AC6B-7CD83D633B11}"/>
          </ac:spMkLst>
        </pc:spChg>
        <pc:spChg chg="add mod">
          <ac:chgData name="White, Laura M. (LARC-E403)" userId="a8b870f3-957f-4355-8c78-cc1fcef21509" providerId="ADAL" clId="{4F814472-7BD2-4148-AE0F-D1B2DB2B2605}" dt="2023-05-01T18:17:02.069" v="162" actId="164"/>
          <ac:spMkLst>
            <pc:docMk/>
            <pc:sldMk cId="457497374" sldId="1198"/>
            <ac:spMk id="25" creationId="{93A9DAE7-795F-4A58-ADAB-B8591B68CD9D}"/>
          </ac:spMkLst>
        </pc:spChg>
        <pc:spChg chg="add mod">
          <ac:chgData name="White, Laura M. (LARC-E403)" userId="a8b870f3-957f-4355-8c78-cc1fcef21509" providerId="ADAL" clId="{4F814472-7BD2-4148-AE0F-D1B2DB2B2605}" dt="2023-05-01T18:43:27.481" v="582" actId="207"/>
          <ac:spMkLst>
            <pc:docMk/>
            <pc:sldMk cId="457497374" sldId="1198"/>
            <ac:spMk id="32" creationId="{090E45D8-5871-4EE6-A5C9-529EF50CBFA0}"/>
          </ac:spMkLst>
        </pc:spChg>
        <pc:spChg chg="add mod">
          <ac:chgData name="White, Laura M. (LARC-E403)" userId="a8b870f3-957f-4355-8c78-cc1fcef21509" providerId="ADAL" clId="{4F814472-7BD2-4148-AE0F-D1B2DB2B2605}" dt="2023-05-01T18:43:20.222" v="581" actId="207"/>
          <ac:spMkLst>
            <pc:docMk/>
            <pc:sldMk cId="457497374" sldId="1198"/>
            <ac:spMk id="33" creationId="{F5A54650-15A9-49B3-ACA2-66F3F2B21105}"/>
          </ac:spMkLst>
        </pc:spChg>
        <pc:grpChg chg="add mod">
          <ac:chgData name="White, Laura M. (LARC-E403)" userId="a8b870f3-957f-4355-8c78-cc1fcef21509" providerId="ADAL" clId="{4F814472-7BD2-4148-AE0F-D1B2DB2B2605}" dt="2023-05-01T18:17:33.821" v="166" actId="14100"/>
          <ac:grpSpMkLst>
            <pc:docMk/>
            <pc:sldMk cId="457497374" sldId="1198"/>
            <ac:grpSpMk id="26" creationId="{AC8FF677-B992-408C-9069-F66878BBB2DA}"/>
          </ac:grpSpMkLst>
        </pc:grpChg>
        <pc:picChg chg="add del mod">
          <ac:chgData name="White, Laura M. (LARC-E403)" userId="a8b870f3-957f-4355-8c78-cc1fcef21509" providerId="ADAL" clId="{4F814472-7BD2-4148-AE0F-D1B2DB2B2605}" dt="2023-05-08T21:58:20.409" v="993" actId="478"/>
          <ac:picMkLst>
            <pc:docMk/>
            <pc:sldMk cId="457497374" sldId="1198"/>
            <ac:picMk id="6" creationId="{50132680-0E41-43AC-A5B5-18CFB7903F44}"/>
          </ac:picMkLst>
        </pc:picChg>
        <pc:picChg chg="add del mod">
          <ac:chgData name="White, Laura M. (LARC-E403)" userId="a8b870f3-957f-4355-8c78-cc1fcef21509" providerId="ADAL" clId="{4F814472-7BD2-4148-AE0F-D1B2DB2B2605}" dt="2023-05-08T21:58:54.023" v="995" actId="478"/>
          <ac:picMkLst>
            <pc:docMk/>
            <pc:sldMk cId="457497374" sldId="1198"/>
            <ac:picMk id="7" creationId="{61033C91-F133-4DEE-B5BC-BAA28AEC3F1E}"/>
          </ac:picMkLst>
        </pc:picChg>
        <pc:picChg chg="del">
          <ac:chgData name="White, Laura M. (LARC-E403)" userId="a8b870f3-957f-4355-8c78-cc1fcef21509" providerId="ADAL" clId="{4F814472-7BD2-4148-AE0F-D1B2DB2B2605}" dt="2023-05-01T17:54:28.277" v="103" actId="478"/>
          <ac:picMkLst>
            <pc:docMk/>
            <pc:sldMk cId="457497374" sldId="1198"/>
            <ac:picMk id="7" creationId="{D9A93E11-75C4-4FBC-9E2B-8FF4F65C5156}"/>
          </ac:picMkLst>
        </pc:picChg>
        <pc:picChg chg="add mod ord">
          <ac:chgData name="White, Laura M. (LARC-E403)" userId="a8b870f3-957f-4355-8c78-cc1fcef21509" providerId="ADAL" clId="{4F814472-7BD2-4148-AE0F-D1B2DB2B2605}" dt="2023-05-01T17:55:43.145" v="116" actId="1076"/>
          <ac:picMkLst>
            <pc:docMk/>
            <pc:sldMk cId="457497374" sldId="1198"/>
            <ac:picMk id="10" creationId="{7947A8B7-5B19-41F4-B3E6-03B78991744B}"/>
          </ac:picMkLst>
        </pc:picChg>
        <pc:picChg chg="add del mod">
          <ac:chgData name="White, Laura M. (LARC-E403)" userId="a8b870f3-957f-4355-8c78-cc1fcef21509" providerId="ADAL" clId="{4F814472-7BD2-4148-AE0F-D1B2DB2B2605}" dt="2023-05-08T21:59:19.449" v="997" actId="478"/>
          <ac:picMkLst>
            <pc:docMk/>
            <pc:sldMk cId="457497374" sldId="1198"/>
            <ac:picMk id="11" creationId="{53584694-CC3A-439D-9DFF-72F9C0B07CB9}"/>
          </ac:picMkLst>
        </pc:picChg>
        <pc:picChg chg="add mod">
          <ac:chgData name="White, Laura M. (LARC-E403)" userId="a8b870f3-957f-4355-8c78-cc1fcef21509" providerId="ADAL" clId="{4F814472-7BD2-4148-AE0F-D1B2DB2B2605}" dt="2023-05-08T22:19:21.764" v="1018" actId="1076"/>
          <ac:picMkLst>
            <pc:docMk/>
            <pc:sldMk cId="457497374" sldId="1198"/>
            <ac:picMk id="12" creationId="{74A1FCD0-BCAB-4BE0-9154-115E3A7DBECD}"/>
          </ac:picMkLst>
        </pc:picChg>
        <pc:picChg chg="mod">
          <ac:chgData name="White, Laura M. (LARC-E403)" userId="a8b870f3-957f-4355-8c78-cc1fcef21509" providerId="ADAL" clId="{4F814472-7BD2-4148-AE0F-D1B2DB2B2605}" dt="2023-05-01T17:57:22.661" v="133" actId="1076"/>
          <ac:picMkLst>
            <pc:docMk/>
            <pc:sldMk cId="457497374" sldId="1198"/>
            <ac:picMk id="21" creationId="{0717A56A-3C6D-43D9-8DCF-1579948D3AFD}"/>
          </ac:picMkLst>
        </pc:picChg>
        <pc:picChg chg="add mod">
          <ac:chgData name="White, Laura M. (LARC-E403)" userId="a8b870f3-957f-4355-8c78-cc1fcef21509" providerId="ADAL" clId="{4F814472-7BD2-4148-AE0F-D1B2DB2B2605}" dt="2023-05-01T18:17:02.069" v="162" actId="164"/>
          <ac:picMkLst>
            <pc:docMk/>
            <pc:sldMk cId="457497374" sldId="1198"/>
            <ac:picMk id="23" creationId="{B8016952-547C-4635-8D5A-1A1699656711}"/>
          </ac:picMkLst>
        </pc:picChg>
        <pc:cxnChg chg="del mod ord">
          <ac:chgData name="White, Laura M. (LARC-E403)" userId="a8b870f3-957f-4355-8c78-cc1fcef21509" providerId="ADAL" clId="{4F814472-7BD2-4148-AE0F-D1B2DB2B2605}" dt="2023-05-01T17:56:14.693" v="124" actId="478"/>
          <ac:cxnSpMkLst>
            <pc:docMk/>
            <pc:sldMk cId="457497374" sldId="1198"/>
            <ac:cxnSpMk id="11" creationId="{9DAD1F62-9BF4-4C23-BAC2-B6B1A603E49C}"/>
          </ac:cxnSpMkLst>
        </pc:cxnChg>
        <pc:cxnChg chg="add mod">
          <ac:chgData name="White, Laura M. (LARC-E403)" userId="a8b870f3-957f-4355-8c78-cc1fcef21509" providerId="ADAL" clId="{4F814472-7BD2-4148-AE0F-D1B2DB2B2605}" dt="2023-05-01T17:57:12.538" v="132" actId="14100"/>
          <ac:cxnSpMkLst>
            <pc:docMk/>
            <pc:sldMk cId="457497374" sldId="1198"/>
            <ac:cxnSpMk id="16" creationId="{E76B50F3-5828-42EE-BFFB-7BFF276FBB0E}"/>
          </ac:cxnSpMkLst>
        </pc:cxnChg>
        <pc:cxnChg chg="mod">
          <ac:chgData name="White, Laura M. (LARC-E403)" userId="a8b870f3-957f-4355-8c78-cc1fcef21509" providerId="ADAL" clId="{4F814472-7BD2-4148-AE0F-D1B2DB2B2605}" dt="2023-05-01T17:55:51.134" v="118" actId="14100"/>
          <ac:cxnSpMkLst>
            <pc:docMk/>
            <pc:sldMk cId="457497374" sldId="1198"/>
            <ac:cxnSpMk id="17" creationId="{AAF290F3-8CDE-4469-B538-385541B3883D}"/>
          </ac:cxnSpMkLst>
        </pc:cxnChg>
        <pc:cxnChg chg="add mod">
          <ac:chgData name="White, Laura M. (LARC-E403)" userId="a8b870f3-957f-4355-8c78-cc1fcef21509" providerId="ADAL" clId="{4F814472-7BD2-4148-AE0F-D1B2DB2B2605}" dt="2023-05-01T18:19:17.865" v="184" actId="14100"/>
          <ac:cxnSpMkLst>
            <pc:docMk/>
            <pc:sldMk cId="457497374" sldId="1198"/>
            <ac:cxnSpMk id="28" creationId="{123CBEA5-7535-476D-AD25-DA4E1FAF7C72}"/>
          </ac:cxnSpMkLst>
        </pc:cxnChg>
        <pc:cxnChg chg="add mod">
          <ac:chgData name="White, Laura M. (LARC-E403)" userId="a8b870f3-957f-4355-8c78-cc1fcef21509" providerId="ADAL" clId="{4F814472-7BD2-4148-AE0F-D1B2DB2B2605}" dt="2023-05-01T18:19:06.173" v="183" actId="208"/>
          <ac:cxnSpMkLst>
            <pc:docMk/>
            <pc:sldMk cId="457497374" sldId="1198"/>
            <ac:cxnSpMk id="30" creationId="{C330D969-2ACE-4CEC-BC03-CEAB45B524E8}"/>
          </ac:cxnSpMkLst>
        </pc:cxnChg>
      </pc:sldChg>
      <pc:sldChg chg="addSp delSp modSp mod modTransition">
        <pc:chgData name="White, Laura M. (LARC-E403)" userId="a8b870f3-957f-4355-8c78-cc1fcef21509" providerId="ADAL" clId="{4F814472-7BD2-4148-AE0F-D1B2DB2B2605}" dt="2023-05-08T22:47:15.444" v="1033"/>
        <pc:sldMkLst>
          <pc:docMk/>
          <pc:sldMk cId="1910037598" sldId="1200"/>
        </pc:sldMkLst>
        <pc:spChg chg="mod">
          <ac:chgData name="White, Laura M. (LARC-E403)" userId="a8b870f3-957f-4355-8c78-cc1fcef21509" providerId="ADAL" clId="{4F814472-7BD2-4148-AE0F-D1B2DB2B2605}" dt="2023-05-08T16:20:36.798" v="879" actId="1076"/>
          <ac:spMkLst>
            <pc:docMk/>
            <pc:sldMk cId="1910037598" sldId="1200"/>
            <ac:spMk id="3" creationId="{D59AC871-9EEB-4EC0-9CE6-9E57BB8B776E}"/>
          </ac:spMkLst>
        </pc:spChg>
        <pc:spChg chg="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4" creationId="{FF52432C-D287-4AF3-BE11-3735BD383AA7}"/>
          </ac:spMkLst>
        </pc:spChg>
        <pc:spChg chg="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5" creationId="{24AA9405-2400-41ED-8CD5-10072C71A2B8}"/>
          </ac:spMkLst>
        </pc:spChg>
        <pc:spChg chg="mod">
          <ac:chgData name="White, Laura M. (LARC-E403)" userId="a8b870f3-957f-4355-8c78-cc1fcef21509" providerId="ADAL" clId="{4F814472-7BD2-4148-AE0F-D1B2DB2B2605}" dt="2023-05-08T16:15:54.453" v="814" actId="1076"/>
          <ac:spMkLst>
            <pc:docMk/>
            <pc:sldMk cId="1910037598" sldId="1200"/>
            <ac:spMk id="12" creationId="{EE1C612A-8E08-4CF6-8ADF-1D122E0154F7}"/>
          </ac:spMkLst>
        </pc:spChg>
        <pc:spChg chg="mod">
          <ac:chgData name="White, Laura M. (LARC-E403)" userId="a8b870f3-957f-4355-8c78-cc1fcef21509" providerId="ADAL" clId="{4F814472-7BD2-4148-AE0F-D1B2DB2B2605}" dt="2023-05-08T16:15:54.453" v="814" actId="1076"/>
          <ac:spMkLst>
            <pc:docMk/>
            <pc:sldMk cId="1910037598" sldId="1200"/>
            <ac:spMk id="13" creationId="{3B1659DE-BA03-4022-B9A3-DCB7A1F161D1}"/>
          </ac:spMkLst>
        </pc:spChg>
        <pc:spChg chg="mod">
          <ac:chgData name="White, Laura M. (LARC-E403)" userId="a8b870f3-957f-4355-8c78-cc1fcef21509" providerId="ADAL" clId="{4F814472-7BD2-4148-AE0F-D1B2DB2B2605}" dt="2023-05-08T16:15:54.453" v="814" actId="1076"/>
          <ac:spMkLst>
            <pc:docMk/>
            <pc:sldMk cId="1910037598" sldId="1200"/>
            <ac:spMk id="14" creationId="{479BCAC0-4DE2-4381-81D0-77AFFEC9DAA6}"/>
          </ac:spMkLst>
        </pc:spChg>
        <pc:spChg chg="del mod">
          <ac:chgData name="White, Laura M. (LARC-E403)" userId="a8b870f3-957f-4355-8c78-cc1fcef21509" providerId="ADAL" clId="{4F814472-7BD2-4148-AE0F-D1B2DB2B2605}" dt="2023-05-01T18:23:38.744" v="307" actId="478"/>
          <ac:spMkLst>
            <pc:docMk/>
            <pc:sldMk cId="1910037598" sldId="1200"/>
            <ac:spMk id="15" creationId="{44E5791C-4451-49EA-BB88-11A17D8142A7}"/>
          </ac:spMkLst>
        </pc:spChg>
        <pc:spChg chg="del">
          <ac:chgData name="White, Laura M. (LARC-E403)" userId="a8b870f3-957f-4355-8c78-cc1fcef21509" providerId="ADAL" clId="{4F814472-7BD2-4148-AE0F-D1B2DB2B2605}" dt="2023-05-01T18:07:00.255" v="138" actId="478"/>
          <ac:spMkLst>
            <pc:docMk/>
            <pc:sldMk cId="1910037598" sldId="1200"/>
            <ac:spMk id="16" creationId="{1A3EED26-BDE5-4424-A6F8-3A53A122619E}"/>
          </ac:spMkLst>
        </pc:spChg>
        <pc:spChg chg="del mod">
          <ac:chgData name="White, Laura M. (LARC-E403)" userId="a8b870f3-957f-4355-8c78-cc1fcef21509" providerId="ADAL" clId="{4F814472-7BD2-4148-AE0F-D1B2DB2B2605}" dt="2023-05-01T18:39:01.095" v="552" actId="478"/>
          <ac:spMkLst>
            <pc:docMk/>
            <pc:sldMk cId="1910037598" sldId="1200"/>
            <ac:spMk id="23" creationId="{45B28F2F-D919-44C7-B490-9639A291D369}"/>
          </ac:spMkLst>
        </pc:spChg>
        <pc:spChg chg="add 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24" creationId="{90D77A47-6C37-4DFC-90AB-8B5C579A74E9}"/>
          </ac:spMkLst>
        </pc:spChg>
        <pc:spChg chg="add 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25" creationId="{C31FF2CB-994E-4E79-8609-01A055EEB5FF}"/>
          </ac:spMkLst>
        </pc:spChg>
        <pc:spChg chg="mod">
          <ac:chgData name="White, Laura M. (LARC-E403)" userId="a8b870f3-957f-4355-8c78-cc1fcef21509" providerId="ADAL" clId="{4F814472-7BD2-4148-AE0F-D1B2DB2B2605}" dt="2023-05-01T18:38:16.769" v="542"/>
          <ac:spMkLst>
            <pc:docMk/>
            <pc:sldMk cId="1910037598" sldId="1200"/>
            <ac:spMk id="27" creationId="{31C97C17-24CE-43E3-8B1F-26F2CA7C09DE}"/>
          </ac:spMkLst>
        </pc:spChg>
        <pc:spChg chg="mod">
          <ac:chgData name="White, Laura M. (LARC-E403)" userId="a8b870f3-957f-4355-8c78-cc1fcef21509" providerId="ADAL" clId="{4F814472-7BD2-4148-AE0F-D1B2DB2B2605}" dt="2023-05-01T18:42:38.289" v="578" actId="207"/>
          <ac:spMkLst>
            <pc:docMk/>
            <pc:sldMk cId="1910037598" sldId="1200"/>
            <ac:spMk id="28" creationId="{2FA77F0E-214F-4678-B070-FA4E20ADD34E}"/>
          </ac:spMkLst>
        </pc:spChg>
        <pc:spChg chg="add 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29" creationId="{D8FB9DA0-C2BA-44FB-931E-219EF446B0A5}"/>
          </ac:spMkLst>
        </pc:spChg>
        <pc:spChg chg="add mod">
          <ac:chgData name="White, Laura M. (LARC-E403)" userId="a8b870f3-957f-4355-8c78-cc1fcef21509" providerId="ADAL" clId="{4F814472-7BD2-4148-AE0F-D1B2DB2B2605}" dt="2023-05-01T19:03:46.529" v="699" actId="1036"/>
          <ac:spMkLst>
            <pc:docMk/>
            <pc:sldMk cId="1910037598" sldId="1200"/>
            <ac:spMk id="30" creationId="{9497E05D-5FD3-4358-89C9-C43CF8CFEDC0}"/>
          </ac:spMkLst>
        </pc:spChg>
        <pc:spChg chg="mod">
          <ac:chgData name="White, Laura M. (LARC-E403)" userId="a8b870f3-957f-4355-8c78-cc1fcef21509" providerId="ADAL" clId="{4F814472-7BD2-4148-AE0F-D1B2DB2B2605}" dt="2023-05-01T18:38:16.769" v="542"/>
          <ac:spMkLst>
            <pc:docMk/>
            <pc:sldMk cId="1910037598" sldId="1200"/>
            <ac:spMk id="32" creationId="{3170BCEC-D181-4108-8983-F005422F6670}"/>
          </ac:spMkLst>
        </pc:spChg>
        <pc:spChg chg="mod">
          <ac:chgData name="White, Laura M. (LARC-E403)" userId="a8b870f3-957f-4355-8c78-cc1fcef21509" providerId="ADAL" clId="{4F814472-7BD2-4148-AE0F-D1B2DB2B2605}" dt="2023-05-01T18:38:34.442" v="549" actId="5793"/>
          <ac:spMkLst>
            <pc:docMk/>
            <pc:sldMk cId="1910037598" sldId="1200"/>
            <ac:spMk id="33" creationId="{7D88C9F7-A736-47FF-B3EC-89EE066F3A8E}"/>
          </ac:spMkLst>
        </pc:spChg>
        <pc:spChg chg="add mod">
          <ac:chgData name="White, Laura M. (LARC-E403)" userId="a8b870f3-957f-4355-8c78-cc1fcef21509" providerId="ADAL" clId="{4F814472-7BD2-4148-AE0F-D1B2DB2B2605}" dt="2023-05-01T18:42:26.771" v="577" actId="207"/>
          <ac:spMkLst>
            <pc:docMk/>
            <pc:sldMk cId="1910037598" sldId="1200"/>
            <ac:spMk id="34" creationId="{55E879DF-0C3C-415C-B416-FB45B4BB00C8}"/>
          </ac:spMkLst>
        </pc:spChg>
        <pc:grpChg chg="add mod">
          <ac:chgData name="White, Laura M. (LARC-E403)" userId="a8b870f3-957f-4355-8c78-cc1fcef21509" providerId="ADAL" clId="{4F814472-7BD2-4148-AE0F-D1B2DB2B2605}" dt="2023-05-01T19:03:46.529" v="699" actId="1036"/>
          <ac:grpSpMkLst>
            <pc:docMk/>
            <pc:sldMk cId="1910037598" sldId="1200"/>
            <ac:grpSpMk id="26" creationId="{A6204B02-6DCE-40F7-8C7E-A03DDDC4F1B6}"/>
          </ac:grpSpMkLst>
        </pc:grpChg>
        <pc:grpChg chg="add mod">
          <ac:chgData name="White, Laura M. (LARC-E403)" userId="a8b870f3-957f-4355-8c78-cc1fcef21509" providerId="ADAL" clId="{4F814472-7BD2-4148-AE0F-D1B2DB2B2605}" dt="2023-05-01T19:03:46.529" v="699" actId="1036"/>
          <ac:grpSpMkLst>
            <pc:docMk/>
            <pc:sldMk cId="1910037598" sldId="1200"/>
            <ac:grpSpMk id="31" creationId="{1298C8D4-3B67-4B2C-8DD9-42254B2652C9}"/>
          </ac:grpSpMkLst>
        </pc:grpChg>
        <pc:picChg chg="add mod">
          <ac:chgData name="White, Laura M. (LARC-E403)" userId="a8b870f3-957f-4355-8c78-cc1fcef21509" providerId="ADAL" clId="{4F814472-7BD2-4148-AE0F-D1B2DB2B2605}" dt="2023-05-08T22:19:27.508" v="1019" actId="1076"/>
          <ac:picMkLst>
            <pc:docMk/>
            <pc:sldMk cId="1910037598" sldId="1200"/>
            <ac:picMk id="6" creationId="{6975F466-901C-497A-9631-C3D56C1BDE2B}"/>
          </ac:picMkLst>
        </pc:picChg>
        <pc:picChg chg="del mod">
          <ac:chgData name="White, Laura M. (LARC-E403)" userId="a8b870f3-957f-4355-8c78-cc1fcef21509" providerId="ADAL" clId="{4F814472-7BD2-4148-AE0F-D1B2DB2B2605}" dt="2023-05-08T16:13:22.900" v="796" actId="478"/>
          <ac:picMkLst>
            <pc:docMk/>
            <pc:sldMk cId="1910037598" sldId="1200"/>
            <ac:picMk id="6" creationId="{AAA5B7D6-CC57-4A99-AE28-C2A9A87CA474}"/>
          </ac:picMkLst>
        </pc:picChg>
        <pc:picChg chg="del mod">
          <ac:chgData name="White, Laura M. (LARC-E403)" userId="a8b870f3-957f-4355-8c78-cc1fcef21509" providerId="ADAL" clId="{4F814472-7BD2-4148-AE0F-D1B2DB2B2605}" dt="2023-05-08T16:13:22.900" v="796" actId="478"/>
          <ac:picMkLst>
            <pc:docMk/>
            <pc:sldMk cId="1910037598" sldId="1200"/>
            <ac:picMk id="7" creationId="{3B7D2450-C69B-496B-B51A-AEA05E60F188}"/>
          </ac:picMkLst>
        </pc:picChg>
        <pc:picChg chg="del mod">
          <ac:chgData name="White, Laura M. (LARC-E403)" userId="a8b870f3-957f-4355-8c78-cc1fcef21509" providerId="ADAL" clId="{4F814472-7BD2-4148-AE0F-D1B2DB2B2605}" dt="2023-05-08T16:13:22.900" v="796" actId="478"/>
          <ac:picMkLst>
            <pc:docMk/>
            <pc:sldMk cId="1910037598" sldId="1200"/>
            <ac:picMk id="8" creationId="{B7408E3E-C015-4F9E-ACE1-F717AF7FDCEA}"/>
          </ac:picMkLst>
        </pc:picChg>
        <pc:picChg chg="del">
          <ac:chgData name="White, Laura M. (LARC-E403)" userId="a8b870f3-957f-4355-8c78-cc1fcef21509" providerId="ADAL" clId="{4F814472-7BD2-4148-AE0F-D1B2DB2B2605}" dt="2023-05-01T18:06:56.932" v="135" actId="478"/>
          <ac:picMkLst>
            <pc:docMk/>
            <pc:sldMk cId="1910037598" sldId="1200"/>
            <ac:picMk id="9" creationId="{C2BCB831-EFB1-4AAD-A1BC-81D318ACA817}"/>
          </ac:picMkLst>
        </pc:picChg>
        <pc:picChg chg="del">
          <ac:chgData name="White, Laura M. (LARC-E403)" userId="a8b870f3-957f-4355-8c78-cc1fcef21509" providerId="ADAL" clId="{4F814472-7BD2-4148-AE0F-D1B2DB2B2605}" dt="2023-05-01T18:06:57.591" v="136" actId="478"/>
          <ac:picMkLst>
            <pc:docMk/>
            <pc:sldMk cId="1910037598" sldId="1200"/>
            <ac:picMk id="10" creationId="{46F03E82-DD56-46C5-AE36-083168AFFE33}"/>
          </ac:picMkLst>
        </pc:picChg>
        <pc:picChg chg="del">
          <ac:chgData name="White, Laura M. (LARC-E403)" userId="a8b870f3-957f-4355-8c78-cc1fcef21509" providerId="ADAL" clId="{4F814472-7BD2-4148-AE0F-D1B2DB2B2605}" dt="2023-05-01T18:06:57.924" v="137" actId="478"/>
          <ac:picMkLst>
            <pc:docMk/>
            <pc:sldMk cId="1910037598" sldId="1200"/>
            <ac:picMk id="11" creationId="{FB5F04BE-C1AE-4AEF-BC5B-E25BAB22BB05}"/>
          </ac:picMkLst>
        </pc:picChg>
        <pc:picChg chg="add mod">
          <ac:chgData name="White, Laura M. (LARC-E403)" userId="a8b870f3-957f-4355-8c78-cc1fcef21509" providerId="ADAL" clId="{4F814472-7BD2-4148-AE0F-D1B2DB2B2605}" dt="2023-05-08T16:16:18.672" v="824" actId="1037"/>
          <ac:picMkLst>
            <pc:docMk/>
            <pc:sldMk cId="1910037598" sldId="1200"/>
            <ac:picMk id="23" creationId="{1912C93D-89F9-472C-8A01-760C36F01231}"/>
          </ac:picMkLst>
        </pc:picChg>
        <pc:picChg chg="add mod">
          <ac:chgData name="White, Laura M. (LARC-E403)" userId="a8b870f3-957f-4355-8c78-cc1fcef21509" providerId="ADAL" clId="{4F814472-7BD2-4148-AE0F-D1B2DB2B2605}" dt="2023-05-08T16:16:32.342" v="826" actId="1038"/>
          <ac:picMkLst>
            <pc:docMk/>
            <pc:sldMk cId="1910037598" sldId="1200"/>
            <ac:picMk id="35" creationId="{48C4226C-3505-48B9-9AEF-EA3EB486FEC7}"/>
          </ac:picMkLst>
        </pc:picChg>
        <pc:picChg chg="add mod ord">
          <ac:chgData name="White, Laura M. (LARC-E403)" userId="a8b870f3-957f-4355-8c78-cc1fcef21509" providerId="ADAL" clId="{4F814472-7BD2-4148-AE0F-D1B2DB2B2605}" dt="2023-05-08T16:16:15.508" v="823" actId="1037"/>
          <ac:picMkLst>
            <pc:docMk/>
            <pc:sldMk cId="1910037598" sldId="1200"/>
            <ac:picMk id="36" creationId="{E166DB00-E05B-4FFC-BFA9-A0A038BF0CFA}"/>
          </ac:picMkLst>
        </pc:picChg>
        <pc:cxnChg chg="del">
          <ac:chgData name="White, Laura M. (LARC-E403)" userId="a8b870f3-957f-4355-8c78-cc1fcef21509" providerId="ADAL" clId="{4F814472-7BD2-4148-AE0F-D1B2DB2B2605}" dt="2023-05-01T18:23:17.408" v="298" actId="478"/>
          <ac:cxnSpMkLst>
            <pc:docMk/>
            <pc:sldMk cId="1910037598" sldId="1200"/>
            <ac:cxnSpMk id="18" creationId="{2C250965-2F7F-47D3-8172-A41C003757FE}"/>
          </ac:cxnSpMkLst>
        </pc:cxnChg>
        <pc:cxnChg chg="del">
          <ac:chgData name="White, Laura M. (LARC-E403)" userId="a8b870f3-957f-4355-8c78-cc1fcef21509" providerId="ADAL" clId="{4F814472-7BD2-4148-AE0F-D1B2DB2B2605}" dt="2023-05-01T18:23:18.194" v="299" actId="478"/>
          <ac:cxnSpMkLst>
            <pc:docMk/>
            <pc:sldMk cId="1910037598" sldId="1200"/>
            <ac:cxnSpMk id="21" creationId="{C859D8E3-24D8-4761-A54D-1EB3B37C755F}"/>
          </ac:cxnSpMkLst>
        </pc:cxnChg>
        <pc:cxnChg chg="del">
          <ac:chgData name="White, Laura M. (LARC-E403)" userId="a8b870f3-957f-4355-8c78-cc1fcef21509" providerId="ADAL" clId="{4F814472-7BD2-4148-AE0F-D1B2DB2B2605}" dt="2023-05-01T18:23:19.158" v="300" actId="478"/>
          <ac:cxnSpMkLst>
            <pc:docMk/>
            <pc:sldMk cId="1910037598" sldId="1200"/>
            <ac:cxnSpMk id="22" creationId="{F5855E28-C878-4708-A0D6-1DCC1B6C6E8D}"/>
          </ac:cxnSpMkLst>
        </pc:cxnChg>
      </pc:sldChg>
      <pc:sldChg chg="addSp delSp modSp mod modTransition delAnim">
        <pc:chgData name="White, Laura M. (LARC-E403)" userId="a8b870f3-957f-4355-8c78-cc1fcef21509" providerId="ADAL" clId="{4F814472-7BD2-4148-AE0F-D1B2DB2B2605}" dt="2023-05-08T22:47:35.435" v="1034"/>
        <pc:sldMkLst>
          <pc:docMk/>
          <pc:sldMk cId="3944949691" sldId="1202"/>
        </pc:sldMkLst>
        <pc:spChg chg="del">
          <ac:chgData name="White, Laura M. (LARC-E403)" userId="a8b870f3-957f-4355-8c78-cc1fcef21509" providerId="ADAL" clId="{4F814472-7BD2-4148-AE0F-D1B2DB2B2605}" dt="2023-05-08T21:00:28.916" v="947" actId="478"/>
          <ac:spMkLst>
            <pc:docMk/>
            <pc:sldMk cId="3944949691" sldId="1202"/>
            <ac:spMk id="4" creationId="{42E81849-0FCB-4B02-8C67-F42EFBF096CB}"/>
          </ac:spMkLst>
        </pc:spChg>
        <pc:spChg chg="mod">
          <ac:chgData name="White, Laura M. (LARC-E403)" userId="a8b870f3-957f-4355-8c78-cc1fcef21509" providerId="ADAL" clId="{4F814472-7BD2-4148-AE0F-D1B2DB2B2605}" dt="2023-05-08T16:20:17.246" v="868" actId="1076"/>
          <ac:spMkLst>
            <pc:docMk/>
            <pc:sldMk cId="3944949691" sldId="1202"/>
            <ac:spMk id="15" creationId="{ADFB96A1-0BFB-480E-A0CA-1EAEB50F07D2}"/>
          </ac:spMkLst>
        </pc:spChg>
        <pc:spChg chg="mod">
          <ac:chgData name="White, Laura M. (LARC-E403)" userId="a8b870f3-957f-4355-8c78-cc1fcef21509" providerId="ADAL" clId="{4F814472-7BD2-4148-AE0F-D1B2DB2B2605}" dt="2023-05-08T16:20:17.246" v="868" actId="1076"/>
          <ac:spMkLst>
            <pc:docMk/>
            <pc:sldMk cId="3944949691" sldId="1202"/>
            <ac:spMk id="16" creationId="{7264032B-ECBF-4D55-9D5D-759E7BA7C8D4}"/>
          </ac:spMkLst>
        </pc:spChg>
        <pc:spChg chg="mod">
          <ac:chgData name="White, Laura M. (LARC-E403)" userId="a8b870f3-957f-4355-8c78-cc1fcef21509" providerId="ADAL" clId="{4F814472-7BD2-4148-AE0F-D1B2DB2B2605}" dt="2023-05-08T16:20:17.246" v="868" actId="1076"/>
          <ac:spMkLst>
            <pc:docMk/>
            <pc:sldMk cId="3944949691" sldId="1202"/>
            <ac:spMk id="17" creationId="{39CD0481-12D0-4C7A-B186-D20FDE1E9F02}"/>
          </ac:spMkLst>
        </pc:spChg>
        <pc:spChg chg="del">
          <ac:chgData name="White, Laura M. (LARC-E403)" userId="a8b870f3-957f-4355-8c78-cc1fcef21509" providerId="ADAL" clId="{4F814472-7BD2-4148-AE0F-D1B2DB2B2605}" dt="2023-05-01T18:25:26.935" v="350" actId="478"/>
          <ac:spMkLst>
            <pc:docMk/>
            <pc:sldMk cId="3944949691" sldId="1202"/>
            <ac:spMk id="18" creationId="{BAEF0A4F-1B53-4035-811A-0D658F26F64C}"/>
          </ac:spMkLst>
        </pc:spChg>
        <pc:spChg chg="del">
          <ac:chgData name="White, Laura M. (LARC-E403)" userId="a8b870f3-957f-4355-8c78-cc1fcef21509" providerId="ADAL" clId="{4F814472-7BD2-4148-AE0F-D1B2DB2B2605}" dt="2023-05-01T18:25:24.096" v="349" actId="478"/>
          <ac:spMkLst>
            <pc:docMk/>
            <pc:sldMk cId="3944949691" sldId="1202"/>
            <ac:spMk id="19" creationId="{5DD0A565-605C-4AA0-B82E-18A38491999D}"/>
          </ac:spMkLst>
        </pc:spChg>
        <pc:spChg chg="mod">
          <ac:chgData name="White, Laura M. (LARC-E403)" userId="a8b870f3-957f-4355-8c78-cc1fcef21509" providerId="ADAL" clId="{4F814472-7BD2-4148-AE0F-D1B2DB2B2605}" dt="2023-05-08T16:20:46.719" v="893" actId="27636"/>
          <ac:spMkLst>
            <pc:docMk/>
            <pc:sldMk cId="3944949691" sldId="1202"/>
            <ac:spMk id="20" creationId="{85E8806D-A921-485D-83BA-0088309A2158}"/>
          </ac:spMkLst>
        </pc:spChg>
        <pc:spChg chg="del mod">
          <ac:chgData name="White, Laura M. (LARC-E403)" userId="a8b870f3-957f-4355-8c78-cc1fcef21509" providerId="ADAL" clId="{4F814472-7BD2-4148-AE0F-D1B2DB2B2605}" dt="2023-05-01T18:36:52.286" v="521" actId="478"/>
          <ac:spMkLst>
            <pc:docMk/>
            <pc:sldMk cId="3944949691" sldId="1202"/>
            <ac:spMk id="21" creationId="{E0392AF6-845D-4597-B3B2-B5BC1A58B887}"/>
          </ac:spMkLst>
        </pc:spChg>
        <pc:spChg chg="add mod">
          <ac:chgData name="White, Laura M. (LARC-E403)" userId="a8b870f3-957f-4355-8c78-cc1fcef21509" providerId="ADAL" clId="{4F814472-7BD2-4148-AE0F-D1B2DB2B2605}" dt="2023-05-01T18:34:50.763" v="501"/>
          <ac:spMkLst>
            <pc:docMk/>
            <pc:sldMk cId="3944949691" sldId="1202"/>
            <ac:spMk id="22" creationId="{E5BA57AB-4A9C-4CDA-A125-B6889E51B6EA}"/>
          </ac:spMkLst>
        </pc:spChg>
        <pc:spChg chg="add mod">
          <ac:chgData name="White, Laura M. (LARC-E403)" userId="a8b870f3-957f-4355-8c78-cc1fcef21509" providerId="ADAL" clId="{4F814472-7BD2-4148-AE0F-D1B2DB2B2605}" dt="2023-05-01T18:35:06.484" v="503"/>
          <ac:spMkLst>
            <pc:docMk/>
            <pc:sldMk cId="3944949691" sldId="1202"/>
            <ac:spMk id="23" creationId="{1BD070D7-0BCF-47CE-B1AB-B01EAF73CCCB}"/>
          </ac:spMkLst>
        </pc:spChg>
        <pc:spChg chg="add mod">
          <ac:chgData name="White, Laura M. (LARC-E403)" userId="a8b870f3-957f-4355-8c78-cc1fcef21509" providerId="ADAL" clId="{4F814472-7BD2-4148-AE0F-D1B2DB2B2605}" dt="2023-05-01T18:35:06.484" v="503"/>
          <ac:spMkLst>
            <pc:docMk/>
            <pc:sldMk cId="3944949691" sldId="1202"/>
            <ac:spMk id="25" creationId="{68707566-EBB1-49ED-9CA8-EAFFE29E8CB4}"/>
          </ac:spMkLst>
        </pc:spChg>
        <pc:spChg chg="add mod">
          <ac:chgData name="White, Laura M. (LARC-E403)" userId="a8b870f3-957f-4355-8c78-cc1fcef21509" providerId="ADAL" clId="{4F814472-7BD2-4148-AE0F-D1B2DB2B2605}" dt="2023-05-01T18:35:06.484" v="503"/>
          <ac:spMkLst>
            <pc:docMk/>
            <pc:sldMk cId="3944949691" sldId="1202"/>
            <ac:spMk id="26" creationId="{505CA3A8-5A51-4FF2-BFDA-8C1C552F7D0A}"/>
          </ac:spMkLst>
        </pc:spChg>
        <pc:spChg chg="add mod">
          <ac:chgData name="White, Laura M. (LARC-E403)" userId="a8b870f3-957f-4355-8c78-cc1fcef21509" providerId="ADAL" clId="{4F814472-7BD2-4148-AE0F-D1B2DB2B2605}" dt="2023-05-01T18:41:36.889" v="571" actId="207"/>
          <ac:spMkLst>
            <pc:docMk/>
            <pc:sldMk cId="3944949691" sldId="1202"/>
            <ac:spMk id="27" creationId="{8D62048F-222F-4247-B037-9078BDB2EB92}"/>
          </ac:spMkLst>
        </pc:spChg>
        <pc:spChg chg="add mod">
          <ac:chgData name="White, Laura M. (LARC-E403)" userId="a8b870f3-957f-4355-8c78-cc1fcef21509" providerId="ADAL" clId="{4F814472-7BD2-4148-AE0F-D1B2DB2B2605}" dt="2023-05-01T18:41:30.663" v="570" actId="1076"/>
          <ac:spMkLst>
            <pc:docMk/>
            <pc:sldMk cId="3944949691" sldId="1202"/>
            <ac:spMk id="28" creationId="{4FC9315B-101C-48FA-BB48-7BE5BB26676D}"/>
          </ac:spMkLst>
        </pc:spChg>
        <pc:spChg chg="add mod">
          <ac:chgData name="White, Laura M. (LARC-E403)" userId="a8b870f3-957f-4355-8c78-cc1fcef21509" providerId="ADAL" clId="{4F814472-7BD2-4148-AE0F-D1B2DB2B2605}" dt="2023-05-01T18:40:31.316" v="567" actId="207"/>
          <ac:spMkLst>
            <pc:docMk/>
            <pc:sldMk cId="3944949691" sldId="1202"/>
            <ac:spMk id="30" creationId="{4550F22E-19B4-4A89-9C41-3B9823D9360E}"/>
          </ac:spMkLst>
        </pc:spChg>
        <pc:spChg chg="add mod">
          <ac:chgData name="White, Laura M. (LARC-E403)" userId="a8b870f3-957f-4355-8c78-cc1fcef21509" providerId="ADAL" clId="{4F814472-7BD2-4148-AE0F-D1B2DB2B2605}" dt="2023-05-01T18:42:54.296" v="579" actId="207"/>
          <ac:spMkLst>
            <pc:docMk/>
            <pc:sldMk cId="3944949691" sldId="1202"/>
            <ac:spMk id="31" creationId="{3F35960E-1E24-47BE-A65C-27BE7549BEFD}"/>
          </ac:spMkLst>
        </pc:spChg>
        <pc:spChg chg="add del mod">
          <ac:chgData name="White, Laura M. (LARC-E403)" userId="a8b870f3-957f-4355-8c78-cc1fcef21509" providerId="ADAL" clId="{4F814472-7BD2-4148-AE0F-D1B2DB2B2605}" dt="2023-05-01T18:35:47.613" v="511"/>
          <ac:spMkLst>
            <pc:docMk/>
            <pc:sldMk cId="3944949691" sldId="1202"/>
            <ac:spMk id="32" creationId="{2ECAB2D7-78A7-4DAE-BC85-113E6E131673}"/>
          </ac:spMkLst>
        </pc:spChg>
        <pc:spChg chg="mod">
          <ac:chgData name="White, Laura M. (LARC-E403)" userId="a8b870f3-957f-4355-8c78-cc1fcef21509" providerId="ADAL" clId="{4F814472-7BD2-4148-AE0F-D1B2DB2B2605}" dt="2023-05-01T18:35:41.974" v="508"/>
          <ac:spMkLst>
            <pc:docMk/>
            <pc:sldMk cId="3944949691" sldId="1202"/>
            <ac:spMk id="34" creationId="{269E3AFF-92BF-4221-A856-6F7C98B93538}"/>
          </ac:spMkLst>
        </pc:spChg>
        <pc:spChg chg="mod">
          <ac:chgData name="White, Laura M. (LARC-E403)" userId="a8b870f3-957f-4355-8c78-cc1fcef21509" providerId="ADAL" clId="{4F814472-7BD2-4148-AE0F-D1B2DB2B2605}" dt="2023-05-01T18:35:41.974" v="508"/>
          <ac:spMkLst>
            <pc:docMk/>
            <pc:sldMk cId="3944949691" sldId="1202"/>
            <ac:spMk id="35" creationId="{8B1FDEE6-3351-41F3-8273-EE499C806635}"/>
          </ac:spMkLst>
        </pc:spChg>
        <pc:spChg chg="add mod">
          <ac:chgData name="White, Laura M. (LARC-E403)" userId="a8b870f3-957f-4355-8c78-cc1fcef21509" providerId="ADAL" clId="{4F814472-7BD2-4148-AE0F-D1B2DB2B2605}" dt="2023-05-01T18:41:49.787" v="573" actId="207"/>
          <ac:spMkLst>
            <pc:docMk/>
            <pc:sldMk cId="3944949691" sldId="1202"/>
            <ac:spMk id="36" creationId="{AFCE19E2-ACB1-4645-915F-4260B26093F9}"/>
          </ac:spMkLst>
        </pc:spChg>
        <pc:spChg chg="add mod">
          <ac:chgData name="White, Laura M. (LARC-E403)" userId="a8b870f3-957f-4355-8c78-cc1fcef21509" providerId="ADAL" clId="{4F814472-7BD2-4148-AE0F-D1B2DB2B2605}" dt="2023-05-01T18:36:33.608" v="518" actId="1076"/>
          <ac:spMkLst>
            <pc:docMk/>
            <pc:sldMk cId="3944949691" sldId="1202"/>
            <ac:spMk id="37" creationId="{D4BAE7A9-E411-45D5-BECF-301E79AF533B}"/>
          </ac:spMkLst>
        </pc:spChg>
        <pc:spChg chg="mod">
          <ac:chgData name="White, Laura M. (LARC-E403)" userId="a8b870f3-957f-4355-8c78-cc1fcef21509" providerId="ADAL" clId="{4F814472-7BD2-4148-AE0F-D1B2DB2B2605}" dt="2023-05-01T18:35:55.606" v="512"/>
          <ac:spMkLst>
            <pc:docMk/>
            <pc:sldMk cId="3944949691" sldId="1202"/>
            <ac:spMk id="39" creationId="{F3738D44-58E6-46D9-8369-4AFD8C57966B}"/>
          </ac:spMkLst>
        </pc:spChg>
        <pc:spChg chg="mod">
          <ac:chgData name="White, Laura M. (LARC-E403)" userId="a8b870f3-957f-4355-8c78-cc1fcef21509" providerId="ADAL" clId="{4F814472-7BD2-4148-AE0F-D1B2DB2B2605}" dt="2023-05-01T18:42:58.101" v="580" actId="207"/>
          <ac:spMkLst>
            <pc:docMk/>
            <pc:sldMk cId="3944949691" sldId="1202"/>
            <ac:spMk id="40" creationId="{3A5AF224-2270-4B92-8228-B933EDAC6FA5}"/>
          </ac:spMkLst>
        </pc:spChg>
        <pc:spChg chg="add mod">
          <ac:chgData name="White, Laura M. (LARC-E403)" userId="a8b870f3-957f-4355-8c78-cc1fcef21509" providerId="ADAL" clId="{4F814472-7BD2-4148-AE0F-D1B2DB2B2605}" dt="2023-05-01T18:42:00.378" v="574" actId="207"/>
          <ac:spMkLst>
            <pc:docMk/>
            <pc:sldMk cId="3944949691" sldId="1202"/>
            <ac:spMk id="41" creationId="{2BA63387-922A-4E6B-860C-9D65A16C19FC}"/>
          </ac:spMkLst>
        </pc:spChg>
        <pc:grpChg chg="add mod">
          <ac:chgData name="White, Laura M. (LARC-E403)" userId="a8b870f3-957f-4355-8c78-cc1fcef21509" providerId="ADAL" clId="{4F814472-7BD2-4148-AE0F-D1B2DB2B2605}" dt="2023-05-08T16:19:56.906" v="865" actId="14100"/>
          <ac:grpSpMkLst>
            <pc:docMk/>
            <pc:sldMk cId="3944949691" sldId="1202"/>
            <ac:grpSpMk id="3" creationId="{DF869715-1712-453B-9C44-295011D7A311}"/>
          </ac:grpSpMkLst>
        </pc:grpChg>
        <pc:grpChg chg="add mod">
          <ac:chgData name="White, Laura M. (LARC-E403)" userId="a8b870f3-957f-4355-8c78-cc1fcef21509" providerId="ADAL" clId="{4F814472-7BD2-4148-AE0F-D1B2DB2B2605}" dt="2023-05-01T18:35:06.484" v="503"/>
          <ac:grpSpMkLst>
            <pc:docMk/>
            <pc:sldMk cId="3944949691" sldId="1202"/>
            <ac:grpSpMk id="24" creationId="{BBAB5570-FC9E-4BED-A327-DC3917F62C59}"/>
          </ac:grpSpMkLst>
        </pc:grpChg>
        <pc:grpChg chg="add mod">
          <ac:chgData name="White, Laura M. (LARC-E403)" userId="a8b870f3-957f-4355-8c78-cc1fcef21509" providerId="ADAL" clId="{4F814472-7BD2-4148-AE0F-D1B2DB2B2605}" dt="2023-05-01T18:40:31.316" v="567" actId="207"/>
          <ac:grpSpMkLst>
            <pc:docMk/>
            <pc:sldMk cId="3944949691" sldId="1202"/>
            <ac:grpSpMk id="29" creationId="{D509F734-C46E-4BCE-885F-65AD0688AB05}"/>
          </ac:grpSpMkLst>
        </pc:grpChg>
        <pc:grpChg chg="add del mod">
          <ac:chgData name="White, Laura M. (LARC-E403)" userId="a8b870f3-957f-4355-8c78-cc1fcef21509" providerId="ADAL" clId="{4F814472-7BD2-4148-AE0F-D1B2DB2B2605}" dt="2023-05-01T18:35:47.613" v="511"/>
          <ac:grpSpMkLst>
            <pc:docMk/>
            <pc:sldMk cId="3944949691" sldId="1202"/>
            <ac:grpSpMk id="33" creationId="{BC34C102-26EC-446C-9819-82867AD46D0A}"/>
          </ac:grpSpMkLst>
        </pc:grpChg>
        <pc:grpChg chg="add mod">
          <ac:chgData name="White, Laura M. (LARC-E403)" userId="a8b870f3-957f-4355-8c78-cc1fcef21509" providerId="ADAL" clId="{4F814472-7BD2-4148-AE0F-D1B2DB2B2605}" dt="2023-05-01T18:36:33.608" v="518" actId="1076"/>
          <ac:grpSpMkLst>
            <pc:docMk/>
            <pc:sldMk cId="3944949691" sldId="1202"/>
            <ac:grpSpMk id="38" creationId="{A81580E4-8E13-4BC8-A8AC-47C190C6E5E8}"/>
          </ac:grpSpMkLst>
        </pc:grpChg>
        <pc:picChg chg="add del mod">
          <ac:chgData name="White, Laura M. (LARC-E403)" userId="a8b870f3-957f-4355-8c78-cc1fcef21509" providerId="ADAL" clId="{4F814472-7BD2-4148-AE0F-D1B2DB2B2605}" dt="2023-05-08T21:15:30.502" v="960" actId="478"/>
          <ac:picMkLst>
            <pc:docMk/>
            <pc:sldMk cId="3944949691" sldId="1202"/>
            <ac:picMk id="6" creationId="{515E31A7-674C-416A-BBCA-D5B602373075}"/>
          </ac:picMkLst>
        </pc:picChg>
        <pc:picChg chg="del mod">
          <ac:chgData name="White, Laura M. (LARC-E403)" userId="a8b870f3-957f-4355-8c78-cc1fcef21509" providerId="ADAL" clId="{4F814472-7BD2-4148-AE0F-D1B2DB2B2605}" dt="2023-05-08T16:16:57.503" v="828" actId="478"/>
          <ac:picMkLst>
            <pc:docMk/>
            <pc:sldMk cId="3944949691" sldId="1202"/>
            <ac:picMk id="6" creationId="{F18C1DB1-6664-4392-A768-330DB24CC5FA}"/>
          </ac:picMkLst>
        </pc:picChg>
        <pc:picChg chg="add del mod">
          <ac:chgData name="White, Laura M. (LARC-E403)" userId="a8b870f3-957f-4355-8c78-cc1fcef21509" providerId="ADAL" clId="{4F814472-7BD2-4148-AE0F-D1B2DB2B2605}" dt="2023-05-08T21:22:10.395" v="962" actId="478"/>
          <ac:picMkLst>
            <pc:docMk/>
            <pc:sldMk cId="3944949691" sldId="1202"/>
            <ac:picMk id="7" creationId="{863B4767-3C47-4702-AF33-2CB878313316}"/>
          </ac:picMkLst>
        </pc:picChg>
        <pc:picChg chg="del">
          <ac:chgData name="White, Laura M. (LARC-E403)" userId="a8b870f3-957f-4355-8c78-cc1fcef21509" providerId="ADAL" clId="{4F814472-7BD2-4148-AE0F-D1B2DB2B2605}" dt="2023-05-01T18:25:24.096" v="349" actId="478"/>
          <ac:picMkLst>
            <pc:docMk/>
            <pc:sldMk cId="3944949691" sldId="1202"/>
            <ac:picMk id="7" creationId="{A89284C7-1184-40CE-A3F2-1EB5521AA6F2}"/>
          </ac:picMkLst>
        </pc:picChg>
        <pc:picChg chg="del">
          <ac:chgData name="White, Laura M. (LARC-E403)" userId="a8b870f3-957f-4355-8c78-cc1fcef21509" providerId="ADAL" clId="{4F814472-7BD2-4148-AE0F-D1B2DB2B2605}" dt="2023-05-01T18:25:24.096" v="349" actId="478"/>
          <ac:picMkLst>
            <pc:docMk/>
            <pc:sldMk cId="3944949691" sldId="1202"/>
            <ac:picMk id="8" creationId="{89C57277-7B47-4BF8-BB48-96736E6DE355}"/>
          </ac:picMkLst>
        </pc:picChg>
        <pc:picChg chg="add del mod">
          <ac:chgData name="White, Laura M. (LARC-E403)" userId="a8b870f3-957f-4355-8c78-cc1fcef21509" providerId="ADAL" clId="{4F814472-7BD2-4148-AE0F-D1B2DB2B2605}" dt="2023-05-08T21:24:29.857" v="964" actId="478"/>
          <ac:picMkLst>
            <pc:docMk/>
            <pc:sldMk cId="3944949691" sldId="1202"/>
            <ac:picMk id="8" creationId="{C032A196-EE71-4E6E-9D5F-ABA1B53E0B59}"/>
          </ac:picMkLst>
        </pc:picChg>
        <pc:picChg chg="add del mod">
          <ac:chgData name="White, Laura M. (LARC-E403)" userId="a8b870f3-957f-4355-8c78-cc1fcef21509" providerId="ADAL" clId="{4F814472-7BD2-4148-AE0F-D1B2DB2B2605}" dt="2023-05-08T22:02:58.820" v="1001" actId="478"/>
          <ac:picMkLst>
            <pc:docMk/>
            <pc:sldMk cId="3944949691" sldId="1202"/>
            <ac:picMk id="9" creationId="{6827C006-843E-44A4-A3A9-41C5F1771488}"/>
          </ac:picMkLst>
        </pc:picChg>
        <pc:picChg chg="del mod">
          <ac:chgData name="White, Laura M. (LARC-E403)" userId="a8b870f3-957f-4355-8c78-cc1fcef21509" providerId="ADAL" clId="{4F814472-7BD2-4148-AE0F-D1B2DB2B2605}" dt="2023-05-08T16:16:57.503" v="828" actId="478"/>
          <ac:picMkLst>
            <pc:docMk/>
            <pc:sldMk cId="3944949691" sldId="1202"/>
            <ac:picMk id="9" creationId="{8140C674-5B44-404F-A920-D38157B28616}"/>
          </ac:picMkLst>
        </pc:picChg>
        <pc:picChg chg="del mod">
          <ac:chgData name="White, Laura M. (LARC-E403)" userId="a8b870f3-957f-4355-8c78-cc1fcef21509" providerId="ADAL" clId="{4F814472-7BD2-4148-AE0F-D1B2DB2B2605}" dt="2023-05-08T16:16:57.503" v="828" actId="478"/>
          <ac:picMkLst>
            <pc:docMk/>
            <pc:sldMk cId="3944949691" sldId="1202"/>
            <ac:picMk id="10" creationId="{4C09EEFE-C3E7-4534-828E-2A2E3B7DD873}"/>
          </ac:picMkLst>
        </pc:picChg>
        <pc:picChg chg="mod">
          <ac:chgData name="White, Laura M. (LARC-E403)" userId="a8b870f3-957f-4355-8c78-cc1fcef21509" providerId="ADAL" clId="{4F814472-7BD2-4148-AE0F-D1B2DB2B2605}" dt="2023-05-08T22:19:32.047" v="1020" actId="1076"/>
          <ac:picMkLst>
            <pc:docMk/>
            <pc:sldMk cId="3944949691" sldId="1202"/>
            <ac:picMk id="10" creationId="{ADCF9ACC-C237-4C06-9604-C37ABBD75541}"/>
          </ac:picMkLst>
        </pc:picChg>
        <pc:picChg chg="del">
          <ac:chgData name="White, Laura M. (LARC-E403)" userId="a8b870f3-957f-4355-8c78-cc1fcef21509" providerId="ADAL" clId="{4F814472-7BD2-4148-AE0F-D1B2DB2B2605}" dt="2023-05-01T18:25:24.096" v="349" actId="478"/>
          <ac:picMkLst>
            <pc:docMk/>
            <pc:sldMk cId="3944949691" sldId="1202"/>
            <ac:picMk id="11" creationId="{BB4975CC-ED0C-4546-9F94-1ED1F2EB3162}"/>
          </ac:picMkLst>
        </pc:picChg>
        <pc:picChg chg="add mod ord">
          <ac:chgData name="White, Laura M. (LARC-E403)" userId="a8b870f3-957f-4355-8c78-cc1fcef21509" providerId="ADAL" clId="{4F814472-7BD2-4148-AE0F-D1B2DB2B2605}" dt="2023-05-08T16:19:30.781" v="860" actId="1037"/>
          <ac:picMkLst>
            <pc:docMk/>
            <pc:sldMk cId="3944949691" sldId="1202"/>
            <ac:picMk id="24" creationId="{483E0D1E-B40A-49D0-9A41-01F97A05755C}"/>
          </ac:picMkLst>
        </pc:picChg>
        <pc:picChg chg="add mod">
          <ac:chgData name="White, Laura M. (LARC-E403)" userId="a8b870f3-957f-4355-8c78-cc1fcef21509" providerId="ADAL" clId="{4F814472-7BD2-4148-AE0F-D1B2DB2B2605}" dt="2023-05-08T16:19:33.502" v="861" actId="1037"/>
          <ac:picMkLst>
            <pc:docMk/>
            <pc:sldMk cId="3944949691" sldId="1202"/>
            <ac:picMk id="25" creationId="{8B89E910-98D1-4DBA-8D2A-3061B6A7B17C}"/>
          </ac:picMkLst>
        </pc:picChg>
        <pc:picChg chg="add mod">
          <ac:chgData name="White, Laura M. (LARC-E403)" userId="a8b870f3-957f-4355-8c78-cc1fcef21509" providerId="ADAL" clId="{4F814472-7BD2-4148-AE0F-D1B2DB2B2605}" dt="2023-05-08T16:19:36.623" v="862" actId="1038"/>
          <ac:picMkLst>
            <pc:docMk/>
            <pc:sldMk cId="3944949691" sldId="1202"/>
            <ac:picMk id="26" creationId="{6E6CD352-0810-44FE-AE02-3C2590A82CDE}"/>
          </ac:picMkLst>
        </pc:picChg>
        <pc:cxnChg chg="del">
          <ac:chgData name="White, Laura M. (LARC-E403)" userId="a8b870f3-957f-4355-8c78-cc1fcef21509" providerId="ADAL" clId="{4F814472-7BD2-4148-AE0F-D1B2DB2B2605}" dt="2023-05-01T18:25:20.555" v="348" actId="478"/>
          <ac:cxnSpMkLst>
            <pc:docMk/>
            <pc:sldMk cId="3944949691" sldId="1202"/>
            <ac:cxnSpMk id="12" creationId="{8622A642-4505-416E-936A-9437473C831D}"/>
          </ac:cxnSpMkLst>
        </pc:cxnChg>
        <pc:cxnChg chg="del">
          <ac:chgData name="White, Laura M. (LARC-E403)" userId="a8b870f3-957f-4355-8c78-cc1fcef21509" providerId="ADAL" clId="{4F814472-7BD2-4148-AE0F-D1B2DB2B2605}" dt="2023-05-01T18:25:20.555" v="348" actId="478"/>
          <ac:cxnSpMkLst>
            <pc:docMk/>
            <pc:sldMk cId="3944949691" sldId="1202"/>
            <ac:cxnSpMk id="13" creationId="{013E9610-A95A-4215-9D42-6D871488EFA3}"/>
          </ac:cxnSpMkLst>
        </pc:cxnChg>
        <pc:cxnChg chg="del">
          <ac:chgData name="White, Laura M. (LARC-E403)" userId="a8b870f3-957f-4355-8c78-cc1fcef21509" providerId="ADAL" clId="{4F814472-7BD2-4148-AE0F-D1B2DB2B2605}" dt="2023-05-01T18:25:20.555" v="348" actId="478"/>
          <ac:cxnSpMkLst>
            <pc:docMk/>
            <pc:sldMk cId="3944949691" sldId="1202"/>
            <ac:cxnSpMk id="14" creationId="{34C63E6E-541A-4206-9905-DE60F64182D0}"/>
          </ac:cxnSpMkLst>
        </pc:cxnChg>
      </pc:sldChg>
      <pc:sldChg chg="addSp delSp modSp del mod setBg">
        <pc:chgData name="White, Laura M. (LARC-E403)" userId="a8b870f3-957f-4355-8c78-cc1fcef21509" providerId="ADAL" clId="{4F814472-7BD2-4148-AE0F-D1B2DB2B2605}" dt="2023-05-01T18:32:44.452" v="444" actId="47"/>
        <pc:sldMkLst>
          <pc:docMk/>
          <pc:sldMk cId="2002348332" sldId="1203"/>
        </pc:sldMkLst>
        <pc:spChg chg="mo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2" creationId="{D504C826-55BA-4FE2-8864-D834DC06B57F}"/>
          </ac:spMkLst>
        </pc:spChg>
        <pc:spChg chg="add del mo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3" creationId="{9B232B35-9892-4D98-98B4-A521BDEE2852}"/>
          </ac:spMkLst>
        </pc:spChg>
        <pc:spChg chg="mo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4" creationId="{D0EA2B65-49FA-49E6-8AAE-C5E7FC0EE9E6}"/>
          </ac:spMkLst>
        </pc:spChg>
        <pc:spChg chg="mo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5" creationId="{5D8D0EE2-2087-424B-9746-AED2417D5263}"/>
          </ac:spMkLst>
        </pc:spChg>
        <pc:spChg chg="add del">
          <ac:chgData name="White, Laura M. (LARC-E403)" userId="a8b870f3-957f-4355-8c78-cc1fcef21509" providerId="ADAL" clId="{4F814472-7BD2-4148-AE0F-D1B2DB2B2605}" dt="2023-05-01T18:32:05.663" v="438" actId="26606"/>
          <ac:spMkLst>
            <pc:docMk/>
            <pc:sldMk cId="2002348332" sldId="1203"/>
            <ac:spMk id="11" creationId="{738F59A4-4431-460D-8E49-6E65C189A566}"/>
          </ac:spMkLst>
        </pc:spChg>
        <pc:spChg chg="add del">
          <ac:chgData name="White, Laura M. (LARC-E403)" userId="a8b870f3-957f-4355-8c78-cc1fcef21509" providerId="ADAL" clId="{4F814472-7BD2-4148-AE0F-D1B2DB2B2605}" dt="2023-05-01T18:32:09.535" v="440" actId="26606"/>
          <ac:spMkLst>
            <pc:docMk/>
            <pc:sldMk cId="2002348332" sldId="1203"/>
            <ac:spMk id="12" creationId="{E51BA4DF-2BD4-4EC2-B1DB-B27C8AC71864}"/>
          </ac:spMkLst>
        </pc:spChg>
        <pc:spChg chg="ad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15" creationId="{9DECDBF4-02B6-4BB4-B65B-B8107AD6A9E8}"/>
          </ac:spMkLst>
        </pc:spChg>
        <pc:spChg chg="ad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19" creationId="{53B021B3-DE93-4AB7-8A18-CF5F1CED88B8}"/>
          </ac:spMkLst>
        </pc:spChg>
        <pc:spChg chg="add">
          <ac:chgData name="White, Laura M. (LARC-E403)" userId="a8b870f3-957f-4355-8c78-cc1fcef21509" providerId="ADAL" clId="{4F814472-7BD2-4148-AE0F-D1B2DB2B2605}" dt="2023-05-01T18:32:09.582" v="441" actId="26606"/>
          <ac:spMkLst>
            <pc:docMk/>
            <pc:sldMk cId="2002348332" sldId="1203"/>
            <ac:spMk id="20" creationId="{52D502E5-F6B4-4D58-B4AE-FC466FF15EE8}"/>
          </ac:spMkLst>
        </pc:spChg>
        <pc:grpChg chg="add del">
          <ac:chgData name="White, Laura M. (LARC-E403)" userId="a8b870f3-957f-4355-8c78-cc1fcef21509" providerId="ADAL" clId="{4F814472-7BD2-4148-AE0F-D1B2DB2B2605}" dt="2023-05-01T18:32:05.663" v="438" actId="26606"/>
          <ac:grpSpMkLst>
            <pc:docMk/>
            <pc:sldMk cId="2002348332" sldId="1203"/>
            <ac:grpSpMk id="13" creationId="{8A919B9C-5C01-47E4-B2F2-45F589208ABF}"/>
          </ac:grpSpMkLst>
        </pc:grpChg>
        <pc:graphicFrameChg chg="add del">
          <ac:chgData name="White, Laura M. (LARC-E403)" userId="a8b870f3-957f-4355-8c78-cc1fcef21509" providerId="ADAL" clId="{4F814472-7BD2-4148-AE0F-D1B2DB2B2605}" dt="2023-05-01T18:32:05.663" v="438" actId="26606"/>
          <ac:graphicFrameMkLst>
            <pc:docMk/>
            <pc:sldMk cId="2002348332" sldId="1203"/>
            <ac:graphicFrameMk id="7" creationId="{8FAFF337-17D6-57BD-83F5-32A1A87B38A1}"/>
          </ac:graphicFrameMkLst>
        </pc:graphicFrameChg>
        <pc:graphicFrameChg chg="add del">
          <ac:chgData name="White, Laura M. (LARC-E403)" userId="a8b870f3-957f-4355-8c78-cc1fcef21509" providerId="ADAL" clId="{4F814472-7BD2-4148-AE0F-D1B2DB2B2605}" dt="2023-05-01T18:32:09.535" v="440" actId="26606"/>
          <ac:graphicFrameMkLst>
            <pc:docMk/>
            <pc:sldMk cId="2002348332" sldId="1203"/>
            <ac:graphicFrameMk id="17" creationId="{1C8B1883-E928-E857-AD00-EE683D348F3F}"/>
          </ac:graphicFrameMkLst>
        </pc:graphicFrameChg>
        <pc:graphicFrameChg chg="add">
          <ac:chgData name="White, Laura M. (LARC-E403)" userId="a8b870f3-957f-4355-8c78-cc1fcef21509" providerId="ADAL" clId="{4F814472-7BD2-4148-AE0F-D1B2DB2B2605}" dt="2023-05-01T18:32:09.582" v="441" actId="26606"/>
          <ac:graphicFrameMkLst>
            <pc:docMk/>
            <pc:sldMk cId="2002348332" sldId="1203"/>
            <ac:graphicFrameMk id="21" creationId="{5B380C5C-BBD5-7B97-D2AE-9677D1CCAB93}"/>
          </ac:graphicFrameMkLst>
        </pc:graphicFrameChg>
        <pc:picChg chg="add del">
          <ac:chgData name="White, Laura M. (LARC-E403)" userId="a8b870f3-957f-4355-8c78-cc1fcef21509" providerId="ADAL" clId="{4F814472-7BD2-4148-AE0F-D1B2DB2B2605}" dt="2023-05-01T18:32:09.535" v="440" actId="26606"/>
          <ac:picMkLst>
            <pc:docMk/>
            <pc:sldMk cId="2002348332" sldId="1203"/>
            <ac:picMk id="8" creationId="{23247BF8-3204-AE59-4728-1AAB81C3D692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50:07.004" v="1037"/>
        <pc:sldMkLst>
          <pc:docMk/>
          <pc:sldMk cId="552127706" sldId="1204"/>
        </pc:sldMkLst>
        <pc:spChg chg="del">
          <ac:chgData name="White, Laura M. (LARC-E403)" userId="a8b870f3-957f-4355-8c78-cc1fcef21509" providerId="ADAL" clId="{4F814472-7BD2-4148-AE0F-D1B2DB2B2605}" dt="2023-05-08T21:00:35.802" v="949" actId="478"/>
          <ac:spMkLst>
            <pc:docMk/>
            <pc:sldMk cId="552127706" sldId="1204"/>
            <ac:spMk id="4" creationId="{063B8797-7652-4AB3-ABBE-70ECE822CB28}"/>
          </ac:spMkLst>
        </pc:spChg>
        <pc:picChg chg="add del mod">
          <ac:chgData name="White, Laura M. (LARC-E403)" userId="a8b870f3-957f-4355-8c78-cc1fcef21509" providerId="ADAL" clId="{4F814472-7BD2-4148-AE0F-D1B2DB2B2605}" dt="2023-05-08T21:29:39.561" v="969" actId="478"/>
          <ac:picMkLst>
            <pc:docMk/>
            <pc:sldMk cId="552127706" sldId="1204"/>
            <ac:picMk id="6" creationId="{3A8EC2FA-3806-4AF1-87B4-6A7766115114}"/>
          </ac:picMkLst>
        </pc:picChg>
        <pc:picChg chg="del">
          <ac:chgData name="White, Laura M. (LARC-E403)" userId="a8b870f3-957f-4355-8c78-cc1fcef21509" providerId="ADAL" clId="{4F814472-7BD2-4148-AE0F-D1B2DB2B2605}" dt="2023-05-08T21:29:56.778" v="970" actId="478"/>
          <ac:picMkLst>
            <pc:docMk/>
            <pc:sldMk cId="552127706" sldId="1204"/>
            <ac:picMk id="7" creationId="{14395DB2-E7AC-4EA0-BA1E-B51A521C3AD5}"/>
          </ac:picMkLst>
        </pc:picChg>
        <pc:picChg chg="mod">
          <ac:chgData name="White, Laura M. (LARC-E403)" userId="a8b870f3-957f-4355-8c78-cc1fcef21509" providerId="ADAL" clId="{4F814472-7BD2-4148-AE0F-D1B2DB2B2605}" dt="2023-05-08T22:19:41.577" v="1022" actId="1076"/>
          <ac:picMkLst>
            <pc:docMk/>
            <pc:sldMk cId="552127706" sldId="1204"/>
            <ac:picMk id="8" creationId="{4947E31E-820A-447F-BE03-CA251BE89915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8:02.634" v="1036"/>
        <pc:sldMkLst>
          <pc:docMk/>
          <pc:sldMk cId="3778269767" sldId="1205"/>
        </pc:sldMkLst>
        <pc:spChg chg="del">
          <ac:chgData name="White, Laura M. (LARC-E403)" userId="a8b870f3-957f-4355-8c78-cc1fcef21509" providerId="ADAL" clId="{4F814472-7BD2-4148-AE0F-D1B2DB2B2605}" dt="2023-05-08T21:00:40.069" v="950" actId="478"/>
          <ac:spMkLst>
            <pc:docMk/>
            <pc:sldMk cId="3778269767" sldId="1205"/>
            <ac:spMk id="4" creationId="{D0039662-DDF8-40F0-A8DA-7DAC332CC1A0}"/>
          </ac:spMkLst>
        </pc:spChg>
        <pc:picChg chg="add del mod">
          <ac:chgData name="White, Laura M. (LARC-E403)" userId="a8b870f3-957f-4355-8c78-cc1fcef21509" providerId="ADAL" clId="{4F814472-7BD2-4148-AE0F-D1B2DB2B2605}" dt="2023-05-08T21:30:29.206" v="972" actId="478"/>
          <ac:picMkLst>
            <pc:docMk/>
            <pc:sldMk cId="3778269767" sldId="1205"/>
            <ac:picMk id="3" creationId="{265D514B-461F-495B-B534-883DBA0C82DB}"/>
          </ac:picMkLst>
        </pc:picChg>
        <pc:picChg chg="mod">
          <ac:chgData name="White, Laura M. (LARC-E403)" userId="a8b870f3-957f-4355-8c78-cc1fcef21509" providerId="ADAL" clId="{4F814472-7BD2-4148-AE0F-D1B2DB2B2605}" dt="2023-05-08T22:19:45.122" v="1023" actId="1076"/>
          <ac:picMkLst>
            <pc:docMk/>
            <pc:sldMk cId="3778269767" sldId="1205"/>
            <ac:picMk id="6" creationId="{7163A548-5CCA-444D-95D3-D388B86DB551}"/>
          </ac:picMkLst>
        </pc:picChg>
      </pc:sldChg>
      <pc:sldChg chg="addSp delSp modSp mod modTransition delAnim">
        <pc:chgData name="White, Laura M. (LARC-E403)" userId="a8b870f3-957f-4355-8c78-cc1fcef21509" providerId="ADAL" clId="{4F814472-7BD2-4148-AE0F-D1B2DB2B2605}" dt="2023-05-08T22:46:53.420" v="1032"/>
        <pc:sldMkLst>
          <pc:docMk/>
          <pc:sldMk cId="2263978823" sldId="1206"/>
        </pc:sldMkLst>
        <pc:spChg chg="del">
          <ac:chgData name="White, Laura M. (LARC-E403)" userId="a8b870f3-957f-4355-8c78-cc1fcef21509" providerId="ADAL" clId="{4F814472-7BD2-4148-AE0F-D1B2DB2B2605}" dt="2023-05-08T21:00:20.262" v="945" actId="478"/>
          <ac:spMkLst>
            <pc:docMk/>
            <pc:sldMk cId="2263978823" sldId="1206"/>
            <ac:spMk id="4" creationId="{A2F2FFDE-F7E8-4C10-B6A2-A1CC55147C61}"/>
          </ac:spMkLst>
        </pc:spChg>
        <pc:picChg chg="add del mod">
          <ac:chgData name="White, Laura M. (LARC-E403)" userId="a8b870f3-957f-4355-8c78-cc1fcef21509" providerId="ADAL" clId="{4F814472-7BD2-4148-AE0F-D1B2DB2B2605}" dt="2023-05-08T21:05:29.062" v="958" actId="478"/>
          <ac:picMkLst>
            <pc:docMk/>
            <pc:sldMk cId="2263978823" sldId="1206"/>
            <ac:picMk id="3" creationId="{5A8D59A8-64E5-490B-8AF0-F262E83FA67C}"/>
          </ac:picMkLst>
        </pc:picChg>
        <pc:picChg chg="add del mod">
          <ac:chgData name="White, Laura M. (LARC-E403)" userId="a8b870f3-957f-4355-8c78-cc1fcef21509" providerId="ADAL" clId="{4F814472-7BD2-4148-AE0F-D1B2DB2B2605}" dt="2023-05-08T21:55:20.452" v="991" actId="478"/>
          <ac:picMkLst>
            <pc:docMk/>
            <pc:sldMk cId="2263978823" sldId="1206"/>
            <ac:picMk id="6" creationId="{E11B0C1F-4DF4-4BC7-9693-5126986A57F6}"/>
          </ac:picMkLst>
        </pc:picChg>
        <pc:picChg chg="add mod">
          <ac:chgData name="White, Laura M. (LARC-E403)" userId="a8b870f3-957f-4355-8c78-cc1fcef21509" providerId="ADAL" clId="{4F814472-7BD2-4148-AE0F-D1B2DB2B2605}" dt="2023-05-08T22:19:17.846" v="1017" actId="1076"/>
          <ac:picMkLst>
            <pc:docMk/>
            <pc:sldMk cId="2263978823" sldId="1206"/>
            <ac:picMk id="7" creationId="{A880DFE4-98C1-455B-BCCF-1030EC4444BB}"/>
          </ac:picMkLst>
        </pc:picChg>
      </pc:sldChg>
      <pc:sldChg chg="addSp delSp modSp new mod modTransition delAnim">
        <pc:chgData name="White, Laura M. (LARC-E403)" userId="a8b870f3-957f-4355-8c78-cc1fcef21509" providerId="ADAL" clId="{4F814472-7BD2-4148-AE0F-D1B2DB2B2605}" dt="2023-05-08T22:47:46.134" v="1035"/>
        <pc:sldMkLst>
          <pc:docMk/>
          <pc:sldMk cId="4056807973" sldId="1207"/>
        </pc:sldMkLst>
        <pc:spChg chg="mod">
          <ac:chgData name="White, Laura M. (LARC-E403)" userId="a8b870f3-957f-4355-8c78-cc1fcef21509" providerId="ADAL" clId="{4F814472-7BD2-4148-AE0F-D1B2DB2B2605}" dt="2023-05-01T18:33:02.626" v="483" actId="20577"/>
          <ac:spMkLst>
            <pc:docMk/>
            <pc:sldMk cId="4056807973" sldId="1207"/>
            <ac:spMk id="2" creationId="{FE9F7D8F-9EA6-4939-ADBD-9210F5E99DBC}"/>
          </ac:spMkLst>
        </pc:spChg>
        <pc:spChg chg="del">
          <ac:chgData name="White, Laura M. (LARC-E403)" userId="a8b870f3-957f-4355-8c78-cc1fcef21509" providerId="ADAL" clId="{4F814472-7BD2-4148-AE0F-D1B2DB2B2605}" dt="2023-05-01T18:32:39.852" v="443"/>
          <ac:spMkLst>
            <pc:docMk/>
            <pc:sldMk cId="4056807973" sldId="1207"/>
            <ac:spMk id="3" creationId="{E70BCCB5-22FD-45A3-97B0-69211CA81B15}"/>
          </ac:spMkLst>
        </pc:spChg>
        <pc:spChg chg="del">
          <ac:chgData name="White, Laura M. (LARC-E403)" userId="a8b870f3-957f-4355-8c78-cc1fcef21509" providerId="ADAL" clId="{4F814472-7BD2-4148-AE0F-D1B2DB2B2605}" dt="2023-05-08T21:00:32.556" v="948" actId="478"/>
          <ac:spMkLst>
            <pc:docMk/>
            <pc:sldMk cId="4056807973" sldId="1207"/>
            <ac:spMk id="4" creationId="{5645CAA8-5534-4B44-9214-DAE5128CC169}"/>
          </ac:spMkLst>
        </pc:spChg>
        <pc:graphicFrameChg chg="add mod modGraphic">
          <ac:chgData name="White, Laura M. (LARC-E403)" userId="a8b870f3-957f-4355-8c78-cc1fcef21509" providerId="ADAL" clId="{4F814472-7BD2-4148-AE0F-D1B2DB2B2605}" dt="2023-05-08T21:28:41.627" v="968" actId="20577"/>
          <ac:graphicFrameMkLst>
            <pc:docMk/>
            <pc:sldMk cId="4056807973" sldId="1207"/>
            <ac:graphicFrameMk id="6" creationId="{632F3076-2BDC-4C87-8C87-753B93D29881}"/>
          </ac:graphicFrameMkLst>
        </pc:graphicFrameChg>
        <pc:picChg chg="add del mod">
          <ac:chgData name="White, Laura M. (LARC-E403)" userId="a8b870f3-957f-4355-8c78-cc1fcef21509" providerId="ADAL" clId="{4F814472-7BD2-4148-AE0F-D1B2DB2B2605}" dt="2023-05-08T21:26:40.717" v="966" actId="478"/>
          <ac:picMkLst>
            <pc:docMk/>
            <pc:sldMk cId="4056807973" sldId="1207"/>
            <ac:picMk id="3" creationId="{6C288EE7-0FE7-4CB9-9E81-94BB37F00693}"/>
          </ac:picMkLst>
        </pc:picChg>
        <pc:picChg chg="del mod">
          <ac:chgData name="White, Laura M. (LARC-E403)" userId="a8b870f3-957f-4355-8c78-cc1fcef21509" providerId="ADAL" clId="{4F814472-7BD2-4148-AE0F-D1B2DB2B2605}" dt="2023-05-08T22:01:37.637" v="999" actId="478"/>
          <ac:picMkLst>
            <pc:docMk/>
            <pc:sldMk cId="4056807973" sldId="1207"/>
            <ac:picMk id="7" creationId="{06D03758-E3D6-4EF3-BD33-9676750BF8BF}"/>
          </ac:picMkLst>
        </pc:picChg>
        <pc:picChg chg="mod">
          <ac:chgData name="White, Laura M. (LARC-E403)" userId="a8b870f3-957f-4355-8c78-cc1fcef21509" providerId="ADAL" clId="{4F814472-7BD2-4148-AE0F-D1B2DB2B2605}" dt="2023-05-08T22:19:36.885" v="1021" actId="1076"/>
          <ac:picMkLst>
            <pc:docMk/>
            <pc:sldMk cId="4056807973" sldId="1207"/>
            <ac:picMk id="8" creationId="{A5794DA5-8CAD-453C-B906-3CEE1C723438}"/>
          </ac:picMkLst>
        </pc:picChg>
      </pc:sldChg>
      <pc:sldChg chg="modSp new del mod">
        <pc:chgData name="White, Laura M. (LARC-E403)" userId="a8b870f3-957f-4355-8c78-cc1fcef21509" providerId="ADAL" clId="{4F814472-7BD2-4148-AE0F-D1B2DB2B2605}" dt="2023-05-01T18:45:20.448" v="599" actId="47"/>
        <pc:sldMkLst>
          <pc:docMk/>
          <pc:sldMk cId="418193070" sldId="1208"/>
        </pc:sldMkLst>
        <pc:spChg chg="mod">
          <ac:chgData name="White, Laura M. (LARC-E403)" userId="a8b870f3-957f-4355-8c78-cc1fcef21509" providerId="ADAL" clId="{4F814472-7BD2-4148-AE0F-D1B2DB2B2605}" dt="2023-05-01T18:34:01.106" v="498" actId="20577"/>
          <ac:spMkLst>
            <pc:docMk/>
            <pc:sldMk cId="418193070" sldId="1208"/>
            <ac:spMk id="2" creationId="{C63CFCED-2D1A-4C74-B86C-7586D75C89FD}"/>
          </ac:spMkLst>
        </pc:spChg>
        <pc:spChg chg="mod">
          <ac:chgData name="White, Laura M. (LARC-E403)" userId="a8b870f3-957f-4355-8c78-cc1fcef21509" providerId="ADAL" clId="{4F814472-7BD2-4148-AE0F-D1B2DB2B2605}" dt="2023-05-01T18:34:02.706" v="499"/>
          <ac:spMkLst>
            <pc:docMk/>
            <pc:sldMk cId="418193070" sldId="1208"/>
            <ac:spMk id="3" creationId="{3E2190DE-384D-416E-A65D-5A5F920DDE4F}"/>
          </ac:spMkLst>
        </pc:spChg>
      </pc:sldChg>
      <pc:sldChg chg="addSp delSp modSp new mod addAnim delAnim">
        <pc:chgData name="White, Laura M. (LARC-E403)" userId="a8b870f3-957f-4355-8c78-cc1fcef21509" providerId="ADAL" clId="{4F814472-7BD2-4148-AE0F-D1B2DB2B2605}" dt="2023-05-08T22:18:51.291" v="1012" actId="1076"/>
        <pc:sldMkLst>
          <pc:docMk/>
          <pc:sldMk cId="4245768294" sldId="1208"/>
        </pc:sldMkLst>
        <pc:spChg chg="mod">
          <ac:chgData name="White, Laura M. (LARC-E403)" userId="a8b870f3-957f-4355-8c78-cc1fcef21509" providerId="ADAL" clId="{4F814472-7BD2-4148-AE0F-D1B2DB2B2605}" dt="2023-05-01T18:53:27.790" v="632" actId="20577"/>
          <ac:spMkLst>
            <pc:docMk/>
            <pc:sldMk cId="4245768294" sldId="1208"/>
            <ac:spMk id="2" creationId="{148B9C5C-961D-48D8-91BF-0A4ACC27D2DD}"/>
          </ac:spMkLst>
        </pc:spChg>
        <pc:spChg chg="mod">
          <ac:chgData name="White, Laura M. (LARC-E403)" userId="a8b870f3-957f-4355-8c78-cc1fcef21509" providerId="ADAL" clId="{4F814472-7BD2-4148-AE0F-D1B2DB2B2605}" dt="2023-05-01T19:13:36.894" v="746" actId="20577"/>
          <ac:spMkLst>
            <pc:docMk/>
            <pc:sldMk cId="4245768294" sldId="1208"/>
            <ac:spMk id="3" creationId="{EE4DEC60-F1D3-45F1-AFA3-790F256D66DC}"/>
          </ac:spMkLst>
        </pc:spChg>
        <pc:spChg chg="del">
          <ac:chgData name="White, Laura M. (LARC-E403)" userId="a8b870f3-957f-4355-8c78-cc1fcef21509" providerId="ADAL" clId="{4F814472-7BD2-4148-AE0F-D1B2DB2B2605}" dt="2023-05-08T20:59:55.980" v="939" actId="478"/>
          <ac:spMkLst>
            <pc:docMk/>
            <pc:sldMk cId="4245768294" sldId="1208"/>
            <ac:spMk id="4" creationId="{9C909CA7-D9BC-4C48-917F-D50EC027C3D6}"/>
          </ac:spMkLst>
        </pc:spChg>
        <pc:spChg chg="add mod ord">
          <ac:chgData name="White, Laura M. (LARC-E403)" userId="a8b870f3-957f-4355-8c78-cc1fcef21509" providerId="ADAL" clId="{4F814472-7BD2-4148-AE0F-D1B2DB2B2605}" dt="2023-05-01T18:56:42.923" v="676" actId="166"/>
          <ac:spMkLst>
            <pc:docMk/>
            <pc:sldMk cId="4245768294" sldId="1208"/>
            <ac:spMk id="8" creationId="{C4304A63-7D9B-48F8-8FF3-60147E69E0CA}"/>
          </ac:spMkLst>
        </pc:spChg>
        <pc:picChg chg="add mod ord">
          <ac:chgData name="White, Laura M. (LARC-E403)" userId="a8b870f3-957f-4355-8c78-cc1fcef21509" providerId="ADAL" clId="{4F814472-7BD2-4148-AE0F-D1B2DB2B2605}" dt="2023-05-01T19:02:08.202" v="698" actId="1035"/>
          <ac:picMkLst>
            <pc:docMk/>
            <pc:sldMk cId="4245768294" sldId="1208"/>
            <ac:picMk id="6" creationId="{346FB47C-3159-48A9-A648-3E30486B1E22}"/>
          </ac:picMkLst>
        </pc:picChg>
        <pc:picChg chg="add mod ord">
          <ac:chgData name="White, Laura M. (LARC-E403)" userId="a8b870f3-957f-4355-8c78-cc1fcef21509" providerId="ADAL" clId="{4F814472-7BD2-4148-AE0F-D1B2DB2B2605}" dt="2023-05-01T19:01:55.178" v="695" actId="14100"/>
          <ac:picMkLst>
            <pc:docMk/>
            <pc:sldMk cId="4245768294" sldId="1208"/>
            <ac:picMk id="7" creationId="{B67EAAEA-CC42-4D3F-ACA2-9BD6F8355FC4}"/>
          </ac:picMkLst>
        </pc:picChg>
        <pc:picChg chg="add del mod">
          <ac:chgData name="White, Laura M. (LARC-E403)" userId="a8b870f3-957f-4355-8c78-cc1fcef21509" providerId="ADAL" clId="{4F814472-7BD2-4148-AE0F-D1B2DB2B2605}" dt="2023-05-08T21:39:27.270" v="977" actId="478"/>
          <ac:picMkLst>
            <pc:docMk/>
            <pc:sldMk cId="4245768294" sldId="1208"/>
            <ac:picMk id="10" creationId="{65F5CBF3-F627-4653-B0BE-6CC33C7FBF9A}"/>
          </ac:picMkLst>
        </pc:picChg>
        <pc:picChg chg="add mod">
          <ac:chgData name="White, Laura M. (LARC-E403)" userId="a8b870f3-957f-4355-8c78-cc1fcef21509" providerId="ADAL" clId="{4F814472-7BD2-4148-AE0F-D1B2DB2B2605}" dt="2023-05-08T22:18:51.291" v="1012" actId="1076"/>
          <ac:picMkLst>
            <pc:docMk/>
            <pc:sldMk cId="4245768294" sldId="1208"/>
            <ac:picMk id="11" creationId="{0A6B2E15-4A66-4B1B-A878-279156B64822}"/>
          </ac:picMkLst>
        </pc:picChg>
        <pc:cxnChg chg="add mod">
          <ac:chgData name="White, Laura M. (LARC-E403)" userId="a8b870f3-957f-4355-8c78-cc1fcef21509" providerId="ADAL" clId="{4F814472-7BD2-4148-AE0F-D1B2DB2B2605}" dt="2023-05-01T18:56:09.905" v="670" actId="14100"/>
          <ac:cxnSpMkLst>
            <pc:docMk/>
            <pc:sldMk cId="4245768294" sldId="1208"/>
            <ac:cxnSpMk id="9" creationId="{8B57B2E3-1861-486C-8D96-18C1C4257A96}"/>
          </ac:cxnSpMkLst>
        </pc:cxnChg>
      </pc:sldChg>
      <pc:sldChg chg="addSp delSp modSp new del mod setBg">
        <pc:chgData name="White, Laura M. (LARC-E403)" userId="a8b870f3-957f-4355-8c78-cc1fcef21509" providerId="ADAL" clId="{4F814472-7BD2-4148-AE0F-D1B2DB2B2605}" dt="2023-05-08T16:16:51.271" v="827" actId="2696"/>
        <pc:sldMkLst>
          <pc:docMk/>
          <pc:sldMk cId="911905289" sldId="1209"/>
        </pc:sldMkLst>
        <pc:spChg chg="mod">
          <ac:chgData name="White, Laura M. (LARC-E403)" userId="a8b870f3-957f-4355-8c78-cc1fcef21509" providerId="ADAL" clId="{4F814472-7BD2-4148-AE0F-D1B2DB2B2605}" dt="2023-05-08T16:12:51.280" v="789" actId="26606"/>
          <ac:spMkLst>
            <pc:docMk/>
            <pc:sldMk cId="911905289" sldId="1209"/>
            <ac:spMk id="2" creationId="{51CD8744-B9A0-4D7B-811F-92665033EE3E}"/>
          </ac:spMkLst>
        </pc:spChg>
        <pc:spChg chg="del">
          <ac:chgData name="White, Laura M. (LARC-E403)" userId="a8b870f3-957f-4355-8c78-cc1fcef21509" providerId="ADAL" clId="{4F814472-7BD2-4148-AE0F-D1B2DB2B2605}" dt="2023-05-08T16:12:41.532" v="785"/>
          <ac:spMkLst>
            <pc:docMk/>
            <pc:sldMk cId="911905289" sldId="1209"/>
            <ac:spMk id="3" creationId="{F1540603-B558-47D9-BB99-7C55E407F303}"/>
          </ac:spMkLst>
        </pc:spChg>
        <pc:spChg chg="mod">
          <ac:chgData name="White, Laura M. (LARC-E403)" userId="a8b870f3-957f-4355-8c78-cc1fcef21509" providerId="ADAL" clId="{4F814472-7BD2-4148-AE0F-D1B2DB2B2605}" dt="2023-05-08T16:12:51.280" v="789" actId="26606"/>
          <ac:spMkLst>
            <pc:docMk/>
            <pc:sldMk cId="911905289" sldId="1209"/>
            <ac:spMk id="4" creationId="{58CE40DD-3D0A-403A-A01E-4608461DB8DD}"/>
          </ac:spMkLst>
        </pc:spChg>
        <pc:spChg chg="mod">
          <ac:chgData name="White, Laura M. (LARC-E403)" userId="a8b870f3-957f-4355-8c78-cc1fcef21509" providerId="ADAL" clId="{4F814472-7BD2-4148-AE0F-D1B2DB2B2605}" dt="2023-05-08T16:12:51.280" v="789" actId="26606"/>
          <ac:spMkLst>
            <pc:docMk/>
            <pc:sldMk cId="911905289" sldId="1209"/>
            <ac:spMk id="5" creationId="{82D33928-4103-410C-9BFC-E1B7AE3E7AED}"/>
          </ac:spMkLst>
        </pc:spChg>
        <pc:spChg chg="add">
          <ac:chgData name="White, Laura M. (LARC-E403)" userId="a8b870f3-957f-4355-8c78-cc1fcef21509" providerId="ADAL" clId="{4F814472-7BD2-4148-AE0F-D1B2DB2B2605}" dt="2023-05-08T16:12:51.280" v="789" actId="26606"/>
          <ac:spMkLst>
            <pc:docMk/>
            <pc:sldMk cId="911905289" sldId="1209"/>
            <ac:spMk id="16" creationId="{7C98A213-5994-475E-B327-DC6EC27FBA8B}"/>
          </ac:spMkLst>
        </pc:spChg>
        <pc:spChg chg="add">
          <ac:chgData name="White, Laura M. (LARC-E403)" userId="a8b870f3-957f-4355-8c78-cc1fcef21509" providerId="ADAL" clId="{4F814472-7BD2-4148-AE0F-D1B2DB2B2605}" dt="2023-05-08T16:12:51.280" v="789" actId="26606"/>
          <ac:spMkLst>
            <pc:docMk/>
            <pc:sldMk cId="911905289" sldId="1209"/>
            <ac:spMk id="18" creationId="{4B030A0D-0DAD-4A99-89BB-419527D6A64B}"/>
          </ac:spMkLst>
        </pc:spChg>
        <pc:picChg chg="add mod">
          <ac:chgData name="White, Laura M. (LARC-E403)" userId="a8b870f3-957f-4355-8c78-cc1fcef21509" providerId="ADAL" clId="{4F814472-7BD2-4148-AE0F-D1B2DB2B2605}" dt="2023-05-08T16:13:13.418" v="794" actId="1076"/>
          <ac:picMkLst>
            <pc:docMk/>
            <pc:sldMk cId="911905289" sldId="1209"/>
            <ac:picMk id="7" creationId="{8F43428C-2769-4547-A8A8-D090B4A9B48F}"/>
          </ac:picMkLst>
        </pc:picChg>
        <pc:picChg chg="add mod ord">
          <ac:chgData name="White, Laura M. (LARC-E403)" userId="a8b870f3-957f-4355-8c78-cc1fcef21509" providerId="ADAL" clId="{4F814472-7BD2-4148-AE0F-D1B2DB2B2605}" dt="2023-05-08T16:13:13.418" v="794" actId="1076"/>
          <ac:picMkLst>
            <pc:docMk/>
            <pc:sldMk cId="911905289" sldId="1209"/>
            <ac:picMk id="9" creationId="{CA1E24A4-C19E-48E8-B672-5EB7B24428F1}"/>
          </ac:picMkLst>
        </pc:picChg>
        <pc:picChg chg="add mod ord">
          <ac:chgData name="White, Laura M. (LARC-E403)" userId="a8b870f3-957f-4355-8c78-cc1fcef21509" providerId="ADAL" clId="{4F814472-7BD2-4148-AE0F-D1B2DB2B2605}" dt="2023-05-08T16:13:16.306" v="795" actId="1076"/>
          <ac:picMkLst>
            <pc:docMk/>
            <pc:sldMk cId="911905289" sldId="1209"/>
            <ac:picMk id="11" creationId="{6126BC2C-61BA-4D72-B115-6CA15942EEFC}"/>
          </ac:picMkLst>
        </pc:picChg>
      </pc:sldChg>
      <pc:sldChg chg="addSp delSp modSp new del mod setBg">
        <pc:chgData name="White, Laura M. (LARC-E403)" userId="a8b870f3-957f-4355-8c78-cc1fcef21509" providerId="ADAL" clId="{4F814472-7BD2-4148-AE0F-D1B2DB2B2605}" dt="2023-05-08T16:20:21.957" v="869" actId="47"/>
        <pc:sldMkLst>
          <pc:docMk/>
          <pc:sldMk cId="3161252479" sldId="1209"/>
        </pc:sldMkLst>
        <pc:spChg chg="mod">
          <ac:chgData name="White, Laura M. (LARC-E403)" userId="a8b870f3-957f-4355-8c78-cc1fcef21509" providerId="ADAL" clId="{4F814472-7BD2-4148-AE0F-D1B2DB2B2605}" dt="2023-05-08T16:18:11.911" v="848" actId="26606"/>
          <ac:spMkLst>
            <pc:docMk/>
            <pc:sldMk cId="3161252479" sldId="1209"/>
            <ac:spMk id="2" creationId="{C343C168-5BE9-4A18-B429-84E33C3B0967}"/>
          </ac:spMkLst>
        </pc:spChg>
        <pc:spChg chg="del">
          <ac:chgData name="White, Laura M. (LARC-E403)" userId="a8b870f3-957f-4355-8c78-cc1fcef21509" providerId="ADAL" clId="{4F814472-7BD2-4148-AE0F-D1B2DB2B2605}" dt="2023-05-08T16:17:43.858" v="830"/>
          <ac:spMkLst>
            <pc:docMk/>
            <pc:sldMk cId="3161252479" sldId="1209"/>
            <ac:spMk id="3" creationId="{4D6C8D2D-955F-4EEF-845C-7426968D8F23}"/>
          </ac:spMkLst>
        </pc:spChg>
        <pc:spChg chg="mod ord">
          <ac:chgData name="White, Laura M. (LARC-E403)" userId="a8b870f3-957f-4355-8c78-cc1fcef21509" providerId="ADAL" clId="{4F814472-7BD2-4148-AE0F-D1B2DB2B2605}" dt="2023-05-08T16:18:11.911" v="848" actId="26606"/>
          <ac:spMkLst>
            <pc:docMk/>
            <pc:sldMk cId="3161252479" sldId="1209"/>
            <ac:spMk id="4" creationId="{70530395-88ED-4247-86D7-C9A455D3D16F}"/>
          </ac:spMkLst>
        </pc:spChg>
        <pc:spChg chg="mod ord">
          <ac:chgData name="White, Laura M. (LARC-E403)" userId="a8b870f3-957f-4355-8c78-cc1fcef21509" providerId="ADAL" clId="{4F814472-7BD2-4148-AE0F-D1B2DB2B2605}" dt="2023-05-08T16:18:11.911" v="848" actId="26606"/>
          <ac:spMkLst>
            <pc:docMk/>
            <pc:sldMk cId="3161252479" sldId="1209"/>
            <ac:spMk id="5" creationId="{B9A10301-E8C9-4526-8103-CB645207DFE6}"/>
          </ac:spMkLst>
        </pc:spChg>
        <pc:spChg chg="add del mod">
          <ac:chgData name="White, Laura M. (LARC-E403)" userId="a8b870f3-957f-4355-8c78-cc1fcef21509" providerId="ADAL" clId="{4F814472-7BD2-4148-AE0F-D1B2DB2B2605}" dt="2023-05-08T16:18:06.489" v="843"/>
          <ac:spMkLst>
            <pc:docMk/>
            <pc:sldMk cId="3161252479" sldId="1209"/>
            <ac:spMk id="15" creationId="{DF03597C-098E-445A-82B6-8708DCD24649}"/>
          </ac:spMkLst>
        </pc:spChg>
        <pc:spChg chg="add">
          <ac:chgData name="White, Laura M. (LARC-E403)" userId="a8b870f3-957f-4355-8c78-cc1fcef21509" providerId="ADAL" clId="{4F814472-7BD2-4148-AE0F-D1B2DB2B2605}" dt="2023-05-08T16:18:11.911" v="848" actId="26606"/>
          <ac:spMkLst>
            <pc:docMk/>
            <pc:sldMk cId="3161252479" sldId="1209"/>
            <ac:spMk id="26" creationId="{70155189-D96C-4527-B0EC-654B946BE615}"/>
          </ac:spMkLst>
        </pc:spChg>
        <pc:picChg chg="add del mod">
          <ac:chgData name="White, Laura M. (LARC-E403)" userId="a8b870f3-957f-4355-8c78-cc1fcef21509" providerId="ADAL" clId="{4F814472-7BD2-4148-AE0F-D1B2DB2B2605}" dt="2023-05-08T16:17:55.885" v="842" actId="478"/>
          <ac:picMkLst>
            <pc:docMk/>
            <pc:sldMk cId="3161252479" sldId="1209"/>
            <ac:picMk id="7" creationId="{33A845BB-333F-425F-8D5D-2D305609B00E}"/>
          </ac:picMkLst>
        </pc:picChg>
        <pc:picChg chg="add del mod">
          <ac:chgData name="White, Laura M. (LARC-E403)" userId="a8b870f3-957f-4355-8c78-cc1fcef21509" providerId="ADAL" clId="{4F814472-7BD2-4148-AE0F-D1B2DB2B2605}" dt="2023-05-08T16:17:54.845" v="841" actId="478"/>
          <ac:picMkLst>
            <pc:docMk/>
            <pc:sldMk cId="3161252479" sldId="1209"/>
            <ac:picMk id="9" creationId="{3FAC64BD-44C3-4860-8199-331F2F463E01}"/>
          </ac:picMkLst>
        </pc:picChg>
        <pc:picChg chg="add del mod">
          <ac:chgData name="White, Laura M. (LARC-E403)" userId="a8b870f3-957f-4355-8c78-cc1fcef21509" providerId="ADAL" clId="{4F814472-7BD2-4148-AE0F-D1B2DB2B2605}" dt="2023-05-08T16:17:54.076" v="840" actId="478"/>
          <ac:picMkLst>
            <pc:docMk/>
            <pc:sldMk cId="3161252479" sldId="1209"/>
            <ac:picMk id="11" creationId="{87BF9F4E-2436-4DC9-85BF-E28DF596BB56}"/>
          </ac:picMkLst>
        </pc:picChg>
        <pc:picChg chg="add del mod">
          <ac:chgData name="White, Laura M. (LARC-E403)" userId="a8b870f3-957f-4355-8c78-cc1fcef21509" providerId="ADAL" clId="{4F814472-7BD2-4148-AE0F-D1B2DB2B2605}" dt="2023-05-08T16:17:53.192" v="839" actId="478"/>
          <ac:picMkLst>
            <pc:docMk/>
            <pc:sldMk cId="3161252479" sldId="1209"/>
            <ac:picMk id="13" creationId="{7C0B545D-11F0-4812-B7F0-C3BD01AF7952}"/>
          </ac:picMkLst>
        </pc:picChg>
        <pc:picChg chg="add mod ord">
          <ac:chgData name="White, Laura M. (LARC-E403)" userId="a8b870f3-957f-4355-8c78-cc1fcef21509" providerId="ADAL" clId="{4F814472-7BD2-4148-AE0F-D1B2DB2B2605}" dt="2023-05-08T16:18:20.802" v="849" actId="14100"/>
          <ac:picMkLst>
            <pc:docMk/>
            <pc:sldMk cId="3161252479" sldId="1209"/>
            <ac:picMk id="17" creationId="{533932F7-362A-40B4-9FF8-B76064D63EC2}"/>
          </ac:picMkLst>
        </pc:picChg>
        <pc:picChg chg="add mod">
          <ac:chgData name="White, Laura M. (LARC-E403)" userId="a8b870f3-957f-4355-8c78-cc1fcef21509" providerId="ADAL" clId="{4F814472-7BD2-4148-AE0F-D1B2DB2B2605}" dt="2023-05-08T16:18:20.802" v="849" actId="14100"/>
          <ac:picMkLst>
            <pc:docMk/>
            <pc:sldMk cId="3161252479" sldId="1209"/>
            <ac:picMk id="19" creationId="{6BCB5183-7F4F-4F6F-BDB2-98B917EC7831}"/>
          </ac:picMkLst>
        </pc:picChg>
        <pc:picChg chg="add mod">
          <ac:chgData name="White, Laura M. (LARC-E403)" userId="a8b870f3-957f-4355-8c78-cc1fcef21509" providerId="ADAL" clId="{4F814472-7BD2-4148-AE0F-D1B2DB2B2605}" dt="2023-05-08T16:18:20.802" v="849" actId="14100"/>
          <ac:picMkLst>
            <pc:docMk/>
            <pc:sldMk cId="3161252479" sldId="1209"/>
            <ac:picMk id="21" creationId="{7B4353A6-A8C4-412D-9907-5E8E7B2876CB}"/>
          </ac:picMkLst>
        </pc:picChg>
      </pc:sldChg>
      <pc:sldMasterChg chg="modSldLayout">
        <pc:chgData name="White, Laura M. (LARC-E403)" userId="a8b870f3-957f-4355-8c78-cc1fcef21509" providerId="ADAL" clId="{4F814472-7BD2-4148-AE0F-D1B2DB2B2605}" dt="2023-05-08T20:59:41.226" v="937" actId="478"/>
        <pc:sldMasterMkLst>
          <pc:docMk/>
          <pc:sldMasterMk cId="0" sldId="2147483677"/>
        </pc:sldMasterMkLst>
        <pc:sldLayoutChg chg="delSp mod">
          <pc:chgData name="White, Laura M. (LARC-E403)" userId="a8b870f3-957f-4355-8c78-cc1fcef21509" providerId="ADAL" clId="{4F814472-7BD2-4148-AE0F-D1B2DB2B2605}" dt="2023-05-08T20:58:52.468" v="927" actId="478"/>
          <pc:sldLayoutMkLst>
            <pc:docMk/>
            <pc:sldMasterMk cId="0" sldId="2147483677"/>
            <pc:sldLayoutMk cId="0" sldId="2147483692"/>
          </pc:sldLayoutMkLst>
          <pc:spChg chg="del">
            <ac:chgData name="White, Laura M. (LARC-E403)" userId="a8b870f3-957f-4355-8c78-cc1fcef21509" providerId="ADAL" clId="{4F814472-7BD2-4148-AE0F-D1B2DB2B2605}" dt="2023-05-08T20:58:52.468" v="927" actId="478"/>
            <ac:spMkLst>
              <pc:docMk/>
              <pc:sldMasterMk cId="0" sldId="2147483677"/>
              <pc:sldLayoutMk cId="0" sldId="2147483692"/>
              <ac:spMk id="7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21.055" v="930" actId="478"/>
          <pc:sldLayoutMkLst>
            <pc:docMk/>
            <pc:sldMasterMk cId="0" sldId="2147483677"/>
            <pc:sldLayoutMk cId="0" sldId="2147483694"/>
          </pc:sldLayoutMkLst>
          <pc:spChg chg="del">
            <ac:chgData name="White, Laura M. (LARC-E403)" userId="a8b870f3-957f-4355-8c78-cc1fcef21509" providerId="ADAL" clId="{4F814472-7BD2-4148-AE0F-D1B2DB2B2605}" dt="2023-05-08T20:59:21.055" v="930" actId="478"/>
            <ac:spMkLst>
              <pc:docMk/>
              <pc:sldMasterMk cId="0" sldId="2147483677"/>
              <pc:sldLayoutMk cId="0" sldId="2147483694"/>
              <ac:spMk id="8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38.046" v="936" actId="478"/>
          <pc:sldLayoutMkLst>
            <pc:docMk/>
            <pc:sldMasterMk cId="0" sldId="2147483677"/>
            <pc:sldLayoutMk cId="0" sldId="2147483696"/>
          </pc:sldLayoutMkLst>
          <pc:spChg chg="del">
            <ac:chgData name="White, Laura M. (LARC-E403)" userId="a8b870f3-957f-4355-8c78-cc1fcef21509" providerId="ADAL" clId="{4F814472-7BD2-4148-AE0F-D1B2DB2B2605}" dt="2023-05-08T20:59:38.046" v="936" actId="478"/>
            <ac:spMkLst>
              <pc:docMk/>
              <pc:sldMasterMk cId="0" sldId="2147483677"/>
              <pc:sldLayoutMk cId="0" sldId="2147483696"/>
              <ac:spMk id="6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41.226" v="937" actId="478"/>
          <pc:sldLayoutMkLst>
            <pc:docMk/>
            <pc:sldMasterMk cId="0" sldId="2147483677"/>
            <pc:sldLayoutMk cId="0" sldId="2147483697"/>
          </pc:sldLayoutMkLst>
          <pc:spChg chg="del">
            <ac:chgData name="White, Laura M. (LARC-E403)" userId="a8b870f3-957f-4355-8c78-cc1fcef21509" providerId="ADAL" clId="{4F814472-7BD2-4148-AE0F-D1B2DB2B2605}" dt="2023-05-08T20:59:41.226" v="937" actId="478"/>
            <ac:spMkLst>
              <pc:docMk/>
              <pc:sldMasterMk cId="0" sldId="2147483677"/>
              <pc:sldLayoutMk cId="0" sldId="2147483697"/>
              <ac:spMk id="5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10.981" v="928" actId="478"/>
          <pc:sldLayoutMkLst>
            <pc:docMk/>
            <pc:sldMasterMk cId="0" sldId="2147483677"/>
            <pc:sldLayoutMk cId="4134865235" sldId="2147483731"/>
          </pc:sldLayoutMkLst>
          <pc:spChg chg="del">
            <ac:chgData name="White, Laura M. (LARC-E403)" userId="a8b870f3-957f-4355-8c78-cc1fcef21509" providerId="ADAL" clId="{4F814472-7BD2-4148-AE0F-D1B2DB2B2605}" dt="2023-05-08T20:59:10.981" v="928" actId="478"/>
            <ac:spMkLst>
              <pc:docMk/>
              <pc:sldMasterMk cId="0" sldId="2147483677"/>
              <pc:sldLayoutMk cId="4134865235" sldId="2147483731"/>
              <ac:spMk id="7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17.952" v="929" actId="478"/>
          <pc:sldLayoutMkLst>
            <pc:docMk/>
            <pc:sldMasterMk cId="0" sldId="2147483677"/>
            <pc:sldLayoutMk cId="2727751439" sldId="2147483732"/>
          </pc:sldLayoutMkLst>
          <pc:spChg chg="del">
            <ac:chgData name="White, Laura M. (LARC-E403)" userId="a8b870f3-957f-4355-8c78-cc1fcef21509" providerId="ADAL" clId="{4F814472-7BD2-4148-AE0F-D1B2DB2B2605}" dt="2023-05-08T20:59:17.952" v="929" actId="478"/>
            <ac:spMkLst>
              <pc:docMk/>
              <pc:sldMasterMk cId="0" sldId="2147483677"/>
              <pc:sldLayoutMk cId="2727751439" sldId="2147483732"/>
              <ac:spMk id="7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33.197" v="934" actId="478"/>
          <pc:sldLayoutMkLst>
            <pc:docMk/>
            <pc:sldMasterMk cId="0" sldId="2147483677"/>
            <pc:sldLayoutMk cId="3650431612" sldId="2147483733"/>
          </pc:sldLayoutMkLst>
          <pc:spChg chg="del">
            <ac:chgData name="White, Laura M. (LARC-E403)" userId="a8b870f3-957f-4355-8c78-cc1fcef21509" providerId="ADAL" clId="{4F814472-7BD2-4148-AE0F-D1B2DB2B2605}" dt="2023-05-08T20:59:33.197" v="934" actId="478"/>
            <ac:spMkLst>
              <pc:docMk/>
              <pc:sldMasterMk cId="0" sldId="2147483677"/>
              <pc:sldLayoutMk cId="3650431612" sldId="2147483733"/>
              <ac:spMk id="7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35.791" v="935" actId="478"/>
          <pc:sldLayoutMkLst>
            <pc:docMk/>
            <pc:sldMasterMk cId="0" sldId="2147483677"/>
            <pc:sldLayoutMk cId="3934665080" sldId="2147483734"/>
          </pc:sldLayoutMkLst>
          <pc:spChg chg="del">
            <ac:chgData name="White, Laura M. (LARC-E403)" userId="a8b870f3-957f-4355-8c78-cc1fcef21509" providerId="ADAL" clId="{4F814472-7BD2-4148-AE0F-D1B2DB2B2605}" dt="2023-05-08T20:59:35.791" v="935" actId="478"/>
            <ac:spMkLst>
              <pc:docMk/>
              <pc:sldMasterMk cId="0" sldId="2147483677"/>
              <pc:sldLayoutMk cId="3934665080" sldId="2147483734"/>
              <ac:spMk id="7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26.993" v="932" actId="478"/>
          <pc:sldLayoutMkLst>
            <pc:docMk/>
            <pc:sldMasterMk cId="0" sldId="2147483677"/>
            <pc:sldLayoutMk cId="2799912201" sldId="2147483735"/>
          </pc:sldLayoutMkLst>
          <pc:spChg chg="del">
            <ac:chgData name="White, Laura M. (LARC-E403)" userId="a8b870f3-957f-4355-8c78-cc1fcef21509" providerId="ADAL" clId="{4F814472-7BD2-4148-AE0F-D1B2DB2B2605}" dt="2023-05-08T20:59:26.993" v="932" actId="478"/>
            <ac:spMkLst>
              <pc:docMk/>
              <pc:sldMasterMk cId="0" sldId="2147483677"/>
              <pc:sldLayoutMk cId="2799912201" sldId="2147483735"/>
              <ac:spMk id="8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24.062" v="931" actId="478"/>
          <pc:sldLayoutMkLst>
            <pc:docMk/>
            <pc:sldMasterMk cId="0" sldId="2147483677"/>
            <pc:sldLayoutMk cId="1593785921" sldId="2147483736"/>
          </pc:sldLayoutMkLst>
          <pc:spChg chg="del">
            <ac:chgData name="White, Laura M. (LARC-E403)" userId="a8b870f3-957f-4355-8c78-cc1fcef21509" providerId="ADAL" clId="{4F814472-7BD2-4148-AE0F-D1B2DB2B2605}" dt="2023-05-08T20:59:24.062" v="931" actId="478"/>
            <ac:spMkLst>
              <pc:docMk/>
              <pc:sldMasterMk cId="0" sldId="2147483677"/>
              <pc:sldLayoutMk cId="1593785921" sldId="2147483736"/>
              <ac:spMk id="8" creationId="{00000000-0000-0000-0000-000000000000}"/>
            </ac:spMkLst>
          </pc:spChg>
        </pc:sldLayoutChg>
        <pc:sldLayoutChg chg="delSp mod">
          <pc:chgData name="White, Laura M. (LARC-E403)" userId="a8b870f3-957f-4355-8c78-cc1fcef21509" providerId="ADAL" clId="{4F814472-7BD2-4148-AE0F-D1B2DB2B2605}" dt="2023-05-08T20:59:30.518" v="933" actId="478"/>
          <pc:sldLayoutMkLst>
            <pc:docMk/>
            <pc:sldMasterMk cId="0" sldId="2147483677"/>
            <pc:sldLayoutMk cId="2638305544" sldId="2147483738"/>
          </pc:sldLayoutMkLst>
          <pc:spChg chg="del">
            <ac:chgData name="White, Laura M. (LARC-E403)" userId="a8b870f3-957f-4355-8c78-cc1fcef21509" providerId="ADAL" clId="{4F814472-7BD2-4148-AE0F-D1B2DB2B2605}" dt="2023-05-08T20:59:30.518" v="933" actId="478"/>
            <ac:spMkLst>
              <pc:docMk/>
              <pc:sldMasterMk cId="0" sldId="2147483677"/>
              <pc:sldLayoutMk cId="2638305544" sldId="2147483738"/>
              <ac:spMk id="7" creationId="{00000000-0000-0000-0000-000000000000}"/>
            </ac:spMkLst>
          </pc:spChg>
        </pc:sldLayoutChg>
      </pc:sldMasterChg>
    </pc:docChg>
  </pc:docChgLst>
  <pc:docChgLst>
    <pc:chgData name="White, Laura M. (LARC-E403)" userId="a8b870f3-957f-4355-8c78-cc1fcef21509" providerId="ADAL" clId="{C8BB1BBB-6D16-4CF8-A7C9-A19797AC23B5}"/>
    <pc:docChg chg="undo redo custSel addSld delSld modSld sldOrd modMainMaster modSection">
      <pc:chgData name="White, Laura M. (LARC-E403)" userId="a8b870f3-957f-4355-8c78-cc1fcef21509" providerId="ADAL" clId="{C8BB1BBB-6D16-4CF8-A7C9-A19797AC23B5}" dt="2023-04-26T21:05:19.641" v="7241" actId="1036"/>
      <pc:docMkLst>
        <pc:docMk/>
      </pc:docMkLst>
      <pc:sldChg chg="del">
        <pc:chgData name="White, Laura M. (LARC-E403)" userId="a8b870f3-957f-4355-8c78-cc1fcef21509" providerId="ADAL" clId="{C8BB1BBB-6D16-4CF8-A7C9-A19797AC23B5}" dt="2023-04-24T15:26:03.300" v="6" actId="47"/>
        <pc:sldMkLst>
          <pc:docMk/>
          <pc:sldMk cId="839766417" sldId="1188"/>
        </pc:sldMkLst>
      </pc:sldChg>
      <pc:sldChg chg="new del">
        <pc:chgData name="White, Laura M. (LARC-E403)" userId="a8b870f3-957f-4355-8c78-cc1fcef21509" providerId="ADAL" clId="{C8BB1BBB-6D16-4CF8-A7C9-A19797AC23B5}" dt="2023-04-24T15:26:05.911" v="7" actId="47"/>
        <pc:sldMkLst>
          <pc:docMk/>
          <pc:sldMk cId="1358298228" sldId="1189"/>
        </pc:sldMkLst>
      </pc:sldChg>
      <pc:sldChg chg="addSp modSp new mod ord">
        <pc:chgData name="White, Laura M. (LARC-E403)" userId="a8b870f3-957f-4355-8c78-cc1fcef21509" providerId="ADAL" clId="{C8BB1BBB-6D16-4CF8-A7C9-A19797AC23B5}" dt="2023-04-26T20:52:04.225" v="7201" actId="1076"/>
        <pc:sldMkLst>
          <pc:docMk/>
          <pc:sldMk cId="2980422445" sldId="1190"/>
        </pc:sldMkLst>
        <pc:spChg chg="mod">
          <ac:chgData name="White, Laura M. (LARC-E403)" userId="a8b870f3-957f-4355-8c78-cc1fcef21509" providerId="ADAL" clId="{C8BB1BBB-6D16-4CF8-A7C9-A19797AC23B5}" dt="2023-04-26T20:51:28.812" v="7194" actId="1076"/>
          <ac:spMkLst>
            <pc:docMk/>
            <pc:sldMk cId="2980422445" sldId="1190"/>
            <ac:spMk id="2" creationId="{A5557BF4-781A-4CD7-8150-8B78C0E23195}"/>
          </ac:spMkLst>
        </pc:spChg>
        <pc:spChg chg="mod">
          <ac:chgData name="White, Laura M. (LARC-E403)" userId="a8b870f3-957f-4355-8c78-cc1fcef21509" providerId="ADAL" clId="{C8BB1BBB-6D16-4CF8-A7C9-A19797AC23B5}" dt="2023-04-26T20:51:54.725" v="7199" actId="1076"/>
          <ac:spMkLst>
            <pc:docMk/>
            <pc:sldMk cId="2980422445" sldId="1190"/>
            <ac:spMk id="3" creationId="{70035745-5292-44B8-A47D-016D1982B48D}"/>
          </ac:spMkLst>
        </pc:spChg>
        <pc:picChg chg="add mod">
          <ac:chgData name="White, Laura M. (LARC-E403)" userId="a8b870f3-957f-4355-8c78-cc1fcef21509" providerId="ADAL" clId="{C8BB1BBB-6D16-4CF8-A7C9-A19797AC23B5}" dt="2023-04-26T20:52:04.225" v="7201" actId="1076"/>
          <ac:picMkLst>
            <pc:docMk/>
            <pc:sldMk cId="2980422445" sldId="1190"/>
            <ac:picMk id="5" creationId="{7B61DDB4-2D66-440B-91D9-CCA3DED2ACCE}"/>
          </ac:picMkLst>
        </pc:picChg>
      </pc:sldChg>
      <pc:sldChg chg="addSp modSp new mod">
        <pc:chgData name="White, Laura M. (LARC-E403)" userId="a8b870f3-957f-4355-8c78-cc1fcef21509" providerId="ADAL" clId="{C8BB1BBB-6D16-4CF8-A7C9-A19797AC23B5}" dt="2023-04-26T20:49:39.367" v="7188" actId="20577"/>
        <pc:sldMkLst>
          <pc:docMk/>
          <pc:sldMk cId="1550385456" sldId="1191"/>
        </pc:sldMkLst>
        <pc:spChg chg="mod">
          <ac:chgData name="White, Laura M. (LARC-E403)" userId="a8b870f3-957f-4355-8c78-cc1fcef21509" providerId="ADAL" clId="{C8BB1BBB-6D16-4CF8-A7C9-A19797AC23B5}" dt="2023-04-24T15:53:12.796" v="386" actId="20577"/>
          <ac:spMkLst>
            <pc:docMk/>
            <pc:sldMk cId="1550385456" sldId="1191"/>
            <ac:spMk id="2" creationId="{3008661F-19AD-4D17-A8B2-45F8244AB092}"/>
          </ac:spMkLst>
        </pc:spChg>
        <pc:spChg chg="mod">
          <ac:chgData name="White, Laura M. (LARC-E403)" userId="a8b870f3-957f-4355-8c78-cc1fcef21509" providerId="ADAL" clId="{C8BB1BBB-6D16-4CF8-A7C9-A19797AC23B5}" dt="2023-04-26T20:49:39.367" v="7188" actId="20577"/>
          <ac:spMkLst>
            <pc:docMk/>
            <pc:sldMk cId="1550385456" sldId="1191"/>
            <ac:spMk id="3" creationId="{64AD1ADB-20EE-4448-B482-418543F0D0E5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9" creationId="{FA5590DD-8945-4777-8E2C-1398D25CA986}"/>
          </ac:spMkLst>
        </pc:spChg>
        <pc:spChg chg="mod">
          <ac:chgData name="White, Laura M. (LARC-E403)" userId="a8b870f3-957f-4355-8c78-cc1fcef21509" providerId="ADAL" clId="{C8BB1BBB-6D16-4CF8-A7C9-A19797AC23B5}" dt="2023-04-26T20:49:10.667" v="7169" actId="1076"/>
          <ac:spMkLst>
            <pc:docMk/>
            <pc:sldMk cId="1550385456" sldId="1191"/>
            <ac:spMk id="10" creationId="{8BAAABC8-6255-4FC9-A6CD-4A9715130B89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1" creationId="{0C005956-1C66-4F1D-A94A-586F6F104D20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2" creationId="{F698C575-10E6-4C79-ADBC-C1B4E6BD852A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3" creationId="{ED356BEE-6B6D-4A23-8159-EBE24D490917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4" creationId="{36FFFBD7-29E4-4440-B7F1-40E20E2BC14E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5" creationId="{EF9DA33C-2D4D-40EB-863E-34E25DE8E1B3}"/>
          </ac:spMkLst>
        </pc:spChg>
        <pc:spChg chg="mod">
          <ac:chgData name="White, Laura M. (LARC-E403)" userId="a8b870f3-957f-4355-8c78-cc1fcef21509" providerId="ADAL" clId="{C8BB1BBB-6D16-4CF8-A7C9-A19797AC23B5}" dt="2023-04-24T15:52:14.266" v="368"/>
          <ac:spMkLst>
            <pc:docMk/>
            <pc:sldMk cId="1550385456" sldId="1191"/>
            <ac:spMk id="16" creationId="{D00597CC-7B38-48F1-BB8D-60118D8B6104}"/>
          </ac:spMkLst>
        </pc:spChg>
        <pc:grpChg chg="add mod">
          <ac:chgData name="White, Laura M. (LARC-E403)" userId="a8b870f3-957f-4355-8c78-cc1fcef21509" providerId="ADAL" clId="{C8BB1BBB-6D16-4CF8-A7C9-A19797AC23B5}" dt="2023-04-24T15:52:28.828" v="374" actId="1038"/>
          <ac:grpSpMkLst>
            <pc:docMk/>
            <pc:sldMk cId="1550385456" sldId="1191"/>
            <ac:grpSpMk id="6" creationId="{EA2467AE-2CED-42BB-8DA3-39D1C9704092}"/>
          </ac:grpSpMkLst>
        </pc:grpChg>
        <pc:picChg chg="mod">
          <ac:chgData name="White, Laura M. (LARC-E403)" userId="a8b870f3-957f-4355-8c78-cc1fcef21509" providerId="ADAL" clId="{C8BB1BBB-6D16-4CF8-A7C9-A19797AC23B5}" dt="2023-04-24T15:52:14.266" v="368"/>
          <ac:picMkLst>
            <pc:docMk/>
            <pc:sldMk cId="1550385456" sldId="1191"/>
            <ac:picMk id="7" creationId="{4260F618-7148-43B4-9885-ACDC53763F0F}"/>
          </ac:picMkLst>
        </pc:picChg>
        <pc:picChg chg="mod">
          <ac:chgData name="White, Laura M. (LARC-E403)" userId="a8b870f3-957f-4355-8c78-cc1fcef21509" providerId="ADAL" clId="{C8BB1BBB-6D16-4CF8-A7C9-A19797AC23B5}" dt="2023-04-24T15:52:14.266" v="368"/>
          <ac:picMkLst>
            <pc:docMk/>
            <pc:sldMk cId="1550385456" sldId="1191"/>
            <ac:picMk id="8" creationId="{9C94D073-F1D7-4F54-95DD-9BA03599AD19}"/>
          </ac:picMkLst>
        </pc:picChg>
      </pc:sldChg>
      <pc:sldChg chg="addSp delSp modSp new mod modTransition modAnim">
        <pc:chgData name="White, Laura M. (LARC-E403)" userId="a8b870f3-957f-4355-8c78-cc1fcef21509" providerId="ADAL" clId="{C8BB1BBB-6D16-4CF8-A7C9-A19797AC23B5}" dt="2023-04-26T20:55:01.160" v="7232" actId="167"/>
        <pc:sldMkLst>
          <pc:docMk/>
          <pc:sldMk cId="2503584219" sldId="1192"/>
        </pc:sldMkLst>
        <pc:spChg chg="mod">
          <ac:chgData name="White, Laura M. (LARC-E403)" userId="a8b870f3-957f-4355-8c78-cc1fcef21509" providerId="ADAL" clId="{C8BB1BBB-6D16-4CF8-A7C9-A19797AC23B5}" dt="2023-04-24T15:58:58.117" v="405" actId="20577"/>
          <ac:spMkLst>
            <pc:docMk/>
            <pc:sldMk cId="2503584219" sldId="1192"/>
            <ac:spMk id="2" creationId="{79966934-F5A2-422B-B1A1-C10D2ED7FFCA}"/>
          </ac:spMkLst>
        </pc:spChg>
        <pc:spChg chg="mod">
          <ac:chgData name="White, Laura M. (LARC-E403)" userId="a8b870f3-957f-4355-8c78-cc1fcef21509" providerId="ADAL" clId="{C8BB1BBB-6D16-4CF8-A7C9-A19797AC23B5}" dt="2023-04-26T20:54:24.590" v="7229" actId="20577"/>
          <ac:spMkLst>
            <pc:docMk/>
            <pc:sldMk cId="2503584219" sldId="1192"/>
            <ac:spMk id="3" creationId="{6D39D540-C82C-45B1-8487-81D7F73AFC40}"/>
          </ac:spMkLst>
        </pc:spChg>
        <pc:spChg chg="add del mod">
          <ac:chgData name="White, Laura M. (LARC-E403)" userId="a8b870f3-957f-4355-8c78-cc1fcef21509" providerId="ADAL" clId="{C8BB1BBB-6D16-4CF8-A7C9-A19797AC23B5}" dt="2023-04-26T20:52:40.575" v="7204" actId="478"/>
          <ac:spMkLst>
            <pc:docMk/>
            <pc:sldMk cId="2503584219" sldId="1192"/>
            <ac:spMk id="10" creationId="{621E9B76-75B8-44AB-A55B-532A4967F861}"/>
          </ac:spMkLst>
        </pc:spChg>
        <pc:picChg chg="add mod">
          <ac:chgData name="White, Laura M. (LARC-E403)" userId="a8b870f3-957f-4355-8c78-cc1fcef21509" providerId="ADAL" clId="{C8BB1BBB-6D16-4CF8-A7C9-A19797AC23B5}" dt="2023-04-26T20:52:58.166" v="7212" actId="1076"/>
          <ac:picMkLst>
            <pc:docMk/>
            <pc:sldMk cId="2503584219" sldId="1192"/>
            <ac:picMk id="6" creationId="{9BBE5AD6-E9D3-4CDD-B969-D6B0017C0075}"/>
          </ac:picMkLst>
        </pc:picChg>
        <pc:picChg chg="add mod ord">
          <ac:chgData name="White, Laura M. (LARC-E403)" userId="a8b870f3-957f-4355-8c78-cc1fcef21509" providerId="ADAL" clId="{C8BB1BBB-6D16-4CF8-A7C9-A19797AC23B5}" dt="2023-04-26T20:55:01.160" v="7232" actId="167"/>
          <ac:picMkLst>
            <pc:docMk/>
            <pc:sldMk cId="2503584219" sldId="1192"/>
            <ac:picMk id="8" creationId="{94E4E274-C08C-4456-AA75-ABF1E341CF89}"/>
          </ac:picMkLst>
        </pc:picChg>
        <pc:picChg chg="add del mod">
          <ac:chgData name="White, Laura M. (LARC-E403)" userId="a8b870f3-957f-4355-8c78-cc1fcef21509" providerId="ADAL" clId="{C8BB1BBB-6D16-4CF8-A7C9-A19797AC23B5}" dt="2023-04-26T20:52:37.993" v="7203" actId="478"/>
          <ac:picMkLst>
            <pc:docMk/>
            <pc:sldMk cId="2503584219" sldId="1192"/>
            <ac:picMk id="9" creationId="{5C052CF7-ADAE-430A-9491-3B7A88BAE3BA}"/>
          </ac:picMkLst>
        </pc:picChg>
      </pc:sldChg>
      <pc:sldChg chg="addSp delSp modSp new mod">
        <pc:chgData name="White, Laura M. (LARC-E403)" userId="a8b870f3-957f-4355-8c78-cc1fcef21509" providerId="ADAL" clId="{C8BB1BBB-6D16-4CF8-A7C9-A19797AC23B5}" dt="2023-04-26T21:05:19.641" v="7241" actId="1036"/>
        <pc:sldMkLst>
          <pc:docMk/>
          <pc:sldMk cId="1358525355" sldId="1193"/>
        </pc:sldMkLst>
        <pc:spChg chg="mod">
          <ac:chgData name="White, Laura M. (LARC-E403)" userId="a8b870f3-957f-4355-8c78-cc1fcef21509" providerId="ADAL" clId="{C8BB1BBB-6D16-4CF8-A7C9-A19797AC23B5}" dt="2023-04-24T16:48:56.427" v="1239" actId="20577"/>
          <ac:spMkLst>
            <pc:docMk/>
            <pc:sldMk cId="1358525355" sldId="1193"/>
            <ac:spMk id="2" creationId="{9A9939FD-73BE-4AB6-B8BB-1C4B47895B72}"/>
          </ac:spMkLst>
        </pc:spChg>
        <pc:spChg chg="mod">
          <ac:chgData name="White, Laura M. (LARC-E403)" userId="a8b870f3-957f-4355-8c78-cc1fcef21509" providerId="ADAL" clId="{C8BB1BBB-6D16-4CF8-A7C9-A19797AC23B5}" dt="2023-04-24T21:10:55.078" v="2655" actId="5793"/>
          <ac:spMkLst>
            <pc:docMk/>
            <pc:sldMk cId="1358525355" sldId="1193"/>
            <ac:spMk id="3" creationId="{51BE46BC-304C-4FF3-8E47-2452163FEA29}"/>
          </ac:spMkLst>
        </pc:spChg>
        <pc:picChg chg="add del mod">
          <ac:chgData name="White, Laura M. (LARC-E403)" userId="a8b870f3-957f-4355-8c78-cc1fcef21509" providerId="ADAL" clId="{C8BB1BBB-6D16-4CF8-A7C9-A19797AC23B5}" dt="2023-04-24T16:53:50.997" v="1515" actId="478"/>
          <ac:picMkLst>
            <pc:docMk/>
            <pc:sldMk cId="1358525355" sldId="1193"/>
            <ac:picMk id="7" creationId="{BCF4CBF9-A054-4475-81DB-F11C881F6A9C}"/>
          </ac:picMkLst>
        </pc:picChg>
        <pc:picChg chg="add mod">
          <ac:chgData name="White, Laura M. (LARC-E403)" userId="a8b870f3-957f-4355-8c78-cc1fcef21509" providerId="ADAL" clId="{C8BB1BBB-6D16-4CF8-A7C9-A19797AC23B5}" dt="2023-04-26T21:05:19.641" v="7241" actId="1036"/>
          <ac:picMkLst>
            <pc:docMk/>
            <pc:sldMk cId="1358525355" sldId="1193"/>
            <ac:picMk id="7" creationId="{BF6F55EB-BB73-4FA5-9CD0-72A10E42BEC4}"/>
          </ac:picMkLst>
        </pc:picChg>
        <pc:picChg chg="add del mod">
          <ac:chgData name="White, Laura M. (LARC-E403)" userId="a8b870f3-957f-4355-8c78-cc1fcef21509" providerId="ADAL" clId="{C8BB1BBB-6D16-4CF8-A7C9-A19797AC23B5}" dt="2023-04-26T21:05:06.599" v="7233" actId="478"/>
          <ac:picMkLst>
            <pc:docMk/>
            <pc:sldMk cId="1358525355" sldId="1193"/>
            <ac:picMk id="9" creationId="{1272DF6A-FE32-4CE6-9EEC-FA25ADBFF2AD}"/>
          </ac:picMkLst>
        </pc:picChg>
      </pc:sldChg>
      <pc:sldChg chg="addSp modSp new mod">
        <pc:chgData name="White, Laura M. (LARC-E403)" userId="a8b870f3-957f-4355-8c78-cc1fcef21509" providerId="ADAL" clId="{C8BB1BBB-6D16-4CF8-A7C9-A19797AC23B5}" dt="2023-04-24T22:13:05.259" v="3509" actId="20577"/>
        <pc:sldMkLst>
          <pc:docMk/>
          <pc:sldMk cId="3875680051" sldId="1194"/>
        </pc:sldMkLst>
        <pc:spChg chg="mod">
          <ac:chgData name="White, Laura M. (LARC-E403)" userId="a8b870f3-957f-4355-8c78-cc1fcef21509" providerId="ADAL" clId="{C8BB1BBB-6D16-4CF8-A7C9-A19797AC23B5}" dt="2023-04-24T22:13:05.259" v="3509" actId="20577"/>
          <ac:spMkLst>
            <pc:docMk/>
            <pc:sldMk cId="3875680051" sldId="1194"/>
            <ac:spMk id="2" creationId="{8465D7EE-8C70-4B43-9A80-1957913DFDCA}"/>
          </ac:spMkLst>
        </pc:spChg>
        <pc:spChg chg="mod">
          <ac:chgData name="White, Laura M. (LARC-E403)" userId="a8b870f3-957f-4355-8c78-cc1fcef21509" providerId="ADAL" clId="{C8BB1BBB-6D16-4CF8-A7C9-A19797AC23B5}" dt="2023-04-24T21:09:51.567" v="2648" actId="20577"/>
          <ac:spMkLst>
            <pc:docMk/>
            <pc:sldMk cId="3875680051" sldId="1194"/>
            <ac:spMk id="3" creationId="{96D32D93-227C-4BBF-A3CC-7ABD823B663C}"/>
          </ac:spMkLst>
        </pc:spChg>
        <pc:spChg chg="add mod">
          <ac:chgData name="White, Laura M. (LARC-E403)" userId="a8b870f3-957f-4355-8c78-cc1fcef21509" providerId="ADAL" clId="{C8BB1BBB-6D16-4CF8-A7C9-A19797AC23B5}" dt="2023-04-24T17:08:30.141" v="2001" actId="113"/>
          <ac:spMkLst>
            <pc:docMk/>
            <pc:sldMk cId="3875680051" sldId="1194"/>
            <ac:spMk id="10" creationId="{1DC46A69-5CCA-4430-B67A-DC264B89533A}"/>
          </ac:spMkLst>
        </pc:spChg>
        <pc:spChg chg="add mod">
          <ac:chgData name="White, Laura M. (LARC-E403)" userId="a8b870f3-957f-4355-8c78-cc1fcef21509" providerId="ADAL" clId="{C8BB1BBB-6D16-4CF8-A7C9-A19797AC23B5}" dt="2023-04-24T17:21:31.998" v="2033" actId="1076"/>
          <ac:spMkLst>
            <pc:docMk/>
            <pc:sldMk cId="3875680051" sldId="1194"/>
            <ac:spMk id="11" creationId="{17FBBE8F-3689-4E1E-8EDF-39CCCE74372A}"/>
          </ac:spMkLst>
        </pc:spChg>
        <pc:picChg chg="add mod">
          <ac:chgData name="White, Laura M. (LARC-E403)" userId="a8b870f3-957f-4355-8c78-cc1fcef21509" providerId="ADAL" clId="{C8BB1BBB-6D16-4CF8-A7C9-A19797AC23B5}" dt="2023-04-24T17:21:29.395" v="2032" actId="1076"/>
          <ac:picMkLst>
            <pc:docMk/>
            <pc:sldMk cId="3875680051" sldId="1194"/>
            <ac:picMk id="7" creationId="{81B631C4-2941-40CE-B833-222E642D3CCA}"/>
          </ac:picMkLst>
        </pc:picChg>
        <pc:picChg chg="add mod">
          <ac:chgData name="White, Laura M. (LARC-E403)" userId="a8b870f3-957f-4355-8c78-cc1fcef21509" providerId="ADAL" clId="{C8BB1BBB-6D16-4CF8-A7C9-A19797AC23B5}" dt="2023-04-24T17:09:06.459" v="2028" actId="1035"/>
          <ac:picMkLst>
            <pc:docMk/>
            <pc:sldMk cId="3875680051" sldId="1194"/>
            <ac:picMk id="9" creationId="{6AF3E3D6-106A-44A5-8199-3BBA229C9E77}"/>
          </ac:picMkLst>
        </pc:picChg>
      </pc:sldChg>
      <pc:sldChg chg="addSp delSp modSp new mod">
        <pc:chgData name="White, Laura M. (LARC-E403)" userId="a8b870f3-957f-4355-8c78-cc1fcef21509" providerId="ADAL" clId="{C8BB1BBB-6D16-4CF8-A7C9-A19797AC23B5}" dt="2023-04-24T22:30:21.276" v="4303" actId="1076"/>
        <pc:sldMkLst>
          <pc:docMk/>
          <pc:sldMk cId="3914540254" sldId="1195"/>
        </pc:sldMkLst>
        <pc:spChg chg="mod">
          <ac:chgData name="White, Laura M. (LARC-E403)" userId="a8b870f3-957f-4355-8c78-cc1fcef21509" providerId="ADAL" clId="{C8BB1BBB-6D16-4CF8-A7C9-A19797AC23B5}" dt="2023-04-24T20:35:17.053" v="2073" actId="20577"/>
          <ac:spMkLst>
            <pc:docMk/>
            <pc:sldMk cId="3914540254" sldId="1195"/>
            <ac:spMk id="2" creationId="{0FFAF4FB-2EAC-4C0B-A2AC-EC87809FD880}"/>
          </ac:spMkLst>
        </pc:spChg>
        <pc:spChg chg="mod">
          <ac:chgData name="White, Laura M. (LARC-E403)" userId="a8b870f3-957f-4355-8c78-cc1fcef21509" providerId="ADAL" clId="{C8BB1BBB-6D16-4CF8-A7C9-A19797AC23B5}" dt="2023-04-24T22:29:42.879" v="4300" actId="20577"/>
          <ac:spMkLst>
            <pc:docMk/>
            <pc:sldMk cId="3914540254" sldId="1195"/>
            <ac:spMk id="3" creationId="{FF2A293F-B247-4E7B-B46F-9B9A4CC643DA}"/>
          </ac:spMkLst>
        </pc:spChg>
        <pc:spChg chg="add mod">
          <ac:chgData name="White, Laura M. (LARC-E403)" userId="a8b870f3-957f-4355-8c78-cc1fcef21509" providerId="ADAL" clId="{C8BB1BBB-6D16-4CF8-A7C9-A19797AC23B5}" dt="2023-04-24T21:15:04.785" v="2767" actId="1036"/>
          <ac:spMkLst>
            <pc:docMk/>
            <pc:sldMk cId="3914540254" sldId="1195"/>
            <ac:spMk id="12" creationId="{A2CA2D1F-27ED-4BF9-B332-04EE86AA2052}"/>
          </ac:spMkLst>
        </pc:spChg>
        <pc:spChg chg="add mod">
          <ac:chgData name="White, Laura M. (LARC-E403)" userId="a8b870f3-957f-4355-8c78-cc1fcef21509" providerId="ADAL" clId="{C8BB1BBB-6D16-4CF8-A7C9-A19797AC23B5}" dt="2023-04-24T22:30:02.360" v="4301" actId="164"/>
          <ac:spMkLst>
            <pc:docMk/>
            <pc:sldMk cId="3914540254" sldId="1195"/>
            <ac:spMk id="13" creationId="{657B5995-9699-4736-8BD8-FE4A9462A8F5}"/>
          </ac:spMkLst>
        </pc:spChg>
        <pc:spChg chg="add mod">
          <ac:chgData name="White, Laura M. (LARC-E403)" userId="a8b870f3-957f-4355-8c78-cc1fcef21509" providerId="ADAL" clId="{C8BB1BBB-6D16-4CF8-A7C9-A19797AC23B5}" dt="2023-04-24T22:30:02.360" v="4301" actId="164"/>
          <ac:spMkLst>
            <pc:docMk/>
            <pc:sldMk cId="3914540254" sldId="1195"/>
            <ac:spMk id="14" creationId="{71214AE9-971E-4333-9394-71FAFA36AD78}"/>
          </ac:spMkLst>
        </pc:spChg>
        <pc:spChg chg="add mod">
          <ac:chgData name="White, Laura M. (LARC-E403)" userId="a8b870f3-957f-4355-8c78-cc1fcef21509" providerId="ADAL" clId="{C8BB1BBB-6D16-4CF8-A7C9-A19797AC23B5}" dt="2023-04-24T22:30:02.360" v="4301" actId="164"/>
          <ac:spMkLst>
            <pc:docMk/>
            <pc:sldMk cId="3914540254" sldId="1195"/>
            <ac:spMk id="15" creationId="{600A1F8A-1B99-4913-A3E4-A8D9149233DA}"/>
          </ac:spMkLst>
        </pc:spChg>
        <pc:spChg chg="add mod">
          <ac:chgData name="White, Laura M. (LARC-E403)" userId="a8b870f3-957f-4355-8c78-cc1fcef21509" providerId="ADAL" clId="{C8BB1BBB-6D16-4CF8-A7C9-A19797AC23B5}" dt="2023-04-24T22:30:02.360" v="4301" actId="164"/>
          <ac:spMkLst>
            <pc:docMk/>
            <pc:sldMk cId="3914540254" sldId="1195"/>
            <ac:spMk id="16" creationId="{B6B742E0-7294-42C6-B88C-1716094CBB9A}"/>
          </ac:spMkLst>
        </pc:spChg>
        <pc:grpChg chg="add mod">
          <ac:chgData name="White, Laura M. (LARC-E403)" userId="a8b870f3-957f-4355-8c78-cc1fcef21509" providerId="ADAL" clId="{C8BB1BBB-6D16-4CF8-A7C9-A19797AC23B5}" dt="2023-04-24T22:30:05.762" v="4302" actId="1076"/>
          <ac:grpSpMkLst>
            <pc:docMk/>
            <pc:sldMk cId="3914540254" sldId="1195"/>
            <ac:grpSpMk id="19" creationId="{3CD6E672-96DC-4E06-95E7-C4AE328C3F15}"/>
          </ac:grpSpMkLst>
        </pc:grpChg>
        <pc:picChg chg="add mod">
          <ac:chgData name="White, Laura M. (LARC-E403)" userId="a8b870f3-957f-4355-8c78-cc1fcef21509" providerId="ADAL" clId="{C8BB1BBB-6D16-4CF8-A7C9-A19797AC23B5}" dt="2023-04-24T22:30:02.360" v="4301" actId="164"/>
          <ac:picMkLst>
            <pc:docMk/>
            <pc:sldMk cId="3914540254" sldId="1195"/>
            <ac:picMk id="7" creationId="{82E5EC77-3FA8-4E0E-9BE9-DF0BC2422FD8}"/>
          </ac:picMkLst>
        </pc:picChg>
        <pc:picChg chg="add del mod">
          <ac:chgData name="White, Laura M. (LARC-E403)" userId="a8b870f3-957f-4355-8c78-cc1fcef21509" providerId="ADAL" clId="{C8BB1BBB-6D16-4CF8-A7C9-A19797AC23B5}" dt="2023-04-24T21:18:41.516" v="2836" actId="478"/>
          <ac:picMkLst>
            <pc:docMk/>
            <pc:sldMk cId="3914540254" sldId="1195"/>
            <ac:picMk id="9" creationId="{0754CBBF-1216-4D56-A10D-030B8E25FB49}"/>
          </ac:picMkLst>
        </pc:picChg>
        <pc:picChg chg="add mod">
          <ac:chgData name="White, Laura M. (LARC-E403)" userId="a8b870f3-957f-4355-8c78-cc1fcef21509" providerId="ADAL" clId="{C8BB1BBB-6D16-4CF8-A7C9-A19797AC23B5}" dt="2023-04-24T21:15:02.599" v="2763" actId="1035"/>
          <ac:picMkLst>
            <pc:docMk/>
            <pc:sldMk cId="3914540254" sldId="1195"/>
            <ac:picMk id="11" creationId="{EF14A124-0ABD-494C-9409-30283B5DB3DD}"/>
          </ac:picMkLst>
        </pc:picChg>
        <pc:picChg chg="add mod">
          <ac:chgData name="White, Laura M. (LARC-E403)" userId="a8b870f3-957f-4355-8c78-cc1fcef21509" providerId="ADAL" clId="{C8BB1BBB-6D16-4CF8-A7C9-A19797AC23B5}" dt="2023-04-24T22:30:21.276" v="4303" actId="1076"/>
          <ac:picMkLst>
            <pc:docMk/>
            <pc:sldMk cId="3914540254" sldId="1195"/>
            <ac:picMk id="18" creationId="{7EDB2C1D-C538-4524-9C91-C7062BE982FD}"/>
          </ac:picMkLst>
        </pc:picChg>
      </pc:sldChg>
      <pc:sldChg chg="addSp modSp new mod ord">
        <pc:chgData name="White, Laura M. (LARC-E403)" userId="a8b870f3-957f-4355-8c78-cc1fcef21509" providerId="ADAL" clId="{C8BB1BBB-6D16-4CF8-A7C9-A19797AC23B5}" dt="2023-04-24T22:18:47.395" v="4020"/>
        <pc:sldMkLst>
          <pc:docMk/>
          <pc:sldMk cId="817834593" sldId="1196"/>
        </pc:sldMkLst>
        <pc:spChg chg="mod">
          <ac:chgData name="White, Laura M. (LARC-E403)" userId="a8b870f3-957f-4355-8c78-cc1fcef21509" providerId="ADAL" clId="{C8BB1BBB-6D16-4CF8-A7C9-A19797AC23B5}" dt="2023-04-24T22:06:47.772" v="3438"/>
          <ac:spMkLst>
            <pc:docMk/>
            <pc:sldMk cId="817834593" sldId="1196"/>
            <ac:spMk id="2" creationId="{29191911-650B-40E6-9584-A4E97EE52EFC}"/>
          </ac:spMkLst>
        </pc:spChg>
        <pc:spChg chg="mod">
          <ac:chgData name="White, Laura M. (LARC-E403)" userId="a8b870f3-957f-4355-8c78-cc1fcef21509" providerId="ADAL" clId="{C8BB1BBB-6D16-4CF8-A7C9-A19797AC23B5}" dt="2023-04-24T22:09:28.929" v="3477" actId="403"/>
          <ac:spMkLst>
            <pc:docMk/>
            <pc:sldMk cId="817834593" sldId="1196"/>
            <ac:spMk id="3" creationId="{5092BB61-C9D1-47F7-8746-390FB37996B4}"/>
          </ac:spMkLst>
        </pc:spChg>
        <pc:spChg chg="add mod">
          <ac:chgData name="White, Laura M. (LARC-E403)" userId="a8b870f3-957f-4355-8c78-cc1fcef21509" providerId="ADAL" clId="{C8BB1BBB-6D16-4CF8-A7C9-A19797AC23B5}" dt="2023-04-24T22:08:40.200" v="3459" actId="1076"/>
          <ac:spMkLst>
            <pc:docMk/>
            <pc:sldMk cId="817834593" sldId="1196"/>
            <ac:spMk id="11" creationId="{153C3EE1-5735-47B2-94EB-707F7EEE4E67}"/>
          </ac:spMkLst>
        </pc:spChg>
        <pc:picChg chg="add mod">
          <ac:chgData name="White, Laura M. (LARC-E403)" userId="a8b870f3-957f-4355-8c78-cc1fcef21509" providerId="ADAL" clId="{C8BB1BBB-6D16-4CF8-A7C9-A19797AC23B5}" dt="2023-04-24T22:09:36.795" v="3480" actId="1076"/>
          <ac:picMkLst>
            <pc:docMk/>
            <pc:sldMk cId="817834593" sldId="1196"/>
            <ac:picMk id="7" creationId="{F093C63A-4EDE-489A-BB4F-D9D25E9FE976}"/>
          </ac:picMkLst>
        </pc:picChg>
        <pc:picChg chg="add mod">
          <ac:chgData name="White, Laura M. (LARC-E403)" userId="a8b870f3-957f-4355-8c78-cc1fcef21509" providerId="ADAL" clId="{C8BB1BBB-6D16-4CF8-A7C9-A19797AC23B5}" dt="2023-04-24T22:09:32.732" v="3479" actId="1036"/>
          <ac:picMkLst>
            <pc:docMk/>
            <pc:sldMk cId="817834593" sldId="1196"/>
            <ac:picMk id="9" creationId="{D7E920EC-B141-4D65-841D-CBF130A7CF8B}"/>
          </ac:picMkLst>
        </pc:picChg>
        <pc:picChg chg="add mod">
          <ac:chgData name="White, Laura M. (LARC-E403)" userId="a8b870f3-957f-4355-8c78-cc1fcef21509" providerId="ADAL" clId="{C8BB1BBB-6D16-4CF8-A7C9-A19797AC23B5}" dt="2023-04-24T22:09:45.708" v="3483" actId="1035"/>
          <ac:picMkLst>
            <pc:docMk/>
            <pc:sldMk cId="817834593" sldId="1196"/>
            <ac:picMk id="10" creationId="{61FD53C3-DAF2-4423-93F5-5EE51EC13BE1}"/>
          </ac:picMkLst>
        </pc:picChg>
        <pc:picChg chg="add mod">
          <ac:chgData name="White, Laura M. (LARC-E403)" userId="a8b870f3-957f-4355-8c78-cc1fcef21509" providerId="ADAL" clId="{C8BB1BBB-6D16-4CF8-A7C9-A19797AC23B5}" dt="2023-04-24T22:11:39.556" v="3490" actId="1035"/>
          <ac:picMkLst>
            <pc:docMk/>
            <pc:sldMk cId="817834593" sldId="1196"/>
            <ac:picMk id="12" creationId="{F65969C4-6FC4-4D2A-B903-C42C9717A441}"/>
          </ac:picMkLst>
        </pc:picChg>
      </pc:sldChg>
      <pc:sldChg chg="addSp modSp new mod">
        <pc:chgData name="White, Laura M. (LARC-E403)" userId="a8b870f3-957f-4355-8c78-cc1fcef21509" providerId="ADAL" clId="{C8BB1BBB-6D16-4CF8-A7C9-A19797AC23B5}" dt="2023-04-25T13:28:41.744" v="7093" actId="1036"/>
        <pc:sldMkLst>
          <pc:docMk/>
          <pc:sldMk cId="2539835668" sldId="1197"/>
        </pc:sldMkLst>
        <pc:spChg chg="mod">
          <ac:chgData name="White, Laura M. (LARC-E403)" userId="a8b870f3-957f-4355-8c78-cc1fcef21509" providerId="ADAL" clId="{C8BB1BBB-6D16-4CF8-A7C9-A19797AC23B5}" dt="2023-04-24T22:13:26.093" v="3533" actId="20577"/>
          <ac:spMkLst>
            <pc:docMk/>
            <pc:sldMk cId="2539835668" sldId="1197"/>
            <ac:spMk id="2" creationId="{EBBEADE5-6F3F-4CDE-A879-2F0824E5AC8D}"/>
          </ac:spMkLst>
        </pc:spChg>
        <pc:spChg chg="mod ord">
          <ac:chgData name="White, Laura M. (LARC-E403)" userId="a8b870f3-957f-4355-8c78-cc1fcef21509" providerId="ADAL" clId="{C8BB1BBB-6D16-4CF8-A7C9-A19797AC23B5}" dt="2023-04-24T22:31:08.182" v="4304" actId="167"/>
          <ac:spMkLst>
            <pc:docMk/>
            <pc:sldMk cId="2539835668" sldId="1197"/>
            <ac:spMk id="3" creationId="{D80BE848-E219-47B5-A155-57A479D21274}"/>
          </ac:spMkLst>
        </pc:spChg>
        <pc:spChg chg="add mod">
          <ac:chgData name="White, Laura M. (LARC-E403)" userId="a8b870f3-957f-4355-8c78-cc1fcef21509" providerId="ADAL" clId="{C8BB1BBB-6D16-4CF8-A7C9-A19797AC23B5}" dt="2023-04-25T13:28:41.744" v="7093" actId="1036"/>
          <ac:spMkLst>
            <pc:docMk/>
            <pc:sldMk cId="2539835668" sldId="1197"/>
            <ac:spMk id="10" creationId="{6569FE60-01D3-44EB-B464-B6B0F611A777}"/>
          </ac:spMkLst>
        </pc:spChg>
        <pc:picChg chg="add mod ord">
          <ac:chgData name="White, Laura M. (LARC-E403)" userId="a8b870f3-957f-4355-8c78-cc1fcef21509" providerId="ADAL" clId="{C8BB1BBB-6D16-4CF8-A7C9-A19797AC23B5}" dt="2023-04-24T22:31:21.048" v="4310" actId="167"/>
          <ac:picMkLst>
            <pc:docMk/>
            <pc:sldMk cId="2539835668" sldId="1197"/>
            <ac:picMk id="7" creationId="{D2700C21-EE67-4081-945A-B8F0CB8C2319}"/>
          </ac:picMkLst>
        </pc:picChg>
        <pc:picChg chg="add mod">
          <ac:chgData name="White, Laura M. (LARC-E403)" userId="a8b870f3-957f-4355-8c78-cc1fcef21509" providerId="ADAL" clId="{C8BB1BBB-6D16-4CF8-A7C9-A19797AC23B5}" dt="2023-04-25T13:28:41.744" v="7093" actId="1036"/>
          <ac:picMkLst>
            <pc:docMk/>
            <pc:sldMk cId="2539835668" sldId="1197"/>
            <ac:picMk id="9" creationId="{3D35F3B1-F242-4179-A2EF-AD3695FF967A}"/>
          </ac:picMkLst>
        </pc:picChg>
      </pc:sldChg>
      <pc:sldChg chg="addSp modSp new mod ord">
        <pc:chgData name="White, Laura M. (LARC-E403)" userId="a8b870f3-957f-4355-8c78-cc1fcef21509" providerId="ADAL" clId="{C8BB1BBB-6D16-4CF8-A7C9-A19797AC23B5}" dt="2023-04-24T22:27:13.876" v="4194" actId="113"/>
        <pc:sldMkLst>
          <pc:docMk/>
          <pc:sldMk cId="457497374" sldId="1198"/>
        </pc:sldMkLst>
        <pc:spChg chg="mod">
          <ac:chgData name="White, Laura M. (LARC-E403)" userId="a8b870f3-957f-4355-8c78-cc1fcef21509" providerId="ADAL" clId="{C8BB1BBB-6D16-4CF8-A7C9-A19797AC23B5}" dt="2023-04-24T22:13:37.906" v="3563" actId="20577"/>
          <ac:spMkLst>
            <pc:docMk/>
            <pc:sldMk cId="457497374" sldId="1198"/>
            <ac:spMk id="2" creationId="{797A9031-D2AD-44B5-8FE2-C644EAC95BC1}"/>
          </ac:spMkLst>
        </pc:spChg>
        <pc:spChg chg="mod">
          <ac:chgData name="White, Laura M. (LARC-E403)" userId="a8b870f3-957f-4355-8c78-cc1fcef21509" providerId="ADAL" clId="{C8BB1BBB-6D16-4CF8-A7C9-A19797AC23B5}" dt="2023-04-24T22:19:49.892" v="4030" actId="27636"/>
          <ac:spMkLst>
            <pc:docMk/>
            <pc:sldMk cId="457497374" sldId="1198"/>
            <ac:spMk id="3" creationId="{31B84079-8436-42A2-88B1-23EBD9213A9B}"/>
          </ac:spMkLst>
        </pc:spChg>
        <pc:spChg chg="add mod">
          <ac:chgData name="White, Laura M. (LARC-E403)" userId="a8b870f3-957f-4355-8c78-cc1fcef21509" providerId="ADAL" clId="{C8BB1BBB-6D16-4CF8-A7C9-A19797AC23B5}" dt="2023-04-24T22:20:37.055" v="4037" actId="692"/>
          <ac:spMkLst>
            <pc:docMk/>
            <pc:sldMk cId="457497374" sldId="1198"/>
            <ac:spMk id="8" creationId="{A4E69E22-6582-4174-BE40-690838AAD2A2}"/>
          </ac:spMkLst>
        </pc:spChg>
        <pc:spChg chg="add mod">
          <ac:chgData name="White, Laura M. (LARC-E403)" userId="a8b870f3-957f-4355-8c78-cc1fcef21509" providerId="ADAL" clId="{C8BB1BBB-6D16-4CF8-A7C9-A19797AC23B5}" dt="2023-04-24T22:21:26.469" v="4044" actId="692"/>
          <ac:spMkLst>
            <pc:docMk/>
            <pc:sldMk cId="457497374" sldId="1198"/>
            <ac:spMk id="9" creationId="{92BF75EC-96FB-42AE-826F-D16CB7A7B684}"/>
          </ac:spMkLst>
        </pc:spChg>
        <pc:spChg chg="add mod">
          <ac:chgData name="White, Laura M. (LARC-E403)" userId="a8b870f3-957f-4355-8c78-cc1fcef21509" providerId="ADAL" clId="{C8BB1BBB-6D16-4CF8-A7C9-A19797AC23B5}" dt="2023-04-24T22:25:14.758" v="4167" actId="113"/>
          <ac:spMkLst>
            <pc:docMk/>
            <pc:sldMk cId="457497374" sldId="1198"/>
            <ac:spMk id="14" creationId="{4C810844-DEED-45AC-A856-A0A9F6AEA850}"/>
          </ac:spMkLst>
        </pc:spChg>
        <pc:spChg chg="add mod">
          <ac:chgData name="White, Laura M. (LARC-E403)" userId="a8b870f3-957f-4355-8c78-cc1fcef21509" providerId="ADAL" clId="{C8BB1BBB-6D16-4CF8-A7C9-A19797AC23B5}" dt="2023-04-24T22:25:18.454" v="4168" actId="113"/>
          <ac:spMkLst>
            <pc:docMk/>
            <pc:sldMk cId="457497374" sldId="1198"/>
            <ac:spMk id="18" creationId="{C961A73D-815E-43C0-9024-9270A00CE45D}"/>
          </ac:spMkLst>
        </pc:spChg>
        <pc:spChg chg="add mod">
          <ac:chgData name="White, Laura M. (LARC-E403)" userId="a8b870f3-957f-4355-8c78-cc1fcef21509" providerId="ADAL" clId="{C8BB1BBB-6D16-4CF8-A7C9-A19797AC23B5}" dt="2023-04-24T22:27:13.876" v="4194" actId="113"/>
          <ac:spMkLst>
            <pc:docMk/>
            <pc:sldMk cId="457497374" sldId="1198"/>
            <ac:spMk id="19" creationId="{0818FD34-DAA5-48E7-BC82-B63F9683DA9B}"/>
          </ac:spMkLst>
        </pc:spChg>
        <pc:picChg chg="add mod">
          <ac:chgData name="White, Laura M. (LARC-E403)" userId="a8b870f3-957f-4355-8c78-cc1fcef21509" providerId="ADAL" clId="{C8BB1BBB-6D16-4CF8-A7C9-A19797AC23B5}" dt="2023-04-24T22:26:38.140" v="4185" actId="1076"/>
          <ac:picMkLst>
            <pc:docMk/>
            <pc:sldMk cId="457497374" sldId="1198"/>
            <ac:picMk id="7" creationId="{D9A93E11-75C4-4FBC-9E2B-8FF4F65C5156}"/>
          </ac:picMkLst>
        </pc:picChg>
        <pc:picChg chg="add mod">
          <ac:chgData name="White, Laura M. (LARC-E403)" userId="a8b870f3-957f-4355-8c78-cc1fcef21509" providerId="ADAL" clId="{C8BB1BBB-6D16-4CF8-A7C9-A19797AC23B5}" dt="2023-04-24T22:27:00.243" v="4190" actId="1038"/>
          <ac:picMkLst>
            <pc:docMk/>
            <pc:sldMk cId="457497374" sldId="1198"/>
            <ac:picMk id="21" creationId="{0717A56A-3C6D-43D9-8DCF-1579948D3AFD}"/>
          </ac:picMkLst>
        </pc:picChg>
        <pc:cxnChg chg="add mod">
          <ac:chgData name="White, Laura M. (LARC-E403)" userId="a8b870f3-957f-4355-8c78-cc1fcef21509" providerId="ADAL" clId="{C8BB1BBB-6D16-4CF8-A7C9-A19797AC23B5}" dt="2023-04-24T22:23:33.830" v="4083" actId="692"/>
          <ac:cxnSpMkLst>
            <pc:docMk/>
            <pc:sldMk cId="457497374" sldId="1198"/>
            <ac:cxnSpMk id="11" creationId="{9DAD1F62-9BF4-4C23-BAC2-B6B1A603E49C}"/>
          </ac:cxnSpMkLst>
        </pc:cxnChg>
        <pc:cxnChg chg="add mod">
          <ac:chgData name="White, Laura M. (LARC-E403)" userId="a8b870f3-957f-4355-8c78-cc1fcef21509" providerId="ADAL" clId="{C8BB1BBB-6D16-4CF8-A7C9-A19797AC23B5}" dt="2023-04-24T22:24:04.696" v="4089" actId="692"/>
          <ac:cxnSpMkLst>
            <pc:docMk/>
            <pc:sldMk cId="457497374" sldId="1198"/>
            <ac:cxnSpMk id="17" creationId="{AAF290F3-8CDE-4469-B538-385541B3883D}"/>
          </ac:cxnSpMkLst>
        </pc:cxnChg>
      </pc:sldChg>
      <pc:sldChg chg="addSp delSp modSp new del mod setBg">
        <pc:chgData name="White, Laura M. (LARC-E403)" userId="a8b870f3-957f-4355-8c78-cc1fcef21509" providerId="ADAL" clId="{C8BB1BBB-6D16-4CF8-A7C9-A19797AC23B5}" dt="2023-04-24T22:56:43.979" v="4618" actId="47"/>
        <pc:sldMkLst>
          <pc:docMk/>
          <pc:sldMk cId="4091651495" sldId="1199"/>
        </pc:sldMkLst>
        <pc:spChg chg="mod">
          <ac:chgData name="White, Laura M. (LARC-E403)" userId="a8b870f3-957f-4355-8c78-cc1fcef21509" providerId="ADAL" clId="{C8BB1BBB-6D16-4CF8-A7C9-A19797AC23B5}" dt="2023-04-24T22:41:38.376" v="4372" actId="26606"/>
          <ac:spMkLst>
            <pc:docMk/>
            <pc:sldMk cId="4091651495" sldId="1199"/>
            <ac:spMk id="2" creationId="{84B84FAD-9913-49C7-AE72-450A09FEEAA9}"/>
          </ac:spMkLst>
        </pc:spChg>
        <pc:spChg chg="del mod">
          <ac:chgData name="White, Laura M. (LARC-E403)" userId="a8b870f3-957f-4355-8c78-cc1fcef21509" providerId="ADAL" clId="{C8BB1BBB-6D16-4CF8-A7C9-A19797AC23B5}" dt="2023-04-24T22:38:11.522" v="4350"/>
          <ac:spMkLst>
            <pc:docMk/>
            <pc:sldMk cId="4091651495" sldId="1199"/>
            <ac:spMk id="3" creationId="{932A8DD1-09C4-4070-AAC0-D2F92A076E24}"/>
          </ac:spMkLst>
        </pc:spChg>
        <pc:spChg chg="mod ord">
          <ac:chgData name="White, Laura M. (LARC-E403)" userId="a8b870f3-957f-4355-8c78-cc1fcef21509" providerId="ADAL" clId="{C8BB1BBB-6D16-4CF8-A7C9-A19797AC23B5}" dt="2023-04-24T22:41:38.376" v="4372" actId="26606"/>
          <ac:spMkLst>
            <pc:docMk/>
            <pc:sldMk cId="4091651495" sldId="1199"/>
            <ac:spMk id="4" creationId="{A23EB623-B1C1-4C79-A46F-9ECD1C14422D}"/>
          </ac:spMkLst>
        </pc:spChg>
        <pc:spChg chg="mod ord">
          <ac:chgData name="White, Laura M. (LARC-E403)" userId="a8b870f3-957f-4355-8c78-cc1fcef21509" providerId="ADAL" clId="{C8BB1BBB-6D16-4CF8-A7C9-A19797AC23B5}" dt="2023-04-24T22:41:38.376" v="4372" actId="26606"/>
          <ac:spMkLst>
            <pc:docMk/>
            <pc:sldMk cId="4091651495" sldId="1199"/>
            <ac:spMk id="5" creationId="{2895CA22-2226-4391-B46B-BC7E3EBD8B72}"/>
          </ac:spMkLst>
        </pc:spChg>
        <pc:spChg chg="add del mod">
          <ac:chgData name="White, Laura M. (LARC-E403)" userId="a8b870f3-957f-4355-8c78-cc1fcef21509" providerId="ADAL" clId="{C8BB1BBB-6D16-4CF8-A7C9-A19797AC23B5}" dt="2023-04-24T22:41:15.397" v="4365"/>
          <ac:spMkLst>
            <pc:docMk/>
            <pc:sldMk cId="4091651495" sldId="1199"/>
            <ac:spMk id="13" creationId="{EF4E4D21-05D6-48A8-9CCC-644A47CA4952}"/>
          </ac:spMkLst>
        </pc:spChg>
        <pc:spChg chg="add">
          <ac:chgData name="White, Laura M. (LARC-E403)" userId="a8b870f3-957f-4355-8c78-cc1fcef21509" providerId="ADAL" clId="{C8BB1BBB-6D16-4CF8-A7C9-A19797AC23B5}" dt="2023-04-24T22:41:38.376" v="4372" actId="26606"/>
          <ac:spMkLst>
            <pc:docMk/>
            <pc:sldMk cId="4091651495" sldId="1199"/>
            <ac:spMk id="30" creationId="{72018E1B-E0B9-4440-AFF3-4112E50A2763}"/>
          </ac:spMkLst>
        </pc:spChg>
        <pc:picChg chg="add del mod">
          <ac:chgData name="White, Laura M. (LARC-E403)" userId="a8b870f3-957f-4355-8c78-cc1fcef21509" providerId="ADAL" clId="{C8BB1BBB-6D16-4CF8-A7C9-A19797AC23B5}" dt="2023-04-24T22:37:47.717" v="4349" actId="478"/>
          <ac:picMkLst>
            <pc:docMk/>
            <pc:sldMk cId="4091651495" sldId="1199"/>
            <ac:picMk id="7" creationId="{87FD75C5-E84B-4BEA-A4F1-480347E6918A}"/>
          </ac:picMkLst>
        </pc:picChg>
        <pc:picChg chg="add del mod">
          <ac:chgData name="White, Laura M. (LARC-E403)" userId="a8b870f3-957f-4355-8c78-cc1fcef21509" providerId="ADAL" clId="{C8BB1BBB-6D16-4CF8-A7C9-A19797AC23B5}" dt="2023-04-24T22:40:45.641" v="4364" actId="478"/>
          <ac:picMkLst>
            <pc:docMk/>
            <pc:sldMk cId="4091651495" sldId="1199"/>
            <ac:picMk id="9" creationId="{F98A264B-BFF3-47D3-B469-FBD89B29EADC}"/>
          </ac:picMkLst>
        </pc:picChg>
        <pc:picChg chg="add del mod">
          <ac:chgData name="White, Laura M. (LARC-E403)" userId="a8b870f3-957f-4355-8c78-cc1fcef21509" providerId="ADAL" clId="{C8BB1BBB-6D16-4CF8-A7C9-A19797AC23B5}" dt="2023-04-24T22:40:45.641" v="4364" actId="478"/>
          <ac:picMkLst>
            <pc:docMk/>
            <pc:sldMk cId="4091651495" sldId="1199"/>
            <ac:picMk id="11" creationId="{3114058F-1623-49C0-B7EB-A7E5C5152093}"/>
          </ac:picMkLst>
        </pc:picChg>
        <pc:picChg chg="add mo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15" creationId="{5D95219F-CF61-4FEC-B2E9-1DF42BD10D77}"/>
          </ac:picMkLst>
        </pc:picChg>
        <pc:picChg chg="add mod or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17" creationId="{D8D8A648-F453-4B48-9404-72BD47C639CC}"/>
          </ac:picMkLst>
        </pc:picChg>
        <pc:picChg chg="add mo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19" creationId="{89C7B852-335C-40C4-961A-B93F3766DAC3}"/>
          </ac:picMkLst>
        </pc:picChg>
        <pc:picChg chg="add mod or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21" creationId="{FC6DFA06-3E33-497B-AB54-613CEF249A9A}"/>
          </ac:picMkLst>
        </pc:picChg>
        <pc:picChg chg="add mo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23" creationId="{A66C0015-8415-4F49-B816-2821CD873475}"/>
          </ac:picMkLst>
        </pc:picChg>
        <pc:picChg chg="add mod">
          <ac:chgData name="White, Laura M. (LARC-E403)" userId="a8b870f3-957f-4355-8c78-cc1fcef21509" providerId="ADAL" clId="{C8BB1BBB-6D16-4CF8-A7C9-A19797AC23B5}" dt="2023-04-24T22:41:38.376" v="4372" actId="26606"/>
          <ac:picMkLst>
            <pc:docMk/>
            <pc:sldMk cId="4091651495" sldId="1199"/>
            <ac:picMk id="25" creationId="{1343EFBE-5988-49A7-9EA1-C6001863B0C9}"/>
          </ac:picMkLst>
        </pc:picChg>
      </pc:sldChg>
      <pc:sldChg chg="addSp delSp modSp new mod">
        <pc:chgData name="White, Laura M. (LARC-E403)" userId="a8b870f3-957f-4355-8c78-cc1fcef21509" providerId="ADAL" clId="{C8BB1BBB-6D16-4CF8-A7C9-A19797AC23B5}" dt="2023-04-24T23:02:41.730" v="4946" actId="1076"/>
        <pc:sldMkLst>
          <pc:docMk/>
          <pc:sldMk cId="1910037598" sldId="1200"/>
        </pc:sldMkLst>
        <pc:spChg chg="mod">
          <ac:chgData name="White, Laura M. (LARC-E403)" userId="a8b870f3-957f-4355-8c78-cc1fcef21509" providerId="ADAL" clId="{C8BB1BBB-6D16-4CF8-A7C9-A19797AC23B5}" dt="2023-04-24T22:42:12.243" v="4391" actId="20577"/>
          <ac:spMkLst>
            <pc:docMk/>
            <pc:sldMk cId="1910037598" sldId="1200"/>
            <ac:spMk id="2" creationId="{AD5070A0-3268-4F45-8BF3-57F3FCB88CDC}"/>
          </ac:spMkLst>
        </pc:spChg>
        <pc:spChg chg="mod">
          <ac:chgData name="White, Laura M. (LARC-E403)" userId="a8b870f3-957f-4355-8c78-cc1fcef21509" providerId="ADAL" clId="{C8BB1BBB-6D16-4CF8-A7C9-A19797AC23B5}" dt="2023-04-24T23:02:41.730" v="4946" actId="1076"/>
          <ac:spMkLst>
            <pc:docMk/>
            <pc:sldMk cId="1910037598" sldId="1200"/>
            <ac:spMk id="3" creationId="{D59AC871-9EEB-4EC0-9CE6-9E57BB8B776E}"/>
          </ac:spMkLst>
        </pc:spChg>
        <pc:spChg chg="add mod">
          <ac:chgData name="White, Laura M. (LARC-E403)" userId="a8b870f3-957f-4355-8c78-cc1fcef21509" providerId="ADAL" clId="{C8BB1BBB-6D16-4CF8-A7C9-A19797AC23B5}" dt="2023-04-24T23:00:36.791" v="4925" actId="1076"/>
          <ac:spMkLst>
            <pc:docMk/>
            <pc:sldMk cId="1910037598" sldId="1200"/>
            <ac:spMk id="12" creationId="{EE1C612A-8E08-4CF6-8ADF-1D122E0154F7}"/>
          </ac:spMkLst>
        </pc:spChg>
        <pc:spChg chg="add mod">
          <ac:chgData name="White, Laura M. (LARC-E403)" userId="a8b870f3-957f-4355-8c78-cc1fcef21509" providerId="ADAL" clId="{C8BB1BBB-6D16-4CF8-A7C9-A19797AC23B5}" dt="2023-04-24T23:00:36.791" v="4925" actId="1076"/>
          <ac:spMkLst>
            <pc:docMk/>
            <pc:sldMk cId="1910037598" sldId="1200"/>
            <ac:spMk id="13" creationId="{3B1659DE-BA03-4022-B9A3-DCB7A1F161D1}"/>
          </ac:spMkLst>
        </pc:spChg>
        <pc:spChg chg="add mod">
          <ac:chgData name="White, Laura M. (LARC-E403)" userId="a8b870f3-957f-4355-8c78-cc1fcef21509" providerId="ADAL" clId="{C8BB1BBB-6D16-4CF8-A7C9-A19797AC23B5}" dt="2023-04-24T23:00:36.791" v="4925" actId="1076"/>
          <ac:spMkLst>
            <pc:docMk/>
            <pc:sldMk cId="1910037598" sldId="1200"/>
            <ac:spMk id="14" creationId="{479BCAC0-4DE2-4381-81D0-77AFFEC9DAA6}"/>
          </ac:spMkLst>
        </pc:spChg>
        <pc:spChg chg="add mod">
          <ac:chgData name="White, Laura M. (LARC-E403)" userId="a8b870f3-957f-4355-8c78-cc1fcef21509" providerId="ADAL" clId="{C8BB1BBB-6D16-4CF8-A7C9-A19797AC23B5}" dt="2023-04-24T23:00:36.791" v="4925" actId="1076"/>
          <ac:spMkLst>
            <pc:docMk/>
            <pc:sldMk cId="1910037598" sldId="1200"/>
            <ac:spMk id="15" creationId="{44E5791C-4451-49EA-BB88-11A17D8142A7}"/>
          </ac:spMkLst>
        </pc:spChg>
        <pc:spChg chg="add mod">
          <ac:chgData name="White, Laura M. (LARC-E403)" userId="a8b870f3-957f-4355-8c78-cc1fcef21509" providerId="ADAL" clId="{C8BB1BBB-6D16-4CF8-A7C9-A19797AC23B5}" dt="2023-04-24T23:00:36.791" v="4925" actId="1076"/>
          <ac:spMkLst>
            <pc:docMk/>
            <pc:sldMk cId="1910037598" sldId="1200"/>
            <ac:spMk id="16" creationId="{1A3EED26-BDE5-4424-A6F8-3A53A122619E}"/>
          </ac:spMkLst>
        </pc:spChg>
        <pc:spChg chg="add mod">
          <ac:chgData name="White, Laura M. (LARC-E403)" userId="a8b870f3-957f-4355-8c78-cc1fcef21509" providerId="ADAL" clId="{C8BB1BBB-6D16-4CF8-A7C9-A19797AC23B5}" dt="2023-04-24T23:02:00.511" v="4944" actId="20577"/>
          <ac:spMkLst>
            <pc:docMk/>
            <pc:sldMk cId="1910037598" sldId="1200"/>
            <ac:spMk id="23" creationId="{45B28F2F-D919-44C7-B490-9639A291D369}"/>
          </ac:spMkLst>
        </pc:sp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6" creationId="{AAA5B7D6-CC57-4A99-AE28-C2A9A87CA474}"/>
          </ac:picMkLst>
        </pc:pic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7" creationId="{3B7D2450-C69B-496B-B51A-AEA05E60F188}"/>
          </ac:picMkLst>
        </pc:pic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8" creationId="{B7408E3E-C015-4F9E-ACE1-F717AF7FDCEA}"/>
          </ac:picMkLst>
        </pc:pic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9" creationId="{C2BCB831-EFB1-4AAD-A1BC-81D318ACA817}"/>
          </ac:picMkLst>
        </pc:pic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10" creationId="{46F03E82-DD56-46C5-AE36-083168AFFE33}"/>
          </ac:picMkLst>
        </pc:picChg>
        <pc:picChg chg="add mod">
          <ac:chgData name="White, Laura M. (LARC-E403)" userId="a8b870f3-957f-4355-8c78-cc1fcef21509" providerId="ADAL" clId="{C8BB1BBB-6D16-4CF8-A7C9-A19797AC23B5}" dt="2023-04-24T23:00:36.791" v="4925" actId="1076"/>
          <ac:picMkLst>
            <pc:docMk/>
            <pc:sldMk cId="1910037598" sldId="1200"/>
            <ac:picMk id="11" creationId="{FB5F04BE-C1AE-4AEF-BC5B-E25BAB22BB05}"/>
          </ac:picMkLst>
        </pc:picChg>
        <pc:cxnChg chg="add mod">
          <ac:chgData name="White, Laura M. (LARC-E403)" userId="a8b870f3-957f-4355-8c78-cc1fcef21509" providerId="ADAL" clId="{C8BB1BBB-6D16-4CF8-A7C9-A19797AC23B5}" dt="2023-04-24T23:01:45.732" v="4943" actId="1038"/>
          <ac:cxnSpMkLst>
            <pc:docMk/>
            <pc:sldMk cId="1910037598" sldId="1200"/>
            <ac:cxnSpMk id="18" creationId="{2C250965-2F7F-47D3-8172-A41C003757FE}"/>
          </ac:cxnSpMkLst>
        </pc:cxnChg>
        <pc:cxnChg chg="add del mod">
          <ac:chgData name="White, Laura M. (LARC-E403)" userId="a8b870f3-957f-4355-8c78-cc1fcef21509" providerId="ADAL" clId="{C8BB1BBB-6D16-4CF8-A7C9-A19797AC23B5}" dt="2023-04-24T22:50:55.018" v="4535" actId="478"/>
          <ac:cxnSpMkLst>
            <pc:docMk/>
            <pc:sldMk cId="1910037598" sldId="1200"/>
            <ac:cxnSpMk id="19" creationId="{2F8FF7FF-D766-475A-84CA-5DD559BA4F29}"/>
          </ac:cxnSpMkLst>
        </pc:cxnChg>
        <pc:cxnChg chg="add mod">
          <ac:chgData name="White, Laura M. (LARC-E403)" userId="a8b870f3-957f-4355-8c78-cc1fcef21509" providerId="ADAL" clId="{C8BB1BBB-6D16-4CF8-A7C9-A19797AC23B5}" dt="2023-04-24T23:00:36.791" v="4925" actId="1076"/>
          <ac:cxnSpMkLst>
            <pc:docMk/>
            <pc:sldMk cId="1910037598" sldId="1200"/>
            <ac:cxnSpMk id="21" creationId="{C859D8E3-24D8-4761-A54D-1EB3B37C755F}"/>
          </ac:cxnSpMkLst>
        </pc:cxnChg>
        <pc:cxnChg chg="add mod">
          <ac:chgData name="White, Laura M. (LARC-E403)" userId="a8b870f3-957f-4355-8c78-cc1fcef21509" providerId="ADAL" clId="{C8BB1BBB-6D16-4CF8-A7C9-A19797AC23B5}" dt="2023-04-24T23:00:36.791" v="4925" actId="1076"/>
          <ac:cxnSpMkLst>
            <pc:docMk/>
            <pc:sldMk cId="1910037598" sldId="1200"/>
            <ac:cxnSpMk id="22" creationId="{F5855E28-C878-4708-A0D6-1DCC1B6C6E8D}"/>
          </ac:cxnSpMkLst>
        </pc:cxnChg>
      </pc:sldChg>
      <pc:sldChg chg="addSp delSp modSp new del mod setBg">
        <pc:chgData name="White, Laura M. (LARC-E403)" userId="a8b870f3-957f-4355-8c78-cc1fcef21509" providerId="ADAL" clId="{C8BB1BBB-6D16-4CF8-A7C9-A19797AC23B5}" dt="2023-04-24T23:12:58.281" v="5120" actId="47"/>
        <pc:sldMkLst>
          <pc:docMk/>
          <pc:sldMk cId="2461775762" sldId="1201"/>
        </pc:sldMkLst>
        <pc:spChg chg="mod">
          <ac:chgData name="White, Laura M. (LARC-E403)" userId="a8b870f3-957f-4355-8c78-cc1fcef21509" providerId="ADAL" clId="{C8BB1BBB-6D16-4CF8-A7C9-A19797AC23B5}" dt="2023-04-24T23:04:43.365" v="4995" actId="26606"/>
          <ac:spMkLst>
            <pc:docMk/>
            <pc:sldMk cId="2461775762" sldId="1201"/>
            <ac:spMk id="2" creationId="{3762A052-1D51-40A8-AE02-BEEEDB7863B3}"/>
          </ac:spMkLst>
        </pc:spChg>
        <pc:spChg chg="del">
          <ac:chgData name="White, Laura M. (LARC-E403)" userId="a8b870f3-957f-4355-8c78-cc1fcef21509" providerId="ADAL" clId="{C8BB1BBB-6D16-4CF8-A7C9-A19797AC23B5}" dt="2023-04-24T23:03:50.534" v="4968"/>
          <ac:spMkLst>
            <pc:docMk/>
            <pc:sldMk cId="2461775762" sldId="1201"/>
            <ac:spMk id="3" creationId="{B7B2AA9E-2C6B-464B-B41F-44ED9D6EE98E}"/>
          </ac:spMkLst>
        </pc:spChg>
        <pc:spChg chg="mod ord">
          <ac:chgData name="White, Laura M. (LARC-E403)" userId="a8b870f3-957f-4355-8c78-cc1fcef21509" providerId="ADAL" clId="{C8BB1BBB-6D16-4CF8-A7C9-A19797AC23B5}" dt="2023-04-24T23:04:04.018" v="4987" actId="26606"/>
          <ac:spMkLst>
            <pc:docMk/>
            <pc:sldMk cId="2461775762" sldId="1201"/>
            <ac:spMk id="4" creationId="{77EF6A05-6500-4682-908F-2474FC21B82C}"/>
          </ac:spMkLst>
        </pc:spChg>
        <pc:spChg chg="mod ord">
          <ac:chgData name="White, Laura M. (LARC-E403)" userId="a8b870f3-957f-4355-8c78-cc1fcef21509" providerId="ADAL" clId="{C8BB1BBB-6D16-4CF8-A7C9-A19797AC23B5}" dt="2023-04-24T23:04:04.018" v="4987" actId="26606"/>
          <ac:spMkLst>
            <pc:docMk/>
            <pc:sldMk cId="2461775762" sldId="1201"/>
            <ac:spMk id="5" creationId="{AC8D1B9A-0E21-4CCE-8743-6235259D4244}"/>
          </ac:spMkLst>
        </pc:spChg>
        <pc:spChg chg="add del">
          <ac:chgData name="White, Laura M. (LARC-E403)" userId="a8b870f3-957f-4355-8c78-cc1fcef21509" providerId="ADAL" clId="{C8BB1BBB-6D16-4CF8-A7C9-A19797AC23B5}" dt="2023-04-24T23:04:01.298" v="4982" actId="26606"/>
          <ac:spMkLst>
            <pc:docMk/>
            <pc:sldMk cId="2461775762" sldId="1201"/>
            <ac:spMk id="22" creationId="{33E72FA3-BD00-444A-AD9B-E6C3D069CDE3}"/>
          </ac:spMkLst>
        </pc:spChg>
        <pc:spChg chg="add del">
          <ac:chgData name="White, Laura M. (LARC-E403)" userId="a8b870f3-957f-4355-8c78-cc1fcef21509" providerId="ADAL" clId="{C8BB1BBB-6D16-4CF8-A7C9-A19797AC23B5}" dt="2023-04-24T23:04:02.782" v="4984" actId="26606"/>
          <ac:spMkLst>
            <pc:docMk/>
            <pc:sldMk cId="2461775762" sldId="1201"/>
            <ac:spMk id="24" creationId="{72018E1B-E0B9-4440-AFF3-4112E50A2763}"/>
          </ac:spMkLst>
        </pc:spChg>
        <pc:spChg chg="add del">
          <ac:chgData name="White, Laura M. (LARC-E403)" userId="a8b870f3-957f-4355-8c78-cc1fcef21509" providerId="ADAL" clId="{C8BB1BBB-6D16-4CF8-A7C9-A19797AC23B5}" dt="2023-04-24T23:04:04.002" v="4986" actId="26606"/>
          <ac:spMkLst>
            <pc:docMk/>
            <pc:sldMk cId="2461775762" sldId="1201"/>
            <ac:spMk id="26" creationId="{33E72FA3-BD00-444A-AD9B-E6C3D069CDE3}"/>
          </ac:spMkLst>
        </pc:spChg>
        <pc:spChg chg="add del">
          <ac:chgData name="White, Laura M. (LARC-E403)" userId="a8b870f3-957f-4355-8c78-cc1fcef21509" providerId="ADAL" clId="{C8BB1BBB-6D16-4CF8-A7C9-A19797AC23B5}" dt="2023-04-24T23:04:43.365" v="4995" actId="26606"/>
          <ac:spMkLst>
            <pc:docMk/>
            <pc:sldMk cId="2461775762" sldId="1201"/>
            <ac:spMk id="28" creationId="{72018E1B-E0B9-4440-AFF3-4112E50A2763}"/>
          </ac:spMkLst>
        </pc:spChg>
        <pc:spChg chg="add del">
          <ac:chgData name="White, Laura M. (LARC-E403)" userId="a8b870f3-957f-4355-8c78-cc1fcef21509" providerId="ADAL" clId="{C8BB1BBB-6D16-4CF8-A7C9-A19797AC23B5}" dt="2023-04-24T23:04:42.568" v="4994" actId="26606"/>
          <ac:spMkLst>
            <pc:docMk/>
            <pc:sldMk cId="2461775762" sldId="1201"/>
            <ac:spMk id="30" creationId="{33E72FA3-BD00-444A-AD9B-E6C3D069CDE3}"/>
          </ac:spMkLst>
        </pc:spChg>
        <pc:spChg chg="add">
          <ac:chgData name="White, Laura M. (LARC-E403)" userId="a8b870f3-957f-4355-8c78-cc1fcef21509" providerId="ADAL" clId="{C8BB1BBB-6D16-4CF8-A7C9-A19797AC23B5}" dt="2023-04-24T23:04:43.365" v="4995" actId="26606"/>
          <ac:spMkLst>
            <pc:docMk/>
            <pc:sldMk cId="2461775762" sldId="1201"/>
            <ac:spMk id="31" creationId="{33E72FA3-BD00-444A-AD9B-E6C3D069CDE3}"/>
          </ac:spMkLst>
        </pc:spChg>
        <pc:spChg chg="add del">
          <ac:chgData name="White, Laura M. (LARC-E403)" userId="a8b870f3-957f-4355-8c78-cc1fcef21509" providerId="ADAL" clId="{C8BB1BBB-6D16-4CF8-A7C9-A19797AC23B5}" dt="2023-04-24T23:04:40.936" v="4992" actId="26606"/>
          <ac:spMkLst>
            <pc:docMk/>
            <pc:sldMk cId="2461775762" sldId="1201"/>
            <ac:spMk id="33" creationId="{33E72FA3-BD00-444A-AD9B-E6C3D069CDE3}"/>
          </ac:spMkLst>
        </pc:spChg>
        <pc:picChg chg="add mod or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7" creationId="{7FADC0FB-4576-4936-82A9-75259A20CBAD}"/>
          </ac:picMkLst>
        </pc:picChg>
        <pc:picChg chg="add mod or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9" creationId="{6CA8EE9A-647D-4A53-A245-4CEB9D1F7D24}"/>
          </ac:picMkLst>
        </pc:picChg>
        <pc:picChg chg="add mod or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11" creationId="{04C90D9E-16DB-498B-BAC0-27ED069D0BCA}"/>
          </ac:picMkLst>
        </pc:picChg>
        <pc:picChg chg="add mo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13" creationId="{A050C419-95E9-444C-85B7-33B72658F86C}"/>
          </ac:picMkLst>
        </pc:picChg>
        <pc:picChg chg="add mod or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15" creationId="{DD98A3B5-F5D4-4F03-BEB2-1CE1D385B8CE}"/>
          </ac:picMkLst>
        </pc:picChg>
        <pc:picChg chg="add mod ord">
          <ac:chgData name="White, Laura M. (LARC-E403)" userId="a8b870f3-957f-4355-8c78-cc1fcef21509" providerId="ADAL" clId="{C8BB1BBB-6D16-4CF8-A7C9-A19797AC23B5}" dt="2023-04-24T23:04:43.365" v="4995" actId="26606"/>
          <ac:picMkLst>
            <pc:docMk/>
            <pc:sldMk cId="2461775762" sldId="1201"/>
            <ac:picMk id="17" creationId="{EB100FA0-B92B-4CCA-95D5-66794B34DF20}"/>
          </ac:picMkLst>
        </pc:picChg>
      </pc:sldChg>
      <pc:sldChg chg="addSp delSp modSp new mod">
        <pc:chgData name="White, Laura M. (LARC-E403)" userId="a8b870f3-957f-4355-8c78-cc1fcef21509" providerId="ADAL" clId="{C8BB1BBB-6D16-4CF8-A7C9-A19797AC23B5}" dt="2023-04-24T23:19:56.208" v="5358" actId="20577"/>
        <pc:sldMkLst>
          <pc:docMk/>
          <pc:sldMk cId="3944949691" sldId="1202"/>
        </pc:sldMkLst>
        <pc:spChg chg="mod">
          <ac:chgData name="White, Laura M. (LARC-E403)" userId="a8b870f3-957f-4355-8c78-cc1fcef21509" providerId="ADAL" clId="{C8BB1BBB-6D16-4CF8-A7C9-A19797AC23B5}" dt="2023-04-24T23:12:41.927" v="5119" actId="20577"/>
          <ac:spMkLst>
            <pc:docMk/>
            <pc:sldMk cId="3944949691" sldId="1202"/>
            <ac:spMk id="2" creationId="{4487BA51-8BA1-4ED4-B8DF-8A76922DE2F8}"/>
          </ac:spMkLst>
        </pc:spChg>
        <pc:spChg chg="del">
          <ac:chgData name="White, Laura M. (LARC-E403)" userId="a8b870f3-957f-4355-8c78-cc1fcef21509" providerId="ADAL" clId="{C8BB1BBB-6D16-4CF8-A7C9-A19797AC23B5}" dt="2023-04-24T23:11:20.602" v="5027" actId="478"/>
          <ac:spMkLst>
            <pc:docMk/>
            <pc:sldMk cId="3944949691" sldId="1202"/>
            <ac:spMk id="3" creationId="{E990A1F8-F656-45E0-B6F4-1B25CD0E7476}"/>
          </ac:spMkLst>
        </pc:spChg>
        <pc:spChg chg="add mod">
          <ac:chgData name="White, Laura M. (LARC-E403)" userId="a8b870f3-957f-4355-8c78-cc1fcef21509" providerId="ADAL" clId="{C8BB1BBB-6D16-4CF8-A7C9-A19797AC23B5}" dt="2023-04-24T23:12:14.234" v="5089" actId="1036"/>
          <ac:spMkLst>
            <pc:docMk/>
            <pc:sldMk cId="3944949691" sldId="1202"/>
            <ac:spMk id="15" creationId="{ADFB96A1-0BFB-480E-A0CA-1EAEB50F07D2}"/>
          </ac:spMkLst>
        </pc:spChg>
        <pc:spChg chg="add mod">
          <ac:chgData name="White, Laura M. (LARC-E403)" userId="a8b870f3-957f-4355-8c78-cc1fcef21509" providerId="ADAL" clId="{C8BB1BBB-6D16-4CF8-A7C9-A19797AC23B5}" dt="2023-04-24T23:12:14.234" v="5089" actId="1036"/>
          <ac:spMkLst>
            <pc:docMk/>
            <pc:sldMk cId="3944949691" sldId="1202"/>
            <ac:spMk id="16" creationId="{7264032B-ECBF-4D55-9D5D-759E7BA7C8D4}"/>
          </ac:spMkLst>
        </pc:spChg>
        <pc:spChg chg="add mod">
          <ac:chgData name="White, Laura M. (LARC-E403)" userId="a8b870f3-957f-4355-8c78-cc1fcef21509" providerId="ADAL" clId="{C8BB1BBB-6D16-4CF8-A7C9-A19797AC23B5}" dt="2023-04-24T23:12:14.234" v="5089" actId="1036"/>
          <ac:spMkLst>
            <pc:docMk/>
            <pc:sldMk cId="3944949691" sldId="1202"/>
            <ac:spMk id="17" creationId="{39CD0481-12D0-4C7A-B186-D20FDE1E9F02}"/>
          </ac:spMkLst>
        </pc:spChg>
        <pc:spChg chg="add mod">
          <ac:chgData name="White, Laura M. (LARC-E403)" userId="a8b870f3-957f-4355-8c78-cc1fcef21509" providerId="ADAL" clId="{C8BB1BBB-6D16-4CF8-A7C9-A19797AC23B5}" dt="2023-04-24T23:12:14.234" v="5089" actId="1036"/>
          <ac:spMkLst>
            <pc:docMk/>
            <pc:sldMk cId="3944949691" sldId="1202"/>
            <ac:spMk id="18" creationId="{BAEF0A4F-1B53-4035-811A-0D658F26F64C}"/>
          </ac:spMkLst>
        </pc:spChg>
        <pc:spChg chg="add mod">
          <ac:chgData name="White, Laura M. (LARC-E403)" userId="a8b870f3-957f-4355-8c78-cc1fcef21509" providerId="ADAL" clId="{C8BB1BBB-6D16-4CF8-A7C9-A19797AC23B5}" dt="2023-04-24T23:12:14.234" v="5089" actId="1036"/>
          <ac:spMkLst>
            <pc:docMk/>
            <pc:sldMk cId="3944949691" sldId="1202"/>
            <ac:spMk id="19" creationId="{5DD0A565-605C-4AA0-B82E-18A38491999D}"/>
          </ac:spMkLst>
        </pc:spChg>
        <pc:spChg chg="add mod">
          <ac:chgData name="White, Laura M. (LARC-E403)" userId="a8b870f3-957f-4355-8c78-cc1fcef21509" providerId="ADAL" clId="{C8BB1BBB-6D16-4CF8-A7C9-A19797AC23B5}" dt="2023-04-24T23:11:52.714" v="5078" actId="1076"/>
          <ac:spMkLst>
            <pc:docMk/>
            <pc:sldMk cId="3944949691" sldId="1202"/>
            <ac:spMk id="20" creationId="{85E8806D-A921-485D-83BA-0088309A2158}"/>
          </ac:spMkLst>
        </pc:spChg>
        <pc:spChg chg="add mod">
          <ac:chgData name="White, Laura M. (LARC-E403)" userId="a8b870f3-957f-4355-8c78-cc1fcef21509" providerId="ADAL" clId="{C8BB1BBB-6D16-4CF8-A7C9-A19797AC23B5}" dt="2023-04-24T23:19:56.208" v="5358" actId="20577"/>
          <ac:spMkLst>
            <pc:docMk/>
            <pc:sldMk cId="3944949691" sldId="1202"/>
            <ac:spMk id="21" creationId="{E0392AF6-845D-4597-B3B2-B5BC1A58B887}"/>
          </ac:spMkLst>
        </pc:sp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6" creationId="{F18C1DB1-6664-4392-A768-330DB24CC5FA}"/>
          </ac:picMkLst>
        </pc:pic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7" creationId="{A89284C7-1184-40CE-A3F2-1EB5521AA6F2}"/>
          </ac:picMkLst>
        </pc:pic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8" creationId="{89C57277-7B47-4BF8-BB48-96736E6DE355}"/>
          </ac:picMkLst>
        </pc:pic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9" creationId="{8140C674-5B44-404F-A920-D38157B28616}"/>
          </ac:picMkLst>
        </pc:pic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10" creationId="{4C09EEFE-C3E7-4534-828E-2A2E3B7DD873}"/>
          </ac:picMkLst>
        </pc:picChg>
        <pc:picChg chg="add mod">
          <ac:chgData name="White, Laura M. (LARC-E403)" userId="a8b870f3-957f-4355-8c78-cc1fcef21509" providerId="ADAL" clId="{C8BB1BBB-6D16-4CF8-A7C9-A19797AC23B5}" dt="2023-04-24T23:12:14.234" v="5089" actId="1036"/>
          <ac:picMkLst>
            <pc:docMk/>
            <pc:sldMk cId="3944949691" sldId="1202"/>
            <ac:picMk id="11" creationId="{BB4975CC-ED0C-4546-9F94-1ED1F2EB3162}"/>
          </ac:picMkLst>
        </pc:picChg>
        <pc:cxnChg chg="add mod">
          <ac:chgData name="White, Laura M. (LARC-E403)" userId="a8b870f3-957f-4355-8c78-cc1fcef21509" providerId="ADAL" clId="{C8BB1BBB-6D16-4CF8-A7C9-A19797AC23B5}" dt="2023-04-24T23:12:14.234" v="5089" actId="1036"/>
          <ac:cxnSpMkLst>
            <pc:docMk/>
            <pc:sldMk cId="3944949691" sldId="1202"/>
            <ac:cxnSpMk id="12" creationId="{8622A642-4505-416E-936A-9437473C831D}"/>
          </ac:cxnSpMkLst>
        </pc:cxnChg>
        <pc:cxnChg chg="add mod">
          <ac:chgData name="White, Laura M. (LARC-E403)" userId="a8b870f3-957f-4355-8c78-cc1fcef21509" providerId="ADAL" clId="{C8BB1BBB-6D16-4CF8-A7C9-A19797AC23B5}" dt="2023-04-24T23:12:14.234" v="5089" actId="1036"/>
          <ac:cxnSpMkLst>
            <pc:docMk/>
            <pc:sldMk cId="3944949691" sldId="1202"/>
            <ac:cxnSpMk id="13" creationId="{013E9610-A95A-4215-9D42-6D871488EFA3}"/>
          </ac:cxnSpMkLst>
        </pc:cxnChg>
        <pc:cxnChg chg="add mod">
          <ac:chgData name="White, Laura M. (LARC-E403)" userId="a8b870f3-957f-4355-8c78-cc1fcef21509" providerId="ADAL" clId="{C8BB1BBB-6D16-4CF8-A7C9-A19797AC23B5}" dt="2023-04-24T23:12:14.234" v="5089" actId="1036"/>
          <ac:cxnSpMkLst>
            <pc:docMk/>
            <pc:sldMk cId="3944949691" sldId="1202"/>
            <ac:cxnSpMk id="14" creationId="{34C63E6E-541A-4206-9905-DE60F64182D0}"/>
          </ac:cxnSpMkLst>
        </pc:cxnChg>
      </pc:sldChg>
      <pc:sldChg chg="modSp new mod">
        <pc:chgData name="White, Laura M. (LARC-E403)" userId="a8b870f3-957f-4355-8c78-cc1fcef21509" providerId="ADAL" clId="{C8BB1BBB-6D16-4CF8-A7C9-A19797AC23B5}" dt="2023-04-25T13:27:41.817" v="7088" actId="5793"/>
        <pc:sldMkLst>
          <pc:docMk/>
          <pc:sldMk cId="2002348332" sldId="1203"/>
        </pc:sldMkLst>
        <pc:spChg chg="mod">
          <ac:chgData name="White, Laura M. (LARC-E403)" userId="a8b870f3-957f-4355-8c78-cc1fcef21509" providerId="ADAL" clId="{C8BB1BBB-6D16-4CF8-A7C9-A19797AC23B5}" dt="2023-04-24T23:22:08.029" v="5373" actId="20577"/>
          <ac:spMkLst>
            <pc:docMk/>
            <pc:sldMk cId="2002348332" sldId="1203"/>
            <ac:spMk id="2" creationId="{D504C826-55BA-4FE2-8864-D834DC06B57F}"/>
          </ac:spMkLst>
        </pc:spChg>
        <pc:spChg chg="mod">
          <ac:chgData name="White, Laura M. (LARC-E403)" userId="a8b870f3-957f-4355-8c78-cc1fcef21509" providerId="ADAL" clId="{C8BB1BBB-6D16-4CF8-A7C9-A19797AC23B5}" dt="2023-04-25T13:27:41.817" v="7088" actId="5793"/>
          <ac:spMkLst>
            <pc:docMk/>
            <pc:sldMk cId="2002348332" sldId="1203"/>
            <ac:spMk id="3" creationId="{9B232B35-9892-4D98-98B4-A521BDEE2852}"/>
          </ac:spMkLst>
        </pc:spChg>
      </pc:sldChg>
      <pc:sldChg chg="modSp new mod">
        <pc:chgData name="White, Laura M. (LARC-E403)" userId="a8b870f3-957f-4355-8c78-cc1fcef21509" providerId="ADAL" clId="{C8BB1BBB-6D16-4CF8-A7C9-A19797AC23B5}" dt="2023-04-25T13:38:25.138" v="7097" actId="5793"/>
        <pc:sldMkLst>
          <pc:docMk/>
          <pc:sldMk cId="552127706" sldId="1204"/>
        </pc:sldMkLst>
        <pc:spChg chg="mod">
          <ac:chgData name="White, Laura M. (LARC-E403)" userId="a8b870f3-957f-4355-8c78-cc1fcef21509" providerId="ADAL" clId="{C8BB1BBB-6D16-4CF8-A7C9-A19797AC23B5}" dt="2023-04-24T23:28:29.641" v="6377" actId="20577"/>
          <ac:spMkLst>
            <pc:docMk/>
            <pc:sldMk cId="552127706" sldId="1204"/>
            <ac:spMk id="2" creationId="{1F7B3199-5891-488B-9557-EDDA917688DB}"/>
          </ac:spMkLst>
        </pc:spChg>
        <pc:spChg chg="mod">
          <ac:chgData name="White, Laura M. (LARC-E403)" userId="a8b870f3-957f-4355-8c78-cc1fcef21509" providerId="ADAL" clId="{C8BB1BBB-6D16-4CF8-A7C9-A19797AC23B5}" dt="2023-04-25T13:38:25.138" v="7097" actId="5793"/>
          <ac:spMkLst>
            <pc:docMk/>
            <pc:sldMk cId="552127706" sldId="1204"/>
            <ac:spMk id="3" creationId="{7C2A831B-DD2C-454A-B41A-724C153B0235}"/>
          </ac:spMkLst>
        </pc:spChg>
      </pc:sldChg>
      <pc:sldChg chg="addSp delSp modSp new mod">
        <pc:chgData name="White, Laura M. (LARC-E403)" userId="a8b870f3-957f-4355-8c78-cc1fcef21509" providerId="ADAL" clId="{C8BB1BBB-6D16-4CF8-A7C9-A19797AC23B5}" dt="2023-04-24T23:29:51.150" v="6500" actId="20577"/>
        <pc:sldMkLst>
          <pc:docMk/>
          <pc:sldMk cId="3778269767" sldId="1205"/>
        </pc:sldMkLst>
        <pc:spChg chg="mod">
          <ac:chgData name="White, Laura M. (LARC-E403)" userId="a8b870f3-957f-4355-8c78-cc1fcef21509" providerId="ADAL" clId="{C8BB1BBB-6D16-4CF8-A7C9-A19797AC23B5}" dt="2023-04-24T23:29:51.150" v="6500" actId="20577"/>
          <ac:spMkLst>
            <pc:docMk/>
            <pc:sldMk cId="3778269767" sldId="1205"/>
            <ac:spMk id="2" creationId="{188B0BF0-7DCE-4345-936F-B7F5B2410EA0}"/>
          </ac:spMkLst>
        </pc:spChg>
        <pc:spChg chg="del">
          <ac:chgData name="White, Laura M. (LARC-E403)" userId="a8b870f3-957f-4355-8c78-cc1fcef21509" providerId="ADAL" clId="{C8BB1BBB-6D16-4CF8-A7C9-A19797AC23B5}" dt="2023-04-24T23:29:45.403" v="6490" actId="931"/>
          <ac:spMkLst>
            <pc:docMk/>
            <pc:sldMk cId="3778269767" sldId="1205"/>
            <ac:spMk id="3" creationId="{75E23E8E-188F-42EB-9AE4-776AF32DF755}"/>
          </ac:spMkLst>
        </pc:spChg>
        <pc:picChg chg="add mod">
          <ac:chgData name="White, Laura M. (LARC-E403)" userId="a8b870f3-957f-4355-8c78-cc1fcef21509" providerId="ADAL" clId="{C8BB1BBB-6D16-4CF8-A7C9-A19797AC23B5}" dt="2023-04-24T23:29:45.403" v="6490" actId="931"/>
          <ac:picMkLst>
            <pc:docMk/>
            <pc:sldMk cId="3778269767" sldId="1205"/>
            <ac:picMk id="7" creationId="{5608DD0D-88EC-4EE3-A891-9292366BCD7B}"/>
          </ac:picMkLst>
        </pc:picChg>
      </pc:sldChg>
      <pc:sldChg chg="addSp delSp modSp new mod setBg">
        <pc:chgData name="White, Laura M. (LARC-E403)" userId="a8b870f3-957f-4355-8c78-cc1fcef21509" providerId="ADAL" clId="{C8BB1BBB-6D16-4CF8-A7C9-A19797AC23B5}" dt="2023-04-24T23:38:42.067" v="7073" actId="20577"/>
        <pc:sldMkLst>
          <pc:docMk/>
          <pc:sldMk cId="2263978823" sldId="1206"/>
        </pc:sldMkLst>
        <pc:spChg chg="mod">
          <ac:chgData name="White, Laura M. (LARC-E403)" userId="a8b870f3-957f-4355-8c78-cc1fcef21509" providerId="ADAL" clId="{C8BB1BBB-6D16-4CF8-A7C9-A19797AC23B5}" dt="2023-04-24T23:34:06.856" v="6695" actId="20577"/>
          <ac:spMkLst>
            <pc:docMk/>
            <pc:sldMk cId="2263978823" sldId="1206"/>
            <ac:spMk id="2" creationId="{835C0E30-F28E-4943-8CE9-A1C5FFD21E55}"/>
          </ac:spMkLst>
        </pc:spChg>
        <pc:spChg chg="add del">
          <ac:chgData name="White, Laura M. (LARC-E403)" userId="a8b870f3-957f-4355-8c78-cc1fcef21509" providerId="ADAL" clId="{C8BB1BBB-6D16-4CF8-A7C9-A19797AC23B5}" dt="2023-04-24T23:33:21.709" v="6639"/>
          <ac:spMkLst>
            <pc:docMk/>
            <pc:sldMk cId="2263978823" sldId="1206"/>
            <ac:spMk id="3" creationId="{7336F63B-D0A9-482D-AA0E-B1260D225E6E}"/>
          </ac:spMkLst>
        </pc:spChg>
        <pc:spChg chg="mod ord">
          <ac:chgData name="White, Laura M. (LARC-E403)" userId="a8b870f3-957f-4355-8c78-cc1fcef21509" providerId="ADAL" clId="{C8BB1BBB-6D16-4CF8-A7C9-A19797AC23B5}" dt="2023-04-24T23:33:18.198" v="6636" actId="26606"/>
          <ac:spMkLst>
            <pc:docMk/>
            <pc:sldMk cId="2263978823" sldId="1206"/>
            <ac:spMk id="4" creationId="{A2F2FFDE-F7E8-4C10-B6A2-A1CC55147C61}"/>
          </ac:spMkLst>
        </pc:spChg>
        <pc:spChg chg="mod ord">
          <ac:chgData name="White, Laura M. (LARC-E403)" userId="a8b870f3-957f-4355-8c78-cc1fcef21509" providerId="ADAL" clId="{C8BB1BBB-6D16-4CF8-A7C9-A19797AC23B5}" dt="2023-04-24T23:33:18.198" v="6636" actId="26606"/>
          <ac:spMkLst>
            <pc:docMk/>
            <pc:sldMk cId="2263978823" sldId="1206"/>
            <ac:spMk id="5" creationId="{4A8E017D-D2EA-4356-B6DF-94069607D4EB}"/>
          </ac:spMkLst>
        </pc:spChg>
        <pc:spChg chg="add del">
          <ac:chgData name="White, Laura M. (LARC-E403)" userId="a8b870f3-957f-4355-8c78-cc1fcef21509" providerId="ADAL" clId="{C8BB1BBB-6D16-4CF8-A7C9-A19797AC23B5}" dt="2023-04-24T23:33:10.099" v="6632" actId="26606"/>
          <ac:spMkLst>
            <pc:docMk/>
            <pc:sldMk cId="2263978823" sldId="1206"/>
            <ac:spMk id="16" creationId="{70155189-D96C-4527-B0EC-654B946BE615}"/>
          </ac:spMkLst>
        </pc:spChg>
        <pc:spChg chg="add del">
          <ac:chgData name="White, Laura M. (LARC-E403)" userId="a8b870f3-957f-4355-8c78-cc1fcef21509" providerId="ADAL" clId="{C8BB1BBB-6D16-4CF8-A7C9-A19797AC23B5}" dt="2023-04-24T23:33:12.970" v="6634" actId="26606"/>
          <ac:spMkLst>
            <pc:docMk/>
            <pc:sldMk cId="2263978823" sldId="1206"/>
            <ac:spMk id="18" creationId="{4B030A0D-0DAD-4A99-89BB-419527D6A64B}"/>
          </ac:spMkLst>
        </pc:spChg>
        <pc:spChg chg="add del">
          <ac:chgData name="White, Laura M. (LARC-E403)" userId="a8b870f3-957f-4355-8c78-cc1fcef21509" providerId="ADAL" clId="{C8BB1BBB-6D16-4CF8-A7C9-A19797AC23B5}" dt="2023-04-24T23:33:12.970" v="6634" actId="26606"/>
          <ac:spMkLst>
            <pc:docMk/>
            <pc:sldMk cId="2263978823" sldId="1206"/>
            <ac:spMk id="19" creationId="{7C98A213-5994-475E-B327-DC6EC27FBA8B}"/>
          </ac:spMkLst>
        </pc:spChg>
        <pc:spChg chg="add del">
          <ac:chgData name="White, Laura M. (LARC-E403)" userId="a8b870f3-957f-4355-8c78-cc1fcef21509" providerId="ADAL" clId="{C8BB1BBB-6D16-4CF8-A7C9-A19797AC23B5}" dt="2023-04-24T23:33:18.198" v="6636" actId="26606"/>
          <ac:spMkLst>
            <pc:docMk/>
            <pc:sldMk cId="2263978823" sldId="1206"/>
            <ac:spMk id="20" creationId="{952312FD-2D16-4410-865E-B7AF8A5E5F77}"/>
          </ac:spMkLst>
        </pc:spChg>
        <pc:spChg chg="add del">
          <ac:chgData name="White, Laura M. (LARC-E403)" userId="a8b870f3-957f-4355-8c78-cc1fcef21509" providerId="ADAL" clId="{C8BB1BBB-6D16-4CF8-A7C9-A19797AC23B5}" dt="2023-04-24T23:33:18.198" v="6636" actId="26606"/>
          <ac:spMkLst>
            <pc:docMk/>
            <pc:sldMk cId="2263978823" sldId="1206"/>
            <ac:spMk id="21" creationId="{188ED33E-5214-4DAB-A464-1BA14B7A4DF8}"/>
          </ac:spMkLst>
        </pc:spChg>
        <pc:spChg chg="add mod">
          <ac:chgData name="White, Laura M. (LARC-E403)" userId="a8b870f3-957f-4355-8c78-cc1fcef21509" providerId="ADAL" clId="{C8BB1BBB-6D16-4CF8-A7C9-A19797AC23B5}" dt="2023-04-24T23:38:42.067" v="7073" actId="20577"/>
          <ac:spMkLst>
            <pc:docMk/>
            <pc:sldMk cId="2263978823" sldId="1206"/>
            <ac:spMk id="24" creationId="{EA0A43AB-9769-4AE1-ADAA-7C9052042409}"/>
          </ac:spMkLst>
        </pc:spChg>
        <pc:picChg chg="add del mod">
          <ac:chgData name="White, Laura M. (LARC-E403)" userId="a8b870f3-957f-4355-8c78-cc1fcef21509" providerId="ADAL" clId="{C8BB1BBB-6D16-4CF8-A7C9-A19797AC23B5}" dt="2023-04-24T23:33:18.735" v="6638"/>
          <ac:picMkLst>
            <pc:docMk/>
            <pc:sldMk cId="2263978823" sldId="1206"/>
            <ac:picMk id="7" creationId="{29CC8204-07DB-4C79-8EE0-CFF5A2885251}"/>
          </ac:picMkLst>
        </pc:picChg>
        <pc:picChg chg="add del mod ord">
          <ac:chgData name="White, Laura M. (LARC-E403)" userId="a8b870f3-957f-4355-8c78-cc1fcef21509" providerId="ADAL" clId="{C8BB1BBB-6D16-4CF8-A7C9-A19797AC23B5}" dt="2023-04-24T23:33:18.735" v="6638"/>
          <ac:picMkLst>
            <pc:docMk/>
            <pc:sldMk cId="2263978823" sldId="1206"/>
            <ac:picMk id="9" creationId="{60713942-7369-4C33-A65D-456117FCACCF}"/>
          </ac:picMkLst>
        </pc:picChg>
        <pc:picChg chg="add del mod ord">
          <ac:chgData name="White, Laura M. (LARC-E403)" userId="a8b870f3-957f-4355-8c78-cc1fcef21509" providerId="ADAL" clId="{C8BB1BBB-6D16-4CF8-A7C9-A19797AC23B5}" dt="2023-04-24T23:33:18.735" v="6638"/>
          <ac:picMkLst>
            <pc:docMk/>
            <pc:sldMk cId="2263978823" sldId="1206"/>
            <ac:picMk id="11" creationId="{6978FE77-B511-43DA-AAD4-515DD7E67E17}"/>
          </ac:picMkLst>
        </pc:picChg>
        <pc:picChg chg="add mod">
          <ac:chgData name="White, Laura M. (LARC-E403)" userId="a8b870f3-957f-4355-8c78-cc1fcef21509" providerId="ADAL" clId="{C8BB1BBB-6D16-4CF8-A7C9-A19797AC23B5}" dt="2023-04-24T23:38:11.999" v="7061" actId="1035"/>
          <ac:picMkLst>
            <pc:docMk/>
            <pc:sldMk cId="2263978823" sldId="1206"/>
            <ac:picMk id="13" creationId="{D56FD8A7-7166-49D9-9336-806D25D3B399}"/>
          </ac:picMkLst>
        </pc:picChg>
        <pc:picChg chg="add mod">
          <ac:chgData name="White, Laura M. (LARC-E403)" userId="a8b870f3-957f-4355-8c78-cc1fcef21509" providerId="ADAL" clId="{C8BB1BBB-6D16-4CF8-A7C9-A19797AC23B5}" dt="2023-04-24T23:38:14.711" v="7062" actId="1036"/>
          <ac:picMkLst>
            <pc:docMk/>
            <pc:sldMk cId="2263978823" sldId="1206"/>
            <ac:picMk id="15" creationId="{DF9F2087-779C-4FCE-BD5E-FC3B550D3118}"/>
          </ac:picMkLst>
        </pc:picChg>
        <pc:picChg chg="add del">
          <ac:chgData name="White, Laura M. (LARC-E403)" userId="a8b870f3-957f-4355-8c78-cc1fcef21509" providerId="ADAL" clId="{C8BB1BBB-6D16-4CF8-A7C9-A19797AC23B5}" dt="2023-04-24T23:33:18.198" v="6636" actId="26606"/>
          <ac:picMkLst>
            <pc:docMk/>
            <pc:sldMk cId="2263978823" sldId="1206"/>
            <ac:picMk id="22" creationId="{4741521E-DC76-41B9-8A47-448CD4F9FA46}"/>
          </ac:picMkLst>
        </pc:picChg>
        <pc:picChg chg="add mod">
          <ac:chgData name="White, Laura M. (LARC-E403)" userId="a8b870f3-957f-4355-8c78-cc1fcef21509" providerId="ADAL" clId="{C8BB1BBB-6D16-4CF8-A7C9-A19797AC23B5}" dt="2023-04-24T23:38:17.621" v="7064" actId="1035"/>
          <ac:picMkLst>
            <pc:docMk/>
            <pc:sldMk cId="2263978823" sldId="1206"/>
            <ac:picMk id="23" creationId="{BBF8CAE5-C5C9-42F6-9A0C-DC9574EF98F1}"/>
          </ac:picMkLst>
        </pc:picChg>
      </pc:sldChg>
      <pc:sldMasterChg chg="modSldLayout">
        <pc:chgData name="White, Laura M. (LARC-E403)" userId="a8b870f3-957f-4355-8c78-cc1fcef21509" providerId="ADAL" clId="{C8BB1BBB-6D16-4CF8-A7C9-A19797AC23B5}" dt="2023-04-24T15:25:50.256" v="4" actId="478"/>
        <pc:sldMasterMkLst>
          <pc:docMk/>
          <pc:sldMasterMk cId="0" sldId="2147483677"/>
        </pc:sldMasterMkLst>
        <pc:sldLayoutChg chg="delSp mod">
          <pc:chgData name="White, Laura M. (LARC-E403)" userId="a8b870f3-957f-4355-8c78-cc1fcef21509" providerId="ADAL" clId="{C8BB1BBB-6D16-4CF8-A7C9-A19797AC23B5}" dt="2023-04-24T15:25:50.256" v="4" actId="478"/>
          <pc:sldLayoutMkLst>
            <pc:docMk/>
            <pc:sldMasterMk cId="0" sldId="2147483677"/>
            <pc:sldLayoutMk cId="0" sldId="2147483692"/>
          </pc:sldLayoutMkLst>
          <pc:spChg chg="del">
            <ac:chgData name="White, Laura M. (LARC-E403)" userId="a8b870f3-957f-4355-8c78-cc1fcef21509" providerId="ADAL" clId="{C8BB1BBB-6D16-4CF8-A7C9-A19797AC23B5}" dt="2023-04-24T15:25:50.256" v="4" actId="478"/>
            <ac:spMkLst>
              <pc:docMk/>
              <pc:sldMasterMk cId="0" sldId="2147483677"/>
              <pc:sldLayoutMk cId="0" sldId="2147483692"/>
              <ac:spMk id="8" creationId="{00000000-0000-0000-0000-000000000000}"/>
            </ac:spMkLst>
          </pc:spChg>
        </pc:sldLayoutChg>
      </pc:sldMasterChg>
    </pc:docChg>
  </pc:docChgLst>
  <pc:docChgLst>
    <pc:chgData name="Laura White" userId="a8b870f3-957f-4355-8c78-cc1fcef21509" providerId="ADAL" clId="{4F814472-7BD2-4148-AE0F-D1B2DB2B2605}"/>
    <pc:docChg chg="custSel modSld">
      <pc:chgData name="Laura White" userId="a8b870f3-957f-4355-8c78-cc1fcef21509" providerId="ADAL" clId="{4F814472-7BD2-4148-AE0F-D1B2DB2B2605}" dt="2023-05-09T23:29:56.906" v="27" actId="167"/>
      <pc:docMkLst>
        <pc:docMk/>
      </pc:docMkLst>
      <pc:sldChg chg="delSp modSp mod modTransition delAnim">
        <pc:chgData name="Laura White" userId="a8b870f3-957f-4355-8c78-cc1fcef21509" providerId="ADAL" clId="{4F814472-7BD2-4148-AE0F-D1B2DB2B2605}" dt="2023-05-09T23:10:08.900" v="19"/>
        <pc:sldMkLst>
          <pc:docMk/>
          <pc:sldMk cId="2539835668" sldId="1197"/>
        </pc:sldMkLst>
        <pc:picChg chg="mod">
          <ac:chgData name="Laura White" userId="a8b870f3-957f-4355-8c78-cc1fcef21509" providerId="ADAL" clId="{4F814472-7BD2-4148-AE0F-D1B2DB2B2605}" dt="2023-05-09T23:09:49.461" v="18" actId="1076"/>
          <ac:picMkLst>
            <pc:docMk/>
            <pc:sldMk cId="2539835668" sldId="1197"/>
            <ac:picMk id="4" creationId="{844D5702-A989-4996-89D9-D7B855EEBB74}"/>
          </ac:picMkLst>
        </pc:picChg>
        <pc:picChg chg="del">
          <ac:chgData name="Laura White" userId="a8b870f3-957f-4355-8c78-cc1fcef21509" providerId="ADAL" clId="{4F814472-7BD2-4148-AE0F-D1B2DB2B2605}" dt="2023-05-09T23:08:06.858" v="17" actId="478"/>
          <ac:picMkLst>
            <pc:docMk/>
            <pc:sldMk cId="2539835668" sldId="1197"/>
            <ac:picMk id="11" creationId="{5213447B-D03D-48BA-AAC5-49B6ABE9D5C5}"/>
          </ac:picMkLst>
        </pc:picChg>
      </pc:sldChg>
      <pc:sldChg chg="addSp delSp modSp mod">
        <pc:chgData name="Laura White" userId="a8b870f3-957f-4355-8c78-cc1fcef21509" providerId="ADAL" clId="{4F814472-7BD2-4148-AE0F-D1B2DB2B2605}" dt="2023-05-09T23:29:56.906" v="27" actId="167"/>
        <pc:sldMkLst>
          <pc:docMk/>
          <pc:sldMk cId="2263978823" sldId="1206"/>
        </pc:sldMkLst>
        <pc:picChg chg="add del mod">
          <ac:chgData name="Laura White" userId="a8b870f3-957f-4355-8c78-cc1fcef21509" providerId="ADAL" clId="{4F814472-7BD2-4148-AE0F-D1B2DB2B2605}" dt="2023-05-09T22:58:14.535" v="8" actId="478"/>
          <ac:picMkLst>
            <pc:docMk/>
            <pc:sldMk cId="2263978823" sldId="1206"/>
            <ac:picMk id="4" creationId="{368940B7-C5F8-4AA9-AB25-27723BDD908B}"/>
          </ac:picMkLst>
        </pc:picChg>
        <pc:picChg chg="add mod ord">
          <ac:chgData name="Laura White" userId="a8b870f3-957f-4355-8c78-cc1fcef21509" providerId="ADAL" clId="{4F814472-7BD2-4148-AE0F-D1B2DB2B2605}" dt="2023-05-09T23:29:56.906" v="27" actId="167"/>
          <ac:picMkLst>
            <pc:docMk/>
            <pc:sldMk cId="2263978823" sldId="1206"/>
            <ac:picMk id="8" creationId="{ADC1A301-2277-4AC5-85C7-EF5A46842D0D}"/>
          </ac:picMkLst>
        </pc:picChg>
        <pc:picChg chg="del">
          <ac:chgData name="Laura White" userId="a8b870f3-957f-4355-8c78-cc1fcef21509" providerId="ADAL" clId="{4F814472-7BD2-4148-AE0F-D1B2DB2B2605}" dt="2023-05-09T22:57:11.911" v="3" actId="478"/>
          <ac:picMkLst>
            <pc:docMk/>
            <pc:sldMk cId="2263978823" sldId="1206"/>
            <ac:picMk id="15" creationId="{DF9F2087-779C-4FCE-BD5E-FC3B550D311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35.svg"/><Relationship Id="rId11" Type="http://schemas.openxmlformats.org/officeDocument/2006/relationships/image" Target="../media/image54.png"/><Relationship Id="rId5" Type="http://schemas.openxmlformats.org/officeDocument/2006/relationships/image" Target="../media/image34.png"/><Relationship Id="rId10" Type="http://schemas.openxmlformats.org/officeDocument/2006/relationships/image" Target="../media/image53.svg"/><Relationship Id="rId4" Type="http://schemas.openxmlformats.org/officeDocument/2006/relationships/image" Target="../media/image49.svg"/><Relationship Id="rId9" Type="http://schemas.openxmlformats.org/officeDocument/2006/relationships/image" Target="../media/image5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2" Type="http://schemas.openxmlformats.org/officeDocument/2006/relationships/image" Target="../media/image47.svg"/><Relationship Id="rId1" Type="http://schemas.openxmlformats.org/officeDocument/2006/relationships/image" Target="../media/image46.png"/><Relationship Id="rId6" Type="http://schemas.openxmlformats.org/officeDocument/2006/relationships/image" Target="../media/image35.svg"/><Relationship Id="rId11" Type="http://schemas.openxmlformats.org/officeDocument/2006/relationships/image" Target="../media/image54.png"/><Relationship Id="rId5" Type="http://schemas.openxmlformats.org/officeDocument/2006/relationships/image" Target="../media/image34.png"/><Relationship Id="rId10" Type="http://schemas.openxmlformats.org/officeDocument/2006/relationships/image" Target="../media/image53.svg"/><Relationship Id="rId4" Type="http://schemas.openxmlformats.org/officeDocument/2006/relationships/image" Target="../media/image49.svg"/><Relationship Id="rId9" Type="http://schemas.openxmlformats.org/officeDocument/2006/relationships/image" Target="../media/image5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E954C-7F97-4E6A-8905-145140FBAB4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56FBF38-54A4-48FD-A1CE-52F54753701D}">
      <dgm:prSet custT="1"/>
      <dgm:spPr/>
      <dgm:t>
        <a:bodyPr/>
        <a:lstStyle/>
        <a:p>
          <a:r>
            <a:rPr lang="en-US" sz="1600" b="1" dirty="0"/>
            <a:t>The results showed that both turbulence models typically overpredicted for lift and drag coefficient and underpredicted for moment coefficient</a:t>
          </a:r>
        </a:p>
      </dgm:t>
    </dgm:pt>
    <dgm:pt modelId="{41EB828A-6A54-4369-9685-C5A9213498FE}" type="parTrans" cxnId="{359FC57C-E980-4714-88E3-819C95924ECE}">
      <dgm:prSet/>
      <dgm:spPr/>
      <dgm:t>
        <a:bodyPr/>
        <a:lstStyle/>
        <a:p>
          <a:endParaRPr lang="en-US"/>
        </a:p>
      </dgm:t>
    </dgm:pt>
    <dgm:pt modelId="{199760DC-F265-4AF7-9AB4-380D5513B61C}" type="sibTrans" cxnId="{359FC57C-E980-4714-88E3-819C95924ECE}">
      <dgm:prSet/>
      <dgm:spPr/>
      <dgm:t>
        <a:bodyPr/>
        <a:lstStyle/>
        <a:p>
          <a:endParaRPr lang="en-US"/>
        </a:p>
      </dgm:t>
    </dgm:pt>
    <dgm:pt modelId="{3EABFBBC-A2F2-4464-B87C-55F4B46200E4}">
      <dgm:prSet custT="1"/>
      <dgm:spPr/>
      <dgm:t>
        <a:bodyPr/>
        <a:lstStyle/>
        <a:p>
          <a:r>
            <a:rPr lang="en-US" sz="1600" b="1" dirty="0"/>
            <a:t>The percent change in the overall uncertainty with the model-form uncertainty added was 20% or less for the drag coefficient and 60% or less for the lift coefficient</a:t>
          </a:r>
        </a:p>
      </dgm:t>
    </dgm:pt>
    <dgm:pt modelId="{5CC978D8-D3AD-4D39-82EF-6EC711FA6FA6}" type="parTrans" cxnId="{0B329041-E862-461D-B2C3-7E7EEA649751}">
      <dgm:prSet/>
      <dgm:spPr/>
      <dgm:t>
        <a:bodyPr/>
        <a:lstStyle/>
        <a:p>
          <a:endParaRPr lang="en-US"/>
        </a:p>
      </dgm:t>
    </dgm:pt>
    <dgm:pt modelId="{82411253-C178-40B1-B8B1-B02A71E88978}" type="sibTrans" cxnId="{0B329041-E862-461D-B2C3-7E7EEA649751}">
      <dgm:prSet/>
      <dgm:spPr/>
      <dgm:t>
        <a:bodyPr/>
        <a:lstStyle/>
        <a:p>
          <a:endParaRPr lang="en-US"/>
        </a:p>
      </dgm:t>
    </dgm:pt>
    <dgm:pt modelId="{0E5DFF0E-FF04-4B76-86D3-6CCB43DB3E68}">
      <dgm:prSet/>
      <dgm:spPr/>
      <dgm:t>
        <a:bodyPr/>
        <a:lstStyle/>
        <a:p>
          <a:r>
            <a:rPr lang="en-US" b="1" dirty="0"/>
            <a:t>For the moment coefficient the change in uncertainty was largest due to values are close to zero, but in most cases there was less than 80% change</a:t>
          </a:r>
        </a:p>
      </dgm:t>
    </dgm:pt>
    <dgm:pt modelId="{64E4DDC6-69E1-4F00-B4D0-69E0A3D20F4B}" type="parTrans" cxnId="{69ECBB26-77F6-496F-82B4-EE01F1C74DE7}">
      <dgm:prSet/>
      <dgm:spPr/>
      <dgm:t>
        <a:bodyPr/>
        <a:lstStyle/>
        <a:p>
          <a:endParaRPr lang="en-US"/>
        </a:p>
      </dgm:t>
    </dgm:pt>
    <dgm:pt modelId="{DE531C62-5017-4F4A-BA0E-23181932206C}" type="sibTrans" cxnId="{69ECBB26-77F6-496F-82B4-EE01F1C74DE7}">
      <dgm:prSet/>
      <dgm:spPr/>
      <dgm:t>
        <a:bodyPr/>
        <a:lstStyle/>
        <a:p>
          <a:endParaRPr lang="en-US"/>
        </a:p>
      </dgm:t>
    </dgm:pt>
    <dgm:pt modelId="{8C9311F1-73CA-4976-B1BC-B0F84B809799}">
      <dgm:prSet/>
      <dgm:spPr/>
      <dgm:t>
        <a:bodyPr/>
        <a:lstStyle/>
        <a:p>
          <a:r>
            <a:rPr lang="en-US" b="1" dirty="0"/>
            <a:t>The work here shows a computationally efficient way to assess model-form uncertainty for a configuration with several geometrical changes</a:t>
          </a:r>
        </a:p>
      </dgm:t>
    </dgm:pt>
    <dgm:pt modelId="{B2E4BCB5-B844-4C89-9AB2-2C9FCC737E3E}" type="parTrans" cxnId="{2D80E76B-3C78-4466-AAF9-3F4A15434BDD}">
      <dgm:prSet/>
      <dgm:spPr/>
      <dgm:t>
        <a:bodyPr/>
        <a:lstStyle/>
        <a:p>
          <a:endParaRPr lang="en-US"/>
        </a:p>
      </dgm:t>
    </dgm:pt>
    <dgm:pt modelId="{2A69E5C5-6497-4AB6-B701-9098A6BDFEAE}" type="sibTrans" cxnId="{2D80E76B-3C78-4466-AAF9-3F4A15434BDD}">
      <dgm:prSet/>
      <dgm:spPr/>
      <dgm:t>
        <a:bodyPr/>
        <a:lstStyle/>
        <a:p>
          <a:endParaRPr lang="en-US"/>
        </a:p>
      </dgm:t>
    </dgm:pt>
    <dgm:pt modelId="{E1148DEA-10FB-4785-A45F-12BDD25E9674}">
      <dgm:prSet/>
      <dgm:spPr/>
      <dgm:t>
        <a:bodyPr/>
        <a:lstStyle/>
        <a:p>
          <a:r>
            <a:rPr lang="en-US" b="1" dirty="0"/>
            <a:t>Future practitioners can use the conclusions of this work to determine what turbulence model to use for a similar hypersonic design</a:t>
          </a:r>
        </a:p>
      </dgm:t>
    </dgm:pt>
    <dgm:pt modelId="{B8A12584-BE71-4FE3-93A3-66943BB5528E}" type="parTrans" cxnId="{EDC244C1-CBE7-44F3-A6DC-64023A337644}">
      <dgm:prSet/>
      <dgm:spPr/>
      <dgm:t>
        <a:bodyPr/>
        <a:lstStyle/>
        <a:p>
          <a:endParaRPr lang="en-US"/>
        </a:p>
      </dgm:t>
    </dgm:pt>
    <dgm:pt modelId="{A4D77F69-B69A-4275-BC91-94ED05854F04}" type="sibTrans" cxnId="{EDC244C1-CBE7-44F3-A6DC-64023A337644}">
      <dgm:prSet/>
      <dgm:spPr/>
      <dgm:t>
        <a:bodyPr/>
        <a:lstStyle/>
        <a:p>
          <a:endParaRPr lang="en-US"/>
        </a:p>
      </dgm:t>
    </dgm:pt>
    <dgm:pt modelId="{DD313055-26E9-4EBB-A31A-9E57A5D7E051}">
      <dgm:prSet/>
      <dgm:spPr/>
      <dgm:t>
        <a:bodyPr/>
        <a:lstStyle/>
        <a:p>
          <a:r>
            <a:rPr lang="en-US" b="1" dirty="0"/>
            <a:t>Future work would be to analyze why some of the larger discrepancies exist with a higher fidelity analysis</a:t>
          </a:r>
        </a:p>
      </dgm:t>
    </dgm:pt>
    <dgm:pt modelId="{BEE4B4D6-5C66-4849-9DEE-024F96AC2948}" type="parTrans" cxnId="{2471AFAE-73EF-4219-969C-39DA4ECF50E5}">
      <dgm:prSet/>
      <dgm:spPr/>
      <dgm:t>
        <a:bodyPr/>
        <a:lstStyle/>
        <a:p>
          <a:endParaRPr lang="en-US"/>
        </a:p>
      </dgm:t>
    </dgm:pt>
    <dgm:pt modelId="{6589B6D5-B816-42C6-8139-04F12C83E50F}" type="sibTrans" cxnId="{2471AFAE-73EF-4219-969C-39DA4ECF50E5}">
      <dgm:prSet/>
      <dgm:spPr/>
      <dgm:t>
        <a:bodyPr/>
        <a:lstStyle/>
        <a:p>
          <a:endParaRPr lang="en-US"/>
        </a:p>
      </dgm:t>
    </dgm:pt>
    <dgm:pt modelId="{5E01B797-4A85-4052-9C86-B69B0BDEE0FF}" type="pres">
      <dgm:prSet presAssocID="{7AEE954C-7F97-4E6A-8905-145140FBAB43}" presName="root" presStyleCnt="0">
        <dgm:presLayoutVars>
          <dgm:dir/>
          <dgm:resizeHandles val="exact"/>
        </dgm:presLayoutVars>
      </dgm:prSet>
      <dgm:spPr/>
    </dgm:pt>
    <dgm:pt modelId="{996E12B1-9865-40A5-8974-16CF8DE587E8}" type="pres">
      <dgm:prSet presAssocID="{056FBF38-54A4-48FD-A1CE-52F54753701D}" presName="compNode" presStyleCnt="0"/>
      <dgm:spPr/>
    </dgm:pt>
    <dgm:pt modelId="{D3977A53-00BB-4616-9420-7A2EB822AF61}" type="pres">
      <dgm:prSet presAssocID="{056FBF38-54A4-48FD-A1CE-52F54753701D}" presName="bgRect" presStyleLbl="bgShp" presStyleIdx="0" presStyleCnt="6" custLinFactNeighborY="4511"/>
      <dgm:spPr/>
    </dgm:pt>
    <dgm:pt modelId="{FB90A8A1-3456-4CA5-A4F6-C40F60E67EE7}" type="pres">
      <dgm:prSet presAssocID="{056FBF38-54A4-48FD-A1CE-52F54753701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844CE042-DF10-40A0-879A-8DB7B2D7CB36}" type="pres">
      <dgm:prSet presAssocID="{056FBF38-54A4-48FD-A1CE-52F54753701D}" presName="spaceRect" presStyleCnt="0"/>
      <dgm:spPr/>
    </dgm:pt>
    <dgm:pt modelId="{7666129B-8BF5-4FA6-8A8B-DD7E8EF01D45}" type="pres">
      <dgm:prSet presAssocID="{056FBF38-54A4-48FD-A1CE-52F54753701D}" presName="parTx" presStyleLbl="revTx" presStyleIdx="0" presStyleCnt="6">
        <dgm:presLayoutVars>
          <dgm:chMax val="0"/>
          <dgm:chPref val="0"/>
        </dgm:presLayoutVars>
      </dgm:prSet>
      <dgm:spPr/>
    </dgm:pt>
    <dgm:pt modelId="{C1302B59-CF8C-48A8-AAC2-246CDD54A3CD}" type="pres">
      <dgm:prSet presAssocID="{199760DC-F265-4AF7-9AB4-380D5513B61C}" presName="sibTrans" presStyleCnt="0"/>
      <dgm:spPr/>
    </dgm:pt>
    <dgm:pt modelId="{F0050F63-0398-4320-9B1E-408DE1D3BDD8}" type="pres">
      <dgm:prSet presAssocID="{3EABFBBC-A2F2-4464-B87C-55F4B46200E4}" presName="compNode" presStyleCnt="0"/>
      <dgm:spPr/>
    </dgm:pt>
    <dgm:pt modelId="{2B49F645-5040-444A-BD41-D8E9DA672D8B}" type="pres">
      <dgm:prSet presAssocID="{3EABFBBC-A2F2-4464-B87C-55F4B46200E4}" presName="bgRect" presStyleLbl="bgShp" presStyleIdx="1" presStyleCnt="6"/>
      <dgm:spPr/>
    </dgm:pt>
    <dgm:pt modelId="{DA04E569-4E5D-4085-AB08-72D294B2BEA7}" type="pres">
      <dgm:prSet presAssocID="{3EABFBBC-A2F2-4464-B87C-55F4B46200E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31325098-9339-4E99-9F21-E5D8DACE8D44}" type="pres">
      <dgm:prSet presAssocID="{3EABFBBC-A2F2-4464-B87C-55F4B46200E4}" presName="spaceRect" presStyleCnt="0"/>
      <dgm:spPr/>
    </dgm:pt>
    <dgm:pt modelId="{9C1C7E80-650B-4247-9E96-9BEB4FE6F8A8}" type="pres">
      <dgm:prSet presAssocID="{3EABFBBC-A2F2-4464-B87C-55F4B46200E4}" presName="parTx" presStyleLbl="revTx" presStyleIdx="1" presStyleCnt="6">
        <dgm:presLayoutVars>
          <dgm:chMax val="0"/>
          <dgm:chPref val="0"/>
        </dgm:presLayoutVars>
      </dgm:prSet>
      <dgm:spPr/>
    </dgm:pt>
    <dgm:pt modelId="{D7782C55-F7D5-43AD-B8D0-9F41D7755936}" type="pres">
      <dgm:prSet presAssocID="{82411253-C178-40B1-B8B1-B02A71E88978}" presName="sibTrans" presStyleCnt="0"/>
      <dgm:spPr/>
    </dgm:pt>
    <dgm:pt modelId="{6EBC9CDC-199B-49D3-825D-9BBC3024FD2C}" type="pres">
      <dgm:prSet presAssocID="{0E5DFF0E-FF04-4B76-86D3-6CCB43DB3E68}" presName="compNode" presStyleCnt="0"/>
      <dgm:spPr/>
    </dgm:pt>
    <dgm:pt modelId="{94F9B093-8376-4100-A1FD-C911D7C0BBCE}" type="pres">
      <dgm:prSet presAssocID="{0E5DFF0E-FF04-4B76-86D3-6CCB43DB3E68}" presName="bgRect" presStyleLbl="bgShp" presStyleIdx="2" presStyleCnt="6"/>
      <dgm:spPr/>
    </dgm:pt>
    <dgm:pt modelId="{8384C427-9ECB-446F-BEC0-3CF363639EF0}" type="pres">
      <dgm:prSet presAssocID="{0E5DFF0E-FF04-4B76-86D3-6CCB43DB3E6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nsfer"/>
        </a:ext>
      </dgm:extLst>
    </dgm:pt>
    <dgm:pt modelId="{0F20684B-C6C8-4170-BE95-D037ED33CB3A}" type="pres">
      <dgm:prSet presAssocID="{0E5DFF0E-FF04-4B76-86D3-6CCB43DB3E68}" presName="spaceRect" presStyleCnt="0"/>
      <dgm:spPr/>
    </dgm:pt>
    <dgm:pt modelId="{D60C5BD0-6940-4A02-BF58-B7A6E6E401C3}" type="pres">
      <dgm:prSet presAssocID="{0E5DFF0E-FF04-4B76-86D3-6CCB43DB3E68}" presName="parTx" presStyleLbl="revTx" presStyleIdx="2" presStyleCnt="6">
        <dgm:presLayoutVars>
          <dgm:chMax val="0"/>
          <dgm:chPref val="0"/>
        </dgm:presLayoutVars>
      </dgm:prSet>
      <dgm:spPr/>
    </dgm:pt>
    <dgm:pt modelId="{CDBE996B-0BFE-4728-AD51-F8E78CFAA077}" type="pres">
      <dgm:prSet presAssocID="{DE531C62-5017-4F4A-BA0E-23181932206C}" presName="sibTrans" presStyleCnt="0"/>
      <dgm:spPr/>
    </dgm:pt>
    <dgm:pt modelId="{D29F6CF8-1E50-4384-A8E5-A5585EB9BD17}" type="pres">
      <dgm:prSet presAssocID="{8C9311F1-73CA-4976-B1BC-B0F84B809799}" presName="compNode" presStyleCnt="0"/>
      <dgm:spPr/>
    </dgm:pt>
    <dgm:pt modelId="{FC7729BA-F619-4832-83E2-F050EBFE54CF}" type="pres">
      <dgm:prSet presAssocID="{8C9311F1-73CA-4976-B1BC-B0F84B809799}" presName="bgRect" presStyleLbl="bgShp" presStyleIdx="3" presStyleCnt="6"/>
      <dgm:spPr/>
    </dgm:pt>
    <dgm:pt modelId="{FF8C5DB0-126E-4C13-9042-68ED8F0CE79A}" type="pres">
      <dgm:prSet presAssocID="{8C9311F1-73CA-4976-B1BC-B0F84B80979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BA0080DE-DC5A-468B-873F-20782D32D6D9}" type="pres">
      <dgm:prSet presAssocID="{8C9311F1-73CA-4976-B1BC-B0F84B809799}" presName="spaceRect" presStyleCnt="0"/>
      <dgm:spPr/>
    </dgm:pt>
    <dgm:pt modelId="{CAAECCF8-048D-4CF1-8165-6EA3ECE525F6}" type="pres">
      <dgm:prSet presAssocID="{8C9311F1-73CA-4976-B1BC-B0F84B809799}" presName="parTx" presStyleLbl="revTx" presStyleIdx="3" presStyleCnt="6">
        <dgm:presLayoutVars>
          <dgm:chMax val="0"/>
          <dgm:chPref val="0"/>
        </dgm:presLayoutVars>
      </dgm:prSet>
      <dgm:spPr/>
    </dgm:pt>
    <dgm:pt modelId="{C0E9CC3F-E0BF-4367-A085-E91BF8F2402F}" type="pres">
      <dgm:prSet presAssocID="{2A69E5C5-6497-4AB6-B701-9098A6BDFEAE}" presName="sibTrans" presStyleCnt="0"/>
      <dgm:spPr/>
    </dgm:pt>
    <dgm:pt modelId="{5EEFCCD4-7C96-44F2-9C88-475DFB97F308}" type="pres">
      <dgm:prSet presAssocID="{E1148DEA-10FB-4785-A45F-12BDD25E9674}" presName="compNode" presStyleCnt="0"/>
      <dgm:spPr/>
    </dgm:pt>
    <dgm:pt modelId="{B6537CD4-8906-46B3-BB83-6495CA2BA0EF}" type="pres">
      <dgm:prSet presAssocID="{E1148DEA-10FB-4785-A45F-12BDD25E9674}" presName="bgRect" presStyleLbl="bgShp" presStyleIdx="4" presStyleCnt="6"/>
      <dgm:spPr/>
    </dgm:pt>
    <dgm:pt modelId="{C6271A92-EA72-4D02-9010-340B90109894}" type="pres">
      <dgm:prSet presAssocID="{E1148DEA-10FB-4785-A45F-12BDD25E9674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034BC31-35FA-471A-9FA6-72354CFA80E2}" type="pres">
      <dgm:prSet presAssocID="{E1148DEA-10FB-4785-A45F-12BDD25E9674}" presName="spaceRect" presStyleCnt="0"/>
      <dgm:spPr/>
    </dgm:pt>
    <dgm:pt modelId="{47A96B47-5DDF-41A8-834A-65FF767774C7}" type="pres">
      <dgm:prSet presAssocID="{E1148DEA-10FB-4785-A45F-12BDD25E9674}" presName="parTx" presStyleLbl="revTx" presStyleIdx="4" presStyleCnt="6">
        <dgm:presLayoutVars>
          <dgm:chMax val="0"/>
          <dgm:chPref val="0"/>
        </dgm:presLayoutVars>
      </dgm:prSet>
      <dgm:spPr/>
    </dgm:pt>
    <dgm:pt modelId="{64E59D6D-101F-4EDD-A612-54181B02306A}" type="pres">
      <dgm:prSet presAssocID="{A4D77F69-B69A-4275-BC91-94ED05854F04}" presName="sibTrans" presStyleCnt="0"/>
      <dgm:spPr/>
    </dgm:pt>
    <dgm:pt modelId="{91B9B724-1A42-4B99-984C-95D57DE90E8F}" type="pres">
      <dgm:prSet presAssocID="{DD313055-26E9-4EBB-A31A-9E57A5D7E051}" presName="compNode" presStyleCnt="0"/>
      <dgm:spPr/>
    </dgm:pt>
    <dgm:pt modelId="{E545C677-01D6-4FDA-9D47-BEC1B8FBF44E}" type="pres">
      <dgm:prSet presAssocID="{DD313055-26E9-4EBB-A31A-9E57A5D7E051}" presName="bgRect" presStyleLbl="bgShp" presStyleIdx="5" presStyleCnt="6"/>
      <dgm:spPr/>
    </dgm:pt>
    <dgm:pt modelId="{139B1396-BE92-4AC4-8621-FCAF9235C171}" type="pres">
      <dgm:prSet presAssocID="{DD313055-26E9-4EBB-A31A-9E57A5D7E05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E5CABEEF-E269-45B9-B220-012FA6C99752}" type="pres">
      <dgm:prSet presAssocID="{DD313055-26E9-4EBB-A31A-9E57A5D7E051}" presName="spaceRect" presStyleCnt="0"/>
      <dgm:spPr/>
    </dgm:pt>
    <dgm:pt modelId="{020C1E58-C0A1-4A0B-8C39-193646B62ACC}" type="pres">
      <dgm:prSet presAssocID="{DD313055-26E9-4EBB-A31A-9E57A5D7E05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3089C1F-6D28-4C7F-A243-EEAE30BD0269}" type="presOf" srcId="{7AEE954C-7F97-4E6A-8905-145140FBAB43}" destId="{5E01B797-4A85-4052-9C86-B69B0BDEE0FF}" srcOrd="0" destOrd="0" presId="urn:microsoft.com/office/officeart/2018/2/layout/IconVerticalSolidList"/>
    <dgm:cxn modelId="{69ECBB26-77F6-496F-82B4-EE01F1C74DE7}" srcId="{7AEE954C-7F97-4E6A-8905-145140FBAB43}" destId="{0E5DFF0E-FF04-4B76-86D3-6CCB43DB3E68}" srcOrd="2" destOrd="0" parTransId="{64E4DDC6-69E1-4F00-B4D0-69E0A3D20F4B}" sibTransId="{DE531C62-5017-4F4A-BA0E-23181932206C}"/>
    <dgm:cxn modelId="{0B329041-E862-461D-B2C3-7E7EEA649751}" srcId="{7AEE954C-7F97-4E6A-8905-145140FBAB43}" destId="{3EABFBBC-A2F2-4464-B87C-55F4B46200E4}" srcOrd="1" destOrd="0" parTransId="{5CC978D8-D3AD-4D39-82EF-6EC711FA6FA6}" sibTransId="{82411253-C178-40B1-B8B1-B02A71E88978}"/>
    <dgm:cxn modelId="{E3A77B42-963F-4355-AEC3-E140CB9775E7}" type="presOf" srcId="{3EABFBBC-A2F2-4464-B87C-55F4B46200E4}" destId="{9C1C7E80-650B-4247-9E96-9BEB4FE6F8A8}" srcOrd="0" destOrd="0" presId="urn:microsoft.com/office/officeart/2018/2/layout/IconVerticalSolidList"/>
    <dgm:cxn modelId="{2D80E76B-3C78-4466-AAF9-3F4A15434BDD}" srcId="{7AEE954C-7F97-4E6A-8905-145140FBAB43}" destId="{8C9311F1-73CA-4976-B1BC-B0F84B809799}" srcOrd="3" destOrd="0" parTransId="{B2E4BCB5-B844-4C89-9AB2-2C9FCC737E3E}" sibTransId="{2A69E5C5-6497-4AB6-B701-9098A6BDFEAE}"/>
    <dgm:cxn modelId="{CBE33773-6D11-45A2-8B4E-01B11F50575D}" type="presOf" srcId="{8C9311F1-73CA-4976-B1BC-B0F84B809799}" destId="{CAAECCF8-048D-4CF1-8165-6EA3ECE525F6}" srcOrd="0" destOrd="0" presId="urn:microsoft.com/office/officeart/2018/2/layout/IconVerticalSolidList"/>
    <dgm:cxn modelId="{701A7777-0972-41D1-BF2F-E2A4BBE91A43}" type="presOf" srcId="{DD313055-26E9-4EBB-A31A-9E57A5D7E051}" destId="{020C1E58-C0A1-4A0B-8C39-193646B62ACC}" srcOrd="0" destOrd="0" presId="urn:microsoft.com/office/officeart/2018/2/layout/IconVerticalSolidList"/>
    <dgm:cxn modelId="{F49E037C-CBB5-4D14-8DE7-3CE4F5A2F620}" type="presOf" srcId="{056FBF38-54A4-48FD-A1CE-52F54753701D}" destId="{7666129B-8BF5-4FA6-8A8B-DD7E8EF01D45}" srcOrd="0" destOrd="0" presId="urn:microsoft.com/office/officeart/2018/2/layout/IconVerticalSolidList"/>
    <dgm:cxn modelId="{359FC57C-E980-4714-88E3-819C95924ECE}" srcId="{7AEE954C-7F97-4E6A-8905-145140FBAB43}" destId="{056FBF38-54A4-48FD-A1CE-52F54753701D}" srcOrd="0" destOrd="0" parTransId="{41EB828A-6A54-4369-9685-C5A9213498FE}" sibTransId="{199760DC-F265-4AF7-9AB4-380D5513B61C}"/>
    <dgm:cxn modelId="{2471AFAE-73EF-4219-969C-39DA4ECF50E5}" srcId="{7AEE954C-7F97-4E6A-8905-145140FBAB43}" destId="{DD313055-26E9-4EBB-A31A-9E57A5D7E051}" srcOrd="5" destOrd="0" parTransId="{BEE4B4D6-5C66-4849-9DEE-024F96AC2948}" sibTransId="{6589B6D5-B816-42C6-8139-04F12C83E50F}"/>
    <dgm:cxn modelId="{EDC244C1-CBE7-44F3-A6DC-64023A337644}" srcId="{7AEE954C-7F97-4E6A-8905-145140FBAB43}" destId="{E1148DEA-10FB-4785-A45F-12BDD25E9674}" srcOrd="4" destOrd="0" parTransId="{B8A12584-BE71-4FE3-93A3-66943BB5528E}" sibTransId="{A4D77F69-B69A-4275-BC91-94ED05854F04}"/>
    <dgm:cxn modelId="{6E6169D7-2C67-46A5-9DF2-79290FE97221}" type="presOf" srcId="{0E5DFF0E-FF04-4B76-86D3-6CCB43DB3E68}" destId="{D60C5BD0-6940-4A02-BF58-B7A6E6E401C3}" srcOrd="0" destOrd="0" presId="urn:microsoft.com/office/officeart/2018/2/layout/IconVerticalSolidList"/>
    <dgm:cxn modelId="{7D19A8F5-86FE-49F1-915C-A017C4B6FDB0}" type="presOf" srcId="{E1148DEA-10FB-4785-A45F-12BDD25E9674}" destId="{47A96B47-5DDF-41A8-834A-65FF767774C7}" srcOrd="0" destOrd="0" presId="urn:microsoft.com/office/officeart/2018/2/layout/IconVerticalSolidList"/>
    <dgm:cxn modelId="{38F803B2-AC58-4C00-B45D-8092EDC96D85}" type="presParOf" srcId="{5E01B797-4A85-4052-9C86-B69B0BDEE0FF}" destId="{996E12B1-9865-40A5-8974-16CF8DE587E8}" srcOrd="0" destOrd="0" presId="urn:microsoft.com/office/officeart/2018/2/layout/IconVerticalSolidList"/>
    <dgm:cxn modelId="{C15B20C5-71B0-403C-9B39-A58F8D4F74B8}" type="presParOf" srcId="{996E12B1-9865-40A5-8974-16CF8DE587E8}" destId="{D3977A53-00BB-4616-9420-7A2EB822AF61}" srcOrd="0" destOrd="0" presId="urn:microsoft.com/office/officeart/2018/2/layout/IconVerticalSolidList"/>
    <dgm:cxn modelId="{E071A2B3-8F44-4DB5-84BA-04E0E2B7249E}" type="presParOf" srcId="{996E12B1-9865-40A5-8974-16CF8DE587E8}" destId="{FB90A8A1-3456-4CA5-A4F6-C40F60E67EE7}" srcOrd="1" destOrd="0" presId="urn:microsoft.com/office/officeart/2018/2/layout/IconVerticalSolidList"/>
    <dgm:cxn modelId="{AD1939A3-A6C6-40C0-AFF8-68C188BC2176}" type="presParOf" srcId="{996E12B1-9865-40A5-8974-16CF8DE587E8}" destId="{844CE042-DF10-40A0-879A-8DB7B2D7CB36}" srcOrd="2" destOrd="0" presId="urn:microsoft.com/office/officeart/2018/2/layout/IconVerticalSolidList"/>
    <dgm:cxn modelId="{8072D9D5-FBF8-437A-9DB6-C6601664C109}" type="presParOf" srcId="{996E12B1-9865-40A5-8974-16CF8DE587E8}" destId="{7666129B-8BF5-4FA6-8A8B-DD7E8EF01D45}" srcOrd="3" destOrd="0" presId="urn:microsoft.com/office/officeart/2018/2/layout/IconVerticalSolidList"/>
    <dgm:cxn modelId="{6A9E9149-9CEF-40B2-88CB-45700C3676E1}" type="presParOf" srcId="{5E01B797-4A85-4052-9C86-B69B0BDEE0FF}" destId="{C1302B59-CF8C-48A8-AAC2-246CDD54A3CD}" srcOrd="1" destOrd="0" presId="urn:microsoft.com/office/officeart/2018/2/layout/IconVerticalSolidList"/>
    <dgm:cxn modelId="{AEC560A1-AF7F-472D-8CC5-3064E6C6E143}" type="presParOf" srcId="{5E01B797-4A85-4052-9C86-B69B0BDEE0FF}" destId="{F0050F63-0398-4320-9B1E-408DE1D3BDD8}" srcOrd="2" destOrd="0" presId="urn:microsoft.com/office/officeart/2018/2/layout/IconVerticalSolidList"/>
    <dgm:cxn modelId="{18D6DFDA-FC00-4AAB-AFEB-C32E6FC81D2C}" type="presParOf" srcId="{F0050F63-0398-4320-9B1E-408DE1D3BDD8}" destId="{2B49F645-5040-444A-BD41-D8E9DA672D8B}" srcOrd="0" destOrd="0" presId="urn:microsoft.com/office/officeart/2018/2/layout/IconVerticalSolidList"/>
    <dgm:cxn modelId="{7F28F003-DA81-42A8-90D7-62E64F4FC584}" type="presParOf" srcId="{F0050F63-0398-4320-9B1E-408DE1D3BDD8}" destId="{DA04E569-4E5D-4085-AB08-72D294B2BEA7}" srcOrd="1" destOrd="0" presId="urn:microsoft.com/office/officeart/2018/2/layout/IconVerticalSolidList"/>
    <dgm:cxn modelId="{616B89D9-CADD-4CA0-B0AE-EF3A3519402F}" type="presParOf" srcId="{F0050F63-0398-4320-9B1E-408DE1D3BDD8}" destId="{31325098-9339-4E99-9F21-E5D8DACE8D44}" srcOrd="2" destOrd="0" presId="urn:microsoft.com/office/officeart/2018/2/layout/IconVerticalSolidList"/>
    <dgm:cxn modelId="{FF5F8C8A-F57A-4849-9A04-0542F8E25697}" type="presParOf" srcId="{F0050F63-0398-4320-9B1E-408DE1D3BDD8}" destId="{9C1C7E80-650B-4247-9E96-9BEB4FE6F8A8}" srcOrd="3" destOrd="0" presId="urn:microsoft.com/office/officeart/2018/2/layout/IconVerticalSolidList"/>
    <dgm:cxn modelId="{37D54149-F2EB-4B8D-BB90-854DEEE41B1B}" type="presParOf" srcId="{5E01B797-4A85-4052-9C86-B69B0BDEE0FF}" destId="{D7782C55-F7D5-43AD-B8D0-9F41D7755936}" srcOrd="3" destOrd="0" presId="urn:microsoft.com/office/officeart/2018/2/layout/IconVerticalSolidList"/>
    <dgm:cxn modelId="{4651EAB9-7357-44D8-910D-8A6E49E18349}" type="presParOf" srcId="{5E01B797-4A85-4052-9C86-B69B0BDEE0FF}" destId="{6EBC9CDC-199B-49D3-825D-9BBC3024FD2C}" srcOrd="4" destOrd="0" presId="urn:microsoft.com/office/officeart/2018/2/layout/IconVerticalSolidList"/>
    <dgm:cxn modelId="{D8CA6E59-E5A4-45F0-88DD-9B7BAC94A42C}" type="presParOf" srcId="{6EBC9CDC-199B-49D3-825D-9BBC3024FD2C}" destId="{94F9B093-8376-4100-A1FD-C911D7C0BBCE}" srcOrd="0" destOrd="0" presId="urn:microsoft.com/office/officeart/2018/2/layout/IconVerticalSolidList"/>
    <dgm:cxn modelId="{E70036E6-2D9C-4FE1-AC72-F3E1CC2D14EF}" type="presParOf" srcId="{6EBC9CDC-199B-49D3-825D-9BBC3024FD2C}" destId="{8384C427-9ECB-446F-BEC0-3CF363639EF0}" srcOrd="1" destOrd="0" presId="urn:microsoft.com/office/officeart/2018/2/layout/IconVerticalSolidList"/>
    <dgm:cxn modelId="{F5BC98AD-9BF3-4F01-A812-B9A5B2D8A2AB}" type="presParOf" srcId="{6EBC9CDC-199B-49D3-825D-9BBC3024FD2C}" destId="{0F20684B-C6C8-4170-BE95-D037ED33CB3A}" srcOrd="2" destOrd="0" presId="urn:microsoft.com/office/officeart/2018/2/layout/IconVerticalSolidList"/>
    <dgm:cxn modelId="{76220718-0F29-4A96-B288-D56AF39F52A1}" type="presParOf" srcId="{6EBC9CDC-199B-49D3-825D-9BBC3024FD2C}" destId="{D60C5BD0-6940-4A02-BF58-B7A6E6E401C3}" srcOrd="3" destOrd="0" presId="urn:microsoft.com/office/officeart/2018/2/layout/IconVerticalSolidList"/>
    <dgm:cxn modelId="{226EED86-D4CE-4BD2-8976-54704226A89C}" type="presParOf" srcId="{5E01B797-4A85-4052-9C86-B69B0BDEE0FF}" destId="{CDBE996B-0BFE-4728-AD51-F8E78CFAA077}" srcOrd="5" destOrd="0" presId="urn:microsoft.com/office/officeart/2018/2/layout/IconVerticalSolidList"/>
    <dgm:cxn modelId="{DD142081-8556-4537-B3EB-BF599F09EE45}" type="presParOf" srcId="{5E01B797-4A85-4052-9C86-B69B0BDEE0FF}" destId="{D29F6CF8-1E50-4384-A8E5-A5585EB9BD17}" srcOrd="6" destOrd="0" presId="urn:microsoft.com/office/officeart/2018/2/layout/IconVerticalSolidList"/>
    <dgm:cxn modelId="{B5EFD59B-7ABD-4BDD-B38D-F9B56342BA65}" type="presParOf" srcId="{D29F6CF8-1E50-4384-A8E5-A5585EB9BD17}" destId="{FC7729BA-F619-4832-83E2-F050EBFE54CF}" srcOrd="0" destOrd="0" presId="urn:microsoft.com/office/officeart/2018/2/layout/IconVerticalSolidList"/>
    <dgm:cxn modelId="{9D16ADAB-7B16-40F4-8A88-1E4D0E9F7565}" type="presParOf" srcId="{D29F6CF8-1E50-4384-A8E5-A5585EB9BD17}" destId="{FF8C5DB0-126E-4C13-9042-68ED8F0CE79A}" srcOrd="1" destOrd="0" presId="urn:microsoft.com/office/officeart/2018/2/layout/IconVerticalSolidList"/>
    <dgm:cxn modelId="{85981334-0D72-4583-A84B-7A9C3196732F}" type="presParOf" srcId="{D29F6CF8-1E50-4384-A8E5-A5585EB9BD17}" destId="{BA0080DE-DC5A-468B-873F-20782D32D6D9}" srcOrd="2" destOrd="0" presId="urn:microsoft.com/office/officeart/2018/2/layout/IconVerticalSolidList"/>
    <dgm:cxn modelId="{A06B636E-6F8E-48F6-9A0A-0D9669C801AF}" type="presParOf" srcId="{D29F6CF8-1E50-4384-A8E5-A5585EB9BD17}" destId="{CAAECCF8-048D-4CF1-8165-6EA3ECE525F6}" srcOrd="3" destOrd="0" presId="urn:microsoft.com/office/officeart/2018/2/layout/IconVerticalSolidList"/>
    <dgm:cxn modelId="{3F8B4C60-A618-4DF2-9BCE-E9B20D9CD319}" type="presParOf" srcId="{5E01B797-4A85-4052-9C86-B69B0BDEE0FF}" destId="{C0E9CC3F-E0BF-4367-A085-E91BF8F2402F}" srcOrd="7" destOrd="0" presId="urn:microsoft.com/office/officeart/2018/2/layout/IconVerticalSolidList"/>
    <dgm:cxn modelId="{60A67BDF-9E10-48BE-8C5B-FB813851F421}" type="presParOf" srcId="{5E01B797-4A85-4052-9C86-B69B0BDEE0FF}" destId="{5EEFCCD4-7C96-44F2-9C88-475DFB97F308}" srcOrd="8" destOrd="0" presId="urn:microsoft.com/office/officeart/2018/2/layout/IconVerticalSolidList"/>
    <dgm:cxn modelId="{ED7C37DF-5810-409D-82E7-F5D28A1DD655}" type="presParOf" srcId="{5EEFCCD4-7C96-44F2-9C88-475DFB97F308}" destId="{B6537CD4-8906-46B3-BB83-6495CA2BA0EF}" srcOrd="0" destOrd="0" presId="urn:microsoft.com/office/officeart/2018/2/layout/IconVerticalSolidList"/>
    <dgm:cxn modelId="{8BFCFC3E-FB5E-4E33-9548-C370040DDE33}" type="presParOf" srcId="{5EEFCCD4-7C96-44F2-9C88-475DFB97F308}" destId="{C6271A92-EA72-4D02-9010-340B90109894}" srcOrd="1" destOrd="0" presId="urn:microsoft.com/office/officeart/2018/2/layout/IconVerticalSolidList"/>
    <dgm:cxn modelId="{316E06A5-BFB4-4CD4-B0C4-4E0F6D4F5C43}" type="presParOf" srcId="{5EEFCCD4-7C96-44F2-9C88-475DFB97F308}" destId="{6034BC31-35FA-471A-9FA6-72354CFA80E2}" srcOrd="2" destOrd="0" presId="urn:microsoft.com/office/officeart/2018/2/layout/IconVerticalSolidList"/>
    <dgm:cxn modelId="{AFA70DA8-472B-4DE0-93C5-BC91D52EB5D2}" type="presParOf" srcId="{5EEFCCD4-7C96-44F2-9C88-475DFB97F308}" destId="{47A96B47-5DDF-41A8-834A-65FF767774C7}" srcOrd="3" destOrd="0" presId="urn:microsoft.com/office/officeart/2018/2/layout/IconVerticalSolidList"/>
    <dgm:cxn modelId="{E801DE8A-5256-48A6-BEE5-37E244772398}" type="presParOf" srcId="{5E01B797-4A85-4052-9C86-B69B0BDEE0FF}" destId="{64E59D6D-101F-4EDD-A612-54181B02306A}" srcOrd="9" destOrd="0" presId="urn:microsoft.com/office/officeart/2018/2/layout/IconVerticalSolidList"/>
    <dgm:cxn modelId="{D0C19B8D-98C2-486A-88EC-4AFB03D25688}" type="presParOf" srcId="{5E01B797-4A85-4052-9C86-B69B0BDEE0FF}" destId="{91B9B724-1A42-4B99-984C-95D57DE90E8F}" srcOrd="10" destOrd="0" presId="urn:microsoft.com/office/officeart/2018/2/layout/IconVerticalSolidList"/>
    <dgm:cxn modelId="{F144CCC8-D3F7-4D85-9876-97872E6518A4}" type="presParOf" srcId="{91B9B724-1A42-4B99-984C-95D57DE90E8F}" destId="{E545C677-01D6-4FDA-9D47-BEC1B8FBF44E}" srcOrd="0" destOrd="0" presId="urn:microsoft.com/office/officeart/2018/2/layout/IconVerticalSolidList"/>
    <dgm:cxn modelId="{A0AFA0C6-67A8-4EFD-BA5F-D38073E046F0}" type="presParOf" srcId="{91B9B724-1A42-4B99-984C-95D57DE90E8F}" destId="{139B1396-BE92-4AC4-8621-FCAF9235C171}" srcOrd="1" destOrd="0" presId="urn:microsoft.com/office/officeart/2018/2/layout/IconVerticalSolidList"/>
    <dgm:cxn modelId="{7C424A37-E4CE-4708-BF97-332C58FE301C}" type="presParOf" srcId="{91B9B724-1A42-4B99-984C-95D57DE90E8F}" destId="{E5CABEEF-E269-45B9-B220-012FA6C99752}" srcOrd="2" destOrd="0" presId="urn:microsoft.com/office/officeart/2018/2/layout/IconVerticalSolidList"/>
    <dgm:cxn modelId="{02E32358-0B10-4F8F-8DB9-27AD0AC429A9}" type="presParOf" srcId="{91B9B724-1A42-4B99-984C-95D57DE90E8F}" destId="{020C1E58-C0A1-4A0B-8C39-193646B62A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77A53-00BB-4616-9420-7A2EB822AF61}">
      <dsp:nvSpPr>
        <dsp:cNvPr id="0" name=""/>
        <dsp:cNvSpPr/>
      </dsp:nvSpPr>
      <dsp:spPr>
        <a:xfrm>
          <a:off x="0" y="37162"/>
          <a:ext cx="8534400" cy="7234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90A8A1-3456-4CA5-A4F6-C40F60E67EE7}">
      <dsp:nvSpPr>
        <dsp:cNvPr id="0" name=""/>
        <dsp:cNvSpPr/>
      </dsp:nvSpPr>
      <dsp:spPr>
        <a:xfrm>
          <a:off x="218834" y="167298"/>
          <a:ext cx="398269" cy="3978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66129B-8BF5-4FA6-8A8B-DD7E8EF01D45}">
      <dsp:nvSpPr>
        <dsp:cNvPr id="0" name=""/>
        <dsp:cNvSpPr/>
      </dsp:nvSpPr>
      <dsp:spPr>
        <a:xfrm>
          <a:off x="835938" y="4529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The results showed that both turbulence models typically overpredicted for lift and drag coefficient and underpredicted for moment coefficient</a:t>
          </a:r>
        </a:p>
      </dsp:txBody>
      <dsp:txXfrm>
        <a:off x="835938" y="4529"/>
        <a:ext cx="7673141" cy="768633"/>
      </dsp:txXfrm>
    </dsp:sp>
    <dsp:sp modelId="{2B49F645-5040-444A-BD41-D8E9DA672D8B}">
      <dsp:nvSpPr>
        <dsp:cNvPr id="0" name=""/>
        <dsp:cNvSpPr/>
      </dsp:nvSpPr>
      <dsp:spPr>
        <a:xfrm>
          <a:off x="0" y="965320"/>
          <a:ext cx="8534400" cy="7234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4E569-4E5D-4085-AB08-72D294B2BEA7}">
      <dsp:nvSpPr>
        <dsp:cNvPr id="0" name=""/>
        <dsp:cNvSpPr/>
      </dsp:nvSpPr>
      <dsp:spPr>
        <a:xfrm>
          <a:off x="218834" y="1128090"/>
          <a:ext cx="398269" cy="3978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1C7E80-650B-4247-9E96-9BEB4FE6F8A8}">
      <dsp:nvSpPr>
        <dsp:cNvPr id="0" name=""/>
        <dsp:cNvSpPr/>
      </dsp:nvSpPr>
      <dsp:spPr>
        <a:xfrm>
          <a:off x="835938" y="965320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The percent change in the overall uncertainty with the model-form uncertainty added was 20% or less for the drag coefficient and 60% or less for the lift coefficient</a:t>
          </a:r>
        </a:p>
      </dsp:txBody>
      <dsp:txXfrm>
        <a:off x="835938" y="965320"/>
        <a:ext cx="7673141" cy="768633"/>
      </dsp:txXfrm>
    </dsp:sp>
    <dsp:sp modelId="{94F9B093-8376-4100-A1FD-C911D7C0BBCE}">
      <dsp:nvSpPr>
        <dsp:cNvPr id="0" name=""/>
        <dsp:cNvSpPr/>
      </dsp:nvSpPr>
      <dsp:spPr>
        <a:xfrm>
          <a:off x="0" y="1926112"/>
          <a:ext cx="8534400" cy="7234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4C427-9ECB-446F-BEC0-3CF363639EF0}">
      <dsp:nvSpPr>
        <dsp:cNvPr id="0" name=""/>
        <dsp:cNvSpPr/>
      </dsp:nvSpPr>
      <dsp:spPr>
        <a:xfrm>
          <a:off x="218834" y="2088881"/>
          <a:ext cx="398269" cy="3978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C5BD0-6940-4A02-BF58-B7A6E6E401C3}">
      <dsp:nvSpPr>
        <dsp:cNvPr id="0" name=""/>
        <dsp:cNvSpPr/>
      </dsp:nvSpPr>
      <dsp:spPr>
        <a:xfrm>
          <a:off x="835938" y="1926112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For the moment coefficient the change in uncertainty was largest due to values are close to zero, but in most cases there was less than 80% change</a:t>
          </a:r>
        </a:p>
      </dsp:txBody>
      <dsp:txXfrm>
        <a:off x="835938" y="1926112"/>
        <a:ext cx="7673141" cy="768633"/>
      </dsp:txXfrm>
    </dsp:sp>
    <dsp:sp modelId="{FC7729BA-F619-4832-83E2-F050EBFE54CF}">
      <dsp:nvSpPr>
        <dsp:cNvPr id="0" name=""/>
        <dsp:cNvSpPr/>
      </dsp:nvSpPr>
      <dsp:spPr>
        <a:xfrm>
          <a:off x="0" y="2886904"/>
          <a:ext cx="8534400" cy="7234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8C5DB0-126E-4C13-9042-68ED8F0CE79A}">
      <dsp:nvSpPr>
        <dsp:cNvPr id="0" name=""/>
        <dsp:cNvSpPr/>
      </dsp:nvSpPr>
      <dsp:spPr>
        <a:xfrm>
          <a:off x="218834" y="3049673"/>
          <a:ext cx="398269" cy="39788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ECCF8-048D-4CF1-8165-6EA3ECE525F6}">
      <dsp:nvSpPr>
        <dsp:cNvPr id="0" name=""/>
        <dsp:cNvSpPr/>
      </dsp:nvSpPr>
      <dsp:spPr>
        <a:xfrm>
          <a:off x="835938" y="2886904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The work here shows a computationally efficient way to assess model-form uncertainty for a configuration with several geometrical changes</a:t>
          </a:r>
        </a:p>
      </dsp:txBody>
      <dsp:txXfrm>
        <a:off x="835938" y="2886904"/>
        <a:ext cx="7673141" cy="768633"/>
      </dsp:txXfrm>
    </dsp:sp>
    <dsp:sp modelId="{B6537CD4-8906-46B3-BB83-6495CA2BA0EF}">
      <dsp:nvSpPr>
        <dsp:cNvPr id="0" name=""/>
        <dsp:cNvSpPr/>
      </dsp:nvSpPr>
      <dsp:spPr>
        <a:xfrm>
          <a:off x="0" y="3847695"/>
          <a:ext cx="8534400" cy="7234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71A92-EA72-4D02-9010-340B90109894}">
      <dsp:nvSpPr>
        <dsp:cNvPr id="0" name=""/>
        <dsp:cNvSpPr/>
      </dsp:nvSpPr>
      <dsp:spPr>
        <a:xfrm>
          <a:off x="218834" y="4010465"/>
          <a:ext cx="398269" cy="39788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96B47-5DDF-41A8-834A-65FF767774C7}">
      <dsp:nvSpPr>
        <dsp:cNvPr id="0" name=""/>
        <dsp:cNvSpPr/>
      </dsp:nvSpPr>
      <dsp:spPr>
        <a:xfrm>
          <a:off x="835938" y="3847695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Future practitioners can use the conclusions of this work to determine what turbulence model to use for a similar hypersonic design</a:t>
          </a:r>
        </a:p>
      </dsp:txBody>
      <dsp:txXfrm>
        <a:off x="835938" y="3847695"/>
        <a:ext cx="7673141" cy="768633"/>
      </dsp:txXfrm>
    </dsp:sp>
    <dsp:sp modelId="{E545C677-01D6-4FDA-9D47-BEC1B8FBF44E}">
      <dsp:nvSpPr>
        <dsp:cNvPr id="0" name=""/>
        <dsp:cNvSpPr/>
      </dsp:nvSpPr>
      <dsp:spPr>
        <a:xfrm>
          <a:off x="0" y="4808487"/>
          <a:ext cx="8534400" cy="7234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9B1396-BE92-4AC4-8621-FCAF9235C171}">
      <dsp:nvSpPr>
        <dsp:cNvPr id="0" name=""/>
        <dsp:cNvSpPr/>
      </dsp:nvSpPr>
      <dsp:spPr>
        <a:xfrm>
          <a:off x="218834" y="4971256"/>
          <a:ext cx="398269" cy="39788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C1E58-C0A1-4A0B-8C39-193646B62ACC}">
      <dsp:nvSpPr>
        <dsp:cNvPr id="0" name=""/>
        <dsp:cNvSpPr/>
      </dsp:nvSpPr>
      <dsp:spPr>
        <a:xfrm>
          <a:off x="835938" y="4808487"/>
          <a:ext cx="7673141" cy="768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47" tIns="81347" rIns="81347" bIns="813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Future work would be to analyze why some of the larger discrepancies exist with a higher fidelity analysis</a:t>
          </a:r>
        </a:p>
      </dsp:txBody>
      <dsp:txXfrm>
        <a:off x="835938" y="4808487"/>
        <a:ext cx="7673141" cy="768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t" anchorCtr="0" compatLnSpc="1">
            <a:prstTxWarp prst="textNoShape">
              <a:avLst/>
            </a:prstTxWarp>
          </a:bodyPr>
          <a:lstStyle>
            <a:lvl1pPr algn="l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t" anchorCtr="0" compatLnSpc="1">
            <a:prstTxWarp prst="textNoShape">
              <a:avLst/>
            </a:prstTxWarp>
          </a:bodyPr>
          <a:lstStyle>
            <a:lvl1pPr algn="r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b" anchorCtr="0" compatLnSpc="1">
            <a:prstTxWarp prst="textNoShape">
              <a:avLst/>
            </a:prstTxWarp>
          </a:bodyPr>
          <a:lstStyle>
            <a:lvl1pPr algn="l" defTabSz="915892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8" tIns="45814" rIns="91628" bIns="45814" numCol="1" anchor="b" anchorCtr="0" compatLnSpc="1">
            <a:prstTxWarp prst="textNoShape">
              <a:avLst/>
            </a:prstTxWarp>
          </a:bodyPr>
          <a:lstStyle>
            <a:lvl1pPr algn="r" defTabSz="915892" eaLnBrk="1" hangingPunct="1">
              <a:defRPr sz="1200"/>
            </a:lvl1pPr>
          </a:lstStyle>
          <a:p>
            <a:fld id="{2D33388C-D0CD-4754-8894-4170D92AEA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2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algn="l" defTabSz="93176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1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>
            <a:lvl1pPr algn="r" defTabSz="931765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4838"/>
            <a:ext cx="5607050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79" rIns="93159" bIns="46579" numCol="1" anchor="b" anchorCtr="0" compatLnSpc="1">
            <a:prstTxWarp prst="textNoShape">
              <a:avLst/>
            </a:prstTxWarp>
          </a:bodyPr>
          <a:lstStyle>
            <a:lvl1pPr algn="l" defTabSz="931765" eaLnBrk="1" hangingPunct="1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86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60438"/>
            <a:ext cx="85344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04800" y="3779838"/>
            <a:ext cx="85344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65235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04800" y="37798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482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4648200" y="3789777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51439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60438"/>
            <a:ext cx="4191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8"/>
            <a:ext cx="4191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Block_Big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60438"/>
            <a:ext cx="4191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648200" y="3762376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9912201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Block_Big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8200" y="960438"/>
            <a:ext cx="4191000" cy="54991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304800" y="3762376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378592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lock_Big_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60438"/>
            <a:ext cx="85344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6444-5822-453A-B3B6-00A7F558A2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04800" y="37798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48200" y="37798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93617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lock_Big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779838"/>
            <a:ext cx="85344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048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48200" y="960438"/>
            <a:ext cx="4191000" cy="2697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smtClean="0"/>
            </a:lvl1pPr>
            <a:lvl2pPr>
              <a:defRPr lang="en-US" sz="1600" smtClean="0"/>
            </a:lvl2pPr>
            <a:lvl3pPr>
              <a:defRPr lang="en-US" sz="1400" smtClean="0"/>
            </a:lvl3pPr>
            <a:lvl4pPr>
              <a:defRPr lang="en-US" sz="120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05544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ch_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1513"/>
            <a:ext cx="4191000" cy="3110248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27013">
              <a:defRPr sz="1600"/>
            </a:lvl2pPr>
            <a:lvl3pPr marL="574675" indent="-176213">
              <a:defRPr sz="1400"/>
            </a:lvl3pPr>
            <a:lvl4pPr marL="801688" indent="-166688">
              <a:defRPr sz="1200"/>
            </a:lvl4pPr>
            <a:lvl5pPr marL="971550" indent="-171450"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04800" y="5481442"/>
            <a:ext cx="4191000" cy="995557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1400" dirty="0" smtClean="0"/>
            </a:lvl1pPr>
            <a:lvl2pPr>
              <a:defRPr lang="en-US" sz="1200" dirty="0" smtClean="0"/>
            </a:lvl2pPr>
            <a:lvl3pPr>
              <a:defRPr lang="en-US" sz="1100" dirty="0" smtClean="0"/>
            </a:lvl3pPr>
            <a:lvl4pPr marL="635000" indent="0">
              <a:buNone/>
              <a:defRPr lang="en-US" sz="1050" dirty="0" smtClean="0"/>
            </a:lvl4pPr>
            <a:lvl5pPr marL="800100" indent="0">
              <a:buNone/>
              <a:defRPr lang="en-US" sz="10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48200" y="960438"/>
            <a:ext cx="4191000" cy="217096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4560850" y="906382"/>
            <a:ext cx="4240" cy="5577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67562" y="4267200"/>
            <a:ext cx="4297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75080" y="845288"/>
            <a:ext cx="3592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Description,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+mj-lt"/>
              </a:rPr>
              <a:t>Objectives, and Challenges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3914" y="4267200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Impact /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Payoffs</a:t>
            </a:r>
            <a:endParaRPr lang="en-US" sz="1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694987" y="3212976"/>
            <a:ext cx="2866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Cost,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+mj-lt"/>
              </a:rPr>
              <a:t>Schedule,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and Milestones</a:t>
            </a:r>
            <a:endParaRPr lang="en-US" sz="14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60698" y="3212976"/>
            <a:ext cx="4297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304800" y="4495800"/>
            <a:ext cx="4191000" cy="95020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1400" dirty="0" smtClean="0"/>
            </a:lvl1pPr>
            <a:lvl2pPr>
              <a:defRPr lang="en-US" sz="1200" dirty="0" smtClean="0"/>
            </a:lvl2pPr>
            <a:lvl3pPr>
              <a:defRPr lang="en-US" sz="1100" dirty="0" smtClean="0"/>
            </a:lvl3pPr>
            <a:lvl4pPr marL="635000" indent="0">
              <a:buNone/>
              <a:defRPr lang="en-US" sz="1050" dirty="0" smtClean="0"/>
            </a:lvl4pPr>
            <a:lvl5pPr marL="800100" indent="0">
              <a:buNone/>
              <a:defRPr lang="en-US" sz="10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50431612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ch_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1513"/>
            <a:ext cx="4191000" cy="3110248"/>
          </a:xfrm>
        </p:spPr>
        <p:txBody>
          <a:bodyPr>
            <a:normAutofit/>
          </a:bodyPr>
          <a:lstStyle>
            <a:lvl1pPr marL="227013" indent="-227013">
              <a:defRPr sz="1800"/>
            </a:lvl1pPr>
            <a:lvl2pPr marL="460375" indent="-227013">
              <a:defRPr sz="1600"/>
            </a:lvl2pPr>
            <a:lvl3pPr marL="574675" indent="-176213">
              <a:defRPr sz="1400"/>
            </a:lvl3pPr>
            <a:lvl4pPr marL="801688" indent="-166688">
              <a:defRPr sz="1200"/>
            </a:lvl4pPr>
            <a:lvl5pPr marL="971550" indent="-171450"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648200" y="960438"/>
            <a:ext cx="4191000" cy="217096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4648200" y="4648199"/>
            <a:ext cx="4191000" cy="1838739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 smtClean="0"/>
            </a:lvl1pPr>
            <a:lvl2pPr>
              <a:defRPr lang="en-US" sz="1600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1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  <a:p>
            <a:pPr marL="227013" lvl="3" indent="-227013"/>
            <a:r>
              <a:rPr lang="en-US"/>
              <a:t>Fourth level</a:t>
            </a:r>
          </a:p>
          <a:p>
            <a:pPr marL="227013" lvl="4" indent="-227013"/>
            <a:r>
              <a:rPr lang="en-US"/>
              <a:t>Fifth level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4560850" y="906382"/>
            <a:ext cx="4240" cy="55778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267562" y="4267200"/>
            <a:ext cx="4297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275080" y="845288"/>
            <a:ext cx="3592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Description,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+mj-lt"/>
              </a:rPr>
              <a:t>Objectives, and Challenges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313914" y="4267200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Impact /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Payoffs</a:t>
            </a:r>
            <a:endParaRPr lang="en-US" sz="1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694987" y="3212976"/>
            <a:ext cx="2866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+mj-lt"/>
              </a:rPr>
              <a:t>Cost,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+mj-lt"/>
              </a:rPr>
              <a:t>Schedule,</a:t>
            </a:r>
            <a:r>
              <a:rPr lang="en-US" sz="1400" b="1" baseline="0" dirty="0">
                <a:solidFill>
                  <a:srgbClr val="C00000"/>
                </a:solidFill>
                <a:latin typeface="+mj-lt"/>
              </a:rPr>
              <a:t> and Milestones</a:t>
            </a:r>
            <a:endParaRPr lang="en-US" sz="1400" b="1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60698" y="3212976"/>
            <a:ext cx="42976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/>
          <p:cNvSpPr>
            <a:spLocks noGrp="1"/>
          </p:cNvSpPr>
          <p:nvPr>
            <p:ph idx="16"/>
          </p:nvPr>
        </p:nvSpPr>
        <p:spPr>
          <a:xfrm>
            <a:off x="304800" y="4495800"/>
            <a:ext cx="4191000" cy="198842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1400" dirty="0" smtClean="0"/>
            </a:lvl1pPr>
            <a:lvl2pPr>
              <a:defRPr lang="en-US" sz="1200" dirty="0" smtClean="0"/>
            </a:lvl2pPr>
            <a:lvl3pPr>
              <a:defRPr lang="en-US" sz="1100" dirty="0" smtClean="0"/>
            </a:lvl3pPr>
            <a:lvl4pPr marL="635000" indent="0">
              <a:buNone/>
              <a:defRPr lang="en-US" sz="1050" dirty="0" smtClean="0"/>
            </a:lvl4pPr>
            <a:lvl5pPr marL="800100" indent="0">
              <a:buNone/>
              <a:defRPr lang="en-US" sz="1000" dirty="0"/>
            </a:lvl5pPr>
          </a:lstStyle>
          <a:p>
            <a:pPr marL="227013" lvl="0" indent="-227013"/>
            <a:r>
              <a:rPr lang="en-US"/>
              <a:t>Click to edit Master text styles</a:t>
            </a:r>
          </a:p>
          <a:p>
            <a:pPr marL="227013" lvl="1" indent="-227013"/>
            <a:r>
              <a:rPr lang="en-US"/>
              <a:t>Second level</a:t>
            </a:r>
          </a:p>
          <a:p>
            <a:pPr marL="227013" lvl="2" indent="-227013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34665080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77308"/>
            <a:ext cx="8534400" cy="558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45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799" y="59635"/>
            <a:ext cx="6553201" cy="68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228600" y="762000"/>
            <a:ext cx="8750300" cy="50800"/>
            <a:chOff x="123" y="681"/>
            <a:chExt cx="5512" cy="32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27" y="681"/>
              <a:ext cx="5504" cy="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23" y="712"/>
              <a:ext cx="551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0" y="6583680"/>
            <a:ext cx="914400" cy="2286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9ECD670B-02AF-4AB0-B58B-308190583E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3280" y="6583680"/>
            <a:ext cx="3200400" cy="2286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Pre-Decisional - NASA Internal Use Only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55280" y="6583680"/>
            <a:ext cx="914400" cy="228600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ext Box 7">
            <a:hlinkClick r:id="" action="ppaction://noaction"/>
          </p:cNvPr>
          <p:cNvSpPr txBox="1">
            <a:spLocks noChangeArrowheads="1"/>
          </p:cNvSpPr>
          <p:nvPr userDrawn="1"/>
        </p:nvSpPr>
        <p:spPr bwMode="auto">
          <a:xfrm>
            <a:off x="274320" y="6583680"/>
            <a:ext cx="237744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9" tIns="45714" rIns="91429" bIns="45714" anchor="ctr" anchorCtr="0">
            <a:prstTxWarp prst="textNoShape">
              <a:avLst/>
            </a:prstTxWarp>
            <a:noAutofit/>
          </a:bodyPr>
          <a:lstStyle/>
          <a:p>
            <a:pPr algn="l" defTabSz="914608">
              <a:spcBef>
                <a:spcPct val="50000"/>
              </a:spcBef>
              <a:defRPr/>
            </a:pPr>
            <a:r>
              <a:rPr lang="en-US" sz="800" dirty="0">
                <a:solidFill>
                  <a:srgbClr val="000000"/>
                </a:solidFill>
                <a:ea typeface="ＭＳ Ｐゴシック" charset="-128"/>
              </a:rPr>
              <a:t>National Aeronautics and Space Administration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>
            <a:off x="264767" y="6519172"/>
            <a:ext cx="8634730" cy="0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Picture 5" descr="meatball.pn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3675" y="78280"/>
            <a:ext cx="762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17051"/>
            <a:ext cx="1557356" cy="542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31" r:id="rId3"/>
    <p:sldLayoutId id="2147483732" r:id="rId4"/>
    <p:sldLayoutId id="2147483694" r:id="rId5"/>
    <p:sldLayoutId id="2147483735" r:id="rId6"/>
    <p:sldLayoutId id="2147483736" r:id="rId7"/>
    <p:sldLayoutId id="2147483737" r:id="rId8"/>
    <p:sldLayoutId id="2147483738" r:id="rId9"/>
    <p:sldLayoutId id="2147483733" r:id="rId10"/>
    <p:sldLayoutId id="2147483734" r:id="rId11"/>
    <p:sldLayoutId id="2147483696" r:id="rId12"/>
    <p:sldLayoutId id="2147483697" r:id="rId13"/>
  </p:sldLayoutIdLst>
  <p:transition advClick="0"/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30000"/>
        </a:spcBef>
        <a:spcAft>
          <a:spcPct val="0"/>
        </a:spcAft>
        <a:buClrTx/>
        <a:buSzPct val="85000"/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7813" algn="l" rtl="0" eaLnBrk="1" fontAlgn="base" hangingPunct="1">
        <a:spcBef>
          <a:spcPct val="30000"/>
        </a:spcBef>
        <a:spcAft>
          <a:spcPct val="0"/>
        </a:spcAft>
        <a:buClrTx/>
        <a:buSzPct val="100000"/>
        <a:buFont typeface="Symbol" pitchFamily="18" charset="2"/>
        <a:buChar char="·"/>
        <a:defRPr sz="2400">
          <a:solidFill>
            <a:schemeClr val="tx1"/>
          </a:solidFill>
          <a:latin typeface="+mn-lt"/>
        </a:defRPr>
      </a:lvl2pPr>
      <a:lvl3pPr marL="854075" indent="-228600" algn="l" rtl="0" eaLnBrk="1" fontAlgn="base" hangingPunct="1">
        <a:spcBef>
          <a:spcPct val="30000"/>
        </a:spcBef>
        <a:spcAft>
          <a:spcPct val="0"/>
        </a:spcAft>
        <a:buSzPct val="70000"/>
        <a:buFont typeface="Arial" panose="020B0604020202020204" pitchFamily="34" charset="0"/>
        <a:buChar char="‒"/>
        <a:defRPr sz="2000">
          <a:solidFill>
            <a:schemeClr val="tx1"/>
          </a:solidFill>
          <a:latin typeface="+mn-lt"/>
        </a:defRPr>
      </a:lvl3pPr>
      <a:lvl4pPr marL="1203325" indent="-228600" algn="l" rtl="0" eaLnBrk="1" fontAlgn="base" hangingPunct="1">
        <a:spcBef>
          <a:spcPct val="30000"/>
        </a:spcBef>
        <a:spcAft>
          <a:spcPct val="0"/>
        </a:spcAft>
        <a:buFont typeface="Arial" panose="020B0604020202020204" pitchFamily="34" charset="0"/>
        <a:buChar char="›"/>
        <a:defRPr sz="1800">
          <a:solidFill>
            <a:schemeClr val="tx1"/>
          </a:solidFill>
          <a:latin typeface="+mn-lt"/>
        </a:defRPr>
      </a:lvl4pPr>
      <a:lvl5pPr marL="1431925" indent="-228600" algn="l" rtl="0" eaLnBrk="1" fontAlgn="base" hangingPunct="1">
        <a:spcBef>
          <a:spcPct val="3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30000"/>
        </a:spcBef>
        <a:spcAft>
          <a:spcPct val="0"/>
        </a:spcAft>
        <a:buFont typeface="Symbol" pitchFamily="18" charset="2"/>
        <a:buChar char="-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4a"/><Relationship Id="rId1" Type="http://schemas.openxmlformats.org/officeDocument/2006/relationships/audio" Target="NUL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0.png"/><Relationship Id="rId2" Type="http://schemas.microsoft.com/office/2007/relationships/media" Target="../media/media10.m4a"/><Relationship Id="rId1" Type="http://schemas.openxmlformats.org/officeDocument/2006/relationships/audi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microsoft.com/office/2007/relationships/media" Target="../media/media11.m4a"/><Relationship Id="rId1" Type="http://schemas.openxmlformats.org/officeDocument/2006/relationships/audi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12" Type="http://schemas.openxmlformats.org/officeDocument/2006/relationships/image" Target="../media/image4.png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12" Type="http://schemas.openxmlformats.org/officeDocument/2006/relationships/image" Target="../media/image43.png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6" Type="http://schemas.openxmlformats.org/officeDocument/2006/relationships/image" Target="../media/image41.png"/><Relationship Id="rId11" Type="http://schemas.openxmlformats.org/officeDocument/2006/relationships/image" Target="../media/image42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microsoft.com/office/2007/relationships/media" Target="../media/media14.m4a"/><Relationship Id="rId1" Type="http://schemas.openxmlformats.org/officeDocument/2006/relationships/audio" Target="NULL" TargetMode="Externa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4.pn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57BF4-781A-4CD7-8150-8B78C0E23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CFD Validation of a Hypersonic Cone-Slice-Flap Variable Geometry Configuration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35745-5292-44B8-A47D-016D1982B4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700" y="3733800"/>
            <a:ext cx="7086600" cy="26670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/>
              <a:t>Laura White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Thomas West, Matthew Rhode, Elizabeth Rieken</a:t>
            </a:r>
          </a:p>
          <a:p>
            <a:r>
              <a:rPr lang="en-US" dirty="0"/>
              <a:t>NASA Langley Research Center</a:t>
            </a:r>
          </a:p>
          <a:p>
            <a:endParaRPr lang="en-US" dirty="0"/>
          </a:p>
          <a:p>
            <a:r>
              <a:rPr lang="en-US" dirty="0"/>
              <a:t>Jacob Lampenfield, and Daniel Rodriguez</a:t>
            </a:r>
          </a:p>
          <a:p>
            <a:r>
              <a:rPr lang="en-US" dirty="0"/>
              <a:t>Analytical Mechanics Associates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June 14, 2023</a:t>
            </a:r>
          </a:p>
          <a:p>
            <a:r>
              <a:rPr lang="en-US" dirty="0"/>
              <a:t>AIAA Aviation 2023</a:t>
            </a:r>
          </a:p>
        </p:txBody>
      </p:sp>
      <p:pic>
        <p:nvPicPr>
          <p:cNvPr id="5" name="Picture 4" descr="A picture containing microphone&#10;&#10;Description automatically generated">
            <a:extLst>
              <a:ext uri="{FF2B5EF4-FFF2-40B4-BE49-F238E27FC236}">
                <a16:creationId xmlns:a16="http://schemas.microsoft.com/office/drawing/2014/main" id="{7B61DDB4-2D66-440B-91D9-CCA3DED2A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764" y="2411689"/>
            <a:ext cx="4566472" cy="1168167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2D1C32B-BB1B-4FD4-9780-050F4D3C77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48800" y="3278596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22445"/>
      </p:ext>
    </p:extLst>
  </p:cSld>
  <p:clrMapOvr>
    <a:masterClrMapping/>
  </p:clrMapOvr>
  <p:transition advClick="0" advTm="246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723" x="1730375" y="3101975"/>
          <p14:tracePt t="12751" x="2128838" y="3141663"/>
          <p14:tracePt t="12759" x="2335213" y="3165475"/>
          <p14:tracePt t="12767" x="2400300" y="3165475"/>
          <p14:tracePt t="12775" x="2416175" y="3165475"/>
          <p14:tracePt t="12782" x="2439988" y="3165475"/>
          <p14:tracePt t="12791" x="2447925" y="3165475"/>
          <p14:tracePt t="12799" x="2455863" y="3165475"/>
          <p14:tracePt t="12807" x="2455863" y="3157538"/>
          <p14:tracePt t="12823" x="2463800" y="3157538"/>
          <p14:tracePt t="12856" x="2471738" y="3157538"/>
          <p14:tracePt t="12871" x="2479675" y="3157538"/>
          <p14:tracePt t="12879" x="2487613" y="3157538"/>
          <p14:tracePt t="12887" x="2511425" y="3157538"/>
          <p14:tracePt t="12895" x="2543175" y="3149600"/>
          <p14:tracePt t="12903" x="2566988" y="3149600"/>
          <p14:tracePt t="12911" x="2598738" y="3149600"/>
          <p14:tracePt t="12920" x="2622550" y="3149600"/>
          <p14:tracePt t="12927" x="2638425" y="3149600"/>
          <p14:tracePt t="12935" x="2646363" y="3149600"/>
          <p14:tracePt t="12943" x="2654300" y="3149600"/>
          <p14:tracePt t="13135" x="2654300" y="3125788"/>
          <p14:tracePt t="13143" x="2654300" y="3117850"/>
          <p14:tracePt t="13152" x="2654300" y="3101975"/>
          <p14:tracePt t="13159" x="2654300" y="3086100"/>
          <p14:tracePt t="13169" x="2654300" y="3078163"/>
          <p14:tracePt t="13175" x="2654300" y="3054350"/>
          <p14:tracePt t="13183" x="2654300" y="3038475"/>
          <p14:tracePt t="13192" x="2654300" y="3014663"/>
          <p14:tracePt t="13199" x="2654300" y="3006725"/>
          <p14:tracePt t="13207" x="2654300" y="2982913"/>
          <p14:tracePt t="13215" x="2654300" y="2974975"/>
          <p14:tracePt t="13223" x="2662238" y="2974975"/>
          <p14:tracePt t="13239" x="2662238" y="2967038"/>
          <p14:tracePt t="16079" x="2662238" y="2959100"/>
          <p14:tracePt t="16087" x="2662238" y="2951163"/>
          <p14:tracePt t="16095" x="2654300" y="2943225"/>
          <p14:tracePt t="16104" x="2646363" y="2927350"/>
          <p14:tracePt t="16120" x="2630488" y="2919413"/>
          <p14:tracePt t="16127" x="2622550" y="2909888"/>
          <p14:tracePt t="16135" x="2614613" y="2909888"/>
          <p14:tracePt t="16143" x="2598738" y="2909888"/>
          <p14:tracePt t="16152" x="2590800" y="2901950"/>
          <p14:tracePt t="16159" x="2582863" y="2901950"/>
          <p14:tracePt t="16167" x="2566988" y="2901950"/>
          <p14:tracePt t="16175" x="2559050" y="2901950"/>
          <p14:tracePt t="16183" x="2543175" y="2901950"/>
          <p14:tracePt t="16191" x="2527300" y="2901950"/>
          <p14:tracePt t="16199" x="2511425" y="2909888"/>
          <p14:tracePt t="16207" x="2487613" y="2909888"/>
          <p14:tracePt t="16215" x="2471738" y="2919413"/>
          <p14:tracePt t="16223" x="2463800" y="2927350"/>
          <p14:tracePt t="16231" x="2447925" y="2927350"/>
          <p14:tracePt t="16239" x="2439988" y="2935288"/>
          <p14:tracePt t="16255" x="2432050" y="2935288"/>
          <p14:tracePt t="16263" x="2432050" y="2943225"/>
          <p14:tracePt t="16607" x="2424113" y="2943225"/>
          <p14:tracePt t="16615" x="2416175" y="2943225"/>
          <p14:tracePt t="16623" x="2408238" y="2935288"/>
          <p14:tracePt t="16735" x="2400300" y="2935288"/>
          <p14:tracePt t="16752" x="2392363" y="2935288"/>
          <p14:tracePt t="16767" x="2384425" y="2935288"/>
          <p14:tracePt t="16775" x="2384425" y="2943225"/>
          <p14:tracePt t="16783" x="2374900" y="2943225"/>
          <p14:tracePt t="17027" x="2366963" y="2943225"/>
          <p14:tracePt t="17031" x="2366963" y="2951163"/>
          <p14:tracePt t="17047" x="2366963" y="2959100"/>
          <p14:tracePt t="17056" x="2359025" y="2959100"/>
          <p14:tracePt t="17063" x="2359025" y="2967038"/>
          <p14:tracePt t="17071" x="2359025" y="2974975"/>
          <p14:tracePt t="17088" x="2359025" y="2982913"/>
          <p14:tracePt t="17095" x="2351088" y="2982913"/>
          <p14:tracePt t="17103" x="2343150" y="2998788"/>
          <p14:tracePt t="17111" x="2343150" y="3014663"/>
          <p14:tracePt t="17120" x="2335213" y="3022600"/>
          <p14:tracePt t="17127" x="2319338" y="3054350"/>
          <p14:tracePt t="17135" x="2319338" y="3070225"/>
          <p14:tracePt t="17143" x="2303463" y="3101975"/>
          <p14:tracePt t="17152" x="2287588" y="3133725"/>
          <p14:tracePt t="17159" x="2279650" y="3165475"/>
          <p14:tracePt t="17167" x="2279650" y="3189288"/>
          <p14:tracePt t="17175" x="2279650" y="3197225"/>
          <p14:tracePt t="17183" x="2279650" y="3221038"/>
          <p14:tracePt t="17191" x="2279650" y="3244850"/>
          <p14:tracePt t="17201" x="2279650" y="3278188"/>
          <p14:tracePt t="17208" x="2279650" y="3294063"/>
          <p14:tracePt t="17215" x="2279650" y="3309938"/>
          <p14:tracePt t="17224" x="2295525" y="3325813"/>
          <p14:tracePt t="17231" x="2303463" y="3341688"/>
          <p14:tracePt t="17240" x="2327275" y="3365500"/>
          <p14:tracePt t="17247" x="2343150" y="3389313"/>
          <p14:tracePt t="17256" x="2384425" y="3421063"/>
          <p14:tracePt t="17263" x="2408238" y="3436938"/>
          <p14:tracePt t="17271" x="2439988" y="3460750"/>
          <p14:tracePt t="17279" x="2471738" y="3468688"/>
          <p14:tracePt t="17288" x="2495550" y="3476625"/>
          <p14:tracePt t="17295" x="2519363" y="3484563"/>
          <p14:tracePt t="17304" x="2535238" y="3484563"/>
          <p14:tracePt t="17311" x="2551113" y="3484563"/>
          <p14:tracePt t="17320" x="2559050" y="3484563"/>
          <p14:tracePt t="17327" x="2566988" y="3484563"/>
          <p14:tracePt t="17335" x="2574925" y="3484563"/>
          <p14:tracePt t="17343" x="2590800" y="3460750"/>
          <p14:tracePt t="17351" x="2598738" y="3436938"/>
          <p14:tracePt t="17359" x="2614613" y="3397250"/>
          <p14:tracePt t="17368" x="2630488" y="3349625"/>
          <p14:tracePt t="17375" x="2646363" y="3270250"/>
          <p14:tracePt t="17384" x="2662238" y="3205163"/>
          <p14:tracePt t="17391" x="2670175" y="3141663"/>
          <p14:tracePt t="17401" x="2678113" y="3094038"/>
          <p14:tracePt t="17408" x="2686050" y="3062288"/>
          <p14:tracePt t="17415" x="2686050" y="3046413"/>
          <p14:tracePt t="17424" x="2686050" y="3030538"/>
          <p14:tracePt t="17431" x="2686050" y="3014663"/>
          <p14:tracePt t="17439" x="2686050" y="3006725"/>
          <p14:tracePt t="17447" x="2678113" y="2990850"/>
          <p14:tracePt t="17455" x="2654300" y="2959100"/>
          <p14:tracePt t="17463" x="2630488" y="2951163"/>
          <p14:tracePt t="17471" x="2590800" y="2927350"/>
          <p14:tracePt t="17479" x="2551113" y="2901950"/>
          <p14:tracePt t="17487" x="2535238" y="2894013"/>
          <p14:tracePt t="17495" x="2495550" y="2878138"/>
          <p14:tracePt t="17503" x="2479675" y="2862263"/>
          <p14:tracePt t="17511" x="2447925" y="2862263"/>
          <p14:tracePt t="17519" x="2424113" y="2854325"/>
          <p14:tracePt t="17527" x="2400300" y="2846388"/>
          <p14:tracePt t="17535" x="2384425" y="2846388"/>
          <p14:tracePt t="17543" x="2366963" y="2838450"/>
          <p14:tracePt t="17553" x="2359025" y="2838450"/>
          <p14:tracePt t="17559" x="2351088" y="2838450"/>
          <p14:tracePt t="17575" x="2343150" y="2838450"/>
          <p14:tracePt t="17583" x="2335213" y="2838450"/>
          <p14:tracePt t="17599" x="2327275" y="2846388"/>
          <p14:tracePt t="17608" x="2319338" y="2862263"/>
          <p14:tracePt t="17615" x="2303463" y="2886075"/>
          <p14:tracePt t="17624" x="2287588" y="2919413"/>
          <p14:tracePt t="17631" x="2279650" y="2951163"/>
          <p14:tracePt t="17639" x="2279650" y="2974975"/>
          <p14:tracePt t="17647" x="2271713" y="3006725"/>
          <p14:tracePt t="17655" x="2271713" y="3038475"/>
          <p14:tracePt t="17663" x="2271713" y="3078163"/>
          <p14:tracePt t="17671" x="2271713" y="3101975"/>
          <p14:tracePt t="17679" x="2279650" y="3125788"/>
          <p14:tracePt t="17687" x="2287588" y="3141663"/>
          <p14:tracePt t="17695" x="2303463" y="3165475"/>
          <p14:tracePt t="17703" x="2327275" y="3181350"/>
          <p14:tracePt t="17711" x="2343150" y="3197225"/>
          <p14:tracePt t="17719" x="2366963" y="3213100"/>
          <p14:tracePt t="17727" x="2384425" y="3221038"/>
          <p14:tracePt t="17736" x="2400300" y="3228975"/>
          <p14:tracePt t="17743" x="2416175" y="3228975"/>
          <p14:tracePt t="17752" x="2432050" y="3228975"/>
          <p14:tracePt t="17760" x="2439988" y="3228975"/>
          <p14:tracePt t="17768" x="2455863" y="3228975"/>
          <p14:tracePt t="17775" x="2471738" y="3221038"/>
          <p14:tracePt t="17785" x="2487613" y="3205163"/>
          <p14:tracePt t="17792" x="2503488" y="3189288"/>
          <p14:tracePt t="17800" x="2527300" y="3157538"/>
          <p14:tracePt t="17809" x="2543175" y="3133725"/>
          <p14:tracePt t="17815" x="2551113" y="3117850"/>
          <p14:tracePt t="17823" x="2566988" y="3078163"/>
          <p14:tracePt t="17831" x="2574925" y="3054350"/>
          <p14:tracePt t="17839" x="2574925" y="3022600"/>
          <p14:tracePt t="17847" x="2574925" y="2982913"/>
          <p14:tracePt t="17855" x="2574925" y="2951163"/>
          <p14:tracePt t="17863" x="2574925" y="2901950"/>
          <p14:tracePt t="17871" x="2566988" y="2870200"/>
          <p14:tracePt t="17879" x="2551113" y="2838450"/>
          <p14:tracePt t="17887" x="2535238" y="2814638"/>
          <p14:tracePt t="17895" x="2503488" y="2782888"/>
          <p14:tracePt t="17903" x="2487613" y="2774950"/>
          <p14:tracePt t="17911" x="2463800" y="2767013"/>
          <p14:tracePt t="17919" x="2447925" y="2767013"/>
          <p14:tracePt t="17927" x="2424113" y="2759075"/>
          <p14:tracePt t="17935" x="2400300" y="2759075"/>
          <p14:tracePt t="17943" x="2374900" y="2759075"/>
          <p14:tracePt t="17951" x="2343150" y="2767013"/>
          <p14:tracePt t="17959" x="2303463" y="2790825"/>
          <p14:tracePt t="17967" x="2279650" y="2798763"/>
          <p14:tracePt t="17986" x="2208213" y="2870200"/>
          <p14:tracePt t="17992" x="2200275" y="2894013"/>
          <p14:tracePt t="17999" x="2184400" y="2927350"/>
          <p14:tracePt t="18007" x="2168525" y="2959100"/>
          <p14:tracePt t="18015" x="2160588" y="3006725"/>
          <p14:tracePt t="18023" x="2160588" y="3062288"/>
          <p14:tracePt t="18031" x="2160588" y="3101975"/>
          <p14:tracePt t="18039" x="2176463" y="3149600"/>
          <p14:tracePt t="18047" x="2200275" y="3197225"/>
          <p14:tracePt t="18055" x="2232025" y="3236913"/>
          <p14:tracePt t="18063" x="2271713" y="3262313"/>
          <p14:tracePt t="18071" x="2295525" y="3294063"/>
          <p14:tracePt t="18079" x="2343150" y="3317875"/>
          <p14:tracePt t="18087" x="2400300" y="3341688"/>
          <p14:tracePt t="18095" x="2447925" y="3357563"/>
          <p14:tracePt t="18103" x="2495550" y="3365500"/>
          <p14:tracePt t="18111" x="2527300" y="3365500"/>
          <p14:tracePt t="18119" x="2559050" y="3365500"/>
          <p14:tracePt t="18127" x="2590800" y="3365500"/>
          <p14:tracePt t="18137" x="2606675" y="3349625"/>
          <p14:tracePt t="18143" x="2622550" y="3333750"/>
          <p14:tracePt t="18153" x="2646363" y="3294063"/>
          <p14:tracePt t="18160" x="2662238" y="3270250"/>
          <p14:tracePt t="18167" x="2662238" y="3228975"/>
          <p14:tracePt t="18176" x="2670175" y="3189288"/>
          <p14:tracePt t="18183" x="2678113" y="3133725"/>
          <p14:tracePt t="18192" x="2678113" y="3086100"/>
          <p14:tracePt t="18200" x="2678113" y="3046413"/>
          <p14:tracePt t="18208" x="2678113" y="3014663"/>
          <p14:tracePt t="18215" x="2678113" y="2974975"/>
          <p14:tracePt t="18223" x="2670175" y="2951163"/>
          <p14:tracePt t="18231" x="2654300" y="2943225"/>
          <p14:tracePt t="18239" x="2654300" y="2935288"/>
          <p14:tracePt t="18247" x="2646363" y="2935288"/>
          <p14:tracePt t="18255" x="2630488" y="2935288"/>
          <p14:tracePt t="18271" x="2622550" y="2935288"/>
          <p14:tracePt t="18279" x="2598738" y="2943225"/>
          <p14:tracePt t="18287" x="2582863" y="2967038"/>
          <p14:tracePt t="18295" x="2551113" y="2990850"/>
          <p14:tracePt t="18303" x="2527300" y="3038475"/>
          <p14:tracePt t="18311" x="2511425" y="3078163"/>
          <p14:tracePt t="18319" x="2503488" y="3101975"/>
          <p14:tracePt t="18327" x="2487613" y="3149600"/>
          <p14:tracePt t="18335" x="2487613" y="3173413"/>
          <p14:tracePt t="18343" x="2487613" y="3189288"/>
          <p14:tracePt t="18352" x="2495550" y="3213100"/>
          <p14:tracePt t="18360" x="2503488" y="3236913"/>
          <p14:tracePt t="18367" x="2527300" y="3244850"/>
          <p14:tracePt t="18376" x="2551113" y="3252788"/>
          <p14:tracePt t="18384" x="2582863" y="3252788"/>
          <p14:tracePt t="18391" x="2606675" y="3252788"/>
          <p14:tracePt t="18399" x="2630488" y="3252788"/>
          <p14:tracePt t="18407" x="2670175" y="3252788"/>
          <p14:tracePt t="18415" x="2693988" y="3228975"/>
          <p14:tracePt t="18423" x="2725738" y="3197225"/>
          <p14:tracePt t="18432" x="2741613" y="3173413"/>
          <p14:tracePt t="18439" x="2751138" y="3157538"/>
          <p14:tracePt t="18448" x="2767013" y="3133725"/>
          <p14:tracePt t="18455" x="2774950" y="3094038"/>
          <p14:tracePt t="18463" x="2774950" y="3078163"/>
          <p14:tracePt t="18471" x="2774950" y="3062288"/>
          <p14:tracePt t="18479" x="2774950" y="3046413"/>
          <p14:tracePt t="18487" x="2767013" y="3030538"/>
          <p14:tracePt t="18503" x="2759075" y="3030538"/>
          <p14:tracePt t="18519" x="2759075" y="3022600"/>
          <p14:tracePt t="18528" x="2741613" y="3022600"/>
          <p14:tracePt t="18544" x="2733675" y="3022600"/>
          <p14:tracePt t="18552" x="2717800" y="3022600"/>
          <p14:tracePt t="18560" x="2709863" y="3022600"/>
          <p14:tracePt t="18567" x="2701925" y="3022600"/>
          <p14:tracePt t="18584" x="2693988" y="3022600"/>
          <p14:tracePt t="18623" x="2686050" y="3022600"/>
          <p14:tracePt t="18687" x="2686050" y="3030538"/>
          <p14:tracePt t="18695" x="2678113" y="3030538"/>
          <p14:tracePt t="18727" x="2678113" y="3038475"/>
          <p14:tracePt t="18743" x="2670175" y="3038475"/>
          <p14:tracePt t="18799" x="2662238" y="3038475"/>
          <p14:tracePt t="18847" x="2662238" y="3046413"/>
          <p14:tracePt t="18855" x="2670175" y="3046413"/>
          <p14:tracePt t="18863" x="2693988" y="3054350"/>
          <p14:tracePt t="18871" x="2733675" y="3070225"/>
          <p14:tracePt t="18879" x="2751138" y="3078163"/>
          <p14:tracePt t="18888" x="2782888" y="3078163"/>
          <p14:tracePt t="18895" x="2846388" y="3094038"/>
          <p14:tracePt t="18904" x="2925763" y="3109913"/>
          <p14:tracePt t="18911" x="3028950" y="3117850"/>
          <p14:tracePt t="18920" x="3125788" y="3125788"/>
          <p14:tracePt t="18927" x="3276600" y="3133725"/>
          <p14:tracePt t="18936" x="3427413" y="3133725"/>
          <p14:tracePt t="18943" x="3579813" y="3133725"/>
          <p14:tracePt t="18951" x="3802063" y="3133725"/>
          <p14:tracePt t="18959" x="3986213" y="3109913"/>
          <p14:tracePt t="18969" x="4233863" y="3070225"/>
          <p14:tracePt t="18975" x="4487863" y="3030538"/>
          <p14:tracePt t="18986" x="4719638" y="2974975"/>
          <p14:tracePt t="18991" x="4959350" y="2927350"/>
          <p14:tracePt t="19004" x="5165725" y="2886075"/>
          <p14:tracePt t="19007" x="5357813" y="2854325"/>
          <p14:tracePt t="19018" x="5500688" y="2822575"/>
          <p14:tracePt t="19023" x="5595938" y="2798763"/>
          <p14:tracePt t="19031" x="5659438" y="2790825"/>
          <p14:tracePt t="19039" x="5676900" y="2790825"/>
          <p14:tracePt t="19071" x="5667375" y="2782888"/>
          <p14:tracePt t="19079" x="5659438" y="2774950"/>
          <p14:tracePt t="19095" x="5643563" y="2774950"/>
          <p14:tracePt t="19127" x="5635625" y="2774950"/>
          <p14:tracePt t="19159" x="5627688" y="2774950"/>
          <p14:tracePt t="19168" x="5619750" y="2774950"/>
          <p14:tracePt t="19175" x="5611813" y="2774950"/>
          <p14:tracePt t="19191" x="5603875" y="2774950"/>
          <p14:tracePt t="19207" x="5595938" y="2767013"/>
          <p14:tracePt t="19215" x="5588000" y="2751138"/>
          <p14:tracePt t="19223" x="5588000" y="2743200"/>
          <p14:tracePt t="19231" x="5572125" y="2735263"/>
          <p14:tracePt t="19239" x="5564188" y="2727325"/>
          <p14:tracePt t="19247" x="5548313" y="2711450"/>
          <p14:tracePt t="19255" x="5532438" y="2703513"/>
          <p14:tracePt t="19263" x="5524500" y="2687638"/>
          <p14:tracePt t="19271" x="5500688" y="2687638"/>
          <p14:tracePt t="19279" x="5468938" y="2671763"/>
          <p14:tracePt t="19287" x="5437188" y="2647950"/>
          <p14:tracePt t="19295" x="5397500" y="2632075"/>
          <p14:tracePt t="19303" x="5381625" y="2616200"/>
          <p14:tracePt t="19312" x="5349875" y="2600325"/>
          <p14:tracePt t="19319" x="5334000" y="2584450"/>
          <p14:tracePt t="19328" x="5300663" y="2559050"/>
          <p14:tracePt t="19335" x="5284788" y="2551113"/>
          <p14:tracePt t="19343" x="5260975" y="2535238"/>
          <p14:tracePt t="19352" x="5237163" y="2535238"/>
          <p14:tracePt t="19359" x="5229225" y="2527300"/>
          <p14:tracePt t="19368" x="5205413" y="2527300"/>
          <p14:tracePt t="19375" x="5189538" y="2527300"/>
          <p14:tracePt t="19384" x="5173663" y="2527300"/>
          <p14:tracePt t="19391" x="5149850" y="2519363"/>
          <p14:tracePt t="19399" x="5102225" y="2519363"/>
          <p14:tracePt t="19407" x="5070475" y="2519363"/>
          <p14:tracePt t="19417" x="5046663" y="2519363"/>
          <p14:tracePt t="19423" x="5030788" y="2519363"/>
          <p14:tracePt t="19431" x="4999038" y="2519363"/>
          <p14:tracePt t="19439" x="4951413" y="2519363"/>
          <p14:tracePt t="19447" x="4910138" y="2527300"/>
          <p14:tracePt t="19456" x="4870450" y="2535238"/>
          <p14:tracePt t="19463" x="4830763" y="2551113"/>
          <p14:tracePt t="19471" x="4806950" y="2559050"/>
          <p14:tracePt t="19479" x="4783138" y="2592388"/>
          <p14:tracePt t="19487" x="4751388" y="2616200"/>
          <p14:tracePt t="19496" x="4727575" y="2647950"/>
          <p14:tracePt t="19504" x="4703763" y="2671763"/>
          <p14:tracePt t="19512" x="4672013" y="2711450"/>
          <p14:tracePt t="19519" x="4656138" y="2735263"/>
          <p14:tracePt t="19528" x="4640263" y="2759075"/>
          <p14:tracePt t="19535" x="4632325" y="2774950"/>
          <p14:tracePt t="19543" x="4624388" y="2790825"/>
          <p14:tracePt t="19552" x="4624388" y="2806700"/>
          <p14:tracePt t="19559" x="4624388" y="2822575"/>
          <p14:tracePt t="19568" x="4624388" y="2830513"/>
          <p14:tracePt t="19575" x="4624388" y="2846388"/>
          <p14:tracePt t="19584" x="4624388" y="2870200"/>
          <p14:tracePt t="19591" x="4624388" y="2886075"/>
          <p14:tracePt t="19600" x="4632325" y="2909888"/>
          <p14:tracePt t="19607" x="4656138" y="2935288"/>
          <p14:tracePt t="19616" x="4672013" y="2959100"/>
          <p14:tracePt t="19623" x="4711700" y="2990850"/>
          <p14:tracePt t="19631" x="4759325" y="3014663"/>
          <p14:tracePt t="19640" x="4791075" y="3022600"/>
          <p14:tracePt t="19647" x="4838700" y="3030538"/>
          <p14:tracePt t="19655" x="4910138" y="3030538"/>
          <p14:tracePt t="19663" x="4999038" y="3030538"/>
          <p14:tracePt t="19671" x="5102225" y="3030538"/>
          <p14:tracePt t="19679" x="5197475" y="3030538"/>
          <p14:tracePt t="19687" x="5292725" y="3006725"/>
          <p14:tracePt t="19696" x="5381625" y="2967038"/>
          <p14:tracePt t="19703" x="5461000" y="2935288"/>
          <p14:tracePt t="19712" x="5524500" y="2894013"/>
          <p14:tracePt t="19719" x="5572125" y="2830513"/>
          <p14:tracePt t="19727" x="5595938" y="2774950"/>
          <p14:tracePt t="19735" x="5611813" y="2727325"/>
          <p14:tracePt t="19743" x="5611813" y="2687638"/>
          <p14:tracePt t="19751" x="5611813" y="2655888"/>
          <p14:tracePt t="19759" x="5595938" y="2600325"/>
          <p14:tracePt t="19768" x="5564188" y="2543175"/>
          <p14:tracePt t="19775" x="5524500" y="2511425"/>
          <p14:tracePt t="19784" x="5484813" y="2487613"/>
          <p14:tracePt t="19791" x="5453063" y="2463800"/>
          <p14:tracePt t="19799" x="5413375" y="2447925"/>
          <p14:tracePt t="19807" x="5381625" y="2439988"/>
          <p14:tracePt t="19816" x="5349875" y="2439988"/>
          <p14:tracePt t="19823" x="5310188" y="2439988"/>
          <p14:tracePt t="19831" x="5276850" y="2439988"/>
          <p14:tracePt t="19839" x="5245100" y="2447925"/>
          <p14:tracePt t="19847" x="5197475" y="2479675"/>
          <p14:tracePt t="19855" x="5165725" y="2511425"/>
          <p14:tracePt t="19863" x="5126038" y="2551113"/>
          <p14:tracePt t="19871" x="5094288" y="2608263"/>
          <p14:tracePt t="19880" x="5062538" y="2671763"/>
          <p14:tracePt t="19887" x="5038725" y="2719388"/>
          <p14:tracePt t="19896" x="5022850" y="2790825"/>
          <p14:tracePt t="19903" x="5014913" y="2862263"/>
          <p14:tracePt t="19911" x="5014913" y="2919413"/>
          <p14:tracePt t="19919" x="5014913" y="2959100"/>
          <p14:tracePt t="19927" x="5030788" y="2974975"/>
          <p14:tracePt t="19935" x="5038725" y="2982913"/>
          <p14:tracePt t="19943" x="5062538" y="2982913"/>
          <p14:tracePt t="19952" x="5086350" y="2982913"/>
          <p14:tracePt t="19959" x="5110163" y="2982913"/>
          <p14:tracePt t="19968" x="5133975" y="2982913"/>
          <p14:tracePt t="19975" x="5165725" y="2982913"/>
          <p14:tracePt t="19984" x="5213350" y="2959100"/>
          <p14:tracePt t="19991" x="5268913" y="2901950"/>
          <p14:tracePt t="19999" x="5310188" y="2846388"/>
          <p14:tracePt t="20007" x="5357813" y="2790825"/>
          <p14:tracePt t="20016" x="5381625" y="2727325"/>
          <p14:tracePt t="20023" x="5397500" y="2671763"/>
          <p14:tracePt t="20032" x="5405438" y="2640013"/>
          <p14:tracePt t="20039" x="5405438" y="2608263"/>
          <p14:tracePt t="20048" x="5405438" y="2576513"/>
          <p14:tracePt t="20055" x="5405438" y="2559050"/>
          <p14:tracePt t="20064" x="5389563" y="2551113"/>
          <p14:tracePt t="20071" x="5357813" y="2535238"/>
          <p14:tracePt t="20080" x="5310188" y="2527300"/>
          <p14:tracePt t="20087" x="5292725" y="2527300"/>
          <p14:tracePt t="20095" x="5245100" y="2527300"/>
          <p14:tracePt t="20103" x="5189538" y="2527300"/>
          <p14:tracePt t="20111" x="5102225" y="2527300"/>
          <p14:tracePt t="20119" x="5030788" y="2543175"/>
          <p14:tracePt t="20127" x="4951413" y="2576513"/>
          <p14:tracePt t="20135" x="4870450" y="2600325"/>
          <p14:tracePt t="20143" x="4806950" y="2632075"/>
          <p14:tracePt t="20152" x="4791075" y="2640013"/>
          <p14:tracePt t="20159" x="4767263" y="2663825"/>
          <p14:tracePt t="20168" x="4759325" y="2679700"/>
          <p14:tracePt t="20175" x="4751388" y="2695575"/>
          <p14:tracePt t="20184" x="4751388" y="2711450"/>
          <p14:tracePt t="20191" x="4751388" y="2727325"/>
          <p14:tracePt t="20199" x="4759325" y="2751138"/>
          <p14:tracePt t="20207" x="4775200" y="2767013"/>
          <p14:tracePt t="20217" x="4783138" y="2774950"/>
          <p14:tracePt t="20223" x="4806950" y="2782888"/>
          <p14:tracePt t="20231" x="4854575" y="2798763"/>
          <p14:tracePt t="20239" x="4870450" y="2806700"/>
          <p14:tracePt t="20248" x="4886325" y="2806700"/>
          <p14:tracePt t="20255" x="4910138" y="2806700"/>
          <p14:tracePt t="20264" x="4933950" y="2806700"/>
          <p14:tracePt t="20271" x="4967288" y="2798763"/>
          <p14:tracePt t="20280" x="4983163" y="2798763"/>
          <p14:tracePt t="20287" x="5006975" y="2774950"/>
          <p14:tracePt t="20295" x="5022850" y="2759075"/>
          <p14:tracePt t="20303" x="5030788" y="2743200"/>
          <p14:tracePt t="20311" x="5038725" y="2727325"/>
          <p14:tracePt t="20327" x="5038725" y="2711450"/>
          <p14:tracePt t="20335" x="5038725" y="2703513"/>
          <p14:tracePt t="20352" x="5038725" y="2695575"/>
          <p14:tracePt t="20367" x="5038725" y="2687638"/>
          <p14:tracePt t="20407" x="5038725" y="2695575"/>
          <p14:tracePt t="20417" x="5022850" y="2711450"/>
          <p14:tracePt t="20423" x="5006975" y="2751138"/>
          <p14:tracePt t="20432" x="4991100" y="2774950"/>
          <p14:tracePt t="20439" x="4983163" y="2806700"/>
          <p14:tracePt t="20447" x="4975225" y="2830513"/>
          <p14:tracePt t="20456" x="4975225" y="2846388"/>
          <p14:tracePt t="20463" x="4975225" y="2854325"/>
          <p14:tracePt t="20471" x="4983163" y="2862263"/>
          <p14:tracePt t="20479" x="4991100" y="2870200"/>
          <p14:tracePt t="20487" x="5022850" y="2870200"/>
          <p14:tracePt t="20495" x="5070475" y="2870200"/>
          <p14:tracePt t="20503" x="5094288" y="2870200"/>
          <p14:tracePt t="20511" x="5126038" y="2862263"/>
          <p14:tracePt t="20519" x="5173663" y="2838450"/>
          <p14:tracePt t="20527" x="5229225" y="2798763"/>
          <p14:tracePt t="20536" x="5300663" y="2743200"/>
          <p14:tracePt t="20543" x="5357813" y="2695575"/>
          <p14:tracePt t="20552" x="5397500" y="2655888"/>
          <p14:tracePt t="20559" x="5429250" y="2616200"/>
          <p14:tracePt t="20568" x="5445125" y="2584450"/>
          <p14:tracePt t="20575" x="5453063" y="2543175"/>
          <p14:tracePt t="20583" x="5453063" y="2527300"/>
          <p14:tracePt t="20591" x="5445125" y="2511425"/>
          <p14:tracePt t="20600" x="5437188" y="2495550"/>
          <p14:tracePt t="20607" x="5413375" y="2495550"/>
          <p14:tracePt t="20617" x="5389563" y="2487613"/>
          <p14:tracePt t="20623" x="5365750" y="2487613"/>
          <p14:tracePt t="20632" x="5349875" y="2487613"/>
          <p14:tracePt t="20639" x="5326063" y="2487613"/>
          <p14:tracePt t="20647" x="5318125" y="2487613"/>
          <p14:tracePt t="20671" x="5310188" y="2487613"/>
          <p14:tracePt t="20679" x="5310188" y="2495550"/>
          <p14:tracePt t="20687" x="5300663" y="2495550"/>
          <p14:tracePt t="20703" x="5300663" y="2503488"/>
          <p14:tracePt t="20727" x="5292725" y="2503488"/>
          <p14:tracePt t="20736" x="5292725" y="2511425"/>
          <p14:tracePt t="20752" x="5292725" y="2519363"/>
          <p14:tracePt t="20759" x="5284788" y="2519363"/>
          <p14:tracePt t="20775" x="5284788" y="2527300"/>
          <p14:tracePt t="20807" x="5276850" y="2527300"/>
          <p14:tracePt t="20816" x="5276850" y="2535238"/>
          <p14:tracePt t="20823" x="5268913" y="2535238"/>
          <p14:tracePt t="20832" x="5268913" y="2551113"/>
          <p14:tracePt t="20839" x="5253038" y="2559050"/>
          <p14:tracePt t="20847" x="5237163" y="2576513"/>
          <p14:tracePt t="20855" x="5221288" y="2592388"/>
          <p14:tracePt t="20863" x="5205413" y="2600325"/>
          <p14:tracePt t="20871" x="5173663" y="2624138"/>
          <p14:tracePt t="20879" x="5149850" y="2647950"/>
          <p14:tracePt t="20887" x="5118100" y="2663825"/>
          <p14:tracePt t="20895" x="5094288" y="2679700"/>
          <p14:tracePt t="20903" x="5062538" y="2695575"/>
          <p14:tracePt t="20911" x="5022850" y="2695575"/>
          <p14:tracePt t="20920" x="4991100" y="2703513"/>
          <p14:tracePt t="20927" x="4943475" y="2711450"/>
          <p14:tracePt t="20936" x="4918075" y="2711450"/>
          <p14:tracePt t="20943" x="4886325" y="2711450"/>
          <p14:tracePt t="20952" x="4846638" y="2711450"/>
          <p14:tracePt t="20959" x="4814888" y="2711450"/>
          <p14:tracePt t="20967" x="4783138" y="2711450"/>
          <p14:tracePt t="20985" x="4711700" y="2711450"/>
          <p14:tracePt t="20991" x="4695825" y="2711450"/>
          <p14:tracePt t="21000" x="4679950" y="2719388"/>
          <p14:tracePt t="21007" x="4664075" y="2719388"/>
          <p14:tracePt t="21023" x="4656138" y="2727325"/>
          <p14:tracePt t="21048" x="4648200" y="2727325"/>
          <p14:tracePt t="21063" x="4640263" y="2735263"/>
          <p14:tracePt t="21073" x="4632325" y="2735263"/>
          <p14:tracePt t="21087" x="4624388" y="2735263"/>
          <p14:tracePt t="21095" x="4616450" y="2743200"/>
          <p14:tracePt t="21103" x="4608513" y="2743200"/>
          <p14:tracePt t="21119" x="4600575" y="2743200"/>
          <p14:tracePt t="21136" x="4592638" y="2743200"/>
          <p14:tracePt t="21152" x="4576763" y="2751138"/>
          <p14:tracePt t="21159" x="4567238" y="2759075"/>
          <p14:tracePt t="21167" x="4551363" y="2759075"/>
          <p14:tracePt t="21175" x="4535488" y="2759075"/>
          <p14:tracePt t="21183" x="4511675" y="2767013"/>
          <p14:tracePt t="21191" x="4495800" y="2767013"/>
          <p14:tracePt t="21200" x="4471988" y="2774950"/>
          <p14:tracePt t="21207" x="4456113" y="2774950"/>
          <p14:tracePt t="21216" x="4448175" y="2774950"/>
          <p14:tracePt t="21223" x="4440238" y="2774950"/>
          <p14:tracePt t="21233" x="4432300" y="2774950"/>
          <p14:tracePt t="21247" x="4424363" y="2774950"/>
          <p14:tracePt t="21255" x="4416425" y="2774950"/>
          <p14:tracePt t="21263" x="4408488" y="2774950"/>
          <p14:tracePt t="21279" x="4392613" y="2774950"/>
          <p14:tracePt t="21295" x="4384675" y="2774950"/>
          <p14:tracePt t="21303" x="4376738" y="2774950"/>
          <p14:tracePt t="21311" x="4368800" y="2774950"/>
          <p14:tracePt t="21327" x="4360863" y="2774950"/>
          <p14:tracePt t="21336" x="4352925" y="2774950"/>
          <p14:tracePt t="21343" x="4344988" y="2774950"/>
          <p14:tracePt t="21353" x="4337050" y="2774950"/>
          <p14:tracePt t="21359" x="4321175" y="2767013"/>
          <p14:tracePt t="21367" x="4313238" y="2767013"/>
          <p14:tracePt t="21375" x="4297363" y="2767013"/>
          <p14:tracePt t="21384" x="4281488" y="2767013"/>
          <p14:tracePt t="21392" x="4257675" y="2759075"/>
          <p14:tracePt t="21400" x="4233863" y="2759075"/>
          <p14:tracePt t="21407" x="4217988" y="2759075"/>
          <p14:tracePt t="21415" x="4200525" y="2759075"/>
          <p14:tracePt t="21423" x="4192588" y="2759075"/>
          <p14:tracePt t="21431" x="4184650" y="2759075"/>
          <p14:tracePt t="21439" x="4176713" y="2759075"/>
          <p14:tracePt t="21495" x="4168775" y="2759075"/>
          <p14:tracePt t="21639" x="4192588" y="2751138"/>
          <p14:tracePt t="21647" x="4241800" y="2751138"/>
          <p14:tracePt t="21655" x="4265613" y="2751138"/>
          <p14:tracePt t="21663" x="4313238" y="2751138"/>
          <p14:tracePt t="21671" x="4384675" y="2751138"/>
          <p14:tracePt t="21679" x="4456113" y="2751138"/>
          <p14:tracePt t="21687" x="4519613" y="2751138"/>
          <p14:tracePt t="21695" x="4584700" y="2751138"/>
          <p14:tracePt t="21703" x="4632325" y="2751138"/>
          <p14:tracePt t="21711" x="4672013" y="2751138"/>
          <p14:tracePt t="21719" x="4719638" y="2751138"/>
          <p14:tracePt t="21727" x="4727575" y="2759075"/>
          <p14:tracePt t="21735" x="4743450" y="2759075"/>
          <p14:tracePt t="21827" x="4751388" y="2759075"/>
          <p14:tracePt t="21835" x="4767263" y="2759075"/>
          <p14:tracePt t="21843" x="4783138" y="2759075"/>
          <p14:tracePt t="21851" x="4806950" y="2759075"/>
          <p14:tracePt t="21859" x="4822825" y="2751138"/>
          <p14:tracePt t="21868" x="4830763" y="2751138"/>
          <p14:tracePt t="21871" x="4846638" y="2751138"/>
          <p14:tracePt t="21879" x="4854575" y="2751138"/>
          <p14:tracePt t="21985" x="4830763" y="2759075"/>
          <p14:tracePt t="21991" x="4806950" y="2759075"/>
          <p14:tracePt t="22001" x="4783138" y="2759075"/>
          <p14:tracePt t="22007" x="4751388" y="2759075"/>
          <p14:tracePt t="22015" x="4711700" y="2767013"/>
          <p14:tracePt t="22023" x="4664075" y="2767013"/>
          <p14:tracePt t="22033" x="4624388" y="2767013"/>
          <p14:tracePt t="22039" x="4616450" y="2767013"/>
          <p14:tracePt t="22047" x="4600575" y="2767013"/>
          <p14:tracePt t="22055" x="4576763" y="2767013"/>
          <p14:tracePt t="22063" x="4543425" y="2767013"/>
          <p14:tracePt t="22071" x="4503738" y="2767013"/>
          <p14:tracePt t="22079" x="4471988" y="2767013"/>
          <p14:tracePt t="22087" x="4432300" y="2767013"/>
          <p14:tracePt t="22095" x="4400550" y="2767013"/>
          <p14:tracePt t="22103" x="4384675" y="2767013"/>
          <p14:tracePt t="22111" x="4368800" y="2767013"/>
          <p14:tracePt t="22119" x="4360863" y="2767013"/>
          <p14:tracePt t="22127" x="4352925" y="2767013"/>
          <p14:tracePt t="22135" x="4344988" y="2767013"/>
          <p14:tracePt t="22143" x="4329113" y="2767013"/>
          <p14:tracePt t="22159" x="4321175" y="2767013"/>
          <p14:tracePt t="22169" x="4313238" y="2767013"/>
          <p14:tracePt t="22175" x="4297363" y="2767013"/>
          <p14:tracePt t="22185" x="4281488" y="2767013"/>
          <p14:tracePt t="22191" x="4257675" y="2774950"/>
          <p14:tracePt t="22200" x="4241800" y="2774950"/>
          <p14:tracePt t="22215" x="4233863" y="2774950"/>
          <p14:tracePt t="22231" x="4225925" y="2774950"/>
          <p14:tracePt t="22239" x="4217988" y="2774950"/>
          <p14:tracePt t="22247" x="4210050" y="2774950"/>
          <p14:tracePt t="22383" x="4225925" y="2774950"/>
          <p14:tracePt t="22391" x="4241800" y="2774950"/>
          <p14:tracePt t="22400" x="4273550" y="2774950"/>
          <p14:tracePt t="22407" x="4289425" y="2774950"/>
          <p14:tracePt t="22415" x="4321175" y="2774950"/>
          <p14:tracePt t="22423" x="4376738" y="2774950"/>
          <p14:tracePt t="22432" x="4440238" y="2774950"/>
          <p14:tracePt t="22439" x="4503738" y="2774950"/>
          <p14:tracePt t="22447" x="4576763" y="2774950"/>
          <p14:tracePt t="22455" x="4640263" y="2774950"/>
          <p14:tracePt t="22463" x="4703763" y="2774950"/>
          <p14:tracePt t="22471" x="4791075" y="2774950"/>
          <p14:tracePt t="22479" x="4862513" y="2774950"/>
          <p14:tracePt t="22487" x="4951413" y="2782888"/>
          <p14:tracePt t="22495" x="4999038" y="2782888"/>
          <p14:tracePt t="22503" x="5022850" y="2782888"/>
          <p14:tracePt t="22511" x="5030788" y="2782888"/>
          <p14:tracePt t="22607" x="5038725" y="2782888"/>
          <p14:tracePt t="22615" x="5046663" y="2782888"/>
          <p14:tracePt t="22631" x="5054600" y="2782888"/>
          <p14:tracePt t="22647" x="5062538" y="2782888"/>
          <p14:tracePt t="22663" x="5070475" y="2782888"/>
          <p14:tracePt t="22735" x="5062538" y="2782888"/>
          <p14:tracePt t="22743" x="5054600" y="2790825"/>
          <p14:tracePt t="22752" x="5030788" y="2798763"/>
          <p14:tracePt t="22759" x="5006975" y="2806700"/>
          <p14:tracePt t="22767" x="4975225" y="2814638"/>
          <p14:tracePt t="22775" x="4933950" y="2822575"/>
          <p14:tracePt t="22784" x="4854575" y="2830513"/>
          <p14:tracePt t="22791" x="4791075" y="2830513"/>
          <p14:tracePt t="22800" x="4711700" y="2838450"/>
          <p14:tracePt t="22807" x="4632325" y="2838450"/>
          <p14:tracePt t="22815" x="4559300" y="2838450"/>
          <p14:tracePt t="22823" x="4487863" y="2838450"/>
          <p14:tracePt t="22832" x="4440238" y="2838450"/>
          <p14:tracePt t="22839" x="4376738" y="2838450"/>
          <p14:tracePt t="22847" x="4337050" y="2838450"/>
          <p14:tracePt t="22855" x="4289425" y="2838450"/>
          <p14:tracePt t="22863" x="4273550" y="2838450"/>
          <p14:tracePt t="22871" x="4265613" y="2838450"/>
          <p14:tracePt t="23063" x="4273550" y="2838450"/>
          <p14:tracePt t="23071" x="4289425" y="2838450"/>
          <p14:tracePt t="23079" x="4321175" y="2838450"/>
          <p14:tracePt t="23087" x="4337050" y="2838450"/>
          <p14:tracePt t="23095" x="4376738" y="2838450"/>
          <p14:tracePt t="23103" x="4432300" y="2838450"/>
          <p14:tracePt t="23111" x="4479925" y="2838450"/>
          <p14:tracePt t="23119" x="4543425" y="2838450"/>
          <p14:tracePt t="23127" x="4624388" y="2838450"/>
          <p14:tracePt t="23135" x="4687888" y="2838450"/>
          <p14:tracePt t="23143" x="4751388" y="2838450"/>
          <p14:tracePt t="23152" x="4791075" y="2838450"/>
          <p14:tracePt t="23159" x="4822825" y="2838450"/>
          <p14:tracePt t="23168" x="4846638" y="2838450"/>
          <p14:tracePt t="23183" x="4854575" y="2838450"/>
          <p14:tracePt t="23720" x="4846638" y="2838450"/>
          <p14:tracePt t="23727" x="4838700" y="2838450"/>
          <p14:tracePt t="23735" x="4822825" y="2838450"/>
          <p14:tracePt t="23743" x="4806950" y="2846388"/>
          <p14:tracePt t="23751" x="4791075" y="2846388"/>
          <p14:tracePt t="23759" x="4759325" y="2846388"/>
          <p14:tracePt t="23767" x="4695825" y="2846388"/>
          <p14:tracePt t="23775" x="4624388" y="2846388"/>
          <p14:tracePt t="23783" x="4543425" y="2846388"/>
          <p14:tracePt t="23791" x="4440238" y="2854325"/>
          <p14:tracePt t="23800" x="4305300" y="2870200"/>
          <p14:tracePt t="23807" x="4144963" y="2894013"/>
          <p14:tracePt t="23817" x="3962400" y="2919413"/>
          <p14:tracePt t="23823" x="3690938" y="2943225"/>
          <p14:tracePt t="23831" x="3419475" y="2974975"/>
          <p14:tracePt t="23839" x="3117850" y="2982913"/>
          <p14:tracePt t="23847" x="2854325" y="2982913"/>
          <p14:tracePt t="23856" x="2551113" y="2982913"/>
          <p14:tracePt t="23863" x="2247900" y="2982913"/>
          <p14:tracePt t="23872" x="1912938" y="2935288"/>
          <p14:tracePt t="23879" x="1570038" y="2878138"/>
          <p14:tracePt t="23888" x="1235075" y="2798763"/>
          <p14:tracePt t="23895" x="933450" y="2719388"/>
          <p14:tracePt t="23903" x="622300" y="2616200"/>
          <p14:tracePt t="23911" x="311150" y="2479675"/>
          <p14:tracePt t="23919" x="63500" y="2336800"/>
          <p14:tracePt t="24684" x="804863" y="820738"/>
          <p14:tracePt t="24684" x="1371600" y="1076325"/>
          <p14:tracePt t="24684" x="1984375" y="1355725"/>
          <p14:tracePt t="24684" x="2614613" y="1643063"/>
          <p14:tracePt t="24684" x="3268663" y="1922463"/>
          <p14:tracePt t="24684" x="3922713" y="2200275"/>
          <p14:tracePt t="24684" x="4624388" y="2511425"/>
          <p14:tracePt t="24684" x="5318125" y="2790825"/>
          <p14:tracePt t="24684" x="5883275" y="3038475"/>
          <p14:tracePt t="24684" x="6497638" y="3278188"/>
          <p14:tracePt t="24684" x="7151688" y="3524250"/>
          <p14:tracePt t="24684" x="7732713" y="3732213"/>
          <p14:tracePt t="24684" x="8275638" y="3898900"/>
          <p14:tracePt t="24684" x="8785225" y="4051300"/>
          <p14:tracePt t="24684" x="8848725" y="4233863"/>
          <p14:tracePt t="24684" x="8689975" y="4314825"/>
          <p14:tracePt t="24684" x="8482013" y="4418013"/>
          <p14:tracePt t="24684" x="8251825" y="4545013"/>
          <p14:tracePt t="24684" x="7996238" y="4681538"/>
          <p14:tracePt t="24684" x="7764463" y="4808538"/>
          <p14:tracePt t="24684" x="7534275" y="4927600"/>
          <p14:tracePt t="24684" x="7278688" y="5056188"/>
          <p14:tracePt t="24684" x="7054850" y="5159375"/>
          <p14:tracePt t="24684" x="6848475" y="5238750"/>
          <p14:tracePt t="24684" x="6719888" y="5278438"/>
          <p14:tracePt t="24684" x="6608763" y="5319713"/>
          <p14:tracePt t="24684" x="6505575" y="5343525"/>
          <p14:tracePt t="24684" x="6457950" y="5351463"/>
          <p14:tracePt t="24684" x="6434138" y="5359400"/>
          <p14:tracePt t="24684" x="6465888" y="5359400"/>
          <p14:tracePt t="24684" x="6497638" y="5351463"/>
          <p14:tracePt t="24684" x="6584950" y="5335588"/>
          <p14:tracePt t="24684" x="6569075" y="5327650"/>
          <p14:tracePt t="24684" x="6513513" y="5319713"/>
          <p14:tracePt t="24684" x="6489700" y="5286375"/>
          <p14:tracePt t="24684" x="6513513" y="5262563"/>
          <p14:tracePt t="24684" x="6592888" y="5222875"/>
          <p14:tracePt t="24684" x="6727825" y="5151438"/>
          <p14:tracePt t="24684" x="6896100" y="5056188"/>
          <p14:tracePt t="24684" x="7151688" y="4911725"/>
          <p14:tracePt t="24684" x="7469188" y="4713288"/>
          <p14:tracePt t="24684" x="7796213" y="4497388"/>
          <p14:tracePt t="24684" x="8123238" y="4233863"/>
          <p14:tracePt t="24684" x="8521700" y="3867150"/>
          <p14:tracePt t="24684" x="8928100" y="3444875"/>
          <p14:tracePt t="24684" x="8577263" y="215900"/>
          <p14:tracePt t="24684" x="8251825" y="239713"/>
          <p14:tracePt t="24684" x="7980363" y="271463"/>
          <p14:tracePt t="24684" x="7613650" y="287338"/>
          <p14:tracePt t="24684" x="7262813" y="287338"/>
          <p14:tracePt t="24684" x="6896100" y="287338"/>
          <p14:tracePt t="24684" x="6553200" y="287338"/>
          <p14:tracePt t="24684" x="6210300" y="287338"/>
          <p14:tracePt t="24684" x="5843588" y="287338"/>
          <p14:tracePt t="24684" x="5468938" y="287338"/>
          <p14:tracePt t="24684" x="5189538" y="279400"/>
          <p14:tracePt t="24684" x="4878388" y="263525"/>
          <p14:tracePt t="24684" x="4551363" y="247650"/>
          <p14:tracePt t="24684" x="4249738" y="239713"/>
          <p14:tracePt t="24684" x="3978275" y="223838"/>
          <p14:tracePt t="24684" x="3714750" y="207963"/>
          <p14:tracePt t="24684" x="3476625" y="207963"/>
          <p14:tracePt t="24684" x="3284538" y="207963"/>
          <p14:tracePt t="24684" x="3044825" y="207963"/>
          <p14:tracePt t="24684" x="2894013" y="207963"/>
          <p14:tracePt t="24684" x="2725738" y="223838"/>
          <p14:tracePt t="24684" x="2598738" y="255588"/>
          <p14:tracePt t="24684" x="2503488" y="287338"/>
          <p14:tracePt t="24684" x="2424113" y="319088"/>
          <p14:tracePt t="24684" x="2343150" y="358775"/>
          <p14:tracePt t="24684" x="2295525" y="382588"/>
          <p14:tracePt t="24684" x="2287588" y="390525"/>
          <p14:tracePt t="24684" x="2287588" y="398463"/>
          <p14:tracePt t="24684" x="2311400" y="406400"/>
          <p14:tracePt t="24684" x="2343150" y="414338"/>
          <p14:tracePt t="24684" x="2400300" y="430213"/>
          <p14:tracePt t="24684" x="2503488" y="446088"/>
          <p14:tracePt t="24684" x="2701925" y="477838"/>
          <p14:tracePt t="24684" x="2933700" y="519113"/>
          <p14:tracePt t="24684" x="3205163" y="542925"/>
          <p14:tracePt t="24684" x="3492500" y="590550"/>
          <p14:tracePt t="24684" x="3722688" y="614363"/>
          <p14:tracePt t="24684" x="3922713" y="622300"/>
          <p14:tracePt t="24684" x="4081463" y="638175"/>
          <p14:tracePt t="24684" x="4176713" y="646113"/>
          <p14:tracePt t="24684" x="4249738" y="654050"/>
          <p14:tracePt t="24684" x="4257675" y="654050"/>
          <p14:tracePt t="24684" x="4265613" y="654050"/>
          <p14:tracePt t="24684" x="4257675" y="654050"/>
          <p14:tracePt t="24684" x="4233863" y="654050"/>
          <p14:tracePt t="24684" x="4184650" y="654050"/>
          <p14:tracePt t="24684" x="4121150" y="646113"/>
          <p14:tracePt t="24684" x="4017963" y="630238"/>
          <p14:tracePt t="24684" x="3867150" y="606425"/>
          <p14:tracePt t="24684" x="3698875" y="590550"/>
          <p14:tracePt t="24684" x="3540125" y="566738"/>
          <p14:tracePt t="24684" x="3324225" y="527050"/>
          <p14:tracePt t="24684" x="3076575" y="485775"/>
          <p14:tracePt t="24684" x="2767013" y="446088"/>
          <p14:tracePt t="24684" x="2455863" y="414338"/>
          <p14:tracePt t="24684" x="2120900" y="390525"/>
          <p14:tracePt t="24684" x="1809750" y="358775"/>
          <p14:tracePt t="24684" x="1458913" y="319088"/>
          <p14:tracePt t="24684" x="1076325" y="271463"/>
          <p14:tracePt t="24684" x="725488" y="223838"/>
          <p14:tracePt t="24684" x="390525" y="184150"/>
          <p14:tracePt t="24684" x="31750" y="134938"/>
          <p14:tracePt t="24684" x="485775" y="176213"/>
          <p14:tracePt t="24684" x="949325" y="239713"/>
          <p14:tracePt t="24684" x="1411288" y="303213"/>
          <p14:tracePt t="24684" x="1936750" y="374650"/>
          <p14:tracePt t="24684" x="2511425" y="438150"/>
          <p14:tracePt t="24684" x="3013075" y="485775"/>
          <p14:tracePt t="24684" x="3603625" y="534988"/>
          <p14:tracePt t="24684" x="4233863" y="590550"/>
          <p14:tracePt t="24684" x="4878388" y="622300"/>
          <p14:tracePt t="24684" x="5532438" y="638175"/>
          <p14:tracePt t="24684" x="6178550" y="654050"/>
          <p14:tracePt t="24684" x="6824663" y="677863"/>
          <p14:tracePt t="24684" x="7469188" y="677863"/>
          <p14:tracePt t="24684" x="8027988" y="677863"/>
          <p14:tracePt t="24684" x="8569325" y="669925"/>
          <p14:tracePt t="24684" x="9048750" y="630238"/>
          <p14:tracePt t="24684" x="8745538" y="223838"/>
          <p14:tracePt t="24684" x="8450263" y="279400"/>
          <p14:tracePt t="24684" x="8051800" y="358775"/>
          <p14:tracePt t="24684" x="7645400" y="414338"/>
          <p14:tracePt t="24684" x="7183438" y="485775"/>
          <p14:tracePt t="24684" x="6769100" y="527050"/>
          <p14:tracePt t="24684" x="6305550" y="558800"/>
          <p14:tracePt t="24684" x="5827713" y="590550"/>
          <p14:tracePt t="24684" x="5349875" y="606425"/>
          <p14:tracePt t="24684" x="4918075" y="622300"/>
          <p14:tracePt t="24684" x="4519613" y="638175"/>
          <p14:tracePt t="24684" x="4065588" y="654050"/>
          <p14:tracePt t="24684" x="3595688" y="654050"/>
          <p14:tracePt t="24684" x="3181350" y="654050"/>
          <p14:tracePt t="24684" x="2774950" y="654050"/>
          <p14:tracePt t="24684" x="2384425" y="669925"/>
          <p14:tracePt t="24684" x="1992313" y="669925"/>
          <p14:tracePt t="24684" x="1666875" y="669925"/>
          <p14:tracePt t="24684" x="1363663" y="669925"/>
          <p14:tracePt t="24684" x="1123950" y="669925"/>
          <p14:tracePt t="24684" x="933450" y="669925"/>
          <p14:tracePt t="24684" x="796925" y="669925"/>
          <p14:tracePt t="24684" x="669925" y="669925"/>
          <p14:tracePt t="24684" x="517525" y="669925"/>
          <p14:tracePt t="24684" x="422275" y="669925"/>
          <p14:tracePt t="24684" x="303213" y="669925"/>
          <p14:tracePt t="24684" x="207963" y="669925"/>
          <p14:tracePt t="24684" x="103188" y="669925"/>
          <p14:tracePt t="24684" x="15875" y="669925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8661F-19AD-4D17-A8B2-45F8244A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D1ADB-20EE-4448-B482-418543F0D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42" y="877308"/>
            <a:ext cx="4332358" cy="5706372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cs typeface="Times New Roman" panose="02020603050405020304" pitchFamily="18" charset="0"/>
              </a:rPr>
              <a:t>Model validation determines the degree of accuracy between the real world and the simulation</a:t>
            </a:r>
          </a:p>
          <a:p>
            <a:pPr marL="0" indent="0">
              <a:buNone/>
            </a:pPr>
            <a:endParaRPr lang="en-US" sz="2200" dirty="0">
              <a:cs typeface="Times New Roman" panose="02020603050405020304" pitchFamily="18" charset="0"/>
            </a:endParaRPr>
          </a:p>
          <a:p>
            <a:r>
              <a:rPr lang="en-US" sz="2200" dirty="0">
                <a:cs typeface="Times New Roman" panose="02020603050405020304" pitchFamily="18" charset="0"/>
              </a:rPr>
              <a:t>This work focuses on quantifying model-form uncertainty for a cone-slice-flap hypersonic design through a validation approach for lift, drag, and pitching moment coefficients</a:t>
            </a:r>
          </a:p>
          <a:p>
            <a:pPr marL="0" indent="0">
              <a:buNone/>
            </a:pPr>
            <a:endParaRPr lang="en-US" sz="2200" dirty="0">
              <a:cs typeface="Times New Roman" panose="02020603050405020304" pitchFamily="18" charset="0"/>
            </a:endParaRPr>
          </a:p>
          <a:p>
            <a:r>
              <a:rPr lang="en-US" sz="2200" dirty="0">
                <a:cs typeface="Times New Roman" panose="02020603050405020304" pitchFamily="18" charset="0"/>
              </a:rPr>
              <a:t>The validation method captures differences between experimental and simulation data with aleatory and epistemic uncertainty included in the data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FF4FA2-4A44-4B89-A73D-166AFF76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17866" y="6469380"/>
            <a:ext cx="914400" cy="228600"/>
          </a:xfrm>
        </p:spPr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2467AE-2CED-42BB-8DA3-39D1C9704092}"/>
              </a:ext>
            </a:extLst>
          </p:cNvPr>
          <p:cNvGrpSpPr/>
          <p:nvPr/>
        </p:nvGrpSpPr>
        <p:grpSpPr>
          <a:xfrm>
            <a:off x="4703698" y="1084495"/>
            <a:ext cx="4364102" cy="4896197"/>
            <a:chOff x="6816516" y="265054"/>
            <a:chExt cx="5137187" cy="61108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260F618-7148-43B4-9885-ACDC53763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16516" y="265054"/>
              <a:ext cx="3553307" cy="21040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94D073-F1D7-4F54-95DD-9BA03599A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194" y="3458095"/>
              <a:ext cx="3282078" cy="2917767"/>
            </a:xfrm>
            <a:prstGeom prst="rect">
              <a:avLst/>
            </a:prstGeom>
          </p:spPr>
        </p:pic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FA5590DD-8945-4777-8E2C-1398D25CA986}"/>
                </a:ext>
              </a:extLst>
            </p:cNvPr>
            <p:cNvSpPr/>
            <p:nvPr/>
          </p:nvSpPr>
          <p:spPr>
            <a:xfrm>
              <a:off x="8318849" y="2481349"/>
              <a:ext cx="548640" cy="872836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AAABC8-6255-4FC9-A6CD-4A9715130B89}"/>
                </a:ext>
              </a:extLst>
            </p:cNvPr>
            <p:cNvSpPr txBox="1"/>
            <p:nvPr/>
          </p:nvSpPr>
          <p:spPr>
            <a:xfrm>
              <a:off x="7084593" y="2598646"/>
              <a:ext cx="1234256" cy="384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n-lt"/>
                  <a:ea typeface="Cambria Math" panose="02040503050406030204" pitchFamily="18" charset="0"/>
                </a:rPr>
                <a:t>Validation</a:t>
              </a:r>
            </a:p>
          </p:txBody>
        </p:sp>
        <p:sp>
          <p:nvSpPr>
            <p:cNvPr id="11" name="Action Button: Help 10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0C005956-1C66-4F1D-A94A-586F6F104D20}"/>
                </a:ext>
              </a:extLst>
            </p:cNvPr>
            <p:cNvSpPr/>
            <p:nvPr/>
          </p:nvSpPr>
          <p:spPr>
            <a:xfrm>
              <a:off x="10989427" y="743404"/>
              <a:ext cx="964276" cy="1143585"/>
            </a:xfrm>
            <a:prstGeom prst="actionButtonHelp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ction Button: Help 11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F698C575-10E6-4C79-ADBC-C1B4E6BD852A}"/>
                </a:ext>
              </a:extLst>
            </p:cNvPr>
            <p:cNvSpPr/>
            <p:nvPr/>
          </p:nvSpPr>
          <p:spPr>
            <a:xfrm>
              <a:off x="10989427" y="4345185"/>
              <a:ext cx="964276" cy="1143585"/>
            </a:xfrm>
            <a:prstGeom prst="actionButtonHelp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ED356BEE-6B6D-4A23-8159-EBE24D490917}"/>
                </a:ext>
              </a:extLst>
            </p:cNvPr>
            <p:cNvSpPr/>
            <p:nvPr/>
          </p:nvSpPr>
          <p:spPr>
            <a:xfrm>
              <a:off x="10482349" y="997527"/>
              <a:ext cx="374073" cy="17456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36FFFBD7-29E4-4440-B7F1-40E20E2BC14E}"/>
                </a:ext>
              </a:extLst>
            </p:cNvPr>
            <p:cNvSpPr/>
            <p:nvPr/>
          </p:nvSpPr>
          <p:spPr>
            <a:xfrm>
              <a:off x="10482348" y="4632960"/>
              <a:ext cx="374073" cy="17456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EF9DA33C-2D4D-40EB-863E-34E25DE8E1B3}"/>
                </a:ext>
              </a:extLst>
            </p:cNvPr>
            <p:cNvSpPr/>
            <p:nvPr/>
          </p:nvSpPr>
          <p:spPr>
            <a:xfrm flipH="1">
              <a:off x="10482348" y="4919749"/>
              <a:ext cx="374073" cy="17456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D00597CC-7B38-48F1-BB8D-60118D8B6104}"/>
                </a:ext>
              </a:extLst>
            </p:cNvPr>
            <p:cNvSpPr/>
            <p:nvPr/>
          </p:nvSpPr>
          <p:spPr>
            <a:xfrm flipH="1">
              <a:off x="10482348" y="1284316"/>
              <a:ext cx="374073" cy="17456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BEA955FF-1ACD-4B73-9EF8-13A9B4604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0761" y="51054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85456"/>
      </p:ext>
    </p:extLst>
  </p:cSld>
  <p:clrMapOvr>
    <a:masterClrMapping/>
  </p:clrMapOvr>
  <p:transition advClick="0" advTm="309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823" x="8115300" y="3244850"/>
          <p14:tracePt t="18830" x="8012113" y="3228975"/>
          <p14:tracePt t="18841" x="7932738" y="3197225"/>
          <p14:tracePt t="18847" x="7869238" y="3173413"/>
          <p14:tracePt t="19175" x="7885113" y="3173413"/>
          <p14:tracePt t="19183" x="7908925" y="3173413"/>
          <p14:tracePt t="19191" x="7948613" y="3173413"/>
          <p14:tracePt t="19200" x="8012113" y="3173413"/>
          <p14:tracePt t="19207" x="8123238" y="3173413"/>
          <p14:tracePt t="19216" x="8218488" y="3173413"/>
          <p14:tracePt t="19223" x="8307388" y="3173413"/>
          <p14:tracePt t="19232" x="8315325" y="3157538"/>
          <p14:tracePt t="19239" x="8323263" y="3157538"/>
          <p14:tracePt t="19248" x="8323263" y="3149600"/>
          <p14:tracePt t="19255" x="8323263" y="3141663"/>
          <p14:tracePt t="19265" x="8323263" y="3125788"/>
          <p14:tracePt t="19271" x="8323263" y="3086100"/>
          <p14:tracePt t="19280" x="8323263" y="3070225"/>
          <p14:tracePt t="19287" x="8323263" y="3038475"/>
          <p14:tracePt t="19295" x="8323263" y="2990850"/>
          <p14:tracePt t="19303" x="8315325" y="2935288"/>
          <p14:tracePt t="19311" x="8307388" y="2894013"/>
          <p14:tracePt t="19319" x="8299450" y="2838450"/>
          <p14:tracePt t="19327" x="8291513" y="2782888"/>
          <p14:tracePt t="19335" x="8291513" y="2735263"/>
          <p14:tracePt t="19342" x="8291513" y="2703513"/>
          <p14:tracePt t="19351" x="8291513" y="2679700"/>
          <p14:tracePt t="19358" x="8291513" y="2663825"/>
          <p14:tracePt t="19367" x="8291513" y="2624138"/>
          <p14:tracePt t="19375" x="8283575" y="2616200"/>
          <p14:tracePt t="19383" x="8283575" y="2600325"/>
          <p14:tracePt t="19400" x="8283575" y="2592388"/>
          <p14:tracePt t="19407" x="8283575" y="2584450"/>
          <p14:tracePt t="19432" x="8283575" y="2576513"/>
          <p14:tracePt t="19448" x="8283575" y="2566988"/>
          <p14:tracePt t="19465" x="8283575" y="2559050"/>
          <p14:tracePt t="19470" x="8283575" y="2551113"/>
          <p14:tracePt t="19486" x="8291513" y="2543175"/>
          <p14:tracePt t="19495" x="8291513" y="2527300"/>
          <p14:tracePt t="19503" x="8299450" y="2519363"/>
          <p14:tracePt t="19510" x="8307388" y="2503488"/>
          <p14:tracePt t="19519" x="8331200" y="2487613"/>
          <p14:tracePt t="19527" x="8339138" y="2471738"/>
          <p14:tracePt t="19535" x="8355013" y="2455863"/>
          <p14:tracePt t="19542" x="8362950" y="2455863"/>
          <p14:tracePt t="19551" x="8370888" y="2447925"/>
          <p14:tracePt t="19559" x="8378825" y="2447925"/>
          <p14:tracePt t="19655" x="8386763" y="2447925"/>
          <p14:tracePt t="19803" x="8394700" y="2439988"/>
          <p14:tracePt t="19811" x="8402638" y="2432050"/>
          <p14:tracePt t="19818" x="8410575" y="2416175"/>
          <p14:tracePt t="19827" x="8426450" y="2400300"/>
          <p14:tracePt t="19831" x="8434388" y="2384425"/>
          <p14:tracePt t="19838" x="8466138" y="2344738"/>
          <p14:tracePt t="19848" x="8474075" y="2328863"/>
          <p14:tracePt t="19855" x="8497888" y="2297113"/>
          <p14:tracePt t="19866" x="8521700" y="2257425"/>
          <p14:tracePt t="19870" x="8529638" y="2233613"/>
          <p14:tracePt t="19878" x="8545513" y="2216150"/>
          <p14:tracePt t="19886" x="8553450" y="2192338"/>
          <p14:tracePt t="19895" x="8561388" y="2176463"/>
          <p14:tracePt t="19903" x="8569325" y="2176463"/>
          <p14:tracePt t="19910" x="8569325" y="2168525"/>
          <p14:tracePt t="19919" x="8569325" y="2160588"/>
          <p14:tracePt t="20030" x="8569325" y="2152650"/>
          <p14:tracePt t="20079" x="8569325" y="2144713"/>
          <p14:tracePt t="20095" x="8569325" y="2136775"/>
          <p14:tracePt t="20102" x="8569325" y="2128838"/>
          <p14:tracePt t="20127" x="8569325" y="2120900"/>
          <p14:tracePt t="20135" x="8577263" y="2120900"/>
          <p14:tracePt t="20143" x="8577263" y="2112963"/>
          <p14:tracePt t="20167" x="8577263" y="2105025"/>
          <p14:tracePt t="20183" x="8577263" y="2097088"/>
          <p14:tracePt t="20191" x="8577263" y="2089150"/>
          <p14:tracePt t="20207" x="8577263" y="2073275"/>
          <p14:tracePt t="20216" x="8577263" y="2057400"/>
          <p14:tracePt t="20230" x="8577263" y="2041525"/>
          <p14:tracePt t="20239" x="8577263" y="2033588"/>
          <p14:tracePt t="20247" x="8569325" y="2009775"/>
          <p14:tracePt t="20254" x="8545513" y="1985963"/>
          <p14:tracePt t="20264" x="8521700" y="1962150"/>
          <p14:tracePt t="20271" x="8489950" y="1946275"/>
          <p14:tracePt t="20278" x="8458200" y="1930400"/>
          <p14:tracePt t="20287" x="8426450" y="1914525"/>
          <p14:tracePt t="20296" x="8394700" y="1914525"/>
          <p14:tracePt t="20302" x="8339138" y="1898650"/>
          <p14:tracePt t="20311" x="8283575" y="1890713"/>
          <p14:tracePt t="20319" x="8194675" y="1873250"/>
          <p14:tracePt t="20326" x="8115300" y="1865313"/>
          <p14:tracePt t="20335" x="8004175" y="1849438"/>
          <p14:tracePt t="20343" x="7908925" y="1833563"/>
          <p14:tracePt t="20351" x="7804150" y="1825625"/>
          <p14:tracePt t="20359" x="7669213" y="1801813"/>
          <p14:tracePt t="20367" x="7581900" y="1793875"/>
          <p14:tracePt t="20375" x="7477125" y="1785938"/>
          <p14:tracePt t="20383" x="7389813" y="1778000"/>
          <p14:tracePt t="20390" x="7318375" y="1770063"/>
          <p14:tracePt t="20400" x="7262813" y="1762125"/>
          <p14:tracePt t="20407" x="7207250" y="1762125"/>
          <p14:tracePt t="20416" x="7167563" y="1762125"/>
          <p14:tracePt t="20423" x="7143750" y="1762125"/>
          <p14:tracePt t="20431" x="7135813" y="1762125"/>
          <p14:tracePt t="20447" x="7110413" y="1770063"/>
          <p14:tracePt t="20454" x="7094538" y="1793875"/>
          <p14:tracePt t="20463" x="7086600" y="1801813"/>
          <p14:tracePt t="20471" x="7062788" y="1817688"/>
          <p14:tracePt t="20478" x="7046913" y="1841500"/>
          <p14:tracePt t="20487" x="7015163" y="1865313"/>
          <p14:tracePt t="20496" x="7007225" y="1881188"/>
          <p14:tracePt t="20503" x="6991350" y="1898650"/>
          <p14:tracePt t="20511" x="6983413" y="1914525"/>
          <p14:tracePt t="20519" x="6967538" y="1930400"/>
          <p14:tracePt t="20527" x="6967538" y="1938338"/>
          <p14:tracePt t="20535" x="6959600" y="1946275"/>
          <p14:tracePt t="20543" x="6959600" y="1954213"/>
          <p14:tracePt t="20551" x="6959600" y="1970088"/>
          <p14:tracePt t="20559" x="6959600" y="1978025"/>
          <p14:tracePt t="20567" x="6959600" y="1993900"/>
          <p14:tracePt t="20575" x="6959600" y="2017713"/>
          <p14:tracePt t="20584" x="6975475" y="2049463"/>
          <p14:tracePt t="20591" x="6999288" y="2065338"/>
          <p14:tracePt t="20600" x="7038975" y="2097088"/>
          <p14:tracePt t="20606" x="7094538" y="2136775"/>
          <p14:tracePt t="20615" x="7175500" y="2168525"/>
          <p14:tracePt t="20623" x="7246938" y="2208213"/>
          <p14:tracePt t="20631" x="7350125" y="2233613"/>
          <p14:tracePt t="20639" x="7437438" y="2249488"/>
          <p14:tracePt t="20647" x="7510463" y="2265363"/>
          <p14:tracePt t="20655" x="7629525" y="2281238"/>
          <p14:tracePt t="20664" x="7724775" y="2289175"/>
          <p14:tracePt t="20671" x="7820025" y="2289175"/>
          <p14:tracePt t="20679" x="7916863" y="2289175"/>
          <p14:tracePt t="20687" x="8012113" y="2289175"/>
          <p14:tracePt t="20695" x="8083550" y="2289175"/>
          <p14:tracePt t="20703" x="8162925" y="2265363"/>
          <p14:tracePt t="20712" x="8218488" y="2249488"/>
          <p14:tracePt t="20719" x="8283575" y="2233613"/>
          <p14:tracePt t="20727" x="8331200" y="2208213"/>
          <p14:tracePt t="20735" x="8347075" y="2200275"/>
          <p14:tracePt t="20743" x="8378825" y="2176463"/>
          <p14:tracePt t="20751" x="8410575" y="2144713"/>
          <p14:tracePt t="20759" x="8426450" y="2120900"/>
          <p14:tracePt t="20767" x="8442325" y="2112963"/>
          <p14:tracePt t="20774" x="8450263" y="2097088"/>
          <p14:tracePt t="20791" x="8466138" y="2073275"/>
          <p14:tracePt t="20799" x="8466138" y="2065338"/>
          <p14:tracePt t="20807" x="8474075" y="2041525"/>
          <p14:tracePt t="20815" x="8482013" y="2025650"/>
          <p14:tracePt t="20822" x="8482013" y="2009775"/>
          <p14:tracePt t="20831" x="8482013" y="1993900"/>
          <p14:tracePt t="20839" x="8489950" y="1978025"/>
          <p14:tracePt t="20847" x="8489950" y="1962150"/>
          <p14:tracePt t="20855" x="8489950" y="1954213"/>
          <p14:tracePt t="20871" x="8482013" y="1938338"/>
          <p14:tracePt t="20878" x="8466138" y="1930400"/>
          <p14:tracePt t="20887" x="8434388" y="1906588"/>
          <p14:tracePt t="20895" x="8410575" y="1898650"/>
          <p14:tracePt t="20903" x="8355013" y="1898650"/>
          <p14:tracePt t="20912" x="8291513" y="1881188"/>
          <p14:tracePt t="20919" x="8202613" y="1873250"/>
          <p14:tracePt t="20927" x="8115300" y="1865313"/>
          <p14:tracePt t="20935" x="8027988" y="1857375"/>
          <p14:tracePt t="20943" x="7956550" y="1857375"/>
          <p14:tracePt t="20952" x="7900988" y="1857375"/>
          <p14:tracePt t="20959" x="7859713" y="1857375"/>
          <p14:tracePt t="20967" x="7827963" y="1857375"/>
          <p14:tracePt t="20974" x="7804150" y="1873250"/>
          <p14:tracePt t="20984" x="7804150" y="1881188"/>
          <p14:tracePt t="20990" x="7796213" y="1890713"/>
          <p14:tracePt t="20998" x="7796213" y="1914525"/>
          <p14:tracePt t="21006" x="7796213" y="1954213"/>
          <p14:tracePt t="21015" x="7796213" y="2001838"/>
          <p14:tracePt t="21022" x="7804150" y="2017713"/>
          <p14:tracePt t="21031" x="7804150" y="2041525"/>
          <p14:tracePt t="21039" x="7827963" y="2089150"/>
          <p14:tracePt t="21047" x="7859713" y="2136775"/>
          <p14:tracePt t="21055" x="7900988" y="2176463"/>
          <p14:tracePt t="21063" x="7940675" y="2216150"/>
          <p14:tracePt t="21071" x="8012113" y="2249488"/>
          <p14:tracePt t="21079" x="8083550" y="2281238"/>
          <p14:tracePt t="21087" x="8162925" y="2289175"/>
          <p14:tracePt t="21095" x="8235950" y="2297113"/>
          <p14:tracePt t="21103" x="8331200" y="2297113"/>
          <p14:tracePt t="21112" x="8426450" y="2281238"/>
          <p14:tracePt t="21119" x="8497888" y="2257425"/>
          <p14:tracePt t="21127" x="8561388" y="2224088"/>
          <p14:tracePt t="21136" x="8577263" y="2208213"/>
          <p14:tracePt t="21143" x="8577263" y="2192338"/>
          <p14:tracePt t="21152" x="8577263" y="2168525"/>
          <p14:tracePt t="21159" x="8577263" y="2136775"/>
          <p14:tracePt t="21168" x="8577263" y="2105025"/>
          <p14:tracePt t="21175" x="8577263" y="2073275"/>
          <p14:tracePt t="21183" x="8577263" y="2041525"/>
          <p14:tracePt t="21191" x="8553450" y="2001838"/>
          <p14:tracePt t="21199" x="8529638" y="1978025"/>
          <p14:tracePt t="21207" x="8497888" y="1954213"/>
          <p14:tracePt t="21215" x="8466138" y="1930400"/>
          <p14:tracePt t="21222" x="8434388" y="1914525"/>
          <p14:tracePt t="21231" x="8394700" y="1906588"/>
          <p14:tracePt t="21238" x="8362950" y="1906588"/>
          <p14:tracePt t="21248" x="8331200" y="1898650"/>
          <p14:tracePt t="21255" x="8291513" y="1898650"/>
          <p14:tracePt t="21264" x="8259763" y="1898650"/>
          <p14:tracePt t="21271" x="8235950" y="1898650"/>
          <p14:tracePt t="21280" x="8218488" y="1898650"/>
          <p14:tracePt t="21287" x="8202613" y="1898650"/>
          <p14:tracePt t="21295" x="8194675" y="1898650"/>
          <p14:tracePt t="21303" x="8186738" y="1898650"/>
          <p14:tracePt t="21771" x="8186738" y="1906588"/>
          <p14:tracePt t="21783" x="8178800" y="1914525"/>
          <p14:tracePt t="21791" x="8170863" y="1938338"/>
          <p14:tracePt t="21799" x="8162925" y="1962150"/>
          <p14:tracePt t="21807" x="8139113" y="2001838"/>
          <p14:tracePt t="21815" x="8131175" y="2033588"/>
          <p14:tracePt t="21823" x="8123238" y="2081213"/>
          <p14:tracePt t="21831" x="8123238" y="2305050"/>
          <p14:tracePt t="21839" x="8131175" y="2592388"/>
          <p14:tracePt t="21847" x="8154988" y="2927350"/>
          <p14:tracePt t="21855" x="8186738" y="3213100"/>
          <p14:tracePt t="21863" x="8226425" y="3524250"/>
          <p14:tracePt t="21870" x="8275638" y="3859213"/>
          <p14:tracePt t="21878" x="8315325" y="4194175"/>
          <p14:tracePt t="21887" x="8347075" y="4465638"/>
          <p14:tracePt t="21895" x="8370888" y="4752975"/>
          <p14:tracePt t="21904" x="8410575" y="5024438"/>
          <p14:tracePt t="21911" x="8450263" y="5254625"/>
          <p14:tracePt t="21920" x="8489950" y="5486400"/>
          <p14:tracePt t="21927" x="8513763" y="5670550"/>
          <p14:tracePt t="21936" x="8545513" y="5813425"/>
          <p14:tracePt t="21946" x="8561388" y="5940425"/>
          <p14:tracePt t="21951" x="8577263" y="6037263"/>
          <p14:tracePt t="21959" x="8585200" y="6108700"/>
          <p14:tracePt t="21967" x="8602663" y="6180138"/>
          <p14:tracePt t="21975" x="8602663" y="6196013"/>
          <p14:tracePt t="21982" x="8610600" y="6196013"/>
          <p14:tracePt t="22006" x="8610600" y="6203950"/>
          <p14:tracePt t="22078" x="8618538" y="6203950"/>
          <p14:tracePt t="22086" x="8626475" y="6203950"/>
          <p14:tracePt t="22103" x="8642350" y="6180138"/>
          <p14:tracePt t="22112" x="8658225" y="6156325"/>
          <p14:tracePt t="22119" x="8682038" y="6132513"/>
          <p14:tracePt t="22128" x="8689975" y="6108700"/>
          <p14:tracePt t="22134" x="8705850" y="6084888"/>
          <p14:tracePt t="22142" x="8729663" y="6037263"/>
          <p14:tracePt t="22150" x="8753475" y="5948363"/>
          <p14:tracePt t="22158" x="8769350" y="5876925"/>
          <p14:tracePt t="22167" x="8785225" y="5797550"/>
          <p14:tracePt t="22175" x="8793163" y="5734050"/>
          <p14:tracePt t="22183" x="8793163" y="5678488"/>
          <p14:tracePt t="22191" x="8793163" y="5637213"/>
          <p14:tracePt t="22199" x="8793163" y="5597525"/>
          <p14:tracePt t="22207" x="8793163" y="5557838"/>
          <p14:tracePt t="22215" x="8793163" y="5526088"/>
          <p14:tracePt t="22223" x="8793163" y="5486400"/>
          <p14:tracePt t="22231" x="8785225" y="5430838"/>
          <p14:tracePt t="22239" x="8777288" y="5375275"/>
          <p14:tracePt t="22246" x="8769350" y="5319713"/>
          <p14:tracePt t="22255" x="8753475" y="5262563"/>
          <p14:tracePt t="22264" x="8745538" y="5207000"/>
          <p14:tracePt t="22271" x="8729663" y="5151438"/>
          <p14:tracePt t="22279" x="8721725" y="5095875"/>
          <p14:tracePt t="22286" x="8705850" y="5040313"/>
          <p14:tracePt t="22296" x="8705850" y="5008563"/>
          <p14:tracePt t="22303" x="8689975" y="4967288"/>
          <p14:tracePt t="22312" x="8674100" y="4927600"/>
          <p14:tracePt t="22319" x="8658225" y="4879975"/>
          <p14:tracePt t="22327" x="8642350" y="4840288"/>
          <p14:tracePt t="22335" x="8626475" y="4808538"/>
          <p14:tracePt t="22342" x="8610600" y="4768850"/>
          <p14:tracePt t="22351" x="8585200" y="4729163"/>
          <p14:tracePt t="22359" x="8561388" y="4705350"/>
          <p14:tracePt t="22367" x="8529638" y="4673600"/>
          <p14:tracePt t="22374" x="8513763" y="4657725"/>
          <p14:tracePt t="22382" x="8474075" y="4624388"/>
          <p14:tracePt t="22390" x="8442325" y="4608513"/>
          <p14:tracePt t="22399" x="8426450" y="4608513"/>
          <p14:tracePt t="22406" x="8386763" y="4592638"/>
          <p14:tracePt t="22415" x="8347075" y="4576763"/>
          <p14:tracePt t="22422" x="8299450" y="4568825"/>
          <p14:tracePt t="22431" x="8267700" y="4552950"/>
          <p14:tracePt t="22438" x="8210550" y="4545013"/>
          <p14:tracePt t="22447" x="8162925" y="4537075"/>
          <p14:tracePt t="22454" x="8115300" y="4529138"/>
          <p14:tracePt t="22464" x="8075613" y="4529138"/>
          <p14:tracePt t="22470" x="8027988" y="4521200"/>
          <p14:tracePt t="22479" x="7988300" y="4521200"/>
          <p14:tracePt t="22487" x="7972425" y="4521200"/>
          <p14:tracePt t="22496" x="7948613" y="4521200"/>
          <p14:tracePt t="22503" x="7932738" y="4521200"/>
          <p14:tracePt t="22512" x="7924800" y="4521200"/>
          <p14:tracePt t="22519" x="7916863" y="4521200"/>
          <p14:tracePt t="22528" x="7908925" y="4521200"/>
          <p14:tracePt t="22543" x="7893050" y="4521200"/>
          <p14:tracePt t="22550" x="7885113" y="4521200"/>
          <p14:tracePt t="22559" x="7877175" y="4529138"/>
          <p14:tracePt t="22566" x="7859713" y="4537075"/>
          <p14:tracePt t="22574" x="7827963" y="4552950"/>
          <p14:tracePt t="22583" x="7804150" y="4560888"/>
          <p14:tracePt t="22590" x="7764463" y="4584700"/>
          <p14:tracePt t="22599" x="7732713" y="4608513"/>
          <p14:tracePt t="22606" x="7700963" y="4616450"/>
          <p14:tracePt t="22615" x="7669213" y="4633913"/>
          <p14:tracePt t="22623" x="7621588" y="4657725"/>
          <p14:tracePt t="22631" x="7581900" y="4673600"/>
          <p14:tracePt t="22638" x="7558088" y="4689475"/>
          <p14:tracePt t="22648" x="7518400" y="4705350"/>
          <p14:tracePt t="22655" x="7510463" y="4713288"/>
          <p14:tracePt t="22663" x="7493000" y="4729163"/>
          <p14:tracePt t="22670" x="7477125" y="4737100"/>
          <p14:tracePt t="22679" x="7469188" y="4745038"/>
          <p14:tracePt t="22687" x="7461250" y="4752975"/>
          <p14:tracePt t="22695" x="7453313" y="4760913"/>
          <p14:tracePt t="22703" x="7445375" y="4776788"/>
          <p14:tracePt t="22712" x="7445375" y="4792663"/>
          <p14:tracePt t="22719" x="7429500" y="4800600"/>
          <p14:tracePt t="22728" x="7429500" y="4824413"/>
          <p14:tracePt t="22734" x="7429500" y="4848225"/>
          <p14:tracePt t="22743" x="7429500" y="4864100"/>
          <p14:tracePt t="22751" x="7429500" y="4887913"/>
          <p14:tracePt t="22759" x="7429500" y="4919663"/>
          <p14:tracePt t="22767" x="7429500" y="4935538"/>
          <p14:tracePt t="22775" x="7429500" y="4951413"/>
          <p14:tracePt t="22782" x="7445375" y="4976813"/>
          <p14:tracePt t="22791" x="7469188" y="5008563"/>
          <p14:tracePt t="22798" x="7518400" y="5032375"/>
          <p14:tracePt t="22806" x="7566025" y="5056188"/>
          <p14:tracePt t="22815" x="7637463" y="5080000"/>
          <p14:tracePt t="22822" x="7740650" y="5095875"/>
          <p14:tracePt t="22831" x="7835900" y="5111750"/>
          <p14:tracePt t="22839" x="7940675" y="5119688"/>
          <p14:tracePt t="22848" x="8059738" y="5119688"/>
          <p14:tracePt t="22855" x="8170863" y="5119688"/>
          <p14:tracePt t="22864" x="8307388" y="5119688"/>
          <p14:tracePt t="22871" x="8450263" y="5103813"/>
          <p14:tracePt t="22881" x="8569325" y="5080000"/>
          <p14:tracePt t="22886" x="8650288" y="5056188"/>
          <p14:tracePt t="22896" x="8705850" y="5032375"/>
          <p14:tracePt t="22903" x="8713788" y="5016500"/>
          <p14:tracePt t="22913" x="8713788" y="5000625"/>
          <p14:tracePt t="22919" x="8713788" y="4976813"/>
          <p14:tracePt t="22928" x="8713788" y="4959350"/>
          <p14:tracePt t="22935" x="8705850" y="4911725"/>
          <p14:tracePt t="22943" x="8682038" y="4856163"/>
          <p14:tracePt t="22951" x="8658225" y="4808538"/>
          <p14:tracePt t="22958" x="8626475" y="4752975"/>
          <p14:tracePt t="22966" x="8593138" y="4705350"/>
          <p14:tracePt t="22975" x="8561388" y="4665663"/>
          <p14:tracePt t="22983" x="8521700" y="4624388"/>
          <p14:tracePt t="22991" x="8482013" y="4592638"/>
          <p14:tracePt t="22999" x="8434388" y="4560888"/>
          <p14:tracePt t="23007" x="8370888" y="4537075"/>
          <p14:tracePt t="23016" x="8299450" y="4513263"/>
          <p14:tracePt t="23023" x="8226425" y="4497388"/>
          <p14:tracePt t="23032" x="8162925" y="4489450"/>
          <p14:tracePt t="23039" x="8083550" y="4481513"/>
          <p14:tracePt t="23048" x="8012113" y="4481513"/>
          <p14:tracePt t="23055" x="7948613" y="4481513"/>
          <p14:tracePt t="23064" x="7885113" y="4481513"/>
          <p14:tracePt t="23071" x="7835900" y="4481513"/>
          <p14:tracePt t="23079" x="7804150" y="4497388"/>
          <p14:tracePt t="23087" x="7764463" y="4521200"/>
          <p14:tracePt t="23097" x="7724775" y="4545013"/>
          <p14:tracePt t="23103" x="7693025" y="4584700"/>
          <p14:tracePt t="23112" x="7661275" y="4657725"/>
          <p14:tracePt t="23119" x="7637463" y="4721225"/>
          <p14:tracePt t="23128" x="7629525" y="4800600"/>
          <p14:tracePt t="23135" x="7621588" y="4872038"/>
          <p14:tracePt t="23143" x="7621588" y="4927600"/>
          <p14:tracePt t="23151" x="7637463" y="4992688"/>
          <p14:tracePt t="23159" x="7669213" y="5048250"/>
          <p14:tracePt t="23167" x="7708900" y="5095875"/>
          <p14:tracePt t="23174" x="7772400" y="5143500"/>
          <p14:tracePt t="23183" x="7869238" y="5183188"/>
          <p14:tracePt t="23191" x="7956550" y="5214938"/>
          <p14:tracePt t="23199" x="8075613" y="5238750"/>
          <p14:tracePt t="23207" x="8235950" y="5246688"/>
          <p14:tracePt t="23215" x="8386763" y="5246688"/>
          <p14:tracePt t="23222" x="8569325" y="5246688"/>
          <p14:tracePt t="23231" x="8713788" y="5230813"/>
          <p14:tracePt t="23238" x="8809038" y="5199063"/>
          <p14:tracePt t="23248" x="8864600" y="5175250"/>
          <p14:tracePt t="23255" x="8904288" y="5143500"/>
          <p14:tracePt t="23263" x="8904288" y="5127625"/>
          <p14:tracePt t="23271" x="8904288" y="5095875"/>
          <p14:tracePt t="23279" x="8904288" y="5056188"/>
          <p14:tracePt t="23287" x="8896350" y="5032375"/>
          <p14:tracePt t="23296" x="8888413" y="5008563"/>
          <p14:tracePt t="23302" x="8864600" y="4967288"/>
          <p14:tracePt t="23312" x="8848725" y="4951413"/>
          <p14:tracePt t="23319" x="8832850" y="4943475"/>
          <p14:tracePt t="23328" x="8816975" y="4935538"/>
          <p14:tracePt t="23335" x="8809038" y="4927600"/>
          <p14:tracePt t="23351" x="8801100" y="4927600"/>
          <p14:tracePt t="23359" x="8793163" y="4927600"/>
          <p14:tracePt t="23367" x="8777288" y="4935538"/>
          <p14:tracePt t="23375" x="8761413" y="4951413"/>
          <p14:tracePt t="23383" x="8737600" y="4967288"/>
          <p14:tracePt t="23391" x="8721725" y="4992688"/>
          <p14:tracePt t="23399" x="8705850" y="5008563"/>
          <p14:tracePt t="23407" x="8697913" y="5024438"/>
          <p14:tracePt t="23415" x="8689975" y="5032375"/>
          <p14:tracePt t="23799" x="8697913" y="5032375"/>
          <p14:tracePt t="23807" x="8721725" y="5032375"/>
          <p14:tracePt t="23823" x="8729663" y="5032375"/>
          <p14:tracePt t="23975" x="8705850" y="5024438"/>
          <p14:tracePt t="23983" x="8642350" y="5016500"/>
          <p14:tracePt t="23990" x="8537575" y="5000625"/>
          <p14:tracePt t="23999" x="8339138" y="4935538"/>
          <p14:tracePt t="24007" x="8035925" y="4840288"/>
          <p14:tracePt t="24015" x="7724775" y="4721225"/>
          <p14:tracePt t="24023" x="7389813" y="4584700"/>
          <p14:tracePt t="24031" x="7126288" y="4473575"/>
          <p14:tracePt t="24039" x="6872288" y="4346575"/>
          <p14:tracePt t="24047" x="6696075" y="4217988"/>
          <p14:tracePt t="24054" x="6521450" y="4083050"/>
          <p14:tracePt t="24064" x="6376988" y="3948113"/>
          <p14:tracePt t="24070" x="6273800" y="3851275"/>
          <p14:tracePt t="24079" x="6210300" y="3771900"/>
          <p14:tracePt t="24087" x="6170613" y="3708400"/>
          <p14:tracePt t="24095" x="6146800" y="3660775"/>
          <p14:tracePt t="24103" x="6130925" y="3629025"/>
          <p14:tracePt t="24111" x="6130925" y="3613150"/>
          <p14:tracePt t="24119" x="6130925" y="3595688"/>
          <p14:tracePt t="24128" x="6130925" y="3587750"/>
          <p14:tracePt t="24135" x="6130925" y="3579813"/>
          <p14:tracePt t="24143" x="6122988" y="3563938"/>
          <p14:tracePt t="24151" x="6115050" y="3540125"/>
          <p14:tracePt t="24158" x="6099175" y="3508375"/>
          <p14:tracePt t="24167" x="6083300" y="3492500"/>
          <p14:tracePt t="24174" x="6067425" y="3468688"/>
          <p14:tracePt t="24182" x="6043613" y="3421063"/>
          <p14:tracePt t="24191" x="6018213" y="3373438"/>
          <p14:tracePt t="24199" x="5994400" y="3325813"/>
          <p14:tracePt t="24207" x="5986463" y="3309938"/>
          <p14:tracePt t="24215" x="5970588" y="3278188"/>
          <p14:tracePt t="24223" x="5962650" y="3252788"/>
          <p14:tracePt t="24231" x="5938838" y="3228975"/>
          <p14:tracePt t="24239" x="5915025" y="3181350"/>
          <p14:tracePt t="24248" x="5891213" y="3133725"/>
          <p14:tracePt t="24255" x="5859463" y="3086100"/>
          <p14:tracePt t="24264" x="5835650" y="3046413"/>
          <p14:tracePt t="24271" x="5795963" y="2998788"/>
          <p14:tracePt t="24279" x="5756275" y="2959100"/>
          <p14:tracePt t="24287" x="5732463" y="2919413"/>
          <p14:tracePt t="24295" x="5700713" y="2894013"/>
          <p14:tracePt t="24303" x="5684838" y="2878138"/>
          <p14:tracePt t="24312" x="5659438" y="2862263"/>
          <p14:tracePt t="24319" x="5651500" y="2854325"/>
          <p14:tracePt t="24328" x="5643563" y="2846388"/>
          <p14:tracePt t="24335" x="5627688" y="2830513"/>
          <p14:tracePt t="24343" x="5627688" y="2822575"/>
          <p14:tracePt t="24351" x="5611813" y="2814638"/>
          <p14:tracePt t="24358" x="5603875" y="2790825"/>
          <p14:tracePt t="24366" x="5588000" y="2774950"/>
          <p14:tracePt t="24375" x="5572125" y="2759075"/>
          <p14:tracePt t="24382" x="5556250" y="2743200"/>
          <p14:tracePt t="24390" x="5524500" y="2727325"/>
          <p14:tracePt t="24399" x="5508625" y="2711450"/>
          <p14:tracePt t="24407" x="5500688" y="2703513"/>
          <p14:tracePt t="24415" x="5484813" y="2695575"/>
          <p14:tracePt t="24423" x="5476875" y="2687638"/>
          <p14:tracePt t="24431" x="5468938" y="2687638"/>
          <p14:tracePt t="24438" x="5468938" y="2679700"/>
          <p14:tracePt t="24447" x="5461000" y="2679700"/>
          <p14:tracePt t="24454" x="5445125" y="2679700"/>
          <p14:tracePt t="24464" x="5429250" y="2679700"/>
          <p14:tracePt t="24471" x="5413375" y="2679700"/>
          <p14:tracePt t="24479" x="5389563" y="2679700"/>
          <p14:tracePt t="24487" x="5365750" y="2679700"/>
          <p14:tracePt t="24495" x="5341938" y="2679700"/>
          <p14:tracePt t="24503" x="5318125" y="2687638"/>
          <p14:tracePt t="24511" x="5300663" y="2695575"/>
          <p14:tracePt t="24518" x="5292725" y="2695575"/>
          <p14:tracePt t="24528" x="5276850" y="2695575"/>
          <p14:tracePt t="24534" x="5268913" y="2695575"/>
          <p14:tracePt t="24543" x="5260975" y="2695575"/>
          <p14:tracePt t="24551" x="5237163" y="2703513"/>
          <p14:tracePt t="24558" x="5221288" y="2703513"/>
          <p14:tracePt t="24566" x="5205413" y="2719388"/>
          <p14:tracePt t="24574" x="5189538" y="2719388"/>
          <p14:tracePt t="24583" x="5165725" y="2719388"/>
          <p14:tracePt t="24590" x="5141913" y="2727325"/>
          <p14:tracePt t="24599" x="5126038" y="2727325"/>
          <p14:tracePt t="24606" x="5118100" y="2735263"/>
          <p14:tracePt t="24615" x="5110163" y="2735263"/>
          <p14:tracePt t="24655" x="5102225" y="2735263"/>
          <p14:tracePt t="24670" x="5094288" y="2743200"/>
          <p14:tracePt t="24687" x="5086350" y="2743200"/>
          <p14:tracePt t="24783" x="5078413" y="2743200"/>
          <p14:tracePt t="24878" x="5070475" y="2743200"/>
          <p14:tracePt t="24919" x="5062538" y="2743200"/>
          <p14:tracePt t="24935" x="5054600" y="2743200"/>
          <p14:tracePt t="24943" x="5054600" y="2735263"/>
          <p14:tracePt t="24951" x="5046663" y="2735263"/>
          <p14:tracePt t="24959" x="5038725" y="2727325"/>
          <p14:tracePt t="24967" x="5030788" y="2719388"/>
          <p14:tracePt t="24975" x="5022850" y="2719388"/>
          <p14:tracePt t="24983" x="5022850" y="2711450"/>
          <p14:tracePt t="25091" x="5014913" y="2711450"/>
          <p14:tracePt t="25107" x="5014913" y="2727325"/>
          <p14:tracePt t="25115" x="4999038" y="2735263"/>
          <p14:tracePt t="25119" x="4991100" y="2751138"/>
          <p14:tracePt t="25128" x="4983163" y="2767013"/>
          <p14:tracePt t="25135" x="4975225" y="2790825"/>
          <p14:tracePt t="25144" x="4975225" y="2806700"/>
          <p14:tracePt t="25150" x="4967288" y="2830513"/>
          <p14:tracePt t="25159" x="4959350" y="2846388"/>
          <p14:tracePt t="25167" x="4959350" y="2862263"/>
          <p14:tracePt t="25175" x="4951413" y="2886075"/>
          <p14:tracePt t="25183" x="4943475" y="2901950"/>
          <p14:tracePt t="25190" x="4933950" y="2927350"/>
          <p14:tracePt t="25199" x="4926013" y="2951163"/>
          <p14:tracePt t="25207" x="4918075" y="2982913"/>
          <p14:tracePt t="25215" x="4910138" y="3006725"/>
          <p14:tracePt t="25223" x="4902200" y="3046413"/>
          <p14:tracePt t="25231" x="4902200" y="3078163"/>
          <p14:tracePt t="25238" x="4894263" y="3109913"/>
          <p14:tracePt t="25247" x="4886325" y="3149600"/>
          <p14:tracePt t="25255" x="4878388" y="3181350"/>
          <p14:tracePt t="25264" x="4862513" y="3221038"/>
          <p14:tracePt t="25271" x="4854575" y="3252788"/>
          <p14:tracePt t="25279" x="4854575" y="3270250"/>
          <p14:tracePt t="25287" x="4846638" y="3294063"/>
          <p14:tracePt t="25295" x="4846638" y="3309938"/>
          <p14:tracePt t="25415" x="4846638" y="3317875"/>
          <p14:tracePt t="25423" x="4862513" y="3325813"/>
          <p14:tracePt t="25431" x="4878388" y="3341688"/>
          <p14:tracePt t="25439" x="4910138" y="3365500"/>
          <p14:tracePt t="25448" x="4959350" y="3381375"/>
          <p14:tracePt t="25455" x="4999038" y="3397250"/>
          <p14:tracePt t="25464" x="5094288" y="3436938"/>
          <p14:tracePt t="25471" x="5189538" y="3460750"/>
          <p14:tracePt t="25479" x="5284788" y="3484563"/>
          <p14:tracePt t="25486" x="5413375" y="3516313"/>
          <p14:tracePt t="25497" x="5516563" y="3540125"/>
          <p14:tracePt t="25503" x="5627688" y="3571875"/>
          <p14:tracePt t="25511" x="5724525" y="3595688"/>
          <p14:tracePt t="25519" x="5819775" y="3621088"/>
          <p14:tracePt t="25529" x="5899150" y="3636963"/>
          <p14:tracePt t="25536" x="5954713" y="3652838"/>
          <p14:tracePt t="25544" x="6002338" y="3668713"/>
          <p14:tracePt t="25551" x="6034088" y="3676650"/>
          <p14:tracePt t="25558" x="6059488" y="3684588"/>
          <p14:tracePt t="25567" x="6067425" y="3684588"/>
          <p14:tracePt t="25575" x="6083300" y="3692525"/>
          <p14:tracePt t="25582" x="6115050" y="3700463"/>
          <p14:tracePt t="25591" x="6154738" y="3700463"/>
          <p14:tracePt t="25599" x="6202363" y="3708400"/>
          <p14:tracePt t="25606" x="6234113" y="3708400"/>
          <p14:tracePt t="25615" x="6289675" y="3708400"/>
          <p14:tracePt t="25623" x="6345238" y="3716338"/>
          <p14:tracePt t="25631" x="6426200" y="3724275"/>
          <p14:tracePt t="25638" x="6489700" y="3724275"/>
          <p14:tracePt t="25646" x="6577013" y="3724275"/>
          <p14:tracePt t="25654" x="6648450" y="3740150"/>
          <p14:tracePt t="25664" x="6735763" y="3748088"/>
          <p14:tracePt t="25671" x="6840538" y="3756025"/>
          <p14:tracePt t="25679" x="6919913" y="3763963"/>
          <p14:tracePt t="25686" x="6983413" y="3771900"/>
          <p14:tracePt t="25696" x="7031038" y="3779838"/>
          <p14:tracePt t="25703" x="7038975" y="3779838"/>
          <p14:tracePt t="25879" x="7031038" y="3779838"/>
          <p14:tracePt t="25887" x="7031038" y="3771900"/>
          <p14:tracePt t="25896" x="7023100" y="3756025"/>
          <p14:tracePt t="25902" x="7007225" y="3716338"/>
          <p14:tracePt t="25911" x="6975475" y="3629025"/>
          <p14:tracePt t="25918" x="6927850" y="3516313"/>
          <p14:tracePt t="25926" x="6888163" y="3413125"/>
          <p14:tracePt t="25935" x="6840538" y="3278188"/>
          <p14:tracePt t="25943" x="6808788" y="3173413"/>
          <p14:tracePt t="25950" x="6777038" y="3078163"/>
          <p14:tracePt t="25959" x="6751638" y="2982913"/>
          <p14:tracePt t="25967" x="6735763" y="2919413"/>
          <p14:tracePt t="25975" x="6727825" y="2846388"/>
          <p14:tracePt t="25983" x="6719888" y="2806700"/>
          <p14:tracePt t="25990" x="6719888" y="2759075"/>
          <p14:tracePt t="25999" x="6719888" y="2719388"/>
          <p14:tracePt t="26007" x="6727825" y="2695575"/>
          <p14:tracePt t="26015" x="6743700" y="2679700"/>
          <p14:tracePt t="26022" x="6751638" y="2671763"/>
          <p14:tracePt t="26031" x="6769100" y="2655888"/>
          <p14:tracePt t="26039" x="6769100" y="2647950"/>
          <p14:tracePt t="26047" x="6784975" y="2632075"/>
          <p14:tracePt t="26055" x="6792913" y="2624138"/>
          <p14:tracePt t="26064" x="6800850" y="2616200"/>
          <p14:tracePt t="26080" x="6800850" y="2608263"/>
          <p14:tracePt t="26135" x="6800850" y="2616200"/>
          <p14:tracePt t="26311" x="6800850" y="2624138"/>
          <p14:tracePt t="26319" x="6800850" y="2655888"/>
          <p14:tracePt t="26326" x="6800850" y="2711450"/>
          <p14:tracePt t="26335" x="6800850" y="2782888"/>
          <p14:tracePt t="26343" x="6800850" y="2894013"/>
          <p14:tracePt t="26350" x="6808788" y="3078163"/>
          <p14:tracePt t="26358" x="6816725" y="3278188"/>
          <p14:tracePt t="26366" x="6840538" y="3484563"/>
          <p14:tracePt t="26375" x="6872288" y="3708400"/>
          <p14:tracePt t="26383" x="6911975" y="3883025"/>
          <p14:tracePt t="26391" x="6943725" y="4011613"/>
          <p14:tracePt t="26399" x="6975475" y="4138613"/>
          <p14:tracePt t="26407" x="6999288" y="4225925"/>
          <p14:tracePt t="26415" x="7015163" y="4291013"/>
          <p14:tracePt t="26423" x="7023100" y="4346575"/>
          <p14:tracePt t="26431" x="7031038" y="4378325"/>
          <p14:tracePt t="26439" x="7031038" y="4394200"/>
          <p14:tracePt t="26447" x="7031038" y="4410075"/>
          <p14:tracePt t="26454" x="7031038" y="4418013"/>
          <p14:tracePt t="26464" x="7031038" y="4425950"/>
          <p14:tracePt t="26471" x="7031038" y="4441825"/>
          <p14:tracePt t="26487" x="7031038" y="4449763"/>
          <p14:tracePt t="26503" x="7023100" y="4449763"/>
          <p14:tracePt t="26599" x="7023100" y="4433888"/>
          <p14:tracePt t="26607" x="7023100" y="4402138"/>
          <p14:tracePt t="26615" x="7023100" y="4370388"/>
          <p14:tracePt t="26622" x="7023100" y="4265613"/>
          <p14:tracePt t="26631" x="7023100" y="4130675"/>
          <p14:tracePt t="26639" x="6999288" y="3971925"/>
          <p14:tracePt t="26648" x="6967538" y="3803650"/>
          <p14:tracePt t="26655" x="6943725" y="3676650"/>
          <p14:tracePt t="26664" x="6911975" y="3508375"/>
          <p14:tracePt t="26670" x="6896100" y="3405188"/>
          <p14:tracePt t="26680" x="6880225" y="3294063"/>
          <p14:tracePt t="26686" x="6864350" y="3197225"/>
          <p14:tracePt t="26696" x="6856413" y="3133725"/>
          <p14:tracePt t="26702" x="6840538" y="3070225"/>
          <p14:tracePt t="26712" x="6832600" y="3022600"/>
          <p14:tracePt t="26727" x="6824663" y="3014663"/>
          <p14:tracePt t="26767" x="6816725" y="3014663"/>
          <p14:tracePt t="26783" x="6800850" y="3014663"/>
          <p14:tracePt t="26790" x="6792913" y="3014663"/>
          <p14:tracePt t="26799" x="6777038" y="3022600"/>
          <p14:tracePt t="26807" x="6751638" y="3038475"/>
          <p14:tracePt t="26815" x="6743700" y="3038475"/>
          <p14:tracePt t="26823" x="6735763" y="3054350"/>
          <p14:tracePt t="26831" x="6727825" y="3054350"/>
          <p14:tracePt t="26838" x="6727825" y="3062288"/>
          <p14:tracePt t="26863" x="6719888" y="3070225"/>
          <p14:tracePt t="26879" x="6711950" y="3078163"/>
          <p14:tracePt t="26887" x="6704013" y="3078163"/>
          <p14:tracePt t="26895" x="6696075" y="3094038"/>
          <p14:tracePt t="26902" x="6680200" y="3101975"/>
          <p14:tracePt t="26911" x="6664325" y="3109913"/>
          <p14:tracePt t="26919" x="6648450" y="3117850"/>
          <p14:tracePt t="26928" x="6632575" y="3133725"/>
          <p14:tracePt t="26935" x="6616700" y="3141663"/>
          <p14:tracePt t="26945" x="6592888" y="3157538"/>
          <p14:tracePt t="26950" x="6584950" y="3165475"/>
          <p14:tracePt t="26959" x="6569075" y="3173413"/>
          <p14:tracePt t="26967" x="6529388" y="3197225"/>
          <p14:tracePt t="26974" x="6513513" y="3197225"/>
          <p14:tracePt t="26983" x="6497638" y="3197225"/>
          <p14:tracePt t="26990" x="6473825" y="3197225"/>
          <p14:tracePt t="26999" x="6442075" y="3197225"/>
          <p14:tracePt t="27007" x="6418263" y="3197225"/>
          <p14:tracePt t="27015" x="6410325" y="3197225"/>
          <p14:tracePt t="27022" x="6410325" y="3189288"/>
          <p14:tracePt t="27032" x="6402388" y="3173413"/>
          <p14:tracePt t="27038" x="6402388" y="3157538"/>
          <p14:tracePt t="27048" x="6402388" y="3125788"/>
          <p14:tracePt t="27054" x="6402388" y="3101975"/>
          <p14:tracePt t="27063" x="6402388" y="3078163"/>
          <p14:tracePt t="27070" x="6402388" y="3054350"/>
          <p14:tracePt t="27079" x="6402388" y="3038475"/>
          <p14:tracePt t="27086" x="6402388" y="3030538"/>
          <p14:tracePt t="27095" x="6410325" y="3014663"/>
          <p14:tracePt t="27102" x="6418263" y="2990850"/>
          <p14:tracePt t="27111" x="6418263" y="2974975"/>
          <p14:tracePt t="27119" x="6434138" y="2943225"/>
          <p14:tracePt t="27128" x="6434138" y="2935288"/>
          <p14:tracePt t="27135" x="6434138" y="2909888"/>
          <p14:tracePt t="27142" x="6442075" y="2886075"/>
          <p14:tracePt t="27151" x="6450013" y="2870200"/>
          <p14:tracePt t="27160" x="6450013" y="2854325"/>
          <p14:tracePt t="27167" x="6450013" y="2838450"/>
          <p14:tracePt t="27175" x="6450013" y="2830513"/>
          <p14:tracePt t="27191" x="6450013" y="2822575"/>
          <p14:tracePt t="27207" x="6450013" y="2814638"/>
          <p14:tracePt t="27470" x="6434138" y="2806700"/>
          <p14:tracePt t="27486" x="6402388" y="2806700"/>
          <p14:tracePt t="27495" x="6361113" y="2806700"/>
          <p14:tracePt t="27503" x="6329363" y="2806700"/>
          <p14:tracePt t="27511" x="6281738" y="2806700"/>
          <p14:tracePt t="27519" x="6226175" y="2798763"/>
          <p14:tracePt t="27527" x="6130925" y="2790825"/>
          <p14:tracePt t="27535" x="6034088" y="2790825"/>
          <p14:tracePt t="27542" x="5907088" y="2774950"/>
          <p14:tracePt t="27551" x="5788025" y="2774950"/>
          <p14:tracePt t="27560" x="5676900" y="2774950"/>
          <p14:tracePt t="27567" x="5556250" y="2774950"/>
          <p14:tracePt t="27575" x="5453063" y="2774950"/>
          <p14:tracePt t="27583" x="5357813" y="2774950"/>
          <p14:tracePt t="27590" x="5268913" y="2774950"/>
          <p14:tracePt t="27600" x="5205413" y="2774950"/>
          <p14:tracePt t="27607" x="5157788" y="2774950"/>
          <p14:tracePt t="27616" x="5110163" y="2774950"/>
          <p14:tracePt t="27622" x="5094288" y="2774950"/>
          <p14:tracePt t="27631" x="5086350" y="2774950"/>
          <p14:tracePt t="27639" x="5078413" y="2774950"/>
          <p14:tracePt t="27647" x="5070475" y="2774950"/>
          <p14:tracePt t="27655" x="5062538" y="2774950"/>
          <p14:tracePt t="27671" x="5054600" y="2774950"/>
          <p14:tracePt t="27695" x="5046663" y="2774950"/>
          <p14:tracePt t="27703" x="5038725" y="2774950"/>
          <p14:tracePt t="27711" x="5030788" y="2774950"/>
          <p14:tracePt t="27719" x="4999038" y="2774950"/>
          <p14:tracePt t="27728" x="4967288" y="2774950"/>
          <p14:tracePt t="27735" x="4926013" y="2774950"/>
          <p14:tracePt t="27743" x="4910138" y="2774950"/>
          <p14:tracePt t="27751" x="4894263" y="2774950"/>
          <p14:tracePt t="27759" x="4886325" y="2774950"/>
          <p14:tracePt t="27767" x="4878388" y="2774950"/>
          <p14:tracePt t="27971" x="4878388" y="2782888"/>
          <p14:tracePt t="27983" x="4878388" y="2790825"/>
          <p14:tracePt t="27991" x="4870450" y="2822575"/>
          <p14:tracePt t="27999" x="4870450" y="2846388"/>
          <p14:tracePt t="28007" x="4862513" y="2878138"/>
          <p14:tracePt t="28014" x="4854575" y="2951163"/>
          <p14:tracePt t="28022" x="4846638" y="3030538"/>
          <p14:tracePt t="28031" x="4846638" y="3101975"/>
          <p14:tracePt t="28039" x="4838700" y="3157538"/>
          <p14:tracePt t="28047" x="4830763" y="3221038"/>
          <p14:tracePt t="28054" x="4822825" y="3270250"/>
          <p14:tracePt t="28063" x="4814888" y="3309938"/>
          <p14:tracePt t="28071" x="4806950" y="3333750"/>
          <p14:tracePt t="28079" x="4799013" y="3357563"/>
          <p14:tracePt t="28086" x="4799013" y="3381375"/>
          <p14:tracePt t="28095" x="4791075" y="3389313"/>
          <p14:tracePt t="28102" x="4791075" y="3397250"/>
          <p14:tracePt t="28167" x="4791075" y="3413125"/>
          <p14:tracePt t="28175" x="4791075" y="3421063"/>
          <p14:tracePt t="28184" x="4791075" y="3429000"/>
          <p14:tracePt t="28191" x="4814888" y="3452813"/>
          <p14:tracePt t="28199" x="4838700" y="3468688"/>
          <p14:tracePt t="28206" x="4886325" y="3484563"/>
          <p14:tracePt t="28215" x="4975225" y="3508375"/>
          <p14:tracePt t="28222" x="5126038" y="3540125"/>
          <p14:tracePt t="28231" x="5413375" y="3571875"/>
          <p14:tracePt t="28239" x="5803900" y="3587750"/>
          <p14:tracePt t="28246" x="6242050" y="3595688"/>
          <p14:tracePt t="28255" x="6696075" y="3613150"/>
          <p14:tracePt t="28263" x="7110413" y="3644900"/>
          <p14:tracePt t="28271" x="7445375" y="3676650"/>
          <p14:tracePt t="28279" x="7653338" y="3700463"/>
          <p14:tracePt t="28286" x="7756525" y="3716338"/>
          <p14:tracePt t="28295" x="7764463" y="3716338"/>
          <p14:tracePt t="28343" x="7756525" y="3716338"/>
          <p14:tracePt t="28352" x="7732713" y="3716338"/>
          <p14:tracePt t="28359" x="7716838" y="3716338"/>
          <p14:tracePt t="28368" x="7693025" y="3716338"/>
          <p14:tracePt t="28375" x="7685088" y="3716338"/>
          <p14:tracePt t="28399" x="7677150" y="3716338"/>
          <p14:tracePt t="28423" x="7661275" y="3708400"/>
          <p14:tracePt t="28430" x="7645400" y="3684588"/>
          <p14:tracePt t="28439" x="7637463" y="3660775"/>
          <p14:tracePt t="28447" x="7597775" y="3579813"/>
          <p14:tracePt t="28455" x="7566025" y="3492500"/>
          <p14:tracePt t="28463" x="7518400" y="3381375"/>
          <p14:tracePt t="28471" x="7469188" y="3244850"/>
          <p14:tracePt t="28479" x="7413625" y="3125788"/>
          <p14:tracePt t="28487" x="7381875" y="3030538"/>
          <p14:tracePt t="28495" x="7342188" y="2943225"/>
          <p14:tracePt t="28503" x="7310438" y="2846388"/>
          <p14:tracePt t="28512" x="7286625" y="2782888"/>
          <p14:tracePt t="28519" x="7262813" y="2727325"/>
          <p14:tracePt t="28528" x="7239000" y="2687638"/>
          <p14:tracePt t="28536" x="7215188" y="2655888"/>
          <p14:tracePt t="28543" x="7191375" y="2616200"/>
          <p14:tracePt t="28552" x="7175500" y="2576513"/>
          <p14:tracePt t="28560" x="7159625" y="2551113"/>
          <p14:tracePt t="28568" x="7143750" y="2535238"/>
          <p14:tracePt t="28575" x="7118350" y="2519363"/>
          <p14:tracePt t="28583" x="7110413" y="2503488"/>
          <p14:tracePt t="28591" x="7094538" y="2487613"/>
          <p14:tracePt t="28599" x="7086600" y="2479675"/>
          <p14:tracePt t="28607" x="7086600" y="2471738"/>
          <p14:tracePt t="28615" x="7070725" y="2471738"/>
          <p14:tracePt t="28631" x="7062788" y="2471738"/>
          <p14:tracePt t="28639" x="7046913" y="2471738"/>
          <p14:tracePt t="28647" x="7038975" y="2471738"/>
          <p14:tracePt t="28655" x="6999288" y="2471738"/>
          <p14:tracePt t="28663" x="6983413" y="2471738"/>
          <p14:tracePt t="28670" x="6943725" y="2471738"/>
          <p14:tracePt t="28679" x="6864350" y="2471738"/>
          <p14:tracePt t="28687" x="6751638" y="2471738"/>
          <p14:tracePt t="28696" x="6616700" y="2471738"/>
          <p14:tracePt t="28702" x="6376988" y="2487613"/>
          <p14:tracePt t="28711" x="6091238" y="2495550"/>
          <p14:tracePt t="28719" x="5851525" y="2511425"/>
          <p14:tracePt t="28728" x="5603875" y="2535238"/>
          <p14:tracePt t="28736" x="5397500" y="2551113"/>
          <p14:tracePt t="28742" x="5284788" y="2559050"/>
          <p14:tracePt t="28752" x="5173663" y="2566988"/>
          <p14:tracePt t="28759" x="5078413" y="2576513"/>
          <p14:tracePt t="28767" x="5014913" y="2592388"/>
          <p14:tracePt t="28775" x="4951413" y="2600325"/>
          <p14:tracePt t="28783" x="4902200" y="2608263"/>
          <p14:tracePt t="28791" x="4902200" y="2616200"/>
          <p14:tracePt t="28799" x="4886325" y="2616200"/>
          <p14:tracePt t="28815" x="4878388" y="2616200"/>
          <p14:tracePt t="29015" x="4886325" y="2616200"/>
          <p14:tracePt t="29358" x="4886325" y="2632075"/>
          <p14:tracePt t="29366" x="4862513" y="2647950"/>
          <p14:tracePt t="29376" x="4814888" y="2679700"/>
          <p14:tracePt t="29383" x="4751388" y="2727325"/>
          <p14:tracePt t="29392" x="4672013" y="2767013"/>
          <p14:tracePt t="29399" x="4551363" y="2798763"/>
          <p14:tracePt t="29406" x="4344988" y="2806700"/>
          <p14:tracePt t="29415" x="4129088" y="2806700"/>
          <p14:tracePt t="29422" x="3859213" y="2774950"/>
          <p14:tracePt t="29431" x="3540125" y="2687638"/>
          <p14:tracePt t="29439" x="3165475" y="2551113"/>
          <p14:tracePt t="29447" x="2741613" y="2352675"/>
          <p14:tracePt t="29455" x="2319338" y="2144713"/>
          <p14:tracePt t="29463" x="1936750" y="1938338"/>
          <p14:tracePt t="29471" x="1514475" y="1706563"/>
          <p14:tracePt t="29480" x="1155700" y="1506538"/>
          <p14:tracePt t="29487" x="773113" y="1284288"/>
          <p14:tracePt t="29496" x="493713" y="1100138"/>
          <p14:tracePt t="29502" x="207963" y="9096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B67EAAEA-CC42-4D3F-ACA2-9BD6F8355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220" y="3657601"/>
            <a:ext cx="3691339" cy="27685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B9C5C-961D-48D8-91BF-0A4ACC27D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EC60-F1D3-45F1-AFA3-790F256D6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77308"/>
            <a:ext cx="5334000" cy="55822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Uncertainty types</a:t>
            </a:r>
          </a:p>
          <a:p>
            <a:r>
              <a:rPr lang="en-US" sz="1600" dirty="0"/>
              <a:t>Epistemic Uncertainty</a:t>
            </a:r>
          </a:p>
          <a:p>
            <a:pPr lvl="1"/>
            <a:r>
              <a:rPr lang="en-US" sz="1400" dirty="0"/>
              <a:t>aka systematic uncertainty </a:t>
            </a:r>
          </a:p>
          <a:p>
            <a:pPr lvl="1"/>
            <a:r>
              <a:rPr lang="en-US" sz="1400" dirty="0"/>
              <a:t>Lack of knowledge</a:t>
            </a:r>
          </a:p>
          <a:p>
            <a:pPr lvl="1"/>
            <a:r>
              <a:rPr lang="en-US" sz="1400" dirty="0"/>
              <a:t>Due to items, one could know in principal but does not know in practice</a:t>
            </a:r>
          </a:p>
          <a:p>
            <a:pPr lvl="1"/>
            <a:r>
              <a:rPr lang="en-US" sz="1400" dirty="0"/>
              <a:t>Ex: impact of radiation on humans, human error in trajectory</a:t>
            </a:r>
          </a:p>
          <a:p>
            <a:r>
              <a:rPr lang="en-US" sz="1600" dirty="0"/>
              <a:t>Aleatory Uncertainty</a:t>
            </a:r>
          </a:p>
          <a:p>
            <a:pPr lvl="1"/>
            <a:r>
              <a:rPr lang="en-US" sz="1400" dirty="0"/>
              <a:t>aka stochastic uncertainty </a:t>
            </a:r>
          </a:p>
          <a:p>
            <a:pPr lvl="1"/>
            <a:r>
              <a:rPr lang="en-US" sz="1400" dirty="0"/>
              <a:t>Irreducible variability inherent in nature</a:t>
            </a:r>
          </a:p>
          <a:p>
            <a:pPr lvl="1"/>
            <a:r>
              <a:rPr lang="en-US" sz="1400" dirty="0"/>
              <a:t>Represent unknowns that differ each time the same experiment is run</a:t>
            </a:r>
          </a:p>
          <a:p>
            <a:pPr lvl="1"/>
            <a:r>
              <a:rPr lang="en-US" sz="1400" dirty="0"/>
              <a:t>Ex: flipping a coin, measurement error</a:t>
            </a:r>
          </a:p>
          <a:p>
            <a:r>
              <a:rPr lang="en-US" sz="1600" dirty="0"/>
              <a:t>Mixed Uncertainty</a:t>
            </a:r>
          </a:p>
          <a:p>
            <a:pPr lvl="1"/>
            <a:r>
              <a:rPr lang="en-US" sz="1400" dirty="0"/>
              <a:t>A combination of aleatory and epistemic uncertainty exist corresponding to different inputs into the system </a:t>
            </a:r>
          </a:p>
          <a:p>
            <a:pPr lvl="1"/>
            <a:r>
              <a:rPr lang="en-US" sz="1400" dirty="0"/>
              <a:t>The end form is a probability box with multiple possible distributions that could be represent the true quantity of interest distribution</a:t>
            </a:r>
          </a:p>
          <a:p>
            <a:r>
              <a:rPr lang="en-US" sz="1600" dirty="0"/>
              <a:t>Model-form Uncertainty</a:t>
            </a:r>
          </a:p>
          <a:p>
            <a:pPr lvl="1"/>
            <a:r>
              <a:rPr lang="en-US" sz="1400" dirty="0"/>
              <a:t>Modeling and quantification of the uncertainties about the ability of a computational model to truly represent the physics underlying the problem to be solved</a:t>
            </a:r>
          </a:p>
          <a:p>
            <a:pPr lvl="1"/>
            <a:endParaRPr lang="en-US" sz="1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1E4CC-B702-448D-880E-0E70B954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57B2E3-1861-486C-8D96-18C1C4257A96}"/>
              </a:ext>
            </a:extLst>
          </p:cNvPr>
          <p:cNvCxnSpPr>
            <a:cxnSpLocks/>
          </p:cNvCxnSpPr>
          <p:nvPr/>
        </p:nvCxnSpPr>
        <p:spPr bwMode="auto">
          <a:xfrm>
            <a:off x="6231622" y="3798746"/>
            <a:ext cx="702578" cy="4684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46FB47C-3159-48A9-A648-3E30486B1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838200"/>
            <a:ext cx="3459480" cy="28963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304A63-7D9B-48F8-8FF3-60147E69E0CA}"/>
              </a:ext>
            </a:extLst>
          </p:cNvPr>
          <p:cNvSpPr txBox="1"/>
          <p:nvPr/>
        </p:nvSpPr>
        <p:spPr>
          <a:xfrm>
            <a:off x="5029200" y="3537618"/>
            <a:ext cx="1732653" cy="26161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</a:rPr>
              <a:t>Model-form uncertainty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A6B2E15-4A66-4B1B-A878-279156B648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054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68294"/>
      </p:ext>
    </p:extLst>
  </p:cSld>
  <p:clrMapOvr>
    <a:masterClrMapping/>
  </p:clrMapOvr>
  <p:transition advClick="0" advTm="57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883" x="606425" y="1785938"/>
          <p14:tracePt t="16891" x="908050" y="1906588"/>
          <p14:tracePt t="16899" x="1211263" y="1993900"/>
          <p14:tracePt t="16909" x="1466850" y="2041525"/>
          <p14:tracePt t="16916" x="1682750" y="2097088"/>
          <p14:tracePt t="16923" x="1952625" y="2136775"/>
          <p14:tracePt t="16932" x="2247900" y="2192338"/>
          <p14:tracePt t="16939" x="2543175" y="2233613"/>
          <p14:tracePt t="16948" x="2790825" y="2273300"/>
          <p14:tracePt t="16955" x="3092450" y="2328863"/>
          <p14:tracePt t="16963" x="3387725" y="2384425"/>
          <p14:tracePt t="16981" x="3906838" y="2463800"/>
          <p14:tracePt t="16988" x="4160838" y="2503488"/>
          <p14:tracePt t="16996" x="4432300" y="2543175"/>
          <p14:tracePt t="17003" x="4679950" y="2584450"/>
          <p14:tracePt t="17011" x="4886325" y="2608263"/>
          <p14:tracePt t="17019" x="5086350" y="2624138"/>
          <p14:tracePt t="17028" x="5284788" y="2632075"/>
          <p14:tracePt t="17036" x="5445125" y="2647950"/>
          <p14:tracePt t="17043" x="5564188" y="2655888"/>
          <p14:tracePt t="17052" x="5692775" y="2663825"/>
          <p14:tracePt t="17059" x="5851525" y="2671763"/>
          <p14:tracePt t="17067" x="5962650" y="2679700"/>
          <p14:tracePt t="17075" x="6083300" y="2703513"/>
          <p14:tracePt t="17083" x="6186488" y="2711450"/>
          <p14:tracePt t="17091" x="6305550" y="2727325"/>
          <p14:tracePt t="17100" x="6473825" y="2751138"/>
          <p14:tracePt t="17107" x="6592888" y="2767013"/>
          <p14:tracePt t="17117" x="6688138" y="2782888"/>
          <p14:tracePt t="17123" x="6792913" y="2790825"/>
          <p14:tracePt t="17132" x="6888163" y="2806700"/>
          <p14:tracePt t="17139" x="6967538" y="2814638"/>
          <p14:tracePt t="17149" x="7023100" y="2822575"/>
          <p14:tracePt t="17155" x="7062788" y="2830513"/>
          <p14:tracePt t="17164" x="7118350" y="2838450"/>
          <p14:tracePt t="17171" x="7167563" y="2838450"/>
          <p14:tracePt t="17180" x="7199313" y="2854325"/>
          <p14:tracePt t="17187" x="7215188" y="2854325"/>
          <p14:tracePt t="17195" x="7239000" y="2862263"/>
          <p14:tracePt t="17204" x="7239000" y="2870200"/>
          <p14:tracePt t="17276" x="7231063" y="2870200"/>
          <p14:tracePt t="17283" x="7215188" y="2870200"/>
          <p14:tracePt t="17299" x="7207250" y="2870200"/>
          <p14:tracePt t="17315" x="7199313" y="2878138"/>
          <p14:tracePt t="17547" x="7191375" y="2878138"/>
          <p14:tracePt t="18643" x="7199313" y="2878138"/>
          <p14:tracePt t="18667" x="7207250" y="2878138"/>
          <p14:tracePt t="18683" x="7215188" y="2878138"/>
          <p14:tracePt t="18691" x="7223125" y="2878138"/>
          <p14:tracePt t="18699" x="7231063" y="2878138"/>
          <p14:tracePt t="18708" x="7239000" y="2878138"/>
          <p14:tracePt t="18715" x="7246938" y="2878138"/>
          <p14:tracePt t="18723" x="7262813" y="2878138"/>
          <p14:tracePt t="18732" x="7270750" y="2878138"/>
          <p14:tracePt t="18739" x="7286625" y="2878138"/>
          <p14:tracePt t="18747" x="7302500" y="2878138"/>
          <p14:tracePt t="18756" x="7310438" y="2878138"/>
          <p14:tracePt t="18764" x="7326313" y="2878138"/>
          <p14:tracePt t="18787" x="7334250" y="2878138"/>
          <p14:tracePt t="19243" x="7334250" y="2886075"/>
          <p14:tracePt t="19251" x="7326313" y="2886075"/>
          <p14:tracePt t="19260" x="7318375" y="2894013"/>
          <p14:tracePt t="19267" x="7302500" y="2894013"/>
          <p14:tracePt t="19275" x="7286625" y="2894013"/>
          <p14:tracePt t="19291" x="7270750" y="2901950"/>
          <p14:tracePt t="19299" x="7262813" y="2901950"/>
          <p14:tracePt t="19307" x="7254875" y="2909888"/>
          <p14:tracePt t="19888" x="7246938" y="2909888"/>
          <p14:tracePt t="19897" x="7246938" y="2901950"/>
          <p14:tracePt t="19903" x="7239000" y="2901950"/>
          <p14:tracePt t="19912" x="7239000" y="2894013"/>
          <p14:tracePt t="19927" x="7231063" y="2894013"/>
          <p14:tracePt t="19936" x="7231063" y="2886075"/>
          <p14:tracePt t="19972" x="7231063" y="2878138"/>
          <p14:tracePt t="19980" x="7231063" y="2862263"/>
          <p14:tracePt t="19997" x="7239000" y="2854325"/>
          <p14:tracePt t="20003" x="7246938" y="2846388"/>
          <p14:tracePt t="20013" x="7254875" y="2846388"/>
          <p14:tracePt t="20019" x="7254875" y="2838450"/>
          <p14:tracePt t="20027" x="7262813" y="2838450"/>
          <p14:tracePt t="20036" x="7270750" y="2830513"/>
          <p14:tracePt t="20044" x="7278688" y="2830513"/>
          <p14:tracePt t="20051" x="7294563" y="2830513"/>
          <p14:tracePt t="20059" x="7302500" y="2830513"/>
          <p14:tracePt t="20067" x="7318375" y="2822575"/>
          <p14:tracePt t="20075" x="7334250" y="2822575"/>
          <p14:tracePt t="20083" x="7358063" y="2822575"/>
          <p14:tracePt t="20091" x="7381875" y="2814638"/>
          <p14:tracePt t="20100" x="7389813" y="2814638"/>
          <p14:tracePt t="20107" x="7413625" y="2806700"/>
          <p14:tracePt t="20116" x="7437438" y="2806700"/>
          <p14:tracePt t="20123" x="7469188" y="2806700"/>
          <p14:tracePt t="20131" x="7477125" y="2806700"/>
          <p14:tracePt t="20139" x="7485063" y="2806700"/>
          <p14:tracePt t="20147" x="7502525" y="2798763"/>
          <p14:tracePt t="20163" x="7510463" y="2798763"/>
          <p14:tracePt t="21043" x="7502525" y="2798763"/>
          <p14:tracePt t="21344" x="7485063" y="2798763"/>
          <p14:tracePt t="21352" x="7477125" y="2798763"/>
          <p14:tracePt t="21360" x="7461250" y="2798763"/>
          <p14:tracePt t="21368" x="7453313" y="2798763"/>
          <p14:tracePt t="21375" x="7445375" y="2798763"/>
          <p14:tracePt t="21384" x="7437438" y="2798763"/>
          <p14:tracePt t="21391" x="7429500" y="2798763"/>
          <p14:tracePt t="21400" x="7421563" y="2798763"/>
          <p14:tracePt t="21407" x="7413625" y="2798763"/>
          <p14:tracePt t="21424" x="7405688" y="2798763"/>
          <p14:tracePt t="21435" x="7397750" y="2798763"/>
          <p14:tracePt t="21476" x="7389813" y="2798763"/>
          <p14:tracePt t="21491" x="7381875" y="2798763"/>
          <p14:tracePt t="21532" x="7373938" y="2798763"/>
          <p14:tracePt t="22483" x="7381875" y="2798763"/>
          <p14:tracePt t="22491" x="7389813" y="2798763"/>
          <p14:tracePt t="22499" x="7397750" y="2790825"/>
          <p14:tracePt t="22507" x="7405688" y="2790825"/>
          <p14:tracePt t="22516" x="7413625" y="2790825"/>
          <p14:tracePt t="22519" x="7421563" y="2790825"/>
          <p14:tracePt t="22656" x="7413625" y="2798763"/>
          <p14:tracePt t="22663" x="7405688" y="2798763"/>
          <p14:tracePt t="22671" x="7405688" y="2806700"/>
          <p14:tracePt t="22680" x="7397750" y="2806700"/>
          <p14:tracePt t="22864" x="7405688" y="2806700"/>
          <p14:tracePt t="22871" x="7437438" y="2806700"/>
          <p14:tracePt t="22881" x="7461250" y="2814638"/>
          <p14:tracePt t="22887" x="7493000" y="2814638"/>
          <p14:tracePt t="22897" x="7526338" y="2814638"/>
          <p14:tracePt t="22899" x="7558088" y="2814638"/>
          <p14:tracePt t="22907" x="7597775" y="2814638"/>
          <p14:tracePt t="22916" x="7621588" y="2814638"/>
          <p14:tracePt t="22923" x="7653338" y="2814638"/>
          <p14:tracePt t="22931" x="7685088" y="2814638"/>
          <p14:tracePt t="22939" x="7716838" y="2814638"/>
          <p14:tracePt t="22948" x="7748588" y="2814638"/>
          <p14:tracePt t="22962" x="7780338" y="2814638"/>
          <p14:tracePt t="22964" x="7812088" y="2822575"/>
          <p14:tracePt t="22971" x="7820025" y="2822575"/>
          <p14:tracePt t="22996" x="7827963" y="2822575"/>
          <p14:tracePt t="23279" x="7835900" y="2822575"/>
          <p14:tracePt t="23287" x="7869238" y="2822575"/>
          <p14:tracePt t="23297" x="7893050" y="2830513"/>
          <p14:tracePt t="23303" x="7908925" y="2830513"/>
          <p14:tracePt t="23313" x="7948613" y="2838450"/>
          <p14:tracePt t="23319" x="7980363" y="2838450"/>
          <p14:tracePt t="23329" x="8004175" y="2838450"/>
          <p14:tracePt t="23335" x="8020050" y="2838450"/>
          <p14:tracePt t="23343" x="8027988" y="2838450"/>
          <p14:tracePt t="23364" x="8035925" y="2838450"/>
          <p14:tracePt t="23487" x="8027988" y="2830513"/>
          <p14:tracePt t="23496" x="7988300" y="2814638"/>
          <p14:tracePt t="23503" x="7964488" y="2806700"/>
          <p14:tracePt t="23512" x="7932738" y="2798763"/>
          <p14:tracePt t="23515" x="7893050" y="2790825"/>
          <p14:tracePt t="23523" x="7812088" y="2782888"/>
          <p14:tracePt t="23531" x="7724775" y="2774950"/>
          <p14:tracePt t="23539" x="7653338" y="2767013"/>
          <p14:tracePt t="23548" x="7589838" y="2759075"/>
          <p14:tracePt t="23555" x="7526338" y="2759075"/>
          <p14:tracePt t="23564" x="7477125" y="2759075"/>
          <p14:tracePt t="23571" x="7461250" y="2759075"/>
          <p14:tracePt t="23580" x="7453313" y="2759075"/>
          <p14:tracePt t="23596" x="7445375" y="2759075"/>
          <p14:tracePt t="23719" x="7453313" y="2759075"/>
          <p14:tracePt t="23728" x="7477125" y="2767013"/>
          <p14:tracePt t="23731" x="7502525" y="2767013"/>
          <p14:tracePt t="23739" x="7534275" y="2767013"/>
          <p14:tracePt t="23748" x="7605713" y="2767013"/>
          <p14:tracePt t="23755" x="7708900" y="2774950"/>
          <p14:tracePt t="23764" x="7843838" y="2782888"/>
          <p14:tracePt t="23771" x="7980363" y="2790825"/>
          <p14:tracePt t="23779" x="8139113" y="2798763"/>
          <p14:tracePt t="23788" x="8251825" y="2806700"/>
          <p14:tracePt t="23795" x="8339138" y="2822575"/>
          <p14:tracePt t="23803" x="8402638" y="2822575"/>
          <p14:tracePt t="23812" x="8410575" y="2822575"/>
          <p14:tracePt t="23860" x="8402638" y="2822575"/>
          <p14:tracePt t="23867" x="8370888" y="2822575"/>
          <p14:tracePt t="23876" x="8323263" y="2822575"/>
          <p14:tracePt t="23883" x="8291513" y="2822575"/>
          <p14:tracePt t="23892" x="8235950" y="2822575"/>
          <p14:tracePt t="23899" x="8170863" y="2814638"/>
          <p14:tracePt t="23907" x="8091488" y="2806700"/>
          <p14:tracePt t="23916" x="7980363" y="2798763"/>
          <p14:tracePt t="23924" x="7885113" y="2790825"/>
          <p14:tracePt t="23932" x="7788275" y="2782888"/>
          <p14:tracePt t="23939" x="7700963" y="2774950"/>
          <p14:tracePt t="23949" x="7621588" y="2767013"/>
          <p14:tracePt t="23955" x="7558088" y="2759075"/>
          <p14:tracePt t="23964" x="7485063" y="2751138"/>
          <p14:tracePt t="23971" x="7437438" y="2743200"/>
          <p14:tracePt t="23981" x="7413625" y="2743200"/>
          <p14:tracePt t="24067" x="7421563" y="2743200"/>
          <p14:tracePt t="24076" x="7437438" y="2735263"/>
          <p14:tracePt t="24083" x="7453313" y="2735263"/>
          <p14:tracePt t="24091" x="7477125" y="2735263"/>
          <p14:tracePt t="24099" x="7510463" y="2735263"/>
          <p14:tracePt t="24107" x="7558088" y="2735263"/>
          <p14:tracePt t="24116" x="7605713" y="2735263"/>
          <p14:tracePt t="24123" x="7669213" y="2735263"/>
          <p14:tracePt t="24132" x="7724775" y="2735263"/>
          <p14:tracePt t="24139" x="7756525" y="2735263"/>
          <p14:tracePt t="24148" x="7772400" y="2735263"/>
          <p14:tracePt t="24187" x="7772400" y="2727325"/>
          <p14:tracePt t="24267" x="7756525" y="2727325"/>
          <p14:tracePt t="24276" x="7740650" y="2719388"/>
          <p14:tracePt t="24283" x="7700963" y="2711450"/>
          <p14:tracePt t="24291" x="7677150" y="2703513"/>
          <p14:tracePt t="24299" x="7637463" y="2687638"/>
          <p14:tracePt t="24308" x="7597775" y="2679700"/>
          <p14:tracePt t="24317" x="7550150" y="2663825"/>
          <p14:tracePt t="24323" x="7542213" y="2655888"/>
          <p14:tracePt t="24332" x="7534275" y="2647950"/>
          <p14:tracePt t="24340" x="7526338" y="2647950"/>
          <p14:tracePt t="24349" x="7526338" y="2640013"/>
          <p14:tracePt t="24411" x="7526338" y="2632075"/>
          <p14:tracePt t="24419" x="7542213" y="2632075"/>
          <p14:tracePt t="24428" x="7558088" y="2616200"/>
          <p14:tracePt t="24435" x="7581900" y="2608263"/>
          <p14:tracePt t="24445" x="7605713" y="2592388"/>
          <p14:tracePt t="24451" x="7621588" y="2584450"/>
          <p14:tracePt t="24459" x="7653338" y="2576513"/>
          <p14:tracePt t="24467" x="7661275" y="2566988"/>
          <p14:tracePt t="24478" x="7669213" y="2566988"/>
          <p14:tracePt t="24524" x="7669213" y="2559050"/>
          <p14:tracePt t="24547" x="7669213" y="2551113"/>
          <p14:tracePt t="24556" x="7661275" y="2551113"/>
          <p14:tracePt t="24563" x="7637463" y="2551113"/>
          <p14:tracePt t="24571" x="7605713" y="2543175"/>
          <p14:tracePt t="24579" x="7589838" y="2543175"/>
          <p14:tracePt t="24587" x="7566025" y="2543175"/>
          <p14:tracePt t="24596" x="7542213" y="2535238"/>
          <p14:tracePt t="24604" x="7510463" y="2535238"/>
          <p14:tracePt t="24611" x="7493000" y="2527300"/>
          <p14:tracePt t="24619" x="7477125" y="2527300"/>
          <p14:tracePt t="24628" x="7461250" y="2527300"/>
          <p14:tracePt t="24716" x="7469188" y="2519363"/>
          <p14:tracePt t="24723" x="7493000" y="2511425"/>
          <p14:tracePt t="24733" x="7518400" y="2503488"/>
          <p14:tracePt t="24740" x="7550150" y="2503488"/>
          <p14:tracePt t="24747" x="7637463" y="2495550"/>
          <p14:tracePt t="24756" x="7724775" y="2495550"/>
          <p14:tracePt t="24763" x="7804150" y="2495550"/>
          <p14:tracePt t="24771" x="7893050" y="2495550"/>
          <p14:tracePt t="24780" x="7972425" y="2495550"/>
          <p14:tracePt t="24787" x="8027988" y="2495550"/>
          <p14:tracePt t="24796" x="8075613" y="2495550"/>
          <p14:tracePt t="24895" x="8067675" y="2495550"/>
          <p14:tracePt t="24903" x="8051800" y="2495550"/>
          <p14:tracePt t="24911" x="8035925" y="2495550"/>
          <p14:tracePt t="24920" x="8027988" y="2495550"/>
          <p14:tracePt t="24927" x="8012113" y="2495550"/>
          <p14:tracePt t="24936" x="7988300" y="2495550"/>
          <p14:tracePt t="24939" x="7956550" y="2495550"/>
          <p14:tracePt t="24948" x="7932738" y="2495550"/>
          <p14:tracePt t="24960" x="7908925" y="2495550"/>
          <p14:tracePt t="24963" x="7869238" y="2495550"/>
          <p14:tracePt t="24971" x="7820025" y="2495550"/>
          <p14:tracePt t="24979" x="7756525" y="2495550"/>
          <p14:tracePt t="24987" x="7685088" y="2495550"/>
          <p14:tracePt t="24996" x="7621588" y="2495550"/>
          <p14:tracePt t="25003" x="7573963" y="2495550"/>
          <p14:tracePt t="25011" x="7542213" y="2487613"/>
          <p14:tracePt t="25019" x="7534275" y="2487613"/>
          <p14:tracePt t="25159" x="7542213" y="2487613"/>
          <p14:tracePt t="25167" x="7566025" y="2487613"/>
          <p14:tracePt t="25176" x="7589838" y="2487613"/>
          <p14:tracePt t="25183" x="7621588" y="2487613"/>
          <p14:tracePt t="25192" x="7637463" y="2487613"/>
          <p14:tracePt t="25200" x="7653338" y="2487613"/>
          <p14:tracePt t="25207" x="7677150" y="2487613"/>
          <p14:tracePt t="25216" x="7700963" y="2487613"/>
          <p14:tracePt t="25219" x="7708900" y="2487613"/>
          <p14:tracePt t="25227" x="7724775" y="2487613"/>
          <p14:tracePt t="25243" x="7732713" y="2487613"/>
          <p14:tracePt t="25351" x="7724775" y="2487613"/>
          <p14:tracePt t="25359" x="7708900" y="2487613"/>
          <p14:tracePt t="25368" x="7685088" y="2487613"/>
          <p14:tracePt t="25376" x="7653338" y="2487613"/>
          <p14:tracePt t="25384" x="7637463" y="2487613"/>
          <p14:tracePt t="25392" x="7605713" y="2487613"/>
          <p14:tracePt t="25401" x="7558088" y="2487613"/>
          <p14:tracePt t="25408" x="7518400" y="2487613"/>
          <p14:tracePt t="25411" x="7469188" y="2479675"/>
          <p14:tracePt t="25419" x="7437438" y="2479675"/>
          <p14:tracePt t="25428" x="7397750" y="2471738"/>
          <p14:tracePt t="25436" x="7389813" y="2471738"/>
          <p14:tracePt t="25543" x="7405688" y="2471738"/>
          <p14:tracePt t="25551" x="7445375" y="2471738"/>
          <p14:tracePt t="25555" x="7469188" y="2471738"/>
          <p14:tracePt t="25563" x="7510463" y="2471738"/>
          <p14:tracePt t="25571" x="7581900" y="2471738"/>
          <p14:tracePt t="25579" x="7685088" y="2471738"/>
          <p14:tracePt t="25587" x="7780338" y="2479675"/>
          <p14:tracePt t="25592" x="7893050" y="2495550"/>
          <p14:tracePt t="25599" x="7996238" y="2503488"/>
          <p14:tracePt t="25608" x="8059738" y="2511425"/>
          <p14:tracePt t="25616" x="8115300" y="2519363"/>
          <p14:tracePt t="25623" x="8131175" y="2519363"/>
          <p14:tracePt t="25703" x="8123238" y="2527300"/>
          <p14:tracePt t="25711" x="8107363" y="2527300"/>
          <p14:tracePt t="25720" x="8083550" y="2527300"/>
          <p14:tracePt t="25728" x="8059738" y="2527300"/>
          <p14:tracePt t="25736" x="8027988" y="2527300"/>
          <p14:tracePt t="25744" x="8004175" y="2527300"/>
          <p14:tracePt t="25747" x="7964488" y="2527300"/>
          <p14:tracePt t="25755" x="7924800" y="2527300"/>
          <p14:tracePt t="25763" x="7885113" y="2527300"/>
          <p14:tracePt t="25771" x="7851775" y="2527300"/>
          <p14:tracePt t="25779" x="7827963" y="2527300"/>
          <p14:tracePt t="25788" x="7804150" y="2527300"/>
          <p14:tracePt t="25796" x="7780338" y="2527300"/>
          <p14:tracePt t="25803" x="7756525" y="2519363"/>
          <p14:tracePt t="25811" x="7740650" y="2519363"/>
          <p14:tracePt t="25819" x="7724775" y="2519363"/>
          <p14:tracePt t="25939" x="7740650" y="2519363"/>
          <p14:tracePt t="25947" x="7780338" y="2519363"/>
          <p14:tracePt t="25955" x="7796213" y="2519363"/>
          <p14:tracePt t="25964" x="7820025" y="2519363"/>
          <p14:tracePt t="25977" x="7859713" y="2519363"/>
          <p14:tracePt t="25980" x="7916863" y="2519363"/>
          <p14:tracePt t="25987" x="7964488" y="2519363"/>
          <p14:tracePt t="25997" x="7996238" y="2519363"/>
          <p14:tracePt t="26012" x="8004175" y="2519363"/>
          <p14:tracePt t="26051" x="7996238" y="2527300"/>
          <p14:tracePt t="26060" x="7980363" y="2527300"/>
          <p14:tracePt t="26067" x="7948613" y="2527300"/>
          <p14:tracePt t="26077" x="7932738" y="2527300"/>
          <p14:tracePt t="26083" x="7900988" y="2527300"/>
          <p14:tracePt t="26093" x="7835900" y="2527300"/>
          <p14:tracePt t="26099" x="7772400" y="2527300"/>
          <p14:tracePt t="26109" x="7716838" y="2527300"/>
          <p14:tracePt t="26115" x="7700963" y="2527300"/>
          <p14:tracePt t="26123" x="7677150" y="2527300"/>
          <p14:tracePt t="26131" x="7661275" y="2527300"/>
          <p14:tracePt t="26179" x="7669213" y="2527300"/>
          <p14:tracePt t="26187" x="7693025" y="2519363"/>
          <p14:tracePt t="26195" x="7724775" y="2519363"/>
          <p14:tracePt t="26203" x="7772400" y="2519363"/>
          <p14:tracePt t="26212" x="7788275" y="2519363"/>
          <p14:tracePt t="26219" x="7812088" y="2519363"/>
          <p14:tracePt t="26229" x="7843838" y="2519363"/>
          <p14:tracePt t="26236" x="7859713" y="2519363"/>
          <p14:tracePt t="26243" x="7877175" y="2519363"/>
          <p14:tracePt t="26323" x="7869238" y="2519363"/>
          <p14:tracePt t="26331" x="7859713" y="2519363"/>
          <p14:tracePt t="26339" x="7843838" y="2527300"/>
          <p14:tracePt t="26347" x="7835900" y="2527300"/>
          <p14:tracePt t="26356" x="7827963" y="2527300"/>
          <p14:tracePt t="26364" x="7820025" y="2535238"/>
          <p14:tracePt t="26411" x="7835900" y="2535238"/>
          <p14:tracePt t="26419" x="7843838" y="2535238"/>
          <p14:tracePt t="26427" x="7851775" y="2535238"/>
          <p14:tracePt t="26436" x="7859713" y="2535238"/>
          <p14:tracePt t="26443" x="7877175" y="2535238"/>
          <p14:tracePt t="26451" x="7885113" y="2535238"/>
          <p14:tracePt t="26460" x="7893050" y="2535238"/>
          <p14:tracePt t="26507" x="7885113" y="2535238"/>
          <p14:tracePt t="26519" x="7869238" y="2535238"/>
          <p14:tracePt t="26528" x="7827963" y="2535238"/>
          <p14:tracePt t="26535" x="7804150" y="2535238"/>
          <p14:tracePt t="26543" x="7748588" y="2535238"/>
          <p14:tracePt t="26552" x="7661275" y="2527300"/>
          <p14:tracePt t="26560" x="7589838" y="2527300"/>
          <p14:tracePt t="26567" x="7493000" y="2527300"/>
          <p14:tracePt t="26577" x="7429500" y="2527300"/>
          <p14:tracePt t="26580" x="7389813" y="2527300"/>
          <p14:tracePt t="26587" x="7381875" y="2527300"/>
          <p14:tracePt t="26612" x="7389813" y="2527300"/>
          <p14:tracePt t="26619" x="7405688" y="2527300"/>
          <p14:tracePt t="26629" x="7429500" y="2527300"/>
          <p14:tracePt t="26639" x="7453313" y="2527300"/>
          <p14:tracePt t="26643" x="7485063" y="2527300"/>
          <p14:tracePt t="26652" x="7518400" y="2527300"/>
          <p14:tracePt t="26659" x="7573963" y="2535238"/>
          <p14:tracePt t="26667" x="7629525" y="2543175"/>
          <p14:tracePt t="26677" x="7645400" y="2543175"/>
          <p14:tracePt t="26683" x="7661275" y="2551113"/>
          <p14:tracePt t="26694" x="7685088" y="2551113"/>
          <p14:tracePt t="26803" x="7693025" y="2566988"/>
          <p14:tracePt t="26819" x="7700963" y="2576513"/>
          <p14:tracePt t="26836" x="7700963" y="2584450"/>
          <p14:tracePt t="26844" x="7708900" y="2592388"/>
          <p14:tracePt t="26851" x="7708900" y="2600325"/>
          <p14:tracePt t="26860" x="7708900" y="2616200"/>
          <p14:tracePt t="26867" x="7716838" y="2624138"/>
          <p14:tracePt t="26875" x="7724775" y="2640013"/>
          <p14:tracePt t="26883" x="7740650" y="2671763"/>
          <p14:tracePt t="26891" x="7756525" y="2687638"/>
          <p14:tracePt t="26900" x="7772400" y="2695575"/>
          <p14:tracePt t="26908" x="7788275" y="2711450"/>
          <p14:tracePt t="26916" x="7796213" y="2711450"/>
          <p14:tracePt t="26923" x="7796213" y="2719388"/>
          <p14:tracePt t="27120" x="7804150" y="2743200"/>
          <p14:tracePt t="27128" x="7812088" y="2759075"/>
          <p14:tracePt t="27136" x="7812088" y="2774950"/>
          <p14:tracePt t="27144" x="7812088" y="2790825"/>
          <p14:tracePt t="27152" x="7820025" y="2806700"/>
          <p14:tracePt t="27156" x="7820025" y="2814638"/>
          <p14:tracePt t="27164" x="7820025" y="2822575"/>
          <p14:tracePt t="27279" x="7827963" y="2790825"/>
          <p14:tracePt t="27287" x="7827963" y="2774950"/>
          <p14:tracePt t="27296" x="7827963" y="2751138"/>
          <p14:tracePt t="27299" x="7827963" y="2687638"/>
          <p14:tracePt t="27309" x="7827963" y="2566988"/>
          <p14:tracePt t="27316" x="7835900" y="2471738"/>
          <p14:tracePt t="27323" x="7843838" y="2360613"/>
          <p14:tracePt t="27331" x="7851775" y="2265363"/>
          <p14:tracePt t="27339" x="7859713" y="2168525"/>
          <p14:tracePt t="27347" x="7869238" y="2105025"/>
          <p14:tracePt t="27356" x="7877175" y="2033588"/>
          <p14:tracePt t="27363" x="7877175" y="1985963"/>
          <p14:tracePt t="27371" x="7877175" y="1938338"/>
          <p14:tracePt t="27379" x="7877175" y="1906588"/>
          <p14:tracePt t="27387" x="7877175" y="1890713"/>
          <p14:tracePt t="27395" x="7877175" y="1857375"/>
          <p14:tracePt t="27403" x="7877175" y="1833563"/>
          <p14:tracePt t="27412" x="7869238" y="1809750"/>
          <p14:tracePt t="27419" x="7851775" y="1778000"/>
          <p14:tracePt t="27429" x="7843838" y="1762125"/>
          <p14:tracePt t="27436" x="7827963" y="1754188"/>
          <p14:tracePt t="27443" x="7827963" y="1738313"/>
          <p14:tracePt t="27567" x="7827963" y="1730375"/>
          <p14:tracePt t="27639" x="7827963" y="1738313"/>
          <p14:tracePt t="27647" x="7827963" y="1762125"/>
          <p14:tracePt t="27655" x="7827963" y="1793875"/>
          <p14:tracePt t="27659" x="7827963" y="1849438"/>
          <p14:tracePt t="27671" x="7827963" y="1914525"/>
          <p14:tracePt t="27679" x="7827963" y="1985963"/>
          <p14:tracePt t="27687" x="7827963" y="2049463"/>
          <p14:tracePt t="27695" x="7827963" y="2128838"/>
          <p14:tracePt t="27704" x="7827963" y="2200275"/>
          <p14:tracePt t="27712" x="7827963" y="2257425"/>
          <p14:tracePt t="27719" x="7820025" y="2297113"/>
          <p14:tracePt t="27723" x="7812088" y="2360613"/>
          <p14:tracePt t="27731" x="7812088" y="2408238"/>
          <p14:tracePt t="27739" x="7804150" y="2471738"/>
          <p14:tracePt t="27747" x="7804150" y="2543175"/>
          <p14:tracePt t="27756" x="7796213" y="2600325"/>
          <p14:tracePt t="27763" x="7796213" y="2679700"/>
          <p14:tracePt t="27771" x="7796213" y="2727325"/>
          <p14:tracePt t="27779" x="7788275" y="2806700"/>
          <p14:tracePt t="27787" x="7788275" y="2878138"/>
          <p14:tracePt t="27795" x="7788275" y="2935288"/>
          <p14:tracePt t="27803" x="7788275" y="2974975"/>
          <p14:tracePt t="27812" x="7788275" y="3006725"/>
          <p14:tracePt t="27819" x="7788275" y="3038475"/>
          <p14:tracePt t="27828" x="7788275" y="3054350"/>
          <p14:tracePt t="27835" x="7788275" y="3062288"/>
          <p14:tracePt t="27851" x="7788275" y="3070225"/>
          <p14:tracePt t="27899" x="7788275" y="3062288"/>
          <p14:tracePt t="27908" x="7788275" y="3038475"/>
          <p14:tracePt t="27916" x="7788275" y="2974975"/>
          <p14:tracePt t="27923" x="7788275" y="2854325"/>
          <p14:tracePt t="27931" x="7788275" y="2743200"/>
          <p14:tracePt t="27939" x="7788275" y="2543175"/>
          <p14:tracePt t="27947" x="7788275" y="2392363"/>
          <p14:tracePt t="27962" x="7788275" y="2265363"/>
          <p14:tracePt t="27963" x="7788275" y="2128838"/>
          <p14:tracePt t="27971" x="7780338" y="2017713"/>
          <p14:tracePt t="27981" x="7772400" y="1906588"/>
          <p14:tracePt t="27987" x="7772400" y="1833563"/>
          <p14:tracePt t="27996" x="7764463" y="1746250"/>
          <p14:tracePt t="28003" x="7756525" y="1658938"/>
          <p14:tracePt t="28012" x="7740650" y="1595438"/>
          <p14:tracePt t="28019" x="7732713" y="1555750"/>
          <p14:tracePt t="28029" x="7724775" y="1506538"/>
          <p14:tracePt t="28036" x="7724775" y="1498600"/>
          <p14:tracePt t="28043" x="7716838" y="1482725"/>
          <p14:tracePt t="28147" x="7716838" y="1506538"/>
          <p14:tracePt t="28156" x="7708900" y="1547813"/>
          <p14:tracePt t="28163" x="7708900" y="1579563"/>
          <p14:tracePt t="28171" x="7708900" y="1643063"/>
          <p14:tracePt t="28179" x="7708900" y="1722438"/>
          <p14:tracePt t="28187" x="7716838" y="1801813"/>
          <p14:tracePt t="28195" x="7732713" y="1922463"/>
          <p14:tracePt t="28203" x="7756525" y="2089150"/>
          <p14:tracePt t="28211" x="7788275" y="2257425"/>
          <p14:tracePt t="28219" x="7820025" y="2447925"/>
          <p14:tracePt t="28229" x="7869238" y="2640013"/>
          <p14:tracePt t="28236" x="7900988" y="2782888"/>
          <p14:tracePt t="28244" x="7932738" y="2894013"/>
          <p14:tracePt t="28251" x="7956550" y="3030538"/>
          <p14:tracePt t="28260" x="7980363" y="3125788"/>
          <p14:tracePt t="28267" x="7988300" y="3205163"/>
          <p14:tracePt t="28279" x="7988300" y="3244850"/>
          <p14:tracePt t="28283" x="7988300" y="3278188"/>
          <p14:tracePt t="28294" x="7988300" y="3294063"/>
          <p14:tracePt t="28299" x="7988300" y="3309938"/>
          <p14:tracePt t="28404" x="7980363" y="3302000"/>
          <p14:tracePt t="28413" x="7972425" y="3270250"/>
          <p14:tracePt t="28419" x="7964488" y="3228975"/>
          <p14:tracePt t="28428" x="7956550" y="3205163"/>
          <p14:tracePt t="28436" x="7940675" y="3173413"/>
          <p14:tracePt t="28444" x="7924800" y="3133725"/>
          <p14:tracePt t="28451" x="7916863" y="3101975"/>
          <p14:tracePt t="28459" x="7908925" y="3086100"/>
          <p14:tracePt t="28467" x="7893050" y="3062288"/>
          <p14:tracePt t="28476" x="7893050" y="3054350"/>
          <p14:tracePt t="28483" x="7893050" y="3046413"/>
          <p14:tracePt t="28492" x="7885113" y="3038475"/>
          <p14:tracePt t="28571" x="7859713" y="3054350"/>
          <p14:tracePt t="28579" x="7851775" y="3062288"/>
          <p14:tracePt t="28587" x="7835900" y="3094038"/>
          <p14:tracePt t="28596" x="7812088" y="3133725"/>
          <p14:tracePt t="28603" x="7804150" y="3173413"/>
          <p14:tracePt t="28611" x="7780338" y="3228975"/>
          <p14:tracePt t="28619" x="7748588" y="3302000"/>
          <p14:tracePt t="28628" x="7732713" y="3341688"/>
          <p14:tracePt t="28635" x="7716838" y="3381375"/>
          <p14:tracePt t="28645" x="7708900" y="3389313"/>
          <p14:tracePt t="28651" x="7700963" y="3413125"/>
          <p14:tracePt t="28661" x="7693025" y="3413125"/>
          <p14:tracePt t="28667" x="7685088" y="3421063"/>
          <p14:tracePt t="28731" x="7677150" y="3421063"/>
          <p14:tracePt t="28748" x="7669213" y="3421063"/>
          <p14:tracePt t="28755" x="7653338" y="3421063"/>
          <p14:tracePt t="28763" x="7637463" y="3421063"/>
          <p14:tracePt t="28771" x="7613650" y="3413125"/>
          <p14:tracePt t="28779" x="7581900" y="3405188"/>
          <p14:tracePt t="28787" x="7550150" y="3397250"/>
          <p14:tracePt t="28795" x="7526338" y="3397250"/>
          <p14:tracePt t="28803" x="7485063" y="3381375"/>
          <p14:tracePt t="28811" x="7437438" y="3357563"/>
          <p14:tracePt t="28820" x="7397750" y="3341688"/>
          <p14:tracePt t="28828" x="7366000" y="3325813"/>
          <p14:tracePt t="28836" x="7342188" y="3317875"/>
          <p14:tracePt t="28844" x="7326313" y="3309938"/>
          <p14:tracePt t="28860" x="7326313" y="3302000"/>
          <p14:tracePt t="28987" x="7326313" y="3294063"/>
          <p14:tracePt t="29012" x="7334250" y="3286125"/>
          <p14:tracePt t="29028" x="7342188" y="3286125"/>
          <p14:tracePt t="29035" x="7342188" y="3278188"/>
          <p14:tracePt t="29044" x="7350125" y="3278188"/>
          <p14:tracePt t="29051" x="7350125" y="3270250"/>
          <p14:tracePt t="29147" x="7350125" y="3262313"/>
          <p14:tracePt t="29243" x="7342188" y="3262313"/>
          <p14:tracePt t="29267" x="7334250" y="3262313"/>
          <p14:tracePt t="29383" x="7334250" y="3252788"/>
          <p14:tracePt t="29396" x="7342188" y="3252788"/>
          <p14:tracePt t="29411" x="7350125" y="3252788"/>
          <p14:tracePt t="29516" x="7350125" y="3244850"/>
          <p14:tracePt t="29792" x="7358063" y="3244850"/>
          <p14:tracePt t="29799" x="7366000" y="3236913"/>
          <p14:tracePt t="29807" x="7373938" y="3236913"/>
          <p14:tracePt t="29823" x="7381875" y="3236913"/>
          <p14:tracePt t="30303" x="7389813" y="3236913"/>
          <p14:tracePt t="30447" x="7397750" y="3236913"/>
          <p14:tracePt t="30455" x="7405688" y="3228975"/>
          <p14:tracePt t="30463" x="7421563" y="3221038"/>
          <p14:tracePt t="30471" x="7437438" y="3213100"/>
          <p14:tracePt t="30480" x="7445375" y="3213100"/>
          <p14:tracePt t="30483" x="7461250" y="3197225"/>
          <p14:tracePt t="30499" x="7469188" y="3189288"/>
          <p14:tracePt t="30507" x="7477125" y="3189288"/>
          <p14:tracePt t="30819" x="7469188" y="3189288"/>
          <p14:tracePt t="30823" x="7453313" y="3189288"/>
          <p14:tracePt t="30831" x="7445375" y="3189288"/>
          <p14:tracePt t="30839" x="7437438" y="3189288"/>
          <p14:tracePt t="30843" x="7429500" y="3189288"/>
          <p14:tracePt t="30851" x="7421563" y="3189288"/>
          <p14:tracePt t="30859" x="7413625" y="3189288"/>
          <p14:tracePt t="30876" x="7405688" y="3189288"/>
          <p14:tracePt t="30883" x="7397750" y="3189288"/>
          <p14:tracePt t="30899" x="7389813" y="3189288"/>
          <p14:tracePt t="30923" x="7381875" y="3197225"/>
          <p14:tracePt t="30940" x="7366000" y="3197225"/>
          <p14:tracePt t="30948" x="7358063" y="3205163"/>
          <p14:tracePt t="30955" x="7350125" y="3213100"/>
          <p14:tracePt t="30974" x="7334250" y="3221038"/>
          <p14:tracePt t="30980" x="7326313" y="3221038"/>
          <p14:tracePt t="30996" x="7326313" y="3228975"/>
          <p14:tracePt t="31123" x="7342188" y="3228975"/>
          <p14:tracePt t="31131" x="7350125" y="3228975"/>
          <p14:tracePt t="31140" x="7373938" y="3228975"/>
          <p14:tracePt t="31148" x="7389813" y="3228975"/>
          <p14:tracePt t="31155" x="7413625" y="3228975"/>
          <p14:tracePt t="31163" x="7429500" y="3228975"/>
          <p14:tracePt t="31171" x="7445375" y="3228975"/>
          <p14:tracePt t="31179" x="7469188" y="3228975"/>
          <p14:tracePt t="31187" x="7477125" y="3228975"/>
          <p14:tracePt t="31195" x="7485063" y="3228975"/>
          <p14:tracePt t="31203" x="7493000" y="3228975"/>
          <p14:tracePt t="31383" x="7502525" y="3228975"/>
          <p14:tracePt t="31392" x="7502525" y="3221038"/>
          <p14:tracePt t="31399" x="7510463" y="3221038"/>
          <p14:tracePt t="31419" x="7518400" y="3221038"/>
          <p14:tracePt t="31507" x="7518400" y="3213100"/>
          <p14:tracePt t="31607" x="7526338" y="3205163"/>
          <p14:tracePt t="31623" x="7534275" y="3205163"/>
          <p14:tracePt t="31636" x="7534275" y="3197225"/>
          <p14:tracePt t="31667" x="7542213" y="3189288"/>
          <p14:tracePt t="31683" x="7550150" y="3181350"/>
          <p14:tracePt t="31692" x="7558088" y="3173413"/>
          <p14:tracePt t="31700" x="7558088" y="3157538"/>
          <p14:tracePt t="31708" x="7566025" y="3149600"/>
          <p14:tracePt t="31716" x="7566025" y="3141663"/>
          <p14:tracePt t="31724" x="7573963" y="3125788"/>
          <p14:tracePt t="31733" x="7573963" y="3117850"/>
          <p14:tracePt t="31740" x="7573963" y="3109913"/>
          <p14:tracePt t="31747" x="7581900" y="3094038"/>
          <p14:tracePt t="31755" x="7581900" y="3086100"/>
          <p14:tracePt t="31763" x="7589838" y="3078163"/>
          <p14:tracePt t="31771" x="7589838" y="3070225"/>
          <p14:tracePt t="31779" x="7589838" y="3062288"/>
          <p14:tracePt t="31787" x="7597775" y="3054350"/>
          <p14:tracePt t="31795" x="7605713" y="3046413"/>
          <p14:tracePt t="31803" x="7605713" y="3038475"/>
          <p14:tracePt t="31811" x="7605713" y="3022600"/>
          <p14:tracePt t="31819" x="7613650" y="2998788"/>
          <p14:tracePt t="31827" x="7613650" y="2959100"/>
          <p14:tracePt t="31835" x="7613650" y="2927350"/>
          <p14:tracePt t="31843" x="7621588" y="2886075"/>
          <p14:tracePt t="31852" x="7621588" y="2854325"/>
          <p14:tracePt t="31859" x="7629525" y="2806700"/>
          <p14:tracePt t="31867" x="7637463" y="2774950"/>
          <p14:tracePt t="31876" x="7645400" y="2735263"/>
          <p14:tracePt t="31883" x="7653338" y="2711450"/>
          <p14:tracePt t="31892" x="7661275" y="2687638"/>
          <p14:tracePt t="31900" x="7669213" y="2663825"/>
          <p14:tracePt t="31909" x="7677150" y="2640013"/>
          <p14:tracePt t="31916" x="7685088" y="2608263"/>
          <p14:tracePt t="31923" x="7693025" y="2592388"/>
          <p14:tracePt t="31932" x="7700963" y="2559050"/>
          <p14:tracePt t="31941" x="7716838" y="2511425"/>
          <p14:tracePt t="31947" x="7732713" y="2471738"/>
          <p14:tracePt t="31958" x="7740650" y="2424113"/>
          <p14:tracePt t="31963" x="7740650" y="2400300"/>
          <p14:tracePt t="31971" x="7748588" y="2368550"/>
          <p14:tracePt t="31979" x="7756525" y="2312988"/>
          <p14:tracePt t="31988" x="7764463" y="2233613"/>
          <p14:tracePt t="31996" x="7780338" y="2160588"/>
          <p14:tracePt t="32003" x="7788275" y="2105025"/>
          <p14:tracePt t="32011" x="7796213" y="2041525"/>
          <p14:tracePt t="32019" x="7804150" y="1985963"/>
          <p14:tracePt t="32028" x="7820025" y="1938338"/>
          <p14:tracePt t="32035" x="7835900" y="1890713"/>
          <p14:tracePt t="32044" x="7859713" y="1825625"/>
          <p14:tracePt t="32051" x="7885113" y="1778000"/>
          <p14:tracePt t="32060" x="7908925" y="1730375"/>
          <p14:tracePt t="32067" x="7932738" y="1674813"/>
          <p14:tracePt t="32076" x="7956550" y="1627188"/>
          <p14:tracePt t="32084" x="7980363" y="1571625"/>
          <p14:tracePt t="32092" x="8012113" y="1522413"/>
          <p14:tracePt t="32100" x="8035925" y="1474788"/>
          <p14:tracePt t="32109" x="8059738" y="1435100"/>
          <p14:tracePt t="32117" x="8083550" y="1387475"/>
          <p14:tracePt t="32123" x="8099425" y="1347788"/>
          <p14:tracePt t="32132" x="8115300" y="1308100"/>
          <p14:tracePt t="32140" x="8123238" y="1292225"/>
          <p14:tracePt t="32147" x="8123238" y="1276350"/>
          <p14:tracePt t="32155" x="8131175" y="1252538"/>
          <p14:tracePt t="32164" x="8139113" y="1244600"/>
          <p14:tracePt t="32171" x="8147050" y="1228725"/>
          <p14:tracePt t="32180" x="8162925" y="1212850"/>
          <p14:tracePt t="32187" x="8170863" y="1212850"/>
          <p14:tracePt t="32196" x="8186738" y="1187450"/>
          <p14:tracePt t="32204" x="8210550" y="1179513"/>
          <p14:tracePt t="32212" x="8226425" y="1163638"/>
          <p14:tracePt t="32219" x="8235950" y="1155700"/>
          <p14:tracePt t="32227" x="8251825" y="1147763"/>
          <p14:tracePt t="32260" x="8251825" y="1139825"/>
          <p14:tracePt t="32451" x="8251825" y="1147763"/>
          <p14:tracePt t="32459" x="8243888" y="1155700"/>
          <p14:tracePt t="32468" x="8226425" y="1179513"/>
          <p14:tracePt t="32476" x="8210550" y="1187450"/>
          <p14:tracePt t="32484" x="8186738" y="1204913"/>
          <p14:tracePt t="32492" x="8178800" y="1228725"/>
          <p14:tracePt t="32500" x="8162925" y="1228725"/>
          <p14:tracePt t="32508" x="8162925" y="1236663"/>
          <p14:tracePt t="32515" x="8154988" y="1236663"/>
          <p14:tracePt t="32532" x="8154988" y="1244600"/>
          <p14:tracePt t="32755" x="8147050" y="1244600"/>
          <p14:tracePt t="32763" x="8139113" y="1252538"/>
          <p14:tracePt t="32771" x="8131175" y="1252538"/>
          <p14:tracePt t="32787" x="8123238" y="1252538"/>
          <p14:tracePt t="32803" x="8107363" y="1252538"/>
          <p14:tracePt t="32811" x="8099425" y="1260475"/>
          <p14:tracePt t="32819" x="8091488" y="1260475"/>
          <p14:tracePt t="32828" x="8075613" y="1260475"/>
          <p14:tracePt t="32835" x="8051800" y="1268413"/>
          <p14:tracePt t="32843" x="8027988" y="1276350"/>
          <p14:tracePt t="32851" x="7988300" y="1284288"/>
          <p14:tracePt t="32860" x="7948613" y="1300163"/>
          <p14:tracePt t="32867" x="7924800" y="1316038"/>
          <p14:tracePt t="32876" x="7893050" y="1323975"/>
          <p14:tracePt t="32883" x="7851775" y="1339850"/>
          <p14:tracePt t="32892" x="7804150" y="1363663"/>
          <p14:tracePt t="32899" x="7756525" y="1387475"/>
          <p14:tracePt t="32908" x="7708900" y="1411288"/>
          <p14:tracePt t="32916" x="7669213" y="1435100"/>
          <p14:tracePt t="32924" x="7661275" y="1443038"/>
          <p14:tracePt t="32932" x="7653338" y="1450975"/>
          <p14:tracePt t="32947" x="7653338" y="1458913"/>
          <p14:tracePt t="32975" x="7653338" y="1466850"/>
          <p14:tracePt t="32979" x="7645400" y="1474788"/>
          <p14:tracePt t="32996" x="7645400" y="1482725"/>
          <p14:tracePt t="33003" x="7645400" y="1498600"/>
          <p14:tracePt t="33011" x="7645400" y="1514475"/>
          <p14:tracePt t="33019" x="7637463" y="1530350"/>
          <p14:tracePt t="33028" x="7637463" y="1547813"/>
          <p14:tracePt t="33040" x="7629525" y="1579563"/>
          <p14:tracePt t="33043" x="7629525" y="1595438"/>
          <p14:tracePt t="33051" x="7621588" y="1619250"/>
          <p14:tracePt t="33060" x="7613650" y="1666875"/>
          <p14:tracePt t="33067" x="7613650" y="1682750"/>
          <p14:tracePt t="33077" x="7613650" y="1698625"/>
          <p14:tracePt t="33083" x="7613650" y="1714500"/>
          <p14:tracePt t="33091" x="7605713" y="1722438"/>
          <p14:tracePt t="33103" x="7605713" y="1730375"/>
          <p14:tracePt t="33108" x="7597775" y="1746250"/>
          <p14:tracePt t="33124" x="7589838" y="1762125"/>
          <p14:tracePt t="33131" x="7589838" y="1770063"/>
          <p14:tracePt t="33140" x="7581900" y="1778000"/>
          <p14:tracePt t="33147" x="7581900" y="1785938"/>
          <p14:tracePt t="33156" x="7581900" y="1793875"/>
          <p14:tracePt t="33167" x="7581900" y="1801813"/>
          <p14:tracePt t="33171" x="7581900" y="1809750"/>
          <p14:tracePt t="33179" x="7573963" y="1817688"/>
          <p14:tracePt t="33188" x="7573963" y="1825625"/>
          <p14:tracePt t="33195" x="7573963" y="1833563"/>
          <p14:tracePt t="33211" x="7573963" y="1849438"/>
          <p14:tracePt t="33219" x="7573963" y="1857375"/>
          <p14:tracePt t="33231" x="7573963" y="1865313"/>
          <p14:tracePt t="33235" x="7573963" y="1873250"/>
          <p14:tracePt t="33243" x="7573963" y="1881188"/>
          <p14:tracePt t="33251" x="7573963" y="1890713"/>
          <p14:tracePt t="33260" x="7573963" y="1898650"/>
          <p14:tracePt t="33276" x="7573963" y="1906588"/>
          <p14:tracePt t="33283" x="7573963" y="1914525"/>
          <p14:tracePt t="33316" x="7573963" y="1922463"/>
          <p14:tracePt t="33347" x="7581900" y="1930400"/>
          <p14:tracePt t="33503" x="7581900" y="1938338"/>
          <p14:tracePt t="33511" x="7566025" y="1946275"/>
          <p14:tracePt t="33531" x="7558088" y="1946275"/>
          <p14:tracePt t="33540" x="7558088" y="1954213"/>
          <p14:tracePt t="33957" x="7566025" y="1954213"/>
          <p14:tracePt t="33963" x="7589838" y="1962150"/>
          <p14:tracePt t="33971" x="7613650" y="1962150"/>
          <p14:tracePt t="33979" x="7645400" y="1962150"/>
          <p14:tracePt t="33987" x="7685088" y="1962150"/>
          <p14:tracePt t="33995" x="7700963" y="1962150"/>
          <p14:tracePt t="34003" x="7732713" y="1962150"/>
          <p14:tracePt t="34012" x="7748588" y="1962150"/>
          <p14:tracePt t="34019" x="7764463" y="1962150"/>
          <p14:tracePt t="34028" x="7788275" y="1970088"/>
          <p14:tracePt t="34035" x="7804150" y="1970088"/>
          <p14:tracePt t="34043" x="7812088" y="1970088"/>
          <p14:tracePt t="34107" x="7820025" y="1970088"/>
          <p14:tracePt t="34115" x="7827963" y="1970088"/>
          <p14:tracePt t="34123" x="7843838" y="1970088"/>
          <p14:tracePt t="34132" x="7869238" y="1978025"/>
          <p14:tracePt t="34140" x="7893050" y="1978025"/>
          <p14:tracePt t="34147" x="7908925" y="1978025"/>
          <p14:tracePt t="34157" x="7924800" y="1985963"/>
          <p14:tracePt t="34163" x="7940675" y="1985963"/>
          <p14:tracePt t="34171" x="7948613" y="1985963"/>
          <p14:tracePt t="34179" x="7956550" y="1993900"/>
          <p14:tracePt t="34187" x="7964488" y="1993900"/>
          <p14:tracePt t="34196" x="7972425" y="1993900"/>
          <p14:tracePt t="34203" x="7980363" y="1993900"/>
          <p14:tracePt t="34211" x="7996238" y="2001838"/>
          <p14:tracePt t="34219" x="8012113" y="2001838"/>
          <p14:tracePt t="34228" x="8020050" y="2009775"/>
          <p14:tracePt t="34235" x="8027988" y="2009775"/>
          <p14:tracePt t="34251" x="8035925" y="2009775"/>
          <p14:tracePt t="34284" x="8043863" y="2009775"/>
          <p14:tracePt t="34303" x="8051800" y="2009775"/>
          <p14:tracePt t="34312" x="8059738" y="2009775"/>
          <p14:tracePt t="34319" x="8075613" y="2009775"/>
          <p14:tracePt t="34327" x="8083550" y="2009775"/>
          <p14:tracePt t="34335" x="8091488" y="2009775"/>
          <p14:tracePt t="34343" x="8099425" y="2009775"/>
          <p14:tracePt t="34351" x="8107363" y="2009775"/>
          <p14:tracePt t="34363" x="8115300" y="2009775"/>
          <p14:tracePt t="34372" x="8123238" y="2009775"/>
          <p14:tracePt t="34387" x="8131175" y="2009775"/>
          <p14:tracePt t="34395" x="8139113" y="2009775"/>
          <p14:tracePt t="34576" x="8131175" y="2017713"/>
          <p14:tracePt t="34579" x="8107363" y="2017713"/>
          <p14:tracePt t="34587" x="8067675" y="2025650"/>
          <p14:tracePt t="34596" x="8035925" y="2025650"/>
          <p14:tracePt t="34603" x="7980363" y="2025650"/>
          <p14:tracePt t="34611" x="7932738" y="2025650"/>
          <p14:tracePt t="34619" x="7859713" y="2025650"/>
          <p14:tracePt t="34627" x="7796213" y="2025650"/>
          <p14:tracePt t="34635" x="7732713" y="2025650"/>
          <p14:tracePt t="34643" x="7677150" y="2025650"/>
          <p14:tracePt t="34651" x="7637463" y="2025650"/>
          <p14:tracePt t="34660" x="7605713" y="2025650"/>
          <p14:tracePt t="34667" x="7589838" y="2025650"/>
          <p14:tracePt t="34676" x="7573963" y="2025650"/>
          <p14:tracePt t="34683" x="7566025" y="2025650"/>
          <p14:tracePt t="34699" x="7550150" y="2025650"/>
          <p14:tracePt t="34716" x="7542213" y="2025650"/>
          <p14:tracePt t="34791" x="7542213" y="2033588"/>
          <p14:tracePt t="34999" x="7558088" y="2033588"/>
          <p14:tracePt t="35008" x="7573963" y="2033588"/>
          <p14:tracePt t="35015" x="7597775" y="2033588"/>
          <p14:tracePt t="35023" x="7637463" y="2033588"/>
          <p14:tracePt t="35031" x="7653338" y="2033588"/>
          <p14:tracePt t="35040" x="7693025" y="2033588"/>
          <p14:tracePt t="35047" x="7732713" y="2033588"/>
          <p14:tracePt t="35057" x="7780338" y="2033588"/>
          <p14:tracePt t="35064" x="7812088" y="2033588"/>
          <p14:tracePt t="35071" x="7843838" y="2033588"/>
          <p14:tracePt t="35080" x="7877175" y="2033588"/>
          <p14:tracePt t="35089" x="7893050" y="2033588"/>
          <p14:tracePt t="35092" x="7916863" y="2033588"/>
          <p14:tracePt t="35099" x="7932738" y="2033588"/>
          <p14:tracePt t="35107" x="7940675" y="2033588"/>
          <p14:tracePt t="35116" x="7948613" y="2033588"/>
          <p14:tracePt t="35125" x="7956550" y="2033588"/>
          <p14:tracePt t="35147" x="7964488" y="2033588"/>
          <p14:tracePt t="35158" x="7972425" y="2033588"/>
          <p14:tracePt t="35288" x="7956550" y="2033588"/>
          <p14:tracePt t="35296" x="7924800" y="2033588"/>
          <p14:tracePt t="35304" x="7900988" y="2033588"/>
          <p14:tracePt t="35312" x="7869238" y="2033588"/>
          <p14:tracePt t="35319" x="7827963" y="2041525"/>
          <p14:tracePt t="35328" x="7740650" y="2041525"/>
          <p14:tracePt t="35336" x="7645400" y="2041525"/>
          <p14:tracePt t="35343" x="7566025" y="2049463"/>
          <p14:tracePt t="35351" x="7477125" y="2049463"/>
          <p14:tracePt t="35357" x="7389813" y="2049463"/>
          <p14:tracePt t="35364" x="7310438" y="2049463"/>
          <p14:tracePt t="35372" x="7254875" y="2049463"/>
          <p14:tracePt t="35379" x="7223125" y="2049463"/>
          <p14:tracePt t="35388" x="7215188" y="2049463"/>
          <p14:tracePt t="35587" x="7215188" y="2057400"/>
          <p14:tracePt t="35596" x="7239000" y="2065338"/>
          <p14:tracePt t="35603" x="7262813" y="2065338"/>
          <p14:tracePt t="35611" x="7294563" y="2065338"/>
          <p14:tracePt t="35619" x="7358063" y="2073275"/>
          <p14:tracePt t="35628" x="7437438" y="2089150"/>
          <p14:tracePt t="35635" x="7510463" y="2097088"/>
          <p14:tracePt t="35643" x="7589838" y="2105025"/>
          <p14:tracePt t="35651" x="7661275" y="2112963"/>
          <p14:tracePt t="35660" x="7716838" y="2120900"/>
          <p14:tracePt t="35667" x="7772400" y="2120900"/>
          <p14:tracePt t="35676" x="7827963" y="2128838"/>
          <p14:tracePt t="35683" x="7843838" y="2128838"/>
          <p14:tracePt t="35693" x="7859713" y="2128838"/>
          <p14:tracePt t="35699" x="7877175" y="2128838"/>
          <p14:tracePt t="35709" x="7893050" y="2128838"/>
          <p14:tracePt t="35716" x="7900988" y="2128838"/>
          <p14:tracePt t="35731" x="7908925" y="2128838"/>
          <p14:tracePt t="35763" x="7916863" y="2128838"/>
          <p14:tracePt t="35779" x="7924800" y="2128838"/>
          <p14:tracePt t="35787" x="7924800" y="2120900"/>
          <p14:tracePt t="35796" x="7932738" y="2120900"/>
          <p14:tracePt t="35803" x="7948613" y="2120900"/>
          <p14:tracePt t="35811" x="7956550" y="2112963"/>
          <p14:tracePt t="35819" x="7964488" y="2112963"/>
          <p14:tracePt t="35827" x="7996238" y="2112963"/>
          <p14:tracePt t="35835" x="8020050" y="2112963"/>
          <p14:tracePt t="35843" x="8043863" y="2112963"/>
          <p14:tracePt t="35851" x="8091488" y="2120900"/>
          <p14:tracePt t="35860" x="8115300" y="2128838"/>
          <p14:tracePt t="35867" x="8147050" y="2144713"/>
          <p14:tracePt t="35876" x="8194675" y="2144713"/>
          <p14:tracePt t="35884" x="8235950" y="2160588"/>
          <p14:tracePt t="35892" x="8259763" y="2168525"/>
          <p14:tracePt t="35899" x="8275638" y="2176463"/>
          <p14:tracePt t="35909" x="8283575" y="2176463"/>
          <p14:tracePt t="35915" x="8291513" y="2176463"/>
          <p14:tracePt t="35931" x="8291513" y="2184400"/>
          <p14:tracePt t="35973" x="8291513" y="2192338"/>
          <p14:tracePt t="35979" x="8267700" y="2200275"/>
          <p14:tracePt t="35987" x="8243888" y="2208213"/>
          <p14:tracePt t="35996" x="8218488" y="2216150"/>
          <p14:tracePt t="36003" x="8178800" y="2224088"/>
          <p14:tracePt t="36011" x="8099425" y="2241550"/>
          <p14:tracePt t="36019" x="8027988" y="2249488"/>
          <p14:tracePt t="36028" x="7956550" y="2257425"/>
          <p14:tracePt t="36036" x="7859713" y="2265363"/>
          <p14:tracePt t="36045" x="7788275" y="2273300"/>
          <p14:tracePt t="36051" x="7708900" y="2281238"/>
          <p14:tracePt t="36060" x="7645400" y="2289175"/>
          <p14:tracePt t="36067" x="7589838" y="2297113"/>
          <p14:tracePt t="36077" x="7550150" y="2297113"/>
          <p14:tracePt t="36083" x="7510463" y="2297113"/>
          <p14:tracePt t="36092" x="7485063" y="2297113"/>
          <p14:tracePt t="36099" x="7469188" y="2297113"/>
          <p14:tracePt t="36109" x="7453313" y="2297113"/>
          <p14:tracePt t="36116" x="7445375" y="2297113"/>
          <p14:tracePt t="36124" x="7437438" y="2297113"/>
          <p14:tracePt t="36156" x="7429500" y="2297113"/>
          <p14:tracePt t="36171" x="7421563" y="2297113"/>
          <p14:tracePt t="36179" x="7413625" y="2297113"/>
          <p14:tracePt t="36188" x="7397750" y="2305050"/>
          <p14:tracePt t="36196" x="7381875" y="2312988"/>
          <p14:tracePt t="36203" x="7358063" y="2320925"/>
          <p14:tracePt t="36211" x="7334250" y="2320925"/>
          <p14:tracePt t="36219" x="7310438" y="2328863"/>
          <p14:tracePt t="36227" x="7294563" y="2336800"/>
          <p14:tracePt t="36236" x="7286625" y="2336800"/>
          <p14:tracePt t="36244" x="7270750" y="2344738"/>
          <p14:tracePt t="36323" x="7302500" y="2344738"/>
          <p14:tracePt t="36331" x="7310438" y="2344738"/>
          <p14:tracePt t="36339" x="7334250" y="2336800"/>
          <p14:tracePt t="36347" x="7381875" y="2320925"/>
          <p14:tracePt t="36357" x="7437438" y="2312988"/>
          <p14:tracePt t="36363" x="7510463" y="2297113"/>
          <p14:tracePt t="36373" x="7597775" y="2289175"/>
          <p14:tracePt t="36380" x="7661275" y="2281238"/>
          <p14:tracePt t="36387" x="7756525" y="2273300"/>
          <p14:tracePt t="36396" x="7851775" y="2265363"/>
          <p14:tracePt t="36403" x="7932738" y="2257425"/>
          <p14:tracePt t="36411" x="8012113" y="2257425"/>
          <p14:tracePt t="36424" x="8107363" y="2257425"/>
          <p14:tracePt t="36431" x="8170863" y="2257425"/>
          <p14:tracePt t="36439" x="8235950" y="2257425"/>
          <p14:tracePt t="36447" x="8251825" y="2257425"/>
          <p14:tracePt t="36456" x="8267700" y="2257425"/>
          <p14:tracePt t="36467" x="8267700" y="2249488"/>
          <p14:tracePt t="36687" x="8259763" y="2249488"/>
          <p14:tracePt t="36696" x="8251825" y="2249488"/>
          <p14:tracePt t="36711" x="8243888" y="2257425"/>
          <p14:tracePt t="36727" x="8235950" y="2257425"/>
          <p14:tracePt t="36736" x="8235950" y="2265363"/>
          <p14:tracePt t="36747" x="8226425" y="2265363"/>
          <p14:tracePt t="36772" x="8218488" y="2265363"/>
          <p14:tracePt t="38123" x="8202613" y="2265363"/>
          <p14:tracePt t="38132" x="8186738" y="2265363"/>
          <p14:tracePt t="38139" x="8162925" y="2273300"/>
          <p14:tracePt t="38147" x="8115300" y="2273300"/>
          <p14:tracePt t="38156" x="8051800" y="2281238"/>
          <p14:tracePt t="38163" x="7980363" y="2289175"/>
          <p14:tracePt t="38172" x="7893050" y="2297113"/>
          <p14:tracePt t="38179" x="7772400" y="2305050"/>
          <p14:tracePt t="38189" x="7550150" y="2320925"/>
          <p14:tracePt t="38196" x="7286625" y="2328863"/>
          <p14:tracePt t="38204" x="7023100" y="2344738"/>
          <p14:tracePt t="38211" x="6759575" y="2352675"/>
          <p14:tracePt t="38219" x="6473825" y="2368550"/>
          <p14:tracePt t="38227" x="6249988" y="2384425"/>
          <p14:tracePt t="38239" x="6051550" y="2392363"/>
          <p14:tracePt t="38243" x="5930900" y="2400300"/>
          <p14:tracePt t="38251" x="5827713" y="2408238"/>
          <p14:tracePt t="38259" x="5732463" y="2424113"/>
          <p14:tracePt t="38267" x="5643563" y="2439988"/>
          <p14:tracePt t="38276" x="5580063" y="2455863"/>
          <p14:tracePt t="38283" x="5532438" y="2471738"/>
          <p14:tracePt t="38291" x="5524500" y="2479675"/>
          <p14:tracePt t="38299" x="5516563" y="2487613"/>
          <p14:tracePt t="38308" x="5508625" y="2487613"/>
          <p14:tracePt t="38315" x="5508625" y="2495550"/>
          <p14:tracePt t="38324" x="5500688" y="2503488"/>
          <p14:tracePt t="38331" x="5492750" y="2519363"/>
          <p14:tracePt t="38339" x="5468938" y="2543175"/>
          <p14:tracePt t="38347" x="5461000" y="2559050"/>
          <p14:tracePt t="38356" x="5429250" y="2600325"/>
          <p14:tracePt t="38363" x="5413375" y="2624138"/>
          <p14:tracePt t="38372" x="5381625" y="2671763"/>
          <p14:tracePt t="38380" x="5365750" y="2687638"/>
          <p14:tracePt t="38389" x="5334000" y="2727325"/>
          <p14:tracePt t="38396" x="5268913" y="2798763"/>
          <p14:tracePt t="38404" x="5205413" y="2862263"/>
          <p14:tracePt t="38411" x="5133975" y="2959100"/>
          <p14:tracePt t="38419" x="5070475" y="3046413"/>
          <p14:tracePt t="38427" x="5022850" y="3117850"/>
          <p14:tracePt t="38436" x="5014913" y="3133725"/>
          <p14:tracePt t="38444" x="5014913" y="3141663"/>
          <p14:tracePt t="38476" x="5014913" y="3149600"/>
          <p14:tracePt t="38491" x="5014913" y="3165475"/>
          <p14:tracePt t="38499" x="5014913" y="3173413"/>
          <p14:tracePt t="38509" x="5014913" y="3181350"/>
          <p14:tracePt t="38516" x="5014913" y="3189288"/>
          <p14:tracePt t="38524" x="5014913" y="3205163"/>
          <p14:tracePt t="38532" x="5006975" y="3213100"/>
          <p14:tracePt t="38539" x="5006975" y="3221038"/>
          <p14:tracePt t="38548" x="5006975" y="3228975"/>
          <p14:tracePt t="42971" x="5006975" y="3252788"/>
          <p14:tracePt t="42979" x="5014913" y="3286125"/>
          <p14:tracePt t="42987" x="5030788" y="3333750"/>
          <p14:tracePt t="43004" x="5046663" y="3429000"/>
          <p14:tracePt t="43011" x="5046663" y="3492500"/>
          <p14:tracePt t="43019" x="5046663" y="3556000"/>
          <p14:tracePt t="43027" x="5046663" y="3621088"/>
          <p14:tracePt t="43035" x="5046663" y="3676650"/>
          <p14:tracePt t="43043" x="5030788" y="3732213"/>
          <p14:tracePt t="43051" x="5014913" y="3811588"/>
          <p14:tracePt t="43059" x="5006975" y="3875088"/>
          <p14:tracePt t="43067" x="4999038" y="3938588"/>
          <p14:tracePt t="43076" x="4991100" y="4027488"/>
          <p14:tracePt t="43083" x="4983163" y="4114800"/>
          <p14:tracePt t="43092" x="4983163" y="4178300"/>
          <p14:tracePt t="43099" x="4983163" y="4265613"/>
          <p14:tracePt t="43108" x="4991100" y="4338638"/>
          <p14:tracePt t="43116" x="5006975" y="4418013"/>
          <p14:tracePt t="43124" x="5014913" y="4457700"/>
          <p14:tracePt t="43131" x="5030788" y="4505325"/>
          <p14:tracePt t="43140" x="5030788" y="4513263"/>
          <p14:tracePt t="43227" x="5030788" y="4521200"/>
          <p14:tracePt t="43251" x="5038725" y="4529138"/>
          <p14:tracePt t="43259" x="5038725" y="4537075"/>
          <p14:tracePt t="43267" x="5038725" y="4552950"/>
          <p14:tracePt t="43276" x="5046663" y="4560888"/>
          <p14:tracePt t="43283" x="5046663" y="4568825"/>
          <p14:tracePt t="43503" x="5046663" y="4576763"/>
          <p14:tracePt t="43511" x="5062538" y="4584700"/>
          <p14:tracePt t="43520" x="5078413" y="4608513"/>
          <p14:tracePt t="43527" x="5118100" y="4641850"/>
          <p14:tracePt t="43537" x="5157788" y="4673600"/>
          <p14:tracePt t="43543" x="5197475" y="4713288"/>
          <p14:tracePt t="43551" x="5213350" y="4721225"/>
          <p14:tracePt t="43559" x="5253038" y="4760913"/>
          <p14:tracePt t="43567" x="5268913" y="4768850"/>
          <p14:tracePt t="43576" x="5300663" y="4800600"/>
          <p14:tracePt t="43579" x="5341938" y="4832350"/>
          <p14:tracePt t="43588" x="5381625" y="4864100"/>
          <p14:tracePt t="43596" x="5397500" y="4879975"/>
          <p14:tracePt t="43604" x="5421313" y="4895850"/>
          <p14:tracePt t="43611" x="5421313" y="4903788"/>
          <p14:tracePt t="43624" x="5429250" y="4903788"/>
          <p14:tracePt t="43641" x="5429250" y="4911725"/>
          <p14:tracePt t="43883" x="5437188" y="4911725"/>
          <p14:tracePt t="43891" x="5445125" y="4911725"/>
          <p14:tracePt t="43899" x="5461000" y="4911725"/>
          <p14:tracePt t="43907" x="5468938" y="4911725"/>
          <p14:tracePt t="43923" x="5476875" y="4903788"/>
          <p14:tracePt t="43931" x="5484813" y="4903788"/>
          <p14:tracePt t="43954" x="5492750" y="4895850"/>
          <p14:tracePt t="44796" x="5500688" y="4895850"/>
          <p14:tracePt t="44811" x="5516563" y="4895850"/>
          <p14:tracePt t="44819" x="5532438" y="4887913"/>
          <p14:tracePt t="44835" x="5540375" y="4887913"/>
          <p14:tracePt t="44844" x="5540375" y="4879975"/>
          <p14:tracePt t="44856" x="5548313" y="4879975"/>
          <p14:tracePt t="44867" x="5556250" y="4872038"/>
          <p14:tracePt t="44891" x="5564188" y="4872038"/>
          <p14:tracePt t="45136" x="5572125" y="4872038"/>
          <p14:tracePt t="45143" x="5580063" y="4872038"/>
          <p14:tracePt t="45152" x="5595938" y="4872038"/>
          <p14:tracePt t="45159" x="5627688" y="4864100"/>
          <p14:tracePt t="45168" x="5651500" y="4864100"/>
          <p14:tracePt t="45176" x="5667375" y="4864100"/>
          <p14:tracePt t="45179" x="5708650" y="4856163"/>
          <p14:tracePt t="45183" x="5772150" y="4848225"/>
          <p14:tracePt t="45192" x="5851525" y="4840288"/>
          <p14:tracePt t="45199" x="5922963" y="4832350"/>
          <p14:tracePt t="45207" x="5986463" y="4824413"/>
          <p14:tracePt t="45215" x="6059488" y="4824413"/>
          <p14:tracePt t="45224" x="6115050" y="4816475"/>
          <p14:tracePt t="45231" x="6178550" y="4816475"/>
          <p14:tracePt t="45240" x="6226175" y="4816475"/>
          <p14:tracePt t="45243" x="6257925" y="4816475"/>
          <p14:tracePt t="45256" x="6265863" y="4808538"/>
          <p14:tracePt t="45263" x="6273800" y="4808538"/>
          <p14:tracePt t="45279" x="6281738" y="4808538"/>
          <p14:tracePt t="45288" x="6289675" y="4800600"/>
          <p14:tracePt t="45296" x="6297613" y="4800600"/>
          <p14:tracePt t="45303" x="6305550" y="4784725"/>
          <p14:tracePt t="45307" x="6321425" y="4776788"/>
          <p14:tracePt t="45316" x="6353175" y="4768850"/>
          <p14:tracePt t="45323" x="6361113" y="4760913"/>
          <p14:tracePt t="45331" x="6376988" y="4752975"/>
          <p14:tracePt t="45340" x="6384925" y="4752975"/>
          <p14:tracePt t="45347" x="6392863" y="4752975"/>
          <p14:tracePt t="45360" x="6402388" y="4752975"/>
          <p14:tracePt t="45368" x="6402388" y="4745038"/>
          <p14:tracePt t="45372" x="6410325" y="4745038"/>
          <p14:tracePt t="45396" x="6418263" y="4745038"/>
          <p14:tracePt t="45420" x="6426200" y="4745038"/>
          <p14:tracePt t="45427" x="6426200" y="4737100"/>
          <p14:tracePt t="45437" x="6434138" y="4737100"/>
          <p14:tracePt t="45443" x="6442075" y="4737100"/>
          <p14:tracePt t="45460" x="6457950" y="4737100"/>
          <p14:tracePt t="45467" x="6465888" y="4737100"/>
          <p14:tracePt t="45476" x="6473825" y="4737100"/>
          <p14:tracePt t="45483" x="6489700" y="4729163"/>
          <p14:tracePt t="45491" x="6513513" y="4729163"/>
          <p14:tracePt t="45499" x="6521450" y="4721225"/>
          <p14:tracePt t="45507" x="6537325" y="4721225"/>
          <p14:tracePt t="45515" x="6545263" y="4713288"/>
          <p14:tracePt t="45523" x="6553200" y="4713288"/>
          <p14:tracePt t="45531" x="6561138" y="4713288"/>
          <p14:tracePt t="45547" x="6569075" y="4713288"/>
          <p14:tracePt t="45643" x="6577013" y="4713288"/>
          <p14:tracePt t="45652" x="6584950" y="4705350"/>
          <p14:tracePt t="45659" x="6592888" y="4705350"/>
          <p14:tracePt t="45680" x="6600825" y="4705350"/>
          <p14:tracePt t="45688" x="6600825" y="4697413"/>
          <p14:tracePt t="45704" x="6608763" y="4697413"/>
          <p14:tracePt t="45711" x="6616700" y="4697413"/>
          <p14:tracePt t="46064" x="6624638" y="4697413"/>
          <p14:tracePt t="46072" x="6640513" y="4697413"/>
          <p14:tracePt t="46087" x="6656388" y="4697413"/>
          <p14:tracePt t="46095" x="6664325" y="4697413"/>
          <p14:tracePt t="46104" x="6696075" y="4713288"/>
          <p14:tracePt t="46111" x="6711950" y="4713288"/>
          <p14:tracePt t="46120" x="6719888" y="4721225"/>
          <p14:tracePt t="46127" x="6735763" y="4721225"/>
          <p14:tracePt t="46136" x="6751638" y="4721225"/>
          <p14:tracePt t="46139" x="6769100" y="4729163"/>
          <p14:tracePt t="46148" x="6777038" y="4737100"/>
          <p14:tracePt t="46156" x="6792913" y="4737100"/>
          <p14:tracePt t="46171" x="6800850" y="4737100"/>
          <p14:tracePt t="46179" x="6800850" y="4745038"/>
          <p14:tracePt t="46188" x="6808788" y="4745038"/>
          <p14:tracePt t="46196" x="6816725" y="4745038"/>
          <p14:tracePt t="46204" x="6824663" y="4752975"/>
          <p14:tracePt t="46211" x="6832600" y="4752975"/>
          <p14:tracePt t="46220" x="6840538" y="4752975"/>
          <p14:tracePt t="46227" x="6848475" y="4752975"/>
          <p14:tracePt t="46235" x="6856413" y="4752975"/>
          <p14:tracePt t="46243" x="6864350" y="4752975"/>
          <p14:tracePt t="46252" x="6880225" y="4760913"/>
          <p14:tracePt t="46263" x="6888163" y="4760913"/>
          <p14:tracePt t="46272" x="6896100" y="4760913"/>
          <p14:tracePt t="46279" x="6904038" y="4760913"/>
          <p14:tracePt t="46288" x="6919913" y="4768850"/>
          <p14:tracePt t="46295" x="6927850" y="4776788"/>
          <p14:tracePt t="46304" x="6935788" y="4776788"/>
          <p14:tracePt t="46320" x="6943725" y="4784725"/>
          <p14:tracePt t="46332" x="6951663" y="4792663"/>
          <p14:tracePt t="46339" x="6959600" y="4792663"/>
          <p14:tracePt t="46348" x="6959600" y="4800600"/>
          <p14:tracePt t="46356" x="6967538" y="4816475"/>
          <p14:tracePt t="46363" x="6991350" y="4824413"/>
          <p14:tracePt t="46372" x="7015163" y="4848225"/>
          <p14:tracePt t="46379" x="7046913" y="4872038"/>
          <p14:tracePt t="46388" x="7094538" y="4911725"/>
          <p14:tracePt t="46396" x="7135813" y="4943475"/>
          <p14:tracePt t="46404" x="7159625" y="4967288"/>
          <p14:tracePt t="46412" x="7199313" y="5008563"/>
          <p14:tracePt t="46420" x="7223125" y="5024438"/>
          <p14:tracePt t="46427" x="7246938" y="5048250"/>
          <p14:tracePt t="46436" x="7270750" y="5064125"/>
          <p14:tracePt t="46443" x="7310438" y="5095875"/>
          <p14:tracePt t="46453" x="7326313" y="5111750"/>
          <p14:tracePt t="46463" x="7342188" y="5119688"/>
          <p14:tracePt t="46471" x="7358063" y="5135563"/>
          <p14:tracePt t="46479" x="7366000" y="5143500"/>
          <p14:tracePt t="46488" x="7381875" y="5151438"/>
          <p14:tracePt t="46496" x="7389813" y="5159375"/>
          <p14:tracePt t="46504" x="7405688" y="5175250"/>
          <p14:tracePt t="46511" x="7413625" y="5175250"/>
          <p14:tracePt t="46521" x="7421563" y="5191125"/>
          <p14:tracePt t="46523" x="7437438" y="5191125"/>
          <p14:tracePt t="46532" x="7453313" y="5207000"/>
          <p14:tracePt t="46539" x="7461250" y="5214938"/>
          <p14:tracePt t="46547" x="7477125" y="5222875"/>
          <p14:tracePt t="46556" x="7485063" y="5230813"/>
          <p14:tracePt t="46563" x="7493000" y="5230813"/>
          <p14:tracePt t="46571" x="7510463" y="5246688"/>
          <p14:tracePt t="46579" x="7518400" y="5246688"/>
          <p14:tracePt t="46588" x="7542213" y="5262563"/>
          <p14:tracePt t="46596" x="7558088" y="5270500"/>
          <p14:tracePt t="46604" x="7573963" y="5270500"/>
          <p14:tracePt t="46611" x="7581900" y="5278438"/>
          <p14:tracePt t="46620" x="7597775" y="5278438"/>
          <p14:tracePt t="46627" x="7621588" y="5286375"/>
          <p14:tracePt t="46636" x="7637463" y="5286375"/>
          <p14:tracePt t="46643" x="7653338" y="5286375"/>
          <p14:tracePt t="46652" x="7669213" y="5286375"/>
          <p14:tracePt t="46663" x="7677150" y="5286375"/>
          <p14:tracePt t="46671" x="7685088" y="5286375"/>
          <p14:tracePt t="46679" x="7693025" y="5286375"/>
          <p14:tracePt t="46692" x="7700963" y="5278438"/>
          <p14:tracePt t="46700" x="7700963" y="5270500"/>
          <p14:tracePt t="46716" x="7708900" y="5262563"/>
          <p14:tracePt t="46732" x="7708900" y="5246688"/>
          <p14:tracePt t="46747" x="7708900" y="5238750"/>
          <p14:tracePt t="46759" x="7708900" y="5230813"/>
          <p14:tracePt t="46768" x="7716838" y="5222875"/>
          <p14:tracePt t="46776" x="7716838" y="5214938"/>
          <p14:tracePt t="46795" x="7716838" y="5207000"/>
          <p14:tracePt t="46823" x="7716838" y="5199063"/>
          <p14:tracePt t="46843" x="7716838" y="5191125"/>
          <p14:tracePt t="46903" x="7716838" y="5183188"/>
          <p14:tracePt t="46920" x="7716838" y="5175250"/>
          <p14:tracePt t="46955" x="7716838" y="5167313"/>
          <p14:tracePt t="47368" x="7708900" y="5167313"/>
          <p14:tracePt t="47376" x="7693025" y="5167313"/>
          <p14:tracePt t="47383" x="7685088" y="5167313"/>
          <p14:tracePt t="47392" x="7677150" y="5159375"/>
          <p14:tracePt t="47399" x="7653338" y="5159375"/>
          <p14:tracePt t="47407" x="7629525" y="5159375"/>
          <p14:tracePt t="47411" x="7613650" y="5159375"/>
          <p14:tracePt t="47419" x="7589838" y="5151438"/>
          <p14:tracePt t="47428" x="7573963" y="5151438"/>
          <p14:tracePt t="47436" x="7566025" y="5151438"/>
          <p14:tracePt t="47443" x="7550150" y="5151438"/>
          <p14:tracePt t="47456" x="7526338" y="5143500"/>
          <p14:tracePt t="47463" x="7518400" y="5143500"/>
          <p14:tracePt t="47471" x="7493000" y="5143500"/>
          <p14:tracePt t="47475" x="7485063" y="5143500"/>
          <p14:tracePt t="47492" x="7477125" y="5143500"/>
          <p14:tracePt t="47623" x="7469188" y="5143500"/>
          <p14:tracePt t="47627" x="7461250" y="5143500"/>
          <p14:tracePt t="47635" x="7445375" y="5143500"/>
          <p14:tracePt t="47643" x="7429500" y="5143500"/>
          <p14:tracePt t="47653" x="7405688" y="5143500"/>
          <p14:tracePt t="47659" x="7389813" y="5143500"/>
          <p14:tracePt t="47669" x="7366000" y="5143500"/>
          <p14:tracePt t="47676" x="7342188" y="5135563"/>
          <p14:tracePt t="47683" x="7326313" y="5135563"/>
          <p14:tracePt t="47691" x="7302500" y="5135563"/>
          <p14:tracePt t="47699" x="7286625" y="5127625"/>
          <p14:tracePt t="47716" x="7270750" y="5119688"/>
          <p14:tracePt t="47724" x="7262813" y="5119688"/>
          <p14:tracePt t="47736" x="7254875" y="5119688"/>
          <p14:tracePt t="47752" x="7246938" y="5111750"/>
          <p14:tracePt t="47763" x="7239000" y="5111750"/>
          <p14:tracePt t="47788" x="7231063" y="5111750"/>
          <p14:tracePt t="47795" x="7223125" y="5111750"/>
          <p14:tracePt t="47819" x="7215188" y="5111750"/>
          <p14:tracePt t="48756" x="7207250" y="5111750"/>
          <p14:tracePt t="48763" x="7199313" y="5127625"/>
          <p14:tracePt t="48772" x="7191375" y="5135563"/>
          <p14:tracePt t="48780" x="7175500" y="5143500"/>
          <p14:tracePt t="48789" x="7167563" y="5159375"/>
          <p14:tracePt t="49008" x="7167563" y="5167313"/>
          <p14:tracePt t="49016" x="7167563" y="5183188"/>
          <p14:tracePt t="49023" x="7159625" y="5199063"/>
          <p14:tracePt t="49032" x="7159625" y="5207000"/>
          <p14:tracePt t="49039" x="7159625" y="5214938"/>
          <p14:tracePt t="49043" x="7159625" y="5230813"/>
          <p14:tracePt t="49051" x="7159625" y="5246688"/>
          <p14:tracePt t="49059" x="7159625" y="5262563"/>
          <p14:tracePt t="49067" x="7159625" y="5278438"/>
          <p14:tracePt t="49079" x="7159625" y="5294313"/>
          <p14:tracePt t="49089" x="7151688" y="5310188"/>
          <p14:tracePt t="49096" x="7151688" y="5319713"/>
          <p14:tracePt t="49104" x="7151688" y="5327650"/>
          <p14:tracePt t="49111" x="7151688" y="5335588"/>
          <p14:tracePt t="49120" x="7151688" y="5351463"/>
          <p14:tracePt t="49123" x="7151688" y="5367338"/>
          <p14:tracePt t="49132" x="7151688" y="5375275"/>
          <p14:tracePt t="49139" x="7151688" y="5391150"/>
          <p14:tracePt t="49147" x="7143750" y="5407025"/>
          <p14:tracePt t="49156" x="7143750" y="5414963"/>
          <p14:tracePt t="49164" x="7135813" y="5422900"/>
          <p14:tracePt t="49172" x="7126288" y="5438775"/>
          <p14:tracePt t="49183" x="7126288" y="5462588"/>
          <p14:tracePt t="49191" x="7118350" y="5462588"/>
          <p14:tracePt t="49199" x="7118350" y="5478463"/>
          <p14:tracePt t="49217" x="7102475" y="5502275"/>
          <p14:tracePt t="49224" x="7102475" y="5510213"/>
          <p14:tracePt t="49231" x="7094538" y="5534025"/>
          <p14:tracePt t="49240" x="7094538" y="5549900"/>
          <p14:tracePt t="49247" x="7094538" y="5565775"/>
          <p14:tracePt t="49256" x="7094538" y="5581650"/>
          <p14:tracePt t="49263" x="7094538" y="5605463"/>
          <p14:tracePt t="49272" x="7094538" y="5645150"/>
          <p14:tracePt t="49279" x="7102475" y="5662613"/>
          <p14:tracePt t="49289" x="7102475" y="5686425"/>
          <p14:tracePt t="49295" x="7110413" y="5702300"/>
          <p14:tracePt t="49303" x="7110413" y="5710238"/>
          <p14:tracePt t="49311" x="7110413" y="5726113"/>
          <p14:tracePt t="49320" x="7110413" y="5741988"/>
          <p14:tracePt t="49327" x="7110413" y="5749925"/>
          <p14:tracePt t="49337" x="7110413" y="5757863"/>
          <p14:tracePt t="49343" x="7110413" y="5765800"/>
          <p14:tracePt t="49352" x="7110413" y="5781675"/>
          <p14:tracePt t="49359" x="7110413" y="5789613"/>
          <p14:tracePt t="49369" x="7110413" y="5797550"/>
          <p14:tracePt t="49375" x="7110413" y="5813425"/>
          <p14:tracePt t="49384" x="7110413" y="5837238"/>
          <p14:tracePt t="49399" x="7110413" y="5853113"/>
          <p14:tracePt t="49407" x="7110413" y="5868988"/>
          <p14:tracePt t="49415" x="7110413" y="5884863"/>
          <p14:tracePt t="49423" x="7110413" y="5900738"/>
          <p14:tracePt t="49431" x="7110413" y="5908675"/>
          <p14:tracePt t="49440" x="7110413" y="5924550"/>
          <p14:tracePt t="49447" x="7110413" y="5932488"/>
          <p14:tracePt t="49457" x="7110413" y="5948363"/>
          <p14:tracePt t="49463" x="7102475" y="5956300"/>
          <p14:tracePt t="49472" x="7102475" y="5964238"/>
          <p14:tracePt t="49487" x="7094538" y="5972175"/>
          <p14:tracePt t="49503" x="7086600" y="5980113"/>
          <p14:tracePt t="49520" x="7086600" y="5988050"/>
          <p14:tracePt t="49527" x="7078663" y="5995988"/>
          <p14:tracePt t="49536" x="7078663" y="6005513"/>
          <p14:tracePt t="49552" x="7078663" y="6013450"/>
          <p14:tracePt t="49559" x="7070725" y="6013450"/>
          <p14:tracePt t="49679" x="7070725" y="5995988"/>
          <p14:tracePt t="49687" x="7078663" y="5956300"/>
          <p14:tracePt t="49695" x="7086600" y="5916613"/>
          <p14:tracePt t="49703" x="7086600" y="5884863"/>
          <p14:tracePt t="49711" x="7086600" y="5861050"/>
          <p14:tracePt t="49715" x="7086600" y="5813425"/>
          <p14:tracePt t="49724" x="7086600" y="5773738"/>
          <p14:tracePt t="49731" x="7086600" y="5734050"/>
          <p14:tracePt t="49740" x="7086600" y="5678488"/>
          <p14:tracePt t="49753" x="7086600" y="5629275"/>
          <p14:tracePt t="49759" x="7086600" y="5597525"/>
          <p14:tracePt t="49767" x="7086600" y="5581650"/>
          <p14:tracePt t="49776" x="7086600" y="5565775"/>
          <p14:tracePt t="49779" x="7086600" y="5549900"/>
          <p14:tracePt t="49788" x="7086600" y="5541963"/>
          <p14:tracePt t="49795" x="7086600" y="5526088"/>
          <p14:tracePt t="49804" x="7086600" y="5518150"/>
          <p14:tracePt t="49816" x="7086600" y="5510213"/>
          <p14:tracePt t="49824" x="7078663" y="5510213"/>
          <p14:tracePt t="49836" x="7078663" y="5502275"/>
          <p14:tracePt t="49859" x="7078663" y="5494338"/>
          <p14:tracePt t="49879" x="7078663" y="5478463"/>
          <p14:tracePt t="49887" x="7078663" y="5454650"/>
          <p14:tracePt t="49895" x="7078663" y="5422900"/>
          <p14:tracePt t="49903" x="7078663" y="5391150"/>
          <p14:tracePt t="49908" x="7078663" y="5359400"/>
          <p14:tracePt t="49915" x="7078663" y="5319713"/>
          <p14:tracePt t="49924" x="7078663" y="5286375"/>
          <p14:tracePt t="49931" x="7078663" y="5262563"/>
          <p14:tracePt t="49943" x="7078663" y="5238750"/>
          <p14:tracePt t="49952" x="7078663" y="5214938"/>
          <p14:tracePt t="49969" x="7078663" y="5175250"/>
          <p14:tracePt t="49971" x="7078663" y="5151438"/>
          <p14:tracePt t="49979" x="7078663" y="5111750"/>
          <p14:tracePt t="49988" x="7078663" y="5095875"/>
          <p14:tracePt t="49996" x="7078663" y="5080000"/>
          <p14:tracePt t="50008" x="7078663" y="5064125"/>
          <p14:tracePt t="50015" x="7078663" y="5056188"/>
          <p14:tracePt t="50024" x="7078663" y="5040313"/>
          <p14:tracePt t="50032" x="7078663" y="5016500"/>
          <p14:tracePt t="50037" x="7070725" y="5008563"/>
          <p14:tracePt t="50043" x="7070725" y="5000625"/>
          <p14:tracePt t="50052" x="7070725" y="4984750"/>
          <p14:tracePt t="50059" x="7070725" y="4976813"/>
          <p14:tracePt t="50071" x="7070725" y="4967288"/>
          <p14:tracePt t="50079" x="7062788" y="4951413"/>
          <p14:tracePt t="50087" x="7062788" y="4943475"/>
          <p14:tracePt t="50095" x="7062788" y="4935538"/>
          <p14:tracePt t="50099" x="7062788" y="4919663"/>
          <p14:tracePt t="50108" x="7062788" y="4911725"/>
          <p14:tracePt t="50115" x="7062788" y="4887913"/>
          <p14:tracePt t="50124" x="7054850" y="4864100"/>
          <p14:tracePt t="50131" x="7054850" y="4832350"/>
          <p14:tracePt t="50140" x="7046913" y="4800600"/>
          <p14:tracePt t="50147" x="7046913" y="4752975"/>
          <p14:tracePt t="50155" x="7046913" y="4721225"/>
          <p14:tracePt t="50163" x="7046913" y="4689475"/>
          <p14:tracePt t="50171" x="7046913" y="4665663"/>
          <p14:tracePt t="50184" x="7046913" y="4649788"/>
          <p14:tracePt t="50192" x="7046913" y="4633913"/>
          <p14:tracePt t="50199" x="7046913" y="4616450"/>
          <p14:tracePt t="50208" x="7046913" y="4600575"/>
          <p14:tracePt t="50216" x="7046913" y="4576763"/>
          <p14:tracePt t="50225" x="7046913" y="4552950"/>
          <p14:tracePt t="50227" x="7046913" y="4537075"/>
          <p14:tracePt t="50236" x="7046913" y="4521200"/>
          <p14:tracePt t="50243" x="7046913" y="4513263"/>
          <p14:tracePt t="50252" x="7046913" y="4497388"/>
          <p14:tracePt t="50259" x="7054850" y="4481513"/>
          <p14:tracePt t="50267" x="7054850" y="4465638"/>
          <p14:tracePt t="50275" x="7054850" y="4449763"/>
          <p14:tracePt t="50284" x="7070725" y="4425950"/>
          <p14:tracePt t="50292" x="7078663" y="4410075"/>
          <p14:tracePt t="50299" x="7078663" y="4394200"/>
          <p14:tracePt t="50308" x="7086600" y="4378325"/>
          <p14:tracePt t="50315" x="7102475" y="4354513"/>
          <p14:tracePt t="50325" x="7102475" y="4338638"/>
          <p14:tracePt t="50331" x="7110413" y="4314825"/>
          <p14:tracePt t="50340" x="7126288" y="4298950"/>
          <p14:tracePt t="50347" x="7126288" y="4291013"/>
          <p14:tracePt t="50356" x="7135813" y="4281488"/>
          <p14:tracePt t="50364" x="7143750" y="4265613"/>
          <p14:tracePt t="50372" x="7151688" y="4257675"/>
          <p14:tracePt t="50392" x="7159625" y="4249738"/>
          <p14:tracePt t="50400" x="7167563" y="4233863"/>
          <p14:tracePt t="50409" x="7175500" y="4233863"/>
          <p14:tracePt t="50416" x="7183438" y="4217988"/>
          <p14:tracePt t="50420" x="7191375" y="4217988"/>
          <p14:tracePt t="50428" x="7191375" y="4210050"/>
          <p14:tracePt t="50437" x="7199313" y="4202113"/>
          <p14:tracePt t="50443" x="7207250" y="4202113"/>
          <p14:tracePt t="50452" x="7215188" y="4194175"/>
          <p14:tracePt t="50459" x="7215188" y="4186238"/>
          <p14:tracePt t="50467" x="7223125" y="4178300"/>
          <p14:tracePt t="50492" x="7231063" y="4178300"/>
          <p14:tracePt t="50631" x="7223125" y="4194175"/>
          <p14:tracePt t="50636" x="7207250" y="4233863"/>
          <p14:tracePt t="50644" x="7183438" y="4281488"/>
          <p14:tracePt t="50652" x="7175500" y="4314825"/>
          <p14:tracePt t="50659" x="7159625" y="4346575"/>
          <p14:tracePt t="50668" x="7159625" y="4370388"/>
          <p14:tracePt t="50676" x="7143750" y="4425950"/>
          <p14:tracePt t="50685" x="7135813" y="4473575"/>
          <p14:tracePt t="50691" x="7118350" y="4537075"/>
          <p14:tracePt t="50700" x="7102475" y="4616450"/>
          <p14:tracePt t="50707" x="7086600" y="4673600"/>
          <p14:tracePt t="50716" x="7062788" y="4737100"/>
          <p14:tracePt t="50724" x="7062788" y="4792663"/>
          <p14:tracePt t="50731" x="7054850" y="4840288"/>
          <p14:tracePt t="50740" x="7046913" y="4856163"/>
          <p14:tracePt t="50747" x="7046913" y="4872038"/>
          <p14:tracePt t="50756" x="7046913" y="4879975"/>
          <p14:tracePt t="50763" x="7046913" y="4887913"/>
          <p14:tracePt t="51055" x="7038975" y="4887913"/>
          <p14:tracePt t="51063" x="7038975" y="4879975"/>
          <p14:tracePt t="51071" x="7015163" y="4848225"/>
          <p14:tracePt t="51076" x="6991350" y="4816475"/>
          <p14:tracePt t="51083" x="6975475" y="4792663"/>
          <p14:tracePt t="51091" x="6943725" y="4752975"/>
          <p14:tracePt t="51100" x="6919913" y="4721225"/>
          <p14:tracePt t="51107" x="6896100" y="4689475"/>
          <p14:tracePt t="51116" x="6864350" y="4649788"/>
          <p14:tracePt t="51123" x="6848475" y="4633913"/>
          <p14:tracePt t="51131" x="6848475" y="4624388"/>
          <p14:tracePt t="51139" x="6848475" y="4616450"/>
          <p14:tracePt t="51155" x="6840538" y="4608513"/>
          <p14:tracePt t="51216" x="6840538" y="4600575"/>
          <p14:tracePt t="51237" x="6832600" y="4592638"/>
          <p14:tracePt t="51252" x="6832600" y="4584700"/>
          <p14:tracePt t="51276" x="6832600" y="4576763"/>
          <p14:tracePt t="51291" x="6832600" y="4568825"/>
          <p14:tracePt t="51300" x="6832600" y="4560888"/>
          <p14:tracePt t="51308" x="6832600" y="4552950"/>
          <p14:tracePt t="51324" x="6832600" y="4545013"/>
          <p14:tracePt t="51363" x="6832600" y="4537075"/>
          <p14:tracePt t="51463" x="6832600" y="4568825"/>
          <p14:tracePt t="51471" x="6824663" y="4616450"/>
          <p14:tracePt t="51480" x="6824663" y="4641850"/>
          <p14:tracePt t="51488" x="6824663" y="4673600"/>
          <p14:tracePt t="51495" x="6824663" y="4729163"/>
          <p14:tracePt t="51504" x="6824663" y="4792663"/>
          <p14:tracePt t="51511" x="6824663" y="4840288"/>
          <p14:tracePt t="51515" x="6824663" y="4895850"/>
          <p14:tracePt t="51523" x="6824663" y="4943475"/>
          <p14:tracePt t="51532" x="6824663" y="4976813"/>
          <p14:tracePt t="51540" x="6824663" y="5008563"/>
          <p14:tracePt t="51547" x="6824663" y="5032375"/>
          <p14:tracePt t="51556" x="6824663" y="5056188"/>
          <p14:tracePt t="51563" x="6824663" y="5064125"/>
          <p14:tracePt t="51575" x="6824663" y="5072063"/>
          <p14:tracePt t="51588" x="6824663" y="5080000"/>
          <p14:tracePt t="51612" x="6824663" y="5087938"/>
          <p14:tracePt t="51620" x="6824663" y="5095875"/>
          <p14:tracePt t="51627" x="6824663" y="5103813"/>
          <p14:tracePt t="51640" x="6824663" y="5119688"/>
          <p14:tracePt t="51643" x="6824663" y="5135563"/>
          <p14:tracePt t="51651" x="6824663" y="5151438"/>
          <p14:tracePt t="51659" x="6824663" y="5175250"/>
          <p14:tracePt t="51669" x="6824663" y="5191125"/>
          <p14:tracePt t="51675" x="6824663" y="5214938"/>
          <p14:tracePt t="51684" x="6824663" y="5230813"/>
          <p14:tracePt t="51696" x="6824663" y="5254625"/>
          <p14:tracePt t="51703" x="6824663" y="5278438"/>
          <p14:tracePt t="51707" x="6824663" y="5302250"/>
          <p14:tracePt t="51716" x="6824663" y="5319713"/>
          <p14:tracePt t="51723" x="6824663" y="5343525"/>
          <p14:tracePt t="51731" x="6824663" y="5367338"/>
          <p14:tracePt t="51739" x="6832600" y="5383213"/>
          <p14:tracePt t="51747" x="6840538" y="5414963"/>
          <p14:tracePt t="51759" x="6848475" y="5446713"/>
          <p14:tracePt t="51769" x="6848475" y="5470525"/>
          <p14:tracePt t="51772" x="6848475" y="5494338"/>
          <p14:tracePt t="51779" x="6856413" y="5518150"/>
          <p14:tracePt t="51788" x="6864350" y="5549900"/>
          <p14:tracePt t="51795" x="6864350" y="5581650"/>
          <p14:tracePt t="51804" x="6864350" y="5637213"/>
          <p14:tracePt t="51811" x="6864350" y="5678488"/>
          <p14:tracePt t="51824" x="6864350" y="5726113"/>
          <p14:tracePt t="51831" x="6864350" y="5765800"/>
          <p14:tracePt t="51836" x="6856413" y="5813425"/>
          <p14:tracePt t="51843" x="6848475" y="5845175"/>
          <p14:tracePt t="51851" x="6840538" y="5884863"/>
          <p14:tracePt t="51859" x="6832600" y="5916613"/>
          <p14:tracePt t="51868" x="6832600" y="5948363"/>
          <p14:tracePt t="51876" x="6824663" y="5972175"/>
          <p14:tracePt t="51888" x="6816725" y="5995988"/>
          <p14:tracePt t="51896" x="6816725" y="6029325"/>
          <p14:tracePt t="51901" x="6816725" y="6069013"/>
          <p14:tracePt t="51908" x="6816725" y="6084888"/>
          <p14:tracePt t="51916" x="6816725" y="6100763"/>
          <p14:tracePt t="51924" x="6816725" y="6116638"/>
          <p14:tracePt t="51931" x="6816725" y="6132513"/>
          <p14:tracePt t="51940" x="6824663" y="6148388"/>
          <p14:tracePt t="51952" x="6824663" y="6156325"/>
          <p14:tracePt t="51968" x="6824663" y="6164263"/>
          <p14:tracePt t="52048" x="6832600" y="6156325"/>
          <p14:tracePt t="52056" x="6840538" y="6132513"/>
          <p14:tracePt t="52064" x="6856413" y="6092825"/>
          <p14:tracePt t="52072" x="6880225" y="6029325"/>
          <p14:tracePt t="52075" x="6896100" y="5948363"/>
          <p14:tracePt t="52084" x="6904038" y="5853113"/>
          <p14:tracePt t="52091" x="6911975" y="5749925"/>
          <p14:tracePt t="52101" x="6911975" y="5662613"/>
          <p14:tracePt t="52108" x="6911975" y="5573713"/>
          <p14:tracePt t="52117" x="6911975" y="5494338"/>
          <p14:tracePt t="52123" x="6911975" y="5407025"/>
          <p14:tracePt t="52131" x="6904038" y="5319713"/>
          <p14:tracePt t="52139" x="6888163" y="5222875"/>
          <p14:tracePt t="52147" x="6872288" y="5127625"/>
          <p14:tracePt t="52156" x="6848475" y="5040313"/>
          <p14:tracePt t="52168" x="6816725" y="4967288"/>
          <p14:tracePt t="52176" x="6792913" y="4879975"/>
          <p14:tracePt t="52184" x="6769100" y="4808538"/>
          <p14:tracePt t="52191" x="6751638" y="4752975"/>
          <p14:tracePt t="52201" x="6735763" y="4697413"/>
          <p14:tracePt t="52204" x="6727825" y="4665663"/>
          <p14:tracePt t="52211" x="6719888" y="4624388"/>
          <p14:tracePt t="52220" x="6719888" y="4616450"/>
          <p14:tracePt t="52227" x="6719888" y="4600575"/>
          <p14:tracePt t="52235" x="6719888" y="4592638"/>
          <p14:tracePt t="52252" x="6719888" y="4584700"/>
          <p14:tracePt t="52423" x="6711950" y="4584700"/>
          <p14:tracePt t="52611" x="6711950" y="4592638"/>
          <p14:tracePt t="52627" x="6711950" y="4600575"/>
          <p14:tracePt t="52667" x="6719888" y="4600575"/>
          <p14:tracePt t="52684" x="6727825" y="4600575"/>
          <p14:tracePt t="52691" x="6751638" y="4592638"/>
          <p14:tracePt t="52700" x="6769100" y="4584700"/>
          <p14:tracePt t="52707" x="6784975" y="4568825"/>
          <p14:tracePt t="52716" x="6808788" y="4560888"/>
          <p14:tracePt t="52727" x="6848475" y="4529138"/>
          <p14:tracePt t="52736" x="6888163" y="4497388"/>
          <p14:tracePt t="52743" x="6927850" y="4465638"/>
          <p14:tracePt t="52747" x="6967538" y="4418013"/>
          <p14:tracePt t="52755" x="7007225" y="4378325"/>
          <p14:tracePt t="52763" x="7038975" y="4338638"/>
          <p14:tracePt t="52771" x="7038975" y="4314825"/>
          <p14:tracePt t="52780" x="7054850" y="4291013"/>
          <p14:tracePt t="52791" x="7054850" y="4273550"/>
          <p14:tracePt t="52801" x="7062788" y="4249738"/>
          <p14:tracePt t="52808" x="7062788" y="4225925"/>
          <p14:tracePt t="52811" x="7070725" y="4210050"/>
          <p14:tracePt t="52820" x="7070725" y="4202113"/>
          <p14:tracePt t="52827" x="7070725" y="4194175"/>
          <p14:tracePt t="52837" x="7070725" y="4178300"/>
          <p14:tracePt t="52844" x="7070725" y="4170363"/>
          <p14:tracePt t="52851" x="7070725" y="4162425"/>
          <p14:tracePt t="52859" x="7070725" y="4154488"/>
          <p14:tracePt t="52876" x="7070725" y="4146550"/>
          <p14:tracePt t="52892" x="7070725" y="4138613"/>
          <p14:tracePt t="52900" x="7070725" y="4130675"/>
          <p14:tracePt t="52920" x="7070725" y="4122738"/>
          <p14:tracePt t="52927" x="7078663" y="4122738"/>
          <p14:tracePt t="52935" x="7078663" y="4114800"/>
          <p14:tracePt t="52939" x="7078663" y="4106863"/>
          <p14:tracePt t="52956" x="7078663" y="4098925"/>
          <p14:tracePt t="53051" x="7078663" y="4090988"/>
          <p14:tracePt t="53091" x="7078663" y="4083050"/>
          <p14:tracePt t="53099" x="7086600" y="4075113"/>
          <p14:tracePt t="53107" x="7094538" y="4059238"/>
          <p14:tracePt t="53117" x="7102475" y="4059238"/>
          <p14:tracePt t="53123" x="7110413" y="4043363"/>
          <p14:tracePt t="53136" x="7118350" y="4043363"/>
          <p14:tracePt t="53143" x="7126288" y="4035425"/>
          <p14:tracePt t="53152" x="7126288" y="4027488"/>
          <p14:tracePt t="53159" x="7135813" y="4019550"/>
          <p14:tracePt t="53171" x="7143750" y="4019550"/>
          <p14:tracePt t="53179" x="7151688" y="4011613"/>
          <p14:tracePt t="53200" x="7159625" y="4003675"/>
          <p14:tracePt t="53207" x="7167563" y="3995738"/>
          <p14:tracePt t="53217" x="7175500" y="3995738"/>
          <p14:tracePt t="53223" x="7183438" y="3995738"/>
          <p14:tracePt t="53227" x="7183438" y="3987800"/>
          <p14:tracePt t="53363" x="7167563" y="3987800"/>
          <p14:tracePt t="53379" x="7159625" y="3987800"/>
          <p14:tracePt t="53388" x="7151688" y="3987800"/>
          <p14:tracePt t="53396" x="7143750" y="3987800"/>
          <p14:tracePt t="53412" x="7135813" y="3995738"/>
          <p14:tracePt t="53459" x="7126288" y="3995738"/>
          <p14:tracePt t="53516" x="7135813" y="3995738"/>
          <p14:tracePt t="53524" x="7143750" y="3995738"/>
          <p14:tracePt t="53531" x="7159625" y="3995738"/>
          <p14:tracePt t="53543" x="7167563" y="3995738"/>
          <p14:tracePt t="53552" x="7175500" y="3987800"/>
          <p14:tracePt t="53559" x="7183438" y="3987800"/>
          <p14:tracePt t="53576" x="7191375" y="3987800"/>
          <p14:tracePt t="53584" x="7199313" y="3987800"/>
          <p14:tracePt t="53592" x="7199313" y="3979863"/>
          <p14:tracePt t="53667" x="7191375" y="3979863"/>
          <p14:tracePt t="53675" x="7183438" y="3979863"/>
          <p14:tracePt t="53683" x="7175500" y="3979863"/>
          <p14:tracePt t="53691" x="7167563" y="3979863"/>
          <p14:tracePt t="53701" x="7159625" y="3987800"/>
          <p14:tracePt t="53707" x="7151688" y="3995738"/>
          <p14:tracePt t="53717" x="7135813" y="3995738"/>
          <p14:tracePt t="53724" x="7135813" y="4011613"/>
          <p14:tracePt t="53732" x="7118350" y="4019550"/>
          <p14:tracePt t="53740" x="7118350" y="4027488"/>
          <p14:tracePt t="53747" x="7110413" y="4027488"/>
          <p14:tracePt t="53779" x="7110413" y="4035425"/>
          <p14:tracePt t="53796" x="7110413" y="4043363"/>
          <p14:tracePt t="53823" x="7110413" y="4051300"/>
          <p14:tracePt t="53839" x="7110413" y="4059238"/>
          <p14:tracePt t="53851" x="7110413" y="4075113"/>
          <p14:tracePt t="53859" x="7118350" y="4083050"/>
          <p14:tracePt t="53867" x="7118350" y="4090988"/>
          <p14:tracePt t="53876" x="7118350" y="4098925"/>
          <p14:tracePt t="53887" x="7118350" y="4106863"/>
          <p14:tracePt t="53895" x="7118350" y="4130675"/>
          <p14:tracePt t="53903" x="7118350" y="4138613"/>
          <p14:tracePt t="53907" x="7094538" y="4178300"/>
          <p14:tracePt t="53917" x="7070725" y="4210050"/>
          <p14:tracePt t="53923" x="7046913" y="4241800"/>
          <p14:tracePt t="53931" x="7023100" y="4281488"/>
          <p14:tracePt t="53939" x="7015163" y="4298950"/>
          <p14:tracePt t="53953" x="6999288" y="4322763"/>
          <p14:tracePt t="53959" x="6975475" y="4370388"/>
          <p14:tracePt t="53969" x="6975475" y="4386263"/>
          <p14:tracePt t="53971" x="6967538" y="4410075"/>
          <p14:tracePt t="53979" x="6967538" y="4425950"/>
          <p14:tracePt t="53988" x="6967538" y="4441825"/>
          <p14:tracePt t="53995" x="6967538" y="4465638"/>
          <p14:tracePt t="54003" x="6967538" y="4489450"/>
          <p14:tracePt t="54017" x="6967538" y="4505325"/>
          <p14:tracePt t="54023" x="6967538" y="4513263"/>
          <p14:tracePt t="54032" x="6967538" y="4521200"/>
          <p14:tracePt t="54036" x="6967538" y="4537075"/>
          <p14:tracePt t="54052" x="6967538" y="4545013"/>
          <p14:tracePt t="54080" x="6967538" y="4552950"/>
          <p14:tracePt t="54096" x="6967538" y="4568825"/>
          <p14:tracePt t="54100" x="6967538" y="4576763"/>
          <p14:tracePt t="54107" x="6967538" y="4584700"/>
          <p14:tracePt t="54118" x="6967538" y="4600575"/>
          <p14:tracePt t="54124" x="6975475" y="4616450"/>
          <p14:tracePt t="54131" x="6975475" y="4641850"/>
          <p14:tracePt t="54144" x="6983413" y="4673600"/>
          <p14:tracePt t="54152" x="6991350" y="4697413"/>
          <p14:tracePt t="54159" x="6991350" y="4713288"/>
          <p14:tracePt t="54163" x="6999288" y="4737100"/>
          <p14:tracePt t="54171" x="7007225" y="4752975"/>
          <p14:tracePt t="54179" x="7007225" y="4784725"/>
          <p14:tracePt t="54188" x="7007225" y="4792663"/>
          <p14:tracePt t="54195" x="7015163" y="4808538"/>
          <p14:tracePt t="54207" x="7015163" y="4824413"/>
          <p14:tracePt t="54218" x="7015163" y="4848225"/>
          <p14:tracePt t="54223" x="7023100" y="4879975"/>
          <p14:tracePt t="54227" x="7023100" y="4903788"/>
          <p14:tracePt t="54236" x="7031038" y="4935538"/>
          <p14:tracePt t="54244" x="7031038" y="4984750"/>
          <p14:tracePt t="54252" x="7031038" y="5016500"/>
          <p14:tracePt t="54259" x="7038975" y="5048250"/>
          <p14:tracePt t="54271" x="7038975" y="5080000"/>
          <p14:tracePt t="54279" x="7038975" y="5119688"/>
          <p14:tracePt t="54287" x="7046913" y="5159375"/>
          <p14:tracePt t="54291" x="7046913" y="5175250"/>
          <p14:tracePt t="54300" x="7046913" y="5199063"/>
          <p14:tracePt t="54307" x="7046913" y="5222875"/>
          <p14:tracePt t="54317" x="7046913" y="5238750"/>
          <p14:tracePt t="54323" x="7046913" y="5262563"/>
          <p14:tracePt t="54331" x="7046913" y="5270500"/>
          <p14:tracePt t="54344" x="7046913" y="5278438"/>
          <p14:tracePt t="54352" x="7046913" y="5286375"/>
          <p14:tracePt t="54363" x="7038975" y="5294313"/>
          <p14:tracePt t="54371" x="7038975" y="5302250"/>
          <p14:tracePt t="54416" x="7038975" y="5310188"/>
          <p14:tracePt t="54467" x="7038975" y="5327650"/>
          <p14:tracePt t="54479" x="7038975" y="5335588"/>
          <p14:tracePt t="54487" x="7038975" y="5359400"/>
          <p14:tracePt t="54495" x="7038975" y="5367338"/>
          <p14:tracePt t="54503" x="7038975" y="5383213"/>
          <p14:tracePt t="54512" x="7038975" y="5391150"/>
          <p14:tracePt t="54520" x="7038975" y="5407025"/>
          <p14:tracePt t="54528" x="7038975" y="5414963"/>
          <p14:tracePt t="54544" x="7031038" y="5430838"/>
          <p14:tracePt t="54559" x="7031038" y="5438775"/>
          <p14:tracePt t="54563" x="7031038" y="5446713"/>
          <p14:tracePt t="54571" x="7031038" y="5454650"/>
          <p14:tracePt t="54588" x="7031038" y="5462588"/>
          <p14:tracePt t="54595" x="7031038" y="5470525"/>
          <p14:tracePt t="54603" x="7031038" y="5478463"/>
          <p14:tracePt t="54628" x="7023100" y="5486400"/>
          <p14:tracePt t="54683" x="7015163" y="5494338"/>
          <p14:tracePt t="54704" x="7007225" y="5494338"/>
          <p14:tracePt t="54727" x="7007225" y="5502275"/>
          <p14:tracePt t="56311" x="6991350" y="5502275"/>
          <p14:tracePt t="56319" x="6959600" y="5502275"/>
          <p14:tracePt t="56327" x="6911975" y="5502275"/>
          <p14:tracePt t="56337" x="6888163" y="5502275"/>
          <p14:tracePt t="56343" x="6832600" y="5502275"/>
          <p14:tracePt t="56352" x="6759575" y="5502275"/>
          <p14:tracePt t="56359" x="6656388" y="5502275"/>
          <p14:tracePt t="56369" x="6561138" y="5502275"/>
          <p14:tracePt t="56376" x="6434138" y="5502275"/>
          <p14:tracePt t="56383" x="6234113" y="5502275"/>
          <p14:tracePt t="56387" x="6018213" y="5502275"/>
          <p14:tracePt t="56396" x="5780088" y="5502275"/>
          <p14:tracePt t="56403" x="5468938" y="5494338"/>
          <p14:tracePt t="56411" x="5141913" y="5462588"/>
          <p14:tracePt t="56419" x="4759325" y="5399088"/>
          <p14:tracePt t="56427" x="4337050" y="5302250"/>
          <p14:tracePt t="56435" x="3883025" y="5175250"/>
          <p14:tracePt t="56444" x="3403600" y="5032375"/>
          <p14:tracePt t="56452" x="2909888" y="4848225"/>
          <p14:tracePt t="56460" x="2424113" y="4649788"/>
          <p14:tracePt t="56468" x="1920875" y="4410075"/>
          <p14:tracePt t="56476" x="1450975" y="4178300"/>
          <p14:tracePt t="56483" x="1012825" y="3948113"/>
          <p14:tracePt t="56491" x="606425" y="3740150"/>
          <p14:tracePt t="56501" x="287338" y="3556000"/>
          <p14:tracePt t="56507" x="7938" y="339725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94E4E274-C08C-4456-AA75-ABF1E341C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490" y="3962400"/>
            <a:ext cx="4549812" cy="2438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966934-F5A2-422B-B1A1-C10D2ED7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9D540-C82C-45B1-8487-81D7F73AF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77308"/>
            <a:ext cx="4876800" cy="558223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Test was conducted in the 20-Inch Mach 6 Tunnel at NASA Langley Research Center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experiment consisted of 33 different geometrical configurations</a:t>
            </a:r>
          </a:p>
          <a:p>
            <a:r>
              <a:rPr lang="en-US" dirty="0"/>
              <a:t>Nose radius</a:t>
            </a:r>
          </a:p>
          <a:p>
            <a:r>
              <a:rPr lang="en-US" dirty="0"/>
              <a:t>Slice leading edge location</a:t>
            </a:r>
          </a:p>
          <a:p>
            <a:r>
              <a:rPr lang="en-US" dirty="0"/>
              <a:t>Flap leading edge location</a:t>
            </a:r>
          </a:p>
          <a:p>
            <a:r>
              <a:rPr lang="en-US" dirty="0"/>
              <a:t>Flap deflection angle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Wind tunnel conditions</a:t>
            </a:r>
          </a:p>
          <a:p>
            <a:r>
              <a:rPr lang="en-US" dirty="0"/>
              <a:t>Reynolds number: 2.5 mil/ft and 4 mil/ft</a:t>
            </a:r>
          </a:p>
          <a:p>
            <a:r>
              <a:rPr lang="en-US" dirty="0"/>
              <a:t>Temperature: 860 R</a:t>
            </a:r>
          </a:p>
          <a:p>
            <a:r>
              <a:rPr lang="en-US" dirty="0"/>
              <a:t>Mach: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Uncertainty was determined through the calorically perfect gas, isentropic flow relations and repeated runs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CA99B-FADE-420E-A545-E5170C368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E5AD6-E9D3-4CDD-B969-D6B0017C00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877308"/>
            <a:ext cx="3992881" cy="2651988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59464D6E-7172-4FA6-A89D-AA25D2ADBA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45720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5294"/>
    </mc:Choice>
    <mc:Fallback xmlns="">
      <p:transition advClick="0" advTm="45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522" x="3484563" y="6515100"/>
          <p14:tracePt t="7531" x="3994150" y="6172200"/>
          <p14:tracePt t="7538" x="4495800" y="5773738"/>
          <p14:tracePt t="7547" x="4918075" y="5407025"/>
          <p14:tracePt t="7554" x="5276850" y="5064125"/>
          <p14:tracePt t="7562" x="5588000" y="4752975"/>
          <p14:tracePt t="7570" x="5867400" y="4457700"/>
          <p14:tracePt t="7580" x="6091238" y="4194175"/>
          <p14:tracePt t="7586" x="6257925" y="3971925"/>
          <p14:tracePt t="7594" x="6384925" y="3771900"/>
          <p14:tracePt t="7601" x="6481763" y="3629025"/>
          <p14:tracePt t="7610" x="6537325" y="3500438"/>
          <p14:tracePt t="7618" x="6584950" y="3413125"/>
          <p14:tracePt t="7626" x="6616700" y="3302000"/>
          <p14:tracePt t="7634" x="6648450" y="3236913"/>
          <p14:tracePt t="7642" x="6672263" y="3149600"/>
          <p14:tracePt t="7651" x="6688138" y="3086100"/>
          <p14:tracePt t="7658" x="6696075" y="3030538"/>
          <p14:tracePt t="7666" x="6704013" y="2982913"/>
          <p14:tracePt t="7675" x="6711950" y="2951163"/>
          <p14:tracePt t="7682" x="6711950" y="2919413"/>
          <p14:tracePt t="7691" x="6711950" y="2901950"/>
          <p14:tracePt t="7698" x="6711950" y="2886075"/>
          <p14:tracePt t="7706" x="6711950" y="2878138"/>
          <p14:tracePt t="7724" x="6711950" y="2870200"/>
          <p14:tracePt t="7731" x="6711950" y="2862263"/>
          <p14:tracePt t="7738" x="6704013" y="2862263"/>
          <p14:tracePt t="7747" x="6696075" y="2854325"/>
          <p14:tracePt t="7770" x="6688138" y="2854325"/>
          <p14:tracePt t="7802" x="6688138" y="2846388"/>
          <p14:tracePt t="7818" x="6680200" y="2846388"/>
          <p14:tracePt t="7866" x="6672263" y="2846388"/>
          <p14:tracePt t="11374" x="6664325" y="2846388"/>
          <p14:tracePt t="11377" x="6648450" y="2838450"/>
          <p14:tracePt t="11386" x="6632575" y="2838450"/>
          <p14:tracePt t="11394" x="6624638" y="2838450"/>
          <p14:tracePt t="11402" x="6616700" y="2838450"/>
          <p14:tracePt t="11418" x="6592888" y="2838450"/>
          <p14:tracePt t="11426" x="6561138" y="2838450"/>
          <p14:tracePt t="11434" x="6529388" y="2838450"/>
          <p14:tracePt t="11442" x="6505575" y="2838450"/>
          <p14:tracePt t="11450" x="6457950" y="2838450"/>
          <p14:tracePt t="11458" x="6402388" y="2838450"/>
          <p14:tracePt t="11466" x="6337300" y="2838450"/>
          <p14:tracePt t="11474" x="6242050" y="2838450"/>
          <p14:tracePt t="11482" x="6138863" y="2838450"/>
          <p14:tracePt t="11490" x="6010275" y="2838450"/>
          <p14:tracePt t="11498" x="5859463" y="2838450"/>
          <p14:tracePt t="11507" x="5684838" y="2838450"/>
          <p14:tracePt t="11514" x="5484813" y="2838450"/>
          <p14:tracePt t="11523" x="5310188" y="2838450"/>
          <p14:tracePt t="11530" x="5133975" y="2838450"/>
          <p14:tracePt t="11539" x="4983163" y="2838450"/>
          <p14:tracePt t="11546" x="4830763" y="2838450"/>
          <p14:tracePt t="11554" x="4656138" y="2838450"/>
          <p14:tracePt t="11562" x="4503738" y="2838450"/>
          <p14:tracePt t="11569" x="4384675" y="2838450"/>
          <p14:tracePt t="11578" x="4257675" y="2838450"/>
          <p14:tracePt t="11586" x="4121150" y="2822575"/>
          <p14:tracePt t="11594" x="4017963" y="2822575"/>
          <p14:tracePt t="11601" x="3922713" y="2814638"/>
          <p14:tracePt t="11610" x="3867150" y="2814638"/>
          <p14:tracePt t="11618" x="3802063" y="2806700"/>
          <p14:tracePt t="11626" x="3746500" y="2806700"/>
          <p14:tracePt t="11634" x="3738563" y="2806700"/>
          <p14:tracePt t="11642" x="3730625" y="2806700"/>
          <p14:tracePt t="11842" x="3738563" y="2806700"/>
          <p14:tracePt t="11850" x="3746500" y="2806700"/>
          <p14:tracePt t="11858" x="3754438" y="2806700"/>
          <p14:tracePt t="11866" x="3762375" y="2806700"/>
          <p14:tracePt t="11874" x="3786188" y="2806700"/>
          <p14:tracePt t="11882" x="3802063" y="2806700"/>
          <p14:tracePt t="11891" x="3817938" y="2814638"/>
          <p14:tracePt t="11898" x="3843338" y="2814638"/>
          <p14:tracePt t="11907" x="3859213" y="2814638"/>
          <p14:tracePt t="11914" x="3867150" y="2814638"/>
          <p14:tracePt t="11923" x="3883025" y="2814638"/>
          <p14:tracePt t="11930" x="3890963" y="2814638"/>
          <p14:tracePt t="11938" x="3898900" y="2822575"/>
          <p14:tracePt t="11946" x="3906838" y="2822575"/>
          <p14:tracePt t="11954" x="3914775" y="2830513"/>
          <p14:tracePt t="11962" x="3922713" y="2830513"/>
          <p14:tracePt t="11970" x="3930650" y="2830513"/>
          <p14:tracePt t="11978" x="3946525" y="2830513"/>
          <p14:tracePt t="11987" x="3954463" y="2830513"/>
          <p14:tracePt t="11994" x="3962400" y="2838450"/>
          <p14:tracePt t="12002" x="3970338" y="2838450"/>
          <p14:tracePt t="12010" x="3978275" y="2838450"/>
          <p14:tracePt t="12018" x="3986213" y="2838450"/>
          <p14:tracePt t="12026" x="3994150" y="2838450"/>
          <p14:tracePt t="12042" x="4002088" y="2838450"/>
          <p14:tracePt t="12050" x="4010025" y="2838450"/>
          <p14:tracePt t="16107" x="4010025" y="2846388"/>
          <p14:tracePt t="16114" x="4017963" y="2862263"/>
          <p14:tracePt t="16123" x="4025900" y="2870200"/>
          <p14:tracePt t="16130" x="4025900" y="2878138"/>
          <p14:tracePt t="16138" x="4033838" y="2894013"/>
          <p14:tracePt t="16146" x="4041775" y="2909888"/>
          <p14:tracePt t="16155" x="4049713" y="2927350"/>
          <p14:tracePt t="16162" x="4065588" y="2943225"/>
          <p14:tracePt t="16170" x="4073525" y="2974975"/>
          <p14:tracePt t="16178" x="4089400" y="2990850"/>
          <p14:tracePt t="16186" x="4105275" y="3030538"/>
          <p14:tracePt t="16194" x="4113213" y="3046413"/>
          <p14:tracePt t="16203" x="4137025" y="3078163"/>
          <p14:tracePt t="16210" x="4144963" y="3101975"/>
          <p14:tracePt t="16219" x="4160838" y="3125788"/>
          <p14:tracePt t="16226" x="4168775" y="3141663"/>
          <p14:tracePt t="16235" x="4184650" y="3173413"/>
          <p14:tracePt t="16246" x="4217988" y="3205163"/>
          <p14:tracePt t="16255" x="4241800" y="3244850"/>
          <p14:tracePt t="16262" x="4281488" y="3294063"/>
          <p14:tracePt t="16270" x="4329113" y="3357563"/>
          <p14:tracePt t="16278" x="4392613" y="3413125"/>
          <p14:tracePt t="16287" x="4456113" y="3476625"/>
          <p14:tracePt t="16294" x="4527550" y="3524250"/>
          <p14:tracePt t="16298" x="4584700" y="3571875"/>
          <p14:tracePt t="16306" x="4664075" y="3621088"/>
          <p14:tracePt t="16314" x="4743450" y="3676650"/>
          <p14:tracePt t="16322" x="4814888" y="3716338"/>
          <p14:tracePt t="16329" x="4878388" y="3748088"/>
          <p14:tracePt t="16338" x="4951413" y="3787775"/>
          <p14:tracePt t="16346" x="5006975" y="3819525"/>
          <p14:tracePt t="16355" x="5054600" y="3843338"/>
          <p14:tracePt t="16362" x="5094288" y="3867150"/>
          <p14:tracePt t="16374" x="5126038" y="3875088"/>
          <p14:tracePt t="16381" x="5133975" y="3875088"/>
          <p14:tracePt t="16390" x="5165725" y="3890963"/>
          <p14:tracePt t="16398" x="5189538" y="3898900"/>
          <p14:tracePt t="16406" x="5237163" y="3922713"/>
          <p14:tracePt t="16414" x="5260975" y="3922713"/>
          <p14:tracePt t="16422" x="5300663" y="3938588"/>
          <p14:tracePt t="16426" x="5334000" y="3956050"/>
          <p14:tracePt t="16435" x="5357813" y="3971925"/>
          <p14:tracePt t="16442" x="5373688" y="3971925"/>
          <p14:tracePt t="16450" x="5397500" y="3987800"/>
          <p14:tracePt t="16458" x="5413375" y="3995738"/>
          <p14:tracePt t="16466" x="5429250" y="4019550"/>
          <p14:tracePt t="16474" x="5468938" y="4051300"/>
          <p14:tracePt t="16482" x="5508625" y="4075113"/>
          <p14:tracePt t="16490" x="5548313" y="4114800"/>
          <p14:tracePt t="16498" x="5572125" y="4138613"/>
          <p14:tracePt t="16506" x="5603875" y="4170363"/>
          <p14:tracePt t="16514" x="5635625" y="4194175"/>
          <p14:tracePt t="16522" x="5676900" y="4225925"/>
          <p14:tracePt t="16530" x="5692775" y="4241800"/>
          <p14:tracePt t="16538" x="5708650" y="4249738"/>
          <p14:tracePt t="16546" x="5716588" y="4265613"/>
          <p14:tracePt t="22394" x="5595938" y="4425950"/>
          <p14:tracePt t="22406" x="5476875" y="4568825"/>
          <p14:tracePt t="22415" x="5405438" y="4657725"/>
          <p14:tracePt t="22422" x="5341938" y="4721225"/>
          <p14:tracePt t="22431" x="5284788" y="4792663"/>
          <p14:tracePt t="22435" x="5245100" y="4832350"/>
          <p14:tracePt t="22442" x="5189538" y="4879975"/>
          <p14:tracePt t="22451" x="5141913" y="4919663"/>
          <p14:tracePt t="22458" x="5102225" y="4959350"/>
          <p14:tracePt t="22466" x="5094288" y="4976813"/>
          <p14:tracePt t="22473" x="5070475" y="5000625"/>
          <p14:tracePt t="22482" x="5062538" y="5024438"/>
          <p14:tracePt t="22490" x="5054600" y="5032375"/>
          <p14:tracePt t="22498" x="5054600" y="5040313"/>
          <p14:tracePt t="22506" x="5046663" y="5056188"/>
          <p14:tracePt t="22515" x="5038725" y="5064125"/>
          <p14:tracePt t="22522" x="5038725" y="5072063"/>
          <p14:tracePt t="22531" x="5030788" y="5080000"/>
          <p14:tracePt t="22538" x="5022850" y="5087938"/>
          <p14:tracePt t="22546" x="5022850" y="5103813"/>
          <p14:tracePt t="22554" x="5014913" y="5111750"/>
          <p14:tracePt t="22561" x="4999038" y="5135563"/>
          <p14:tracePt t="22570" x="4999038" y="5151438"/>
          <p14:tracePt t="22577" x="4991100" y="5167313"/>
          <p14:tracePt t="22586" x="4983163" y="5175250"/>
          <p14:tracePt t="22593" x="4983163" y="5183188"/>
          <p14:tracePt t="22602" x="4983163" y="5199063"/>
          <p14:tracePt t="22609" x="4983163" y="5214938"/>
          <p14:tracePt t="22618" x="4975225" y="5238750"/>
          <p14:tracePt t="22626" x="4975225" y="5246688"/>
          <p14:tracePt t="22635" x="4975225" y="5262563"/>
          <p14:tracePt t="22642" x="4975225" y="5286375"/>
          <p14:tracePt t="22650" x="4975225" y="5310188"/>
          <p14:tracePt t="22658" x="4975225" y="5335588"/>
          <p14:tracePt t="22666" x="4975225" y="5351463"/>
          <p14:tracePt t="22674" x="4975225" y="5375275"/>
          <p14:tracePt t="22682" x="4975225" y="5407025"/>
          <p14:tracePt t="22690" x="4975225" y="5430838"/>
          <p14:tracePt t="22698" x="4975225" y="5454650"/>
          <p14:tracePt t="22706" x="4975225" y="5486400"/>
          <p14:tracePt t="22713" x="4975225" y="5510213"/>
          <p14:tracePt t="22722" x="4983163" y="5534025"/>
          <p14:tracePt t="22730" x="4983163" y="5549900"/>
          <p14:tracePt t="22737" x="4991100" y="5565775"/>
          <p14:tracePt t="22746" x="4999038" y="5589588"/>
          <p14:tracePt t="22754" x="4999038" y="5605463"/>
          <p14:tracePt t="22762" x="4999038" y="5629275"/>
          <p14:tracePt t="22770" x="5006975" y="5645150"/>
          <p14:tracePt t="22778" x="5014913" y="5662613"/>
          <p14:tracePt t="22786" x="5022850" y="5678488"/>
          <p14:tracePt t="22794" x="5022850" y="5694363"/>
          <p14:tracePt t="22802" x="5030788" y="5710238"/>
          <p14:tracePt t="22809" x="5038725" y="5726113"/>
          <p14:tracePt t="22818" x="5046663" y="5749925"/>
          <p14:tracePt t="22826" x="5062538" y="5781675"/>
          <p14:tracePt t="22834" x="5078413" y="5813425"/>
          <p14:tracePt t="22842" x="5102225" y="5853113"/>
          <p14:tracePt t="22850" x="5118100" y="5892800"/>
          <p14:tracePt t="22858" x="5149850" y="5940425"/>
          <p14:tracePt t="22867" x="5181600" y="5972175"/>
          <p14:tracePt t="22874" x="5213350" y="6013450"/>
          <p14:tracePt t="22884" x="5253038" y="6053138"/>
          <p14:tracePt t="22891" x="5268913" y="6069013"/>
          <p14:tracePt t="22898" x="5310188" y="6100763"/>
          <p14:tracePt t="22906" x="5357813" y="6132513"/>
          <p14:tracePt t="22914" x="5405438" y="6164263"/>
          <p14:tracePt t="22922" x="5445125" y="6188075"/>
          <p14:tracePt t="22930" x="5476875" y="6203950"/>
          <p14:tracePt t="22938" x="5524500" y="6219825"/>
          <p14:tracePt t="22946" x="5572125" y="6235700"/>
          <p14:tracePt t="22954" x="5635625" y="6251575"/>
          <p14:tracePt t="22961" x="5716588" y="6267450"/>
          <p14:tracePt t="22971" x="5811838" y="6283325"/>
          <p14:tracePt t="22978" x="5907088" y="6291263"/>
          <p14:tracePt t="22987" x="6010275" y="6291263"/>
          <p14:tracePt t="22994" x="6115050" y="6291263"/>
          <p14:tracePt t="23003" x="6226175" y="6291263"/>
          <p14:tracePt t="23011" x="6329363" y="6275388"/>
          <p14:tracePt t="23019" x="6410325" y="6259513"/>
          <p14:tracePt t="23026" x="6481763" y="6243638"/>
          <p14:tracePt t="23034" x="6561138" y="6211888"/>
          <p14:tracePt t="23042" x="6616700" y="6196013"/>
          <p14:tracePt t="23050" x="6664325" y="6180138"/>
          <p14:tracePt t="23057" x="6696075" y="6172200"/>
          <p14:tracePt t="23074" x="6696075" y="6164263"/>
          <p14:tracePt t="23162" x="6696075" y="6156325"/>
          <p14:tracePt t="23170" x="6696075" y="6148388"/>
          <p14:tracePt t="23178" x="6696075" y="6140450"/>
          <p14:tracePt t="23194" x="6696075" y="6132513"/>
          <p14:tracePt t="23203" x="6696075" y="6124575"/>
          <p14:tracePt t="23218" x="6696075" y="6116638"/>
          <p14:tracePt t="25138" x="6704013" y="6116638"/>
          <p14:tracePt t="25374" x="6704013" y="6108700"/>
          <p14:tracePt t="26354" x="6696075" y="6092825"/>
          <p14:tracePt t="26362" x="6680200" y="6084888"/>
          <p14:tracePt t="26370" x="6672263" y="6069013"/>
          <p14:tracePt t="26378" x="6656388" y="6053138"/>
          <p14:tracePt t="26386" x="6656388" y="6029325"/>
          <p14:tracePt t="26394" x="6640513" y="5972175"/>
          <p14:tracePt t="26402" x="6624638" y="5900738"/>
          <p14:tracePt t="26410" x="6584950" y="5789613"/>
          <p14:tracePt t="26418" x="6537325" y="5589588"/>
          <p14:tracePt t="26426" x="6489700" y="5438775"/>
          <p14:tracePt t="26434" x="6450013" y="5270500"/>
          <p14:tracePt t="26446" x="6418263" y="5119688"/>
          <p14:tracePt t="26454" x="6384925" y="5032375"/>
          <p14:tracePt t="26462" x="6376988" y="4959350"/>
          <p14:tracePt t="26470" x="6369050" y="4895850"/>
          <p14:tracePt t="26478" x="6361113" y="4824413"/>
          <p14:tracePt t="26486" x="6361113" y="4776788"/>
          <p14:tracePt t="26494" x="6361113" y="4745038"/>
          <p14:tracePt t="26502" x="6361113" y="4705350"/>
          <p14:tracePt t="26510" x="6361113" y="4697413"/>
          <p14:tracePt t="26718" x="6361113" y="4689475"/>
          <p14:tracePt t="26762" x="6361113" y="4681538"/>
          <p14:tracePt t="26770" x="6361113" y="4673600"/>
          <p14:tracePt t="26786" x="6353175" y="4673600"/>
          <p14:tracePt t="26794" x="6353175" y="4665663"/>
          <p14:tracePt t="43342" x="6337300" y="4616450"/>
          <p14:tracePt t="43370" x="6329363" y="4616450"/>
          <p14:tracePt t="43394" x="6329363" y="4608513"/>
          <p14:tracePt t="43402" x="6321425" y="4608513"/>
          <p14:tracePt t="43411" x="6313488" y="4592638"/>
          <p14:tracePt t="43417" x="6305550" y="4584700"/>
          <p14:tracePt t="43426" x="6289675" y="4560888"/>
          <p14:tracePt t="43434" x="6281738" y="4537075"/>
          <p14:tracePt t="43442" x="6257925" y="4505325"/>
          <p14:tracePt t="43450" x="6234113" y="4465638"/>
          <p14:tracePt t="43458" x="6218238" y="4425950"/>
          <p14:tracePt t="43466" x="6194425" y="4386263"/>
          <p14:tracePt t="43474" x="6170613" y="4346575"/>
          <p14:tracePt t="43482" x="6154738" y="4330700"/>
          <p14:tracePt t="43489" x="6154738" y="4322763"/>
          <p14:tracePt t="43502" x="6138863" y="4298950"/>
          <p14:tracePt t="43518" x="6138863" y="4291013"/>
          <p14:tracePt t="44299" x="6130925" y="4291013"/>
          <p14:tracePt t="44306" x="6115050" y="4273550"/>
          <p14:tracePt t="44315" x="6083300" y="4257675"/>
          <p14:tracePt t="44322" x="6034088" y="4233863"/>
          <p14:tracePt t="44330" x="5946775" y="4186238"/>
          <p14:tracePt t="44338" x="5827713" y="4130675"/>
          <p14:tracePt t="44347" x="5603875" y="4035425"/>
          <p14:tracePt t="44354" x="5357813" y="3938588"/>
          <p14:tracePt t="44362" x="5141913" y="3875088"/>
          <p14:tracePt t="44374" x="5038725" y="3851275"/>
          <p14:tracePt t="44382" x="4943475" y="3843338"/>
          <p14:tracePt t="44390" x="4854575" y="3843338"/>
          <p14:tracePt t="44398" x="4838700" y="3843338"/>
          <p14:tracePt t="44406" x="4822825" y="3843338"/>
          <p14:tracePt t="44410" x="4799013" y="3843338"/>
          <p14:tracePt t="44418" x="4775200" y="3851275"/>
          <p14:tracePt t="44426" x="4751388" y="3859213"/>
          <p14:tracePt t="44434" x="4719638" y="3859213"/>
          <p14:tracePt t="44447" x="4695825" y="3859213"/>
          <p14:tracePt t="44454" x="4648200" y="3851275"/>
          <p14:tracePt t="44462" x="4576763" y="3819525"/>
          <p14:tracePt t="44470" x="4424363" y="3724275"/>
          <p14:tracePt t="44474" x="4233863" y="3571875"/>
          <p14:tracePt t="44482" x="3922713" y="3333750"/>
          <p14:tracePt t="44490" x="3548063" y="3038475"/>
          <p14:tracePt t="44498" x="3109913" y="2663825"/>
          <p14:tracePt t="44506" x="2606675" y="2233613"/>
          <p14:tracePt t="44515" x="2081213" y="1778000"/>
          <p14:tracePt t="44521" x="1490663" y="1276350"/>
          <p14:tracePt t="44531" x="860425" y="757238"/>
          <p14:tracePt t="44538" x="255588" y="271463"/>
          <p14:tracePt t="45294" x="390525" y="828675"/>
          <p14:tracePt t="45294" x="622300" y="989013"/>
          <p14:tracePt t="45294" x="844550" y="1131888"/>
          <p14:tracePt t="45294" x="1100138" y="1323975"/>
          <p14:tracePt t="45294" x="1308100" y="1482725"/>
          <p14:tracePt t="45294" x="1546225" y="1674813"/>
          <p14:tracePt t="45294" x="1770063" y="1833563"/>
          <p14:tracePt t="45294" x="1960563" y="1985963"/>
          <p14:tracePt t="45294" x="2184400" y="2128838"/>
          <p14:tracePt t="45294" x="2335213" y="2249488"/>
          <p14:tracePt t="45294" x="2495550" y="2376488"/>
          <p14:tracePt t="45294" x="2646363" y="2479675"/>
          <p14:tracePt t="45294" x="2806700" y="2600325"/>
          <p14:tracePt t="45294" x="2941638" y="2711450"/>
          <p14:tracePt t="45294" x="3084513" y="2830513"/>
          <p14:tracePt t="45294" x="3221038" y="2959100"/>
          <p14:tracePt t="45294" x="3363913" y="3086100"/>
          <p14:tracePt t="45294" x="3500438" y="3228975"/>
          <p14:tracePt t="45294" x="3603625" y="3349625"/>
          <p14:tracePt t="45294" x="3690938" y="3452813"/>
          <p14:tracePt t="45294" x="3802063" y="3571875"/>
          <p14:tracePt t="45294" x="3851275" y="3636963"/>
          <p14:tracePt t="45294" x="3898900" y="3708400"/>
          <p14:tracePt t="45294" x="3914775" y="3724275"/>
          <p14:tracePt t="45294" x="3930650" y="3740150"/>
          <p14:tracePt t="45294" x="3930650" y="3748088"/>
          <p14:tracePt t="45294" x="3922713" y="3748088"/>
          <p14:tracePt t="45294" x="3914775" y="3756025"/>
          <p14:tracePt t="45294" x="3883025" y="3771900"/>
          <p14:tracePt t="45294" x="3859213" y="3779838"/>
          <p14:tracePt t="45294" x="3794125" y="3803650"/>
          <p14:tracePt t="45294" x="3738563" y="3819525"/>
          <p14:tracePt t="45294" x="3643313" y="3843338"/>
          <p14:tracePt t="45294" x="3556000" y="3859213"/>
          <p14:tracePt t="45294" x="3435350" y="3883025"/>
          <p14:tracePt t="45294" x="3300413" y="3890963"/>
          <p14:tracePt t="45294" x="3197225" y="3890963"/>
          <p14:tracePt t="45294" x="3052763" y="3890963"/>
          <p14:tracePt t="45294" x="2870200" y="3883025"/>
          <p14:tracePt t="45294" x="2638425" y="3835400"/>
          <p14:tracePt t="45294" x="2400300" y="3756025"/>
          <p14:tracePt t="45294" x="2152650" y="3644900"/>
          <p14:tracePt t="45294" x="1857375" y="3524250"/>
          <p14:tracePt t="45294" x="1633538" y="3421063"/>
          <p14:tracePt t="45294" x="1435100" y="3357563"/>
          <p14:tracePt t="45294" x="1435100" y="3341688"/>
          <p14:tracePt t="45294" x="1435100" y="3333750"/>
          <p14:tracePt t="45294" x="1435100" y="3286125"/>
          <p14:tracePt t="45294" x="1435100" y="3205163"/>
          <p14:tracePt t="45294" x="1435100" y="3030538"/>
          <p14:tracePt t="45294" x="1411288" y="2798763"/>
          <p14:tracePt t="45294" x="1371600" y="2527300"/>
          <p14:tracePt t="45294" x="1316038" y="2233613"/>
          <p14:tracePt t="45294" x="1235075" y="1849438"/>
          <p14:tracePt t="45294" x="1147763" y="1530350"/>
          <p14:tracePt t="45294" x="1036638" y="1163638"/>
          <p14:tracePt t="45294" x="925513" y="877888"/>
          <p14:tracePt t="45294" x="796925" y="582613"/>
          <p14:tracePt t="45294" x="685800" y="334963"/>
          <p14:tracePt t="45294" x="582613" y="127000"/>
          <p14:tracePt t="45294" x="50165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939FD-73BE-4AB6-B8BB-1C4B4789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E46BC-304C-4FF3-8E47-2452163FE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18570"/>
            <a:ext cx="3505200" cy="5582230"/>
          </a:xfrm>
        </p:spPr>
        <p:txBody>
          <a:bodyPr>
            <a:normAutofit/>
          </a:bodyPr>
          <a:lstStyle/>
          <a:p>
            <a:r>
              <a:rPr lang="en-US" sz="1800" dirty="0"/>
              <a:t>VULCAN-CFD was used for a UQ turbulence parameter study (circled in table) and for anchoring the drag for the inviscid study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 inviscid study was done with Cart3D with adjoint-based grid refinement and was used to study all the configurations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These configurations were chosen for the UQ study, because they cover the entire geometric design space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536D8-1A8B-439B-B491-6A57CECD345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858000" y="6583680"/>
            <a:ext cx="914400" cy="228600"/>
          </a:xfrm>
        </p:spPr>
        <p:txBody>
          <a:bodyPr/>
          <a:lstStyle/>
          <a:p>
            <a:fld id="{8D00AA97-0A12-490A-A41F-8922FABBC1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4BFDF-C404-4BEE-BFB4-17614E20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6F55EB-BB73-4FA5-9CD0-72A10E42B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685800"/>
            <a:ext cx="3559554" cy="6075081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70C4FD-E686-4E4B-910E-2CD2B6CB6A6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30.21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3154" y="38100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25355"/>
      </p:ext>
    </p:extLst>
  </p:cSld>
  <p:clrMapOvr>
    <a:masterClrMapping/>
  </p:clrMapOvr>
  <p:transition advClick="0" advTm="36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D7EE-8C70-4B43-9A80-1957913DF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VULCAN-CFD Uncertainty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32D93-227C-4BBF-A3CC-7ABD823B6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77308"/>
            <a:ext cx="8564880" cy="18340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000" dirty="0"/>
              <a:t>Two driving sources of uncertainty for VULCAN-CFD:</a:t>
            </a:r>
          </a:p>
          <a:p>
            <a:r>
              <a:rPr lang="en-US" sz="2000" dirty="0"/>
              <a:t>Grid uncertainty</a:t>
            </a:r>
          </a:p>
          <a:p>
            <a:r>
              <a:rPr lang="en-US" sz="2000" dirty="0"/>
              <a:t>Turbulence parameter uncertainty</a:t>
            </a:r>
          </a:p>
          <a:p>
            <a:pPr lvl="1"/>
            <a:r>
              <a:rPr lang="en-US" sz="1800" dirty="0"/>
              <a:t>Two turbulence models studied: </a:t>
            </a:r>
            <a:r>
              <a:rPr lang="en-US" sz="1800" dirty="0" err="1"/>
              <a:t>Spalart-Allmaras</a:t>
            </a:r>
            <a:r>
              <a:rPr lang="en-US" sz="1800" dirty="0"/>
              <a:t> (SA) and </a:t>
            </a:r>
            <a:r>
              <a:rPr lang="en-US" sz="1800" dirty="0" err="1"/>
              <a:t>Menter</a:t>
            </a:r>
            <a:r>
              <a:rPr lang="en-US" sz="1800" dirty="0"/>
              <a:t> Shear-Stress Transport (SST) Models</a:t>
            </a:r>
          </a:p>
          <a:p>
            <a:r>
              <a:rPr lang="en-US" sz="2200" dirty="0"/>
              <a:t>These uncertainties were combined to make a grid + turbulence parameter uncertainty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4B835-4915-42E1-8E76-BA486F95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B631C4-2941-40CE-B833-222E642D3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92" y="2819247"/>
            <a:ext cx="7460609" cy="2209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F3E3D6-106A-44A5-8199-3BBA229C9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5304232"/>
            <a:ext cx="4800600" cy="11715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C46A69-5CCA-4430-B67A-DC264B89533A}"/>
              </a:ext>
            </a:extLst>
          </p:cNvPr>
          <p:cNvSpPr txBox="1"/>
          <p:nvPr/>
        </p:nvSpPr>
        <p:spPr>
          <a:xfrm>
            <a:off x="2552697" y="2552312"/>
            <a:ext cx="3581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Turbulence parameter uncertainty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FBBE8F-3689-4E1E-8EDF-39CCCE74372A}"/>
              </a:ext>
            </a:extLst>
          </p:cNvPr>
          <p:cNvSpPr txBox="1"/>
          <p:nvPr/>
        </p:nvSpPr>
        <p:spPr>
          <a:xfrm>
            <a:off x="2781300" y="5043959"/>
            <a:ext cx="3581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Grid uncertainty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B68BD6-8AF5-4FF4-B03B-1FE96E0038B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28.977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45229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80051"/>
      </p:ext>
    </p:extLst>
  </p:cSld>
  <p:clrMapOvr>
    <a:masterClrMapping/>
  </p:clrMapOvr>
  <p:transition advClick="0" advTm="28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BE848-E219-47B5-A155-57A479D212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877308"/>
                <a:ext cx="8534400" cy="3389892"/>
              </a:xfrm>
            </p:spPr>
            <p:txBody>
              <a:bodyPr>
                <a:normAutofit/>
              </a:bodyPr>
              <a:lstStyle/>
              <a:p>
                <a:r>
                  <a:rPr lang="en-US" sz="1400" dirty="0"/>
                  <a:t>The gird uncertainty and turbulence parameter uncertainty is combined together, here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sz="1400" dirty="0"/>
                  <a:t> is SA or SST and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/>
                  <a:t> is L, D, or M</a:t>
                </a:r>
              </a:p>
              <a:p>
                <a:endParaRPr lang="en-US" sz="1400" dirty="0"/>
              </a:p>
              <a:p>
                <a:endParaRPr lang="en-US" sz="1400" dirty="0"/>
              </a:p>
              <a:p>
                <a:endParaRPr lang="en-US" sz="1400" dirty="0"/>
              </a:p>
              <a:p>
                <a:endParaRPr lang="en-US" sz="1400" dirty="0"/>
              </a:p>
              <a:p>
                <a:pPr marL="0" indent="0">
                  <a:buNone/>
                </a:pPr>
                <a:endParaRPr lang="en-US" sz="1400" dirty="0"/>
              </a:p>
              <a:p>
                <a:pPr marL="0" indent="0">
                  <a:buNone/>
                </a:pPr>
                <a:endParaRPr lang="en-US" sz="1400" dirty="0"/>
              </a:p>
              <a:p>
                <a:r>
                  <a:rPr lang="en-US" sz="1400" dirty="0"/>
                  <a:t>Then it is assumed the true combined uncertainty for each configuration will lie within the runs that were implemented</a:t>
                </a:r>
              </a:p>
              <a:p>
                <a:r>
                  <a:rPr lang="en-US" sz="1400" dirty="0"/>
                  <a:t>The max lower and upper uncertainty is taken to be the combined grid and turbulence parameter uncertainty that will be used in the full configuration study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BE848-E219-47B5-A155-57A479D212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877308"/>
                <a:ext cx="8534400" cy="3389892"/>
              </a:xfrm>
              <a:blipFill>
                <a:blip r:embed="rId4"/>
                <a:stretch>
                  <a:fillRect t="-360" r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BBEADE5-6F3F-4CDE-A879-2F0824E5A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VULCAN-CFD Uncertainty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82E70-AFBE-420C-9556-F4E93B90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35F3B1-F242-4179-A2EF-AD3695FF9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896" y="4616113"/>
            <a:ext cx="3756712" cy="19369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69FE60-01D3-44EB-B464-B6B0F611A777}"/>
              </a:ext>
            </a:extLst>
          </p:cNvPr>
          <p:cNvSpPr txBox="1"/>
          <p:nvPr/>
        </p:nvSpPr>
        <p:spPr>
          <a:xfrm>
            <a:off x="1066800" y="4277559"/>
            <a:ext cx="701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Final total combined grid and turbulence parameter uncertainty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5ADF31-CEB5-486A-991C-7DF456E17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755" y="1524000"/>
            <a:ext cx="6257045" cy="138399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4D5702-A989-4996-89D9-D7B855EEB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7400" y="40235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35668"/>
      </p:ext>
    </p:extLst>
  </p:cSld>
  <p:clrMapOvr>
    <a:masterClrMapping/>
  </p:clrMapOvr>
  <p:transition advClick="0" advTm="5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EDB2C1D-C538-4524-9C91-C7062BE98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3973889"/>
            <a:ext cx="7219950" cy="7334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AF4FB-2EAC-4C0B-A2AC-EC87809F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Inviscid Anchoring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2A293F-B247-4E7B-B46F-9B9A4CC643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877308"/>
                <a:ext cx="8534400" cy="346329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The inviscid study was done with Cart3D with adjoint-based grid refinement and was used to study all the configurations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To define the drag for Cart3D an anchoring approach was used</a:t>
                </a:r>
              </a:p>
              <a:p>
                <a:r>
                  <a:rPr lang="en-US" sz="2400" dirty="0"/>
                  <a:t>A Gaussian Process was defined as a surrogate,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sz="2400" dirty="0"/>
                  <a:t> is SA or SST model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Gaussian Process model is then used as an additive factor for the Cart3D drag coefficient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2A293F-B247-4E7B-B46F-9B9A4CC643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877308"/>
                <a:ext cx="8534400" cy="3463294"/>
              </a:xfrm>
              <a:blipFill>
                <a:blip r:embed="rId5"/>
                <a:stretch>
                  <a:fillRect l="-429" t="-2113" r="-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A8797-9AFA-44A2-8714-F69B59DC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14A124-0ABD-494C-9409-30283B5DB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5257800"/>
            <a:ext cx="8382000" cy="12477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CA2D1F-27ED-4BF9-B332-04EE86AA2052}"/>
              </a:ext>
            </a:extLst>
          </p:cNvPr>
          <p:cNvSpPr txBox="1"/>
          <p:nvPr/>
        </p:nvSpPr>
        <p:spPr>
          <a:xfrm>
            <a:off x="2247900" y="49646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Verification of the anchoring approach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D6E672-96DC-4E06-95E7-C4AE328C3F15}"/>
              </a:ext>
            </a:extLst>
          </p:cNvPr>
          <p:cNvGrpSpPr/>
          <p:nvPr/>
        </p:nvGrpSpPr>
        <p:grpSpPr>
          <a:xfrm>
            <a:off x="1851957" y="2284382"/>
            <a:ext cx="4686300" cy="1297018"/>
            <a:chOff x="1776412" y="2343654"/>
            <a:chExt cx="4686300" cy="129701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E5EC77-3FA8-4E0E-9BE9-DF0BC2422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76412" y="2343654"/>
              <a:ext cx="4686300" cy="619125"/>
            </a:xfrm>
            <a:prstGeom prst="rect">
              <a:avLst/>
            </a:prstGeom>
          </p:spPr>
        </p:pic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657B5995-9699-4736-8BD8-FE4A9462A8F5}"/>
                </a:ext>
              </a:extLst>
            </p:cNvPr>
            <p:cNvSpPr/>
            <p:nvPr/>
          </p:nvSpPr>
          <p:spPr bwMode="auto">
            <a:xfrm rot="16200000">
              <a:off x="3063730" y="2404125"/>
              <a:ext cx="197141" cy="1295401"/>
            </a:xfrm>
            <a:prstGeom prst="leftBrace">
              <a:avLst/>
            </a:prstGeom>
            <a:solidFill>
              <a:schemeClr val="bg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1214AE9-971E-4333-9394-71FAFA36AD78}"/>
                </a:ext>
              </a:extLst>
            </p:cNvPr>
            <p:cNvSpPr txBox="1"/>
            <p:nvPr/>
          </p:nvSpPr>
          <p:spPr>
            <a:xfrm>
              <a:off x="2444791" y="3117452"/>
              <a:ext cx="1295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Geometric</a:t>
              </a:r>
            </a:p>
            <a:p>
              <a:r>
                <a:rPr lang="en-US" b="1" dirty="0">
                  <a:solidFill>
                    <a:schemeClr val="accent2"/>
                  </a:solidFill>
                </a:rPr>
                <a:t> parameters</a:t>
              </a:r>
            </a:p>
          </p:txBody>
        </p:sp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600A1F8A-1B99-4913-A3E4-A8D9149233DA}"/>
                </a:ext>
              </a:extLst>
            </p:cNvPr>
            <p:cNvSpPr/>
            <p:nvPr/>
          </p:nvSpPr>
          <p:spPr bwMode="auto">
            <a:xfrm rot="16200000">
              <a:off x="4055237" y="2785418"/>
              <a:ext cx="196528" cy="532200"/>
            </a:xfrm>
            <a:prstGeom prst="leftBrace">
              <a:avLst/>
            </a:prstGeom>
            <a:ln w="2540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B742E0-7294-42C6-B88C-1716094CBB9A}"/>
                </a:ext>
              </a:extLst>
            </p:cNvPr>
            <p:cNvSpPr txBox="1"/>
            <p:nvPr/>
          </p:nvSpPr>
          <p:spPr>
            <a:xfrm>
              <a:off x="3505800" y="3101546"/>
              <a:ext cx="1295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</a:rPr>
                <a:t>Boundary</a:t>
              </a:r>
            </a:p>
            <a:p>
              <a:r>
                <a:rPr lang="en-US" b="1" dirty="0">
                  <a:solidFill>
                    <a:schemeClr val="tx2"/>
                  </a:solidFill>
                </a:rPr>
                <a:t>Conditions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FE307E-DE22-4B9A-97BE-3BC38C3B2196}"/>
              </a:ext>
            </a:extLst>
          </p:cNvPr>
          <p:cNvSpPr/>
          <p:nvPr/>
        </p:nvSpPr>
        <p:spPr bwMode="auto">
          <a:xfrm>
            <a:off x="6751320" y="5231126"/>
            <a:ext cx="2011680" cy="1247776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1FEB0A-9B7A-49AF-9C43-0F52E2012D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02308" y="2659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40254"/>
      </p:ext>
    </p:extLst>
  </p:cSld>
  <p:clrMapOvr>
    <a:masterClrMapping/>
  </p:clrMapOvr>
  <p:transition advClick="0" advTm="33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99" objId="9"/>
        <p14:pauseEvt time="4538" objId="9"/>
        <p14:stopEvt time="4538" objId="9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1911-650B-40E6-9584-A4E97EE5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2BB61-C9D1-47F7-8746-390FB379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77308"/>
            <a:ext cx="8534400" cy="1789692"/>
          </a:xfrm>
        </p:spPr>
        <p:txBody>
          <a:bodyPr>
            <a:normAutofit fontScale="55000" lnSpcReduction="20000"/>
          </a:bodyPr>
          <a:lstStyle/>
          <a:p>
            <a:r>
              <a:rPr lang="en-US" sz="2900" dirty="0"/>
              <a:t>This work uses a validation metric proposed by Brune et al. in 2019</a:t>
            </a:r>
          </a:p>
          <a:p>
            <a:r>
              <a:rPr lang="en-US" sz="2900" dirty="0"/>
              <a:t>This metric handles disagreement between the left and right bounds of the prediction and experimental distributions separately </a:t>
            </a:r>
          </a:p>
          <a:p>
            <a:r>
              <a:rPr lang="en-US" sz="2900" dirty="0"/>
              <a:t>This gives a left and right model-form uncertainty which can be added to the uncertainty intervals</a:t>
            </a:r>
          </a:p>
          <a:p>
            <a:r>
              <a:rPr lang="en-US" sz="2900" dirty="0"/>
              <a:t>Take F(x) to represent the CFD’s distribution and E(x) to represent the experiment’s distributions (CDFs)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D72B4-2B93-4482-994C-A0CC4C19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93C63A-4EDE-489A-BB4F-D9D25E9FE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823523"/>
            <a:ext cx="3562350" cy="657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E920EC-B141-4D65-841D-CBF130A7C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2418073"/>
            <a:ext cx="4429125" cy="1468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FD53C3-DAF2-4423-93F5-5EE51EC13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9168" y="3810000"/>
            <a:ext cx="3352800" cy="2692542"/>
          </a:xfrm>
          <a:prstGeom prst="rect">
            <a:avLst/>
          </a:prstGeom>
        </p:spPr>
      </p:pic>
      <p:sp>
        <p:nvSpPr>
          <p:cNvPr id="11" name="Right Arrow 16">
            <a:extLst>
              <a:ext uri="{FF2B5EF4-FFF2-40B4-BE49-F238E27FC236}">
                <a16:creationId xmlns:a16="http://schemas.microsoft.com/office/drawing/2014/main" id="{153C3EE1-5735-47B2-94EB-707F7EEE4E67}"/>
              </a:ext>
            </a:extLst>
          </p:cNvPr>
          <p:cNvSpPr/>
          <p:nvPr/>
        </p:nvSpPr>
        <p:spPr>
          <a:xfrm>
            <a:off x="4290894" y="4724400"/>
            <a:ext cx="738306" cy="52201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5969C4-6FC4-4D2A-B903-C42C9717A4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3733800"/>
            <a:ext cx="3380034" cy="2764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D61A21-33F6-4233-8C14-B7708B9640D1}"/>
              </a:ext>
            </a:extLst>
          </p:cNvPr>
          <p:cNvSpPr txBox="1"/>
          <p:nvPr/>
        </p:nvSpPr>
        <p:spPr>
          <a:xfrm>
            <a:off x="3648790" y="5993072"/>
            <a:ext cx="230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Note: This is just an example problem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353A8C8-B4EC-434E-9783-C1B3629E1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48800" y="53340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4593"/>
      </p:ext>
    </p:extLst>
  </p:cSld>
  <p:clrMapOvr>
    <a:masterClrMapping/>
  </p:clrMapOvr>
  <p:transition advClick="0" advTm="507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671" x="509588" y="2551113"/>
          <p14:tracePt t="15699" x="509588" y="2608263"/>
          <p14:tracePt t="15707" x="509588" y="2655888"/>
          <p14:tracePt t="15715" x="509588" y="2695575"/>
          <p14:tracePt t="15723" x="509588" y="2727325"/>
          <p14:tracePt t="15731" x="509588" y="2774950"/>
          <p14:tracePt t="15739" x="509588" y="2822575"/>
          <p14:tracePt t="15746" x="509588" y="2878138"/>
          <p14:tracePt t="15755" x="525463" y="2935288"/>
          <p14:tracePt t="15763" x="558800" y="2982913"/>
          <p14:tracePt t="15773" x="606425" y="3046413"/>
          <p14:tracePt t="15778" x="685800" y="3094038"/>
          <p14:tracePt t="15788" x="804863" y="3157538"/>
          <p14:tracePt t="15799" x="1004888" y="3213100"/>
          <p14:tracePt t="15807" x="1195388" y="3262313"/>
          <p14:tracePt t="15814" x="1466850" y="3317875"/>
          <p14:tracePt t="15823" x="1809750" y="3381375"/>
          <p14:tracePt t="15830" x="2144713" y="3436938"/>
          <p14:tracePt t="15839" x="2479675" y="3484563"/>
          <p14:tracePt t="15847" x="2830513" y="3508375"/>
          <p14:tracePt t="15854" x="3181350" y="3540125"/>
          <p14:tracePt t="15862" x="3467100" y="3556000"/>
          <p14:tracePt t="15871" x="3778250" y="3563938"/>
          <p14:tracePt t="15878" x="4057650" y="3579813"/>
          <p14:tracePt t="15888" x="4305300" y="3595688"/>
          <p14:tracePt t="15894" x="4519613" y="3595688"/>
          <p14:tracePt t="15903" x="4672013" y="3595688"/>
          <p14:tracePt t="15910" x="4791075" y="3595688"/>
          <p14:tracePt t="15918" x="4862513" y="3595688"/>
          <p14:tracePt t="15922" x="4943475" y="3595688"/>
          <p14:tracePt t="15930" x="5006975" y="3595688"/>
          <p14:tracePt t="15939" x="5062538" y="3587750"/>
          <p14:tracePt t="15946" x="5102225" y="3571875"/>
          <p14:tracePt t="15955" x="5149850" y="3556000"/>
          <p14:tracePt t="15962" x="5197475" y="3540125"/>
          <p14:tracePt t="15973" x="5213350" y="3524250"/>
          <p14:tracePt t="15979" x="5237163" y="3516313"/>
          <p14:tracePt t="15987" x="5276850" y="3500438"/>
          <p14:tracePt t="15999" x="5310188" y="3484563"/>
          <p14:tracePt t="16007" x="5349875" y="3468688"/>
          <p14:tracePt t="16014" x="5381625" y="3460750"/>
          <p14:tracePt t="16023" x="5429250" y="3444875"/>
          <p14:tracePt t="16030" x="5468938" y="3436938"/>
          <p14:tracePt t="16039" x="5500688" y="3421063"/>
          <p14:tracePt t="16047" x="5524500" y="3413125"/>
          <p14:tracePt t="16051" x="5548313" y="3405188"/>
          <p14:tracePt t="16059" x="5556250" y="3405188"/>
          <p14:tracePt t="16068" x="5564188" y="3405188"/>
          <p14:tracePt t="16083" x="5572125" y="3405188"/>
          <p14:tracePt t="16099" x="5580063" y="3405188"/>
          <p14:tracePt t="16107" x="5588000" y="3397250"/>
          <p14:tracePt t="16114" x="5595938" y="3397250"/>
          <p14:tracePt t="16122" x="5611813" y="3397250"/>
          <p14:tracePt t="16130" x="5619750" y="3397250"/>
          <p14:tracePt t="16139" x="5627688" y="3397250"/>
          <p14:tracePt t="16155" x="5635625" y="3397250"/>
          <p14:tracePt t="17114" x="5627688" y="3397250"/>
          <p14:tracePt t="17122" x="5619750" y="3397250"/>
          <p14:tracePt t="17146" x="5611813" y="3397250"/>
          <p14:tracePt t="17155" x="5595938" y="3413125"/>
          <p14:tracePt t="17162" x="5580063" y="3421063"/>
          <p14:tracePt t="17171" x="5556250" y="3444875"/>
          <p14:tracePt t="17179" x="5524500" y="3460750"/>
          <p14:tracePt t="17187" x="5492750" y="3476625"/>
          <p14:tracePt t="17195" x="5461000" y="3500438"/>
          <p14:tracePt t="17203" x="5429250" y="3524250"/>
          <p14:tracePt t="17211" x="5389563" y="3540125"/>
          <p14:tracePt t="17223" x="5310188" y="3587750"/>
          <p14:tracePt t="17230" x="5229225" y="3629025"/>
          <p14:tracePt t="17239" x="5118100" y="3692525"/>
          <p14:tracePt t="17247" x="4967288" y="3771900"/>
          <p14:tracePt t="17255" x="4743450" y="3875088"/>
          <p14:tracePt t="17263" x="4559300" y="3963988"/>
          <p14:tracePt t="17271" x="4329113" y="4067175"/>
          <p14:tracePt t="17275" x="4105275" y="4162425"/>
          <p14:tracePt t="17284" x="3833813" y="4291013"/>
          <p14:tracePt t="17291" x="3587750" y="4402138"/>
          <p14:tracePt t="17299" x="3316288" y="4529138"/>
          <p14:tracePt t="17306" x="3028950" y="4641850"/>
          <p14:tracePt t="17314" x="2782888" y="4737100"/>
          <p14:tracePt t="17323" x="2535238" y="4848225"/>
          <p14:tracePt t="17331" x="2287588" y="4959350"/>
          <p14:tracePt t="17339" x="2081213" y="5048250"/>
          <p14:tracePt t="17346" x="1857375" y="5127625"/>
          <p14:tracePt t="17355" x="1722438" y="5183188"/>
          <p14:tracePt t="17363" x="1585913" y="5230813"/>
          <p14:tracePt t="17372" x="1490663" y="5254625"/>
          <p14:tracePt t="17379" x="1403350" y="5286375"/>
          <p14:tracePt t="17387" x="1331913" y="5310188"/>
          <p14:tracePt t="17394" x="1316038" y="5319713"/>
          <p14:tracePt t="17404" x="1308100" y="5319713"/>
          <p14:tracePt t="17411" x="1300163" y="5327650"/>
          <p14:tracePt t="17602" x="1308100" y="5327650"/>
          <p14:tracePt t="17607" x="1316038" y="5327650"/>
          <p14:tracePt t="17615" x="1331913" y="5327650"/>
          <p14:tracePt t="17623" x="1347788" y="5327650"/>
          <p14:tracePt t="17630" x="1371600" y="5327650"/>
          <p14:tracePt t="17639" x="1395413" y="5335588"/>
          <p14:tracePt t="17646" x="1419225" y="5335588"/>
          <p14:tracePt t="17655" x="1450975" y="5343525"/>
          <p14:tracePt t="17663" x="1474788" y="5343525"/>
          <p14:tracePt t="17668" x="1498600" y="5351463"/>
          <p14:tracePt t="17675" x="1514475" y="5351463"/>
          <p14:tracePt t="17687" x="1530350" y="5359400"/>
          <p14:tracePt t="17695" x="1554163" y="5359400"/>
          <p14:tracePt t="17704" x="1562100" y="5359400"/>
          <p14:tracePt t="17711" x="1570038" y="5359400"/>
          <p14:tracePt t="17719" x="1577975" y="5359400"/>
          <p14:tracePt t="17731" x="1585913" y="5359400"/>
          <p14:tracePt t="17751" x="1593850" y="5359400"/>
          <p14:tracePt t="17759" x="1601788" y="5359400"/>
          <p14:tracePt t="17771" x="1601788" y="5367338"/>
          <p14:tracePt t="17788" x="1609725" y="5367338"/>
          <p14:tracePt t="17983" x="1609725" y="5375275"/>
          <p14:tracePt t="17999" x="1617663" y="5383213"/>
          <p14:tracePt t="18017" x="1633538" y="5391150"/>
          <p14:tracePt t="18023" x="1633538" y="5399088"/>
          <p14:tracePt t="18031" x="1641475" y="5407025"/>
          <p14:tracePt t="18039" x="1651000" y="5414963"/>
          <p14:tracePt t="18046" x="1651000" y="5430838"/>
          <p14:tracePt t="18055" x="1658938" y="5438775"/>
          <p14:tracePt t="18063" x="1674813" y="5454650"/>
          <p14:tracePt t="18068" x="1690688" y="5494338"/>
          <p14:tracePt t="18079" x="1714500" y="5510213"/>
          <p14:tracePt t="18087" x="1730375" y="5534025"/>
          <p14:tracePt t="18096" x="1746250" y="5557838"/>
          <p14:tracePt t="18104" x="1770063" y="5589588"/>
          <p14:tracePt t="18111" x="1809750" y="5629275"/>
          <p14:tracePt t="18120" x="1825625" y="5662613"/>
          <p14:tracePt t="18126" x="1841500" y="5678488"/>
          <p14:tracePt t="18131" x="1857375" y="5686425"/>
          <p14:tracePt t="18143" x="1857375" y="5694363"/>
          <p14:tracePt t="19003" x="1849438" y="5694363"/>
          <p14:tracePt t="20183" x="1857375" y="5694363"/>
          <p14:tracePt t="20190" x="1857375" y="5678488"/>
          <p14:tracePt t="20200" x="1865313" y="5678488"/>
          <p14:tracePt t="20207" x="1873250" y="5670550"/>
          <p14:tracePt t="21503" x="1881188" y="5662613"/>
          <p14:tracePt t="21511" x="1897063" y="5653088"/>
          <p14:tracePt t="21519" x="1905000" y="5653088"/>
          <p14:tracePt t="21526" x="1912938" y="5653088"/>
          <p14:tracePt t="21535" x="1912938" y="5645150"/>
          <p14:tracePt t="21543" x="1920875" y="5645150"/>
          <p14:tracePt t="21578" x="1928813" y="5637213"/>
          <p14:tracePt t="21602" x="1936750" y="5637213"/>
          <p14:tracePt t="21615" x="1944688" y="5637213"/>
          <p14:tracePt t="21623" x="1952625" y="5629275"/>
          <p14:tracePt t="21639" x="1960563" y="5629275"/>
          <p14:tracePt t="21646" x="1968500" y="5629275"/>
          <p14:tracePt t="21655" x="1976438" y="5629275"/>
          <p14:tracePt t="21663" x="1984375" y="5621338"/>
          <p14:tracePt t="21675" x="1992313" y="5621338"/>
          <p14:tracePt t="24139" x="1992313" y="5613400"/>
          <p14:tracePt t="24146" x="1992313" y="5581650"/>
          <p14:tracePt t="24154" x="1992313" y="5526088"/>
          <p14:tracePt t="24162" x="1992313" y="5486400"/>
          <p14:tracePt t="24171" x="1992313" y="5446713"/>
          <p14:tracePt t="24178" x="1992313" y="5414963"/>
          <p14:tracePt t="24187" x="1992313" y="5399088"/>
          <p14:tracePt t="24195" x="1992313" y="5375275"/>
          <p14:tracePt t="24203" x="1992313" y="5359400"/>
          <p14:tracePt t="24210" x="1992313" y="5343525"/>
          <p14:tracePt t="24219" x="1992313" y="5335588"/>
          <p14:tracePt t="24226" x="1992313" y="5319713"/>
          <p14:tracePt t="24471" x="1992313" y="5302250"/>
          <p14:tracePt t="24478" x="2008188" y="5278438"/>
          <p14:tracePt t="24487" x="2008188" y="5270500"/>
          <p14:tracePt t="24494" x="2017713" y="5254625"/>
          <p14:tracePt t="24503" x="2025650" y="5230813"/>
          <p14:tracePt t="24510" x="2033588" y="5207000"/>
          <p14:tracePt t="24519" x="2033588" y="5199063"/>
          <p14:tracePt t="24526" x="2033588" y="5191125"/>
          <p14:tracePt t="24535" x="2041525" y="5183188"/>
          <p14:tracePt t="25011" x="2041525" y="5175250"/>
          <p14:tracePt t="25198" x="2025650" y="5175250"/>
          <p14:tracePt t="25203" x="2008188" y="5175250"/>
          <p14:tracePt t="25210" x="1992313" y="5183188"/>
          <p14:tracePt t="25219" x="1968500" y="5183188"/>
          <p14:tracePt t="25226" x="1952625" y="5183188"/>
          <p14:tracePt t="25234" x="1920875" y="5191125"/>
          <p14:tracePt t="25242" x="1897063" y="5199063"/>
          <p14:tracePt t="25252" x="1881188" y="5207000"/>
          <p14:tracePt t="25258" x="1865313" y="5207000"/>
          <p14:tracePt t="25267" x="1857375" y="5214938"/>
          <p14:tracePt t="25275" x="1833563" y="5222875"/>
          <p14:tracePt t="25284" x="1825625" y="5222875"/>
          <p14:tracePt t="25291" x="1817688" y="5230813"/>
          <p14:tracePt t="25311" x="1809750" y="5238750"/>
          <p14:tracePt t="25343" x="1801813" y="5246688"/>
          <p14:tracePt t="25363" x="1793875" y="5254625"/>
          <p14:tracePt t="25371" x="1785938" y="5254625"/>
          <p14:tracePt t="25379" x="1778000" y="5262563"/>
          <p14:tracePt t="25387" x="1770063" y="5270500"/>
          <p14:tracePt t="25394" x="1762125" y="5270500"/>
          <p14:tracePt t="25403" x="1762125" y="5278438"/>
          <p14:tracePt t="25411" x="1754188" y="5278438"/>
          <p14:tracePt t="25419" x="1754188" y="5286375"/>
          <p14:tracePt t="25427" x="1754188" y="5294313"/>
          <p14:tracePt t="25434" x="1746250" y="5294313"/>
          <p14:tracePt t="25443" x="1746250" y="5302250"/>
          <p14:tracePt t="25452" x="1738313" y="5302250"/>
          <p14:tracePt t="25459" x="1730375" y="5310188"/>
          <p14:tracePt t="25468" x="1730375" y="5319713"/>
          <p14:tracePt t="25475" x="1722438" y="5327650"/>
          <p14:tracePt t="25484" x="1722438" y="5335588"/>
          <p14:tracePt t="25491" x="1714500" y="5343525"/>
          <p14:tracePt t="25501" x="1714500" y="5351463"/>
          <p14:tracePt t="25506" x="1706563" y="5359400"/>
          <p14:tracePt t="25516" x="1698625" y="5367338"/>
          <p14:tracePt t="25526" x="1698625" y="5375275"/>
          <p14:tracePt t="25535" x="1690688" y="5383213"/>
          <p14:tracePt t="25543" x="1690688" y="5399088"/>
          <p14:tracePt t="25552" x="1682750" y="5407025"/>
          <p14:tracePt t="25558" x="1674813" y="5414963"/>
          <p14:tracePt t="25567" x="1674813" y="5430838"/>
          <p14:tracePt t="25575" x="1674813" y="5438775"/>
          <p14:tracePt t="25583" x="1666875" y="5446713"/>
          <p14:tracePt t="25586" x="1658938" y="5462588"/>
          <p14:tracePt t="25603" x="1658938" y="5478463"/>
          <p14:tracePt t="25611" x="1651000" y="5486400"/>
          <p14:tracePt t="25619" x="1641475" y="5486400"/>
          <p14:tracePt t="25626" x="1641475" y="5502275"/>
          <p14:tracePt t="25643" x="1633538" y="5518150"/>
          <p14:tracePt t="25652" x="1633538" y="5526088"/>
          <p14:tracePt t="25658" x="1633538" y="5541963"/>
          <p14:tracePt t="25668" x="1625600" y="5549900"/>
          <p14:tracePt t="25674" x="1625600" y="5557838"/>
          <p14:tracePt t="25684" x="1625600" y="5581650"/>
          <p14:tracePt t="25691" x="1625600" y="5589588"/>
          <p14:tracePt t="25701" x="1625600" y="5597525"/>
          <p14:tracePt t="25707" x="1617663" y="5605463"/>
          <p14:tracePt t="25715" x="1617663" y="5621338"/>
          <p14:tracePt t="25723" x="1609725" y="5621338"/>
          <p14:tracePt t="25731" x="1609725" y="5629275"/>
          <p14:tracePt t="25743" x="1609725" y="5637213"/>
          <p14:tracePt t="25752" x="1609725" y="5645150"/>
          <p14:tracePt t="25758" x="1609725" y="5653088"/>
          <p14:tracePt t="25775" x="1609725" y="5670550"/>
          <p14:tracePt t="25785" x="1609725" y="5678488"/>
          <p14:tracePt t="25791" x="1601788" y="5686425"/>
          <p14:tracePt t="25810" x="1601788" y="5694363"/>
          <p14:tracePt t="25827" x="1601788" y="5702300"/>
          <p14:tracePt t="25843" x="1601788" y="5710238"/>
          <p14:tracePt t="25883" x="1601788" y="5718175"/>
          <p14:tracePt t="26078" x="1601788" y="5726113"/>
          <p14:tracePt t="26087" x="1601788" y="5734050"/>
          <p14:tracePt t="26102" x="1601788" y="5741988"/>
          <p14:tracePt t="26110" x="1601788" y="5749925"/>
          <p14:tracePt t="26131" x="1601788" y="5757863"/>
          <p14:tracePt t="26707" x="1609725" y="5757863"/>
          <p14:tracePt t="26715" x="1617663" y="5749925"/>
          <p14:tracePt t="26723" x="1625600" y="5741988"/>
          <p14:tracePt t="26911" x="1633538" y="5741988"/>
          <p14:tracePt t="26919" x="1641475" y="5741988"/>
          <p14:tracePt t="27111" x="1651000" y="5741988"/>
          <p14:tracePt t="27126" x="1658938" y="5741988"/>
          <p14:tracePt t="27179" x="1674813" y="5741988"/>
          <p14:tracePt t="27186" x="1674813" y="5734050"/>
          <p14:tracePt t="27195" x="1682750" y="5734050"/>
          <p14:tracePt t="27203" x="1698625" y="5726113"/>
          <p14:tracePt t="27214" x="1706563" y="5726113"/>
          <p14:tracePt t="27223" x="1722438" y="5718175"/>
          <p14:tracePt t="27239" x="1730375" y="5710238"/>
          <p14:tracePt t="27248" x="1746250" y="5702300"/>
          <p14:tracePt t="27263" x="1754188" y="5702300"/>
          <p14:tracePt t="27270" x="1762125" y="5694363"/>
          <p14:tracePt t="27279" x="1770063" y="5686425"/>
          <p14:tracePt t="27287" x="1785938" y="5686425"/>
          <p14:tracePt t="27294" x="1785938" y="5678488"/>
          <p14:tracePt t="27300" x="1801813" y="5670550"/>
          <p14:tracePt t="27323" x="1809750" y="5662613"/>
          <p14:tracePt t="27339" x="1817688" y="5662613"/>
          <p14:tracePt t="27348" x="1825625" y="5653088"/>
          <p14:tracePt t="27364" x="1833563" y="5645150"/>
          <p14:tracePt t="27371" x="1833563" y="5637213"/>
          <p14:tracePt t="27387" x="1841500" y="5637213"/>
          <p14:tracePt t="27403" x="1841500" y="5629275"/>
          <p14:tracePt t="27426" x="1849438" y="5621338"/>
          <p14:tracePt t="27447" x="1857375" y="5613400"/>
          <p14:tracePt t="27455" x="1865313" y="5613400"/>
          <p14:tracePt t="27463" x="1865313" y="5597525"/>
          <p14:tracePt t="27470" x="1873250" y="5597525"/>
          <p14:tracePt t="27478" x="1873250" y="5589588"/>
          <p14:tracePt t="27486" x="1873250" y="5581650"/>
          <p14:tracePt t="27490" x="1881188" y="5573713"/>
          <p14:tracePt t="27499" x="1889125" y="5573713"/>
          <p14:tracePt t="27516" x="1889125" y="5565775"/>
          <p14:tracePt t="27539" x="1889125" y="5557838"/>
          <p14:tracePt t="27548" x="1897063" y="5557838"/>
          <p14:tracePt t="27555" x="1897063" y="5541963"/>
          <p14:tracePt t="27564" x="1905000" y="5541963"/>
          <p14:tracePt t="27571" x="1905000" y="5526088"/>
          <p14:tracePt t="27579" x="1912938" y="5526088"/>
          <p14:tracePt t="27586" x="1920875" y="5518150"/>
          <p14:tracePt t="27595" x="1936750" y="5510213"/>
          <p14:tracePt t="27603" x="1944688" y="5494338"/>
          <p14:tracePt t="27611" x="1960563" y="5494338"/>
          <p14:tracePt t="27619" x="1968500" y="5470525"/>
          <p14:tracePt t="27627" x="1976438" y="5470525"/>
          <p14:tracePt t="27635" x="1992313" y="5462588"/>
          <p14:tracePt t="27651" x="2000250" y="5454650"/>
          <p14:tracePt t="27659" x="2000250" y="5446713"/>
          <p14:tracePt t="27751" x="2008188" y="5446713"/>
          <p14:tracePt t="27779" x="2000250" y="5454650"/>
          <p14:tracePt t="27786" x="1984375" y="5470525"/>
          <p14:tracePt t="27795" x="1968500" y="5486400"/>
          <p14:tracePt t="27803" x="1952625" y="5510213"/>
          <p14:tracePt t="27810" x="1936750" y="5526088"/>
          <p14:tracePt t="27819" x="1912938" y="5541963"/>
          <p14:tracePt t="27827" x="1905000" y="5557838"/>
          <p14:tracePt t="27835" x="1889125" y="5573713"/>
          <p14:tracePt t="27843" x="1873250" y="5581650"/>
          <p14:tracePt t="27851" x="1865313" y="5597525"/>
          <p14:tracePt t="27858" x="1849438" y="5597525"/>
          <p14:tracePt t="27867" x="1849438" y="5613400"/>
          <p14:tracePt t="27875" x="1833563" y="5613400"/>
          <p14:tracePt t="27884" x="1833563" y="5621338"/>
          <p14:tracePt t="27890" x="1825625" y="5629275"/>
          <p14:tracePt t="27903" x="1825625" y="5637213"/>
          <p14:tracePt t="27910" x="1817688" y="5637213"/>
          <p14:tracePt t="27919" x="1809750" y="5645150"/>
          <p14:tracePt t="27926" x="1801813" y="5653088"/>
          <p14:tracePt t="27934" x="1793875" y="5670550"/>
          <p14:tracePt t="27965" x="1778000" y="5686425"/>
          <p14:tracePt t="27967" x="1770063" y="5694363"/>
          <p14:tracePt t="27978" x="1770063" y="5702300"/>
          <p14:tracePt t="27987" x="1770063" y="5710238"/>
          <p14:tracePt t="27995" x="1762125" y="5710238"/>
          <p14:tracePt t="28011" x="1762125" y="5718175"/>
          <p14:tracePt t="28083" x="1754188" y="5718175"/>
          <p14:tracePt t="28123" x="1754188" y="5726113"/>
          <p14:tracePt t="28199" x="1778000" y="5718175"/>
          <p14:tracePt t="28206" x="1809750" y="5702300"/>
          <p14:tracePt t="28215" x="1857375" y="5686425"/>
          <p14:tracePt t="28222" x="1881188" y="5662613"/>
          <p14:tracePt t="28226" x="1928813" y="5629275"/>
          <p14:tracePt t="28235" x="1976438" y="5605463"/>
          <p14:tracePt t="28243" x="2025650" y="5573713"/>
          <p14:tracePt t="28251" x="2073275" y="5541963"/>
          <p14:tracePt t="28259" x="2144713" y="5502275"/>
          <p14:tracePt t="28267" x="2200275" y="5470525"/>
          <p14:tracePt t="28274" x="2255838" y="5438775"/>
          <p14:tracePt t="28283" x="2271713" y="5422900"/>
          <p14:tracePt t="28290" x="2295525" y="5407025"/>
          <p14:tracePt t="28299" x="2303463" y="5399088"/>
          <p14:tracePt t="28306" x="2319338" y="5375275"/>
          <p14:tracePt t="28314" x="2319338" y="5367338"/>
          <p14:tracePt t="28323" x="2319338" y="5351463"/>
          <p14:tracePt t="28331" x="2327275" y="5335588"/>
          <p14:tracePt t="28339" x="2327275" y="5310188"/>
          <p14:tracePt t="28348" x="2327275" y="5286375"/>
          <p14:tracePt t="28355" x="2327275" y="5262563"/>
          <p14:tracePt t="28364" x="2327275" y="5246688"/>
          <p14:tracePt t="28375" x="2327275" y="5238750"/>
          <p14:tracePt t="28384" x="2327275" y="5230813"/>
          <p14:tracePt t="28391" x="2327275" y="5222875"/>
          <p14:tracePt t="28432" x="2319338" y="5222875"/>
          <p14:tracePt t="28443" x="2319338" y="5214938"/>
          <p14:tracePt t="28459" x="2311400" y="5207000"/>
          <p14:tracePt t="28467" x="2303463" y="5207000"/>
          <p14:tracePt t="28475" x="2295525" y="5191125"/>
          <p14:tracePt t="28491" x="2279650" y="5183188"/>
          <p14:tracePt t="28498" x="2279650" y="5175250"/>
          <p14:tracePt t="28507" x="2271713" y="5167313"/>
          <p14:tracePt t="28515" x="2263775" y="5167313"/>
          <p14:tracePt t="28522" x="2263775" y="5159375"/>
          <p14:tracePt t="28531" x="2255838" y="5151438"/>
          <p14:tracePt t="28539" x="2255838" y="5143500"/>
          <p14:tracePt t="28595" x="2255838" y="5135563"/>
          <p14:tracePt t="28603" x="2255838" y="5119688"/>
          <p14:tracePt t="28615" x="2247900" y="5111750"/>
          <p14:tracePt t="28622" x="2239963" y="5103813"/>
          <p14:tracePt t="28631" x="2232025" y="5095875"/>
          <p14:tracePt t="28639" x="2232025" y="5087938"/>
          <p14:tracePt t="28782" x="2224088" y="5087938"/>
          <p14:tracePt t="28786" x="2208213" y="5095875"/>
          <p14:tracePt t="28791" x="2192338" y="5111750"/>
          <p14:tracePt t="28800" x="2176463" y="5127625"/>
          <p14:tracePt t="28806" x="2152650" y="5151438"/>
          <p14:tracePt t="28816" x="2136775" y="5167313"/>
          <p14:tracePt t="28823" x="2120900" y="5175250"/>
          <p14:tracePt t="28831" x="2105025" y="5199063"/>
          <p14:tracePt t="28839" x="2097088" y="5207000"/>
          <p14:tracePt t="28847" x="2089150" y="5214938"/>
          <p14:tracePt t="28854" x="2081213" y="5222875"/>
          <p14:tracePt t="28864" x="2081213" y="5230813"/>
          <p14:tracePt t="28883" x="2073275" y="5238750"/>
          <p14:tracePt t="28900" x="2073275" y="5246688"/>
          <p14:tracePt t="28916" x="2065338" y="5246688"/>
          <p14:tracePt t="28971" x="2073275" y="5246688"/>
          <p14:tracePt t="28979" x="2081213" y="5238750"/>
          <p14:tracePt t="28991" x="2089150" y="5230813"/>
          <p14:tracePt t="29000" x="2105025" y="5214938"/>
          <p14:tracePt t="29008" x="2105025" y="5199063"/>
          <p14:tracePt t="29015" x="2112963" y="5191125"/>
          <p14:tracePt t="29023" x="2120900" y="5175250"/>
          <p14:tracePt t="29032" x="2128838" y="5167313"/>
          <p14:tracePt t="29039" x="2136775" y="5151438"/>
          <p14:tracePt t="29046" x="2144713" y="5135563"/>
          <p14:tracePt t="29054" x="2144713" y="5127625"/>
          <p14:tracePt t="29063" x="2144713" y="5119688"/>
          <p14:tracePt t="29071" x="2144713" y="5111750"/>
          <p14:tracePt t="29151" x="2136775" y="5111750"/>
          <p14:tracePt t="29159" x="2128838" y="5111750"/>
          <p14:tracePt t="29164" x="2120900" y="5111750"/>
          <p14:tracePt t="29171" x="2112963" y="5119688"/>
          <p14:tracePt t="29180" x="2112963" y="5127625"/>
          <p14:tracePt t="29187" x="2105025" y="5127625"/>
          <p14:tracePt t="29235" x="2097088" y="5127625"/>
          <p14:tracePt t="29243" x="2097088" y="5143500"/>
          <p14:tracePt t="29255" x="2089150" y="5151438"/>
          <p14:tracePt t="29263" x="2073275" y="5183188"/>
          <p14:tracePt t="29271" x="2049463" y="5214938"/>
          <p14:tracePt t="29280" x="2033588" y="5238750"/>
          <p14:tracePt t="29287" x="2017713" y="5262563"/>
          <p14:tracePt t="29294" x="1984375" y="5302250"/>
          <p14:tracePt t="29303" x="1952625" y="5343525"/>
          <p14:tracePt t="29311" x="1920875" y="5375275"/>
          <p14:tracePt t="29318" x="1897063" y="5407025"/>
          <p14:tracePt t="29327" x="1865313" y="5446713"/>
          <p14:tracePt t="29335" x="1849438" y="5454650"/>
          <p14:tracePt t="29343" x="1833563" y="5470525"/>
          <p14:tracePt t="29351" x="1817688" y="5486400"/>
          <p14:tracePt t="29358" x="1809750" y="5494338"/>
          <p14:tracePt t="29364" x="1801813" y="5502275"/>
          <p14:tracePt t="29371" x="1793875" y="5510213"/>
          <p14:tracePt t="29380" x="1785938" y="5518150"/>
          <p14:tracePt t="29386" x="1778000" y="5518150"/>
          <p14:tracePt t="29395" x="1778000" y="5534025"/>
          <p14:tracePt t="29403" x="1762125" y="5541963"/>
          <p14:tracePt t="29411" x="1762125" y="5549900"/>
          <p14:tracePt t="29419" x="1754188" y="5557838"/>
          <p14:tracePt t="29427" x="1746250" y="5565775"/>
          <p14:tracePt t="29435" x="1738313" y="5573713"/>
          <p14:tracePt t="29443" x="1738313" y="5581650"/>
          <p14:tracePt t="29451" x="1730375" y="5597525"/>
          <p14:tracePt t="29459" x="1714500" y="5605463"/>
          <p14:tracePt t="29467" x="1714500" y="5613400"/>
          <p14:tracePt t="29474" x="1706563" y="5621338"/>
          <p14:tracePt t="29495" x="1706563" y="5629275"/>
          <p14:tracePt t="29503" x="1698625" y="5637213"/>
          <p14:tracePt t="29631" x="1714500" y="5637213"/>
          <p14:tracePt t="29634" x="1738313" y="5629275"/>
          <p14:tracePt t="29643" x="1770063" y="5613400"/>
          <p14:tracePt t="29651" x="1825625" y="5573713"/>
          <p14:tracePt t="29658" x="1905000" y="5534025"/>
          <p14:tracePt t="29666" x="1984375" y="5470525"/>
          <p14:tracePt t="29675" x="2041525" y="5414963"/>
          <p14:tracePt t="29686" x="2105025" y="5351463"/>
          <p14:tracePt t="29695" x="2168525" y="5270500"/>
          <p14:tracePt t="29703" x="2216150" y="5207000"/>
          <p14:tracePt t="29710" x="2247900" y="5135563"/>
          <p14:tracePt t="29719" x="2279650" y="5080000"/>
          <p14:tracePt t="29726" x="2279650" y="5032375"/>
          <p14:tracePt t="29734" x="2287588" y="4992688"/>
          <p14:tracePt t="29743" x="2287588" y="4959350"/>
          <p14:tracePt t="29751" x="2279650" y="4935538"/>
          <p14:tracePt t="29759" x="2271713" y="4935538"/>
          <p14:tracePt t="29764" x="2247900" y="4927600"/>
          <p14:tracePt t="29771" x="2200275" y="4919663"/>
          <p14:tracePt t="29780" x="2160588" y="4919663"/>
          <p14:tracePt t="29787" x="2136775" y="4919663"/>
          <p14:tracePt t="29795" x="2105025" y="4919663"/>
          <p14:tracePt t="29803" x="2065338" y="4935538"/>
          <p14:tracePt t="29811" x="2017713" y="4959350"/>
          <p14:tracePt t="29819" x="1944688" y="5000625"/>
          <p14:tracePt t="29826" x="1881188" y="5040313"/>
          <p14:tracePt t="29835" x="1817688" y="5087938"/>
          <p14:tracePt t="29843" x="1762125" y="5151438"/>
          <p14:tracePt t="29851" x="1706563" y="5214938"/>
          <p14:tracePt t="29858" x="1666875" y="5278438"/>
          <p14:tracePt t="29867" x="1617663" y="5351463"/>
          <p14:tracePt t="29875" x="1585913" y="5414963"/>
          <p14:tracePt t="29882" x="1570038" y="5470525"/>
          <p14:tracePt t="29890" x="1562100" y="5541963"/>
          <p14:tracePt t="29900" x="1554163" y="5589588"/>
          <p14:tracePt t="29906" x="1554163" y="5637213"/>
          <p14:tracePt t="29915" x="1554163" y="5670550"/>
          <p14:tracePt t="29922" x="1562100" y="5686425"/>
          <p14:tracePt t="29936" x="1577975" y="5718175"/>
          <p14:tracePt t="29942" x="1593850" y="5734050"/>
          <p14:tracePt t="29964" x="1633538" y="5749925"/>
          <p14:tracePt t="29967" x="1666875" y="5757863"/>
          <p14:tracePt t="29975" x="1690688" y="5757863"/>
          <p14:tracePt t="29984" x="1722438" y="5757863"/>
          <p14:tracePt t="29990" x="1785938" y="5749925"/>
          <p14:tracePt t="30000" x="1857375" y="5734050"/>
          <p14:tracePt t="30006" x="1920875" y="5710238"/>
          <p14:tracePt t="30016" x="1992313" y="5662613"/>
          <p14:tracePt t="30018" x="2049463" y="5613400"/>
          <p14:tracePt t="30027" x="2089150" y="5557838"/>
          <p14:tracePt t="30035" x="2120900" y="5486400"/>
          <p14:tracePt t="30043" x="2136775" y="5438775"/>
          <p14:tracePt t="30051" x="2144713" y="5375275"/>
          <p14:tracePt t="30059" x="2152650" y="5319713"/>
          <p14:tracePt t="30067" x="2152650" y="5254625"/>
          <p14:tracePt t="30075" x="2152650" y="5214938"/>
          <p14:tracePt t="30083" x="2152650" y="5167313"/>
          <p14:tracePt t="30091" x="2136775" y="5151438"/>
          <p14:tracePt t="30100" x="2128838" y="5135563"/>
          <p14:tracePt t="30107" x="2105025" y="5119688"/>
          <p14:tracePt t="30116" x="2097088" y="5111750"/>
          <p14:tracePt t="30123" x="2089150" y="5111750"/>
          <p14:tracePt t="30130" x="2073275" y="5103813"/>
          <p14:tracePt t="30147" x="2065338" y="5103813"/>
          <p14:tracePt t="30155" x="2049463" y="5103813"/>
          <p14:tracePt t="30167" x="2033588" y="5111750"/>
          <p14:tracePt t="30175" x="2017713" y="5111750"/>
          <p14:tracePt t="30184" x="2000250" y="5127625"/>
          <p14:tracePt t="30191" x="1976438" y="5143500"/>
          <p14:tracePt t="30200" x="1960563" y="5159375"/>
          <p14:tracePt t="30207" x="1920875" y="5199063"/>
          <p14:tracePt t="30215" x="1897063" y="5246688"/>
          <p14:tracePt t="30222" x="1865313" y="5294313"/>
          <p14:tracePt t="30231" x="1857375" y="5310188"/>
          <p14:tracePt t="30239" x="1857375" y="5351463"/>
          <p14:tracePt t="30247" x="1841500" y="5391150"/>
          <p14:tracePt t="30255" x="1825625" y="5446713"/>
          <p14:tracePt t="30263" x="1817688" y="5494338"/>
          <p14:tracePt t="30270" x="1809750" y="5541963"/>
          <p14:tracePt t="30274" x="1809750" y="5557838"/>
          <p14:tracePt t="30282" x="1809750" y="5573713"/>
          <p14:tracePt t="30300" x="1809750" y="5581650"/>
          <p14:tracePt t="30315" x="1817688" y="5589588"/>
          <p14:tracePt t="30322" x="1825625" y="5589588"/>
          <p14:tracePt t="30331" x="1849438" y="5589588"/>
          <p14:tracePt t="30338" x="1873250" y="5589588"/>
          <p14:tracePt t="30347" x="1912938" y="5565775"/>
          <p14:tracePt t="30355" x="1968500" y="5534025"/>
          <p14:tracePt t="30363" x="2049463" y="5470525"/>
          <p14:tracePt t="30370" x="2128838" y="5399088"/>
          <p14:tracePt t="30380" x="2208213" y="5319713"/>
          <p14:tracePt t="30386" x="2271713" y="5230813"/>
          <p14:tracePt t="30396" x="2311400" y="5127625"/>
          <p14:tracePt t="30402" x="2343150" y="5040313"/>
          <p14:tracePt t="30410" x="2359025" y="4959350"/>
          <p14:tracePt t="30423" x="2366963" y="4887913"/>
          <p14:tracePt t="30430" x="2366963" y="4824413"/>
          <p14:tracePt t="30438" x="2351088" y="4768850"/>
          <p14:tracePt t="30447" x="2327275" y="4721225"/>
          <p14:tracePt t="30454" x="2279650" y="4681538"/>
          <p14:tracePt t="30464" x="2224088" y="4649788"/>
          <p14:tracePt t="30470" x="2160588" y="4624388"/>
          <p14:tracePt t="30480" x="2105025" y="4608513"/>
          <p14:tracePt t="30486" x="2033588" y="4600575"/>
          <p14:tracePt t="30494" x="1968500" y="4592638"/>
          <p14:tracePt t="30503" x="1912938" y="4592638"/>
          <p14:tracePt t="30510" x="1857375" y="4592638"/>
          <p14:tracePt t="30519" x="1825625" y="4608513"/>
          <p14:tracePt t="30527" x="1785938" y="4641850"/>
          <p14:tracePt t="30530" x="1754188" y="4665663"/>
          <p14:tracePt t="30539" x="1730375" y="4705350"/>
          <p14:tracePt t="30547" x="1722438" y="4752975"/>
          <p14:tracePt t="30554" x="1706563" y="4808538"/>
          <p14:tracePt t="30563" x="1682750" y="4879975"/>
          <p14:tracePt t="30570" x="1666875" y="4951413"/>
          <p14:tracePt t="30580" x="1651000" y="5048250"/>
          <p14:tracePt t="30586" x="1633538" y="5143500"/>
          <p14:tracePt t="30596" x="1609725" y="5230813"/>
          <p14:tracePt t="30603" x="1593850" y="5302250"/>
          <p14:tracePt t="30610" x="1562100" y="5407025"/>
          <p14:tracePt t="30619" x="1546225" y="5470525"/>
          <p14:tracePt t="30626" x="1522413" y="5541963"/>
          <p14:tracePt t="30634" x="1506538" y="5613400"/>
          <p14:tracePt t="30642" x="1498600" y="5653088"/>
          <p14:tracePt t="30651" x="1490663" y="5702300"/>
          <p14:tracePt t="30659" x="1490663" y="5741988"/>
          <p14:tracePt t="30670" x="1490663" y="5789613"/>
          <p14:tracePt t="30680" x="1490663" y="5821363"/>
          <p14:tracePt t="30686" x="1490663" y="5837238"/>
          <p14:tracePt t="30696" x="1498600" y="5853113"/>
          <p14:tracePt t="30703" x="1506538" y="5861050"/>
          <p14:tracePt t="30710" x="1506538" y="5868988"/>
          <p14:tracePt t="30719" x="1522413" y="5868988"/>
          <p14:tracePt t="30727" x="1522413" y="5876925"/>
          <p14:tracePt t="30734" x="1538288" y="5876925"/>
          <p14:tracePt t="30743" x="1554163" y="5884863"/>
          <p14:tracePt t="30751" x="1577975" y="5884863"/>
          <p14:tracePt t="30759" x="1601788" y="5884863"/>
          <p14:tracePt t="30767" x="1641475" y="5884863"/>
          <p14:tracePt t="30775" x="1690688" y="5884863"/>
          <p14:tracePt t="30783" x="1706563" y="5884863"/>
          <p14:tracePt t="30786" x="1738313" y="5876925"/>
          <p14:tracePt t="30795" x="1785938" y="5861050"/>
          <p14:tracePt t="30803" x="1833563" y="5837238"/>
          <p14:tracePt t="30810" x="1873250" y="5821363"/>
          <p14:tracePt t="30819" x="1920875" y="5781675"/>
          <p14:tracePt t="30827" x="1960563" y="5741988"/>
          <p14:tracePt t="30834" x="2000250" y="5678488"/>
          <p14:tracePt t="30843" x="2041525" y="5597525"/>
          <p14:tracePt t="30850" x="2081213" y="5526088"/>
          <p14:tracePt t="30859" x="2105025" y="5446713"/>
          <p14:tracePt t="30867" x="2128838" y="5367338"/>
          <p14:tracePt t="30874" x="2152650" y="5302250"/>
          <p14:tracePt t="30882" x="2176463" y="5246688"/>
          <p14:tracePt t="30891" x="2192338" y="5183188"/>
          <p14:tracePt t="30899" x="2200275" y="5159375"/>
          <p14:tracePt t="30906" x="2208213" y="5135563"/>
          <p14:tracePt t="30919" x="2216150" y="5119688"/>
          <p14:tracePt t="30926" x="2216150" y="5111750"/>
          <p14:tracePt t="30934" x="2216150" y="5103813"/>
          <p14:tracePt t="31430" x="2208213" y="5103813"/>
          <p14:tracePt t="31438" x="2200275" y="5103813"/>
          <p14:tracePt t="31442" x="2184400" y="5103813"/>
          <p14:tracePt t="31451" x="2176463" y="5103813"/>
          <p14:tracePt t="31467" x="2168525" y="5103813"/>
          <p14:tracePt t="31490" x="2160588" y="5103813"/>
          <p14:tracePt t="31838" x="2160588" y="5095875"/>
          <p14:tracePt t="31854" x="2152650" y="5087938"/>
          <p14:tracePt t="31863" x="2152650" y="5080000"/>
          <p14:tracePt t="31970" x="2152650" y="5072063"/>
          <p14:tracePt t="31986" x="2152650" y="5064125"/>
          <p14:tracePt t="32010" x="2152650" y="5056188"/>
          <p14:tracePt t="32031" x="2160588" y="5048250"/>
          <p14:tracePt t="32175" x="2152650" y="5048250"/>
          <p14:tracePt t="32183" x="2144713" y="5048250"/>
          <p14:tracePt t="32191" x="2128838" y="5048250"/>
          <p14:tracePt t="32200" x="2112963" y="5048250"/>
          <p14:tracePt t="32207" x="2081213" y="5048250"/>
          <p14:tracePt t="32215" x="2065338" y="5048250"/>
          <p14:tracePt t="32219" x="2041525" y="5048250"/>
          <p14:tracePt t="32226" x="2033588" y="5048250"/>
          <p14:tracePt t="32235" x="2025650" y="5048250"/>
          <p14:tracePt t="32242" x="2008188" y="5056188"/>
          <p14:tracePt t="32279" x="2000250" y="5056188"/>
          <p14:tracePt t="32331" x="1992313" y="5056188"/>
          <p14:tracePt t="32338" x="1984375" y="5056188"/>
          <p14:tracePt t="32348" x="1976438" y="5064125"/>
          <p14:tracePt t="32355" x="1976438" y="5072063"/>
          <p14:tracePt t="32363" x="1960563" y="5072063"/>
          <p14:tracePt t="32387" x="1952625" y="5072063"/>
          <p14:tracePt t="32396" x="1944688" y="5080000"/>
          <p14:tracePt t="32403" x="1936750" y="5103813"/>
          <p14:tracePt t="32410" x="1912938" y="5119688"/>
          <p14:tracePt t="32419" x="1905000" y="5143500"/>
          <p14:tracePt t="32426" x="1881188" y="5191125"/>
          <p14:tracePt t="32435" x="1865313" y="5214938"/>
          <p14:tracePt t="32442" x="1849438" y="5254625"/>
          <p14:tracePt t="32451" x="1833563" y="5278438"/>
          <p14:tracePt t="32459" x="1825625" y="5319713"/>
          <p14:tracePt t="32466" x="1809750" y="5343525"/>
          <p14:tracePt t="32475" x="1793875" y="5367338"/>
          <p14:tracePt t="32483" x="1785938" y="5407025"/>
          <p14:tracePt t="32490" x="1785938" y="5414963"/>
          <p14:tracePt t="32500" x="1770063" y="5430838"/>
          <p14:tracePt t="32511" x="1762125" y="5446713"/>
          <p14:tracePt t="32519" x="1762125" y="5462588"/>
          <p14:tracePt t="32527" x="1762125" y="5470525"/>
          <p14:tracePt t="32535" x="1754188" y="5486400"/>
          <p14:tracePt t="32542" x="1746250" y="5494338"/>
          <p14:tracePt t="32558" x="1746250" y="5502275"/>
          <p14:tracePt t="32619" x="1746250" y="5510213"/>
          <p14:tracePt t="32855" x="1746250" y="5534025"/>
          <p14:tracePt t="32863" x="1762125" y="5573713"/>
          <p14:tracePt t="32867" x="1778000" y="5613400"/>
          <p14:tracePt t="32875" x="1778000" y="5637213"/>
          <p14:tracePt t="32884" x="1785938" y="5694363"/>
          <p14:tracePt t="32890" x="1793875" y="5773738"/>
          <p14:tracePt t="32903" x="1809750" y="5853113"/>
          <p14:tracePt t="32910" x="1825625" y="5972175"/>
          <p14:tracePt t="32919" x="1849438" y="6069013"/>
          <p14:tracePt t="32926" x="1873250" y="6164263"/>
          <p14:tracePt t="32931" x="1897063" y="6251575"/>
          <p14:tracePt t="32938" x="1928813" y="6338888"/>
          <p14:tracePt t="32947" x="1960563" y="6411913"/>
          <p14:tracePt t="32964" x="1992313" y="6475413"/>
          <p14:tracePt t="32967" x="2025650" y="6523038"/>
          <p14:tracePt t="32974" x="2041525" y="6538913"/>
          <p14:tracePt t="32985" x="2049463" y="6538913"/>
          <p14:tracePt t="32990" x="2057400" y="6538913"/>
          <p14:tracePt t="32995" x="2065338" y="6538913"/>
          <p14:tracePt t="33002" x="2073275" y="6538913"/>
          <p14:tracePt t="33010" x="2081213" y="6530975"/>
          <p14:tracePt t="33019" x="2112963" y="6515100"/>
          <p14:tracePt t="33031" x="2152650" y="6467475"/>
          <p14:tracePt t="33038" x="2176463" y="6427788"/>
          <p14:tracePt t="33048" x="2224088" y="6380163"/>
          <p14:tracePt t="33054" x="2239963" y="6348413"/>
          <p14:tracePt t="33058" x="2271713" y="6323013"/>
          <p14:tracePt t="33068" x="2287588" y="6291263"/>
          <p14:tracePt t="33075" x="2319338" y="6259513"/>
          <p14:tracePt t="33084" x="2327275" y="6243638"/>
          <p14:tracePt t="33091" x="2351088" y="6227763"/>
          <p14:tracePt t="33102" x="2359025" y="6219825"/>
          <p14:tracePt t="33111" x="2374900" y="6211888"/>
          <p14:tracePt t="33119" x="2374900" y="6196013"/>
          <p14:tracePt t="33122" x="2384425" y="6196013"/>
          <p14:tracePt t="33131" x="2392363" y="6196013"/>
          <p14:tracePt t="33138" x="2400300" y="6180138"/>
          <p14:tracePt t="33168" x="2400300" y="6172200"/>
          <p14:tracePt t="33175" x="2416175" y="6172200"/>
          <p14:tracePt t="33184" x="2416175" y="6156325"/>
          <p14:tracePt t="33187" x="2424113" y="6156325"/>
          <p14:tracePt t="33196" x="2424113" y="6148388"/>
          <p14:tracePt t="33203" x="2432050" y="6140450"/>
          <p14:tracePt t="33211" x="2439988" y="6132513"/>
          <p14:tracePt t="33227" x="2439988" y="6124575"/>
          <p14:tracePt t="33248" x="2439988" y="6116638"/>
          <p14:tracePt t="33275" x="2439988" y="6108700"/>
          <p14:tracePt t="33284" x="2447925" y="6100763"/>
          <p14:tracePt t="33303" x="2447925" y="6092825"/>
          <p14:tracePt t="33311" x="2447925" y="6084888"/>
          <p14:tracePt t="33391" x="2447925" y="6076950"/>
          <p14:tracePt t="33398" x="2455863" y="6069013"/>
          <p14:tracePt t="33406" x="2455863" y="6061075"/>
          <p14:tracePt t="33411" x="2455863" y="6053138"/>
          <p14:tracePt t="33426" x="2455863" y="6045200"/>
          <p14:tracePt t="33438" x="2463800" y="6037263"/>
          <p14:tracePt t="33454" x="2463800" y="6029325"/>
          <p14:tracePt t="33471" x="2463800" y="6021388"/>
          <p14:tracePt t="33915" x="2463800" y="6013450"/>
          <p14:tracePt t="33922" x="2463800" y="5988050"/>
          <p14:tracePt t="33931" x="2463800" y="5980113"/>
          <p14:tracePt t="33938" x="2463800" y="5972175"/>
          <p14:tracePt t="34034" x="2463800" y="5964238"/>
          <p14:tracePt t="34047" x="2447925" y="5956300"/>
          <p14:tracePt t="34054" x="2432050" y="5940425"/>
          <p14:tracePt t="34063" x="2416175" y="5932488"/>
          <p14:tracePt t="34071" x="2408238" y="5916613"/>
          <p14:tracePt t="34078" x="2400300" y="5908675"/>
          <p14:tracePt t="34087" x="2374900" y="5892800"/>
          <p14:tracePt t="34094" x="2374900" y="5876925"/>
          <p14:tracePt t="34103" x="2359025" y="5861050"/>
          <p14:tracePt t="34112" x="2351088" y="5853113"/>
          <p14:tracePt t="34120" x="2351088" y="5837238"/>
          <p14:tracePt t="34126" x="2343150" y="5837238"/>
          <p14:tracePt t="34136" x="2343150" y="5829300"/>
          <p14:tracePt t="34151" x="2343150" y="5821363"/>
          <p14:tracePt t="34158" x="2343150" y="5813425"/>
          <p14:tracePt t="34167" x="2343150" y="5797550"/>
          <p14:tracePt t="34170" x="2351088" y="5773738"/>
          <p14:tracePt t="34179" x="2351088" y="5765800"/>
          <p14:tracePt t="34186" x="2351088" y="5757863"/>
          <p14:tracePt t="34195" x="2351088" y="5749925"/>
          <p14:tracePt t="34203" x="2359025" y="5734050"/>
          <p14:tracePt t="34212" x="2359025" y="5726113"/>
          <p14:tracePt t="34220" x="2359025" y="5718175"/>
          <p14:tracePt t="34259" x="2359025" y="5710238"/>
          <p14:tracePt t="34382" x="2351088" y="5726113"/>
          <p14:tracePt t="34390" x="2335213" y="5741988"/>
          <p14:tracePt t="34398" x="2327275" y="5757863"/>
          <p14:tracePt t="34407" x="2311400" y="5773738"/>
          <p14:tracePt t="34415" x="2295525" y="5781675"/>
          <p14:tracePt t="34423" x="2287588" y="5797550"/>
          <p14:tracePt t="34431" x="2271713" y="5805488"/>
          <p14:tracePt t="34439" x="2271713" y="5813425"/>
          <p14:tracePt t="34443" x="2255838" y="5821363"/>
          <p14:tracePt t="34451" x="2247900" y="5829300"/>
          <p14:tracePt t="34458" x="2232025" y="5837238"/>
          <p14:tracePt t="34467" x="2216150" y="5845175"/>
          <p14:tracePt t="34474" x="2208213" y="5853113"/>
          <p14:tracePt t="34483" x="2200275" y="5868988"/>
          <p14:tracePt t="34491" x="2192338" y="5868988"/>
          <p14:tracePt t="34499" x="2184400" y="5868988"/>
          <p14:tracePt t="34506" x="2184400" y="5876925"/>
          <p14:tracePt t="34707" x="2192338" y="5861050"/>
          <p14:tracePt t="34715" x="2216150" y="5821363"/>
          <p14:tracePt t="34722" x="2239963" y="5805488"/>
          <p14:tracePt t="34731" x="2255838" y="5773738"/>
          <p14:tracePt t="34742" x="2271713" y="5757863"/>
          <p14:tracePt t="34750" x="2279650" y="5749925"/>
          <p14:tracePt t="34758" x="2295525" y="5734050"/>
          <p14:tracePt t="34766" x="2311400" y="5710238"/>
          <p14:tracePt t="34775" x="2319338" y="5702300"/>
          <p14:tracePt t="34783" x="2319338" y="5694363"/>
          <p14:tracePt t="34791" x="2327275" y="5678488"/>
          <p14:tracePt t="34800" x="2335213" y="5678488"/>
          <p14:tracePt t="34806" x="2335213" y="5670550"/>
          <p14:tracePt t="34819" x="2335213" y="5662613"/>
          <p14:tracePt t="34828" x="2343150" y="5662613"/>
          <p14:tracePt t="34935" x="2327275" y="5670550"/>
          <p14:tracePt t="34942" x="2311400" y="5694363"/>
          <p14:tracePt t="34950" x="2287588" y="5718175"/>
          <p14:tracePt t="34958" x="2263775" y="5741988"/>
          <p14:tracePt t="34966" x="2247900" y="5757863"/>
          <p14:tracePt t="34981" x="2239963" y="5765800"/>
          <p14:tracePt t="34982" x="2232025" y="5781675"/>
          <p14:tracePt t="34990" x="2216150" y="5805488"/>
          <p14:tracePt t="34999" x="2200275" y="5821363"/>
          <p14:tracePt t="35006" x="2200275" y="5837238"/>
          <p14:tracePt t="35015" x="2184400" y="5845175"/>
          <p14:tracePt t="35018" x="2184400" y="5853113"/>
          <p14:tracePt t="35027" x="2176463" y="5853113"/>
          <p14:tracePt t="35035" x="2176463" y="5861050"/>
          <p14:tracePt t="35254" x="2184400" y="5861050"/>
          <p14:tracePt t="35259" x="2192338" y="5861050"/>
          <p14:tracePt t="35267" x="2208213" y="5861050"/>
          <p14:tracePt t="35275" x="2216150" y="5861050"/>
          <p14:tracePt t="35283" x="2224088" y="5861050"/>
          <p14:tracePt t="35303" x="2232025" y="5853113"/>
          <p14:tracePt t="35311" x="2239963" y="5845175"/>
          <p14:tracePt t="35318" x="2247900" y="5837238"/>
          <p14:tracePt t="35327" x="2271713" y="5821363"/>
          <p14:tracePt t="35335" x="2279650" y="5813425"/>
          <p14:tracePt t="35339" x="2295525" y="5805488"/>
          <p14:tracePt t="35347" x="2303463" y="5781675"/>
          <p14:tracePt t="35355" x="2319338" y="5765800"/>
          <p14:tracePt t="35363" x="2319338" y="5757863"/>
          <p14:tracePt t="35375" x="2327275" y="5734050"/>
          <p14:tracePt t="35383" x="2335213" y="5726113"/>
          <p14:tracePt t="35390" x="2335213" y="5718175"/>
          <p14:tracePt t="35398" x="2335213" y="5710238"/>
          <p14:tracePt t="35402" x="2343150" y="5702300"/>
          <p14:tracePt t="35410" x="2343150" y="5694363"/>
          <p14:tracePt t="35559" x="2343150" y="5702300"/>
          <p14:tracePt t="35567" x="2343150" y="5710238"/>
          <p14:tracePt t="35575" x="2343150" y="5718175"/>
          <p14:tracePt t="35583" x="2351088" y="5726113"/>
          <p14:tracePt t="35590" x="2359025" y="5734050"/>
          <p14:tracePt t="35599" x="2384425" y="5741988"/>
          <p14:tracePt t="35606" x="2400300" y="5741988"/>
          <p14:tracePt t="35614" x="2424113" y="5741988"/>
          <p14:tracePt t="35623" x="2447925" y="5741988"/>
          <p14:tracePt t="35631" x="2471738" y="5741988"/>
          <p14:tracePt t="35639" x="2487613" y="5741988"/>
          <p14:tracePt t="35647" x="2511425" y="5734050"/>
          <p14:tracePt t="35655" x="2527300" y="5718175"/>
          <p14:tracePt t="35663" x="2543175" y="5702300"/>
          <p14:tracePt t="35670" x="2559050" y="5686425"/>
          <p14:tracePt t="35679" x="2574925" y="5670550"/>
          <p14:tracePt t="35687" x="2582863" y="5653088"/>
          <p14:tracePt t="35690" x="2598738" y="5629275"/>
          <p14:tracePt t="35699" x="2598738" y="5621338"/>
          <p14:tracePt t="35706" x="2606675" y="5613400"/>
          <p14:tracePt t="35715" x="2622550" y="5589588"/>
          <p14:tracePt t="35722" x="2630488" y="5557838"/>
          <p14:tracePt t="35731" x="2646363" y="5549900"/>
          <p14:tracePt t="35738" x="2646363" y="5534025"/>
          <p14:tracePt t="35747" x="2654300" y="5518150"/>
          <p14:tracePt t="35755" x="2654300" y="5510213"/>
          <p14:tracePt t="35763" x="2662238" y="5502275"/>
          <p14:tracePt t="35770" x="2662238" y="5486400"/>
          <p14:tracePt t="35778" x="2662238" y="5478463"/>
          <p14:tracePt t="35795" x="2662238" y="5470525"/>
          <p14:tracePt t="35887" x="2662238" y="5478463"/>
          <p14:tracePt t="35895" x="2662238" y="5494338"/>
          <p14:tracePt t="35902" x="2654300" y="5502275"/>
          <p14:tracePt t="35910" x="2654300" y="5510213"/>
          <p14:tracePt t="35919" x="2638425" y="5534025"/>
          <p14:tracePt t="35935" x="2638425" y="5541963"/>
          <p14:tracePt t="35980" x="2662238" y="5534025"/>
          <p14:tracePt t="35987" x="2678113" y="5526088"/>
          <p14:tracePt t="35996" x="2693988" y="5494338"/>
          <p14:tracePt t="36003" x="2717800" y="5446713"/>
          <p14:tracePt t="36011" x="2717800" y="5430838"/>
          <p14:tracePt t="36018" x="2725738" y="5391150"/>
          <p14:tracePt t="36027" x="2733675" y="5351463"/>
          <p14:tracePt t="36035" x="2733675" y="5294313"/>
          <p14:tracePt t="36042" x="2733675" y="5262563"/>
          <p14:tracePt t="36051" x="2733675" y="5230813"/>
          <p14:tracePt t="36059" x="2725738" y="5207000"/>
          <p14:tracePt t="36067" x="2693988" y="5183188"/>
          <p14:tracePt t="36074" x="2678113" y="5175250"/>
          <p14:tracePt t="36083" x="2670175" y="5175250"/>
          <p14:tracePt t="36091" x="2662238" y="5175250"/>
          <p14:tracePt t="36098" x="2638425" y="5175250"/>
          <p14:tracePt t="36111" x="2630488" y="5175250"/>
          <p14:tracePt t="36118" x="2614613" y="5183188"/>
          <p14:tracePt t="36128" x="2598738" y="5214938"/>
          <p14:tracePt t="36135" x="2574925" y="5254625"/>
          <p14:tracePt t="36142" x="2574925" y="5278438"/>
          <p14:tracePt t="36151" x="2566988" y="5310188"/>
          <p14:tracePt t="36159" x="2559050" y="5359400"/>
          <p14:tracePt t="36167" x="2551113" y="5414963"/>
          <p14:tracePt t="36175" x="2551113" y="5430838"/>
          <p14:tracePt t="36183" x="2551113" y="5438775"/>
          <p14:tracePt t="36191" x="2551113" y="5446713"/>
          <p14:tracePt t="36199" x="2559050" y="5454650"/>
          <p14:tracePt t="36215" x="2574925" y="5462588"/>
          <p14:tracePt t="36224" x="2582863" y="5462588"/>
          <p14:tracePt t="36231" x="2590800" y="5462588"/>
          <p14:tracePt t="36239" x="2606675" y="5462588"/>
          <p14:tracePt t="36247" x="2630488" y="5462588"/>
          <p14:tracePt t="36250" x="2654300" y="5462588"/>
          <p14:tracePt t="36259" x="2670175" y="5454650"/>
          <p14:tracePt t="36267" x="2678113" y="5446713"/>
          <p14:tracePt t="36275" x="2686050" y="5446713"/>
          <p14:tracePt t="36283" x="2701925" y="5430838"/>
          <p14:tracePt t="36291" x="2717800" y="5422900"/>
          <p14:tracePt t="36299" x="2741613" y="5399088"/>
          <p14:tracePt t="36307" x="2767013" y="5383213"/>
          <p14:tracePt t="36315" x="2782888" y="5367338"/>
          <p14:tracePt t="36323" x="2814638" y="5327650"/>
          <p14:tracePt t="36331" x="2830513" y="5286375"/>
          <p14:tracePt t="36338" x="2846388" y="5246688"/>
          <p14:tracePt t="36347" x="2854325" y="5207000"/>
          <p14:tracePt t="36355" x="2862263" y="5183188"/>
          <p14:tracePt t="36363" x="2878138" y="5135563"/>
          <p14:tracePt t="36375" x="2886075" y="5119688"/>
          <p14:tracePt t="36383" x="2894013" y="5087938"/>
          <p14:tracePt t="36391" x="2909888" y="5040313"/>
          <p14:tracePt t="36399" x="2925763" y="4992688"/>
          <p14:tracePt t="36406" x="2933700" y="4959350"/>
          <p14:tracePt t="36415" x="2949575" y="4919663"/>
          <p14:tracePt t="36422" x="2957513" y="4903788"/>
          <p14:tracePt t="36431" x="2957513" y="4887913"/>
          <p14:tracePt t="36438" x="2957513" y="4879975"/>
          <p14:tracePt t="36446" x="2957513" y="4872038"/>
          <p14:tracePt t="36459" x="2957513" y="4864100"/>
          <p14:tracePt t="36622" x="2957513" y="4872038"/>
          <p14:tracePt t="36630" x="2949575" y="4879975"/>
          <p14:tracePt t="36639" x="2941638" y="4887913"/>
          <p14:tracePt t="36647" x="2941638" y="4895850"/>
          <p14:tracePt t="36654" x="2941638" y="4903788"/>
          <p14:tracePt t="36664" x="2933700" y="4903788"/>
          <p14:tracePt t="36670" x="2933700" y="4911725"/>
          <p14:tracePt t="36894" x="2917825" y="4911725"/>
          <p14:tracePt t="36902" x="2894013" y="4919663"/>
          <p14:tracePt t="36911" x="2886075" y="4927600"/>
          <p14:tracePt t="36918" x="2870200" y="4943475"/>
          <p14:tracePt t="36928" x="2830513" y="4984750"/>
          <p14:tracePt t="36935" x="2806700" y="5032375"/>
          <p14:tracePt t="36944" x="2798763" y="5048250"/>
          <p14:tracePt t="36950" x="2790825" y="5072063"/>
          <p14:tracePt t="36962" x="2774950" y="5127625"/>
          <p14:tracePt t="36967" x="2759075" y="5191125"/>
          <p14:tracePt t="36974" x="2741613" y="5246688"/>
          <p14:tracePt t="36983" x="2733675" y="5302250"/>
          <p14:tracePt t="36991" x="2725738" y="5351463"/>
          <p14:tracePt t="36999" x="2717800" y="5383213"/>
          <p14:tracePt t="37006" x="2717800" y="5399088"/>
          <p14:tracePt t="37016" x="2709863" y="5422900"/>
          <p14:tracePt t="37022" x="2693988" y="5438775"/>
          <p14:tracePt t="37031" x="2693988" y="5454650"/>
          <p14:tracePt t="37039" x="2678113" y="5478463"/>
          <p14:tracePt t="37047" x="2662238" y="5510213"/>
          <p14:tracePt t="37055" x="2654300" y="5526088"/>
          <p14:tracePt t="37063" x="2638425" y="5541963"/>
          <p14:tracePt t="37070" x="2622550" y="5565775"/>
          <p14:tracePt t="37079" x="2606675" y="5597525"/>
          <p14:tracePt t="37087" x="2574925" y="5637213"/>
          <p14:tracePt t="37094" x="2559050" y="5653088"/>
          <p14:tracePt t="37103" x="2527300" y="5678488"/>
          <p14:tracePt t="37111" x="2511425" y="5710238"/>
          <p14:tracePt t="37118" x="2495550" y="5718175"/>
          <p14:tracePt t="37128" x="2471738" y="5749925"/>
          <p14:tracePt t="37135" x="2463800" y="5749925"/>
          <p14:tracePt t="37144" x="2447925" y="5773738"/>
          <p14:tracePt t="37151" x="2439988" y="5773738"/>
          <p14:tracePt t="37159" x="2424113" y="5789613"/>
          <p14:tracePt t="37167" x="2416175" y="5789613"/>
          <p14:tracePt t="37175" x="2408238" y="5805488"/>
          <p14:tracePt t="37183" x="2374900" y="5813425"/>
          <p14:tracePt t="37191" x="2359025" y="5837238"/>
          <p14:tracePt t="37199" x="2311400" y="5861050"/>
          <p14:tracePt t="37207" x="2279650" y="5876925"/>
          <p14:tracePt t="37215" x="2247900" y="5884863"/>
          <p14:tracePt t="37223" x="2224088" y="5900738"/>
          <p14:tracePt t="37231" x="2208213" y="5908675"/>
          <p14:tracePt t="37239" x="2192338" y="5908675"/>
          <p14:tracePt t="37247" x="2184400" y="5916613"/>
          <p14:tracePt t="37375" x="2200275" y="5892800"/>
          <p14:tracePt t="37383" x="2216150" y="5876925"/>
          <p14:tracePt t="37391" x="2239963" y="5861050"/>
          <p14:tracePt t="37399" x="2247900" y="5845175"/>
          <p14:tracePt t="37407" x="2255838" y="5829300"/>
          <p14:tracePt t="37415" x="2271713" y="5821363"/>
          <p14:tracePt t="37423" x="2287588" y="5813425"/>
          <p14:tracePt t="37428" x="2303463" y="5797550"/>
          <p14:tracePt t="37435" x="2327275" y="5789613"/>
          <p14:tracePt t="37445" x="2351088" y="5765800"/>
          <p14:tracePt t="37451" x="2374900" y="5741988"/>
          <p14:tracePt t="37458" x="2408238" y="5710238"/>
          <p14:tracePt t="37466" x="2439988" y="5686425"/>
          <p14:tracePt t="37474" x="2479675" y="5629275"/>
          <p14:tracePt t="37482" x="2511425" y="5597525"/>
          <p14:tracePt t="37490" x="2519363" y="5581650"/>
          <p14:tracePt t="37499" x="2543175" y="5541963"/>
          <p14:tracePt t="37506" x="2566988" y="5502275"/>
          <p14:tracePt t="37515" x="2574925" y="5478463"/>
          <p14:tracePt t="37523" x="2590800" y="5454650"/>
          <p14:tracePt t="37531" x="2590800" y="5446713"/>
          <p14:tracePt t="37663" x="2582863" y="5446713"/>
          <p14:tracePt t="37670" x="2566988" y="5454650"/>
          <p14:tracePt t="37680" x="2519363" y="5478463"/>
          <p14:tracePt t="37686" x="2487613" y="5494338"/>
          <p14:tracePt t="37695" x="2463800" y="5502275"/>
          <p14:tracePt t="37699" x="2424113" y="5518150"/>
          <p14:tracePt t="37707" x="2408238" y="5518150"/>
          <p14:tracePt t="37715" x="2392363" y="5526088"/>
          <p14:tracePt t="37798" x="2384425" y="5526088"/>
          <p14:tracePt t="37806" x="2384425" y="5534025"/>
          <p14:tracePt t="37822" x="2384425" y="5541963"/>
          <p14:tracePt t="37831" x="2374900" y="5541963"/>
          <p14:tracePt t="37983" x="2374900" y="5534025"/>
          <p14:tracePt t="37990" x="2384425" y="5502275"/>
          <p14:tracePt t="37999" x="2400300" y="5478463"/>
          <p14:tracePt t="38002" x="2408238" y="5454650"/>
          <p14:tracePt t="38011" x="2416175" y="5438775"/>
          <p14:tracePt t="38018" x="2416175" y="5422900"/>
          <p14:tracePt t="38026" x="2416175" y="5414963"/>
          <p14:tracePt t="38038" x="2424113" y="5407025"/>
          <p14:tracePt t="38046" x="2424113" y="5399088"/>
          <p14:tracePt t="38055" x="2432050" y="5399088"/>
          <p14:tracePt t="38066" x="2432050" y="5391150"/>
          <p14:tracePt t="38383" x="2439988" y="5383213"/>
          <p14:tracePt t="38390" x="2439988" y="5375275"/>
          <p14:tracePt t="38399" x="2455863" y="5375275"/>
          <p14:tracePt t="38406" x="2455863" y="5359400"/>
          <p14:tracePt t="38414" x="2463800" y="5359400"/>
          <p14:tracePt t="38418" x="2471738" y="5351463"/>
          <p14:tracePt t="38422" x="2471738" y="5343525"/>
          <p14:tracePt t="38431" x="2479675" y="5343525"/>
          <p14:tracePt t="38447" x="2479675" y="5335588"/>
          <p14:tracePt t="38827" x="2495550" y="5327650"/>
          <p14:tracePt t="38838" x="2527300" y="5319713"/>
          <p14:tracePt t="38847" x="2566988" y="5302250"/>
          <p14:tracePt t="38854" x="2590800" y="5302250"/>
          <p14:tracePt t="38864" x="2638425" y="5294313"/>
          <p14:tracePt t="38866" x="2678113" y="5294313"/>
          <p14:tracePt t="38875" x="2717800" y="5294313"/>
          <p14:tracePt t="38883" x="2759075" y="5294313"/>
          <p14:tracePt t="39118" x="2759075" y="5302250"/>
          <p14:tracePt t="39127" x="2751138" y="5302250"/>
          <p14:tracePt t="39134" x="2751138" y="5310188"/>
          <p14:tracePt t="39142" x="2741613" y="5310188"/>
          <p14:tracePt t="39158" x="2733675" y="5319713"/>
          <p14:tracePt t="39171" x="2725738" y="5319713"/>
          <p14:tracePt t="39179" x="2717800" y="5319713"/>
          <p14:tracePt t="39187" x="2717800" y="5327650"/>
          <p14:tracePt t="39194" x="2709863" y="5327650"/>
          <p14:tracePt t="39739" x="2725738" y="5327650"/>
          <p14:tracePt t="39746" x="2733675" y="5327650"/>
          <p14:tracePt t="39754" x="2741613" y="5327650"/>
          <p14:tracePt t="41075" x="2741613" y="5335588"/>
          <p14:tracePt t="41091" x="2751138" y="5335588"/>
          <p14:tracePt t="41167" x="2751138" y="5343525"/>
          <p14:tracePt t="41190" x="2741613" y="5343525"/>
          <p14:tracePt t="41206" x="2733675" y="5343525"/>
          <p14:tracePt t="41215" x="2725738" y="5343525"/>
          <p14:tracePt t="41223" x="2717800" y="5343525"/>
          <p14:tracePt t="41231" x="2701925" y="5343525"/>
          <p14:tracePt t="41238" x="2670175" y="5343525"/>
          <p14:tracePt t="41247" x="2622550" y="5327650"/>
          <p14:tracePt t="41255" x="2582863" y="5302250"/>
          <p14:tracePt t="41260" x="2559050" y="5294313"/>
          <p14:tracePt t="41266" x="2519363" y="5278438"/>
          <p14:tracePt t="41276" x="2487613" y="5270500"/>
          <p14:tracePt t="41283" x="2471738" y="5262563"/>
          <p14:tracePt t="41491" x="2511425" y="5238750"/>
          <p14:tracePt t="41499" x="2543175" y="5222875"/>
          <p14:tracePt t="41507" x="2559050" y="5199063"/>
          <p14:tracePt t="41515" x="2590800" y="5175250"/>
          <p14:tracePt t="41522" x="2622550" y="5135563"/>
          <p14:tracePt t="41531" x="2654300" y="5095875"/>
          <p14:tracePt t="41535" x="2686050" y="5056188"/>
          <p14:tracePt t="41543" x="2693988" y="5040313"/>
          <p14:tracePt t="41551" x="2693988" y="5032375"/>
          <p14:tracePt t="41560" x="2693988" y="5008563"/>
          <p14:tracePt t="41567" x="2693988" y="4992688"/>
          <p14:tracePt t="41576" x="2701925" y="4984750"/>
          <p14:tracePt t="41583" x="2701925" y="4967288"/>
          <p14:tracePt t="41591" x="2701925" y="4959350"/>
          <p14:tracePt t="41599" x="2709863" y="4935538"/>
          <p14:tracePt t="41606" x="2717800" y="4919663"/>
          <p14:tracePt t="41615" x="2717800" y="4911725"/>
          <p14:tracePt t="41622" x="2725738" y="4903788"/>
          <p14:tracePt t="41630" x="2733675" y="4887913"/>
          <p14:tracePt t="41639" x="2733675" y="4879975"/>
          <p14:tracePt t="41647" x="2751138" y="4864100"/>
          <p14:tracePt t="41654" x="2751138" y="4848225"/>
          <p14:tracePt t="41663" x="2759075" y="4840288"/>
          <p14:tracePt t="41670" x="2767013" y="4832350"/>
          <p14:tracePt t="41679" x="2774950" y="4824413"/>
          <p14:tracePt t="41686" x="2782888" y="4816475"/>
          <p14:tracePt t="41695" x="2782888" y="4808538"/>
          <p14:tracePt t="41703" x="2790825" y="4800600"/>
          <p14:tracePt t="41710" x="2798763" y="4792663"/>
          <p14:tracePt t="41718" x="2806700" y="4792663"/>
          <p14:tracePt t="41728" x="2814638" y="4784725"/>
          <p14:tracePt t="41743" x="2814638" y="4776788"/>
          <p14:tracePt t="41755" x="2822575" y="4776788"/>
          <p14:tracePt t="41771" x="2822575" y="4768850"/>
          <p14:tracePt t="41780" x="2830513" y="4760913"/>
          <p14:tracePt t="41798" x="2830513" y="4752975"/>
          <p14:tracePt t="41807" x="2838450" y="4752975"/>
          <p14:tracePt t="41815" x="2838450" y="4745038"/>
          <p14:tracePt t="41826" x="2846388" y="4745038"/>
          <p14:tracePt t="41851" x="2846388" y="4737100"/>
          <p14:tracePt t="41934" x="2854325" y="4737100"/>
          <p14:tracePt t="41971" x="2862263" y="4737100"/>
          <p14:tracePt t="41987" x="2862263" y="4745038"/>
          <p14:tracePt t="41995" x="2870200" y="4745038"/>
          <p14:tracePt t="42004" x="2870200" y="4752975"/>
          <p14:tracePt t="42011" x="2878138" y="4752975"/>
          <p14:tracePt t="42027" x="2886075" y="4752975"/>
          <p14:tracePt t="42035" x="2894013" y="4760913"/>
          <p14:tracePt t="42044" x="2901950" y="4760913"/>
          <p14:tracePt t="42088" x="2909888" y="4760913"/>
          <p14:tracePt t="42099" x="2917825" y="4760913"/>
          <p14:tracePt t="42107" x="2925763" y="4760913"/>
          <p14:tracePt t="42115" x="2941638" y="4760913"/>
          <p14:tracePt t="42123" x="2957513" y="4760913"/>
          <p14:tracePt t="42135" x="2981325" y="4752975"/>
          <p14:tracePt t="42142" x="2997200" y="4745038"/>
          <p14:tracePt t="42150" x="3021013" y="4721225"/>
          <p14:tracePt t="42154" x="3036888" y="4721225"/>
          <p14:tracePt t="42162" x="3052763" y="4697413"/>
          <p14:tracePt t="42171" x="3084513" y="4681538"/>
          <p14:tracePt t="42179" x="3100388" y="4657725"/>
          <p14:tracePt t="42187" x="3125788" y="4641850"/>
          <p14:tracePt t="42198" x="3141663" y="4624388"/>
          <p14:tracePt t="42206" x="3149600" y="4608513"/>
          <p14:tracePt t="42214" x="3173413" y="4576763"/>
          <p14:tracePt t="42222" x="3181350" y="4560888"/>
          <p14:tracePt t="42231" x="3181350" y="4537075"/>
          <p14:tracePt t="42238" x="3189288" y="4505325"/>
          <p14:tracePt t="42246" x="3189288" y="4473575"/>
          <p14:tracePt t="42255" x="3189288" y="4433888"/>
          <p14:tracePt t="42262" x="3189288" y="4394200"/>
          <p14:tracePt t="42271" x="3189288" y="4354513"/>
          <p14:tracePt t="42279" x="3189288" y="4298950"/>
          <p14:tracePt t="42286" x="3189288" y="4249738"/>
          <p14:tracePt t="42294" x="3189288" y="4210050"/>
          <p14:tracePt t="42302" x="3189288" y="4170363"/>
          <p14:tracePt t="42311" x="3189288" y="4122738"/>
          <p14:tracePt t="42318" x="3197225" y="4083050"/>
          <p14:tracePt t="42327" x="3197225" y="4043363"/>
          <p14:tracePt t="42334" x="3205163" y="4011613"/>
          <p14:tracePt t="42344" x="3213100" y="4003675"/>
          <p14:tracePt t="42350" x="3213100" y="3987800"/>
          <p14:tracePt t="42358" x="3228975" y="3987800"/>
          <p14:tracePt t="42366" x="3228975" y="3979863"/>
          <p14:tracePt t="42375" x="3236913" y="3979863"/>
          <p14:tracePt t="42398" x="3244850" y="3979863"/>
          <p14:tracePt t="42423" x="3244850" y="3971925"/>
          <p14:tracePt t="42559" x="3252788" y="3979863"/>
          <p14:tracePt t="42566" x="3260725" y="4003675"/>
          <p14:tracePt t="42576" x="3268663" y="4019550"/>
          <p14:tracePt t="42583" x="3268663" y="4035425"/>
          <p14:tracePt t="42592" x="3284538" y="4083050"/>
          <p14:tracePt t="42598" x="3284538" y="4106863"/>
          <p14:tracePt t="42606" x="3292475" y="4138613"/>
          <p14:tracePt t="42614" x="3292475" y="4154488"/>
          <p14:tracePt t="42623" x="3292475" y="4170363"/>
          <p14:tracePt t="42631" x="3292475" y="4178300"/>
          <p14:tracePt t="42634" x="3292475" y="4186238"/>
          <p14:tracePt t="42643" x="3300413" y="4186238"/>
          <p14:tracePt t="42650" x="3300413" y="4194175"/>
          <p14:tracePt t="43635" x="3324225" y="4194175"/>
          <p14:tracePt t="43644" x="3363913" y="4210050"/>
          <p14:tracePt t="43651" x="3403600" y="4217988"/>
          <p14:tracePt t="43659" x="3427413" y="4225925"/>
          <p14:tracePt t="43667" x="3484563" y="4233863"/>
          <p14:tracePt t="43676" x="3532188" y="4241800"/>
          <p14:tracePt t="43682" x="3587750" y="4257675"/>
          <p14:tracePt t="43692" x="3659188" y="4273550"/>
          <p14:tracePt t="43699" x="3730625" y="4291013"/>
          <p14:tracePt t="43706" x="3817938" y="4306888"/>
          <p14:tracePt t="43715" x="3898900" y="4322763"/>
          <p14:tracePt t="43723" x="3986213" y="4338638"/>
          <p14:tracePt t="43731" x="4057650" y="4354513"/>
          <p14:tracePt t="43738" x="4113213" y="4370388"/>
          <p14:tracePt t="43746" x="4160838" y="4370388"/>
          <p14:tracePt t="43763" x="4168775" y="4370388"/>
          <p14:tracePt t="43967" x="4168775" y="4378325"/>
          <p14:tracePt t="43974" x="4168775" y="4386263"/>
          <p14:tracePt t="43983" x="4168775" y="4394200"/>
          <p14:tracePt t="43992" x="4160838" y="4394200"/>
          <p14:tracePt t="43998" x="4152900" y="4402138"/>
          <p14:tracePt t="44006" x="4152900" y="4410075"/>
          <p14:tracePt t="44015" x="4152900" y="4433888"/>
          <p14:tracePt t="44022" x="4168775" y="4473575"/>
          <p14:tracePt t="44031" x="4200525" y="4521200"/>
          <p14:tracePt t="44039" x="4225925" y="4545013"/>
          <p14:tracePt t="44047" x="4249738" y="4592638"/>
          <p14:tracePt t="44050" x="4297363" y="4665663"/>
          <p14:tracePt t="44060" x="4352925" y="4737100"/>
          <p14:tracePt t="44066" x="4424363" y="4824413"/>
          <p14:tracePt t="44076" x="4495800" y="4903788"/>
          <p14:tracePt t="44083" x="4567238" y="4976813"/>
          <p14:tracePt t="44093" x="4624388" y="5032375"/>
          <p14:tracePt t="44098" x="4664075" y="5072063"/>
          <p14:tracePt t="44107" x="4711700" y="5111750"/>
          <p14:tracePt t="44115" x="4759325" y="5143500"/>
          <p14:tracePt t="44122" x="4806950" y="5175250"/>
          <p14:tracePt t="44135" x="4854575" y="5199063"/>
          <p14:tracePt t="44144" x="4902200" y="5214938"/>
          <p14:tracePt t="44151" x="4918075" y="5222875"/>
          <p14:tracePt t="44159" x="4943475" y="5222875"/>
          <p14:tracePt t="44167" x="4959350" y="5230813"/>
          <p14:tracePt t="44176" x="4967288" y="5230813"/>
          <p14:tracePt t="44630" x="4967288" y="5222875"/>
          <p14:tracePt t="44646" x="4967288" y="5207000"/>
          <p14:tracePt t="44659" x="4967288" y="5199063"/>
          <p14:tracePt t="44683" x="4967288" y="5191125"/>
          <p14:tracePt t="44783" x="4975225" y="5191125"/>
          <p14:tracePt t="44790" x="4983163" y="5183188"/>
          <p14:tracePt t="44799" x="4991100" y="5183188"/>
          <p14:tracePt t="44806" x="5006975" y="5183188"/>
          <p14:tracePt t="44815" x="5014913" y="5183188"/>
          <p14:tracePt t="44823" x="5022850" y="5183188"/>
          <p14:tracePt t="44831" x="5038725" y="5183188"/>
          <p14:tracePt t="44835" x="5062538" y="5175250"/>
          <p14:tracePt t="44844" x="5094288" y="5175250"/>
          <p14:tracePt t="44854" x="5126038" y="5175250"/>
          <p14:tracePt t="44863" x="5149850" y="5175250"/>
          <p14:tracePt t="44871" x="5181600" y="5175250"/>
          <p14:tracePt t="44879" x="5221288" y="5175250"/>
          <p14:tracePt t="44886" x="5253038" y="5175250"/>
          <p14:tracePt t="44896" x="5284788" y="5175250"/>
          <p14:tracePt t="44898" x="5318125" y="5175250"/>
          <p14:tracePt t="44906" x="5341938" y="5167313"/>
          <p14:tracePt t="46863" x="5357813" y="5175250"/>
          <p14:tracePt t="46870" x="5373688" y="5175250"/>
          <p14:tracePt t="46880" x="5429250" y="5199063"/>
          <p14:tracePt t="46886" x="5476875" y="5214938"/>
          <p14:tracePt t="46895" x="5540375" y="5238750"/>
          <p14:tracePt t="46903" x="5603875" y="5254625"/>
          <p14:tracePt t="46911" x="5684838" y="5262563"/>
          <p14:tracePt t="46919" x="5788025" y="5262563"/>
          <p14:tracePt t="46927" x="5883275" y="5262563"/>
          <p14:tracePt t="46934" x="5962650" y="5262563"/>
          <p14:tracePt t="46943" x="6075363" y="5262563"/>
          <p14:tracePt t="46950" x="6170613" y="5270500"/>
          <p14:tracePt t="46960" x="6265863" y="5270500"/>
          <p14:tracePt t="46974" x="6345238" y="5270500"/>
          <p14:tracePt t="46976" x="6434138" y="5270500"/>
          <p14:tracePt t="46983" x="6505575" y="5270500"/>
          <p14:tracePt t="46992" x="6569075" y="5270500"/>
          <p14:tracePt t="47000" x="6616700" y="5270500"/>
          <p14:tracePt t="47007" x="6648450" y="5270500"/>
          <p14:tracePt t="47015" x="6680200" y="5270500"/>
          <p14:tracePt t="47023" x="6688138" y="5270500"/>
          <p14:tracePt t="47031" x="6704013" y="5270500"/>
          <p14:tracePt t="47038" x="6719888" y="5270500"/>
          <p14:tracePt t="47047" x="6735763" y="5270500"/>
          <p14:tracePt t="47063" x="6743700" y="5270500"/>
          <p14:tracePt t="47071" x="6751638" y="5270500"/>
          <p14:tracePt t="47079" x="6759575" y="5270500"/>
          <p14:tracePt t="47086" x="6769100" y="5270500"/>
          <p14:tracePt t="47094" x="6784975" y="5270500"/>
          <p14:tracePt t="47103" x="6800850" y="5262563"/>
          <p14:tracePt t="47111" x="6832600" y="5262563"/>
          <p14:tracePt t="47118" x="6880225" y="5246688"/>
          <p14:tracePt t="47126" x="6904038" y="5238750"/>
          <p14:tracePt t="47135" x="6951663" y="5230813"/>
          <p14:tracePt t="47143" x="6983413" y="5222875"/>
          <p14:tracePt t="47150" x="7038975" y="5207000"/>
          <p14:tracePt t="47160" x="7086600" y="5199063"/>
          <p14:tracePt t="47166" x="7143750" y="5191125"/>
          <p14:tracePt t="47176" x="7199313" y="5175250"/>
          <p14:tracePt t="47183" x="7239000" y="5167313"/>
          <p14:tracePt t="47191" x="7294563" y="5159375"/>
          <p14:tracePt t="47200" x="7342188" y="5151438"/>
          <p14:tracePt t="47207" x="7381875" y="5143500"/>
          <p14:tracePt t="47216" x="7421563" y="5143500"/>
          <p14:tracePt t="47223" x="7453313" y="5135563"/>
          <p14:tracePt t="47230" x="7477125" y="5127625"/>
          <p14:tracePt t="47238" x="7493000" y="5127625"/>
          <p14:tracePt t="47246" x="7510463" y="5119688"/>
          <p14:tracePt t="47262" x="7518400" y="5119688"/>
          <p14:tracePt t="47270" x="7526338" y="5119688"/>
          <p14:tracePt t="47278" x="7534275" y="5119688"/>
          <p14:tracePt t="47294" x="7542213" y="5119688"/>
          <p14:tracePt t="47302" x="7550150" y="5111750"/>
          <p14:tracePt t="47311" x="7566025" y="5111750"/>
          <p14:tracePt t="47318" x="7581900" y="5103813"/>
          <p14:tracePt t="47327" x="7621588" y="5095875"/>
          <p14:tracePt t="47335" x="7661275" y="5095875"/>
          <p14:tracePt t="47343" x="7669213" y="5095875"/>
          <p14:tracePt t="47351" x="7708900" y="5087938"/>
          <p14:tracePt t="47360" x="7732713" y="5080000"/>
          <p14:tracePt t="47367" x="7764463" y="5080000"/>
          <p14:tracePt t="47375" x="7820025" y="5064125"/>
          <p14:tracePt t="47384" x="7893050" y="5056188"/>
          <p14:tracePt t="47392" x="7948613" y="5040313"/>
          <p14:tracePt t="47399" x="8004175" y="5032375"/>
          <p14:tracePt t="47406" x="8059738" y="5016500"/>
          <p14:tracePt t="47415" x="8115300" y="5000625"/>
          <p14:tracePt t="47425" x="8131175" y="5000625"/>
          <p14:tracePt t="47430" x="8147050" y="4992688"/>
          <p14:tracePt t="47438" x="8154988" y="4984750"/>
          <p14:tracePt t="47711" x="8147050" y="4984750"/>
          <p14:tracePt t="47735" x="8139113" y="4992688"/>
          <p14:tracePt t="47763" x="8131175" y="4992688"/>
          <p14:tracePt t="47776" x="8131175" y="5000625"/>
          <p14:tracePt t="47971" x="8123238" y="5000625"/>
          <p14:tracePt t="47986" x="8115300" y="5000625"/>
          <p14:tracePt t="48002" x="8107363" y="5000625"/>
          <p14:tracePt t="48891" x="8099425" y="5000625"/>
          <p14:tracePt t="48898" x="8083550" y="5000625"/>
          <p14:tracePt t="48907" x="8059738" y="5000625"/>
          <p14:tracePt t="48915" x="8035925" y="5000625"/>
          <p14:tracePt t="48924" x="8012113" y="5000625"/>
          <p14:tracePt t="48931" x="7988300" y="5000625"/>
          <p14:tracePt t="48941" x="7972425" y="5000625"/>
          <p14:tracePt t="48959" x="7932738" y="5000625"/>
          <p14:tracePt t="48960" x="7877175" y="5000625"/>
          <p14:tracePt t="48967" x="7812088" y="5000625"/>
          <p14:tracePt t="48975" x="7748588" y="5000625"/>
          <p14:tracePt t="48983" x="7693025" y="5000625"/>
          <p14:tracePt t="48991" x="7645400" y="5000625"/>
          <p14:tracePt t="48999" x="7589838" y="5000625"/>
          <p14:tracePt t="49003" x="7573963" y="5000625"/>
          <p14:tracePt t="49011" x="7550150" y="5000625"/>
          <p14:tracePt t="49019" x="7534275" y="5000625"/>
          <p14:tracePt t="49030" x="7510463" y="5000625"/>
          <p14:tracePt t="49047" x="7502525" y="5008563"/>
          <p14:tracePt t="49054" x="7493000" y="5008563"/>
          <p14:tracePt t="49063" x="7485063" y="5008563"/>
          <p14:tracePt t="49066" x="7477125" y="5016500"/>
          <p14:tracePt t="49095" x="7469188" y="5016500"/>
          <p14:tracePt t="49339" x="7461250" y="5016500"/>
          <p14:tracePt t="49347" x="7421563" y="5024438"/>
          <p14:tracePt t="49355" x="7389813" y="5024438"/>
          <p14:tracePt t="49363" x="7366000" y="5024438"/>
          <p14:tracePt t="49371" x="7342188" y="5024438"/>
          <p14:tracePt t="49379" x="7278688" y="5008563"/>
          <p14:tracePt t="49386" x="7215188" y="4976813"/>
          <p14:tracePt t="49395" x="7110413" y="4919663"/>
          <p14:tracePt t="49403" x="7031038" y="4872038"/>
          <p14:tracePt t="49411" x="6935788" y="4784725"/>
          <p14:tracePt t="49418" x="6832600" y="4681538"/>
          <p14:tracePt t="49427" x="6735763" y="4576763"/>
          <p14:tracePt t="49434" x="6624638" y="4457700"/>
          <p14:tracePt t="49443" x="6513513" y="4322763"/>
          <p14:tracePt t="49450" x="6434138" y="4225925"/>
          <p14:tracePt t="49460" x="6305550" y="4051300"/>
          <p14:tracePt t="49466" x="6186488" y="3875088"/>
          <p14:tracePt t="49475" x="6043613" y="3700463"/>
          <p14:tracePt t="49483" x="5922963" y="3540125"/>
          <p14:tracePt t="49490" x="5788025" y="3397250"/>
          <p14:tracePt t="49499" x="5667375" y="3278188"/>
          <p14:tracePt t="49507" x="5564188" y="3173413"/>
          <p14:tracePt t="49514" x="5492750" y="3094038"/>
          <p14:tracePt t="49523" x="5429250" y="3030538"/>
          <p14:tracePt t="49531" x="5365750" y="2982913"/>
          <p14:tracePt t="49540" x="5349875" y="2959100"/>
          <p14:tracePt t="49547" x="5341938" y="2959100"/>
          <p14:tracePt t="49695" x="5334000" y="2959100"/>
          <p14:tracePt t="49714" x="5326063" y="2959100"/>
          <p14:tracePt t="49722" x="5318125" y="2967038"/>
          <p14:tracePt t="49731" x="5310188" y="2967038"/>
          <p14:tracePt t="49740" x="5292725" y="2967038"/>
          <p14:tracePt t="49747" x="5253038" y="2974975"/>
          <p14:tracePt t="49755" x="5221288" y="2982913"/>
          <p14:tracePt t="49767" x="5205413" y="2982913"/>
          <p14:tracePt t="49775" x="5181600" y="2982913"/>
          <p14:tracePt t="49782" x="5133975" y="2982913"/>
          <p14:tracePt t="49790" x="5094288" y="2982913"/>
          <p14:tracePt t="49798" x="5022850" y="2982913"/>
          <p14:tracePt t="49807" x="4926013" y="2974975"/>
          <p14:tracePt t="49815" x="4814888" y="2959100"/>
          <p14:tracePt t="49824" x="4679950" y="2935288"/>
          <p14:tracePt t="49831" x="4448175" y="2894013"/>
          <p14:tracePt t="49841" x="4176713" y="2854325"/>
          <p14:tracePt t="49847" x="3890963" y="2814638"/>
          <p14:tracePt t="49856" x="3611563" y="2774950"/>
          <p14:tracePt t="49863" x="3300413" y="2719388"/>
          <p14:tracePt t="49871" x="2981325" y="2647950"/>
          <p14:tracePt t="49879" x="2638425" y="2566988"/>
          <p14:tracePt t="49887" x="2271713" y="2479675"/>
          <p14:tracePt t="49895" x="1952625" y="2392363"/>
          <p14:tracePt t="49903" x="1601788" y="2305050"/>
          <p14:tracePt t="49907" x="1347788" y="2233613"/>
          <p14:tracePt t="49914" x="1028700" y="2160588"/>
          <p14:tracePt t="49923" x="796925" y="2120900"/>
          <p14:tracePt t="49931" x="558800" y="2105025"/>
          <p14:tracePt t="49940" x="350838" y="2097088"/>
          <p14:tracePt t="49947" x="174625" y="2097088"/>
          <p14:tracePt t="49955" x="7938" y="2097088"/>
          <p14:tracePt t="50735" x="231775" y="1603375"/>
          <p14:tracePt t="50735" x="319088" y="1730375"/>
          <p14:tracePt t="50735" x="414338" y="1881188"/>
          <p14:tracePt t="50735" x="477838" y="2001838"/>
          <p14:tracePt t="50735" x="525463" y="2120900"/>
          <p14:tracePt t="50735" x="558800" y="2224088"/>
          <p14:tracePt t="50735" x="582613" y="2305050"/>
          <p14:tracePt t="50735" x="606425" y="2376488"/>
          <p14:tracePt t="50735" x="614363" y="2439988"/>
          <p14:tracePt t="50735" x="614363" y="2479675"/>
          <p14:tracePt t="50735" x="614363" y="2527300"/>
          <p14:tracePt t="50735" x="614363" y="2543175"/>
          <p14:tracePt t="50735" x="614363" y="2559050"/>
          <p14:tracePt t="50735" x="614363" y="2566988"/>
          <p14:tracePt t="50735" x="606425" y="2584450"/>
          <p14:tracePt t="50735" x="598488" y="2584450"/>
          <p14:tracePt t="50735" x="590550" y="2584450"/>
          <p14:tracePt t="50735" x="582613" y="2584450"/>
          <p14:tracePt t="50735" x="574675" y="2584450"/>
          <p14:tracePt t="50735" x="566738" y="2584450"/>
          <p14:tracePt t="50735" x="558800" y="2584450"/>
          <p14:tracePt t="50735" x="550863" y="2584450"/>
          <p14:tracePt t="50735" x="541338" y="2584450"/>
          <p14:tracePt t="50735" x="533400" y="2584450"/>
          <p14:tracePt t="50735" x="525463" y="2584450"/>
          <p14:tracePt t="50735" x="517525" y="2584450"/>
          <p14:tracePt t="50735" x="509588" y="2584450"/>
          <p14:tracePt t="50735" x="493713" y="2584450"/>
          <p14:tracePt t="50735" x="485775" y="2584450"/>
          <p14:tracePt t="50735" x="477838" y="2584450"/>
          <p14:tracePt t="50735" x="469900" y="2584450"/>
          <p14:tracePt t="50735" x="461963" y="2584450"/>
          <p14:tracePt t="50735" x="454025" y="2584450"/>
          <p14:tracePt t="50735" x="446088" y="2584450"/>
          <p14:tracePt t="50735" x="438150" y="2584450"/>
          <p14:tracePt t="50735" x="422275" y="2584450"/>
          <p14:tracePt t="50735" x="406400" y="2576513"/>
          <p14:tracePt t="50735" x="390525" y="2576513"/>
          <p14:tracePt t="50735" x="382588" y="2566988"/>
          <p14:tracePt t="50735" x="366713" y="2566988"/>
          <p14:tracePt t="50735" x="358775" y="2559050"/>
          <p14:tracePt t="50735" x="350838" y="2559050"/>
          <p14:tracePt t="50735" x="342900" y="2551113"/>
          <p14:tracePt t="50735" x="334963" y="2551113"/>
          <p14:tracePt t="50735" x="327025" y="2551113"/>
          <p14:tracePt t="50735" x="311150" y="2551113"/>
          <p14:tracePt t="50735" x="303213" y="2576513"/>
          <p14:tracePt t="50735" x="303213" y="2608263"/>
          <p14:tracePt t="50735" x="295275" y="2647950"/>
          <p14:tracePt t="50735" x="295275" y="2719388"/>
          <p14:tracePt t="50735" x="287338" y="2711450"/>
          <p14:tracePt t="50735" x="271463" y="2624138"/>
          <p14:tracePt t="50735" x="207963" y="2447925"/>
          <p14:tracePt t="50735" x="127000" y="2224088"/>
          <p14:tracePt t="50735" x="71438" y="2025650"/>
          <p14:tracePt t="50735" x="7938" y="18097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ADC1A301-2277-4AC5-85C7-EF5A46842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09800"/>
            <a:ext cx="3428999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5C0E30-F28E-4943-8CE9-A1C5FFD2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Validation Results</a:t>
            </a:r>
          </a:p>
        </p:txBody>
      </p:sp>
      <p:pic>
        <p:nvPicPr>
          <p:cNvPr id="13" name="Content Placeholder 12" descr="A picture containing chart&#10;&#10;Description automatically generated">
            <a:extLst>
              <a:ext uri="{FF2B5EF4-FFF2-40B4-BE49-F238E27FC236}">
                <a16:creationId xmlns:a16="http://schemas.microsoft.com/office/drawing/2014/main" id="{D56FD8A7-7166-49D9-9336-806D25D3B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267200"/>
            <a:ext cx="3429000" cy="2286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E017D-D2EA-4356-B6DF-94069607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BBF8CAE5-C5C9-42F6-9A0C-DC9574EF98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16" y="2209800"/>
            <a:ext cx="3429000" cy="228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0A43AB-9769-4AE1-ADAA-7C9052042409}"/>
                  </a:ext>
                </a:extLst>
              </p:cNvPr>
              <p:cNvSpPr txBox="1"/>
              <p:nvPr/>
            </p:nvSpPr>
            <p:spPr>
              <a:xfrm>
                <a:off x="264952" y="792540"/>
                <a:ext cx="8604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600" b="1" dirty="0"/>
                  <a:t> there is an overprediction in the CFD data compared to experimental results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600" b="1" dirty="0"/>
                  <a:t> there is an underprediction in the CFD data compared to experimental results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600" b="1" dirty="0"/>
                  <a:t> then the CFD data already covers at least 95% of the possible experimental results</a:t>
                </a:r>
                <a:endParaRPr lang="en-US" sz="12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0A43AB-9769-4AE1-ADAA-7C905204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52" y="792540"/>
                <a:ext cx="8604728" cy="1569660"/>
              </a:xfrm>
              <a:prstGeom prst="rect">
                <a:avLst/>
              </a:prstGeom>
              <a:blipFill>
                <a:blip r:embed="rId7"/>
                <a:stretch>
                  <a:fillRect l="-283" t="-1163" r="-71" b="-3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880DFE4-98C1-455B-BCCF-1030EC4444B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27.192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000" y="50292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78823"/>
      </p:ext>
    </p:extLst>
  </p:cSld>
  <p:clrMapOvr>
    <a:masterClrMapping/>
  </p:clrMapOvr>
  <p:transition advClick="0" advTm="5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083" x="4559300" y="3078163"/>
          <p14:tracePt t="12086" x="4257675" y="3157538"/>
          <p14:tracePt t="12094" x="4176713" y="3181350"/>
          <p14:tracePt t="12105" x="4089400" y="3189288"/>
          <p14:tracePt t="12110" x="4033838" y="3197225"/>
          <p14:tracePt t="12119" x="3994150" y="3197225"/>
          <p14:tracePt t="12126" x="3970338" y="3197225"/>
          <p14:tracePt t="12134" x="3962400" y="3197225"/>
          <p14:tracePt t="12151" x="3946525" y="3197225"/>
          <p14:tracePt t="12159" x="3930650" y="3197225"/>
          <p14:tracePt t="12166" x="3914775" y="3197225"/>
          <p14:tracePt t="12175" x="3883025" y="3197225"/>
          <p14:tracePt t="12183" x="3843338" y="3197225"/>
          <p14:tracePt t="12190" x="3794125" y="3197225"/>
          <p14:tracePt t="12198" x="3738563" y="3197225"/>
          <p14:tracePt t="12206" x="3667125" y="3189288"/>
          <p14:tracePt t="12215" x="3603625" y="3181350"/>
          <p14:tracePt t="12222" x="3516313" y="3157538"/>
          <p14:tracePt t="12230" x="3435350" y="3149600"/>
          <p14:tracePt t="12238" x="3371850" y="3141663"/>
          <p14:tracePt t="12247" x="3300413" y="3133725"/>
          <p14:tracePt t="12254" x="3221038" y="3125788"/>
          <p14:tracePt t="12263" x="3157538" y="3117850"/>
          <p14:tracePt t="12270" x="3100388" y="3109913"/>
          <p14:tracePt t="12280" x="3036888" y="3101975"/>
          <p14:tracePt t="12286" x="2965450" y="3101975"/>
          <p14:tracePt t="12296" x="2909888" y="3101975"/>
          <p14:tracePt t="12303" x="2846388" y="3101975"/>
          <p14:tracePt t="12311" x="2774950" y="3101975"/>
          <p14:tracePt t="12318" x="2709863" y="3101975"/>
          <p14:tracePt t="12327" x="2654300" y="3094038"/>
          <p14:tracePt t="12334" x="2598738" y="3086100"/>
          <p14:tracePt t="12343" x="2551113" y="3078163"/>
          <p14:tracePt t="12350" x="2495550" y="3062288"/>
          <p14:tracePt t="12359" x="2463800" y="3046413"/>
          <p14:tracePt t="12366" x="2424113" y="3038475"/>
          <p14:tracePt t="12374" x="2392363" y="3022600"/>
          <p14:tracePt t="12383" x="2351088" y="2998788"/>
          <p14:tracePt t="12390" x="2319338" y="2982913"/>
          <p14:tracePt t="12398" x="2279650" y="2967038"/>
          <p14:tracePt t="12406" x="2247900" y="2967038"/>
          <p14:tracePt t="12414" x="2200275" y="2951163"/>
          <p14:tracePt t="12422" x="2152650" y="2943225"/>
          <p14:tracePt t="12431" x="2112963" y="2935288"/>
          <p14:tracePt t="12439" x="2073275" y="2927350"/>
          <p14:tracePt t="12447" x="2057400" y="2919413"/>
          <p14:tracePt t="12454" x="2041525" y="2909888"/>
          <p14:tracePt t="12464" x="2017713" y="2901950"/>
          <p14:tracePt t="12470" x="2008188" y="2901950"/>
          <p14:tracePt t="12479" x="1992313" y="2894013"/>
          <p14:tracePt t="12486" x="1968500" y="2886075"/>
          <p14:tracePt t="12496" x="1944688" y="2886075"/>
          <p14:tracePt t="12502" x="1920875" y="2886075"/>
          <p14:tracePt t="12511" x="1881188" y="2886075"/>
          <p14:tracePt t="12518" x="1849438" y="2886075"/>
          <p14:tracePt t="12527" x="1817688" y="2886075"/>
          <p14:tracePt t="12534" x="1778000" y="2886075"/>
          <p14:tracePt t="12543" x="1754188" y="2886075"/>
          <p14:tracePt t="12551" x="1730375" y="2886075"/>
          <p14:tracePt t="12559" x="1690688" y="2886075"/>
          <p14:tracePt t="12566" x="1633538" y="2886075"/>
          <p14:tracePt t="12574" x="1593850" y="2894013"/>
          <p14:tracePt t="12583" x="1554163" y="2894013"/>
          <p14:tracePt t="12590" x="1546225" y="2894013"/>
          <p14:tracePt t="12598" x="1522413" y="2909888"/>
          <p14:tracePt t="12606" x="1498600" y="2919413"/>
          <p14:tracePt t="12614" x="1458913" y="2943225"/>
          <p14:tracePt t="12622" x="1427163" y="2959100"/>
          <p14:tracePt t="12631" x="1403350" y="2974975"/>
          <p14:tracePt t="12638" x="1379538" y="2990850"/>
          <p14:tracePt t="12647" x="1355725" y="3014663"/>
          <p14:tracePt t="12654" x="1339850" y="3030538"/>
          <p14:tracePt t="12664" x="1331913" y="3046413"/>
          <p14:tracePt t="12670" x="1323975" y="3054350"/>
          <p14:tracePt t="12679" x="1323975" y="3062288"/>
          <p14:tracePt t="12686" x="1316038" y="3070225"/>
          <p14:tracePt t="12695" x="1316038" y="3086100"/>
          <p14:tracePt t="12703" x="1316038" y="3094038"/>
          <p14:tracePt t="12711" x="1316038" y="3101975"/>
          <p14:tracePt t="12718" x="1308100" y="3117850"/>
          <p14:tracePt t="12727" x="1308100" y="3125788"/>
          <p14:tracePt t="12734" x="1308100" y="3133725"/>
          <p14:tracePt t="12743" x="1300163" y="3149600"/>
          <p14:tracePt t="12750" x="1300163" y="3157538"/>
          <p14:tracePt t="12759" x="1300163" y="3173413"/>
          <p14:tracePt t="12766" x="1300163" y="3189288"/>
          <p14:tracePt t="12774" x="1300163" y="3205163"/>
          <p14:tracePt t="12783" x="1300163" y="3228975"/>
          <p14:tracePt t="12790" x="1300163" y="3244850"/>
          <p14:tracePt t="12798" x="1300163" y="3262313"/>
          <p14:tracePt t="12806" x="1300163" y="3270250"/>
          <p14:tracePt t="12815" x="1300163" y="3278188"/>
          <p14:tracePt t="12823" x="1300163" y="3294063"/>
          <p14:tracePt t="12831" x="1300163" y="3302000"/>
          <p14:tracePt t="12839" x="1292225" y="3317875"/>
          <p14:tracePt t="12847" x="1284288" y="3333750"/>
          <p14:tracePt t="12854" x="1284288" y="3341688"/>
          <p14:tracePt t="12864" x="1284288" y="3349625"/>
          <p14:tracePt t="12870" x="1284288" y="3357563"/>
          <p14:tracePt t="12879" x="1284288" y="3365500"/>
          <p14:tracePt t="12895" x="1284288" y="3381375"/>
          <p14:tracePt t="12903" x="1284288" y="3389313"/>
          <p14:tracePt t="12911" x="1284288" y="3397250"/>
          <p14:tracePt t="12918" x="1284288" y="3405188"/>
          <p14:tracePt t="12927" x="1292225" y="3413125"/>
          <p14:tracePt t="12934" x="1292225" y="3429000"/>
          <p14:tracePt t="12943" x="1300163" y="3444875"/>
          <p14:tracePt t="12951" x="1308100" y="3452813"/>
          <p14:tracePt t="12959" x="1323975" y="3476625"/>
          <p14:tracePt t="12966" x="1347788" y="3516313"/>
          <p14:tracePt t="12974" x="1363663" y="3540125"/>
          <p14:tracePt t="12983" x="1387475" y="3571875"/>
          <p14:tracePt t="12991" x="1419225" y="3605213"/>
          <p14:tracePt t="12999" x="1458913" y="3652838"/>
          <p14:tracePt t="13011" x="1482725" y="3668713"/>
          <p14:tracePt t="13016" x="1506538" y="3692525"/>
          <p14:tracePt t="13023" x="1522413" y="3700463"/>
          <p14:tracePt t="13032" x="1538288" y="3716338"/>
          <p14:tracePt t="13038" x="1546225" y="3716338"/>
          <p14:tracePt t="13048" x="1562100" y="3716338"/>
          <p14:tracePt t="13054" x="1570038" y="3724275"/>
          <p14:tracePt t="13062" x="1593850" y="3732213"/>
          <p14:tracePt t="13070" x="1601788" y="3732213"/>
          <p14:tracePt t="13079" x="1633538" y="3732213"/>
          <p14:tracePt t="13086" x="1651000" y="3732213"/>
          <p14:tracePt t="13095" x="1658938" y="3732213"/>
          <p14:tracePt t="13111" x="1666875" y="3732213"/>
          <p14:tracePt t="13127" x="1674813" y="3732213"/>
          <p14:tracePt t="13143" x="1682750" y="3732213"/>
          <p14:tracePt t="13161" x="1698625" y="3732213"/>
          <p14:tracePt t="13442" x="1706563" y="3732213"/>
          <p14:tracePt t="13450" x="1714500" y="3732213"/>
          <p14:tracePt t="13459" x="1722438" y="3740150"/>
          <p14:tracePt t="13463" x="1722438" y="3748088"/>
          <p14:tracePt t="13470" x="1730375" y="3748088"/>
          <p14:tracePt t="13683" x="1730375" y="3756025"/>
          <p14:tracePt t="13686" x="1738313" y="3756025"/>
          <p14:tracePt t="13690" x="1770063" y="3771900"/>
          <p14:tracePt t="13700" x="1801813" y="3787775"/>
          <p14:tracePt t="13706" x="1833563" y="3795713"/>
          <p14:tracePt t="13715" x="1849438" y="3811588"/>
          <p14:tracePt t="13723" x="1873250" y="3819525"/>
          <p14:tracePt t="13730" x="1881188" y="3827463"/>
          <p14:tracePt t="13838" x="1881188" y="3835400"/>
          <p14:tracePt t="13846" x="1865313" y="3835400"/>
          <p14:tracePt t="13855" x="1849438" y="3843338"/>
          <p14:tracePt t="13863" x="1833563" y="3843338"/>
          <p14:tracePt t="13870" x="1825625" y="3843338"/>
          <p14:tracePt t="13879" x="1809750" y="3843338"/>
          <p14:tracePt t="13990" x="1833563" y="3843338"/>
          <p14:tracePt t="13999" x="1849438" y="3843338"/>
          <p14:tracePt t="14006" x="1857375" y="3843338"/>
          <p14:tracePt t="14014" x="1865313" y="3843338"/>
          <p14:tracePt t="14022" x="1873250" y="3843338"/>
          <p14:tracePt t="14150" x="1873250" y="3835400"/>
          <p14:tracePt t="14166" x="1857375" y="3819525"/>
          <p14:tracePt t="14175" x="1849438" y="3795713"/>
          <p14:tracePt t="14184" x="1825625" y="3779838"/>
          <p14:tracePt t="14191" x="1809750" y="3748088"/>
          <p14:tracePt t="14199" x="1793875" y="3732213"/>
          <p14:tracePt t="14206" x="1778000" y="3716338"/>
          <p14:tracePt t="14214" x="1770063" y="3700463"/>
          <p14:tracePt t="14278" x="1778000" y="3700463"/>
          <p14:tracePt t="14287" x="1809750" y="3708400"/>
          <p14:tracePt t="14294" x="1833563" y="3724275"/>
          <p14:tracePt t="14303" x="1865313" y="3748088"/>
          <p14:tracePt t="14311" x="1905000" y="3787775"/>
          <p14:tracePt t="14318" x="1952625" y="3827463"/>
          <p14:tracePt t="14326" x="1960563" y="3835400"/>
          <p14:tracePt t="14335" x="1992313" y="3875088"/>
          <p14:tracePt t="14344" x="2000250" y="3875088"/>
          <p14:tracePt t="14350" x="2008188" y="3883025"/>
          <p14:tracePt t="14359" x="2017713" y="3883025"/>
          <p14:tracePt t="14426" x="2008188" y="3890963"/>
          <p14:tracePt t="14439" x="2000250" y="3890963"/>
          <p14:tracePt t="14446" x="1968500" y="3890963"/>
          <p14:tracePt t="14454" x="1960563" y="3890963"/>
          <p14:tracePt t="14463" x="1936750" y="3890963"/>
          <p14:tracePt t="14470" x="1936750" y="3883025"/>
          <p14:tracePt t="14479" x="1928813" y="3875088"/>
          <p14:tracePt t="14511" x="1928813" y="3867150"/>
          <p14:tracePt t="14583" x="1936750" y="3867150"/>
          <p14:tracePt t="14590" x="1952625" y="3867150"/>
          <p14:tracePt t="14599" x="1968500" y="3859213"/>
          <p14:tracePt t="14614" x="1984375" y="3859213"/>
          <p14:tracePt t="14631" x="1992313" y="3859213"/>
          <p14:tracePt t="14775" x="1984375" y="3859213"/>
          <p14:tracePt t="14782" x="1976438" y="3859213"/>
          <p14:tracePt t="14798" x="1968500" y="3859213"/>
          <p14:tracePt t="14814" x="1960563" y="3859213"/>
          <p14:tracePt t="15423" x="1952625" y="3851275"/>
          <p14:tracePt t="15438" x="1952625" y="3843338"/>
          <p14:tracePt t="15447" x="1944688" y="3843338"/>
          <p14:tracePt t="15454" x="1944688" y="3835400"/>
          <p14:tracePt t="15806" x="1944688" y="3827463"/>
          <p14:tracePt t="15814" x="1936750" y="3819525"/>
          <p14:tracePt t="15822" x="1928813" y="3803650"/>
          <p14:tracePt t="15830" x="1912938" y="3787775"/>
          <p14:tracePt t="15838" x="1905000" y="3763963"/>
          <p14:tracePt t="15846" x="1889125" y="3748088"/>
          <p14:tracePt t="15854" x="1873250" y="3732213"/>
          <p14:tracePt t="15863" x="1857375" y="3716338"/>
          <p14:tracePt t="15870" x="1857375" y="3700463"/>
          <p14:tracePt t="15879" x="1849438" y="3692525"/>
          <p14:tracePt t="15886" x="1841500" y="3684588"/>
          <p14:tracePt t="15896" x="1841500" y="3676650"/>
          <p14:tracePt t="15903" x="1841500" y="3668713"/>
          <p14:tracePt t="15911" x="1841500" y="3652838"/>
          <p14:tracePt t="15919" x="1833563" y="3652838"/>
          <p14:tracePt t="15927" x="1833563" y="3644900"/>
          <p14:tracePt t="15935" x="1833563" y="3636963"/>
          <p14:tracePt t="16014" x="1833563" y="3629025"/>
          <p14:tracePt t="16030" x="1833563" y="3621088"/>
          <p14:tracePt t="16047" x="1841500" y="3613150"/>
          <p14:tracePt t="16063" x="1849438" y="3613150"/>
          <p14:tracePt t="16070" x="1857375" y="3613150"/>
          <p14:tracePt t="16079" x="1857375" y="3605213"/>
          <p14:tracePt t="16883" x="1865313" y="3605213"/>
          <p14:tracePt t="16891" x="1873250" y="3605213"/>
          <p14:tracePt t="16899" x="1905000" y="3644900"/>
          <p14:tracePt t="16907" x="1912938" y="3660775"/>
          <p14:tracePt t="16911" x="1936750" y="3684588"/>
          <p14:tracePt t="16918" x="1960563" y="3724275"/>
          <p14:tracePt t="16926" x="2008188" y="3779838"/>
          <p14:tracePt t="16934" x="2017713" y="3795713"/>
          <p14:tracePt t="16942" x="2025650" y="3795713"/>
          <p14:tracePt t="16951" x="2025650" y="3803650"/>
          <p14:tracePt t="16999" x="2033588" y="3811588"/>
          <p14:tracePt t="17150" x="2041525" y="3811588"/>
          <p14:tracePt t="17166" x="2049463" y="3819525"/>
          <p14:tracePt t="17175" x="2057400" y="3819525"/>
          <p14:tracePt t="17183" x="2065338" y="3819525"/>
          <p14:tracePt t="17191" x="2073275" y="3827463"/>
          <p14:tracePt t="17199" x="2081213" y="3827463"/>
          <p14:tracePt t="17207" x="2089150" y="3827463"/>
          <p14:tracePt t="17214" x="2097088" y="3827463"/>
          <p14:tracePt t="17303" x="2097088" y="3835400"/>
          <p14:tracePt t="17310" x="2105025" y="3843338"/>
          <p14:tracePt t="17318" x="2112963" y="3851275"/>
          <p14:tracePt t="17326" x="2120900" y="3851275"/>
          <p14:tracePt t="17334" x="2128838" y="3867150"/>
          <p14:tracePt t="17350" x="2144713" y="3883025"/>
          <p14:tracePt t="17359" x="2160588" y="3890963"/>
          <p14:tracePt t="17366" x="2168525" y="3906838"/>
          <p14:tracePt t="17375" x="2192338" y="3922713"/>
          <p14:tracePt t="17383" x="2200275" y="3930650"/>
          <p14:tracePt t="17392" x="2208213" y="3938588"/>
          <p14:tracePt t="17398" x="2216150" y="3948113"/>
          <p14:tracePt t="17407" x="2224088" y="3948113"/>
          <p14:tracePt t="17414" x="2232025" y="3956050"/>
          <p14:tracePt t="17423" x="2239963" y="3956050"/>
          <p14:tracePt t="17430" x="2255838" y="3971925"/>
          <p14:tracePt t="17438" x="2279650" y="3979863"/>
          <p14:tracePt t="17446" x="2287588" y="3987800"/>
          <p14:tracePt t="17455" x="2303463" y="3995738"/>
          <p14:tracePt t="17463" x="2311400" y="3995738"/>
          <p14:tracePt t="17471" x="2319338" y="3995738"/>
          <p14:tracePt t="17486" x="2327275" y="3995738"/>
          <p14:tracePt t="17496" x="2327275" y="4003675"/>
          <p14:tracePt t="17622" x="2327275" y="3979863"/>
          <p14:tracePt t="17630" x="2327275" y="3948113"/>
          <p14:tracePt t="17638" x="2335213" y="3867150"/>
          <p14:tracePt t="17646" x="2351088" y="3756025"/>
          <p14:tracePt t="17654" x="2359025" y="3621088"/>
          <p14:tracePt t="17663" x="2374900" y="3452813"/>
          <p14:tracePt t="17670" x="2392363" y="3278188"/>
          <p14:tracePt t="17679" x="2400300" y="3181350"/>
          <p14:tracePt t="17686" x="2408238" y="3094038"/>
          <p14:tracePt t="17695" x="2416175" y="3022600"/>
          <p14:tracePt t="17703" x="2416175" y="2959100"/>
          <p14:tracePt t="17710" x="2416175" y="2909888"/>
          <p14:tracePt t="17718" x="2416175" y="2894013"/>
          <p14:tracePt t="17727" x="2416175" y="2878138"/>
          <p14:tracePt t="17734" x="2416175" y="2870200"/>
          <p14:tracePt t="17744" x="2416175" y="2862263"/>
          <p14:tracePt t="17760" x="2416175" y="2854325"/>
          <p14:tracePt t="17767" x="2416175" y="2846388"/>
          <p14:tracePt t="17775" x="2416175" y="2830513"/>
          <p14:tracePt t="17783" x="2416175" y="2814638"/>
          <p14:tracePt t="17791" x="2416175" y="2806700"/>
          <p14:tracePt t="17927" x="2408238" y="2806700"/>
          <p14:tracePt t="17943" x="2400300" y="2806700"/>
          <p14:tracePt t="17950" x="2392363" y="2822575"/>
          <p14:tracePt t="17960" x="2374900" y="2838450"/>
          <p14:tracePt t="17966" x="2359025" y="2862263"/>
          <p14:tracePt t="17974" x="2351088" y="2886075"/>
          <p14:tracePt t="17982" x="2343150" y="2909888"/>
          <p14:tracePt t="17991" x="2327275" y="2927350"/>
          <p14:tracePt t="18010" x="2319338" y="2935288"/>
          <p14:tracePt t="18045" x="2319338" y="2919413"/>
          <p14:tracePt t="18050" x="2319338" y="2901950"/>
          <p14:tracePt t="18063" x="2319338" y="2862263"/>
          <p14:tracePt t="18071" x="2319338" y="2822575"/>
          <p14:tracePt t="18079" x="2319338" y="2774950"/>
          <p14:tracePt t="18087" x="2311400" y="2743200"/>
          <p14:tracePt t="18095" x="2303463" y="2719388"/>
          <p14:tracePt t="18103" x="2295525" y="2703513"/>
          <p14:tracePt t="18111" x="2295525" y="2695575"/>
          <p14:tracePt t="18119" x="2295525" y="2687638"/>
          <p14:tracePt t="18207" x="2295525" y="2695575"/>
          <p14:tracePt t="18214" x="2295525" y="2727325"/>
          <p14:tracePt t="18223" x="2303463" y="2751138"/>
          <p14:tracePt t="18230" x="2319338" y="2822575"/>
          <p14:tracePt t="18238" x="2343150" y="2894013"/>
          <p14:tracePt t="18246" x="2384425" y="3006725"/>
          <p14:tracePt t="18255" x="2439988" y="3165475"/>
          <p14:tracePt t="18263" x="2495550" y="3341688"/>
          <p14:tracePt t="18271" x="2559050" y="3516313"/>
          <p14:tracePt t="18279" x="2614613" y="3716338"/>
          <p14:tracePt t="18286" x="2654300" y="3851275"/>
          <p14:tracePt t="18296" x="2701925" y="4003675"/>
          <p14:tracePt t="18303" x="2725738" y="4098925"/>
          <p14:tracePt t="18311" x="2741613" y="4186238"/>
          <p14:tracePt t="18318" x="2767013" y="4257675"/>
          <p14:tracePt t="18327" x="2767013" y="4281488"/>
          <p14:tracePt t="18390" x="2767013" y="4257675"/>
          <p14:tracePt t="18398" x="2767013" y="4202113"/>
          <p14:tracePt t="18407" x="2767013" y="4090988"/>
          <p14:tracePt t="18414" x="2759075" y="3922713"/>
          <p14:tracePt t="18422" x="2751138" y="3660775"/>
          <p14:tracePt t="18430" x="2717800" y="3373438"/>
          <p14:tracePt t="18439" x="2678113" y="3101975"/>
          <p14:tracePt t="18446" x="2622550" y="2782888"/>
          <p14:tracePt t="18455" x="2566988" y="2527300"/>
          <p14:tracePt t="18463" x="2519363" y="2336800"/>
          <p14:tracePt t="18470" x="2487613" y="2184400"/>
          <p14:tracePt t="18479" x="2471738" y="2081213"/>
          <p14:tracePt t="18487" x="2463800" y="1985963"/>
          <p14:tracePt t="18495" x="2455863" y="1930400"/>
          <p14:tracePt t="18503" x="2455863" y="1865313"/>
          <p14:tracePt t="18511" x="2455863" y="1825625"/>
          <p14:tracePt t="18518" x="2463800" y="1801813"/>
          <p14:tracePt t="18527" x="2471738" y="1801813"/>
          <p14:tracePt t="18534" x="2487613" y="1793875"/>
          <p14:tracePt t="18545" x="2495550" y="1785938"/>
          <p14:tracePt t="18550" x="2503488" y="1785938"/>
          <p14:tracePt t="18560" x="2519363" y="1793875"/>
          <p14:tracePt t="18567" x="2519363" y="1801813"/>
          <p14:tracePt t="18575" x="2527300" y="1833563"/>
          <p14:tracePt t="18583" x="2535238" y="1881188"/>
          <p14:tracePt t="18592" x="2551113" y="1954213"/>
          <p14:tracePt t="18598" x="2566988" y="2041525"/>
          <p14:tracePt t="18607" x="2590800" y="2160588"/>
          <p14:tracePt t="18614" x="2646363" y="2305050"/>
          <p14:tracePt t="18623" x="2693988" y="2416175"/>
          <p14:tracePt t="18631" x="2774950" y="2543175"/>
          <p14:tracePt t="18638" x="2854325" y="2655888"/>
          <p14:tracePt t="18646" x="2949575" y="2790825"/>
          <p14:tracePt t="18654" x="3044825" y="2909888"/>
          <p14:tracePt t="18663" x="3157538" y="3030538"/>
          <p14:tracePt t="18670" x="3268663" y="3165475"/>
          <p14:tracePt t="18679" x="3363913" y="3270250"/>
          <p14:tracePt t="18686" x="3459163" y="3365500"/>
          <p14:tracePt t="18695" x="3579813" y="3476625"/>
          <p14:tracePt t="18703" x="3683000" y="3563938"/>
          <p14:tracePt t="18711" x="3746500" y="3629025"/>
          <p14:tracePt t="18719" x="3810000" y="3676650"/>
          <p14:tracePt t="18728" x="3859213" y="3716338"/>
          <p14:tracePt t="18734" x="3867150" y="3716338"/>
          <p14:tracePt t="18783" x="3867150" y="3708400"/>
          <p14:tracePt t="18790" x="3867150" y="3700463"/>
          <p14:tracePt t="18799" x="3867150" y="3684588"/>
          <p14:tracePt t="18807" x="3859213" y="3668713"/>
          <p14:tracePt t="18815" x="3851275" y="3652838"/>
          <p14:tracePt t="18822" x="3843338" y="3644900"/>
          <p14:tracePt t="18830" x="3833813" y="3636963"/>
          <p14:tracePt t="18838" x="3825875" y="3629025"/>
          <p14:tracePt t="18846" x="3825875" y="3621088"/>
          <p14:tracePt t="18854" x="3817938" y="3621088"/>
          <p14:tracePt t="18910" x="3810000" y="3621088"/>
          <p14:tracePt t="18927" x="3802063" y="3621088"/>
          <p14:tracePt t="18943" x="3794125" y="3621088"/>
          <p14:tracePt t="18950" x="3786188" y="3621088"/>
          <p14:tracePt t="18959" x="3770313" y="3621088"/>
          <p14:tracePt t="18966" x="3754438" y="3621088"/>
          <p14:tracePt t="18974" x="3730625" y="3621088"/>
          <p14:tracePt t="18983" x="3706813" y="3629025"/>
          <p14:tracePt t="18991" x="3690938" y="3644900"/>
          <p14:tracePt t="19007" x="3643313" y="3652838"/>
          <p14:tracePt t="19015" x="3603625" y="3668713"/>
          <p14:tracePt t="19023" x="3548063" y="3684588"/>
          <p14:tracePt t="19031" x="3484563" y="3700463"/>
          <p14:tracePt t="19038" x="3403600" y="3716338"/>
          <p14:tracePt t="19046" x="3332163" y="3732213"/>
          <p14:tracePt t="19054" x="3252788" y="3748088"/>
          <p14:tracePt t="19062" x="3189288" y="3756025"/>
          <p14:tracePt t="19070" x="3100388" y="3779838"/>
          <p14:tracePt t="19079" x="3028950" y="3787775"/>
          <p14:tracePt t="19086" x="2957513" y="3795713"/>
          <p14:tracePt t="19095" x="2909888" y="3803650"/>
          <p14:tracePt t="19102" x="2854325" y="3803650"/>
          <p14:tracePt t="19111" x="2798763" y="3811588"/>
          <p14:tracePt t="19118" x="2751138" y="3819525"/>
          <p14:tracePt t="19126" x="2717800" y="3819525"/>
          <p14:tracePt t="19134" x="2686050" y="3819525"/>
          <p14:tracePt t="19143" x="2654300" y="3819525"/>
          <p14:tracePt t="19150" x="2622550" y="3819525"/>
          <p14:tracePt t="19159" x="2606675" y="3819525"/>
          <p14:tracePt t="19166" x="2582863" y="3819525"/>
          <p14:tracePt t="19174" x="2574925" y="3819525"/>
          <p14:tracePt t="19183" x="2566988" y="3819525"/>
          <p14:tracePt t="19190" x="2559050" y="3819525"/>
          <p14:tracePt t="19198" x="2543175" y="3819525"/>
          <p14:tracePt t="19326" x="2535238" y="3819525"/>
          <p14:tracePt t="19334" x="2535238" y="3827463"/>
          <p14:tracePt t="19343" x="2535238" y="3835400"/>
          <p14:tracePt t="19359" x="2535238" y="3843338"/>
          <p14:tracePt t="19367" x="2535238" y="3851275"/>
          <p14:tracePt t="19383" x="2535238" y="3867150"/>
          <p14:tracePt t="19390" x="2535238" y="3875088"/>
          <p14:tracePt t="19398" x="2543175" y="3883025"/>
          <p14:tracePt t="19407" x="2551113" y="3898900"/>
          <p14:tracePt t="19415" x="2590800" y="3922713"/>
          <p14:tracePt t="19423" x="2630488" y="3948113"/>
          <p14:tracePt t="19430" x="2638425" y="3963988"/>
          <p14:tracePt t="19439" x="2670175" y="3963988"/>
          <p14:tracePt t="19446" x="2701925" y="3971925"/>
          <p14:tracePt t="19454" x="2759075" y="3979863"/>
          <p14:tracePt t="19463" x="2822575" y="3987800"/>
          <p14:tracePt t="19470" x="2894013" y="3987800"/>
          <p14:tracePt t="19479" x="2981325" y="3987800"/>
          <p14:tracePt t="19486" x="3060700" y="3987800"/>
          <p14:tracePt t="19495" x="3149600" y="3987800"/>
          <p14:tracePt t="19503" x="3228975" y="3987800"/>
          <p14:tracePt t="19510" x="3268663" y="3979863"/>
          <p14:tracePt t="19519" x="3316288" y="3956050"/>
          <p14:tracePt t="19526" x="3348038" y="3930650"/>
          <p14:tracePt t="19534" x="3363913" y="3898900"/>
          <p14:tracePt t="19543" x="3379788" y="3875088"/>
          <p14:tracePt t="19550" x="3387725" y="3843338"/>
          <p14:tracePt t="19559" x="3395663" y="3803650"/>
          <p14:tracePt t="19566" x="3395663" y="3771900"/>
          <p14:tracePt t="19574" x="3395663" y="3732213"/>
          <p14:tracePt t="19583" x="3395663" y="3700463"/>
          <p14:tracePt t="19590" x="3395663" y="3676650"/>
          <p14:tracePt t="19598" x="3395663" y="3660775"/>
          <p14:tracePt t="19607" x="3395663" y="3644900"/>
          <p14:tracePt t="19614" x="3395663" y="3636963"/>
          <p14:tracePt t="19630" x="3387725" y="3629025"/>
          <p14:tracePt t="19646" x="3387725" y="3621088"/>
          <p14:tracePt t="19654" x="3387725" y="3613150"/>
          <p14:tracePt t="19664" x="3379788" y="3605213"/>
          <p14:tracePt t="19670" x="3371850" y="3587750"/>
          <p14:tracePt t="19679" x="3355975" y="3579813"/>
          <p14:tracePt t="19687" x="3332163" y="3563938"/>
          <p14:tracePt t="19694" x="3308350" y="3540125"/>
          <p14:tracePt t="19703" x="3268663" y="3516313"/>
          <p14:tracePt t="19710" x="3244850" y="3508375"/>
          <p14:tracePt t="19719" x="3221038" y="3500438"/>
          <p14:tracePt t="19726" x="3181350" y="3484563"/>
          <p14:tracePt t="19734" x="3125788" y="3468688"/>
          <p14:tracePt t="19743" x="3052763" y="3444875"/>
          <p14:tracePt t="19750" x="2973388" y="3429000"/>
          <p14:tracePt t="19759" x="2894013" y="3405188"/>
          <p14:tracePt t="19767" x="2814638" y="3389313"/>
          <p14:tracePt t="19776" x="2725738" y="3373438"/>
          <p14:tracePt t="19783" x="2638425" y="3365500"/>
          <p14:tracePt t="19791" x="2543175" y="3357563"/>
          <p14:tracePt t="19798" x="2447925" y="3349625"/>
          <p14:tracePt t="19808" x="2374900" y="3341688"/>
          <p14:tracePt t="19814" x="2311400" y="3341688"/>
          <p14:tracePt t="19823" x="2255838" y="3341688"/>
          <p14:tracePt t="19831" x="2192338" y="3341688"/>
          <p14:tracePt t="19838" x="2144713" y="3341688"/>
          <p14:tracePt t="19847" x="2112963" y="3341688"/>
          <p14:tracePt t="19864" x="2105025" y="3341688"/>
          <p14:tracePt t="19911" x="2097088" y="3341688"/>
          <p14:tracePt t="19919" x="2089150" y="3341688"/>
          <p14:tracePt t="19927" x="2073275" y="3341688"/>
          <p14:tracePt t="19934" x="2049463" y="3357563"/>
          <p14:tracePt t="19943" x="2017713" y="3365500"/>
          <p14:tracePt t="19951" x="1976438" y="3381375"/>
          <p14:tracePt t="19959" x="1944688" y="3397250"/>
          <p14:tracePt t="19966" x="1905000" y="3421063"/>
          <p14:tracePt t="19974" x="1857375" y="3436938"/>
          <p14:tracePt t="19983" x="1817688" y="3468688"/>
          <p14:tracePt t="19991" x="1801813" y="3476625"/>
          <p14:tracePt t="19998" x="1770063" y="3508375"/>
          <p14:tracePt t="20007" x="1730375" y="3532188"/>
          <p14:tracePt t="20026" x="1641475" y="3636963"/>
          <p14:tracePt t="20031" x="1585913" y="3708400"/>
          <p14:tracePt t="20039" x="1546225" y="3756025"/>
          <p14:tracePt t="20048" x="1506538" y="3811588"/>
          <p14:tracePt t="20055" x="1466850" y="3859213"/>
          <p14:tracePt t="20064" x="1427163" y="3898900"/>
          <p14:tracePt t="20070" x="1387475" y="3938588"/>
          <p14:tracePt t="20079" x="1379538" y="3948113"/>
          <p14:tracePt t="20087" x="1355725" y="3963988"/>
          <p14:tracePt t="20103" x="1347788" y="3963988"/>
          <p14:tracePt t="20118" x="1347788" y="3971925"/>
          <p14:tracePt t="20166" x="1339850" y="3971925"/>
          <p14:tracePt t="20175" x="1331913" y="3971925"/>
          <p14:tracePt t="20183" x="1323975" y="3971925"/>
          <p14:tracePt t="20191" x="1308100" y="3971925"/>
          <p14:tracePt t="20199" x="1284288" y="3971925"/>
          <p14:tracePt t="20207" x="1258888" y="3971925"/>
          <p14:tracePt t="20215" x="1250950" y="3971925"/>
          <p14:tracePt t="20223" x="1235075" y="3956050"/>
          <p14:tracePt t="20232" x="1219200" y="3938588"/>
          <p14:tracePt t="20238" x="1211263" y="3914775"/>
          <p14:tracePt t="20247" x="1203325" y="3867150"/>
          <p14:tracePt t="20254" x="1195388" y="3835400"/>
          <p14:tracePt t="20263" x="1187450" y="3787775"/>
          <p14:tracePt t="20270" x="1179513" y="3740150"/>
          <p14:tracePt t="20278" x="1179513" y="3692525"/>
          <p14:tracePt t="20286" x="1179513" y="3636963"/>
          <p14:tracePt t="20295" x="1179513" y="3605213"/>
          <p14:tracePt t="20303" x="1179513" y="3571875"/>
          <p14:tracePt t="20310" x="1179513" y="3556000"/>
          <p14:tracePt t="20319" x="1179513" y="3532188"/>
          <p14:tracePt t="20327" x="1195388" y="3524250"/>
          <p14:tracePt t="20334" x="1203325" y="3508375"/>
          <p14:tracePt t="20343" x="1203325" y="3492500"/>
          <p14:tracePt t="20350" x="1219200" y="3484563"/>
          <p14:tracePt t="20359" x="1219200" y="3476625"/>
          <p14:tracePt t="20366" x="1235075" y="3452813"/>
          <p14:tracePt t="20376" x="1243013" y="3436938"/>
          <p14:tracePt t="20382" x="1258888" y="3429000"/>
          <p14:tracePt t="20391" x="1266825" y="3413125"/>
          <p14:tracePt t="20399" x="1266825" y="3405188"/>
          <p14:tracePt t="20408" x="1274763" y="3397250"/>
          <p14:tracePt t="20415" x="1284288" y="3389313"/>
          <p14:tracePt t="20423" x="1292225" y="3381375"/>
          <p14:tracePt t="20432" x="1316038" y="3365500"/>
          <p14:tracePt t="20438" x="1339850" y="3349625"/>
          <p14:tracePt t="20447" x="1371600" y="3333750"/>
          <p14:tracePt t="20454" x="1387475" y="3317875"/>
          <p14:tracePt t="20462" x="1427163" y="3286125"/>
          <p14:tracePt t="20470" x="1458913" y="3252788"/>
          <p14:tracePt t="20478" x="1538288" y="3197225"/>
          <p14:tracePt t="20486" x="1609725" y="3149600"/>
          <p14:tracePt t="20495" x="1682750" y="3086100"/>
          <p14:tracePt t="20503" x="1738313" y="3030538"/>
          <p14:tracePt t="20511" x="1778000" y="2974975"/>
          <p14:tracePt t="20519" x="1817688" y="2927350"/>
          <p14:tracePt t="20527" x="1849438" y="2878138"/>
          <p14:tracePt t="20534" x="1873250" y="2830513"/>
          <p14:tracePt t="20543" x="1889125" y="2774950"/>
          <p14:tracePt t="20551" x="1905000" y="2735263"/>
          <p14:tracePt t="20559" x="1920875" y="2679700"/>
          <p14:tracePt t="20566" x="1936750" y="2624138"/>
          <p14:tracePt t="20575" x="1952625" y="2566988"/>
          <p14:tracePt t="20582" x="1968500" y="2519363"/>
          <p14:tracePt t="20592" x="1976438" y="2479675"/>
          <p14:tracePt t="20600" x="1992313" y="2463800"/>
          <p14:tracePt t="20615" x="1992313" y="2455863"/>
          <p14:tracePt t="20702" x="2000250" y="2455863"/>
          <p14:tracePt t="20718" x="2017713" y="2455863"/>
          <p14:tracePt t="20727" x="2025650" y="2455863"/>
          <p14:tracePt t="20744" x="2041525" y="2455863"/>
          <p14:tracePt t="20750" x="2049463" y="2479675"/>
          <p14:tracePt t="20759" x="2065338" y="2487613"/>
          <p14:tracePt t="20767" x="2081213" y="2503488"/>
          <p14:tracePt t="20774" x="2105025" y="2527300"/>
          <p14:tracePt t="20783" x="2128838" y="2543175"/>
          <p14:tracePt t="20791" x="2152650" y="2576513"/>
          <p14:tracePt t="20799" x="2176463" y="2600325"/>
          <p14:tracePt t="20807" x="2200275" y="2632075"/>
          <p14:tracePt t="20814" x="2232025" y="2647950"/>
          <p14:tracePt t="20824" x="2239963" y="2671763"/>
          <p14:tracePt t="20830" x="2247900" y="2671763"/>
          <p14:tracePt t="20839" x="2255838" y="2679700"/>
          <p14:tracePt t="20847" x="2263775" y="2679700"/>
          <p14:tracePt t="20863" x="2279650" y="2679700"/>
          <p14:tracePt t="20870" x="2295525" y="2679700"/>
          <p14:tracePt t="20878" x="2311400" y="2679700"/>
          <p14:tracePt t="20886" x="2335213" y="2679700"/>
          <p14:tracePt t="20894" x="2374900" y="2679700"/>
          <p14:tracePt t="20902" x="2392363" y="2679700"/>
          <p14:tracePt t="20910" x="2424113" y="2679700"/>
          <p14:tracePt t="20918" x="2487613" y="2663825"/>
          <p14:tracePt t="20927" x="2559050" y="2647950"/>
          <p14:tracePt t="20934" x="2630488" y="2632075"/>
          <p14:tracePt t="20944" x="2701925" y="2616200"/>
          <p14:tracePt t="20950" x="2782888" y="2592388"/>
          <p14:tracePt t="20960" x="2854325" y="2576513"/>
          <p14:tracePt t="20966" x="2925763" y="2559050"/>
          <p14:tracePt t="20974" x="3005138" y="2543175"/>
          <p14:tracePt t="20983" x="3068638" y="2535238"/>
          <p14:tracePt t="20991" x="3141663" y="2527300"/>
          <p14:tracePt t="20999" x="3213100" y="2519363"/>
          <p14:tracePt t="21010" x="3276600" y="2503488"/>
          <p14:tracePt t="21014" x="3332163" y="2503488"/>
          <p14:tracePt t="21024" x="3395663" y="2503488"/>
          <p14:tracePt t="21030" x="3467100" y="2503488"/>
          <p14:tracePt t="21039" x="3532188" y="2503488"/>
          <p14:tracePt t="21046" x="3595688" y="2503488"/>
          <p14:tracePt t="21054" x="3651250" y="2503488"/>
          <p14:tracePt t="21063" x="3690938" y="2503488"/>
          <p14:tracePt t="21071" x="3738563" y="2503488"/>
          <p14:tracePt t="21078" x="3770313" y="2503488"/>
          <p14:tracePt t="21086" x="3802063" y="2511425"/>
          <p14:tracePt t="21094" x="3843338" y="2527300"/>
          <p14:tracePt t="21102" x="3867150" y="2543175"/>
          <p14:tracePt t="21110" x="3914775" y="2566988"/>
          <p14:tracePt t="21118" x="3970338" y="2600325"/>
          <p14:tracePt t="21127" x="4041775" y="2632075"/>
          <p14:tracePt t="21134" x="4105275" y="2663825"/>
          <p14:tracePt t="21143" x="4176713" y="2703513"/>
          <p14:tracePt t="21150" x="4265613" y="2735263"/>
          <p14:tracePt t="21159" x="4352925" y="2767013"/>
          <p14:tracePt t="21166" x="4424363" y="2798763"/>
          <p14:tracePt t="21174" x="4511675" y="2822575"/>
          <p14:tracePt t="21183" x="4600575" y="2846388"/>
          <p14:tracePt t="21191" x="4679950" y="2870200"/>
          <p14:tracePt t="21198" x="4767263" y="2901950"/>
          <p14:tracePt t="21209" x="4838700" y="2927350"/>
          <p14:tracePt t="21214" x="4902200" y="2951163"/>
          <p14:tracePt t="21224" x="4975225" y="2974975"/>
          <p14:tracePt t="21230" x="5030788" y="2998788"/>
          <p14:tracePt t="21239" x="5046663" y="3006725"/>
          <p14:tracePt t="21246" x="5054600" y="3014663"/>
          <p14:tracePt t="21254" x="5062538" y="3022600"/>
          <p14:tracePt t="21287" x="5062538" y="3030538"/>
          <p14:tracePt t="21295" x="5070475" y="3038475"/>
          <p14:tracePt t="21310" x="5078413" y="3046413"/>
          <p14:tracePt t="21318" x="5078413" y="3054350"/>
          <p14:tracePt t="21327" x="5078413" y="3062288"/>
          <p14:tracePt t="21334" x="5086350" y="3070225"/>
          <p14:tracePt t="21345" x="5086350" y="3078163"/>
          <p14:tracePt t="21350" x="5094288" y="3094038"/>
          <p14:tracePt t="21359" x="5102225" y="3101975"/>
          <p14:tracePt t="21366" x="5110163" y="3117850"/>
          <p14:tracePt t="21375" x="5118100" y="3133725"/>
          <p14:tracePt t="21383" x="5126038" y="3157538"/>
          <p14:tracePt t="21391" x="5133975" y="3181350"/>
          <p14:tracePt t="21399" x="5133975" y="3221038"/>
          <p14:tracePt t="21407" x="5133975" y="3244850"/>
          <p14:tracePt t="21414" x="5133975" y="3278188"/>
          <p14:tracePt t="21424" x="5133975" y="3294063"/>
          <p14:tracePt t="21431" x="5133975" y="3309938"/>
          <p14:tracePt t="21440" x="5126038" y="3325813"/>
          <p14:tracePt t="21447" x="5126038" y="3333750"/>
          <p14:tracePt t="21454" x="5110163" y="3341688"/>
          <p14:tracePt t="21463" x="5102225" y="3349625"/>
          <p14:tracePt t="21471" x="5094288" y="3357563"/>
          <p14:tracePt t="21479" x="5078413" y="3365500"/>
          <p14:tracePt t="21486" x="5078413" y="3373438"/>
          <p14:tracePt t="21495" x="5070475" y="3373438"/>
          <p14:tracePt t="21566" x="5054600" y="3381375"/>
          <p14:tracePt t="21583" x="5046663" y="3389313"/>
          <p14:tracePt t="21607" x="5038725" y="3389313"/>
          <p14:tracePt t="30347" x="5006975" y="3421063"/>
          <p14:tracePt t="32296" x="5014913" y="3436938"/>
          <p14:tracePt t="32302" x="5038725" y="3444875"/>
          <p14:tracePt t="32310" x="5062538" y="3460750"/>
          <p14:tracePt t="32318" x="5094288" y="3476625"/>
          <p14:tracePt t="32326" x="5141913" y="3492500"/>
          <p14:tracePt t="32334" x="5205413" y="3508375"/>
          <p14:tracePt t="32343" x="5284788" y="3532188"/>
          <p14:tracePt t="32350" x="5373688" y="3540125"/>
          <p14:tracePt t="32359" x="5468938" y="3548063"/>
          <p14:tracePt t="32367" x="5548313" y="3548063"/>
          <p14:tracePt t="32375" x="5627688" y="3548063"/>
          <p14:tracePt t="32382" x="5676900" y="3548063"/>
          <p14:tracePt t="32391" x="5756275" y="3548063"/>
          <p14:tracePt t="32399" x="5827713" y="3548063"/>
          <p14:tracePt t="32407" x="5915025" y="3548063"/>
          <p14:tracePt t="32414" x="5994400" y="3548063"/>
          <p14:tracePt t="32423" x="6083300" y="3548063"/>
          <p14:tracePt t="32431" x="6178550" y="3548063"/>
          <p14:tracePt t="32439" x="6273800" y="3548063"/>
          <p14:tracePt t="32446" x="6376988" y="3548063"/>
          <p14:tracePt t="32455" x="6481763" y="3548063"/>
          <p14:tracePt t="32463" x="6600825" y="3540125"/>
          <p14:tracePt t="32471" x="6727825" y="3540125"/>
          <p14:tracePt t="32478" x="6832600" y="3540125"/>
          <p14:tracePt t="32486" x="6967538" y="3540125"/>
          <p14:tracePt t="32494" x="7070725" y="3540125"/>
          <p14:tracePt t="32503" x="7167563" y="3532188"/>
          <p14:tracePt t="32510" x="7246938" y="3532188"/>
          <p14:tracePt t="32519" x="7318375" y="3524250"/>
          <p14:tracePt t="32526" x="7334250" y="3516313"/>
          <p14:tracePt t="32544" x="7342188" y="3516313"/>
          <p14:tracePt t="32623" x="7342188" y="3508375"/>
          <p14:tracePt t="32646" x="7342188" y="3500438"/>
          <p14:tracePt t="32670" x="7350125" y="3492500"/>
          <p14:tracePt t="32687" x="7358063" y="3484563"/>
          <p14:tracePt t="32710" x="7358063" y="3476625"/>
          <p14:tracePt t="32726" x="7366000" y="3468688"/>
          <p14:tracePt t="32767" x="7373938" y="3468688"/>
          <p14:tracePt t="32806" x="7381875" y="3476625"/>
          <p14:tracePt t="32814" x="7389813" y="3484563"/>
          <p14:tracePt t="32822" x="7413625" y="3492500"/>
          <p14:tracePt t="32830" x="7445375" y="3492500"/>
          <p14:tracePt t="33423" x="7437438" y="3492500"/>
          <p14:tracePt t="33446" x="7437438" y="3484563"/>
          <p14:tracePt t="33463" x="7445375" y="3476625"/>
          <p14:tracePt t="33479" x="7461250" y="3468688"/>
          <p14:tracePt t="33494" x="7477125" y="3460750"/>
          <p14:tracePt t="33510" x="7485063" y="3460750"/>
          <p14:tracePt t="33519" x="7502525" y="3452813"/>
          <p14:tracePt t="33527" x="7526338" y="3444875"/>
          <p14:tracePt t="33542" x="7542213" y="3444875"/>
          <p14:tracePt t="33850" x="7550150" y="3444875"/>
          <p14:tracePt t="33866" x="7566025" y="3444875"/>
          <p14:tracePt t="33870" x="7573963" y="3444875"/>
          <p14:tracePt t="33874" x="7589838" y="3429000"/>
          <p14:tracePt t="33883" x="7621588" y="3429000"/>
          <p14:tracePt t="33890" x="7645400" y="3413125"/>
          <p14:tracePt t="33898" x="7685088" y="3397250"/>
          <p14:tracePt t="33906" x="7708900" y="3389313"/>
          <p14:tracePt t="33914" x="7756525" y="3373438"/>
          <p14:tracePt t="33923" x="7788275" y="3373438"/>
          <p14:tracePt t="33930" x="7820025" y="3373438"/>
          <p14:tracePt t="33936" x="7869238" y="3365500"/>
          <p14:tracePt t="33943" x="7893050" y="3365500"/>
          <p14:tracePt t="33950" x="7924800" y="3357563"/>
          <p14:tracePt t="33959" x="7948613" y="3349625"/>
          <p14:tracePt t="33966" x="7996238" y="3333750"/>
          <p14:tracePt t="33974" x="8012113" y="3325813"/>
          <p14:tracePt t="33982" x="8035925" y="3317875"/>
          <p14:tracePt t="34003" x="8075613" y="3294063"/>
          <p14:tracePt t="34007" x="8107363" y="3278188"/>
          <p14:tracePt t="34014" x="8115300" y="3270250"/>
          <p14:tracePt t="34024" x="8131175" y="3244850"/>
          <p14:tracePt t="34030" x="8154988" y="3236913"/>
          <p14:tracePt t="34039" x="8162925" y="3213100"/>
          <p14:tracePt t="34046" x="8186738" y="3181350"/>
          <p14:tracePt t="34056" x="8202613" y="3157538"/>
          <p14:tracePt t="34063" x="8226425" y="3125788"/>
          <p14:tracePt t="34071" x="8251825" y="3094038"/>
          <p14:tracePt t="34078" x="8259763" y="3062288"/>
          <p14:tracePt t="34086" x="8275638" y="3038475"/>
          <p14:tracePt t="34095" x="8299450" y="3006725"/>
          <p14:tracePt t="34103" x="8307388" y="2974975"/>
          <p14:tracePt t="34110" x="8331200" y="2943225"/>
          <p14:tracePt t="34119" x="8347075" y="2927350"/>
          <p14:tracePt t="34126" x="8347075" y="2909888"/>
          <p14:tracePt t="34136" x="8355013" y="2894013"/>
          <p14:tracePt t="34143" x="8355013" y="2886075"/>
          <p14:tracePt t="34150" x="8355013" y="2878138"/>
          <p14:tracePt t="34159" x="8362950" y="2870200"/>
          <p14:tracePt t="34167" x="8362950" y="2854325"/>
          <p14:tracePt t="34183" x="8362950" y="2846388"/>
          <p14:tracePt t="34191" x="8362950" y="2838450"/>
          <p14:tracePt t="34199" x="8362950" y="2830513"/>
          <p14:tracePt t="34774" x="8355013" y="2822575"/>
          <p14:tracePt t="34782" x="8347075" y="2822575"/>
          <p14:tracePt t="34791" x="8323263" y="2822575"/>
          <p14:tracePt t="34798" x="8315325" y="2814638"/>
          <p14:tracePt t="34806" x="8307388" y="2806700"/>
          <p14:tracePt t="34814" x="8291513" y="2806700"/>
          <p14:tracePt t="34823" x="8291513" y="2798763"/>
          <p14:tracePt t="34830" x="8283575" y="2790825"/>
          <p14:tracePt t="34855" x="8275638" y="2790825"/>
          <p14:tracePt t="34871" x="8267700" y="2782888"/>
          <p14:tracePt t="34926" x="8259763" y="2774950"/>
          <p14:tracePt t="34943" x="8243888" y="2767013"/>
          <p14:tracePt t="34950" x="8235950" y="2751138"/>
          <p14:tracePt t="34958" x="8226425" y="2751138"/>
          <p14:tracePt t="34974" x="8226425" y="2743200"/>
          <p14:tracePt t="35166" x="8218488" y="2743200"/>
          <p14:tracePt t="35174" x="8202613" y="2743200"/>
          <p14:tracePt t="35183" x="8194675" y="2743200"/>
          <p14:tracePt t="35190" x="8186738" y="2743200"/>
          <p14:tracePt t="35207" x="8194675" y="2743200"/>
          <p14:tracePt t="35214" x="8202613" y="2743200"/>
          <p14:tracePt t="35223" x="8218488" y="2743200"/>
          <p14:tracePt t="35230" x="8243888" y="2735263"/>
          <p14:tracePt t="35238" x="8259763" y="2735263"/>
          <p14:tracePt t="35247" x="8275638" y="2735263"/>
          <p14:tracePt t="35255" x="8283575" y="2727325"/>
          <p14:tracePt t="35263" x="8291513" y="2719388"/>
          <p14:tracePt t="35271" x="8307388" y="2719388"/>
          <p14:tracePt t="35278" x="8331200" y="2711450"/>
          <p14:tracePt t="35288" x="8355013" y="2703513"/>
          <p14:tracePt t="35294" x="8370888" y="2695575"/>
          <p14:tracePt t="35303" x="8386763" y="2695575"/>
          <p14:tracePt t="35311" x="8402638" y="2687638"/>
          <p14:tracePt t="35319" x="8410575" y="2679700"/>
          <p14:tracePt t="35327" x="8418513" y="2679700"/>
          <p14:tracePt t="35336" x="8426450" y="2679700"/>
          <p14:tracePt t="35351" x="8434388" y="2679700"/>
          <p14:tracePt t="35407" x="8394700" y="2679700"/>
          <p14:tracePt t="35414" x="8370888" y="2679700"/>
          <p14:tracePt t="35423" x="8339138" y="2687638"/>
          <p14:tracePt t="35430" x="8315325" y="2687638"/>
          <p14:tracePt t="35439" x="8275638" y="2695575"/>
          <p14:tracePt t="35446" x="8226425" y="2703513"/>
          <p14:tracePt t="35456" x="8178800" y="2711450"/>
          <p14:tracePt t="35463" x="8131175" y="2719388"/>
          <p14:tracePt t="35471" x="8115300" y="2719388"/>
          <p14:tracePt t="35558" x="8139113" y="2719388"/>
          <p14:tracePt t="35566" x="8154988" y="2719388"/>
          <p14:tracePt t="35574" x="8170863" y="2719388"/>
          <p14:tracePt t="35583" x="8178800" y="2719388"/>
          <p14:tracePt t="35590" x="8186738" y="2719388"/>
          <p14:tracePt t="35646" x="8147050" y="2727325"/>
          <p14:tracePt t="35654" x="8131175" y="2735263"/>
          <p14:tracePt t="35663" x="8107363" y="2751138"/>
          <p14:tracePt t="35670" x="8083550" y="2759075"/>
          <p14:tracePt t="35678" x="8043863" y="2782888"/>
          <p14:tracePt t="35687" x="7996238" y="2814638"/>
          <p14:tracePt t="35694" x="7940675" y="2854325"/>
          <p14:tracePt t="35703" x="7885113" y="2901950"/>
          <p14:tracePt t="35710" x="7843838" y="2935288"/>
          <p14:tracePt t="35718" x="7820025" y="2974975"/>
          <p14:tracePt t="35726" x="7796213" y="3006725"/>
          <p14:tracePt t="35735" x="7796213" y="3014663"/>
          <p14:tracePt t="35743" x="7796213" y="3022600"/>
          <p14:tracePt t="35750" x="7796213" y="3030538"/>
          <p14:tracePt t="35767" x="7796213" y="3038475"/>
          <p14:tracePt t="35774" x="7804150" y="3046413"/>
          <p14:tracePt t="35783" x="7820025" y="3054350"/>
          <p14:tracePt t="35791" x="7859713" y="3078163"/>
          <p14:tracePt t="35799" x="7908925" y="3109913"/>
          <p14:tracePt t="35806" x="7956550" y="3133725"/>
          <p14:tracePt t="35814" x="8004175" y="3165475"/>
          <p14:tracePt t="35823" x="8035925" y="3189288"/>
          <p14:tracePt t="35830" x="8059738" y="3221038"/>
          <p14:tracePt t="35838" x="8091488" y="3252788"/>
          <p14:tracePt t="35846" x="8099425" y="3270250"/>
          <p14:tracePt t="35856" x="8107363" y="3286125"/>
          <p14:tracePt t="35863" x="8107363" y="3294063"/>
          <p14:tracePt t="35871" x="8107363" y="3309938"/>
          <p14:tracePt t="35878" x="8107363" y="3325813"/>
          <p14:tracePt t="35886" x="8107363" y="3341688"/>
          <p14:tracePt t="35894" x="8107363" y="3349625"/>
          <p14:tracePt t="35902" x="8107363" y="3365500"/>
          <p14:tracePt t="35910" x="8107363" y="3381375"/>
          <p14:tracePt t="35920" x="8107363" y="3389313"/>
          <p14:tracePt t="35926" x="8107363" y="3397250"/>
          <p14:tracePt t="35937" x="8107363" y="3405188"/>
          <p14:tracePt t="35942" x="8107363" y="3421063"/>
          <p14:tracePt t="35952" x="8107363" y="3429000"/>
          <p14:tracePt t="35959" x="8115300" y="3444875"/>
          <p14:tracePt t="35966" x="8115300" y="3452813"/>
          <p14:tracePt t="35974" x="8123238" y="3460750"/>
          <p14:tracePt t="35983" x="8123238" y="3476625"/>
          <p14:tracePt t="35991" x="8123238" y="3500438"/>
          <p14:tracePt t="36005" x="8123238" y="3524250"/>
          <p14:tracePt t="36006" x="8123238" y="3556000"/>
          <p14:tracePt t="36014" x="8123238" y="3595688"/>
          <p14:tracePt t="36023" x="8123238" y="3621088"/>
          <p14:tracePt t="36030" x="8123238" y="3652838"/>
          <p14:tracePt t="36039" x="8123238" y="3684588"/>
          <p14:tracePt t="36046" x="8123238" y="3716338"/>
          <p14:tracePt t="36056" x="8123238" y="3732213"/>
          <p14:tracePt t="36062" x="8123238" y="3748088"/>
          <p14:tracePt t="36094" x="8123238" y="3756025"/>
          <p14:tracePt t="36111" x="8115300" y="3771900"/>
          <p14:tracePt t="36119" x="8107363" y="3779838"/>
          <p14:tracePt t="36127" x="8099425" y="3787775"/>
          <p14:tracePt t="36135" x="8083550" y="3803650"/>
          <p14:tracePt t="36143" x="8075613" y="3811588"/>
          <p14:tracePt t="36152" x="8059738" y="3827463"/>
          <p14:tracePt t="36159" x="8051800" y="3843338"/>
          <p14:tracePt t="36167" x="8043863" y="3859213"/>
          <p14:tracePt t="36183" x="8043863" y="3875088"/>
          <p14:tracePt t="36199" x="8051800" y="3883025"/>
          <p14:tracePt t="36206" x="8075613" y="3890963"/>
          <p14:tracePt t="36214" x="8091488" y="3898900"/>
          <p14:tracePt t="36223" x="8115300" y="3898900"/>
          <p14:tracePt t="36231" x="8147050" y="3906838"/>
          <p14:tracePt t="36239" x="8178800" y="3906838"/>
          <p14:tracePt t="36246" x="8210550" y="3906838"/>
          <p14:tracePt t="36255" x="8218488" y="3906838"/>
          <p14:tracePt t="36295" x="8202613" y="3906838"/>
          <p14:tracePt t="36303" x="8154988" y="3914775"/>
          <p14:tracePt t="36310" x="8139113" y="3914775"/>
          <p14:tracePt t="36319" x="8107363" y="3914775"/>
          <p14:tracePt t="36327" x="8075613" y="3922713"/>
          <p14:tracePt t="36335" x="8035925" y="3930650"/>
          <p14:tracePt t="36343" x="8020050" y="3930650"/>
          <p14:tracePt t="36352" x="8012113" y="3948113"/>
          <p14:tracePt t="36359" x="8004175" y="3948113"/>
          <p14:tracePt t="36383" x="8004175" y="3956050"/>
          <p14:tracePt t="36399" x="8027988" y="3956050"/>
          <p14:tracePt t="36407" x="8051800" y="3963988"/>
          <p14:tracePt t="36414" x="8083550" y="3971925"/>
          <p14:tracePt t="36423" x="8107363" y="3971925"/>
          <p14:tracePt t="36430" x="8131175" y="3971925"/>
          <p14:tracePt t="36438" x="8154988" y="3971925"/>
          <p14:tracePt t="36551" x="8154988" y="3963988"/>
          <p14:tracePt t="36558" x="8154988" y="3956050"/>
          <p14:tracePt t="36566" x="8147050" y="3956050"/>
          <p14:tracePt t="36574" x="8139113" y="3938588"/>
          <p14:tracePt t="36582" x="8139113" y="3922713"/>
          <p14:tracePt t="36590" x="8131175" y="3898900"/>
          <p14:tracePt t="36598" x="8115300" y="3851275"/>
          <p14:tracePt t="36606" x="8107363" y="3819525"/>
          <p14:tracePt t="36614" x="8099425" y="3779838"/>
          <p14:tracePt t="36623" x="8099425" y="3740150"/>
          <p14:tracePt t="36630" x="8099425" y="3716338"/>
          <p14:tracePt t="36639" x="8099425" y="3668713"/>
          <p14:tracePt t="36646" x="8099425" y="3636963"/>
          <p14:tracePt t="36655" x="8099425" y="3613150"/>
          <p14:tracePt t="36663" x="8099425" y="3587750"/>
          <p14:tracePt t="36671" x="8099425" y="3556000"/>
          <p14:tracePt t="36678" x="8099425" y="3532188"/>
          <p14:tracePt t="36687" x="8099425" y="3492500"/>
          <p14:tracePt t="36694" x="8107363" y="3468688"/>
          <p14:tracePt t="36704" x="8107363" y="3444875"/>
          <p14:tracePt t="36710" x="8107363" y="3429000"/>
          <p14:tracePt t="36718" x="8107363" y="3421063"/>
          <p14:tracePt t="36726" x="8099425" y="3405188"/>
          <p14:tracePt t="36735" x="8083550" y="3381375"/>
          <p14:tracePt t="36743" x="8067675" y="3365500"/>
          <p14:tracePt t="36752" x="8035925" y="3341688"/>
          <p14:tracePt t="36759" x="8020050" y="3333750"/>
          <p14:tracePt t="36766" x="7996238" y="3302000"/>
          <p14:tracePt t="36775" x="7948613" y="3278188"/>
          <p14:tracePt t="36782" x="7932738" y="3278188"/>
          <p14:tracePt t="36791" x="7924800" y="3270250"/>
          <p14:tracePt t="36843" x="7924800" y="3252788"/>
          <p14:tracePt t="36855" x="7932738" y="3221038"/>
          <p14:tracePt t="36863" x="7948613" y="3189288"/>
          <p14:tracePt t="36871" x="7964488" y="3165475"/>
          <p14:tracePt t="36879" x="7980363" y="3133725"/>
          <p14:tracePt t="36887" x="8004175" y="3078163"/>
          <p14:tracePt t="36895" x="8012113" y="3046413"/>
          <p14:tracePt t="36903" x="8027988" y="2998788"/>
          <p14:tracePt t="36910" x="8027988" y="2982913"/>
          <p14:tracePt t="36919" x="8035925" y="2967038"/>
          <p14:tracePt t="36926" x="8035925" y="2959100"/>
          <p14:tracePt t="36983" x="8035925" y="2951163"/>
          <p14:tracePt t="36998" x="8035925" y="2943225"/>
          <p14:tracePt t="37030" x="8035925" y="2935288"/>
          <p14:tracePt t="37063" x="8035925" y="2927350"/>
          <p14:tracePt t="37070" x="8035925" y="2919413"/>
          <p14:tracePt t="37078" x="8043863" y="2909888"/>
          <p14:tracePt t="37087" x="8051800" y="2894013"/>
          <p14:tracePt t="37094" x="8075613" y="2886075"/>
          <p14:tracePt t="37104" x="8091488" y="2870200"/>
          <p14:tracePt t="37110" x="8107363" y="2862263"/>
          <p14:tracePt t="37120" x="8131175" y="2846388"/>
          <p14:tracePt t="37126" x="8162925" y="2822575"/>
          <p14:tracePt t="37134" x="8186738" y="2814638"/>
          <p14:tracePt t="37143" x="8202613" y="2798763"/>
          <p14:tracePt t="37151" x="8235950" y="2790825"/>
          <p14:tracePt t="37158" x="8267700" y="2774950"/>
          <p14:tracePt t="37167" x="8283575" y="2767013"/>
          <p14:tracePt t="37174" x="8291513" y="2767013"/>
          <p14:tracePt t="37246" x="8283575" y="2759075"/>
          <p14:tracePt t="37255" x="8275638" y="2759075"/>
          <p14:tracePt t="37263" x="8267700" y="2759075"/>
          <p14:tracePt t="37271" x="8251825" y="2751138"/>
          <p14:tracePt t="37294" x="8243888" y="2751138"/>
          <p14:tracePt t="37423" x="8243888" y="2743200"/>
          <p14:tracePt t="37430" x="8251825" y="2735263"/>
          <p14:tracePt t="37439" x="8259763" y="2727325"/>
          <p14:tracePt t="37456" x="8267700" y="2727325"/>
          <p14:tracePt t="37462" x="8267700" y="2719388"/>
          <p14:tracePt t="37550" x="8259763" y="2719388"/>
          <p14:tracePt t="37558" x="8243888" y="2719388"/>
          <p14:tracePt t="37567" x="8226425" y="2719388"/>
          <p14:tracePt t="37574" x="8218488" y="2719388"/>
          <p14:tracePt t="37686" x="8235950" y="2711450"/>
          <p14:tracePt t="37694" x="8243888" y="2711450"/>
          <p14:tracePt t="37704" x="8251825" y="2711450"/>
          <p14:tracePt t="37735" x="8251825" y="2703513"/>
          <p14:tracePt t="37766" x="8243888" y="2703513"/>
          <p14:tracePt t="37774" x="8226425" y="2703513"/>
          <p14:tracePt t="37782" x="8210550" y="2703513"/>
          <p14:tracePt t="37790" x="8194675" y="2703513"/>
          <p14:tracePt t="37798" x="8186738" y="2703513"/>
          <p14:tracePt t="37806" x="8178800" y="2703513"/>
          <p14:tracePt t="37814" x="8162925" y="2703513"/>
          <p14:tracePt t="37838" x="8154988" y="2703513"/>
          <p14:tracePt t="37870" x="8162925" y="2703513"/>
          <p14:tracePt t="37878" x="8170863" y="2703513"/>
          <p14:tracePt t="37887" x="8178800" y="2703513"/>
          <p14:tracePt t="37894" x="8186738" y="2703513"/>
          <p14:tracePt t="37910" x="8194675" y="2703513"/>
          <p14:tracePt t="37990" x="8186738" y="2711450"/>
          <p14:tracePt t="37998" x="8178800" y="2735263"/>
          <p14:tracePt t="38006" x="8178800" y="2774950"/>
          <p14:tracePt t="38014" x="8170863" y="2798763"/>
          <p14:tracePt t="38022" x="8170863" y="2838450"/>
          <p14:tracePt t="38030" x="8170863" y="2862263"/>
          <p14:tracePt t="38039" x="8170863" y="2894013"/>
          <p14:tracePt t="38046" x="8170863" y="2943225"/>
          <p14:tracePt t="38056" x="8186738" y="2990850"/>
          <p14:tracePt t="38063" x="8194675" y="3022600"/>
          <p14:tracePt t="38072" x="8202613" y="3038475"/>
          <p14:tracePt t="38078" x="8218488" y="3062288"/>
          <p14:tracePt t="38088" x="8218488" y="3078163"/>
          <p14:tracePt t="38094" x="8218488" y="3094038"/>
          <p14:tracePt t="38104" x="8226425" y="3109913"/>
          <p14:tracePt t="38110" x="8226425" y="3149600"/>
          <p14:tracePt t="38119" x="8226425" y="3165475"/>
          <p14:tracePt t="38126" x="8226425" y="3197225"/>
          <p14:tracePt t="38134" x="8226425" y="3244850"/>
          <p14:tracePt t="38143" x="8226425" y="3325813"/>
          <p14:tracePt t="38150" x="8226425" y="3413125"/>
          <p14:tracePt t="38159" x="8235950" y="3484563"/>
          <p14:tracePt t="38168" x="8243888" y="3556000"/>
          <p14:tracePt t="38174" x="8243888" y="3605213"/>
          <p14:tracePt t="38183" x="8251825" y="3652838"/>
          <p14:tracePt t="38191" x="8259763" y="3684588"/>
          <p14:tracePt t="38199" x="8259763" y="3700463"/>
          <p14:tracePt t="38206" x="8267700" y="3708400"/>
          <p14:tracePt t="38215" x="8267700" y="3716338"/>
          <p14:tracePt t="38239" x="8267700" y="3724275"/>
          <p14:tracePt t="38256" x="8267700" y="3732213"/>
          <p14:tracePt t="38263" x="8267700" y="3748088"/>
          <p14:tracePt t="38271" x="8267700" y="3763963"/>
          <p14:tracePt t="38278" x="8259763" y="3779838"/>
          <p14:tracePt t="38287" x="8251825" y="3803650"/>
          <p14:tracePt t="38294" x="8251825" y="3819525"/>
          <p14:tracePt t="38303" x="8251825" y="3843338"/>
          <p14:tracePt t="38310" x="8251825" y="3859213"/>
          <p14:tracePt t="38319" x="8251825" y="3875088"/>
          <p14:tracePt t="38326" x="8243888" y="3890963"/>
          <p14:tracePt t="38335" x="8243888" y="3898900"/>
          <p14:tracePt t="38343" x="8243888" y="3914775"/>
          <p14:tracePt t="38353" x="8235950" y="3922713"/>
          <p14:tracePt t="38359" x="8235950" y="3930650"/>
          <p14:tracePt t="38367" x="8235950" y="3938588"/>
          <p14:tracePt t="38374" x="8235950" y="3948113"/>
          <p14:tracePt t="38383" x="8235950" y="3956050"/>
          <p14:tracePt t="38391" x="8226425" y="3963988"/>
          <p14:tracePt t="38415" x="8218488" y="3971925"/>
          <p14:tracePt t="38424" x="8218488" y="3979863"/>
          <p14:tracePt t="38431" x="8210550" y="3979863"/>
          <p14:tracePt t="38551" x="8202613" y="3979863"/>
          <p14:tracePt t="38646" x="8194675" y="3979863"/>
          <p14:tracePt t="38654" x="8186738" y="3979863"/>
          <p14:tracePt t="38663" x="8178800" y="3979863"/>
          <p14:tracePt t="38678" x="8162925" y="3979863"/>
          <p14:tracePt t="38687" x="8154988" y="3979863"/>
          <p14:tracePt t="38703" x="8139113" y="3971925"/>
          <p14:tracePt t="38719" x="8131175" y="3971925"/>
          <p14:tracePt t="38735" x="8123238" y="3971925"/>
          <p14:tracePt t="38750" x="8115300" y="3971925"/>
          <p14:tracePt t="38766" x="8115300" y="3963988"/>
          <p14:tracePt t="39231" x="8107363" y="3963988"/>
          <p14:tracePt t="39239" x="8107363" y="3956050"/>
          <p14:tracePt t="39247" x="8099425" y="3948113"/>
          <p14:tracePt t="39263" x="8091488" y="3938588"/>
          <p14:tracePt t="39279" x="8083550" y="3938588"/>
          <p14:tracePt t="39358" x="8075613" y="3938588"/>
          <p14:tracePt t="39374" x="8067675" y="3938588"/>
          <p14:tracePt t="39454" x="8051800" y="3938588"/>
          <p14:tracePt t="39472" x="8043863" y="3938588"/>
          <p14:tracePt t="39503" x="8035925" y="3938588"/>
          <p14:tracePt t="39563" x="8027988" y="3930650"/>
          <p14:tracePt t="39574" x="8027988" y="3922713"/>
          <p14:tracePt t="39583" x="8020050" y="3906838"/>
          <p14:tracePt t="39592" x="8012113" y="3883025"/>
          <p14:tracePt t="39598" x="8004175" y="3851275"/>
          <p14:tracePt t="39607" x="8004175" y="3827463"/>
          <p14:tracePt t="39615" x="8004175" y="3787775"/>
          <p14:tracePt t="39623" x="8004175" y="3740150"/>
          <p14:tracePt t="39630" x="7996238" y="3684588"/>
          <p14:tracePt t="39639" x="7980363" y="3595688"/>
          <p14:tracePt t="39646" x="7964488" y="3500438"/>
          <p14:tracePt t="39655" x="7940675" y="3413125"/>
          <p14:tracePt t="39662" x="7924800" y="3357563"/>
          <p14:tracePt t="39670" x="7900988" y="3278188"/>
          <p14:tracePt t="39678" x="7877175" y="3205163"/>
          <p14:tracePt t="39686" x="7869238" y="3133725"/>
          <p14:tracePt t="39694" x="7859713" y="3070225"/>
          <p14:tracePt t="39703" x="7859713" y="3022600"/>
          <p14:tracePt t="39710" x="7859713" y="2967038"/>
          <p14:tracePt t="39719" x="7859713" y="2909888"/>
          <p14:tracePt t="39726" x="7859713" y="2894013"/>
          <p14:tracePt t="39735" x="7859713" y="2870200"/>
          <p14:tracePt t="39743" x="7859713" y="2862263"/>
          <p14:tracePt t="39751" x="7859713" y="2846388"/>
          <p14:tracePt t="39759" x="7851775" y="2838450"/>
          <p14:tracePt t="39767" x="7843838" y="2830513"/>
          <p14:tracePt t="39775" x="7843838" y="2814638"/>
          <p14:tracePt t="39783" x="7835900" y="2814638"/>
          <p14:tracePt t="39823" x="7835900" y="2806700"/>
          <p14:tracePt t="39830" x="7835900" y="2798763"/>
          <p14:tracePt t="39838" x="7835900" y="2782888"/>
          <p14:tracePt t="39846" x="7835900" y="2767013"/>
          <p14:tracePt t="39854" x="7835900" y="2743200"/>
          <p14:tracePt t="39862" x="7835900" y="2727325"/>
          <p14:tracePt t="39870" x="7835900" y="2711450"/>
          <p14:tracePt t="39878" x="7835900" y="2703513"/>
          <p14:tracePt t="39886" x="7843838" y="2695575"/>
          <p14:tracePt t="39903" x="7843838" y="2687638"/>
          <p14:tracePt t="40078" x="7843838" y="2703513"/>
          <p14:tracePt t="40087" x="7851775" y="2735263"/>
          <p14:tracePt t="40095" x="7869238" y="2806700"/>
          <p14:tracePt t="40103" x="7877175" y="2894013"/>
          <p14:tracePt t="40111" x="7893050" y="2998788"/>
          <p14:tracePt t="40119" x="7916863" y="3086100"/>
          <p14:tracePt t="40127" x="7932738" y="3197225"/>
          <p14:tracePt t="40135" x="7940675" y="3270250"/>
          <p14:tracePt t="40144" x="7940675" y="3333750"/>
          <p14:tracePt t="40151" x="7948613" y="3397250"/>
          <p14:tracePt t="40159" x="7948613" y="3452813"/>
          <p14:tracePt t="40166" x="7956550" y="3500438"/>
          <p14:tracePt t="40174" x="7964488" y="3540125"/>
          <p14:tracePt t="40183" x="7972425" y="3595688"/>
          <p14:tracePt t="40190" x="7996238" y="3676650"/>
          <p14:tracePt t="40198" x="8020050" y="3763963"/>
          <p14:tracePt t="40206" x="8043863" y="3835400"/>
          <p14:tracePt t="40214" x="8075613" y="3906838"/>
          <p14:tracePt t="40223" x="8107363" y="3971925"/>
          <p14:tracePt t="40230" x="8147050" y="4051300"/>
          <p14:tracePt t="40239" x="8186738" y="4122738"/>
          <p14:tracePt t="40246" x="8210550" y="4162425"/>
          <p14:tracePt t="40254" x="8226425" y="4202113"/>
          <p14:tracePt t="40262" x="8235950" y="4217988"/>
          <p14:tracePt t="40271" x="8243888" y="4217988"/>
          <p14:tracePt t="40350" x="8235950" y="4210050"/>
          <p14:tracePt t="40358" x="8226425" y="4186238"/>
          <p14:tracePt t="40367" x="8218488" y="4162425"/>
          <p14:tracePt t="40374" x="8194675" y="4114800"/>
          <p14:tracePt t="40384" x="8162925" y="4003675"/>
          <p14:tracePt t="40391" x="8123238" y="3906838"/>
          <p14:tracePt t="40399" x="8067675" y="3748088"/>
          <p14:tracePt t="40406" x="8012113" y="3571875"/>
          <p14:tracePt t="40414" x="7972425" y="3460750"/>
          <p14:tracePt t="40423" x="7948613" y="3373438"/>
          <p14:tracePt t="40430" x="7924800" y="3278188"/>
          <p14:tracePt t="40438" x="7908925" y="3181350"/>
          <p14:tracePt t="40446" x="7893050" y="3094038"/>
          <p14:tracePt t="40454" x="7885113" y="3030538"/>
          <p14:tracePt t="40462" x="7885113" y="2967038"/>
          <p14:tracePt t="40470" x="7885113" y="2878138"/>
          <p14:tracePt t="40478" x="7885113" y="2806700"/>
          <p14:tracePt t="40486" x="7885113" y="2743200"/>
          <p14:tracePt t="40494" x="7885113" y="2679700"/>
          <p14:tracePt t="40504" x="7885113" y="2624138"/>
          <p14:tracePt t="40510" x="7885113" y="2616200"/>
          <p14:tracePt t="40519" x="7885113" y="2592388"/>
          <p14:tracePt t="40526" x="7885113" y="2576513"/>
          <p14:tracePt t="40791" x="7885113" y="2608263"/>
          <p14:tracePt t="40798" x="7885113" y="2655888"/>
          <p14:tracePt t="40807" x="7885113" y="2679700"/>
          <p14:tracePt t="40814" x="7885113" y="2711450"/>
          <p14:tracePt t="40823" x="7885113" y="2759075"/>
          <p14:tracePt t="40831" x="7885113" y="2838450"/>
          <p14:tracePt t="40838" x="7877175" y="2909888"/>
          <p14:tracePt t="40846" x="7869238" y="2967038"/>
          <p14:tracePt t="40854" x="7869238" y="3022600"/>
          <p14:tracePt t="40862" x="7859713" y="3062288"/>
          <p14:tracePt t="40870" x="7851775" y="3117850"/>
          <p14:tracePt t="40878" x="7851775" y="3173413"/>
          <p14:tracePt t="40887" x="7851775" y="3228975"/>
          <p14:tracePt t="40895" x="7851775" y="3278188"/>
          <p14:tracePt t="40903" x="7851775" y="3325813"/>
          <p14:tracePt t="40911" x="7851775" y="3389313"/>
          <p14:tracePt t="40918" x="7851775" y="3436938"/>
          <p14:tracePt t="40927" x="7851775" y="3508375"/>
          <p14:tracePt t="40935" x="7869238" y="3571875"/>
          <p14:tracePt t="40942" x="7885113" y="3621088"/>
          <p14:tracePt t="40951" x="7885113" y="3629025"/>
          <p14:tracePt t="40958" x="7885113" y="3636963"/>
          <p14:tracePt t="41055" x="7893050" y="3636963"/>
          <p14:tracePt t="41063" x="7893050" y="3629025"/>
          <p14:tracePt t="41070" x="7893050" y="3605213"/>
          <p14:tracePt t="41078" x="7900988" y="3563938"/>
          <p14:tracePt t="41087" x="7908925" y="3444875"/>
          <p14:tracePt t="41094" x="7908925" y="3341688"/>
          <p14:tracePt t="41103" x="7908925" y="3213100"/>
          <p14:tracePt t="41111" x="7908925" y="3101975"/>
          <p14:tracePt t="41119" x="7908925" y="2959100"/>
          <p14:tracePt t="41126" x="7908925" y="2846388"/>
          <p14:tracePt t="41134" x="7908925" y="2751138"/>
          <p14:tracePt t="41142" x="7893050" y="2655888"/>
          <p14:tracePt t="41150" x="7869238" y="2566988"/>
          <p14:tracePt t="41158" x="7851775" y="2487613"/>
          <p14:tracePt t="41167" x="7835900" y="2432050"/>
          <p14:tracePt t="41174" x="7827963" y="2400300"/>
          <p14:tracePt t="41185" x="7827963" y="2384425"/>
          <p14:tracePt t="41190" x="7820025" y="2368550"/>
          <p14:tracePt t="41207" x="7820025" y="2360613"/>
          <p14:tracePt t="41326" x="7820025" y="2392363"/>
          <p14:tracePt t="41335" x="7820025" y="2424113"/>
          <p14:tracePt t="41343" x="7820025" y="2439988"/>
          <p14:tracePt t="41351" x="7827963" y="2511425"/>
          <p14:tracePt t="41358" x="7843838" y="2608263"/>
          <p14:tracePt t="41367" x="7869238" y="2703513"/>
          <p14:tracePt t="41375" x="7893050" y="2782888"/>
          <p14:tracePt t="41383" x="7908925" y="2878138"/>
          <p14:tracePt t="41391" x="7916863" y="2951163"/>
          <p14:tracePt t="41398" x="7924800" y="3006725"/>
          <p14:tracePt t="41407" x="7924800" y="3062288"/>
          <p14:tracePt t="41415" x="7932738" y="3109913"/>
          <p14:tracePt t="41423" x="7932738" y="3149600"/>
          <p14:tracePt t="41430" x="7940675" y="3181350"/>
          <p14:tracePt t="41439" x="7940675" y="3228975"/>
          <p14:tracePt t="41446" x="7948613" y="3262313"/>
          <p14:tracePt t="41455" x="7948613" y="3278188"/>
          <p14:tracePt t="41463" x="7948613" y="3294063"/>
          <p14:tracePt t="41606" x="7956550" y="3286125"/>
          <p14:tracePt t="41614" x="7964488" y="3262313"/>
          <p14:tracePt t="41623" x="7972425" y="3213100"/>
          <p14:tracePt t="41630" x="7972425" y="3181350"/>
          <p14:tracePt t="41639" x="7972425" y="3149600"/>
          <p14:tracePt t="41646" x="7972425" y="3125788"/>
          <p14:tracePt t="41655" x="7972425" y="3109913"/>
          <p14:tracePt t="41663" x="7972425" y="3094038"/>
          <p14:tracePt t="41671" x="7972425" y="3078163"/>
          <p14:tracePt t="41678" x="7972425" y="3062288"/>
          <p14:tracePt t="41687" x="7964488" y="3054350"/>
          <p14:tracePt t="41774" x="7964488" y="3086100"/>
          <p14:tracePt t="41783" x="7964488" y="3125788"/>
          <p14:tracePt t="41790" x="7972425" y="3181350"/>
          <p14:tracePt t="41800" x="7988300" y="3270250"/>
          <p14:tracePt t="41807" x="7996238" y="3341688"/>
          <p14:tracePt t="41814" x="8004175" y="3429000"/>
          <p14:tracePt t="41823" x="8012113" y="3492500"/>
          <p14:tracePt t="41830" x="8020050" y="3548063"/>
          <p14:tracePt t="41838" x="8027988" y="3613150"/>
          <p14:tracePt t="41846" x="8035925" y="3636963"/>
          <p14:tracePt t="41855" x="8035925" y="3660775"/>
          <p14:tracePt t="41863" x="8043863" y="3692525"/>
          <p14:tracePt t="41871" x="8051800" y="3724275"/>
          <p14:tracePt t="41878" x="8059738" y="3756025"/>
          <p14:tracePt t="41887" x="8067675" y="3803650"/>
          <p14:tracePt t="41894" x="8067675" y="3819525"/>
          <p14:tracePt t="41904" x="8067675" y="3835400"/>
          <p14:tracePt t="41919" x="8067675" y="3843338"/>
          <p14:tracePt t="42087" x="8067675" y="3827463"/>
          <p14:tracePt t="42094" x="8067675" y="3803650"/>
          <p14:tracePt t="42103" x="8067675" y="3779838"/>
          <p14:tracePt t="42110" x="8059738" y="3708400"/>
          <p14:tracePt t="42119" x="8043863" y="3621088"/>
          <p14:tracePt t="42126" x="8027988" y="3540125"/>
          <p14:tracePt t="42135" x="8004175" y="3444875"/>
          <p14:tracePt t="42142" x="7980363" y="3349625"/>
          <p14:tracePt t="42150" x="7972425" y="3286125"/>
          <p14:tracePt t="42158" x="7964488" y="3228975"/>
          <p14:tracePt t="42167" x="7956550" y="3173413"/>
          <p14:tracePt t="42174" x="7956550" y="3125788"/>
          <p14:tracePt t="42184" x="7956550" y="3094038"/>
          <p14:tracePt t="42190" x="7956550" y="3070225"/>
          <p14:tracePt t="42200" x="7956550" y="3054350"/>
          <p14:tracePt t="42206" x="7956550" y="3038475"/>
          <p14:tracePt t="42214" x="7956550" y="3030538"/>
          <p14:tracePt t="42223" x="7956550" y="3022600"/>
          <p14:tracePt t="42247" x="7956550" y="3014663"/>
          <p14:tracePt t="42263" x="7956550" y="3006725"/>
          <p14:tracePt t="42279" x="7956550" y="2998788"/>
          <p14:tracePt t="42310" x="7956550" y="2990850"/>
          <p14:tracePt t="42343" x="7956550" y="2982913"/>
          <p14:tracePt t="42358" x="7956550" y="2974975"/>
          <p14:tracePt t="42374" x="7956550" y="2967038"/>
          <p14:tracePt t="42382" x="7956550" y="2959100"/>
          <p14:tracePt t="42390" x="7956550" y="2951163"/>
          <p14:tracePt t="42399" x="7956550" y="2935288"/>
          <p14:tracePt t="42406" x="7956550" y="2919413"/>
          <p14:tracePt t="42414" x="7956550" y="2901950"/>
          <p14:tracePt t="42423" x="7956550" y="2878138"/>
          <p14:tracePt t="42430" x="7956550" y="2854325"/>
          <p14:tracePt t="42439" x="7956550" y="2838450"/>
          <p14:tracePt t="42446" x="7956550" y="2830513"/>
          <p14:tracePt t="42454" x="7956550" y="2822575"/>
          <p14:tracePt t="42462" x="7956550" y="2806700"/>
          <p14:tracePt t="42471" x="7956550" y="2790825"/>
          <p14:tracePt t="42479" x="7956550" y="2782888"/>
          <p14:tracePt t="42486" x="7956550" y="2774950"/>
          <p14:tracePt t="42495" x="7956550" y="2759075"/>
          <p14:tracePt t="42503" x="7956550" y="2735263"/>
          <p14:tracePt t="42511" x="7956550" y="2719388"/>
          <p14:tracePt t="42519" x="7956550" y="2703513"/>
          <p14:tracePt t="42526" x="7956550" y="2695575"/>
          <p14:tracePt t="42534" x="7956550" y="2679700"/>
          <p14:tracePt t="42543" x="7956550" y="2663825"/>
          <p14:tracePt t="42551" x="7956550" y="2655888"/>
          <p14:tracePt t="42559" x="7956550" y="2647950"/>
          <p14:tracePt t="42598" x="7956550" y="2640013"/>
          <p14:tracePt t="42639" x="7956550" y="2663825"/>
          <p14:tracePt t="42646" x="7940675" y="2703513"/>
          <p14:tracePt t="42654" x="7940675" y="2735263"/>
          <p14:tracePt t="42663" x="7932738" y="2767013"/>
          <p14:tracePt t="42670" x="7932738" y="2822575"/>
          <p14:tracePt t="42678" x="7932738" y="2909888"/>
          <p14:tracePt t="42686" x="7932738" y="2990850"/>
          <p14:tracePt t="42694" x="7932738" y="3054350"/>
          <p14:tracePt t="42703" x="7932738" y="3125788"/>
          <p14:tracePt t="42710" x="7940675" y="3173413"/>
          <p14:tracePt t="42719" x="7948613" y="3189288"/>
          <p14:tracePt t="42726" x="7956550" y="3197225"/>
          <p14:tracePt t="42734" x="7972425" y="3205163"/>
          <p14:tracePt t="42743" x="7980363" y="3213100"/>
          <p14:tracePt t="42751" x="7996238" y="3213100"/>
          <p14:tracePt t="42758" x="8020050" y="3213100"/>
          <p14:tracePt t="42766" x="8043863" y="3213100"/>
          <p14:tracePt t="42774" x="8091488" y="3197225"/>
          <p14:tracePt t="42784" x="8154988" y="3165475"/>
          <p14:tracePt t="42790" x="8226425" y="3125788"/>
          <p14:tracePt t="42800" x="8275638" y="3094038"/>
          <p14:tracePt t="42806" x="8347075" y="3054350"/>
          <p14:tracePt t="42815" x="8402638" y="3014663"/>
          <p14:tracePt t="42823" x="8450263" y="2974975"/>
          <p14:tracePt t="42830" x="8497888" y="2935288"/>
          <p14:tracePt t="42838" x="8561388" y="2878138"/>
          <p14:tracePt t="42846" x="8618538" y="2830513"/>
          <p14:tracePt t="42854" x="8626475" y="2814638"/>
          <p14:tracePt t="42863" x="8650288" y="2782888"/>
          <p14:tracePt t="42871" x="8658225" y="2774950"/>
          <p14:tracePt t="42878" x="8658225" y="2759075"/>
          <p14:tracePt t="42887" x="8658225" y="2735263"/>
          <p14:tracePt t="42894" x="8658225" y="2719388"/>
          <p14:tracePt t="42903" x="8658225" y="2711450"/>
          <p14:tracePt t="42910" x="8658225" y="2703513"/>
          <p14:tracePt t="42935" x="8658225" y="2695575"/>
          <p14:tracePt t="43030" x="8658225" y="2711450"/>
          <p14:tracePt t="43038" x="8658225" y="2727325"/>
          <p14:tracePt t="43047" x="8650288" y="2743200"/>
          <p14:tracePt t="43054" x="8642350" y="2759075"/>
          <p14:tracePt t="43063" x="8626475" y="2798763"/>
          <p14:tracePt t="43071" x="8610600" y="2838450"/>
          <p14:tracePt t="43078" x="8577263" y="2919413"/>
          <p14:tracePt t="43087" x="8545513" y="2998788"/>
          <p14:tracePt t="43094" x="8497888" y="3109913"/>
          <p14:tracePt t="43104" x="8458200" y="3197225"/>
          <p14:tracePt t="43110" x="8426450" y="3286125"/>
          <p14:tracePt t="43119" x="8386763" y="3397250"/>
          <p14:tracePt t="43126" x="8362950" y="3476625"/>
          <p14:tracePt t="43135" x="8339138" y="3579813"/>
          <p14:tracePt t="43143" x="8315325" y="3676650"/>
          <p14:tracePt t="43152" x="8307388" y="3763963"/>
          <p14:tracePt t="43159" x="8307388" y="3859213"/>
          <p14:tracePt t="43168" x="8307388" y="3930650"/>
          <p14:tracePt t="43174" x="8307388" y="3987800"/>
          <p14:tracePt t="43183" x="8307388" y="4027488"/>
          <p14:tracePt t="43191" x="8307388" y="4051300"/>
          <p14:tracePt t="43207" x="8307388" y="4059238"/>
          <p14:tracePt t="43215" x="8283575" y="4075113"/>
          <p14:tracePt t="43223" x="8267700" y="4083050"/>
          <p14:tracePt t="43230" x="8251825" y="4083050"/>
          <p14:tracePt t="43239" x="8226425" y="4090988"/>
          <p14:tracePt t="43246" x="8218488" y="4098925"/>
          <p14:tracePt t="43255" x="8194675" y="4106863"/>
          <p14:tracePt t="43262" x="8162925" y="4106863"/>
          <p14:tracePt t="43271" x="8154988" y="4106863"/>
          <p14:tracePt t="43278" x="8147050" y="4114800"/>
          <p14:tracePt t="43295" x="8139113" y="4114800"/>
          <p14:tracePt t="43367" x="8139113" y="4075113"/>
          <p14:tracePt t="43375" x="8139113" y="4043363"/>
          <p14:tracePt t="43383" x="8147050" y="4003675"/>
          <p14:tracePt t="43391" x="8162925" y="3971925"/>
          <p14:tracePt t="43400" x="8162925" y="3948113"/>
          <p14:tracePt t="43406" x="8178800" y="3914775"/>
          <p14:tracePt t="43414" x="8194675" y="3890963"/>
          <p14:tracePt t="43423" x="8194675" y="3883025"/>
          <p14:tracePt t="43430" x="8210550" y="3867150"/>
          <p14:tracePt t="43438" x="8226425" y="3859213"/>
          <p14:tracePt t="43446" x="8251825" y="3843338"/>
          <p14:tracePt t="43454" x="8299450" y="3819525"/>
          <p14:tracePt t="43462" x="8323263" y="3803650"/>
          <p14:tracePt t="43470" x="8362950" y="3771900"/>
          <p14:tracePt t="43478" x="8410575" y="3724275"/>
          <p14:tracePt t="43486" x="8442325" y="3684588"/>
          <p14:tracePt t="43494" x="8474075" y="3636963"/>
          <p14:tracePt t="43502" x="8505825" y="3563938"/>
          <p14:tracePt t="43510" x="8545513" y="3492500"/>
          <p14:tracePt t="43519" x="8569325" y="3405188"/>
          <p14:tracePt t="43526" x="8585200" y="3317875"/>
          <p14:tracePt t="43536" x="8593138" y="3236913"/>
          <p14:tracePt t="43542" x="8602663" y="3157538"/>
          <p14:tracePt t="43551" x="8602663" y="3094038"/>
          <p14:tracePt t="43558" x="8602663" y="3046413"/>
          <p14:tracePt t="43568" x="8585200" y="2990850"/>
          <p14:tracePt t="43574" x="8577263" y="2959100"/>
          <p14:tracePt t="43582" x="8553450" y="2919413"/>
          <p14:tracePt t="43590" x="8529638" y="2886075"/>
          <p14:tracePt t="43599" x="8505825" y="2862263"/>
          <p14:tracePt t="43606" x="8482013" y="2846388"/>
          <p14:tracePt t="43614" x="8442325" y="2822575"/>
          <p14:tracePt t="43623" x="8418513" y="2806700"/>
          <p14:tracePt t="43631" x="8394700" y="2798763"/>
          <p14:tracePt t="43903" x="8394700" y="2790825"/>
          <p14:tracePt t="43918" x="8402638" y="2782888"/>
          <p14:tracePt t="43926" x="8402638" y="2774950"/>
          <p14:tracePt t="43936" x="8410575" y="2767013"/>
          <p14:tracePt t="43943" x="8418513" y="2767013"/>
          <p14:tracePt t="43952" x="8418513" y="2759075"/>
          <p14:tracePt t="44070" x="8410575" y="2759075"/>
          <p14:tracePt t="44103" x="8402638" y="2759075"/>
          <p14:tracePt t="44134" x="8394700" y="2759075"/>
          <p14:tracePt t="44143" x="8394700" y="2767013"/>
          <p14:tracePt t="44152" x="8394700" y="2774950"/>
          <p14:tracePt t="44158" x="8386763" y="2774950"/>
          <p14:tracePt t="44169" x="8378825" y="2782888"/>
          <p14:tracePt t="44174" x="8378825" y="2790825"/>
          <p14:tracePt t="44182" x="8378825" y="2798763"/>
          <p14:tracePt t="44199" x="8370888" y="2806700"/>
          <p14:tracePt t="44215" x="8370888" y="2822575"/>
          <p14:tracePt t="44223" x="8362950" y="2822575"/>
          <p14:tracePt t="44231" x="8362950" y="2830513"/>
          <p14:tracePt t="44246" x="8362950" y="2838450"/>
          <p14:tracePt t="44255" x="8355013" y="2838450"/>
          <p14:tracePt t="44263" x="8347075" y="2846388"/>
          <p14:tracePt t="44286" x="8347075" y="2854325"/>
          <p14:tracePt t="44807" x="8339138" y="2854325"/>
          <p14:tracePt t="44814" x="8307388" y="2878138"/>
          <p14:tracePt t="44823" x="8283575" y="2894013"/>
          <p14:tracePt t="44831" x="8243888" y="2919413"/>
          <p14:tracePt t="44839" x="8139113" y="3030538"/>
          <p14:tracePt t="44846" x="8020050" y="3205163"/>
          <p14:tracePt t="44855" x="7885113" y="3405188"/>
          <p14:tracePt t="44863" x="7748588" y="3621088"/>
          <p14:tracePt t="44871" x="7621588" y="3835400"/>
          <p14:tracePt t="44878" x="7502525" y="4027488"/>
          <p14:tracePt t="44888" x="7421563" y="4138613"/>
          <p14:tracePt t="44894" x="7318375" y="4273550"/>
          <p14:tracePt t="44904" x="7254875" y="4362450"/>
          <p14:tracePt t="44911" x="7215188" y="4433888"/>
          <p14:tracePt t="44919" x="7183438" y="4497388"/>
          <p14:tracePt t="44926" x="7159625" y="4576763"/>
          <p14:tracePt t="44935" x="7143750" y="4616450"/>
          <p14:tracePt t="44943" x="7143750" y="4665663"/>
          <p14:tracePt t="44951" x="7143750" y="4721225"/>
          <p14:tracePt t="44958" x="7151688" y="4776788"/>
          <p14:tracePt t="44967" x="7167563" y="4816475"/>
          <p14:tracePt t="44975" x="7183438" y="4856163"/>
          <p14:tracePt t="44983" x="7191375" y="4864100"/>
          <p14:tracePt t="44990" x="7199313" y="4872038"/>
          <p14:tracePt t="45370" x="7191375" y="4872038"/>
          <p14:tracePt t="45384" x="7183438" y="4872038"/>
          <p14:tracePt t="45391" x="7159625" y="4879975"/>
          <p14:tracePt t="45407" x="7151688" y="4879975"/>
          <p14:tracePt t="45463" x="7151688" y="4895850"/>
          <p14:tracePt t="45470" x="7151688" y="4911725"/>
          <p14:tracePt t="45478" x="7167563" y="4927600"/>
          <p14:tracePt t="45486" x="7167563" y="4935538"/>
          <p14:tracePt t="45494" x="7183438" y="4959350"/>
          <p14:tracePt t="45503" x="7199313" y="4984750"/>
          <p14:tracePt t="45510" x="7223125" y="5008563"/>
          <p14:tracePt t="45519" x="7239000" y="5032375"/>
          <p14:tracePt t="45526" x="7270750" y="5064125"/>
          <p14:tracePt t="45535" x="7310438" y="5103813"/>
          <p14:tracePt t="45543" x="7350125" y="5143500"/>
          <p14:tracePt t="45551" x="7405688" y="5183188"/>
          <p14:tracePt t="45558" x="7469188" y="5238750"/>
          <p14:tracePt t="45567" x="7534275" y="5278438"/>
          <p14:tracePt t="45574" x="7581900" y="5310188"/>
          <p14:tracePt t="45582" x="7629525" y="5335588"/>
          <p14:tracePt t="45591" x="7645400" y="5343525"/>
          <p14:tracePt t="45599" x="7653338" y="5343525"/>
          <p14:tracePt t="45975" x="7645400" y="5343525"/>
          <p14:tracePt t="45990" x="7637463" y="5343525"/>
          <p14:tracePt t="45998" x="7629525" y="5343525"/>
          <p14:tracePt t="46007" x="7621588" y="5343525"/>
          <p14:tracePt t="46024" x="7613650" y="5343525"/>
          <p14:tracePt t="46763" x="7605713" y="5343525"/>
          <p14:tracePt t="46778" x="7597775" y="5343525"/>
          <p14:tracePt t="46790" x="7589838" y="5343525"/>
          <p14:tracePt t="47487" x="7589838" y="5351463"/>
          <p14:tracePt t="48091" x="7581900" y="5351463"/>
          <p14:tracePt t="48106" x="7566025" y="5359400"/>
          <p14:tracePt t="48114" x="7558088" y="5359400"/>
          <p14:tracePt t="48123" x="7550150" y="5359400"/>
          <p14:tracePt t="48130" x="7542213" y="5359400"/>
          <p14:tracePt t="48135" x="7534275" y="5359400"/>
          <p14:tracePt t="48143" x="7526338" y="5359400"/>
          <p14:tracePt t="48383" x="7526338" y="5367338"/>
          <p14:tracePt t="49292" x="7518400" y="5367338"/>
          <p14:tracePt t="49310" x="7502525" y="5375275"/>
          <p14:tracePt t="49318" x="7493000" y="5375275"/>
          <p14:tracePt t="49327" x="7485063" y="5383213"/>
          <p14:tracePt t="49343" x="7477125" y="5383213"/>
          <p14:tracePt t="49694" x="7461250" y="5383213"/>
          <p14:tracePt t="49703" x="7445375" y="5383213"/>
          <p14:tracePt t="49710" x="7413625" y="5383213"/>
          <p14:tracePt t="49719" x="7389813" y="5383213"/>
          <p14:tracePt t="49726" x="7358063" y="5383213"/>
          <p14:tracePt t="49735" x="7318375" y="5383213"/>
          <p14:tracePt t="49742" x="7286625" y="5383213"/>
          <p14:tracePt t="49751" x="7270750" y="5375275"/>
          <p14:tracePt t="49758" x="7239000" y="5359400"/>
          <p14:tracePt t="49767" x="7215188" y="5343525"/>
          <p14:tracePt t="49775" x="7175500" y="5319713"/>
          <p14:tracePt t="49784" x="7135813" y="5302250"/>
          <p14:tracePt t="49790" x="7118350" y="5294313"/>
          <p14:tracePt t="49800" x="7094538" y="5270500"/>
          <p14:tracePt t="49806" x="7078663" y="5262563"/>
          <p14:tracePt t="49815" x="7046913" y="5246688"/>
          <p14:tracePt t="49823" x="6999288" y="5222875"/>
          <p14:tracePt t="49831" x="6967538" y="5199063"/>
          <p14:tracePt t="49839" x="6911975" y="5167313"/>
          <p14:tracePt t="49847" x="6848475" y="5127625"/>
          <p14:tracePt t="49854" x="6832600" y="5111750"/>
          <p14:tracePt t="49863" x="6816725" y="5095875"/>
          <p14:tracePt t="49871" x="6800850" y="5087938"/>
          <p14:tracePt t="49879" x="6800850" y="5080000"/>
          <p14:tracePt t="49934" x="6800850" y="5072063"/>
          <p14:tracePt t="49943" x="6800850" y="5064125"/>
          <p14:tracePt t="49950" x="6800850" y="5048250"/>
          <p14:tracePt t="49959" x="6800850" y="5040313"/>
          <p14:tracePt t="49967" x="6800850" y="5032375"/>
          <p14:tracePt t="49974" x="6800850" y="5024438"/>
          <p14:tracePt t="49990" x="6800850" y="5016500"/>
          <p14:tracePt t="49999" x="6808788" y="5016500"/>
          <p14:tracePt t="50463" x="6808788" y="5008563"/>
          <p14:tracePt t="50470" x="6816725" y="5000625"/>
          <p14:tracePt t="50486" x="6824663" y="5000625"/>
          <p14:tracePt t="50494" x="6824663" y="4992688"/>
          <p14:tracePt t="50511" x="6832600" y="4992688"/>
          <p14:tracePt t="50519" x="6840538" y="4984750"/>
          <p14:tracePt t="50551" x="6848475" y="4976813"/>
          <p14:tracePt t="50568" x="6848475" y="4967288"/>
          <p14:tracePt t="50575" x="6864350" y="4967288"/>
          <p14:tracePt t="50584" x="6864350" y="4959350"/>
          <p14:tracePt t="50590" x="6872288" y="4959350"/>
          <p14:tracePt t="50606" x="6880225" y="4951413"/>
          <p14:tracePt t="50615" x="6880225" y="4943475"/>
          <p14:tracePt t="50630" x="6888163" y="4943475"/>
          <p14:tracePt t="50638" x="6896100" y="4943475"/>
          <p14:tracePt t="50671" x="6904038" y="4935538"/>
          <p14:tracePt t="50686" x="6911975" y="4935538"/>
          <p14:tracePt t="50703" x="6919913" y="4927600"/>
          <p14:tracePt t="51427" x="6904038" y="4927600"/>
          <p14:tracePt t="51435" x="6888163" y="4927600"/>
          <p14:tracePt t="51447" x="6856413" y="4927600"/>
          <p14:tracePt t="51454" x="6816725" y="4935538"/>
          <p14:tracePt t="51464" x="6735763" y="4951413"/>
          <p14:tracePt t="51470" x="6656388" y="4967288"/>
          <p14:tracePt t="51480" x="6584950" y="4984750"/>
          <p14:tracePt t="51486" x="6497638" y="5016500"/>
          <p14:tracePt t="51494" x="6442075" y="5024438"/>
          <p14:tracePt t="51503" x="6369050" y="5040313"/>
          <p14:tracePt t="51511" x="6313488" y="5056188"/>
          <p14:tracePt t="51519" x="6265863" y="5072063"/>
          <p14:tracePt t="51526" x="6210300" y="5087938"/>
          <p14:tracePt t="51535" x="6162675" y="5103813"/>
          <p14:tracePt t="51543" x="6122988" y="5111750"/>
          <p14:tracePt t="51551" x="6091238" y="5127625"/>
          <p14:tracePt t="51558" x="6051550" y="5143500"/>
          <p14:tracePt t="51567" x="6010275" y="5167313"/>
          <p14:tracePt t="51574" x="5962650" y="5183188"/>
          <p14:tracePt t="51583" x="5915025" y="5199063"/>
          <p14:tracePt t="51590" x="5867400" y="5214938"/>
          <p14:tracePt t="51599" x="5819775" y="5230813"/>
          <p14:tracePt t="51607" x="5788025" y="5238750"/>
          <p14:tracePt t="51614" x="5748338" y="5254625"/>
          <p14:tracePt t="51623" x="5732463" y="5270500"/>
          <p14:tracePt t="51630" x="5708650" y="5278438"/>
          <p14:tracePt t="51638" x="5700713" y="5294313"/>
          <p14:tracePt t="51647" x="5659438" y="5310188"/>
          <p14:tracePt t="51654" x="5659438" y="5319713"/>
          <p14:tracePt t="51665" x="5643563" y="5327650"/>
          <p14:tracePt t="51671" x="5635625" y="5343525"/>
          <p14:tracePt t="51680" x="5619750" y="5367338"/>
          <p14:tracePt t="51726" x="5643563" y="5351463"/>
          <p14:tracePt t="51734" x="5667375" y="5327650"/>
          <p14:tracePt t="51742" x="5692775" y="5310188"/>
          <p14:tracePt t="52059" x="5700713" y="5310188"/>
          <p14:tracePt t="52070" x="5708650" y="5310188"/>
          <p14:tracePt t="52080" x="5684838" y="5310188"/>
          <p14:tracePt t="52086" x="5651500" y="5310188"/>
          <p14:tracePt t="52094" x="5572125" y="5286375"/>
          <p14:tracePt t="52103" x="5429250" y="5262563"/>
          <p14:tracePt t="52110" x="5326063" y="5246688"/>
          <p14:tracePt t="52119" x="5189538" y="5214938"/>
          <p14:tracePt t="52127" x="5038725" y="5183188"/>
          <p14:tracePt t="52134" x="4894263" y="5159375"/>
          <p14:tracePt t="52142" x="4791075" y="5135563"/>
          <p14:tracePt t="52151" x="4703763" y="5119688"/>
          <p14:tracePt t="52160" x="4616450" y="5103813"/>
          <p14:tracePt t="52167" x="4535488" y="5095875"/>
          <p14:tracePt t="52174" x="4487863" y="5087938"/>
          <p14:tracePt t="52184" x="4464050" y="5087938"/>
          <p14:tracePt t="52190" x="4440238" y="5087938"/>
          <p14:tracePt t="52207" x="4432300" y="5087938"/>
          <p14:tracePt t="52310" x="4424363" y="5087938"/>
          <p14:tracePt t="52318" x="4416425" y="5087938"/>
          <p14:tracePt t="52326" x="4400550" y="5087938"/>
          <p14:tracePt t="52334" x="4376738" y="5095875"/>
          <p14:tracePt t="52343" x="4352925" y="5095875"/>
          <p14:tracePt t="52350" x="4329113" y="5103813"/>
          <p14:tracePt t="52358" x="4305300" y="5111750"/>
          <p14:tracePt t="52367" x="4297363" y="5111750"/>
          <p14:tracePt t="52375" x="4273550" y="5119688"/>
          <p14:tracePt t="52383" x="4257675" y="5119688"/>
          <p14:tracePt t="52391" x="4249738" y="5119688"/>
          <p14:tracePt t="52486" x="4241800" y="5119688"/>
          <p14:tracePt t="52494" x="4233863" y="5119688"/>
          <p14:tracePt t="52503" x="4225925" y="5127625"/>
          <p14:tracePt t="52510" x="4217988" y="5135563"/>
          <p14:tracePt t="52519" x="4200525" y="5135563"/>
          <p14:tracePt t="52527" x="4184650" y="5143500"/>
          <p14:tracePt t="52535" x="4168775" y="5151438"/>
          <p14:tracePt t="52543" x="4152900" y="5159375"/>
          <p14:tracePt t="52551" x="4129088" y="5159375"/>
          <p14:tracePt t="52560" x="4089400" y="5175250"/>
          <p14:tracePt t="52566" x="4073525" y="5183188"/>
          <p14:tracePt t="52574" x="4049713" y="5191125"/>
          <p14:tracePt t="52583" x="4025900" y="5191125"/>
          <p14:tracePt t="52590" x="3978275" y="5207000"/>
          <p14:tracePt t="52599" x="3962400" y="5214938"/>
          <p14:tracePt t="52606" x="3946525" y="5222875"/>
          <p14:tracePt t="52615" x="3930650" y="5222875"/>
          <p14:tracePt t="52622" x="3906838" y="5230813"/>
          <p14:tracePt t="52631" x="3890963" y="5246688"/>
          <p14:tracePt t="52639" x="3875088" y="5254625"/>
          <p14:tracePt t="52647" x="3859213" y="5262563"/>
          <p14:tracePt t="52655" x="3833813" y="5270500"/>
          <p14:tracePt t="52663" x="3825875" y="5278438"/>
          <p14:tracePt t="52672" x="3810000" y="5286375"/>
          <p14:tracePt t="52679" x="3802063" y="5294313"/>
          <p14:tracePt t="52687" x="3786188" y="5294313"/>
          <p14:tracePt t="52694" x="3786188" y="5302250"/>
          <p14:tracePt t="52703" x="3770313" y="5302250"/>
          <p14:tracePt t="52710" x="3770313" y="5310188"/>
          <p14:tracePt t="52718" x="3762375" y="5319713"/>
          <p14:tracePt t="52734" x="3762375" y="5327650"/>
          <p14:tracePt t="52743" x="3754438" y="5335588"/>
          <p14:tracePt t="52751" x="3754438" y="5343525"/>
          <p14:tracePt t="52758" x="3754438" y="5351463"/>
          <p14:tracePt t="52766" x="3746500" y="5367338"/>
          <p14:tracePt t="52774" x="3746500" y="5375275"/>
          <p14:tracePt t="52783" x="3746500" y="5383213"/>
          <p14:tracePt t="52790" x="3746500" y="5407025"/>
          <p14:tracePt t="52798" x="3746500" y="5422900"/>
          <p14:tracePt t="52806" x="3762375" y="5446713"/>
          <p14:tracePt t="52815" x="3770313" y="5470525"/>
          <p14:tracePt t="52823" x="3794125" y="5494338"/>
          <p14:tracePt t="52831" x="3802063" y="5510213"/>
          <p14:tracePt t="52839" x="3825875" y="5534025"/>
          <p14:tracePt t="52846" x="3851275" y="5557838"/>
          <p14:tracePt t="52856" x="3890963" y="5589588"/>
          <p14:tracePt t="52863" x="3930650" y="5613400"/>
          <p14:tracePt t="52871" x="3946525" y="5621338"/>
          <p14:tracePt t="52879" x="3978275" y="5645150"/>
          <p14:tracePt t="52887" x="4017963" y="5662613"/>
          <p14:tracePt t="52895" x="4057650" y="5670550"/>
          <p14:tracePt t="52903" x="4097338" y="5670550"/>
          <p14:tracePt t="52910" x="4121150" y="5670550"/>
          <p14:tracePt t="52919" x="4168775" y="5670550"/>
          <p14:tracePt t="52926" x="4210050" y="5670550"/>
          <p14:tracePt t="52935" x="4265613" y="5670550"/>
          <p14:tracePt t="52942" x="4329113" y="5670550"/>
          <p14:tracePt t="52950" x="4400550" y="5670550"/>
          <p14:tracePt t="52959" x="4479925" y="5670550"/>
          <p14:tracePt t="52966" x="4559300" y="5670550"/>
          <p14:tracePt t="52975" x="4648200" y="5670550"/>
          <p14:tracePt t="52983" x="4743450" y="5670550"/>
          <p14:tracePt t="52990" x="4822825" y="5670550"/>
          <p14:tracePt t="52999" x="4943475" y="5662613"/>
          <p14:tracePt t="53006" x="5030788" y="5653088"/>
          <p14:tracePt t="53016" x="5133975" y="5645150"/>
          <p14:tracePt t="53023" x="5221288" y="5637213"/>
          <p14:tracePt t="53031" x="5310188" y="5629275"/>
          <p14:tracePt t="53039" x="5413375" y="5613400"/>
          <p14:tracePt t="53048" x="5508625" y="5589588"/>
          <p14:tracePt t="53055" x="5588000" y="5573713"/>
          <p14:tracePt t="53062" x="5684838" y="5557838"/>
          <p14:tracePt t="53070" x="5748338" y="5541963"/>
          <p14:tracePt t="53079" x="5803900" y="5526088"/>
          <p14:tracePt t="53087" x="5843588" y="5510213"/>
          <p14:tracePt t="53094" x="5851525" y="5510213"/>
          <p14:tracePt t="53103" x="5859463" y="5510213"/>
          <p14:tracePt t="53143" x="5859463" y="5502275"/>
          <p14:tracePt t="53158" x="5867400" y="5502275"/>
          <p14:tracePt t="53166" x="5867400" y="5494338"/>
          <p14:tracePt t="53174" x="5891213" y="5494338"/>
          <p14:tracePt t="53183" x="5907088" y="5494338"/>
          <p14:tracePt t="53190" x="5930900" y="5486400"/>
          <p14:tracePt t="53198" x="5954713" y="5486400"/>
          <p14:tracePt t="53206" x="5962650" y="5486400"/>
          <p14:tracePt t="53215" x="6010275" y="5478463"/>
          <p14:tracePt t="53223" x="6026150" y="5470525"/>
          <p14:tracePt t="53231" x="6051550" y="5470525"/>
          <p14:tracePt t="53239" x="6067425" y="5470525"/>
          <p14:tracePt t="53247" x="6091238" y="5470525"/>
          <p14:tracePt t="53255" x="6107113" y="5462588"/>
          <p14:tracePt t="53262" x="6122988" y="5454650"/>
          <p14:tracePt t="53270" x="6146800" y="5446713"/>
          <p14:tracePt t="53279" x="6162675" y="5438775"/>
          <p14:tracePt t="53287" x="6170613" y="5430838"/>
          <p14:tracePt t="53295" x="6194425" y="5414963"/>
          <p14:tracePt t="53303" x="6218238" y="5399088"/>
          <p14:tracePt t="53310" x="6226175" y="5391150"/>
          <p14:tracePt t="53318" x="6242050" y="5375275"/>
          <p14:tracePt t="53327" x="6257925" y="5351463"/>
          <p14:tracePt t="53334" x="6273800" y="5327650"/>
          <p14:tracePt t="53343" x="6273800" y="5294313"/>
          <p14:tracePt t="53351" x="6281738" y="5278438"/>
          <p14:tracePt t="53358" x="6281738" y="5254625"/>
          <p14:tracePt t="53367" x="6281738" y="5222875"/>
          <p14:tracePt t="53374" x="6281738" y="5191125"/>
          <p14:tracePt t="53383" x="6281738" y="5159375"/>
          <p14:tracePt t="53390" x="6281738" y="5143500"/>
          <p14:tracePt t="53398" x="6281738" y="5103813"/>
          <p14:tracePt t="53407" x="6281738" y="5040313"/>
          <p14:tracePt t="53415" x="6265863" y="4984750"/>
          <p14:tracePt t="53423" x="6242050" y="4911725"/>
          <p14:tracePt t="53431" x="6210300" y="4840288"/>
          <p14:tracePt t="53439" x="6162675" y="4768850"/>
          <p14:tracePt t="53447" x="6122988" y="4713288"/>
          <p14:tracePt t="53454" x="6075363" y="4649788"/>
          <p14:tracePt t="53464" x="6010275" y="4600575"/>
          <p14:tracePt t="53471" x="5994400" y="4584700"/>
          <p14:tracePt t="53479" x="5970588" y="4576763"/>
          <p14:tracePt t="53487" x="5922963" y="4560888"/>
          <p14:tracePt t="53495" x="5875338" y="4552950"/>
          <p14:tracePt t="53503" x="5843588" y="4545013"/>
          <p14:tracePt t="53510" x="5795963" y="4537075"/>
          <p14:tracePt t="53519" x="5764213" y="4537075"/>
          <p14:tracePt t="53526" x="5732463" y="4537075"/>
          <p14:tracePt t="53535" x="5716588" y="4537075"/>
          <p14:tracePt t="53543" x="5700713" y="4537075"/>
          <p14:tracePt t="53551" x="5667375" y="4545013"/>
          <p14:tracePt t="53559" x="5619750" y="4552950"/>
          <p14:tracePt t="53567" x="5556250" y="4568825"/>
          <p14:tracePt t="53574" x="5492750" y="4576763"/>
          <p14:tracePt t="53583" x="5381625" y="4592638"/>
          <p14:tracePt t="53591" x="5260975" y="4608513"/>
          <p14:tracePt t="53599" x="5126038" y="4624388"/>
          <p14:tracePt t="53608" x="4967288" y="4641850"/>
          <p14:tracePt t="53615" x="4806950" y="4657725"/>
          <p14:tracePt t="53624" x="4640263" y="4673600"/>
          <p14:tracePt t="53631" x="4527550" y="4681538"/>
          <p14:tracePt t="53638" x="4392613" y="4705350"/>
          <p14:tracePt t="53647" x="4281488" y="4721225"/>
          <p14:tracePt t="53654" x="4160838" y="4752975"/>
          <p14:tracePt t="53663" x="4065588" y="4776788"/>
          <p14:tracePt t="53670" x="3994150" y="4792663"/>
          <p14:tracePt t="53679" x="3922713" y="4816475"/>
          <p14:tracePt t="53686" x="3867150" y="4832350"/>
          <p14:tracePt t="53695" x="3802063" y="4856163"/>
          <p14:tracePt t="53703" x="3762375" y="4879975"/>
          <p14:tracePt t="53710" x="3738563" y="4895850"/>
          <p14:tracePt t="53719" x="3714750" y="4903788"/>
          <p14:tracePt t="53726" x="3690938" y="4919663"/>
          <p14:tracePt t="53734" x="3675063" y="4927600"/>
          <p14:tracePt t="53742" x="3659188" y="4943475"/>
          <p14:tracePt t="53750" x="3643313" y="4959350"/>
          <p14:tracePt t="53758" x="3627438" y="4992688"/>
          <p14:tracePt t="53766" x="3611563" y="5008563"/>
          <p14:tracePt t="53774" x="3587750" y="5048250"/>
          <p14:tracePt t="53783" x="3556000" y="5095875"/>
          <p14:tracePt t="53791" x="3540125" y="5119688"/>
          <p14:tracePt t="53798" x="3516313" y="5159375"/>
          <p14:tracePt t="53807" x="3500438" y="5183188"/>
          <p14:tracePt t="53815" x="3476625" y="5207000"/>
          <p14:tracePt t="53823" x="3459163" y="5246688"/>
          <p14:tracePt t="53831" x="3443288" y="5286375"/>
          <p14:tracePt t="53838" x="3427413" y="5327650"/>
          <p14:tracePt t="53847" x="3411538" y="5367338"/>
          <p14:tracePt t="53854" x="3403600" y="5414963"/>
          <p14:tracePt t="53864" x="3395663" y="5446713"/>
          <p14:tracePt t="53870" x="3395663" y="5478463"/>
          <p14:tracePt t="53879" x="3395663" y="5534025"/>
          <p14:tracePt t="53887" x="3395663" y="5581650"/>
          <p14:tracePt t="53895" x="3395663" y="5629275"/>
          <p14:tracePt t="53903" x="3395663" y="5686425"/>
          <p14:tracePt t="53910" x="3395663" y="5734050"/>
          <p14:tracePt t="53919" x="3395663" y="5781675"/>
          <p14:tracePt t="53926" x="3395663" y="5837238"/>
          <p14:tracePt t="53934" x="3411538" y="5892800"/>
          <p14:tracePt t="53943" x="3427413" y="5932488"/>
          <p14:tracePt t="53950" x="3443288" y="5980113"/>
          <p14:tracePt t="53958" x="3459163" y="6029325"/>
          <p14:tracePt t="53967" x="3484563" y="6069013"/>
          <p14:tracePt t="53975" x="3500438" y="6092825"/>
          <p14:tracePt t="53983" x="3524250" y="6124575"/>
          <p14:tracePt t="53991" x="3548063" y="6148388"/>
          <p14:tracePt t="53998" x="3563938" y="6164263"/>
          <p14:tracePt t="54008" x="3587750" y="6172200"/>
          <p14:tracePt t="54028" x="3635375" y="6196013"/>
          <p14:tracePt t="54030" x="3683000" y="6196013"/>
          <p14:tracePt t="54038" x="3730625" y="6203950"/>
          <p14:tracePt t="54048" x="3794125" y="6211888"/>
          <p14:tracePt t="54054" x="3859213" y="6219825"/>
          <p14:tracePt t="54063" x="3946525" y="6219825"/>
          <p14:tracePt t="54071" x="4041775" y="6219825"/>
          <p14:tracePt t="54079" x="4121150" y="6219825"/>
          <p14:tracePt t="54086" x="4184650" y="6219825"/>
          <p14:tracePt t="54095" x="4265613" y="6219825"/>
          <p14:tracePt t="54103" x="4321175" y="6211888"/>
          <p14:tracePt t="54111" x="4368800" y="6211888"/>
          <p14:tracePt t="54119" x="4408488" y="6211888"/>
          <p14:tracePt t="54126" x="4424363" y="6211888"/>
          <p14:tracePt t="54135" x="4424363" y="6203950"/>
          <p14:tracePt t="54223" x="4432300" y="6203950"/>
          <p14:tracePt t="54254" x="4440238" y="6203950"/>
          <p14:tracePt t="54263" x="4448175" y="6203950"/>
          <p14:tracePt t="54286" x="4456113" y="6196013"/>
          <p14:tracePt t="54663" x="4448175" y="6196013"/>
          <p14:tracePt t="54671" x="4440238" y="6196013"/>
          <p14:tracePt t="54679" x="4432300" y="6196013"/>
          <p14:tracePt t="54687" x="4424363" y="6196013"/>
          <p14:tracePt t="54703" x="4416425" y="6203950"/>
          <p14:tracePt t="54711" x="4408488" y="6203950"/>
          <p14:tracePt t="54719" x="4400550" y="6203950"/>
          <p14:tracePt t="54734" x="4392613" y="6203950"/>
          <p14:tracePt t="54814" x="4376738" y="6211888"/>
          <p14:tracePt t="54830" x="4360863" y="6211888"/>
          <p14:tracePt t="54838" x="4344988" y="6219825"/>
          <p14:tracePt t="54846" x="4329113" y="6219825"/>
          <p14:tracePt t="54854" x="4313238" y="6219825"/>
          <p14:tracePt t="54863" x="4289425" y="6219825"/>
          <p14:tracePt t="54879" x="4273550" y="6219825"/>
          <p14:tracePt t="54886" x="4257675" y="6227763"/>
          <p14:tracePt t="54896" x="4233863" y="6235700"/>
          <p14:tracePt t="54903" x="4200525" y="6243638"/>
          <p14:tracePt t="54912" x="4160838" y="6251575"/>
          <p14:tracePt t="54918" x="4113213" y="6251575"/>
          <p14:tracePt t="54926" x="4017963" y="6267450"/>
          <p14:tracePt t="54934" x="3930650" y="6275388"/>
          <p14:tracePt t="54942" x="3817938" y="6275388"/>
          <p14:tracePt t="54951" x="3643313" y="6275388"/>
          <p14:tracePt t="54958" x="3419475" y="6267450"/>
          <p14:tracePt t="54966" x="3149600" y="6243638"/>
          <p14:tracePt t="54974" x="2830513" y="6188075"/>
          <p14:tracePt t="54983" x="2495550" y="6124575"/>
          <p14:tracePt t="54991" x="2152650" y="6053138"/>
          <p14:tracePt t="54999" x="1833563" y="5964238"/>
          <p14:tracePt t="55007" x="1546225" y="5876925"/>
          <p14:tracePt t="55017" x="1308100" y="5781675"/>
          <p14:tracePt t="55022" x="1084263" y="5694363"/>
          <p14:tracePt t="55032" x="925513" y="5637213"/>
          <p14:tracePt t="55038" x="804863" y="5581650"/>
          <p14:tracePt t="55048" x="717550" y="5549900"/>
          <p14:tracePt t="55054" x="638175" y="5518150"/>
          <p14:tracePt t="55063" x="590550" y="5494338"/>
          <p14:tracePt t="55071" x="574675" y="5486400"/>
          <p14:tracePt t="55080" x="566738" y="5478463"/>
          <p14:tracePt t="55087" x="558800" y="5478463"/>
          <p14:tracePt t="55096" x="550863" y="5478463"/>
          <p14:tracePt t="55103" x="541338" y="5478463"/>
          <p14:tracePt t="55111" x="533400" y="5470525"/>
          <p14:tracePt t="55119" x="525463" y="5462588"/>
          <p14:tracePt t="55126" x="509588" y="5462588"/>
          <p14:tracePt t="55135" x="485775" y="5446713"/>
          <p14:tracePt t="55142" x="469900" y="5446713"/>
          <p14:tracePt t="55151" x="454025" y="5446713"/>
          <p14:tracePt t="55158" x="446088" y="5438775"/>
          <p14:tracePt t="55167" x="430213" y="5430838"/>
          <p14:tracePt t="55174" x="414338" y="5422900"/>
          <p14:tracePt t="55183" x="398463" y="5422900"/>
          <p14:tracePt t="55190" x="382588" y="5414963"/>
          <p14:tracePt t="55199" x="334963" y="5399088"/>
          <p14:tracePt t="55206" x="327025" y="5399088"/>
          <p14:tracePt t="55216" x="287338" y="5383213"/>
          <p14:tracePt t="55223" x="263525" y="5383213"/>
          <p14:tracePt t="55231" x="247650" y="5375275"/>
          <p14:tracePt t="55247" x="239713" y="5375275"/>
          <p14:tracePt t="55263" x="231775" y="5375275"/>
          <p14:tracePt t="55279" x="223838" y="5367338"/>
          <p14:tracePt t="55286" x="215900" y="5367338"/>
          <p14:tracePt t="55295" x="200025" y="5367338"/>
          <p14:tracePt t="55311" x="192088" y="5367338"/>
          <p14:tracePt t="55327" x="184150" y="5367338"/>
          <p14:tracePt t="55343" x="174625" y="5367338"/>
          <p14:tracePt t="55358" x="166688" y="5367338"/>
          <p14:tracePt t="55430" x="158750" y="5367338"/>
          <p14:tracePt t="55494" x="150813" y="5367338"/>
          <p14:tracePt t="55566" x="150813" y="5359400"/>
          <p14:tracePt t="55574" x="142875" y="5327650"/>
          <p14:tracePt t="55583" x="142875" y="5302250"/>
          <p14:tracePt t="55591" x="142875" y="5270500"/>
          <p14:tracePt t="55599" x="134938" y="5230813"/>
          <p14:tracePt t="55606" x="127000" y="5214938"/>
          <p14:tracePt t="55615" x="119063" y="5183188"/>
          <p14:tracePt t="55623" x="103188" y="5119688"/>
          <p14:tracePt t="55631" x="79375" y="5008563"/>
          <p14:tracePt t="55638" x="31750" y="482441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947A8B7-5B19-41F4-B3E6-03B789917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438379"/>
            <a:ext cx="7705725" cy="1171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A9031-D2AD-44B5-8FE2-C644EAC9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Configuration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84079-8436-42A2-88B1-23EBD9213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77307"/>
            <a:ext cx="8534400" cy="156109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For the full configuration Cart3D analysis is performed and the anchoring approach is applied to the drag coefficient</a:t>
            </a:r>
          </a:p>
          <a:p>
            <a:r>
              <a:rPr lang="en-US" dirty="0"/>
              <a:t>Then the VULCAN-CFD uncertainty analysis is used to capture the </a:t>
            </a:r>
            <a:r>
              <a:rPr lang="en-US" dirty="0" err="1"/>
              <a:t>multifidelity</a:t>
            </a:r>
            <a:r>
              <a:rPr lang="en-US" dirty="0"/>
              <a:t> method uncertainty</a:t>
            </a:r>
          </a:p>
          <a:p>
            <a:r>
              <a:rPr lang="en-US" dirty="0"/>
              <a:t>The new upper and lower coefficients become: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19A994-0422-48B1-A250-69A5B206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2BF75EC-96FB-42AE-826F-D16CB7A7B684}"/>
              </a:ext>
            </a:extLst>
          </p:cNvPr>
          <p:cNvSpPr/>
          <p:nvPr/>
        </p:nvSpPr>
        <p:spPr bwMode="auto">
          <a:xfrm>
            <a:off x="5219252" y="2621483"/>
            <a:ext cx="990600" cy="605077"/>
          </a:xfrm>
          <a:prstGeom prst="ellipse">
            <a:avLst/>
          </a:prstGeom>
          <a:noFill/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810844-DEED-45AC-A856-A0A9F6AEA850}"/>
              </a:ext>
            </a:extLst>
          </p:cNvPr>
          <p:cNvSpPr txBox="1"/>
          <p:nvPr/>
        </p:nvSpPr>
        <p:spPr>
          <a:xfrm>
            <a:off x="22410" y="3167390"/>
            <a:ext cx="1371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Anchoring Approach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AF290F3-8CDE-4469-B538-385541B3883D}"/>
              </a:ext>
            </a:extLst>
          </p:cNvPr>
          <p:cNvCxnSpPr>
            <a:cxnSpLocks/>
            <a:stCxn id="9" idx="0"/>
          </p:cNvCxnSpPr>
          <p:nvPr/>
        </p:nvCxnSpPr>
        <p:spPr bwMode="auto">
          <a:xfrm rot="5400000" flipH="1" flipV="1">
            <a:off x="6776862" y="1521585"/>
            <a:ext cx="37589" cy="2162208"/>
          </a:xfrm>
          <a:prstGeom prst="bentConnector2">
            <a:avLst/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961A73D-815E-43C0-9024-9270A00CE45D}"/>
              </a:ext>
            </a:extLst>
          </p:cNvPr>
          <p:cNvSpPr txBox="1"/>
          <p:nvPr/>
        </p:nvSpPr>
        <p:spPr>
          <a:xfrm>
            <a:off x="7955281" y="1980962"/>
            <a:ext cx="118871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Combined VULCAN-CFD grid and turbulence parameter uncertainty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18FD34-DAA5-48E7-BC82-B63F9683DA9B}"/>
              </a:ext>
            </a:extLst>
          </p:cNvPr>
          <p:cNvSpPr txBox="1"/>
          <p:nvPr/>
        </p:nvSpPr>
        <p:spPr>
          <a:xfrm>
            <a:off x="5372100" y="3545384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Note:</a:t>
            </a:r>
            <a:r>
              <a:rPr lang="en-US" sz="1600" dirty="0"/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17A56A-3C6D-43D9-8DCF-1579948D3A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3598188"/>
            <a:ext cx="1390650" cy="28575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4E69E22-6582-4174-BE40-690838AAD2A2}"/>
              </a:ext>
            </a:extLst>
          </p:cNvPr>
          <p:cNvSpPr/>
          <p:nvPr/>
        </p:nvSpPr>
        <p:spPr bwMode="auto">
          <a:xfrm>
            <a:off x="1267239" y="2438379"/>
            <a:ext cx="3761961" cy="762000"/>
          </a:xfrm>
          <a:prstGeom prst="ellipse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6B50F3-5828-42EE-BFFB-7BFF276FBB0E}"/>
              </a:ext>
            </a:extLst>
          </p:cNvPr>
          <p:cNvCxnSpPr>
            <a:cxnSpLocks/>
            <a:stCxn id="8" idx="4"/>
            <a:endCxn id="14" idx="3"/>
          </p:cNvCxnSpPr>
          <p:nvPr/>
        </p:nvCxnSpPr>
        <p:spPr bwMode="auto">
          <a:xfrm rot="5400000">
            <a:off x="2156806" y="2437585"/>
            <a:ext cx="228621" cy="1754208"/>
          </a:xfrm>
          <a:prstGeom prst="bentConnector2">
            <a:avLst/>
          </a:prstGeom>
          <a:solidFill>
            <a:schemeClr val="bg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8FF677-B992-408C-9069-F66878BBB2DA}"/>
              </a:ext>
            </a:extLst>
          </p:cNvPr>
          <p:cNvGrpSpPr/>
          <p:nvPr/>
        </p:nvGrpSpPr>
        <p:grpSpPr>
          <a:xfrm>
            <a:off x="2476440" y="3690610"/>
            <a:ext cx="4191120" cy="2794080"/>
            <a:chOff x="2062102" y="3582435"/>
            <a:chExt cx="4191120" cy="2794080"/>
          </a:xfrm>
        </p:grpSpPr>
        <p:pic>
          <p:nvPicPr>
            <p:cNvPr id="23" name="Picture 22" descr="Chart&#10;&#10;Description automatically generated">
              <a:extLst>
                <a:ext uri="{FF2B5EF4-FFF2-40B4-BE49-F238E27FC236}">
                  <a16:creationId xmlns:a16="http://schemas.microsoft.com/office/drawing/2014/main" id="{B8016952-547C-4635-8D5A-1A1699656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2102" y="3582435"/>
              <a:ext cx="4191120" cy="2794080"/>
            </a:xfrm>
            <a:prstGeom prst="rect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2AA8258-7A2B-4C3B-AC6B-7CD83D633B11}"/>
                </a:ext>
              </a:extLst>
            </p:cNvPr>
            <p:cNvSpPr/>
            <p:nvPr/>
          </p:nvSpPr>
          <p:spPr bwMode="auto">
            <a:xfrm>
              <a:off x="2505281" y="3775763"/>
              <a:ext cx="457200" cy="2096755"/>
            </a:xfrm>
            <a:prstGeom prst="ellipse">
              <a:avLst/>
            </a:prstGeom>
            <a:noFill/>
            <a:ln w="254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3A9DAE7-795F-4A58-ADAB-B8591B68CD9D}"/>
                </a:ext>
              </a:extLst>
            </p:cNvPr>
            <p:cNvSpPr/>
            <p:nvPr/>
          </p:nvSpPr>
          <p:spPr bwMode="auto">
            <a:xfrm>
              <a:off x="4462907" y="3764940"/>
              <a:ext cx="457200" cy="2096755"/>
            </a:xfrm>
            <a:prstGeom prst="ellipse">
              <a:avLst/>
            </a:prstGeom>
            <a:noFill/>
            <a:ln w="254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123CBEA5-7535-476D-AD25-DA4E1FAF7C72}"/>
              </a:ext>
            </a:extLst>
          </p:cNvPr>
          <p:cNvCxnSpPr>
            <a:cxnSpLocks/>
            <a:stCxn id="24" idx="4"/>
          </p:cNvCxnSpPr>
          <p:nvPr/>
        </p:nvCxnSpPr>
        <p:spPr bwMode="auto">
          <a:xfrm rot="5400000">
            <a:off x="2430857" y="5378637"/>
            <a:ext cx="115307" cy="1319419"/>
          </a:xfrm>
          <a:prstGeom prst="bentConnector2">
            <a:avLst/>
          </a:prstGeom>
          <a:solidFill>
            <a:schemeClr val="bg1"/>
          </a:solidFill>
          <a:ln w="254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C330D969-2ACE-4CEC-BC03-CEAB45B524E8}"/>
              </a:ext>
            </a:extLst>
          </p:cNvPr>
          <p:cNvCxnSpPr>
            <a:stCxn id="25" idx="4"/>
          </p:cNvCxnSpPr>
          <p:nvPr/>
        </p:nvCxnSpPr>
        <p:spPr bwMode="auto">
          <a:xfrm rot="16200000" flipH="1">
            <a:off x="5766457" y="5309257"/>
            <a:ext cx="126130" cy="1447355"/>
          </a:xfrm>
          <a:prstGeom prst="bentConnector2">
            <a:avLst/>
          </a:prstGeom>
          <a:solidFill>
            <a:schemeClr val="bg1"/>
          </a:solidFill>
          <a:ln w="254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90E45D8-5871-4EE6-A5C9-529EF50CBFA0}"/>
                  </a:ext>
                </a:extLst>
              </p:cNvPr>
              <p:cNvSpPr txBox="1"/>
              <p:nvPr/>
            </p:nvSpPr>
            <p:spPr>
              <a:xfrm>
                <a:off x="1524000" y="5942111"/>
                <a:ext cx="317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90E45D8-5871-4EE6-A5C9-529EF50CB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5942111"/>
                <a:ext cx="317843" cy="307777"/>
              </a:xfrm>
              <a:prstGeom prst="rect">
                <a:avLst/>
              </a:prstGeom>
              <a:blipFill>
                <a:blip r:embed="rId7"/>
                <a:stretch>
                  <a:fillRect l="-2692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A54650-15A9-49B3-ACA2-66F3F2B21105}"/>
                  </a:ext>
                </a:extLst>
              </p:cNvPr>
              <p:cNvSpPr txBox="1"/>
              <p:nvPr/>
            </p:nvSpPr>
            <p:spPr>
              <a:xfrm>
                <a:off x="6612137" y="5939314"/>
                <a:ext cx="3393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A54650-15A9-49B3-ACA2-66F3F2B21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137" y="5939314"/>
                <a:ext cx="339324" cy="307777"/>
              </a:xfrm>
              <a:prstGeom prst="rect">
                <a:avLst/>
              </a:prstGeom>
              <a:blipFill>
                <a:blip r:embed="rId8"/>
                <a:stretch>
                  <a:fillRect l="-25455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74A1FCD0-BCAB-4BE0-9154-115E3A7DBE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65.39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72600" y="511011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97374"/>
      </p:ext>
    </p:extLst>
  </p:cSld>
  <p:clrMapOvr>
    <a:masterClrMapping/>
  </p:clrMapOvr>
  <p:transition advClick="0" advTm="394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874" x="1131888" y="5032375"/>
          <p14:tracePt t="9886" x="1084263" y="5040313"/>
          <p14:tracePt t="10254" x="1092200" y="5032375"/>
          <p14:tracePt t="10262" x="1108075" y="5008563"/>
          <p14:tracePt t="10270" x="1123950" y="4992688"/>
          <p14:tracePt t="10279" x="1155700" y="4959350"/>
          <p14:tracePt t="10286" x="1187450" y="4927600"/>
          <p14:tracePt t="10292" x="1219200" y="4895850"/>
          <p14:tracePt t="10298" x="1243013" y="4864100"/>
          <p14:tracePt t="10308" x="1274763" y="4840288"/>
          <p14:tracePt t="10318" x="1323975" y="4808538"/>
          <p14:tracePt t="10327" x="1379538" y="4768850"/>
          <p14:tracePt t="10334" x="1450975" y="4713288"/>
          <p14:tracePt t="10343" x="1514475" y="4665663"/>
          <p14:tracePt t="10350" x="1585913" y="4608513"/>
          <p14:tracePt t="10354" x="1666875" y="4545013"/>
          <p14:tracePt t="10362" x="1762125" y="4473575"/>
          <p14:tracePt t="10370" x="1841500" y="4402138"/>
          <p14:tracePt t="10380" x="1936750" y="4314825"/>
          <p14:tracePt t="10391" x="2000250" y="4249738"/>
          <p14:tracePt t="10398" x="2081213" y="4178300"/>
          <p14:tracePt t="10407" x="2144713" y="4122738"/>
          <p14:tracePt t="10414" x="2192338" y="4083050"/>
          <p14:tracePt t="10418" x="2239963" y="4043363"/>
          <p14:tracePt t="10426" x="2255838" y="4027488"/>
          <p14:tracePt t="10434" x="2295525" y="3995738"/>
          <p14:tracePt t="10443" x="2327275" y="3979863"/>
          <p14:tracePt t="10454" x="2343150" y="3956050"/>
          <p14:tracePt t="10462" x="2366963" y="3948113"/>
          <p14:tracePt t="10471" x="2384425" y="3922713"/>
          <p14:tracePt t="10480" x="2400300" y="3914775"/>
          <p14:tracePt t="10482" x="2400300" y="3906838"/>
          <p14:tracePt t="11386" x="2408238" y="3906838"/>
          <p14:tracePt t="11394" x="2432050" y="3890963"/>
          <p14:tracePt t="11402" x="2455863" y="3867150"/>
          <p14:tracePt t="11411" x="2487613" y="3851275"/>
          <p14:tracePt t="11418" x="2535238" y="3819525"/>
          <p14:tracePt t="11426" x="2566988" y="3795713"/>
          <p14:tracePt t="11434" x="2606675" y="3763963"/>
          <p14:tracePt t="11442" x="2630488" y="3740150"/>
          <p14:tracePt t="11450" x="2638425" y="3740150"/>
          <p14:tracePt t="11460" x="2638425" y="3732213"/>
          <p14:tracePt t="11466" x="2646363" y="3732213"/>
          <p14:tracePt t="11490" x="2646363" y="3724275"/>
          <p14:tracePt t="11522" x="2646363" y="3716338"/>
          <p14:tracePt t="11546" x="2646363" y="3708400"/>
          <p14:tracePt t="11570" x="2646363" y="3700463"/>
          <p14:tracePt t="11774" x="2646363" y="3692525"/>
          <p14:tracePt t="11782" x="2646363" y="3676650"/>
          <p14:tracePt t="11790" x="2646363" y="3668713"/>
          <p14:tracePt t="11799" x="2638425" y="3652838"/>
          <p14:tracePt t="11819" x="2638425" y="3644900"/>
          <p14:tracePt t="11826" x="2630488" y="3644900"/>
          <p14:tracePt t="12059" x="2630488" y="3636963"/>
          <p14:tracePt t="12066" x="2630488" y="3621088"/>
          <p14:tracePt t="12075" x="2622550" y="3613150"/>
          <p14:tracePt t="12082" x="2622550" y="3595688"/>
          <p14:tracePt t="12107" x="2622550" y="3587750"/>
          <p14:tracePt t="12114" x="2614613" y="3587750"/>
          <p14:tracePt t="12123" x="2614613" y="3579813"/>
          <p14:tracePt t="12130" x="2614613" y="3571875"/>
          <p14:tracePt t="12141" x="2606675" y="3563938"/>
          <p14:tracePt t="12146" x="2598738" y="3548063"/>
          <p14:tracePt t="12156" x="2590800" y="3540125"/>
          <p14:tracePt t="12162" x="2582863" y="3532188"/>
          <p14:tracePt t="12175" x="2582863" y="3524250"/>
          <p14:tracePt t="12182" x="2574925" y="3516313"/>
          <p14:tracePt t="12190" x="2566988" y="3500438"/>
          <p14:tracePt t="12199" x="2566988" y="3492500"/>
          <p14:tracePt t="12206" x="2566988" y="3484563"/>
          <p14:tracePt t="12214" x="2551113" y="3476625"/>
          <p14:tracePt t="12223" x="2551113" y="3460750"/>
          <p14:tracePt t="12230" x="2551113" y="3452813"/>
          <p14:tracePt t="12234" x="2543175" y="3444875"/>
          <p14:tracePt t="12246" x="2535238" y="3436938"/>
          <p14:tracePt t="12256" x="2535238" y="3421063"/>
          <p14:tracePt t="12262" x="2535238" y="3413125"/>
          <p14:tracePt t="12270" x="2527300" y="3405188"/>
          <p14:tracePt t="12279" x="2527300" y="3389313"/>
          <p14:tracePt t="12286" x="2519363" y="3381375"/>
          <p14:tracePt t="12294" x="2519363" y="3373438"/>
          <p14:tracePt t="12298" x="2519363" y="3357563"/>
          <p14:tracePt t="12311" x="2511425" y="3349625"/>
          <p14:tracePt t="12370" x="2511425" y="3341688"/>
          <p14:tracePt t="12379" x="2511425" y="3333750"/>
          <p14:tracePt t="12399" x="2511425" y="3325813"/>
          <p14:tracePt t="12406" x="2511425" y="3317875"/>
          <p14:tracePt t="12414" x="2511425" y="3309938"/>
          <p14:tracePt t="12430" x="2511425" y="3302000"/>
          <p14:tracePt t="12443" x="2511425" y="3294063"/>
          <p14:tracePt t="12491" x="2511425" y="3286125"/>
          <p14:tracePt t="12530" x="2519363" y="3278188"/>
          <p14:tracePt t="12538" x="2519363" y="3270250"/>
          <p14:tracePt t="12547" x="2535238" y="3270250"/>
          <p14:tracePt t="12554" x="2535238" y="3262313"/>
          <p14:tracePt t="12562" x="2543175" y="3252788"/>
          <p14:tracePt t="12762" x="2543175" y="3244850"/>
          <p14:tracePt t="12770" x="2551113" y="3244850"/>
          <p14:tracePt t="12811" x="2551113" y="3236913"/>
          <p14:tracePt t="12826" x="2559050" y="3236913"/>
          <p14:tracePt t="12854" x="2566988" y="3236913"/>
          <p14:tracePt t="12879" x="2574925" y="3228975"/>
          <p14:tracePt t="12886" x="2574925" y="3221038"/>
          <p14:tracePt t="12899" x="2582863" y="3221038"/>
          <p14:tracePt t="13167" x="2590800" y="3221038"/>
          <p14:tracePt t="13175" x="2590800" y="3213100"/>
          <p14:tracePt t="13182" x="2598738" y="3213100"/>
          <p14:tracePt t="13302" x="2606675" y="3213100"/>
          <p14:tracePt t="13798" x="2606675" y="3205163"/>
          <p14:tracePt t="13814" x="2614613" y="3205163"/>
          <p14:tracePt t="13823" x="2614613" y="3197225"/>
          <p14:tracePt t="13830" x="2622550" y="3197225"/>
          <p14:tracePt t="13838" x="2622550" y="3189288"/>
          <p14:tracePt t="13846" x="2630488" y="3189288"/>
          <p14:tracePt t="13878" x="2638425" y="3189288"/>
          <p14:tracePt t="13886" x="2638425" y="3181350"/>
          <p14:tracePt t="15883" x="2646363" y="3181350"/>
          <p14:tracePt t="15891" x="2662238" y="3189288"/>
          <p14:tracePt t="15899" x="2751138" y="3213100"/>
          <p14:tracePt t="15907" x="2870200" y="3236913"/>
          <p14:tracePt t="15914" x="3036888" y="3270250"/>
          <p14:tracePt t="15922" x="3292475" y="3325813"/>
          <p14:tracePt t="15930" x="3563938" y="3365500"/>
          <p14:tracePt t="15939" x="3817938" y="3405188"/>
          <p14:tracePt t="15946" x="4113213" y="3460750"/>
          <p14:tracePt t="15956" x="4424363" y="3508375"/>
          <p14:tracePt t="15962" x="4743450" y="3548063"/>
          <p14:tracePt t="15971" x="5006975" y="3563938"/>
          <p14:tracePt t="15979" x="5205413" y="3571875"/>
          <p14:tracePt t="15987" x="5397500" y="3571875"/>
          <p14:tracePt t="15999" x="5532438" y="3571875"/>
          <p14:tracePt t="16007" x="5635625" y="3571875"/>
          <p14:tracePt t="16014" x="5724525" y="3571875"/>
          <p14:tracePt t="16018" x="5788025" y="3571875"/>
          <p14:tracePt t="16026" x="5843588" y="3563938"/>
          <p14:tracePt t="16034" x="5851525" y="3563938"/>
          <p14:tracePt t="16043" x="5859463" y="3563938"/>
          <p14:tracePt t="16174" x="5859463" y="3556000"/>
          <p14:tracePt t="16182" x="5859463" y="3548063"/>
          <p14:tracePt t="16192" x="5867400" y="3540125"/>
          <p14:tracePt t="16199" x="5867400" y="3524250"/>
          <p14:tracePt t="16208" x="5875338" y="3516313"/>
          <p14:tracePt t="16214" x="5875338" y="3500438"/>
          <p14:tracePt t="16222" x="5875338" y="3492500"/>
          <p14:tracePt t="16230" x="5883275" y="3476625"/>
          <p14:tracePt t="16235" x="5891213" y="3460750"/>
          <p14:tracePt t="16251" x="5891213" y="3452813"/>
          <p14:tracePt t="16259" x="5891213" y="3444875"/>
          <p14:tracePt t="16279" x="5899150" y="3429000"/>
          <p14:tracePt t="16287" x="5899150" y="3405188"/>
          <p14:tracePt t="16295" x="5907088" y="3389313"/>
          <p14:tracePt t="16298" x="5907088" y="3373438"/>
          <p14:tracePt t="16306" x="5907088" y="3365500"/>
          <p14:tracePt t="16314" x="5907088" y="3349625"/>
          <p14:tracePt t="16326" x="5907088" y="3333750"/>
          <p14:tracePt t="16343" x="5907088" y="3325813"/>
          <p14:tracePt t="16362" x="5907088" y="3317875"/>
          <p14:tracePt t="16666" x="5915025" y="3317875"/>
          <p14:tracePt t="16674" x="5915025" y="3325813"/>
          <p14:tracePt t="16678" x="5930900" y="3349625"/>
          <p14:tracePt t="16688" x="5954713" y="3397250"/>
          <p14:tracePt t="16694" x="5962650" y="3413125"/>
          <p14:tracePt t="16704" x="5986463" y="3436938"/>
          <p14:tracePt t="16711" x="6010275" y="3468688"/>
          <p14:tracePt t="16719" x="6018213" y="3476625"/>
          <p14:tracePt t="16726" x="6018213" y="3484563"/>
          <p14:tracePt t="16827" x="6018213" y="3468688"/>
          <p14:tracePt t="16835" x="6026150" y="3452813"/>
          <p14:tracePt t="16843" x="6034088" y="3421063"/>
          <p14:tracePt t="16850" x="6034088" y="3389313"/>
          <p14:tracePt t="16862" x="6034088" y="3365500"/>
          <p14:tracePt t="16870" x="6034088" y="3357563"/>
          <p14:tracePt t="16879" x="6034088" y="3333750"/>
          <p14:tracePt t="16888" x="6034088" y="3317875"/>
          <p14:tracePt t="16894" x="6034088" y="3294063"/>
          <p14:tracePt t="16902" x="6034088" y="3262313"/>
          <p14:tracePt t="16911" x="6034088" y="3221038"/>
          <p14:tracePt t="16919" x="6026150" y="3197225"/>
          <p14:tracePt t="16927" x="6026150" y="3173413"/>
          <p14:tracePt t="16934" x="6018213" y="3157538"/>
          <p14:tracePt t="16944" x="6002338" y="3133725"/>
          <p14:tracePt t="16950" x="5994400" y="3094038"/>
          <p14:tracePt t="16958" x="5978525" y="3062288"/>
          <p14:tracePt t="16971" x="5962650" y="3022600"/>
          <p14:tracePt t="16974" x="5946775" y="2990850"/>
          <p14:tracePt t="16979" x="5938838" y="2967038"/>
          <p14:tracePt t="16988" x="5938838" y="2959100"/>
          <p14:tracePt t="16994" x="5930900" y="2951163"/>
          <p14:tracePt t="17003" x="5930900" y="2943225"/>
          <p14:tracePt t="17019" x="5922963" y="2943225"/>
          <p14:tracePt t="18491" x="5922963" y="2927350"/>
          <p14:tracePt t="18507" x="5922963" y="2919413"/>
          <p14:tracePt t="18522" x="5922963" y="2901950"/>
          <p14:tracePt t="18538" x="5922963" y="2894013"/>
          <p14:tracePt t="18546" x="5915025" y="2886075"/>
          <p14:tracePt t="18554" x="5915025" y="2878138"/>
          <p14:tracePt t="18562" x="5907088" y="2878138"/>
          <p14:tracePt t="18571" x="5907088" y="2870200"/>
          <p14:tracePt t="18814" x="5899150" y="2870200"/>
          <p14:tracePt t="18822" x="5891213" y="2870200"/>
          <p14:tracePt t="18839" x="5883275" y="2870200"/>
          <p14:tracePt t="18874" x="5875338" y="2870200"/>
          <p14:tracePt t="18946" x="5867400" y="2870200"/>
          <p14:tracePt t="18962" x="5859463" y="2870200"/>
          <p14:tracePt t="18998" x="5851525" y="2878138"/>
          <p14:tracePt t="19014" x="5843588" y="2878138"/>
          <p14:tracePt t="19023" x="5843588" y="2886075"/>
          <p14:tracePt t="19119" x="5835650" y="2886075"/>
          <p14:tracePt t="19190" x="5827713" y="2886075"/>
          <p14:tracePt t="19194" x="5819775" y="2886075"/>
          <p14:tracePt t="19203" x="5811838" y="2886075"/>
          <p14:tracePt t="19211" x="5788025" y="2886075"/>
          <p14:tracePt t="19219" x="5764213" y="2886075"/>
          <p14:tracePt t="19226" x="5740400" y="2886075"/>
          <p14:tracePt t="19234" x="5716588" y="2886075"/>
          <p14:tracePt t="19242" x="5684838" y="2878138"/>
          <p14:tracePt t="19250" x="5659438" y="2878138"/>
          <p14:tracePt t="19258" x="5643563" y="2878138"/>
          <p14:tracePt t="19266" x="5635625" y="2878138"/>
          <p14:tracePt t="19282" x="5627688" y="2878138"/>
          <p14:tracePt t="19359" x="5619750" y="2878138"/>
          <p14:tracePt t="19366" x="5611813" y="2878138"/>
          <p14:tracePt t="19390" x="5603875" y="2878138"/>
          <p14:tracePt t="19402" x="5595938" y="2878138"/>
          <p14:tracePt t="19419" x="5595938" y="2886075"/>
          <p14:tracePt t="19446" x="5588000" y="2886075"/>
          <p14:tracePt t="19491" x="5580063" y="2894013"/>
          <p14:tracePt t="19519" x="5572125" y="2894013"/>
          <p14:tracePt t="19526" x="5572125" y="2901950"/>
          <p14:tracePt t="19530" x="5564188" y="2909888"/>
          <p14:tracePt t="19547" x="5556250" y="2919413"/>
          <p14:tracePt t="19555" x="5548313" y="2927350"/>
          <p14:tracePt t="19563" x="5540375" y="2935288"/>
          <p14:tracePt t="19570" x="5532438" y="2943225"/>
          <p14:tracePt t="19579" x="5524500" y="2951163"/>
          <p14:tracePt t="19587" x="5516563" y="2951163"/>
          <p14:tracePt t="19607" x="5516563" y="2959100"/>
          <p14:tracePt t="19623" x="5508625" y="2959100"/>
          <p14:tracePt t="19647" x="5508625" y="2967038"/>
          <p14:tracePt t="19672" x="5500688" y="2967038"/>
          <p14:tracePt t="19687" x="5500688" y="2982913"/>
          <p14:tracePt t="19694" x="5492750" y="2982913"/>
          <p14:tracePt t="19705" x="5484813" y="2998788"/>
          <p14:tracePt t="19710" x="5484813" y="3006725"/>
          <p14:tracePt t="19720" x="5484813" y="3014663"/>
          <p14:tracePt t="19723" x="5484813" y="3022600"/>
          <p14:tracePt t="19731" x="5476875" y="3030538"/>
          <p14:tracePt t="19740" x="5476875" y="3038475"/>
          <p14:tracePt t="19756" x="5476875" y="3046413"/>
          <p14:tracePt t="19779" x="5476875" y="3054350"/>
          <p14:tracePt t="19794" x="5476875" y="3062288"/>
          <p14:tracePt t="19811" x="5476875" y="3070225"/>
          <p14:tracePt t="19826" x="5476875" y="3078163"/>
          <p14:tracePt t="19834" x="5476875" y="3086100"/>
          <p14:tracePt t="19842" x="5484813" y="3086100"/>
          <p14:tracePt t="19855" x="5484813" y="3094038"/>
          <p14:tracePt t="19862" x="5484813" y="3101975"/>
          <p14:tracePt t="19870" x="5500688" y="3101975"/>
          <p14:tracePt t="19879" x="5500688" y="3117850"/>
          <p14:tracePt t="19887" x="5508625" y="3117850"/>
          <p14:tracePt t="19894" x="5516563" y="3125788"/>
          <p14:tracePt t="19903" x="5532438" y="3133725"/>
          <p14:tracePt t="19910" x="5540375" y="3133725"/>
          <p14:tracePt t="19920" x="5564188" y="3149600"/>
          <p14:tracePt t="19926" x="5580063" y="3157538"/>
          <p14:tracePt t="19934" x="5611813" y="3165475"/>
          <p14:tracePt t="19942" x="5643563" y="3181350"/>
          <p14:tracePt t="19955" x="5684838" y="3189288"/>
          <p14:tracePt t="19958" x="5716588" y="3197225"/>
          <p14:tracePt t="19966" x="5756275" y="3197225"/>
          <p14:tracePt t="19975" x="5772150" y="3197225"/>
          <p14:tracePt t="19978" x="5811838" y="3205163"/>
          <p14:tracePt t="19987" x="5851525" y="3205163"/>
          <p14:tracePt t="19994" x="5907088" y="3213100"/>
          <p14:tracePt t="20005" x="5946775" y="3213100"/>
          <p14:tracePt t="20011" x="6002338" y="3221038"/>
          <p14:tracePt t="20020" x="6059488" y="3221038"/>
          <p14:tracePt t="20027" x="6115050" y="3221038"/>
          <p14:tracePt t="20036" x="6154738" y="3221038"/>
          <p14:tracePt t="20043" x="6170613" y="3221038"/>
          <p14:tracePt t="20051" x="6178550" y="3213100"/>
          <p14:tracePt t="20059" x="6186488" y="3197225"/>
          <p14:tracePt t="20066" x="6186488" y="3181350"/>
          <p14:tracePt t="20074" x="6186488" y="3165475"/>
          <p14:tracePt t="20087" x="6186488" y="3149600"/>
          <p14:tracePt t="20094" x="6186488" y="3117850"/>
          <p14:tracePt t="20103" x="6186488" y="3086100"/>
          <p14:tracePt t="20110" x="6186488" y="3038475"/>
          <p14:tracePt t="20120" x="6178550" y="2990850"/>
          <p14:tracePt t="20126" x="6162675" y="2959100"/>
          <p14:tracePt t="20134" x="6138863" y="2901950"/>
          <p14:tracePt t="20142" x="6115050" y="2838450"/>
          <p14:tracePt t="20150" x="6091238" y="2798763"/>
          <p14:tracePt t="20159" x="6083300" y="2774950"/>
          <p14:tracePt t="20166" x="6067425" y="2751138"/>
          <p14:tracePt t="20171" x="6051550" y="2735263"/>
          <p14:tracePt t="20178" x="6043613" y="2719388"/>
          <p14:tracePt t="20194" x="6034088" y="2711450"/>
          <p14:tracePt t="20234" x="6026150" y="2711450"/>
          <p14:tracePt t="20260" x="6018213" y="2711450"/>
          <p14:tracePt t="20267" x="6010275" y="2711450"/>
          <p14:tracePt t="20274" x="6002338" y="2711450"/>
          <p14:tracePt t="20283" x="5994400" y="2711450"/>
          <p14:tracePt t="20291" x="5978525" y="2711450"/>
          <p14:tracePt t="20299" x="5954713" y="2719388"/>
          <p14:tracePt t="20306" x="5930900" y="2727325"/>
          <p14:tracePt t="20314" x="5891213" y="2743200"/>
          <p14:tracePt t="20323" x="5883275" y="2743200"/>
          <p14:tracePt t="20330" x="5851525" y="2759075"/>
          <p14:tracePt t="20342" x="5843588" y="2767013"/>
          <p14:tracePt t="20350" x="5835650" y="2774950"/>
          <p14:tracePt t="20470" x="5835650" y="2782888"/>
          <p14:tracePt t="20782" x="5835650" y="2790825"/>
          <p14:tracePt t="20942" x="5819775" y="2790825"/>
          <p14:tracePt t="20950" x="5795963" y="2790825"/>
          <p14:tracePt t="20958" x="5764213" y="2782888"/>
          <p14:tracePt t="20966" x="5716588" y="2774950"/>
          <p14:tracePt t="20975" x="5684838" y="2767013"/>
          <p14:tracePt t="20982" x="5659438" y="2767013"/>
          <p14:tracePt t="20986" x="5627688" y="2767013"/>
          <p14:tracePt t="20991" x="5595938" y="2767013"/>
          <p14:tracePt t="20998" x="5556250" y="2767013"/>
          <p14:tracePt t="21006" x="5508625" y="2767013"/>
          <p14:tracePt t="21014" x="5429250" y="2767013"/>
          <p14:tracePt t="21023" x="5357813" y="2767013"/>
          <p14:tracePt t="21030" x="5284788" y="2767013"/>
          <p14:tracePt t="21039" x="5197475" y="2767013"/>
          <p14:tracePt t="21046" x="5102225" y="2767013"/>
          <p14:tracePt t="21055" x="5022850" y="2767013"/>
          <p14:tracePt t="21062" x="4933950" y="2767013"/>
          <p14:tracePt t="21070" x="4846638" y="2767013"/>
          <p14:tracePt t="21079" x="4767263" y="2767013"/>
          <p14:tracePt t="21087" x="4687888" y="2767013"/>
          <p14:tracePt t="21094" x="4608513" y="2767013"/>
          <p14:tracePt t="21103" x="4551363" y="2767013"/>
          <p14:tracePt t="21111" x="4479925" y="2767013"/>
          <p14:tracePt t="21114" x="4416425" y="2767013"/>
          <p14:tracePt t="21123" x="4360863" y="2767013"/>
          <p14:tracePt t="21130" x="4313238" y="2774950"/>
          <p14:tracePt t="21139" x="4281488" y="2774950"/>
          <p14:tracePt t="21146" x="4241800" y="2774950"/>
          <p14:tracePt t="21155" x="4210050" y="2774950"/>
          <p14:tracePt t="21163" x="4168775" y="2774950"/>
          <p14:tracePt t="21172" x="4129088" y="2774950"/>
          <p14:tracePt t="21179" x="4097338" y="2774950"/>
          <p14:tracePt t="21187" x="4041775" y="2774950"/>
          <p14:tracePt t="21194" x="4002088" y="2774950"/>
          <p14:tracePt t="21203" x="3962400" y="2774950"/>
          <p14:tracePt t="21211" x="3946525" y="2774950"/>
          <p14:tracePt t="21221" x="3922713" y="2774950"/>
          <p14:tracePt t="21226" x="3883025" y="2767013"/>
          <p14:tracePt t="21235" x="3859213" y="2759075"/>
          <p14:tracePt t="21242" x="3817938" y="2759075"/>
          <p14:tracePt t="21256" x="3794125" y="2759075"/>
          <p14:tracePt t="21262" x="3762375" y="2759075"/>
          <p14:tracePt t="21271" x="3738563" y="2759075"/>
          <p14:tracePt t="21279" x="3698875" y="2751138"/>
          <p14:tracePt t="21287" x="3675063" y="2751138"/>
          <p14:tracePt t="21294" x="3651250" y="2743200"/>
          <p14:tracePt t="21302" x="3635375" y="2743200"/>
          <p14:tracePt t="21310" x="3619500" y="2743200"/>
          <p14:tracePt t="21321" x="3603625" y="2743200"/>
          <p14:tracePt t="21326" x="3587750" y="2743200"/>
          <p14:tracePt t="21335" x="3571875" y="2735263"/>
          <p14:tracePt t="21342" x="3563938" y="2735263"/>
          <p14:tracePt t="21350" x="3548063" y="2735263"/>
          <p14:tracePt t="21359" x="3532188" y="2727325"/>
          <p14:tracePt t="21366" x="3508375" y="2719388"/>
          <p14:tracePt t="21372" x="3484563" y="2719388"/>
          <p14:tracePt t="21378" x="3459163" y="2719388"/>
          <p14:tracePt t="21388" x="3443288" y="2719388"/>
          <p14:tracePt t="21394" x="3411538" y="2719388"/>
          <p14:tracePt t="21402" x="3371850" y="2711450"/>
          <p14:tracePt t="21411" x="3316288" y="2711450"/>
          <p14:tracePt t="21420" x="3276600" y="2703513"/>
          <p14:tracePt t="21426" x="3228975" y="2695575"/>
          <p14:tracePt t="21434" x="3181350" y="2695575"/>
          <p14:tracePt t="21442" x="3133725" y="2687638"/>
          <p14:tracePt t="21451" x="3076575" y="2679700"/>
          <p14:tracePt t="21458" x="3060700" y="2679700"/>
          <p14:tracePt t="21466" x="3044825" y="2679700"/>
          <p14:tracePt t="21474" x="3013075" y="2671763"/>
          <p14:tracePt t="21482" x="2973388" y="2663825"/>
          <p14:tracePt t="21490" x="2941638" y="2663825"/>
          <p14:tracePt t="21504" x="2925763" y="2663825"/>
          <p14:tracePt t="21510" x="2909888" y="2663825"/>
          <p14:tracePt t="21519" x="2894013" y="2655888"/>
          <p14:tracePt t="21526" x="2862263" y="2647950"/>
          <p14:tracePt t="21536" x="2854325" y="2647950"/>
          <p14:tracePt t="21542" x="2838450" y="2640013"/>
          <p14:tracePt t="21550" x="2806700" y="2640013"/>
          <p14:tracePt t="21559" x="2774950" y="2640013"/>
          <p14:tracePt t="21566" x="2741613" y="2640013"/>
          <p14:tracePt t="21575" x="2717800" y="2640013"/>
          <p14:tracePt t="21583" x="2686050" y="2640013"/>
          <p14:tracePt t="21590" x="2654300" y="2640013"/>
          <p14:tracePt t="21598" x="2622550" y="2640013"/>
          <p14:tracePt t="21606" x="2582863" y="2640013"/>
          <p14:tracePt t="21614" x="2551113" y="2640013"/>
          <p14:tracePt t="21622" x="2519363" y="2640013"/>
          <p14:tracePt t="21626" x="2503488" y="2640013"/>
          <p14:tracePt t="21635" x="2487613" y="2640013"/>
          <p14:tracePt t="21642" x="2471738" y="2640013"/>
          <p14:tracePt t="21651" x="2455863" y="2640013"/>
          <p14:tracePt t="21659" x="2432050" y="2640013"/>
          <p14:tracePt t="21666" x="2424113" y="2640013"/>
          <p14:tracePt t="21674" x="2408238" y="2640013"/>
          <p14:tracePt t="21683" x="2400300" y="2640013"/>
          <p14:tracePt t="21690" x="2374900" y="2640013"/>
          <p14:tracePt t="21698" x="2359025" y="2640013"/>
          <p14:tracePt t="21706" x="2343150" y="2647950"/>
          <p14:tracePt t="21714" x="2327275" y="2647950"/>
          <p14:tracePt t="21723" x="2303463" y="2647950"/>
          <p14:tracePt t="21730" x="2271713" y="2655888"/>
          <p14:tracePt t="21740" x="2239963" y="2655888"/>
          <p14:tracePt t="21750" x="2200275" y="2655888"/>
          <p14:tracePt t="21758" x="2168525" y="2655888"/>
          <p14:tracePt t="21766" x="2136775" y="2655888"/>
          <p14:tracePt t="21775" x="2112963" y="2655888"/>
          <p14:tracePt t="21782" x="2097088" y="2655888"/>
          <p14:tracePt t="21790" x="2089150" y="2655888"/>
          <p14:tracePt t="21798" x="2073275" y="2655888"/>
          <p14:tracePt t="21806" x="2057400" y="2655888"/>
          <p14:tracePt t="21815" x="2033588" y="2655888"/>
          <p14:tracePt t="21823" x="2017713" y="2655888"/>
          <p14:tracePt t="21830" x="2000250" y="2655888"/>
          <p14:tracePt t="21840" x="1976438" y="2655888"/>
          <p14:tracePt t="21846" x="1960563" y="2655888"/>
          <p14:tracePt t="21855" x="1928813" y="2655888"/>
          <p14:tracePt t="21862" x="1905000" y="2655888"/>
          <p14:tracePt t="21871" x="1881188" y="2655888"/>
          <p14:tracePt t="21879" x="1849438" y="2655888"/>
          <p14:tracePt t="21882" x="1817688" y="2655888"/>
          <p14:tracePt t="21891" x="1785938" y="2655888"/>
          <p14:tracePt t="21899" x="1754188" y="2655888"/>
          <p14:tracePt t="21907" x="1722438" y="2655888"/>
          <p14:tracePt t="21914" x="1690688" y="2663825"/>
          <p14:tracePt t="21922" x="1666875" y="2663825"/>
          <p14:tracePt t="21931" x="1666875" y="2671763"/>
          <p14:tracePt t="21939" x="1658938" y="2671763"/>
          <p14:tracePt t="21994" x="1651000" y="2679700"/>
          <p14:tracePt t="22006" x="1641475" y="2695575"/>
          <p14:tracePt t="22011" x="1625600" y="2703513"/>
          <p14:tracePt t="22023" x="1609725" y="2719388"/>
          <p14:tracePt t="22030" x="1601788" y="2735263"/>
          <p14:tracePt t="22040" x="1577975" y="2751138"/>
          <p14:tracePt t="22046" x="1570038" y="2767013"/>
          <p14:tracePt t="22055" x="1554163" y="2790825"/>
          <p14:tracePt t="22062" x="1546225" y="2806700"/>
          <p14:tracePt t="22072" x="1538288" y="2814638"/>
          <p14:tracePt t="22079" x="1530350" y="2838450"/>
          <p14:tracePt t="22088" x="1530350" y="2846388"/>
          <p14:tracePt t="22094" x="1530350" y="2854325"/>
          <p14:tracePt t="22104" x="1522413" y="2870200"/>
          <p14:tracePt t="22110" x="1514475" y="2878138"/>
          <p14:tracePt t="22131" x="1514475" y="2886075"/>
          <p14:tracePt t="22219" x="1514475" y="2894013"/>
          <p14:tracePt t="22230" x="1514475" y="2901950"/>
          <p14:tracePt t="22246" x="1514475" y="2909888"/>
          <p14:tracePt t="22255" x="1514475" y="2919413"/>
          <p14:tracePt t="22263" x="1506538" y="2927350"/>
          <p14:tracePt t="22272" x="1506538" y="2935288"/>
          <p14:tracePt t="22278" x="1506538" y="2943225"/>
          <p14:tracePt t="22287" x="1506538" y="2951163"/>
          <p14:tracePt t="22302" x="1506538" y="2959100"/>
          <p14:tracePt t="22310" x="1506538" y="2974975"/>
          <p14:tracePt t="22326" x="1506538" y="2982913"/>
          <p14:tracePt t="22335" x="1514475" y="2990850"/>
          <p14:tracePt t="22343" x="1522413" y="2998788"/>
          <p14:tracePt t="22350" x="1538288" y="2998788"/>
          <p14:tracePt t="22359" x="1546225" y="3014663"/>
          <p14:tracePt t="22367" x="1554163" y="3022600"/>
          <p14:tracePt t="22375" x="1570038" y="3038475"/>
          <p14:tracePt t="22382" x="1601788" y="3054350"/>
          <p14:tracePt t="22391" x="1641475" y="3070225"/>
          <p14:tracePt t="22399" x="1658938" y="3086100"/>
          <p14:tracePt t="22407" x="1698625" y="3101975"/>
          <p14:tracePt t="22414" x="1738313" y="3109913"/>
          <p14:tracePt t="22423" x="1778000" y="3125788"/>
          <p14:tracePt t="22431" x="1825625" y="3141663"/>
          <p14:tracePt t="22440" x="1920875" y="3173413"/>
          <p14:tracePt t="22446" x="2000250" y="3205163"/>
          <p14:tracePt t="22454" x="2112963" y="3228975"/>
          <p14:tracePt t="22463" x="2232025" y="3262313"/>
          <p14:tracePt t="22472" x="2374900" y="3278188"/>
          <p14:tracePt t="22478" x="2535238" y="3302000"/>
          <p14:tracePt t="22487" x="2701925" y="3325813"/>
          <p14:tracePt t="22494" x="2862263" y="3341688"/>
          <p14:tracePt t="22503" x="3005138" y="3357563"/>
          <p14:tracePt t="22510" x="3141663" y="3365500"/>
          <p14:tracePt t="22518" x="3292475" y="3365500"/>
          <p14:tracePt t="22526" x="3411538" y="3365500"/>
          <p14:tracePt t="22535" x="3508375" y="3365500"/>
          <p14:tracePt t="22542" x="3587750" y="3365500"/>
          <p14:tracePt t="22550" x="3643313" y="3365500"/>
          <p14:tracePt t="22559" x="3698875" y="3365500"/>
          <p14:tracePt t="22566" x="3738563" y="3365500"/>
          <p14:tracePt t="22574" x="3746500" y="3365500"/>
          <p14:tracePt t="22582" x="3754438" y="3365500"/>
          <p14:tracePt t="22603" x="3762375" y="3365500"/>
          <p14:tracePt t="22630" x="3770313" y="3357563"/>
          <p14:tracePt t="22639" x="3786188" y="3349625"/>
          <p14:tracePt t="22646" x="3794125" y="3349625"/>
          <p14:tracePt t="22655" x="3817938" y="3341688"/>
          <p14:tracePt t="22662" x="3833813" y="3333750"/>
          <p14:tracePt t="22671" x="3867150" y="3317875"/>
          <p14:tracePt t="22679" x="3906838" y="3309938"/>
          <p14:tracePt t="22687" x="3954463" y="3294063"/>
          <p14:tracePt t="22694" x="3970338" y="3294063"/>
          <p14:tracePt t="22703" x="3994150" y="3286125"/>
          <p14:tracePt t="22710" x="4041775" y="3270250"/>
          <p14:tracePt t="22718" x="4097338" y="3252788"/>
          <p14:tracePt t="22726" x="4152900" y="3236913"/>
          <p14:tracePt t="22736" x="4200525" y="3221038"/>
          <p14:tracePt t="22742" x="4249738" y="3205163"/>
          <p14:tracePt t="22750" x="4297363" y="3189288"/>
          <p14:tracePt t="22759" x="4337050" y="3173413"/>
          <p14:tracePt t="22766" x="4384675" y="3149600"/>
          <p14:tracePt t="22775" x="4400550" y="3149600"/>
          <p14:tracePt t="22782" x="4424363" y="3133725"/>
          <p14:tracePt t="22791" x="4432300" y="3133725"/>
          <p14:tracePt t="22799" x="4440238" y="3133725"/>
          <p14:tracePt t="22807" x="4440238" y="3117850"/>
          <p14:tracePt t="22814" x="4448175" y="3117850"/>
          <p14:tracePt t="22823" x="4464050" y="3109913"/>
          <p14:tracePt t="22826" x="4471988" y="3101975"/>
          <p14:tracePt t="22839" x="4487863" y="3094038"/>
          <p14:tracePt t="22846" x="4487863" y="3086100"/>
          <p14:tracePt t="22854" x="4503738" y="3078163"/>
          <p14:tracePt t="22862" x="4503738" y="3070225"/>
          <p14:tracePt t="22871" x="4511675" y="3070225"/>
          <p14:tracePt t="22879" x="4511675" y="3062288"/>
          <p14:tracePt t="22887" x="4519613" y="3054350"/>
          <p14:tracePt t="22903" x="4527550" y="3054350"/>
          <p14:tracePt t="22911" x="4527550" y="3046413"/>
          <p14:tracePt t="22918" x="4527550" y="3038475"/>
          <p14:tracePt t="22926" x="4527550" y="3030538"/>
          <p14:tracePt t="22935" x="4535488" y="3030538"/>
          <p14:tracePt t="22942" x="4535488" y="3014663"/>
          <p14:tracePt t="22954" x="4535488" y="3006725"/>
          <p14:tracePt t="22975" x="4543425" y="3006725"/>
          <p14:tracePt t="22982" x="4551363" y="2998788"/>
          <p14:tracePt t="22991" x="4551363" y="2990850"/>
          <p14:tracePt t="22999" x="4559300" y="2982913"/>
          <p14:tracePt t="23014" x="4559300" y="2974975"/>
          <p14:tracePt t="23018" x="4567238" y="2959100"/>
          <p14:tracePt t="23027" x="4576763" y="2959100"/>
          <p14:tracePt t="23039" x="4584700" y="2943225"/>
          <p14:tracePt t="23046" x="4592638" y="2927350"/>
          <p14:tracePt t="23054" x="4600575" y="2919413"/>
          <p14:tracePt t="23062" x="4608513" y="2909888"/>
          <p14:tracePt t="23078" x="4616450" y="2901950"/>
          <p14:tracePt t="23092" x="4616450" y="2894013"/>
          <p14:tracePt t="23126" x="4616450" y="2886075"/>
          <p14:tracePt t="23138" x="4624388" y="2886075"/>
          <p14:tracePt t="23154" x="4624388" y="2878138"/>
          <p14:tracePt t="23190" x="4624388" y="2870200"/>
          <p14:tracePt t="23203" x="4632325" y="2870200"/>
          <p14:tracePt t="25207" x="4616450" y="2886075"/>
          <p14:tracePt t="25214" x="4584700" y="2919413"/>
          <p14:tracePt t="25222" x="4543425" y="2943225"/>
          <p14:tracePt t="25230" x="4527550" y="2967038"/>
          <p14:tracePt t="25238" x="4479925" y="2990850"/>
          <p14:tracePt t="25246" x="4456113" y="2998788"/>
          <p14:tracePt t="25254" x="4416425" y="3014663"/>
          <p14:tracePt t="25259" x="4384675" y="3030538"/>
          <p14:tracePt t="25266" x="4305300" y="3054350"/>
          <p14:tracePt t="25274" x="4241800" y="3070225"/>
          <p14:tracePt t="25282" x="4160838" y="3086100"/>
          <p14:tracePt t="25290" x="4089400" y="3094038"/>
          <p14:tracePt t="25298" x="3978275" y="3109913"/>
          <p14:tracePt t="25306" x="3867150" y="3117850"/>
          <p14:tracePt t="25314" x="3770313" y="3117850"/>
          <p14:tracePt t="25323" x="3651250" y="3117850"/>
          <p14:tracePt t="25330" x="3540125" y="3117850"/>
          <p14:tracePt t="25339" x="3403600" y="3117850"/>
          <p14:tracePt t="25351" x="3300413" y="3094038"/>
          <p14:tracePt t="25358" x="3181350" y="3078163"/>
          <p14:tracePt t="25366" x="3068638" y="3062288"/>
          <p14:tracePt t="25374" x="2981325" y="3030538"/>
          <p14:tracePt t="25382" x="2909888" y="3014663"/>
          <p14:tracePt t="25390" x="2838450" y="2998788"/>
          <p14:tracePt t="25398" x="2782888" y="2982913"/>
          <p14:tracePt t="25406" x="2741613" y="2974975"/>
          <p14:tracePt t="25414" x="2725738" y="2974975"/>
          <p14:tracePt t="25422" x="2701925" y="2967038"/>
          <p14:tracePt t="25430" x="2686050" y="2959100"/>
          <p14:tracePt t="25439" x="2670175" y="2951163"/>
          <p14:tracePt t="25446" x="2662238" y="2951163"/>
          <p14:tracePt t="25451" x="2638425" y="2943225"/>
          <p14:tracePt t="25459" x="2630488" y="2935288"/>
          <p14:tracePt t="25467" x="2614613" y="2935288"/>
          <p14:tracePt t="25474" x="2590800" y="2927350"/>
          <p14:tracePt t="25483" x="2574925" y="2909888"/>
          <p14:tracePt t="25491" x="2551113" y="2901950"/>
          <p14:tracePt t="25499" x="2543175" y="2894013"/>
          <p14:tracePt t="25507" x="2535238" y="2886075"/>
          <p14:tracePt t="25514" x="2519363" y="2886075"/>
          <p14:tracePt t="25523" x="2511425" y="2878138"/>
          <p14:tracePt t="25531" x="2503488" y="2878138"/>
          <p14:tracePt t="25539" x="2503488" y="2870200"/>
          <p14:tracePt t="25547" x="2503488" y="2862263"/>
          <p14:tracePt t="25563" x="2495550" y="2862263"/>
          <p14:tracePt t="25571" x="2495550" y="2854325"/>
          <p14:tracePt t="25580" x="2487613" y="2838450"/>
          <p14:tracePt t="25587" x="2471738" y="2830513"/>
          <p14:tracePt t="25594" x="2463800" y="2814638"/>
          <p14:tracePt t="25607" x="2447925" y="2790825"/>
          <p14:tracePt t="25614" x="2408238" y="2759075"/>
          <p14:tracePt t="25622" x="2374900" y="2735263"/>
          <p14:tracePt t="25631" x="2359025" y="2711450"/>
          <p14:tracePt t="25639" x="2311400" y="2671763"/>
          <p14:tracePt t="25647" x="2271713" y="2655888"/>
          <p14:tracePt t="25655" x="2232025" y="2624138"/>
          <p14:tracePt t="25663" x="2208213" y="2608263"/>
          <p14:tracePt t="25671" x="2168525" y="2584450"/>
          <p14:tracePt t="25679" x="2136775" y="2559050"/>
          <p14:tracePt t="25686" x="2112963" y="2559050"/>
          <p14:tracePt t="25694" x="2089150" y="2551113"/>
          <p14:tracePt t="25702" x="2057400" y="2543175"/>
          <p14:tracePt t="25706" x="2025650" y="2535238"/>
          <p14:tracePt t="25715" x="1984375" y="2527300"/>
          <p14:tracePt t="25722" x="1960563" y="2527300"/>
          <p14:tracePt t="25731" x="1936750" y="2519363"/>
          <p14:tracePt t="25739" x="1920875" y="2519363"/>
          <p14:tracePt t="25747" x="1912938" y="2511425"/>
          <p14:tracePt t="25755" x="1897063" y="2511425"/>
          <p14:tracePt t="25764" x="1881188" y="2511425"/>
          <p14:tracePt t="25771" x="1873250" y="2511425"/>
          <p14:tracePt t="25778" x="1865313" y="2511425"/>
          <p14:tracePt t="25786" x="1849438" y="2511425"/>
          <p14:tracePt t="25794" x="1833563" y="2511425"/>
          <p14:tracePt t="25802" x="1809750" y="2511425"/>
          <p14:tracePt t="25811" x="1785938" y="2511425"/>
          <p14:tracePt t="25819" x="1762125" y="2511425"/>
          <p14:tracePt t="25827" x="1730375" y="2511425"/>
          <p14:tracePt t="25835" x="1698625" y="2511425"/>
          <p14:tracePt t="25842" x="1666875" y="2511425"/>
          <p14:tracePt t="25854" x="1633538" y="2511425"/>
          <p14:tracePt t="25863" x="1609725" y="2511425"/>
          <p14:tracePt t="25871" x="1577975" y="2511425"/>
          <p14:tracePt t="25879" x="1546225" y="2511425"/>
          <p14:tracePt t="25887" x="1514475" y="2511425"/>
          <p14:tracePt t="25895" x="1482725" y="2511425"/>
          <p14:tracePt t="25903" x="1450975" y="2511425"/>
          <p14:tracePt t="25911" x="1435100" y="2511425"/>
          <p14:tracePt t="25943" x="1427163" y="2511425"/>
          <p14:tracePt t="26258" x="1427163" y="2519363"/>
          <p14:tracePt t="26271" x="1435100" y="2519363"/>
          <p14:tracePt t="26278" x="1450975" y="2535238"/>
          <p14:tracePt t="26287" x="1466850" y="2543175"/>
          <p14:tracePt t="26294" x="1490663" y="2559050"/>
          <p14:tracePt t="26304" x="1506538" y="2566988"/>
          <p14:tracePt t="26310" x="1530350" y="2584450"/>
          <p14:tracePt t="26318" x="1577975" y="2616200"/>
          <p14:tracePt t="26327" x="1617663" y="2640013"/>
          <p14:tracePt t="26335" x="1633538" y="2647950"/>
          <p14:tracePt t="26342" x="1666875" y="2663825"/>
          <p14:tracePt t="26351" x="1706563" y="2679700"/>
          <p14:tracePt t="26359" x="1738313" y="2695575"/>
          <p14:tracePt t="26368" x="1754188" y="2703513"/>
          <p14:tracePt t="26374" x="1785938" y="2711450"/>
          <p14:tracePt t="26382" x="1809750" y="2727325"/>
          <p14:tracePt t="26390" x="1833563" y="2735263"/>
          <p14:tracePt t="26399" x="1865313" y="2743200"/>
          <p14:tracePt t="26406" x="1873250" y="2751138"/>
          <p14:tracePt t="26414" x="1881188" y="2751138"/>
          <p14:tracePt t="26426" x="1889125" y="2751138"/>
          <p14:tracePt t="26590" x="1881188" y="2751138"/>
          <p14:tracePt t="26598" x="1857375" y="2751138"/>
          <p14:tracePt t="26606" x="1833563" y="2751138"/>
          <p14:tracePt t="26614" x="1817688" y="2751138"/>
          <p14:tracePt t="26622" x="1785938" y="2751138"/>
          <p14:tracePt t="26626" x="1754188" y="2751138"/>
          <p14:tracePt t="26634" x="1738313" y="2751138"/>
          <p14:tracePt t="26643" x="1706563" y="2751138"/>
          <p14:tracePt t="26651" x="1690688" y="2743200"/>
          <p14:tracePt t="26659" x="1674813" y="2743200"/>
          <p14:tracePt t="26668" x="1658938" y="2743200"/>
          <p14:tracePt t="26684" x="1641475" y="2743200"/>
          <p14:tracePt t="26706" x="1633538" y="2743200"/>
          <p14:tracePt t="26722" x="1625600" y="2751138"/>
          <p14:tracePt t="26730" x="1617663" y="2759075"/>
          <p14:tracePt t="26739" x="1601788" y="2774950"/>
          <p14:tracePt t="26746" x="1593850" y="2798763"/>
          <p14:tracePt t="26754" x="1577975" y="2806700"/>
          <p14:tracePt t="26762" x="1570038" y="2814638"/>
          <p14:tracePt t="26771" x="1562100" y="2830513"/>
          <p14:tracePt t="26782" x="1554163" y="2838450"/>
          <p14:tracePt t="26790" x="1538288" y="2854325"/>
          <p14:tracePt t="26798" x="1530350" y="2870200"/>
          <p14:tracePt t="26806" x="1514475" y="2894013"/>
          <p14:tracePt t="26814" x="1506538" y="2901950"/>
          <p14:tracePt t="26822" x="1490663" y="2943225"/>
          <p14:tracePt t="26830" x="1482725" y="2967038"/>
          <p14:tracePt t="26839" x="1466850" y="2998788"/>
          <p14:tracePt t="26846" x="1443038" y="3054350"/>
          <p14:tracePt t="26855" x="1427163" y="3133725"/>
          <p14:tracePt t="26862" x="1411288" y="3221038"/>
          <p14:tracePt t="26871" x="1403350" y="3317875"/>
          <p14:tracePt t="26879" x="1395413" y="3405188"/>
          <p14:tracePt t="26884" x="1395413" y="3508375"/>
          <p14:tracePt t="26890" x="1395413" y="3613150"/>
          <p14:tracePt t="26899" x="1419225" y="3724275"/>
          <p14:tracePt t="26906" x="1466850" y="3851275"/>
          <p14:tracePt t="26914" x="1538288" y="4011613"/>
          <p14:tracePt t="26922" x="1617663" y="4178300"/>
          <p14:tracePt t="26931" x="1754188" y="4370388"/>
          <p14:tracePt t="26939" x="1881188" y="4568825"/>
          <p14:tracePt t="26953" x="2065338" y="4792663"/>
          <p14:tracePt t="26955" x="2279650" y="5016500"/>
          <p14:tracePt t="26962" x="2471738" y="5222875"/>
          <p14:tracePt t="26972" x="2638425" y="5391150"/>
          <p14:tracePt t="26978" x="2806700" y="5557838"/>
          <p14:tracePt t="26987" x="2941638" y="5686425"/>
          <p14:tracePt t="26994" x="3013075" y="5757863"/>
          <p14:tracePt t="27006" x="3076575" y="5805488"/>
          <p14:tracePt t="27010" x="3092450" y="5829300"/>
          <p14:tracePt t="27110" x="3076575" y="5829300"/>
          <p14:tracePt t="27114" x="3068638" y="5829300"/>
          <p14:tracePt t="27131" x="3060700" y="5829300"/>
          <p14:tracePt t="27143" x="3052763" y="5829300"/>
          <p14:tracePt t="27151" x="3044825" y="5829300"/>
          <p14:tracePt t="27159" x="3028950" y="5829300"/>
          <p14:tracePt t="27167" x="3013075" y="5829300"/>
          <p14:tracePt t="27174" x="2989263" y="5829300"/>
          <p14:tracePt t="27178" x="2957513" y="5829300"/>
          <p14:tracePt t="27187" x="2925763" y="5837238"/>
          <p14:tracePt t="27194" x="2886075" y="5837238"/>
          <p14:tracePt t="27206" x="2846388" y="5837238"/>
          <p14:tracePt t="27214" x="2814638" y="5837238"/>
          <p14:tracePt t="27222" x="2798763" y="5837238"/>
          <p14:tracePt t="27231" x="2782888" y="5837238"/>
          <p14:tracePt t="27239" x="2767013" y="5837238"/>
          <p14:tracePt t="27242" x="2759075" y="5837238"/>
          <p14:tracePt t="27251" x="2751138" y="5845175"/>
          <p14:tracePt t="27259" x="2741613" y="5845175"/>
          <p14:tracePt t="27279" x="2741613" y="5853113"/>
          <p14:tracePt t="27294" x="2733675" y="5853113"/>
          <p14:tracePt t="27399" x="2733675" y="5861050"/>
          <p14:tracePt t="27414" x="2733675" y="5868988"/>
          <p14:tracePt t="27426" x="2733675" y="5876925"/>
          <p14:tracePt t="27435" x="2733675" y="5884863"/>
          <p14:tracePt t="27606" x="2741613" y="5892800"/>
          <p14:tracePt t="27614" x="2751138" y="5892800"/>
          <p14:tracePt t="27622" x="2759075" y="5892800"/>
          <p14:tracePt t="27630" x="2774950" y="5900738"/>
          <p14:tracePt t="27642" x="2790825" y="5908675"/>
          <p14:tracePt t="27652" x="2806700" y="5908675"/>
          <p14:tracePt t="27659" x="2830513" y="5916613"/>
          <p14:tracePt t="27666" x="2870200" y="5932488"/>
          <p14:tracePt t="27679" x="2901950" y="5948363"/>
          <p14:tracePt t="27687" x="2941638" y="5956300"/>
          <p14:tracePt t="27694" x="2965450" y="5956300"/>
          <p14:tracePt t="27703" x="3028950" y="5980113"/>
          <p14:tracePt t="27710" x="3125788" y="5995988"/>
          <p14:tracePt t="27720" x="3213100" y="6013450"/>
          <p14:tracePt t="27727" x="3324225" y="6037263"/>
          <p14:tracePt t="27736" x="3459163" y="6069013"/>
          <p14:tracePt t="27742" x="3563938" y="6084888"/>
          <p14:tracePt t="27751" x="3651250" y="6100763"/>
          <p14:tracePt t="27758" x="3706813" y="6108700"/>
          <p14:tracePt t="27767" x="3722688" y="6116638"/>
          <p14:tracePt t="27774" x="3730625" y="6116638"/>
          <p14:tracePt t="27883" x="3738563" y="6116638"/>
          <p14:tracePt t="27894" x="3746500" y="6108700"/>
          <p14:tracePt t="27918" x="3754438" y="6108700"/>
          <p14:tracePt t="28094" x="3754438" y="6100763"/>
          <p14:tracePt t="28102" x="3746500" y="6092825"/>
          <p14:tracePt t="28110" x="3730625" y="6084888"/>
          <p14:tracePt t="28121" x="3683000" y="6069013"/>
          <p14:tracePt t="28126" x="3643313" y="6061075"/>
          <p14:tracePt t="28136" x="3619500" y="6053138"/>
          <p14:tracePt t="28142" x="3571875" y="6037263"/>
          <p14:tracePt t="28152" x="3524250" y="6029325"/>
          <p14:tracePt t="28158" x="3500438" y="6021388"/>
          <p14:tracePt t="28166" x="3467100" y="6013450"/>
          <p14:tracePt t="28174" x="3427413" y="6005513"/>
          <p14:tracePt t="28184" x="3411538" y="6005513"/>
          <p14:tracePt t="28191" x="3371850" y="5995988"/>
          <p14:tracePt t="28199" x="3355975" y="5988050"/>
          <p14:tracePt t="28207" x="3348038" y="5988050"/>
          <p14:tracePt t="28214" x="3332163" y="5988050"/>
          <p14:tracePt t="31371" x="3324225" y="5988050"/>
          <p14:tracePt t="31378" x="3316288" y="5995988"/>
          <p14:tracePt t="31386" x="3308350" y="6005513"/>
          <p14:tracePt t="31394" x="3300413" y="6013450"/>
          <p14:tracePt t="31403" x="3292475" y="6021388"/>
          <p14:tracePt t="31426" x="3284538" y="6029325"/>
          <p14:tracePt t="31442" x="3276600" y="6029325"/>
          <p14:tracePt t="31459" x="3276600" y="6037263"/>
          <p14:tracePt t="31482" x="3268663" y="6037263"/>
          <p14:tracePt t="31507" x="3268663" y="6045200"/>
          <p14:tracePt t="31526" x="3268663" y="6053138"/>
          <p14:tracePt t="31535" x="3260725" y="6053138"/>
          <p14:tracePt t="31567" x="3260725" y="6061075"/>
          <p14:tracePt t="31603" x="3252788" y="6061075"/>
          <p14:tracePt t="31706" x="3244850" y="6061075"/>
          <p14:tracePt t="31782" x="3236913" y="6061075"/>
          <p14:tracePt t="32642" x="3221038" y="6061075"/>
          <p14:tracePt t="32651" x="3213100" y="6076950"/>
          <p14:tracePt t="32658" x="3205163" y="6076950"/>
          <p14:tracePt t="32674" x="3197225" y="6076950"/>
          <p14:tracePt t="32682" x="3197225" y="6084888"/>
          <p14:tracePt t="32698" x="3189288" y="6084888"/>
          <p14:tracePt t="32918" x="3173413" y="6084888"/>
          <p14:tracePt t="32926" x="3157538" y="6069013"/>
          <p14:tracePt t="32932" x="3125788" y="6037263"/>
          <p14:tracePt t="32938" x="3109913" y="6029325"/>
          <p14:tracePt t="32951" x="3084513" y="6005513"/>
          <p14:tracePt t="32954" x="3044825" y="5980113"/>
          <p14:tracePt t="32967" x="2997200" y="5964238"/>
          <p14:tracePt t="32974" x="2949575" y="5940425"/>
          <p14:tracePt t="32983" x="2886075" y="5916613"/>
          <p14:tracePt t="32990" x="2822575" y="5908675"/>
          <p14:tracePt t="32999" x="2767013" y="5900738"/>
          <p14:tracePt t="33006" x="2701925" y="5900738"/>
          <p14:tracePt t="33015" x="2646363" y="5900738"/>
          <p14:tracePt t="33022" x="2582863" y="5900738"/>
          <p14:tracePt t="33031" x="2519363" y="5900738"/>
          <p14:tracePt t="33038" x="2479675" y="5900738"/>
          <p14:tracePt t="33046" x="2463800" y="5900738"/>
          <p14:tracePt t="33054" x="2439988" y="5900738"/>
          <p14:tracePt t="33062" x="2400300" y="5908675"/>
          <p14:tracePt t="33070" x="2392363" y="5908675"/>
          <p14:tracePt t="33078" x="2359025" y="5916613"/>
          <p14:tracePt t="33086" x="2335213" y="5916613"/>
          <p14:tracePt t="33094" x="2311400" y="5916613"/>
          <p14:tracePt t="33102" x="2295525" y="5916613"/>
          <p14:tracePt t="33110" x="2279650" y="5924550"/>
          <p14:tracePt t="33119" x="2255838" y="5924550"/>
          <p14:tracePt t="33122" x="2239963" y="5924550"/>
          <p14:tracePt t="33132" x="2232025" y="5924550"/>
          <p14:tracePt t="33138" x="2224088" y="5932488"/>
          <p14:tracePt t="33146" x="2208213" y="5940425"/>
          <p14:tracePt t="33154" x="2192338" y="5940425"/>
          <p14:tracePt t="33162" x="2184400" y="5948363"/>
          <p14:tracePt t="33170" x="2168525" y="5956300"/>
          <p14:tracePt t="33178" x="2152650" y="5964238"/>
          <p14:tracePt t="33199" x="2144713" y="5964238"/>
          <p14:tracePt t="33206" x="2136775" y="5972175"/>
          <p14:tracePt t="33216" x="2128838" y="5972175"/>
          <p14:tracePt t="33222" x="2128838" y="5988050"/>
          <p14:tracePt t="33232" x="2112963" y="5995988"/>
          <p14:tracePt t="33238" x="2112963" y="6013450"/>
          <p14:tracePt t="33246" x="2105025" y="6029325"/>
          <p14:tracePt t="33254" x="2105025" y="6037263"/>
          <p14:tracePt t="33262" x="2105025" y="6045200"/>
          <p14:tracePt t="33270" x="2105025" y="6061075"/>
          <p14:tracePt t="33278" x="2105025" y="6076950"/>
          <p14:tracePt t="33286" x="2105025" y="6084888"/>
          <p14:tracePt t="33294" x="2105025" y="6092825"/>
          <p14:tracePt t="33302" x="2112963" y="6108700"/>
          <p14:tracePt t="33310" x="2120900" y="6116638"/>
          <p14:tracePt t="33315" x="2120900" y="6124575"/>
          <p14:tracePt t="33322" x="2136775" y="6140450"/>
          <p14:tracePt t="33332" x="2144713" y="6148388"/>
          <p14:tracePt t="33346" x="2152650" y="6148388"/>
          <p14:tracePt t="33423" x="2144713" y="6148388"/>
          <p14:tracePt t="33430" x="2112963" y="6124575"/>
          <p14:tracePt t="33438" x="2089150" y="6108700"/>
          <p14:tracePt t="33446" x="2049463" y="6084888"/>
          <p14:tracePt t="33454" x="1960563" y="6037263"/>
          <p14:tracePt t="33462" x="1873250" y="5980113"/>
          <p14:tracePt t="33470" x="1778000" y="5924550"/>
          <p14:tracePt t="33474" x="1690688" y="5884863"/>
          <p14:tracePt t="33478" x="1617663" y="5845175"/>
          <p14:tracePt t="33486" x="1530350" y="5821363"/>
          <p14:tracePt t="33494" x="1458913" y="5805488"/>
          <p14:tracePt t="33503" x="1387475" y="5789613"/>
          <p14:tracePt t="33510" x="1323975" y="5781675"/>
          <p14:tracePt t="33520" x="1274763" y="5781675"/>
          <p14:tracePt t="33526" x="1258888" y="5781675"/>
          <p14:tracePt t="33535" x="1235075" y="5789613"/>
          <p14:tracePt t="33539" x="1219200" y="5813425"/>
          <p14:tracePt t="33546" x="1195388" y="5845175"/>
          <p14:tracePt t="33559" x="1171575" y="5884863"/>
          <p14:tracePt t="33568" x="1147763" y="5908675"/>
          <p14:tracePt t="33574" x="1139825" y="5948363"/>
          <p14:tracePt t="33582" x="1131888" y="5964238"/>
          <p14:tracePt t="33590" x="1116013" y="5988050"/>
          <p14:tracePt t="33601" x="1108075" y="6021388"/>
          <p14:tracePt t="33606" x="1100138" y="6037263"/>
          <p14:tracePt t="33616" x="1092200" y="6053138"/>
          <p14:tracePt t="33623" x="1092200" y="6061075"/>
          <p14:tracePt t="33631" x="1092200" y="6076950"/>
          <p14:tracePt t="33647" x="1092200" y="6084888"/>
          <p14:tracePt t="33655" x="1100138" y="6100763"/>
          <p14:tracePt t="33662" x="1116013" y="6108700"/>
          <p14:tracePt t="33668" x="1139825" y="6124575"/>
          <p14:tracePt t="33674" x="1171575" y="6140450"/>
          <p14:tracePt t="33682" x="1203325" y="6156325"/>
          <p14:tracePt t="33691" x="1227138" y="6156325"/>
          <p14:tracePt t="33699" x="1250950" y="6164263"/>
          <p14:tracePt t="33706" x="1292225" y="6172200"/>
          <p14:tracePt t="33715" x="1331913" y="6180138"/>
          <p14:tracePt t="33722" x="1363663" y="6180138"/>
          <p14:tracePt t="33733" x="1379538" y="6180138"/>
          <p14:tracePt t="33738" x="1387475" y="6180138"/>
          <p14:tracePt t="33746" x="1411288" y="6164263"/>
          <p14:tracePt t="33754" x="1443038" y="6124575"/>
          <p14:tracePt t="33762" x="1466850" y="6076950"/>
          <p14:tracePt t="33774" x="1474788" y="6061075"/>
          <p14:tracePt t="33783" x="1498600" y="6005513"/>
          <p14:tracePt t="33790" x="1514475" y="5916613"/>
          <p14:tracePt t="33799" x="1522413" y="5853113"/>
          <p14:tracePt t="33806" x="1530350" y="5781675"/>
          <p14:tracePt t="33815" x="1530350" y="5718175"/>
          <p14:tracePt t="33822" x="1530350" y="5702300"/>
          <p14:tracePt t="33855" x="1522413" y="5702300"/>
          <p14:tracePt t="33870" x="1498600" y="5710238"/>
          <p14:tracePt t="33879" x="1482725" y="5734050"/>
          <p14:tracePt t="33886" x="1474788" y="5765800"/>
          <p14:tracePt t="33894" x="1435100" y="5821363"/>
          <p14:tracePt t="33903" x="1395413" y="5908675"/>
          <p14:tracePt t="33910" x="1347788" y="5995988"/>
          <p14:tracePt t="33920" x="1316038" y="6100763"/>
          <p14:tracePt t="33922" x="1274763" y="6188075"/>
          <p14:tracePt t="33932" x="1258888" y="6251575"/>
          <p14:tracePt t="33939" x="1250950" y="6315075"/>
          <p14:tracePt t="33946" x="1243013" y="6364288"/>
          <p14:tracePt t="33954" x="1250950" y="6380163"/>
          <p14:tracePt t="33968" x="1266825" y="6396038"/>
          <p14:tracePt t="33970" x="1284288" y="6396038"/>
          <p14:tracePt t="33979" x="1308100" y="6403975"/>
          <p14:tracePt t="33986" x="1331913" y="6403975"/>
          <p14:tracePt t="33999" x="1371600" y="6403975"/>
          <p14:tracePt t="34006" x="1395413" y="6403975"/>
          <p14:tracePt t="34015" x="1427163" y="6403975"/>
          <p14:tracePt t="34022" x="1443038" y="6403975"/>
          <p14:tracePt t="34032" x="1450975" y="6403975"/>
          <p14:tracePt t="34039" x="1458913" y="6403975"/>
          <p14:tracePt t="34054" x="1466850" y="6396038"/>
          <p14:tracePt t="34062" x="1482725" y="6396038"/>
          <p14:tracePt t="34070" x="1506538" y="6396038"/>
          <p14:tracePt t="34078" x="1530350" y="6396038"/>
          <p14:tracePt t="34086" x="1570038" y="6396038"/>
          <p14:tracePt t="34094" x="1593850" y="6396038"/>
          <p14:tracePt t="34102" x="1651000" y="6396038"/>
          <p14:tracePt t="34110" x="1722438" y="6403975"/>
          <p14:tracePt t="34118" x="1889125" y="6411913"/>
          <p14:tracePt t="34126" x="2065338" y="6427788"/>
          <p14:tracePt t="34135" x="2335213" y="6435725"/>
          <p14:tracePt t="34142" x="2638425" y="6467475"/>
          <p14:tracePt t="34151" x="2989263" y="6483350"/>
          <p14:tracePt t="34159" x="3403600" y="6499225"/>
          <p14:tracePt t="34168" x="3817938" y="6515100"/>
          <p14:tracePt t="34174" x="4225925" y="6515100"/>
          <p14:tracePt t="34178" x="4616450" y="6515100"/>
          <p14:tracePt t="34186" x="5006975" y="6507163"/>
          <p14:tracePt t="34194" x="5341938" y="6475413"/>
          <p14:tracePt t="34202" x="5588000" y="6451600"/>
          <p14:tracePt t="34210" x="5772150" y="6411913"/>
          <p14:tracePt t="34219" x="5891213" y="6380163"/>
          <p14:tracePt t="34226" x="5954713" y="6348413"/>
          <p14:tracePt t="34235" x="5962650" y="6348413"/>
          <p14:tracePt t="34246" x="5970588" y="6348413"/>
          <p14:tracePt t="34255" x="5970588" y="6338888"/>
          <p14:tracePt t="34270" x="5978525" y="6323013"/>
          <p14:tracePt t="34278" x="5994400" y="6307138"/>
          <p14:tracePt t="34286" x="6010275" y="6275388"/>
          <p14:tracePt t="34294" x="6026150" y="6235700"/>
          <p14:tracePt t="34302" x="6043613" y="6211888"/>
          <p14:tracePt t="34310" x="6059488" y="6172200"/>
          <p14:tracePt t="34318" x="6075363" y="6140450"/>
          <p14:tracePt t="34326" x="6091238" y="6116638"/>
          <p14:tracePt t="34335" x="6107113" y="6076950"/>
          <p14:tracePt t="34342" x="6115050" y="6053138"/>
          <p14:tracePt t="34352" x="6115050" y="6021388"/>
          <p14:tracePt t="34358" x="6115050" y="5995988"/>
          <p14:tracePt t="34367" x="6115050" y="5988050"/>
          <p14:tracePt t="34378" x="6115050" y="5972175"/>
          <p14:tracePt t="34386" x="6091238" y="5964238"/>
          <p14:tracePt t="34394" x="6059488" y="5948363"/>
          <p14:tracePt t="34402" x="6010275" y="5940425"/>
          <p14:tracePt t="34410" x="5994400" y="5940425"/>
          <p14:tracePt t="34418" x="5946775" y="5932488"/>
          <p14:tracePt t="34426" x="5875338" y="5932488"/>
          <p14:tracePt t="34434" x="5819775" y="5932488"/>
          <p14:tracePt t="34442" x="5756275" y="5932488"/>
          <p14:tracePt t="34451" x="5676900" y="5940425"/>
          <p14:tracePt t="34459" x="5611813" y="5972175"/>
          <p14:tracePt t="34467" x="5564188" y="6005513"/>
          <p14:tracePt t="34474" x="5516563" y="6045200"/>
          <p14:tracePt t="34483" x="5476875" y="6084888"/>
          <p14:tracePt t="34494" x="5445125" y="6140450"/>
          <p14:tracePt t="34502" x="5421313" y="6196013"/>
          <p14:tracePt t="34510" x="5405438" y="6243638"/>
          <p14:tracePt t="34520" x="5397500" y="6299200"/>
          <p14:tracePt t="34526" x="5397500" y="6338888"/>
          <p14:tracePt t="34535" x="5397500" y="6388100"/>
          <p14:tracePt t="34542" x="5413375" y="6419850"/>
          <p14:tracePt t="34552" x="5429250" y="6451600"/>
          <p14:tracePt t="34559" x="5468938" y="6491288"/>
          <p14:tracePt t="34567" x="5516563" y="6523038"/>
          <p14:tracePt t="34574" x="5572125" y="6538913"/>
          <p14:tracePt t="34584" x="5651500" y="6554788"/>
          <p14:tracePt t="34590" x="5732463" y="6562725"/>
          <p14:tracePt t="34601" x="5851525" y="6562725"/>
          <p14:tracePt t="34606" x="5986463" y="6562725"/>
          <p14:tracePt t="34614" x="6115050" y="6530975"/>
          <p14:tracePt t="34622" x="6202363" y="6507163"/>
          <p14:tracePt t="34626" x="6265863" y="6483350"/>
          <p14:tracePt t="34635" x="6321425" y="6443663"/>
          <p14:tracePt t="34642" x="6361113" y="6419850"/>
          <p14:tracePt t="34652" x="6384925" y="6388100"/>
          <p14:tracePt t="34658" x="6392863" y="6364288"/>
          <p14:tracePt t="34667" x="6392863" y="6338888"/>
          <p14:tracePt t="34674" x="6384925" y="6299200"/>
          <p14:tracePt t="34683" x="6345238" y="6243638"/>
          <p14:tracePt t="34690" x="6289675" y="6203950"/>
          <p14:tracePt t="34701" x="6218238" y="6164263"/>
          <p14:tracePt t="34706" x="6146800" y="6116638"/>
          <p14:tracePt t="34714" x="6067425" y="6084888"/>
          <p14:tracePt t="34722" x="5970588" y="6053138"/>
          <p14:tracePt t="34735" x="5891213" y="6029325"/>
          <p14:tracePt t="34743" x="5827713" y="6021388"/>
          <p14:tracePt t="34752" x="5772150" y="6013450"/>
          <p14:tracePt t="34759" x="5716588" y="6013450"/>
          <p14:tracePt t="34767" x="5659438" y="6013450"/>
          <p14:tracePt t="34774" x="5619750" y="6013450"/>
          <p14:tracePt t="34784" x="5588000" y="6013450"/>
          <p14:tracePt t="34790" x="5564188" y="6021388"/>
          <p14:tracePt t="34799" x="5532438" y="6037263"/>
          <p14:tracePt t="34806" x="5524500" y="6045200"/>
          <p14:tracePt t="34814" x="5508625" y="6061075"/>
          <p14:tracePt t="34822" x="5492750" y="6061075"/>
          <p14:tracePt t="34830" x="5476875" y="6076950"/>
          <p14:tracePt t="34838" x="5468938" y="6076950"/>
          <p14:tracePt t="34846" x="5445125" y="6084888"/>
          <p14:tracePt t="34854" x="5437188" y="6092825"/>
          <p14:tracePt t="34871" x="5421313" y="6092825"/>
          <p14:tracePt t="34883" x="5413375" y="6092825"/>
          <p14:tracePt t="34899" x="5405438" y="6092825"/>
          <p14:tracePt t="34915" x="5397500" y="6092825"/>
          <p14:tracePt t="35070" x="5413375" y="6092825"/>
          <p14:tracePt t="35079" x="5453063" y="6069013"/>
          <p14:tracePt t="35086" x="5500688" y="6045200"/>
          <p14:tracePt t="35094" x="5588000" y="6013450"/>
          <p14:tracePt t="35102" x="5676900" y="5972175"/>
          <p14:tracePt t="35110" x="5788025" y="5924550"/>
          <p14:tracePt t="35119" x="5970588" y="5853113"/>
          <p14:tracePt t="35126" x="6130925" y="5781675"/>
          <p14:tracePt t="35135" x="6289675" y="5702300"/>
          <p14:tracePt t="35142" x="6481763" y="5613400"/>
          <p14:tracePt t="35152" x="6648450" y="5518150"/>
          <p14:tracePt t="35159" x="6792913" y="5438775"/>
          <p14:tracePt t="35166" x="6904038" y="5375275"/>
          <p14:tracePt t="35174" x="6983413" y="5310188"/>
          <p14:tracePt t="35183" x="7046913" y="5254625"/>
          <p14:tracePt t="35190" x="7094538" y="5214938"/>
          <p14:tracePt t="35199" x="7135813" y="5175250"/>
          <p14:tracePt t="35207" x="7151688" y="5167313"/>
          <p14:tracePt t="35214" x="7159625" y="5151438"/>
          <p14:tracePt t="35222" x="7167563" y="5135563"/>
          <p14:tracePt t="35230" x="7167563" y="5111750"/>
          <p14:tracePt t="35239" x="7175500" y="5103813"/>
          <p14:tracePt t="35247" x="7175500" y="5095875"/>
          <p14:tracePt t="35254" x="7175500" y="5080000"/>
          <p14:tracePt t="35262" x="7175500" y="5072063"/>
          <p14:tracePt t="35342" x="7175500" y="5064125"/>
          <p14:tracePt t="37955" x="7159625" y="5064125"/>
          <p14:tracePt t="37963" x="7126288" y="5072063"/>
          <p14:tracePt t="37970" x="7054850" y="5087938"/>
          <p14:tracePt t="37980" x="6951663" y="5087938"/>
          <p14:tracePt t="37986" x="6848475" y="5087938"/>
          <p14:tracePt t="37994" x="6727825" y="5087938"/>
          <p14:tracePt t="38002" x="6553200" y="5080000"/>
          <p14:tracePt t="38010" x="6297613" y="5040313"/>
          <p14:tracePt t="38018" x="6075363" y="5008563"/>
          <p14:tracePt t="38026" x="5819775" y="4967288"/>
          <p14:tracePt t="38034" x="5508625" y="4943475"/>
          <p14:tracePt t="38046" x="5245100" y="4919663"/>
          <p14:tracePt t="38054" x="5046663" y="4903788"/>
          <p14:tracePt t="38063" x="4926013" y="4903788"/>
          <p14:tracePt t="38070" x="4846638" y="4927600"/>
          <p14:tracePt t="38386" x="4814888" y="4927600"/>
          <p14:tracePt t="38394" x="4751388" y="4927600"/>
          <p14:tracePt t="38402" x="4679950" y="4927600"/>
          <p14:tracePt t="38410" x="4592638" y="4935538"/>
          <p14:tracePt t="38419" x="4511675" y="4935538"/>
          <p14:tracePt t="38426" x="4416425" y="4935538"/>
          <p14:tracePt t="38434" x="4305300" y="4935538"/>
          <p14:tracePt t="38438" x="4176713" y="4935538"/>
          <p14:tracePt t="38447" x="3946525" y="4911725"/>
          <p14:tracePt t="38455" x="3738563" y="4872038"/>
          <p14:tracePt t="38465" x="3516313" y="4856163"/>
          <p14:tracePt t="38470" x="3316288" y="4848225"/>
          <p14:tracePt t="38479" x="3109913" y="4824413"/>
          <p14:tracePt t="38486" x="2997200" y="4816475"/>
          <p14:tracePt t="38494" x="2846388" y="4808538"/>
          <p14:tracePt t="38499" x="2686050" y="4792663"/>
          <p14:tracePt t="38510" x="2527300" y="4776788"/>
          <p14:tracePt t="38519" x="2255838" y="4729163"/>
          <p14:tracePt t="38526" x="1976438" y="4681538"/>
          <p14:tracePt t="38534" x="1633538" y="4600575"/>
          <p14:tracePt t="38543" x="1274763" y="4513263"/>
          <p14:tracePt t="38551" x="933450" y="4425950"/>
          <p14:tracePt t="38558" x="606425" y="4322763"/>
          <p14:tracePt t="38564" x="255588" y="4194175"/>
          <p14:tracePt t="39466" x="533400" y="311150"/>
          <p14:tracePt t="39466" x="941388" y="390525"/>
          <p14:tracePt t="39466" x="1323975" y="469900"/>
          <p14:tracePt t="39466" x="1706563" y="542925"/>
          <p14:tracePt t="39466" x="2152650" y="654050"/>
          <p14:tracePt t="39466" x="2543175" y="749300"/>
          <p14:tracePt t="39466" x="2973388" y="862013"/>
          <p14:tracePt t="39466" x="3371850" y="957263"/>
          <p14:tracePt t="39466" x="3738563" y="1044575"/>
          <p14:tracePt t="39466" x="4144963" y="1139825"/>
          <p14:tracePt t="39466" x="4551363" y="1236663"/>
          <p14:tracePt t="39466" x="4854575" y="1323975"/>
          <p14:tracePt t="39466" x="5094288" y="1403350"/>
          <p14:tracePt t="39466" x="5253038" y="1466850"/>
          <p14:tracePt t="39466" x="5389563" y="1555750"/>
          <p14:tracePt t="39466" x="5468938" y="1619250"/>
          <p14:tracePt t="39466" x="5516563" y="1690688"/>
          <p14:tracePt t="39466" x="5540375" y="1754188"/>
          <p14:tracePt t="39466" x="5564188" y="1817688"/>
          <p14:tracePt t="39466" x="5564188" y="1865313"/>
          <p14:tracePt t="39466" x="5556250" y="1914525"/>
          <p14:tracePt t="39466" x="5540375" y="1954213"/>
          <p14:tracePt t="39466" x="5556250" y="1914525"/>
          <p14:tracePt t="39466" x="5580063" y="1914525"/>
          <p14:tracePt t="39466" x="5603875" y="1922463"/>
          <p14:tracePt t="39466" x="5667375" y="1922463"/>
          <p14:tracePt t="39466" x="5772150" y="1914525"/>
          <p14:tracePt t="39466" x="5867400" y="1906588"/>
          <p14:tracePt t="39466" x="5954713" y="1898650"/>
          <p14:tracePt t="39466" x="6043613" y="1881188"/>
          <p14:tracePt t="39466" x="6138863" y="1841500"/>
          <p14:tracePt t="39466" x="6226175" y="1793875"/>
          <p14:tracePt t="39466" x="6329363" y="1746250"/>
          <p14:tracePt t="39466" x="6457950" y="1658938"/>
          <p14:tracePt t="39466" x="6608763" y="1563688"/>
          <p14:tracePt t="39466" x="6784975" y="1435100"/>
          <p14:tracePt t="39466" x="6959600" y="1323975"/>
          <p14:tracePt t="39466" x="7175500" y="1195388"/>
          <p14:tracePt t="39466" x="7389813" y="1060450"/>
          <p14:tracePt t="39466" x="7581900" y="925513"/>
          <p14:tracePt t="39466" x="7756525" y="820738"/>
          <p14:tracePt t="39466" x="7948613" y="685800"/>
          <p14:tracePt t="39466" x="8123238" y="558800"/>
          <p14:tracePt t="39466" x="8235950" y="477838"/>
          <p14:tracePt t="39466" x="8355013" y="382588"/>
          <p14:tracePt t="39466" x="8434388" y="311150"/>
          <p14:tracePt t="39466" x="8505825" y="247650"/>
          <p14:tracePt t="39466" x="8553450" y="176213"/>
          <p14:tracePt t="39466" x="8602663" y="119063"/>
          <p14:tracePt t="39466" x="8634413" y="71438"/>
          <p14:tracePt t="39466" x="8650288" y="31750"/>
          <p14:tracePt t="39466" x="8920163" y="3556000"/>
          <p14:tracePt t="39466" x="8753475" y="3708400"/>
          <p14:tracePt t="39466" x="8634413" y="3827463"/>
          <p14:tracePt t="39466" x="8561388" y="3898900"/>
          <p14:tracePt t="39466" x="8497888" y="3963988"/>
          <p14:tracePt t="39466" x="8450263" y="4011613"/>
          <p14:tracePt t="39466" x="8410575" y="4051300"/>
          <p14:tracePt t="39466" x="8386763" y="4083050"/>
          <p14:tracePt t="39466" x="8362950" y="4098925"/>
          <p14:tracePt t="39466" x="8362950" y="4106863"/>
          <p14:tracePt t="39466" x="8355013" y="4106863"/>
          <p14:tracePt t="39466" x="8362950" y="4106863"/>
          <p14:tracePt t="39466" x="8402638" y="4059238"/>
          <p14:tracePt t="39466" x="8418513" y="4035425"/>
          <p14:tracePt t="39466" x="8450263" y="3987800"/>
          <p14:tracePt t="39466" x="8505825" y="3898900"/>
          <p14:tracePt t="39466" x="8577263" y="3779838"/>
          <p14:tracePt t="39466" x="8666163" y="3629025"/>
          <p14:tracePt t="39466" x="8761413" y="3460750"/>
          <p14:tracePt t="39466" x="8880475" y="3270250"/>
          <p14:tracePt t="39466" x="9017000" y="3014663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70A0-3268-4F45-8BF3-57F3FCB88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AC871-9EEB-4EC0-9CE6-9E57BB8B7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298" y="1018012"/>
            <a:ext cx="5090802" cy="4995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600" dirty="0"/>
              <a:t>Histogram plots of the SA and SST validation metric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2432C-D287-4AF3-BE11-3735BD383AA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858000" y="6172200"/>
            <a:ext cx="914400" cy="228600"/>
          </a:xfrm>
        </p:spPr>
        <p:txBody>
          <a:bodyPr/>
          <a:lstStyle/>
          <a:p>
            <a:fld id="{8D00AA97-0A12-490A-A41F-8922FABBC1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AA9405-2400-41ED-8CD5-10072C71A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5280" y="6172200"/>
            <a:ext cx="914400" cy="228600"/>
          </a:xfrm>
        </p:spPr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1C612A-8E08-4CF6-8ADF-1D122E0154F7}"/>
                  </a:ext>
                </a:extLst>
              </p:cNvPr>
              <p:cNvSpPr txBox="1"/>
              <p:nvPr/>
            </p:nvSpPr>
            <p:spPr>
              <a:xfrm>
                <a:off x="911183" y="1629533"/>
                <a:ext cx="1143000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b>
                          </m:s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1C612A-8E08-4CF6-8ADF-1D122E015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83" y="1629533"/>
                <a:ext cx="1143000" cy="393121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1659DE-BA03-4022-B9A3-DCB7A1F161D1}"/>
                  </a:ext>
                </a:extLst>
              </p:cNvPr>
              <p:cNvSpPr txBox="1"/>
              <p:nvPr/>
            </p:nvSpPr>
            <p:spPr>
              <a:xfrm>
                <a:off x="4160519" y="1640935"/>
                <a:ext cx="990600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sub>
                          </m:s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B1659DE-BA03-4022-B9A3-DCB7A1F16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19" y="1640935"/>
                <a:ext cx="990600" cy="393121"/>
              </a:xfrm>
              <a:prstGeom prst="rect">
                <a:avLst/>
              </a:prstGeom>
              <a:blipFill>
                <a:blip r:embed="rId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9BCAC0-4DE2-4381-81D0-77AFFEC9DAA6}"/>
                  </a:ext>
                </a:extLst>
              </p:cNvPr>
              <p:cNvSpPr txBox="1"/>
              <p:nvPr/>
            </p:nvSpPr>
            <p:spPr>
              <a:xfrm>
                <a:off x="7277100" y="1629532"/>
                <a:ext cx="990600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𝑴</m:t>
                              </m:r>
                            </m:sub>
                          </m:sSub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sub>
                      </m:sSub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79BCAC0-4DE2-4381-81D0-77AFFEC9D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0" y="1629532"/>
                <a:ext cx="990600" cy="393121"/>
              </a:xfrm>
              <a:prstGeom prst="rect">
                <a:avLst/>
              </a:prstGeom>
              <a:blipFill>
                <a:blip r:embed="rId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0D77A47-6C37-4DFC-90AB-8B5C579A74E9}"/>
              </a:ext>
            </a:extLst>
          </p:cNvPr>
          <p:cNvSpPr/>
          <p:nvPr/>
        </p:nvSpPr>
        <p:spPr>
          <a:xfrm>
            <a:off x="304800" y="4657677"/>
            <a:ext cx="8534400" cy="769384"/>
          </a:xfrm>
          <a:prstGeom prst="roundRect">
            <a:avLst>
              <a:gd name="adj" fmla="val 10000"/>
            </a:avLst>
          </a:prstGeom>
          <a:solidFill>
            <a:srgbClr val="1F77B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5" name="Rectangle 24" descr="Transfer">
            <a:extLst>
              <a:ext uri="{FF2B5EF4-FFF2-40B4-BE49-F238E27FC236}">
                <a16:creationId xmlns:a16="http://schemas.microsoft.com/office/drawing/2014/main" id="{C31FF2CB-994E-4E79-8609-01A055EEB5FF}"/>
              </a:ext>
            </a:extLst>
          </p:cNvPr>
          <p:cNvSpPr/>
          <p:nvPr/>
        </p:nvSpPr>
        <p:spPr>
          <a:xfrm>
            <a:off x="537538" y="4830788"/>
            <a:ext cx="423161" cy="423161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6204B02-6DCE-40F7-8C7E-A03DDDC4F1B6}"/>
              </a:ext>
            </a:extLst>
          </p:cNvPr>
          <p:cNvGrpSpPr/>
          <p:nvPr/>
        </p:nvGrpSpPr>
        <p:grpSpPr>
          <a:xfrm>
            <a:off x="1193439" y="4657677"/>
            <a:ext cx="7645760" cy="769384"/>
            <a:chOff x="888639" y="1925267"/>
            <a:chExt cx="7645760" cy="76938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1C97C17-24CE-43E3-8B1F-26F2CA7C09DE}"/>
                </a:ext>
              </a:extLst>
            </p:cNvPr>
            <p:cNvSpPr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A77F0E-214F-4678-B070-FA4E20ADD34E}"/>
                </a:ext>
              </a:extLst>
            </p:cNvPr>
            <p:cNvSpPr txBox="1"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427" tIns="81427" rIns="81427" bIns="81427" numCol="1" spcCol="1270" anchor="ctr" anchorCtr="0">
              <a:noAutofit/>
            </a:bodyPr>
            <a:lstStyle/>
            <a:p>
              <a:pPr algn="l"/>
              <a:r>
                <a:rPr lang="en-US" sz="1600" b="1" dirty="0"/>
                <a:t>For the lift and drag both turbulence models overpredicted when compared to the experimental data</a:t>
              </a: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8FB9DA0-C2BA-44FB-931E-219EF446B0A5}"/>
              </a:ext>
            </a:extLst>
          </p:cNvPr>
          <p:cNvSpPr/>
          <p:nvPr/>
        </p:nvSpPr>
        <p:spPr>
          <a:xfrm>
            <a:off x="335281" y="5573736"/>
            <a:ext cx="8534400" cy="769384"/>
          </a:xfrm>
          <a:prstGeom prst="roundRect">
            <a:avLst>
              <a:gd name="adj" fmla="val 10000"/>
            </a:avLst>
          </a:prstGeom>
          <a:solidFill>
            <a:srgbClr val="1F77B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0" name="Rectangle 29" descr="Transfer">
            <a:extLst>
              <a:ext uri="{FF2B5EF4-FFF2-40B4-BE49-F238E27FC236}">
                <a16:creationId xmlns:a16="http://schemas.microsoft.com/office/drawing/2014/main" id="{9497E05D-5FD3-4358-89C9-C43CF8CFEDC0}"/>
              </a:ext>
            </a:extLst>
          </p:cNvPr>
          <p:cNvSpPr/>
          <p:nvPr/>
        </p:nvSpPr>
        <p:spPr>
          <a:xfrm>
            <a:off x="568019" y="5746847"/>
            <a:ext cx="423161" cy="423161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C8D4-3B67-4B2C-8DD9-42254B2652C9}"/>
              </a:ext>
            </a:extLst>
          </p:cNvPr>
          <p:cNvGrpSpPr/>
          <p:nvPr/>
        </p:nvGrpSpPr>
        <p:grpSpPr>
          <a:xfrm>
            <a:off x="1223920" y="5573736"/>
            <a:ext cx="7645760" cy="769384"/>
            <a:chOff x="888639" y="1925267"/>
            <a:chExt cx="7645760" cy="76938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170BCEC-D181-4108-8983-F005422F6670}"/>
                </a:ext>
              </a:extLst>
            </p:cNvPr>
            <p:cNvSpPr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D88C9F7-A736-47FF-B3EC-89EE066F3A8E}"/>
                </a:ext>
              </a:extLst>
            </p:cNvPr>
            <p:cNvSpPr txBox="1"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427" tIns="81427" rIns="81427" bIns="81427" numCol="1" spcCol="1270" anchor="ctr" anchorCtr="0">
              <a:noAutofit/>
            </a:bodyPr>
            <a:lstStyle/>
            <a:p>
              <a:pPr algn="l"/>
              <a:r>
                <a:rPr lang="en-US" sz="1600" b="1" dirty="0"/>
                <a:t>For the pitching moment both turbulence models underpredicted when compared to the experimental data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5E879DF-0C3C-415C-B416-FB45B4BB00C8}"/>
              </a:ext>
            </a:extLst>
          </p:cNvPr>
          <p:cNvSpPr txBox="1"/>
          <p:nvPr/>
        </p:nvSpPr>
        <p:spPr>
          <a:xfrm>
            <a:off x="2707378" y="4176387"/>
            <a:ext cx="3729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1F77B4"/>
                </a:solidFill>
              </a:rPr>
              <a:t>Takeaways</a:t>
            </a:r>
          </a:p>
        </p:txBody>
      </p:sp>
      <p:pic>
        <p:nvPicPr>
          <p:cNvPr id="23" name="Picture 22" descr="Chart, bar chart&#10;&#10;Description automatically generated">
            <a:extLst>
              <a:ext uri="{FF2B5EF4-FFF2-40B4-BE49-F238E27FC236}">
                <a16:creationId xmlns:a16="http://schemas.microsoft.com/office/drawing/2014/main" id="{1912C93D-89F9-472C-8A01-760C36F01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7988"/>
            <a:ext cx="3190494" cy="2126996"/>
          </a:xfrm>
          <a:prstGeom prst="rect">
            <a:avLst/>
          </a:prstGeom>
        </p:spPr>
      </p:pic>
      <p:pic>
        <p:nvPicPr>
          <p:cNvPr id="35" name="Content Placeholder 6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48C4226C-3505-48B9-9AEF-EA3EB486FE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3506" y="2042621"/>
            <a:ext cx="3190494" cy="212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35" descr="Chart, bar chart&#10;&#10;Description automatically generated">
            <a:extLst>
              <a:ext uri="{FF2B5EF4-FFF2-40B4-BE49-F238E27FC236}">
                <a16:creationId xmlns:a16="http://schemas.microsoft.com/office/drawing/2014/main" id="{E166DB00-E05B-4FFC-BFA9-A0A038BF0C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37988"/>
            <a:ext cx="3190494" cy="212699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975F466-901C-497A-9631-C3D56C1BDE2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61" end="3437.312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14638" y="518338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37598"/>
      </p:ext>
    </p:extLst>
  </p:cSld>
  <p:clrMapOvr>
    <a:masterClrMapping/>
  </p:clrMapOvr>
  <p:transition advClick="0" advTm="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58" x="5715000" y="3416300"/>
          <p14:tracePt t="1166" x="5702300" y="3321050"/>
          <p14:tracePt t="1178" x="5695950" y="3251200"/>
          <p14:tracePt t="1194" x="5689600" y="3149600"/>
          <p14:tracePt t="1211" x="5689600" y="3105150"/>
          <p14:tracePt t="1647" x="5683250" y="3105150"/>
          <p14:tracePt t="1658" x="5651500" y="3105150"/>
          <p14:tracePt t="1666" x="5632450" y="3105150"/>
          <p14:tracePt t="1677" x="5626100" y="3105150"/>
          <p14:tracePt t="1742" x="5638800" y="3086100"/>
          <p14:tracePt t="1746" x="5657850" y="3054350"/>
          <p14:tracePt t="1760" x="5664200" y="3028950"/>
          <p14:tracePt t="1776" x="5683250" y="2952750"/>
          <p14:tracePt t="1793" x="5702300" y="2851150"/>
          <p14:tracePt t="1810" x="5702300" y="2762250"/>
          <p14:tracePt t="1826" x="5695950" y="2724150"/>
          <p14:tracePt t="1843" x="5683250" y="2686050"/>
          <p14:tracePt t="1860" x="5664200" y="2609850"/>
          <p14:tracePt t="1877" x="5645150" y="2476500"/>
          <p14:tracePt t="1893" x="5600700" y="2330450"/>
          <p14:tracePt t="1910" x="5562600" y="2216150"/>
          <p14:tracePt t="1926" x="5543550" y="2171700"/>
          <p14:tracePt t="1943" x="5537200" y="2171700"/>
          <p14:tracePt t="1960" x="5524500" y="2152650"/>
          <p14:tracePt t="1976" x="5499100" y="2120900"/>
          <p14:tracePt t="1993" x="5473700" y="2095500"/>
          <p14:tracePt t="2010" x="5435600" y="2038350"/>
          <p14:tracePt t="2026" x="5384800" y="1981200"/>
          <p14:tracePt t="2043" x="5264150" y="1885950"/>
          <p14:tracePt t="2059" x="5137150" y="1828800"/>
          <p14:tracePt t="2076" x="4965700" y="1765300"/>
          <p14:tracePt t="2093" x="4730750" y="1720850"/>
          <p14:tracePt t="2110" x="4311650" y="1638300"/>
          <p14:tracePt t="2126" x="4178300" y="1606550"/>
          <p14:tracePt t="2143" x="3835400" y="1562100"/>
          <p14:tracePt t="2160" x="3549650" y="1511300"/>
          <p14:tracePt t="2176" x="3340100" y="1485900"/>
          <p14:tracePt t="2193" x="3130550" y="1454150"/>
          <p14:tracePt t="2209" x="2908300" y="1422400"/>
          <p14:tracePt t="2226" x="2851150" y="1416050"/>
          <p14:tracePt t="2243" x="2743200" y="1409700"/>
          <p14:tracePt t="2259" x="2730500" y="1409700"/>
          <p14:tracePt t="2276" x="2717800" y="1409700"/>
          <p14:tracePt t="11166" x="2692400" y="1447800"/>
          <p14:tracePt t="11175" x="2647950" y="1511300"/>
          <p14:tracePt t="11190" x="2622550" y="1562100"/>
          <p14:tracePt t="11206" x="2565400" y="1682750"/>
          <p14:tracePt t="11223" x="2514600" y="1809750"/>
          <p14:tracePt t="11240" x="2470150" y="1936750"/>
          <p14:tracePt t="11256" x="2419350" y="2082800"/>
          <p14:tracePt t="11273" x="2393950" y="2209800"/>
          <p14:tracePt t="11290" x="2374900" y="2317750"/>
          <p14:tracePt t="11306" x="2362200" y="2413000"/>
          <p14:tracePt t="11323" x="2355850" y="2489200"/>
          <p14:tracePt t="11340" x="2343150" y="2540000"/>
          <p14:tracePt t="11356" x="2330450" y="2597150"/>
          <p14:tracePt t="11373" x="2324100" y="2641600"/>
          <p14:tracePt t="11390" x="2311400" y="2730500"/>
          <p14:tracePt t="11406" x="2298700" y="2787650"/>
          <p14:tracePt t="11423" x="2292350" y="2825750"/>
          <p14:tracePt t="11439" x="2279650" y="2876550"/>
          <p14:tracePt t="11457" x="2273300" y="2927350"/>
          <p14:tracePt t="11473" x="2266950" y="2997200"/>
          <p14:tracePt t="11490" x="2266950" y="3136900"/>
          <p14:tracePt t="11506" x="2298700" y="3416300"/>
          <p14:tracePt t="11523" x="2324100" y="3594100"/>
          <p14:tracePt t="11539" x="2349500" y="3733800"/>
          <p14:tracePt t="11556" x="2381250" y="3835400"/>
          <p14:tracePt t="11573" x="2400300" y="3905250"/>
          <p14:tracePt t="11590" x="2413000" y="3924300"/>
          <p14:tracePt t="11606" x="2413000" y="3930650"/>
          <p14:tracePt t="11730" x="2413000" y="3937000"/>
          <p14:tracePt t="11738" x="2413000" y="3975100"/>
          <p14:tracePt t="11756" x="2419350" y="4006850"/>
          <p14:tracePt t="11773" x="2432050" y="4064000"/>
          <p14:tracePt t="11789" x="2444750" y="4178300"/>
          <p14:tracePt t="11806" x="2457450" y="4273550"/>
          <p14:tracePt t="11823" x="2470150" y="4318000"/>
          <p14:tracePt t="23295" x="2425700" y="4318000"/>
          <p14:tracePt t="23302" x="2387600" y="4318000"/>
          <p14:tracePt t="23319" x="2355850" y="4318000"/>
          <p14:tracePt t="23394" x="2368550" y="4318000"/>
          <p14:tracePt t="23402" x="2381250" y="4318000"/>
          <p14:tracePt t="23419" x="2432050" y="4318000"/>
          <p14:tracePt t="23435" x="2628900" y="4349750"/>
          <p14:tracePt t="23452" x="3035300" y="4451350"/>
          <p14:tracePt t="23469" x="3530600" y="4578350"/>
          <p14:tracePt t="23486" x="4127500" y="4699000"/>
          <p14:tracePt t="23502" x="4730750" y="4781550"/>
          <p14:tracePt t="23519" x="5321300" y="4819650"/>
          <p14:tracePt t="23535" x="5822950" y="4819650"/>
          <p14:tracePt t="23552" x="6235700" y="4819650"/>
          <p14:tracePt t="23569" x="6470650" y="4806950"/>
          <p14:tracePt t="23572" x="6591300" y="4794250"/>
          <p14:tracePt t="23586" x="6750050" y="4768850"/>
          <p14:tracePt t="23602" x="6883400" y="4749800"/>
          <p14:tracePt t="23619" x="6991350" y="4724400"/>
          <p14:tracePt t="23636" x="7080250" y="4705350"/>
          <p14:tracePt t="23652" x="7162800" y="4692650"/>
          <p14:tracePt t="23669" x="7239000" y="4679950"/>
          <p14:tracePt t="23686" x="7378700" y="4673600"/>
          <p14:tracePt t="23702" x="7435850" y="4673600"/>
          <p14:tracePt t="23719" x="7556500" y="4654550"/>
          <p14:tracePt t="23736" x="7645400" y="4622800"/>
          <p14:tracePt t="23752" x="7702550" y="4565650"/>
          <p14:tracePt t="23769" x="7740650" y="4508500"/>
          <p14:tracePt t="23786" x="7753350" y="4438650"/>
          <p14:tracePt t="23802" x="7753350" y="4406900"/>
          <p14:tracePt t="23819" x="7753350" y="4387850"/>
          <p14:tracePt t="23835" x="7753350" y="4362450"/>
          <p14:tracePt t="23852" x="7753350" y="4311650"/>
          <p14:tracePt t="23869" x="7753350" y="4286250"/>
          <p14:tracePt t="23885" x="7753350" y="4273550"/>
          <p14:tracePt t="23902" x="7753350" y="4267200"/>
          <p14:tracePt t="23919" x="7759700" y="4267200"/>
          <p14:tracePt t="23952" x="7766050" y="4254500"/>
          <p14:tracePt t="23969" x="7772400" y="4235450"/>
          <p14:tracePt t="23985" x="7772400" y="4229100"/>
          <p14:tracePt t="24066" x="7766050" y="4229100"/>
          <p14:tracePt t="24075" x="7759700" y="4229100"/>
          <p14:tracePt t="24085" x="7759700" y="4222750"/>
          <p14:tracePt t="24103" x="7753350" y="422275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BA51-8BA1-4ED4-B8DF-8A76922D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E704D-A3F2-4B73-9FD1-06A5D2A0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869715-1712-453B-9C44-295011D7A311}"/>
              </a:ext>
            </a:extLst>
          </p:cNvPr>
          <p:cNvGrpSpPr/>
          <p:nvPr/>
        </p:nvGrpSpPr>
        <p:grpSpPr>
          <a:xfrm>
            <a:off x="609601" y="966243"/>
            <a:ext cx="8085388" cy="906062"/>
            <a:chOff x="563314" y="1387466"/>
            <a:chExt cx="8085388" cy="10018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DFB96A1-0BFB-480E-A0CA-1EAEB50F07D2}"/>
                    </a:ext>
                  </a:extLst>
                </p:cNvPr>
                <p:cNvSpPr txBox="1"/>
                <p:nvPr/>
              </p:nvSpPr>
              <p:spPr>
                <a:xfrm>
                  <a:off x="984160" y="1996203"/>
                  <a:ext cx="1143000" cy="3931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𝑳</m:t>
                                </m:r>
                              </m:sub>
                            </m:s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sub>
                        </m:sSub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DFB96A1-0BFB-480E-A0CA-1EAEB50F0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160" y="1996203"/>
                  <a:ext cx="1143000" cy="393121"/>
                </a:xfrm>
                <a:prstGeom prst="rect">
                  <a:avLst/>
                </a:prstGeom>
                <a:blipFill>
                  <a:blip r:embed="rId4"/>
                  <a:stretch>
                    <a:fillRect b="-12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264032B-ECBF-4D55-9D5D-759E7BA7C8D4}"/>
                    </a:ext>
                  </a:extLst>
                </p:cNvPr>
                <p:cNvSpPr txBox="1"/>
                <p:nvPr/>
              </p:nvSpPr>
              <p:spPr>
                <a:xfrm>
                  <a:off x="4123631" y="1996203"/>
                  <a:ext cx="990600" cy="3931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sub>
                            </m:s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sub>
                        </m:sSub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264032B-ECBF-4D55-9D5D-759E7BA7C8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3631" y="1996203"/>
                  <a:ext cx="990600" cy="393121"/>
                </a:xfrm>
                <a:prstGeom prst="rect">
                  <a:avLst/>
                </a:prstGeom>
                <a:blipFill>
                  <a:blip r:embed="rId5"/>
                  <a:stretch>
                    <a:fillRect b="-12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9CD0481-12D0-4C7A-B186-D20FDE1E9F02}"/>
                    </a:ext>
                  </a:extLst>
                </p:cNvPr>
                <p:cNvSpPr txBox="1"/>
                <p:nvPr/>
              </p:nvSpPr>
              <p:spPr>
                <a:xfrm>
                  <a:off x="7148740" y="1996203"/>
                  <a:ext cx="990600" cy="3931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𝑪</m:t>
                                </m:r>
                              </m:e>
                              <m:sub>
                                <m:r>
                                  <a:rPr lang="en-US" sz="1800" b="1" i="1" smtClean="0"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sub>
                            </m:s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𝑹</m:t>
                            </m:r>
                          </m:sub>
                        </m:sSub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9CD0481-12D0-4C7A-B186-D20FDE1E9F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8740" y="1996203"/>
                  <a:ext cx="990600" cy="393121"/>
                </a:xfrm>
                <a:prstGeom prst="rect">
                  <a:avLst/>
                </a:prstGeom>
                <a:blipFill>
                  <a:blip r:embed="rId6"/>
                  <a:stretch>
                    <a:fillRect b="-12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85E8806D-A921-485D-83BA-0088309A215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3314" y="1387466"/>
              <a:ext cx="8085388" cy="608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lvl1pPr marL="342900" indent="-342900" algn="l" rtl="0" eaLnBrk="1" fontAlgn="base" hangingPunct="1">
                <a:spcBef>
                  <a:spcPct val="30000"/>
                </a:spcBef>
                <a:spcAft>
                  <a:spcPct val="0"/>
                </a:spcAft>
                <a:buClrTx/>
                <a:buSzPct val="85000"/>
                <a:buFont typeface="Wingdings" panose="05000000000000000000" pitchFamily="2" charset="2"/>
                <a:buChar char="Ø"/>
                <a:defRPr lang="en-US" sz="2800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25475" indent="-277813" algn="l" rtl="0" eaLnBrk="1" fontAlgn="base" hangingPunct="1">
                <a:spcBef>
                  <a:spcPct val="30000"/>
                </a:spcBef>
                <a:spcAft>
                  <a:spcPct val="0"/>
                </a:spcAft>
                <a:buClrTx/>
                <a:buSzPct val="100000"/>
                <a:buFont typeface="Symbol" pitchFamily="18" charset="2"/>
                <a:buChar char="·"/>
                <a:defRPr lang="en-US" sz="2400" dirty="0" smtClean="0">
                  <a:solidFill>
                    <a:schemeClr val="tx1"/>
                  </a:solidFill>
                  <a:latin typeface="+mn-lt"/>
                </a:defRPr>
              </a:lvl2pPr>
              <a:lvl3pPr marL="854075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SzPct val="70000"/>
                <a:buFont typeface="Arial" panose="020B0604020202020204" pitchFamily="34" charset="0"/>
                <a:buChar char="‒"/>
                <a:defRPr lang="en-US" sz="2000" dirty="0" smtClean="0">
                  <a:solidFill>
                    <a:schemeClr val="tx1"/>
                  </a:solidFill>
                  <a:latin typeface="+mn-lt"/>
                </a:defRPr>
              </a:lvl3pPr>
              <a:lvl4pPr marL="1203325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›"/>
                <a:defRPr lang="en-US" sz="1800" dirty="0" smtClean="0">
                  <a:solidFill>
                    <a:schemeClr val="tx1"/>
                  </a:solidFill>
                  <a:latin typeface="+mn-lt"/>
                </a:defRPr>
              </a:lvl4pPr>
              <a:lvl5pPr marL="1431925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lang="en-US" sz="1600" dirty="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Symbol" pitchFamily="18" charset="2"/>
                <a:buChar char="-"/>
                <a:defRPr sz="12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Symbol" pitchFamily="18" charset="2"/>
                <a:buChar char="-"/>
                <a:defRPr sz="12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Symbol" pitchFamily="18" charset="2"/>
                <a:buChar char="-"/>
                <a:defRPr sz="12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1" fontAlgn="base" hangingPunct="1">
                <a:spcBef>
                  <a:spcPct val="30000"/>
                </a:spcBef>
                <a:spcAft>
                  <a:spcPct val="0"/>
                </a:spcAft>
                <a:buFont typeface="Symbol" pitchFamily="18" charset="2"/>
                <a:buChar char="-"/>
                <a:defRPr sz="1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panose="05000000000000000000" pitchFamily="2" charset="2"/>
                <a:buNone/>
              </a:pPr>
              <a:r>
                <a:rPr lang="en-US" sz="1600" kern="0" dirty="0"/>
                <a:t>Histogram plots of the percent change in total uncertainty for SA and SST model</a:t>
              </a: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62048F-222F-4247-B037-9078BDB2EB92}"/>
              </a:ext>
            </a:extLst>
          </p:cNvPr>
          <p:cNvSpPr/>
          <p:nvPr/>
        </p:nvSpPr>
        <p:spPr>
          <a:xfrm>
            <a:off x="304800" y="4688680"/>
            <a:ext cx="8534400" cy="769384"/>
          </a:xfrm>
          <a:prstGeom prst="roundRect">
            <a:avLst>
              <a:gd name="adj" fmla="val 10000"/>
            </a:avLst>
          </a:prstGeom>
          <a:solidFill>
            <a:srgbClr val="1F77B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28" name="Rectangle 27" descr="Transfer">
            <a:extLst>
              <a:ext uri="{FF2B5EF4-FFF2-40B4-BE49-F238E27FC236}">
                <a16:creationId xmlns:a16="http://schemas.microsoft.com/office/drawing/2014/main" id="{4FC9315B-101C-48FA-BB48-7BE5BB26676D}"/>
              </a:ext>
            </a:extLst>
          </p:cNvPr>
          <p:cNvSpPr/>
          <p:nvPr/>
        </p:nvSpPr>
        <p:spPr>
          <a:xfrm>
            <a:off x="537538" y="4861791"/>
            <a:ext cx="423161" cy="423161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09F734-C46E-4BCE-885F-65AD0688AB05}"/>
              </a:ext>
            </a:extLst>
          </p:cNvPr>
          <p:cNvGrpSpPr/>
          <p:nvPr/>
        </p:nvGrpSpPr>
        <p:grpSpPr>
          <a:xfrm>
            <a:off x="1193439" y="4688680"/>
            <a:ext cx="7645760" cy="769384"/>
            <a:chOff x="888639" y="1925267"/>
            <a:chExt cx="7645760" cy="76938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550F22E-19B4-4A89-9C41-3B9823D9360E}"/>
                </a:ext>
              </a:extLst>
            </p:cNvPr>
            <p:cNvSpPr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F35960E-1E24-47BE-A65C-27BE7549BEFD}"/>
                    </a:ext>
                  </a:extLst>
                </p:cNvPr>
                <p:cNvSpPr txBox="1"/>
                <p:nvPr/>
              </p:nvSpPr>
              <p:spPr>
                <a:xfrm>
                  <a:off x="888639" y="1925267"/>
                  <a:ext cx="7645760" cy="76938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bg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81427" tIns="81427" rIns="81427" bIns="81427" numCol="1" spcCol="1270" anchor="ctr" anchorCtr="0">
                  <a:noAutofit/>
                </a:bodyPr>
                <a:lstStyle/>
                <a:p>
                  <a:pPr algn="l"/>
                  <a:r>
                    <a:rPr lang="en-US" sz="1600" b="1" dirty="0"/>
                    <a:t>The moment has the largest percent change in uncertainty, because it’s magnitude is of the order </a:t>
                  </a:r>
                  <a14:m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r>
                    <a:rPr lang="en-US" sz="1600" b="1" dirty="0"/>
                    <a:t> or smaller</a:t>
                  </a: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F35960E-1E24-47BE-A65C-27BE7549BE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639" y="1925267"/>
                  <a:ext cx="7645760" cy="769384"/>
                </a:xfrm>
                <a:prstGeom prst="rect">
                  <a:avLst/>
                </a:prstGeom>
                <a:blipFill>
                  <a:blip r:embed="rId10"/>
                  <a:stretch>
                    <a:fillRect l="-5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FCE19E2-ACB1-4645-915F-4260B26093F9}"/>
              </a:ext>
            </a:extLst>
          </p:cNvPr>
          <p:cNvSpPr/>
          <p:nvPr/>
        </p:nvSpPr>
        <p:spPr>
          <a:xfrm>
            <a:off x="335281" y="5604739"/>
            <a:ext cx="8534400" cy="769384"/>
          </a:xfrm>
          <a:prstGeom prst="roundRect">
            <a:avLst>
              <a:gd name="adj" fmla="val 10000"/>
            </a:avLst>
          </a:prstGeom>
          <a:solidFill>
            <a:srgbClr val="1F77B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7" name="Rectangle 36" descr="Transfer">
            <a:extLst>
              <a:ext uri="{FF2B5EF4-FFF2-40B4-BE49-F238E27FC236}">
                <a16:creationId xmlns:a16="http://schemas.microsoft.com/office/drawing/2014/main" id="{D4BAE7A9-E411-45D5-BECF-301E79AF533B}"/>
              </a:ext>
            </a:extLst>
          </p:cNvPr>
          <p:cNvSpPr/>
          <p:nvPr/>
        </p:nvSpPr>
        <p:spPr>
          <a:xfrm>
            <a:off x="568019" y="5777850"/>
            <a:ext cx="423161" cy="423161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81580E4-8E13-4BC8-A8AC-47C190C6E5E8}"/>
              </a:ext>
            </a:extLst>
          </p:cNvPr>
          <p:cNvGrpSpPr/>
          <p:nvPr/>
        </p:nvGrpSpPr>
        <p:grpSpPr>
          <a:xfrm>
            <a:off x="1223920" y="5604739"/>
            <a:ext cx="7645760" cy="769384"/>
            <a:chOff x="888639" y="1925267"/>
            <a:chExt cx="7645760" cy="769384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738D44-58E6-46D9-8369-4AFD8C57966B}"/>
                </a:ext>
              </a:extLst>
            </p:cNvPr>
            <p:cNvSpPr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A5AF224-2270-4B92-8228-B933EDAC6FA5}"/>
                </a:ext>
              </a:extLst>
            </p:cNvPr>
            <p:cNvSpPr txBox="1"/>
            <p:nvPr/>
          </p:nvSpPr>
          <p:spPr>
            <a:xfrm>
              <a:off x="888639" y="1925267"/>
              <a:ext cx="7645760" cy="76938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427" tIns="81427" rIns="81427" bIns="81427" numCol="1" spcCol="1270" anchor="ctr" anchorCtr="0">
              <a:noAutofit/>
            </a:bodyPr>
            <a:lstStyle/>
            <a:p>
              <a:pPr algn="l"/>
              <a:r>
                <a:rPr lang="en-US" sz="1600" b="1" dirty="0"/>
                <a:t>The lift coefficient showed the second highest percent change followed by the drag coefficient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BA63387-922A-4E6B-860C-9D65A16C19FC}"/>
              </a:ext>
            </a:extLst>
          </p:cNvPr>
          <p:cNvSpPr txBox="1"/>
          <p:nvPr/>
        </p:nvSpPr>
        <p:spPr>
          <a:xfrm>
            <a:off x="2707378" y="4237983"/>
            <a:ext cx="3729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1F77B4"/>
                </a:solidFill>
              </a:rPr>
              <a:t>Takeaways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B89E910-98D1-4DBA-8D2A-3061B6A7B1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2039507"/>
            <a:ext cx="3228096" cy="2152064"/>
          </a:xfrm>
          <a:prstGeom prst="rect">
            <a:avLst/>
          </a:prstGeom>
        </p:spPr>
      </p:pic>
      <p:pic>
        <p:nvPicPr>
          <p:cNvPr id="26" name="Content Placeholder 16" descr="Chart, bar chart&#10;&#10;Description automatically generated">
            <a:extLst>
              <a:ext uri="{FF2B5EF4-FFF2-40B4-BE49-F238E27FC236}">
                <a16:creationId xmlns:a16="http://schemas.microsoft.com/office/drawing/2014/main" id="{6E6CD352-0810-44FE-AE02-3C2590A82C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104" y="2039508"/>
            <a:ext cx="3228096" cy="2152064"/>
          </a:xfrm>
          <a:prstGeom prst="rect">
            <a:avLst/>
          </a:prstGeom>
        </p:spPr>
      </p:pic>
      <p:pic>
        <p:nvPicPr>
          <p:cNvPr id="24" name="Picture 23" descr="Chart, waterfall chart&#10;&#10;Description automatically generated">
            <a:extLst>
              <a:ext uri="{FF2B5EF4-FFF2-40B4-BE49-F238E27FC236}">
                <a16:creationId xmlns:a16="http://schemas.microsoft.com/office/drawing/2014/main" id="{483E0D1E-B40A-49D0-9A41-01F97A0575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039507"/>
            <a:ext cx="3228096" cy="2152064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DCF9ACC-C237-4C06-9604-C37ABBD7554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38" end="792.104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514637" y="55341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49691"/>
      </p:ext>
    </p:extLst>
  </p:cSld>
  <p:clrMapOvr>
    <a:masterClrMapping/>
  </p:clrMapOvr>
  <p:transition advClick="0" advTm="29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685" x="598488" y="1498600"/>
          <p14:tracePt t="39696" x="366713" y="1450975"/>
          <p14:tracePt t="39706" x="239713" y="1419225"/>
          <p14:tracePt t="39712" x="158750" y="1403350"/>
          <p14:tracePt t="39721" x="103188" y="1387475"/>
          <p14:tracePt t="39728" x="87313" y="1371600"/>
          <p14:tracePt t="39737" x="71438" y="1363663"/>
          <p14:tracePt t="39745" x="71438" y="1355725"/>
          <p14:tracePt t="39753" x="63500" y="1347788"/>
          <p14:tracePt t="39756" x="63500" y="1339850"/>
          <p14:tracePt t="39765" x="63500" y="1331913"/>
          <p14:tracePt t="39773" x="55563" y="1323975"/>
          <p14:tracePt t="39797" x="55563" y="1316038"/>
          <p14:tracePt t="39830" x="63500" y="1316038"/>
          <p14:tracePt t="39973" x="55563" y="1316038"/>
          <p14:tracePt t="39981" x="31750" y="13160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F7D8F-9EA6-4939-ADBD-9210F5E99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0505D-6CE9-40B9-BEAB-58AEC40F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32F3076-2BDC-4C87-8C87-753B93D298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412787"/>
              </p:ext>
            </p:extLst>
          </p:nvPr>
        </p:nvGraphicFramePr>
        <p:xfrm>
          <a:off x="304800" y="877888"/>
          <a:ext cx="8534400" cy="558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794DA5-8CAD-453C-B906-3CEE1C7234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6" end="970.00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72600" y="57912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07973"/>
      </p:ext>
    </p:extLst>
  </p:cSld>
  <p:clrMapOvr>
    <a:masterClrMapping/>
  </p:clrMapOvr>
  <p:transition advClick="0" advTm="40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3199-5891-488B-9557-EDDA9176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831B-DD2C-454A-B41A-724C153B0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Co-authors: Thomas West, Matthew Rhode, Elizabeth Rieken, Jacob Lampenfield, and Daniel Rodriguez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Robert Baurle and Aaron Erb for their insights and directions regarding the CFD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Hypersonics</a:t>
            </a:r>
            <a:r>
              <a:rPr lang="en-US" dirty="0"/>
              <a:t> Technology Project under the Aeronautics Research Mission Directorate at NASA for funding this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95091B-610D-4D12-A193-DAC72E9BF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47E31E-820A-447F-BE03-CA251BE8991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3" end="189.26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6400" y="55626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27706"/>
      </p:ext>
    </p:extLst>
  </p:cSld>
  <p:clrMapOvr>
    <a:masterClrMapping/>
  </p:clrMapOvr>
  <p:transition advClick="0" advTm="11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0BF0-7DCE-4345-936F-B7F5B241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" name="Content Placeholder 6" descr="Person with idea concept">
            <a:extLst>
              <a:ext uri="{FF2B5EF4-FFF2-40B4-BE49-F238E27FC236}">
                <a16:creationId xmlns:a16="http://schemas.microsoft.com/office/drawing/2014/main" id="{5608DD0D-88EC-4EE3-A891-9292366BC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" y="877888"/>
            <a:ext cx="8372475" cy="558165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4C6C8-644E-4CC2-BD17-CDA9BF3C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D9E1-CBA7-450F-9BCA-F61EBB7FA5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163A548-5CCA-444D-95D3-D388B86DB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6400" y="54864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69767"/>
      </p:ext>
    </p:extLst>
  </p:cSld>
  <p:clrMapOvr>
    <a:masterClrMapping/>
  </p:clrMapOvr>
  <p:transition advClick="0" advTm="4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73" x="1365250" y="3879850"/>
          <p14:tracePt t="2481" x="1289050" y="3898900"/>
          <p14:tracePt t="2499" x="1060450" y="3943350"/>
          <p14:tracePt t="2516" x="889000" y="3981450"/>
          <p14:tracePt t="2533" x="869950" y="3956050"/>
          <p14:tracePt t="2549" x="933450" y="3848100"/>
          <p14:tracePt t="2566" x="1066800" y="3600450"/>
          <p14:tracePt t="2583" x="1219200" y="3333750"/>
          <p14:tracePt t="2599" x="1409700" y="3054350"/>
          <p14:tracePt t="2616" x="1606550" y="2787650"/>
          <p14:tracePt t="2633" x="1955800" y="2222500"/>
          <p14:tracePt t="2649" x="2241550" y="1638300"/>
          <p14:tracePt t="2666" x="2540000" y="952500"/>
          <p14:tracePt t="2683" x="2857500" y="317500"/>
          <p14:tracePt t="2699" x="3213100" y="0"/>
          <p14:tracePt t="2716" x="3581400" y="0"/>
          <p14:tracePt t="2733" x="3981450" y="0"/>
          <p14:tracePt t="2749" x="4267200" y="0"/>
          <p14:tracePt t="2766" x="4406900" y="0"/>
          <p14:tracePt t="2783" x="4419600" y="0"/>
          <p14:tracePt t="2799" x="4381500" y="0"/>
          <p14:tracePt t="2816" x="4305300" y="6350"/>
          <p14:tracePt t="2833" x="3924300" y="165100"/>
          <p14:tracePt t="2849" x="3352800" y="330200"/>
          <p14:tracePt t="2866" x="2622550" y="495300"/>
          <p14:tracePt t="2882" x="1816100" y="628650"/>
          <p14:tracePt t="2899" x="1238250" y="666750"/>
          <p14:tracePt t="2916" x="977900" y="654050"/>
          <p14:tracePt t="2932" x="958850" y="641350"/>
          <p14:tracePt t="2949" x="958850" y="628650"/>
          <p14:tracePt t="2966" x="933450" y="622300"/>
          <p14:tracePt t="2983" x="876300" y="603250"/>
          <p14:tracePt t="2999" x="774700" y="603250"/>
          <p14:tracePt t="3016" x="565150" y="603250"/>
          <p14:tracePt t="3033" x="254000" y="647700"/>
          <p14:tracePt t="3833" x="1695450" y="6851650"/>
          <p14:tracePt t="3850" x="2851150" y="6851650"/>
          <p14:tracePt t="3866" x="4603750" y="6819900"/>
          <p14:tracePt t="3883" x="5899150" y="6515100"/>
          <p14:tracePt t="3900" x="7131050" y="5949950"/>
          <p14:tracePt t="3916" x="8210550" y="5187950"/>
          <p14:tracePt t="3933" x="8985250" y="4438650"/>
          <p14:tracePt t="3994" x="9061450" y="2698750"/>
          <p14:tracePt t="4001" x="8737600" y="2527300"/>
          <p14:tracePt t="4011" x="8324850" y="2381250"/>
          <p14:tracePt t="4018" x="7848600" y="2273300"/>
          <p14:tracePt t="4032" x="7372350" y="2190750"/>
          <p14:tracePt t="4049" x="5803900" y="2095500"/>
          <p14:tracePt t="4065" x="4737100" y="2095500"/>
          <p14:tracePt t="4082" x="3829050" y="2082800"/>
          <p14:tracePt t="4099" x="2927350" y="2044700"/>
          <p14:tracePt t="4115" x="2171700" y="1943100"/>
          <p14:tracePt t="4132" x="1651000" y="1835150"/>
          <p14:tracePt t="4149" x="1339850" y="1752600"/>
          <p14:tracePt t="4165" x="1250950" y="1714500"/>
          <p14:tracePt t="4218" x="1238250" y="1714500"/>
          <p14:tracePt t="4225" x="1231900" y="1714500"/>
          <p14:tracePt t="4233" x="1212850" y="1727200"/>
          <p14:tracePt t="4249" x="1143000" y="1778000"/>
          <p14:tracePt t="4265" x="984250" y="1892300"/>
          <p14:tracePt t="4282" x="730250" y="2038350"/>
          <p14:tracePt t="4298" x="482600" y="2127250"/>
          <p14:tracePt t="4315" x="184150" y="2165350"/>
          <p14:tracePt t="4729" x="165100" y="285750"/>
          <p14:tracePt t="4737" x="533400" y="438150"/>
          <p14:tracePt t="4749" x="901700" y="609600"/>
          <p14:tracePt t="4766" x="1530350" y="958850"/>
          <p14:tracePt t="4783" x="2095500" y="1320800"/>
          <p14:tracePt t="4799" x="2571750" y="1619250"/>
          <p14:tracePt t="4816" x="2971800" y="1816100"/>
          <p14:tracePt t="4833" x="3359150" y="1955800"/>
          <p14:tracePt t="4850" x="3854450" y="2076450"/>
          <p14:tracePt t="4866" x="4203700" y="2139950"/>
          <p14:tracePt t="4883" x="4445000" y="2165350"/>
          <p14:tracePt t="4900" x="4508500" y="2165350"/>
          <p14:tracePt t="4929" x="4502150" y="2152650"/>
          <p14:tracePt t="4938" x="4489450" y="2139950"/>
          <p14:tracePt t="4949" x="4464050" y="2127250"/>
          <p14:tracePt t="4966" x="4286250" y="2070100"/>
          <p14:tracePt t="4983" x="3822700" y="1943100"/>
          <p14:tracePt t="4999" x="3124200" y="1778000"/>
          <p14:tracePt t="5016" x="2171700" y="1587500"/>
          <p14:tracePt t="5033" x="1225550" y="1409700"/>
          <p14:tracePt t="5050" x="495300" y="1282700"/>
          <p14:tracePt t="5433" x="31750" y="2533650"/>
          <p14:tracePt t="5441" x="285750" y="2590800"/>
          <p14:tracePt t="5450" x="520700" y="2635250"/>
          <p14:tracePt t="5466" x="723900" y="2679700"/>
          <p14:tracePt t="5483" x="1003300" y="2736850"/>
          <p14:tracePt t="5499" x="1035050" y="2743200"/>
          <p14:tracePt t="5516" x="1092200" y="2755900"/>
          <p14:tracePt t="5533" x="1193800" y="2774950"/>
          <p14:tracePt t="5549" x="1397000" y="2806700"/>
          <p14:tracePt t="5566" x="1625600" y="2838450"/>
          <p14:tracePt t="5583" x="2012950" y="2857500"/>
          <p14:tracePt t="5599" x="2451100" y="2863850"/>
          <p14:tracePt t="5616" x="2952750" y="2876550"/>
          <p14:tracePt t="5633" x="3467100" y="2876550"/>
          <p14:tracePt t="5649" x="4000500" y="2857500"/>
          <p14:tracePt t="5666" x="4076700" y="2844800"/>
          <p14:tracePt t="5682" x="4133850" y="2819400"/>
          <p14:tracePt t="5699" x="4140200" y="2749550"/>
          <p14:tracePt t="5716" x="4127500" y="2673350"/>
          <p14:tracePt t="5733" x="4070350" y="2540000"/>
          <p14:tracePt t="5749" x="3962400" y="2330450"/>
          <p14:tracePt t="5766" x="3810000" y="2063750"/>
          <p14:tracePt t="5782" x="3632200" y="1771650"/>
          <p14:tracePt t="5799" x="3416300" y="1517650"/>
          <p14:tracePt t="5816" x="3213100" y="1314450"/>
          <p14:tracePt t="5832" x="3041650" y="1162050"/>
          <p14:tracePt t="5833" x="2946400" y="1085850"/>
          <p14:tracePt t="5849" x="2838450" y="1003300"/>
          <p14:tracePt t="5866" x="2667000" y="901700"/>
          <p14:tracePt t="5882" x="2489200" y="806450"/>
          <p14:tracePt t="5899" x="2432050" y="762000"/>
          <p14:tracePt t="5916" x="2413000" y="755650"/>
          <p14:tracePt t="6029" x="2413000" y="762000"/>
          <p14:tracePt t="6058" x="2413000" y="774700"/>
          <p14:tracePt t="6066" x="2413000" y="806450"/>
          <p14:tracePt t="6073" x="2413000" y="882650"/>
          <p14:tracePt t="6083" x="2413000" y="984250"/>
          <p14:tracePt t="6099" x="2463800" y="1352550"/>
          <p14:tracePt t="6429" x="2501900" y="1333500"/>
          <p14:tracePt t="6437" x="2559050" y="1301750"/>
          <p14:tracePt t="6448" x="2667000" y="1257300"/>
          <p14:tracePt t="6465" x="2952750" y="1200150"/>
          <p14:tracePt t="6481" x="3333750" y="1123950"/>
          <p14:tracePt t="6498" x="3511550" y="1066800"/>
          <p14:tracePt t="6515" x="3619500" y="1016000"/>
          <p14:tracePt t="6531" x="3638550" y="990600"/>
          <p14:tracePt t="6548" x="3657600" y="952500"/>
          <p14:tracePt t="6565" x="3683000" y="920750"/>
          <p14:tracePt t="6581" x="3714750" y="869950"/>
          <p14:tracePt t="6598" x="3746500" y="800100"/>
          <p14:tracePt t="6615" x="3771900" y="730250"/>
          <p14:tracePt t="6631" x="3816350" y="615950"/>
          <p14:tracePt t="6648" x="3829050" y="508000"/>
          <p14:tracePt t="6665" x="3797300" y="330200"/>
          <p14:tracePt t="6681" x="3721100" y="222250"/>
          <p14:tracePt t="6698" x="3575050" y="101600"/>
          <p14:tracePt t="6715" x="3359150" y="0"/>
          <p14:tracePt t="6731" x="3124200" y="0"/>
          <p14:tracePt t="6748" x="2749550" y="0"/>
          <p14:tracePt t="6765" x="2381250" y="0"/>
          <p14:tracePt t="6781" x="2152650" y="0"/>
          <p14:tracePt t="6798" x="2025650" y="0"/>
          <p14:tracePt t="6815" x="2006600" y="0"/>
          <p14:tracePt t="6831" x="2000250" y="0"/>
          <p14:tracePt t="6865" x="1981200" y="0"/>
          <p14:tracePt t="6881" x="1936750" y="6350"/>
          <p14:tracePt t="6898" x="1797050" y="6350"/>
          <p14:tracePt t="6915" x="1638300" y="6350"/>
          <p14:tracePt t="6931" x="1473200" y="6350"/>
          <p14:tracePt t="6947" x="1238250" y="0"/>
          <p14:tracePt t="6965" x="971550" y="0"/>
          <p14:tracePt t="6981" x="698500" y="0"/>
          <p14:tracePt t="6997" x="501650" y="0"/>
          <p14:tracePt t="7014" x="228600" y="0"/>
          <p14:tracePt t="8233" x="57150" y="38100"/>
          <p14:tracePt t="8242" x="374650" y="50800"/>
          <p14:tracePt t="8250" x="730250" y="50800"/>
          <p14:tracePt t="8264" x="1060450" y="63500"/>
          <p14:tracePt t="8281" x="2203450" y="114300"/>
          <p14:tracePt t="8297" x="2914650" y="165100"/>
          <p14:tracePt t="8314" x="3670300" y="241300"/>
          <p14:tracePt t="8330" x="4451350" y="317500"/>
          <p14:tracePt t="8347" x="5251450" y="368300"/>
          <p14:tracePt t="8364" x="6165850" y="425450"/>
          <p14:tracePt t="8380" x="7194550" y="520700"/>
          <p14:tracePt t="8397" x="8235950" y="654050"/>
          <p14:tracePt t="8650" x="382588" y="2320925"/>
          <p14:tracePt t="8657" x="541338" y="2336800"/>
          <p14:tracePt t="8665" x="630238" y="2336800"/>
          <p14:tracePt t="8673" x="669925" y="2328863"/>
          <p14:tracePt t="8683" x="693738" y="2289175"/>
          <p14:tracePt t="8689" x="701675" y="2224088"/>
          <p14:tracePt t="8698" x="701675" y="2160588"/>
          <p14:tracePt t="8706" x="661988" y="2057400"/>
          <p14:tracePt t="8713" x="566738" y="1922463"/>
          <p14:tracePt t="8722" x="390525" y="1722438"/>
          <p14:tracePt t="8729" x="192088" y="1514475"/>
        </p14:tracePtLst>
      </p14:laserTraceLst>
    </p:ext>
  </p:extLst>
</p:sld>
</file>

<file path=ppt/theme/theme1.xml><?xml version="1.0" encoding="utf-8"?>
<a:theme xmlns:a="http://schemas.openxmlformats.org/drawingml/2006/main" name="blank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6659_Constell_Copy_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6659_Constell_Copy_10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6659_Constell_Copy_10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73873"/>
        </a:accent1>
        <a:accent2>
          <a:srgbClr val="DAE6FB"/>
        </a:accent2>
        <a:accent3>
          <a:srgbClr val="FFFFFF"/>
        </a:accent3>
        <a:accent4>
          <a:srgbClr val="000000"/>
        </a:accent4>
        <a:accent5>
          <a:srgbClr val="AEAEBC"/>
        </a:accent5>
        <a:accent6>
          <a:srgbClr val="C5D0E3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6659_Constell_Copy_10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ASA_hypersonics.potx [Read-Only]" id="{4769D168-1A24-4932-BCA9-BCEFF60C8CF0}" vid="{7FC5385E-85F0-4FD6-BB24-DB4CB813931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0F53446C58E49AE2FC34E7C9BBA4D" ma:contentTypeVersion="6" ma:contentTypeDescription="Create a new document." ma:contentTypeScope="" ma:versionID="d8660b767858c6882cafeb8171979cb9">
  <xsd:schema xmlns:xsd="http://www.w3.org/2001/XMLSchema" xmlns:xs="http://www.w3.org/2001/XMLSchema" xmlns:p="http://schemas.microsoft.com/office/2006/metadata/properties" xmlns:ns2="011ec8a8-c21d-4983-b5cd-598a9c16583d" targetNamespace="http://schemas.microsoft.com/office/2006/metadata/properties" ma:root="true" ma:fieldsID="c08dc7cf54d782d3ee8dcb761b9c6921" ns2:_="">
    <xsd:import namespace="011ec8a8-c21d-4983-b5cd-598a9c16583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1ec8a8-c21d-4983-b5cd-598a9c1658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00815D-2428-4122-8062-F4DFC23C6A2A}">
  <ds:schemaRefs>
    <ds:schemaRef ds:uri="http://schemas.microsoft.com/office/2006/documentManagement/types"/>
    <ds:schemaRef ds:uri="011ec8a8-c21d-4983-b5cd-598a9c16583d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B5483EF-D4D7-4B82-8825-D5B2C532F4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F44058-A8AE-4438-A270-E23A127B9A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1ec8a8-c21d-4983-b5cd-598a9c1658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NASA_hypersonics Project Resources</Template>
  <TotalTime>16072</TotalTime>
  <Words>1069</Words>
  <Application>Microsoft Office PowerPoint</Application>
  <PresentationFormat>On-screen Show (4:3)</PresentationFormat>
  <Paragraphs>159</Paragraphs>
  <Slides>16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Cambria Math</vt:lpstr>
      <vt:lpstr>Symbol</vt:lpstr>
      <vt:lpstr>Wingdings</vt:lpstr>
      <vt:lpstr>blank</vt:lpstr>
      <vt:lpstr>CFD Validation of a Hypersonic Cone-Slice-Flap Variable Geometry Configuration</vt:lpstr>
      <vt:lpstr>Introduction</vt:lpstr>
      <vt:lpstr>Uncertainty Quantification</vt:lpstr>
      <vt:lpstr>Experimental Setup</vt:lpstr>
      <vt:lpstr>Simulation Setup</vt:lpstr>
      <vt:lpstr>VULCAN-CFD Uncertainty Study</vt:lpstr>
      <vt:lpstr>VULCAN-CFD Uncertainty Study</vt:lpstr>
      <vt:lpstr>Inviscid Anchoring Approach</vt:lpstr>
      <vt:lpstr>Validation Methodology</vt:lpstr>
      <vt:lpstr>Selected Validation Results</vt:lpstr>
      <vt:lpstr>Full Configuration Uncertainty</vt:lpstr>
      <vt:lpstr>Selected Results</vt:lpstr>
      <vt:lpstr>Selected Results</vt:lpstr>
      <vt:lpstr>Conclusions</vt:lpstr>
      <vt:lpstr>Acknowledgements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Funding Status</dc:title>
  <dc:creator>Evans, Laura D (LARC-B602A)[LAMPS]</dc:creator>
  <cp:lastModifiedBy>White, Laura M. (LARC-E403)</cp:lastModifiedBy>
  <cp:revision>109</cp:revision>
  <cp:lastPrinted>2016-09-30T19:49:39Z</cp:lastPrinted>
  <dcterms:created xsi:type="dcterms:W3CDTF">2016-07-21T14:20:58Z</dcterms:created>
  <dcterms:modified xsi:type="dcterms:W3CDTF">2023-05-09T23:30:03Z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0x010100DA20F53446C58E49AE2FC34E7C9BBA4D</vt:lpwstr>
  </property>
</Properties>
</file>