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4235" r:id="rId4"/>
    <p:sldMasterId id="2147483675" r:id="rId5"/>
  </p:sldMasterIdLst>
  <p:notesMasterIdLst>
    <p:notesMasterId r:id="rId30"/>
  </p:notesMasterIdLst>
  <p:handoutMasterIdLst>
    <p:handoutMasterId r:id="rId31"/>
  </p:handoutMasterIdLst>
  <p:sldIdLst>
    <p:sldId id="1987" r:id="rId6"/>
    <p:sldId id="1988" r:id="rId7"/>
    <p:sldId id="37868" r:id="rId8"/>
    <p:sldId id="2105" r:id="rId9"/>
    <p:sldId id="2100" r:id="rId10"/>
    <p:sldId id="37861" r:id="rId11"/>
    <p:sldId id="37869" r:id="rId12"/>
    <p:sldId id="37867" r:id="rId13"/>
    <p:sldId id="256" r:id="rId14"/>
    <p:sldId id="37858" r:id="rId15"/>
    <p:sldId id="2099" r:id="rId16"/>
    <p:sldId id="37859" r:id="rId17"/>
    <p:sldId id="37866" r:id="rId18"/>
    <p:sldId id="37865" r:id="rId19"/>
    <p:sldId id="5600" r:id="rId20"/>
    <p:sldId id="37860" r:id="rId21"/>
    <p:sldId id="37871" r:id="rId22"/>
    <p:sldId id="37863" r:id="rId23"/>
    <p:sldId id="2038" r:id="rId24"/>
    <p:sldId id="37870" r:id="rId25"/>
    <p:sldId id="2309" r:id="rId26"/>
    <p:sldId id="2311" r:id="rId27"/>
    <p:sldId id="37864" r:id="rId28"/>
    <p:sldId id="1938" r:id="rId29"/>
  </p:sldIdLst>
  <p:sldSz cx="12192000" cy="6858000"/>
  <p:notesSz cx="6950075" cy="9236075"/>
  <p:defaultTextStyle>
    <a:defPPr>
      <a:defRPr lang="en-US"/>
    </a:defPPr>
    <a:lvl1pPr algn="l" rtl="0" fontAlgn="base">
      <a:spcBef>
        <a:spcPct val="0"/>
      </a:spcBef>
      <a:spcAft>
        <a:spcPct val="0"/>
      </a:spcAft>
      <a:defRPr kern="1200">
        <a:solidFill>
          <a:schemeClr val="tx1"/>
        </a:solidFill>
        <a:latin typeface="Arial" pitchFamily="34" charset="0"/>
        <a:ea typeface="+mn-ea"/>
        <a:cs typeface="+mn-cs"/>
      </a:defRPr>
    </a:lvl1pPr>
    <a:lvl2pPr marL="457200" algn="l" rtl="0" fontAlgn="base">
      <a:spcBef>
        <a:spcPct val="0"/>
      </a:spcBef>
      <a:spcAft>
        <a:spcPct val="0"/>
      </a:spcAft>
      <a:defRPr kern="1200">
        <a:solidFill>
          <a:schemeClr val="tx1"/>
        </a:solidFill>
        <a:latin typeface="Arial" pitchFamily="34" charset="0"/>
        <a:ea typeface="+mn-ea"/>
        <a:cs typeface="+mn-cs"/>
      </a:defRPr>
    </a:lvl2pPr>
    <a:lvl3pPr marL="914400" algn="l" rtl="0" fontAlgn="base">
      <a:spcBef>
        <a:spcPct val="0"/>
      </a:spcBef>
      <a:spcAft>
        <a:spcPct val="0"/>
      </a:spcAft>
      <a:defRPr kern="1200">
        <a:solidFill>
          <a:schemeClr val="tx1"/>
        </a:solidFill>
        <a:latin typeface="Arial" pitchFamily="34" charset="0"/>
        <a:ea typeface="+mn-ea"/>
        <a:cs typeface="+mn-cs"/>
      </a:defRPr>
    </a:lvl3pPr>
    <a:lvl4pPr marL="1371600" algn="l" rtl="0" fontAlgn="base">
      <a:spcBef>
        <a:spcPct val="0"/>
      </a:spcBef>
      <a:spcAft>
        <a:spcPct val="0"/>
      </a:spcAft>
      <a:defRPr kern="1200">
        <a:solidFill>
          <a:schemeClr val="tx1"/>
        </a:solidFill>
        <a:latin typeface="Arial" pitchFamily="34" charset="0"/>
        <a:ea typeface="+mn-ea"/>
        <a:cs typeface="+mn-cs"/>
      </a:defRPr>
    </a:lvl4pPr>
    <a:lvl5pPr marL="1828800" algn="l" rtl="0" fontAlgn="base">
      <a:spcBef>
        <a:spcPct val="0"/>
      </a:spcBef>
      <a:spcAft>
        <a:spcPct val="0"/>
      </a:spcAft>
      <a:defRPr kern="1200">
        <a:solidFill>
          <a:schemeClr val="tx1"/>
        </a:solidFill>
        <a:latin typeface="Arial" pitchFamily="34" charset="0"/>
        <a:ea typeface="+mn-ea"/>
        <a:cs typeface="+mn-cs"/>
      </a:defRPr>
    </a:lvl5pPr>
    <a:lvl6pPr marL="2286000" algn="l" defTabSz="914400" rtl="0" eaLnBrk="1" latinLnBrk="0" hangingPunct="1">
      <a:defRPr kern="1200">
        <a:solidFill>
          <a:schemeClr val="tx1"/>
        </a:solidFill>
        <a:latin typeface="Arial" pitchFamily="34" charset="0"/>
        <a:ea typeface="+mn-ea"/>
        <a:cs typeface="+mn-cs"/>
      </a:defRPr>
    </a:lvl6pPr>
    <a:lvl7pPr marL="2743200" algn="l" defTabSz="914400" rtl="0" eaLnBrk="1" latinLnBrk="0" hangingPunct="1">
      <a:defRPr kern="1200">
        <a:solidFill>
          <a:schemeClr val="tx1"/>
        </a:solidFill>
        <a:latin typeface="Arial" pitchFamily="34" charset="0"/>
        <a:ea typeface="+mn-ea"/>
        <a:cs typeface="+mn-cs"/>
      </a:defRPr>
    </a:lvl7pPr>
    <a:lvl8pPr marL="3200400" algn="l" defTabSz="914400" rtl="0" eaLnBrk="1" latinLnBrk="0" hangingPunct="1">
      <a:defRPr kern="1200">
        <a:solidFill>
          <a:schemeClr val="tx1"/>
        </a:solidFill>
        <a:latin typeface="Arial" pitchFamily="34" charset="0"/>
        <a:ea typeface="+mn-ea"/>
        <a:cs typeface="+mn-cs"/>
      </a:defRPr>
    </a:lvl8pPr>
    <a:lvl9pPr marL="3657600" algn="l" defTabSz="914400" rtl="0" eaLnBrk="1" latinLnBrk="0" hangingPunct="1">
      <a:defRPr kern="1200">
        <a:solidFill>
          <a:schemeClr val="tx1"/>
        </a:solidFill>
        <a:latin typeface="Arial" pitchFamily="34" charset="0"/>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2910" userDrawn="1">
          <p15:clr>
            <a:srgbClr val="A4A3A4"/>
          </p15:clr>
        </p15:guide>
        <p15:guide id="2" pos="2189" userDrawn="1">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357BE32-DEE3-811B-0A99-48DB4D359AB5}" name="Gustetic, Jenn (HQ-OA000)" initials="GJ(O" userId="S::jgusteti@ndc.nasa.gov::2048cfdd-9287-49ba-9714-674768184db6" providerId="AD"/>
  <p188:author id="{7996D54A-2D38-110F-7E65-45A0DC1002A9}" name="Nicholas Mercurio" initials="NM" userId="S::nicholas.mercurio@reisystems.com::29892969-4317-4678-9f2e-ccb9e3172157" providerId="AD"/>
  <p188:author id="{66A55885-6FEF-3456-137B-1BB86A64576E}" name="Kimberly Augone" initials="KA" userId="S::kimberly.augone@reisystems.com::18ae7e74-479d-4f54-8254-e686983a9b13" providerId="AD"/>
  <p188:author id="{4B2AD2BE-99C7-093F-9DC2-A2A26837A5D4}" name="Carita O'Rourke" initials="CO" userId="S::carita.orourke@reisystems.com::6be1933a-42c9-47e1-8ba2-21f3124b40d9" providerId="AD"/>
  <p188:author id="{60BF3CC9-A2CF-BC3A-EA40-F88B3FDA8276}" name="Augone, Kimberly G. (ARC-DIB)[REI SYSTEMS INC]" initials="AKG(DSI" userId="S::kaugone@ndc.nasa.gov::d3ad5faa-d07f-4131-8ff1-ef0d30c15f57" providerId="AD"/>
  <p188:author id="{8D1587CB-E092-B37A-20B8-D4384E243AA7}" name="Jeimy Rodriguez" initials="JR" userId="S::jeimy.rodriguez@reisystems.com::042de295-4721-4c37-b9a2-cb8cd4c7bca8" providerId="AD"/>
  <p188:author id="{A4F18ACE-E0E5-A7DD-6DBB-D5FAE01B4590}" name="Kessler, Jason L. (HQ-OA000)" initials="K(" userId="S::jlkessle@ndc.nasa.gov::1f936a6f-f1f5-4a08-91e1-e0d0117a3abd" providerId="AD"/>
  <p188:author id="{92B3C7EE-1375-8761-626A-2E445F88669A}" name="Kvaternik, Kathryn E. (ARC-DIB)" initials="KKE(D" userId="S::kkvatern@ndc.nasa.gov::058f8d3b-3c83-4957-b3a6-4d7b163ac9c6" providerId="AD"/>
  <p188:author id="{99C055FF-63AA-2F73-5893-D78845F7C48D}" name="Cho, Young H. (HQ-MD000)" initials="C(" userId="S::yhcho1@ndc.nasa.gov::f4549429-589b-4438-b27c-1b1fd7c9c4e4"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7" name="McClave, Bethany A. (ARC-DIB)" initials="" lastIdx="4" clrIdx="6"/>
  <p:cmAuthor id="1" name="Heather Morgan" initials="HM" lastIdx="23" clrIdx="0"/>
  <p:cmAuthor id="8" name="Kimberly Augone" initials="KA [2]" lastIdx="10" clrIdx="7">
    <p:extLst>
      <p:ext uri="{19B8F6BF-5375-455C-9EA6-DF929625EA0E}">
        <p15:presenceInfo xmlns:p15="http://schemas.microsoft.com/office/powerpoint/2012/main" userId="S::kimberly.augone@reisystems.com::18ae7e74-479d-4f54-8254-e686983a9b13" providerId="AD"/>
      </p:ext>
    </p:extLst>
  </p:cmAuthor>
  <p:cmAuthor id="2" name="Shiva Bhat" initials="SB" lastIdx="10" clrIdx="1"/>
  <p:cmAuthor id="9" name="Nicholas Mercurio" initials="NM" lastIdx="31" clrIdx="8">
    <p:extLst>
      <p:ext uri="{19B8F6BF-5375-455C-9EA6-DF929625EA0E}">
        <p15:presenceInfo xmlns:p15="http://schemas.microsoft.com/office/powerpoint/2012/main" userId="S::nicholas.mercurio@reisystems.com::29892969-4317-4678-9f2e-ccb9e3172157" providerId="AD"/>
      </p:ext>
    </p:extLst>
  </p:cmAuthor>
  <p:cmAuthor id="3" name="Robert Fisher" initials="RF" lastIdx="14" clrIdx="2"/>
  <p:cmAuthor id="10" name="Carita O'Rourke" initials="CO" lastIdx="68" clrIdx="9">
    <p:extLst>
      <p:ext uri="{19B8F6BF-5375-455C-9EA6-DF929625EA0E}">
        <p15:presenceInfo xmlns:p15="http://schemas.microsoft.com/office/powerpoint/2012/main" userId="S::carita.orourke@reisystems.com::6be1933a-42c9-47e1-8ba2-21f3124b40d9" providerId="AD"/>
      </p:ext>
    </p:extLst>
  </p:cmAuthor>
  <p:cmAuthor id="4" name="Jeimy Rodriguez" initials="JR" lastIdx="18" clrIdx="3">
    <p:extLst>
      <p:ext uri="{19B8F6BF-5375-455C-9EA6-DF929625EA0E}">
        <p15:presenceInfo xmlns:p15="http://schemas.microsoft.com/office/powerpoint/2012/main" userId="S::jeimy.rodriguez@reisystems.com::042de295-4721-4c37-b9a2-cb8cd4c7bca8" providerId="AD"/>
      </p:ext>
    </p:extLst>
  </p:cmAuthor>
  <p:cmAuthor id="11" name="Bailey Light" initials="BL" lastIdx="16" clrIdx="10">
    <p:extLst>
      <p:ext uri="{19B8F6BF-5375-455C-9EA6-DF929625EA0E}">
        <p15:presenceInfo xmlns:p15="http://schemas.microsoft.com/office/powerpoint/2012/main" userId="S::bailey.light@reisystems.com::d566ae00-396c-49de-87d4-5b04c0f9b1f5" providerId="AD"/>
      </p:ext>
    </p:extLst>
  </p:cmAuthor>
  <p:cmAuthor id="5" name="Kimberly Augone" initials="KA" lastIdx="44" clrIdx="4">
    <p:extLst>
      <p:ext uri="{19B8F6BF-5375-455C-9EA6-DF929625EA0E}">
        <p15:presenceInfo xmlns:p15="http://schemas.microsoft.com/office/powerpoint/2012/main" userId="S-1-5-21-3139961691-2046080641-2004579825-6701" providerId="AD"/>
      </p:ext>
    </p:extLst>
  </p:cmAuthor>
  <p:cmAuthor id="12" name="McClave, Bethany A. (ARC-DIB)" initials="MBA(" lastIdx="50" clrIdx="11">
    <p:extLst>
      <p:ext uri="{19B8F6BF-5375-455C-9EA6-DF929625EA0E}">
        <p15:presenceInfo xmlns:p15="http://schemas.microsoft.com/office/powerpoint/2012/main" userId="S::bmcclave@ndc.nasa.gov::000dc737-5b16-404d-aa56-c4ab58ad611c" providerId="AD"/>
      </p:ext>
    </p:extLst>
  </p:cmAuthor>
  <p:cmAuthor id="6" name="Carita O'Rourke" initials="" lastIdx="13" clrIdx="5"/>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4A148"/>
    <a:srgbClr val="666666"/>
    <a:srgbClr val="858585"/>
    <a:srgbClr val="E46C0A"/>
    <a:srgbClr val="0066B2"/>
    <a:srgbClr val="595959"/>
    <a:srgbClr val="CDD0D5"/>
    <a:srgbClr val="7F7F7F"/>
    <a:srgbClr val="E9EDF4"/>
    <a:srgbClr val="2C7CB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5A65903-B9DF-4E79-A98E-CEC673D5D791}" v="476" dt="2023-05-01T23:45:41.451"/>
    <p1510:client id="{1CAF3EAC-161F-4330-7D36-B1CE7AEFAF56}" v="4" dt="2023-05-02T16:38:41.340"/>
    <p1510:client id="{2A5327C7-83FD-A9A5-70B9-0448300ECC80}" v="70" dt="2023-05-02T11:36:38.75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2160"/>
        <p:guide pos="3840"/>
      </p:guideLst>
    </p:cSldViewPr>
  </p:slideViewPr>
  <p:notesViewPr>
    <p:cSldViewPr snapToGrid="0">
      <p:cViewPr>
        <p:scale>
          <a:sx n="1" d="2"/>
          <a:sy n="1" d="2"/>
        </p:scale>
        <p:origin x="0" y="0"/>
      </p:cViewPr>
      <p:guideLst>
        <p:guide orient="horz" pos="2910"/>
        <p:guide pos="2189"/>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21" Type="http://schemas.openxmlformats.org/officeDocument/2006/relationships/slide" Target="slides/slide16.xml"/><Relationship Id="rId34" Type="http://schemas.openxmlformats.org/officeDocument/2006/relationships/viewProps" Target="view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presProps" Target="presProps.xml"/><Relationship Id="rId38"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commentAuthors" Target="commentAuthors.xml"/><Relationship Id="rId37" Type="http://schemas.microsoft.com/office/2015/10/relationships/revisionInfo" Target="revisionInfo.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notesMaster" Target="notesMasters/notesMaster1.xml"/><Relationship Id="rId35" Type="http://schemas.openxmlformats.org/officeDocument/2006/relationships/theme" Target="theme/theme1.xml"/><Relationship Id="rId8" Type="http://schemas.openxmlformats.org/officeDocument/2006/relationships/slide" Target="slides/slide3.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12329" cy="462120"/>
          </a:xfrm>
          <a:prstGeom prst="rect">
            <a:avLst/>
          </a:prstGeom>
        </p:spPr>
        <p:txBody>
          <a:bodyPr vert="horz" lIns="90740" tIns="45370" rIns="90740" bIns="45370" rtlCol="0"/>
          <a:lstStyle>
            <a:lvl1pPr algn="l">
              <a:defRPr sz="1200">
                <a:latin typeface="Arial" charset="0"/>
              </a:defRPr>
            </a:lvl1pPr>
          </a:lstStyle>
          <a:p>
            <a:pPr>
              <a:defRPr/>
            </a:pPr>
            <a:endParaRPr lang="en-US"/>
          </a:p>
        </p:txBody>
      </p:sp>
      <p:sp>
        <p:nvSpPr>
          <p:cNvPr id="3" name="Date Placeholder 2"/>
          <p:cNvSpPr>
            <a:spLocks noGrp="1"/>
          </p:cNvSpPr>
          <p:nvPr>
            <p:ph type="dt" sz="quarter" idx="1"/>
          </p:nvPr>
        </p:nvSpPr>
        <p:spPr>
          <a:xfrm>
            <a:off x="3936174" y="0"/>
            <a:ext cx="3012329" cy="462120"/>
          </a:xfrm>
          <a:prstGeom prst="rect">
            <a:avLst/>
          </a:prstGeom>
        </p:spPr>
        <p:txBody>
          <a:bodyPr vert="horz" lIns="90740" tIns="45370" rIns="90740" bIns="45370" rtlCol="0"/>
          <a:lstStyle>
            <a:lvl1pPr algn="r">
              <a:defRPr sz="1200">
                <a:latin typeface="Arial" charset="0"/>
              </a:defRPr>
            </a:lvl1pPr>
          </a:lstStyle>
          <a:p>
            <a:pPr>
              <a:defRPr/>
            </a:pPr>
            <a:fld id="{9B13B9C5-7B53-49B3-8292-43D6BCD9DA1C}" type="datetimeFigureOut">
              <a:rPr lang="en-US"/>
              <a:pPr>
                <a:defRPr/>
              </a:pPr>
              <a:t>5/4/2023</a:t>
            </a:fld>
            <a:endParaRPr lang="en-US"/>
          </a:p>
        </p:txBody>
      </p:sp>
      <p:sp>
        <p:nvSpPr>
          <p:cNvPr id="4" name="Footer Placeholder 3"/>
          <p:cNvSpPr>
            <a:spLocks noGrp="1"/>
          </p:cNvSpPr>
          <p:nvPr>
            <p:ph type="ftr" sz="quarter" idx="2"/>
          </p:nvPr>
        </p:nvSpPr>
        <p:spPr>
          <a:xfrm>
            <a:off x="1" y="8772379"/>
            <a:ext cx="3012329" cy="462120"/>
          </a:xfrm>
          <a:prstGeom prst="rect">
            <a:avLst/>
          </a:prstGeom>
        </p:spPr>
        <p:txBody>
          <a:bodyPr vert="horz" lIns="90740" tIns="45370" rIns="90740" bIns="45370" rtlCol="0" anchor="b"/>
          <a:lstStyle>
            <a:lvl1pPr algn="l">
              <a:defRPr sz="1200">
                <a:latin typeface="Arial" charset="0"/>
              </a:defRPr>
            </a:lvl1pPr>
          </a:lstStyle>
          <a:p>
            <a:pPr>
              <a:defRPr/>
            </a:pPr>
            <a:endParaRPr lang="en-US"/>
          </a:p>
        </p:txBody>
      </p:sp>
      <p:sp>
        <p:nvSpPr>
          <p:cNvPr id="5" name="Slide Number Placeholder 4"/>
          <p:cNvSpPr>
            <a:spLocks noGrp="1"/>
          </p:cNvSpPr>
          <p:nvPr>
            <p:ph type="sldNum" sz="quarter" idx="3"/>
          </p:nvPr>
        </p:nvSpPr>
        <p:spPr>
          <a:xfrm>
            <a:off x="3936174" y="8772379"/>
            <a:ext cx="3012329" cy="462120"/>
          </a:xfrm>
          <a:prstGeom prst="rect">
            <a:avLst/>
          </a:prstGeom>
        </p:spPr>
        <p:txBody>
          <a:bodyPr vert="horz" lIns="90740" tIns="45370" rIns="90740" bIns="45370" rtlCol="0" anchor="b"/>
          <a:lstStyle>
            <a:lvl1pPr algn="r">
              <a:defRPr sz="1200">
                <a:latin typeface="Arial" charset="0"/>
              </a:defRPr>
            </a:lvl1pPr>
          </a:lstStyle>
          <a:p>
            <a:pPr>
              <a:defRPr/>
            </a:pPr>
            <a:fld id="{689D3571-26C6-419B-9813-E29E1C0642FF}" type="slidenum">
              <a:rPr lang="en-US"/>
              <a:pPr>
                <a:defRPr/>
              </a:pPr>
              <a:t>‹#›</a:t>
            </a:fld>
            <a:endParaRPr lang="en-US"/>
          </a:p>
        </p:txBody>
      </p:sp>
    </p:spTree>
    <p:extLst>
      <p:ext uri="{BB962C8B-B14F-4D97-AF65-F5344CB8AC3E}">
        <p14:creationId xmlns:p14="http://schemas.microsoft.com/office/powerpoint/2010/main" val="6435413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42" name="Rectangle 2"/>
          <p:cNvSpPr>
            <a:spLocks noGrp="1" noChangeArrowheads="1"/>
          </p:cNvSpPr>
          <p:nvPr>
            <p:ph type="hdr" sz="quarter"/>
          </p:nvPr>
        </p:nvSpPr>
        <p:spPr bwMode="auto">
          <a:xfrm>
            <a:off x="1" y="0"/>
            <a:ext cx="3012329" cy="460542"/>
          </a:xfrm>
          <a:prstGeom prst="rect">
            <a:avLst/>
          </a:prstGeom>
          <a:noFill/>
          <a:ln w="9525">
            <a:noFill/>
            <a:miter lim="800000"/>
            <a:headEnd/>
            <a:tailEnd/>
          </a:ln>
          <a:effectLst/>
        </p:spPr>
        <p:txBody>
          <a:bodyPr vert="horz" wrap="square" lIns="91568" tIns="45782" rIns="91568" bIns="45782" numCol="1" anchor="t" anchorCtr="0" compatLnSpc="1">
            <a:prstTxWarp prst="textNoShape">
              <a:avLst/>
            </a:prstTxWarp>
          </a:bodyPr>
          <a:lstStyle>
            <a:lvl1pPr>
              <a:defRPr sz="1100">
                <a:latin typeface="Arial" charset="0"/>
              </a:defRPr>
            </a:lvl1pPr>
          </a:lstStyle>
          <a:p>
            <a:pPr>
              <a:defRPr/>
            </a:pPr>
            <a:endParaRPr lang="en-US"/>
          </a:p>
        </p:txBody>
      </p:sp>
      <p:sp>
        <p:nvSpPr>
          <p:cNvPr id="61443" name="Rectangle 3"/>
          <p:cNvSpPr>
            <a:spLocks noGrp="1" noChangeArrowheads="1"/>
          </p:cNvSpPr>
          <p:nvPr>
            <p:ph type="dt" idx="1"/>
          </p:nvPr>
        </p:nvSpPr>
        <p:spPr bwMode="auto">
          <a:xfrm>
            <a:off x="3936174" y="0"/>
            <a:ext cx="3012329" cy="460542"/>
          </a:xfrm>
          <a:prstGeom prst="rect">
            <a:avLst/>
          </a:prstGeom>
          <a:noFill/>
          <a:ln w="9525">
            <a:noFill/>
            <a:miter lim="800000"/>
            <a:headEnd/>
            <a:tailEnd/>
          </a:ln>
          <a:effectLst/>
        </p:spPr>
        <p:txBody>
          <a:bodyPr vert="horz" wrap="square" lIns="91568" tIns="45782" rIns="91568" bIns="45782" numCol="1" anchor="t" anchorCtr="0" compatLnSpc="1">
            <a:prstTxWarp prst="textNoShape">
              <a:avLst/>
            </a:prstTxWarp>
          </a:bodyPr>
          <a:lstStyle>
            <a:lvl1pPr algn="r">
              <a:defRPr sz="1100">
                <a:latin typeface="Arial" charset="0"/>
              </a:defRPr>
            </a:lvl1pPr>
          </a:lstStyle>
          <a:p>
            <a:pPr>
              <a:defRPr/>
            </a:pPr>
            <a:endParaRPr lang="en-US"/>
          </a:p>
        </p:txBody>
      </p:sp>
      <p:sp>
        <p:nvSpPr>
          <p:cNvPr id="27652" name="Rectangle 4"/>
          <p:cNvSpPr>
            <a:spLocks noGrp="1" noRot="1" noChangeAspect="1" noChangeArrowheads="1" noTextEdit="1"/>
          </p:cNvSpPr>
          <p:nvPr>
            <p:ph type="sldImg" idx="2"/>
          </p:nvPr>
        </p:nvSpPr>
        <p:spPr bwMode="auto">
          <a:xfrm>
            <a:off x="396875" y="693738"/>
            <a:ext cx="6156325" cy="3463925"/>
          </a:xfrm>
          <a:prstGeom prst="rect">
            <a:avLst/>
          </a:prstGeom>
          <a:noFill/>
          <a:ln w="9525">
            <a:solidFill>
              <a:srgbClr val="000000"/>
            </a:solidFill>
            <a:miter lim="800000"/>
            <a:headEnd/>
            <a:tailEnd/>
          </a:ln>
        </p:spPr>
      </p:sp>
      <p:sp>
        <p:nvSpPr>
          <p:cNvPr id="61445" name="Rectangle 5"/>
          <p:cNvSpPr>
            <a:spLocks noGrp="1" noChangeArrowheads="1"/>
          </p:cNvSpPr>
          <p:nvPr>
            <p:ph type="body" sz="quarter" idx="3"/>
          </p:nvPr>
        </p:nvSpPr>
        <p:spPr bwMode="auto">
          <a:xfrm>
            <a:off x="695637" y="4387767"/>
            <a:ext cx="5558801" cy="4154341"/>
          </a:xfrm>
          <a:prstGeom prst="rect">
            <a:avLst/>
          </a:prstGeom>
          <a:noFill/>
          <a:ln w="9525">
            <a:noFill/>
            <a:miter lim="800000"/>
            <a:headEnd/>
            <a:tailEnd/>
          </a:ln>
          <a:effectLst/>
        </p:spPr>
        <p:txBody>
          <a:bodyPr vert="horz" wrap="square" lIns="91568" tIns="45782" rIns="91568" bIns="45782"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1446" name="Rectangle 6"/>
          <p:cNvSpPr>
            <a:spLocks noGrp="1" noChangeArrowheads="1"/>
          </p:cNvSpPr>
          <p:nvPr>
            <p:ph type="ftr" sz="quarter" idx="4"/>
          </p:nvPr>
        </p:nvSpPr>
        <p:spPr bwMode="auto">
          <a:xfrm>
            <a:off x="1" y="8773956"/>
            <a:ext cx="3012329" cy="460542"/>
          </a:xfrm>
          <a:prstGeom prst="rect">
            <a:avLst/>
          </a:prstGeom>
          <a:noFill/>
          <a:ln w="9525">
            <a:noFill/>
            <a:miter lim="800000"/>
            <a:headEnd/>
            <a:tailEnd/>
          </a:ln>
          <a:effectLst/>
        </p:spPr>
        <p:txBody>
          <a:bodyPr vert="horz" wrap="square" lIns="91568" tIns="45782" rIns="91568" bIns="45782" numCol="1" anchor="b" anchorCtr="0" compatLnSpc="1">
            <a:prstTxWarp prst="textNoShape">
              <a:avLst/>
            </a:prstTxWarp>
          </a:bodyPr>
          <a:lstStyle>
            <a:lvl1pPr>
              <a:defRPr sz="1100">
                <a:latin typeface="Arial" charset="0"/>
              </a:defRPr>
            </a:lvl1pPr>
          </a:lstStyle>
          <a:p>
            <a:pPr>
              <a:defRPr/>
            </a:pPr>
            <a:endParaRPr lang="en-US"/>
          </a:p>
        </p:txBody>
      </p:sp>
      <p:sp>
        <p:nvSpPr>
          <p:cNvPr id="61447" name="Rectangle 7"/>
          <p:cNvSpPr>
            <a:spLocks noGrp="1" noChangeArrowheads="1"/>
          </p:cNvSpPr>
          <p:nvPr>
            <p:ph type="sldNum" sz="quarter" idx="5"/>
          </p:nvPr>
        </p:nvSpPr>
        <p:spPr bwMode="auto">
          <a:xfrm>
            <a:off x="3936174" y="8773956"/>
            <a:ext cx="3012329" cy="460542"/>
          </a:xfrm>
          <a:prstGeom prst="rect">
            <a:avLst/>
          </a:prstGeom>
          <a:noFill/>
          <a:ln w="9525">
            <a:noFill/>
            <a:miter lim="800000"/>
            <a:headEnd/>
            <a:tailEnd/>
          </a:ln>
          <a:effectLst/>
        </p:spPr>
        <p:txBody>
          <a:bodyPr vert="horz" wrap="square" lIns="91568" tIns="45782" rIns="91568" bIns="45782" numCol="1" anchor="b" anchorCtr="0" compatLnSpc="1">
            <a:prstTxWarp prst="textNoShape">
              <a:avLst/>
            </a:prstTxWarp>
          </a:bodyPr>
          <a:lstStyle>
            <a:lvl1pPr algn="r">
              <a:defRPr sz="1100">
                <a:latin typeface="Arial" charset="0"/>
              </a:defRPr>
            </a:lvl1pPr>
          </a:lstStyle>
          <a:p>
            <a:pPr>
              <a:defRPr/>
            </a:pPr>
            <a:fld id="{537FD631-0FB2-466D-8005-A0F7F824E106}" type="slidenum">
              <a:rPr lang="en-US"/>
              <a:pPr>
                <a:defRPr/>
              </a:pPr>
              <a:t>‹#›</a:t>
            </a:fld>
            <a:endParaRPr lang="en-US"/>
          </a:p>
        </p:txBody>
      </p:sp>
    </p:spTree>
    <p:extLst>
      <p:ext uri="{BB962C8B-B14F-4D97-AF65-F5344CB8AC3E}">
        <p14:creationId xmlns:p14="http://schemas.microsoft.com/office/powerpoint/2010/main" val="317665372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537FD631-0FB2-466D-8005-A0F7F824E106}" type="slidenum">
              <a:rPr lang="en-US" smtClean="0"/>
              <a:pPr>
                <a:defRPr/>
              </a:pPr>
              <a:t>1</a:t>
            </a:fld>
            <a:endParaRPr lang="en-US"/>
          </a:p>
        </p:txBody>
      </p:sp>
    </p:spTree>
    <p:extLst>
      <p:ext uri="{BB962C8B-B14F-4D97-AF65-F5344CB8AC3E}">
        <p14:creationId xmlns:p14="http://schemas.microsoft.com/office/powerpoint/2010/main" val="10242391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537FD631-0FB2-466D-8005-A0F7F824E106}" type="slidenum">
              <a:rPr lang="en-US" smtClean="0"/>
              <a:pPr>
                <a:defRPr/>
              </a:pPr>
              <a:t>2</a:t>
            </a:fld>
            <a:endParaRPr lang="en-US"/>
          </a:p>
        </p:txBody>
      </p:sp>
    </p:spTree>
    <p:extLst>
      <p:ext uri="{BB962C8B-B14F-4D97-AF65-F5344CB8AC3E}">
        <p14:creationId xmlns:p14="http://schemas.microsoft.com/office/powerpoint/2010/main" val="8606028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Arial"/>
              </a:rPr>
              <a:t>As a quick refresher, both SBIR and STTR are congressionally mandated programs with several important purposes:</a:t>
            </a:r>
          </a:p>
          <a:p>
            <a:pPr marL="228600" indent="-228600">
              <a:buFont typeface="+mj-lt"/>
              <a:buAutoNum type="arabicPeriod"/>
            </a:pPr>
            <a:r>
              <a:rPr lang="en-US">
                <a:cs typeface="Arial"/>
              </a:rPr>
              <a:t>We stimulate technological innovation in the private sector,</a:t>
            </a:r>
          </a:p>
          <a:p>
            <a:pPr marL="228600" indent="-228600">
              <a:buFont typeface="+mj-lt"/>
              <a:buAutoNum type="arabicPeriod"/>
            </a:pPr>
            <a:r>
              <a:rPr lang="en-US">
                <a:cs typeface="Arial"/>
              </a:rPr>
              <a:t>Strengthen the role of small businesses in federal R&amp;D, </a:t>
            </a:r>
          </a:p>
          <a:p>
            <a:pPr marL="228600" indent="-228600">
              <a:buFont typeface="+mj-lt"/>
              <a:buAutoNum type="arabicPeriod"/>
            </a:pPr>
            <a:r>
              <a:rPr lang="en-US">
                <a:cs typeface="Arial"/>
              </a:rPr>
              <a:t>Increase the commercial application of research results, </a:t>
            </a:r>
          </a:p>
          <a:p>
            <a:pPr marL="228600" indent="-228600">
              <a:buFont typeface="+mj-lt"/>
              <a:buAutoNum type="arabicPeriod"/>
            </a:pPr>
            <a:r>
              <a:rPr lang="en-US">
                <a:cs typeface="Arial"/>
              </a:rPr>
              <a:t>Foster technology transfer between small businesses and research institutions, and </a:t>
            </a:r>
          </a:p>
          <a:p>
            <a:pPr marL="228600" indent="-228600">
              <a:buFont typeface="+mj-lt"/>
              <a:buAutoNum type="arabicPeriod"/>
            </a:pPr>
            <a:r>
              <a:rPr lang="en-US">
                <a:cs typeface="Arial"/>
              </a:rPr>
              <a:t>Foster and encourage participation of socially and economically disadvantaged persons and women-owned small businesses. </a:t>
            </a:r>
          </a:p>
          <a:p>
            <a:endParaRPr lang="en-US" i="1"/>
          </a:p>
        </p:txBody>
      </p:sp>
      <p:sp>
        <p:nvSpPr>
          <p:cNvPr id="4" name="Slide Number Placeholder 3"/>
          <p:cNvSpPr>
            <a:spLocks noGrp="1"/>
          </p:cNvSpPr>
          <p:nvPr>
            <p:ph type="sldNum" sz="quarter" idx="10"/>
          </p:nvPr>
        </p:nvSpPr>
        <p:spPr/>
        <p:txBody>
          <a:bodyPr/>
          <a:lstStyle/>
          <a:p>
            <a:fld id="{6220A83E-EF49-4552-B15F-CA171207382A}" type="slidenum">
              <a:rPr lang="en-US" altLang="en-US" smtClean="0"/>
              <a:pPr/>
              <a:t>4</a:t>
            </a:fld>
            <a:endParaRPr lang="en-US" altLang="en-US"/>
          </a:p>
        </p:txBody>
      </p:sp>
    </p:spTree>
    <p:extLst>
      <p:ext uri="{BB962C8B-B14F-4D97-AF65-F5344CB8AC3E}">
        <p14:creationId xmlns:p14="http://schemas.microsoft.com/office/powerpoint/2010/main" val="35000607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0"/>
              <a:t>As a quick centering, these are the opportunities for funding that we currently offer….</a:t>
            </a:r>
            <a:endParaRPr lang="en-US" sz="1100">
              <a:effectLst/>
              <a:latin typeface="Calibri" panose="020F0502020204030204" pitchFamily="34" charset="0"/>
              <a:ea typeface="Calibri" panose="020F0502020204030204" pitchFamily="34" charset="0"/>
            </a:endParaRPr>
          </a:p>
          <a:p>
            <a:endParaRPr lang="en-US" i="1"/>
          </a:p>
        </p:txBody>
      </p:sp>
      <p:sp>
        <p:nvSpPr>
          <p:cNvPr id="4" name="Slide Number Placeholder 3"/>
          <p:cNvSpPr>
            <a:spLocks noGrp="1"/>
          </p:cNvSpPr>
          <p:nvPr>
            <p:ph type="sldNum" sz="quarter" idx="5"/>
          </p:nvPr>
        </p:nvSpPr>
        <p:spPr/>
        <p:txBody>
          <a:bodyPr/>
          <a:lstStyle/>
          <a:p>
            <a:pPr>
              <a:defRPr/>
            </a:pPr>
            <a:fld id="{537FD631-0FB2-466D-8005-A0F7F824E106}" type="slidenum">
              <a:rPr lang="en-US" smtClean="0"/>
              <a:pPr>
                <a:defRPr/>
              </a:pPr>
              <a:t>5</a:t>
            </a:fld>
            <a:endParaRPr lang="en-US"/>
          </a:p>
        </p:txBody>
      </p:sp>
    </p:spTree>
    <p:extLst>
      <p:ext uri="{BB962C8B-B14F-4D97-AF65-F5344CB8AC3E}">
        <p14:creationId xmlns:p14="http://schemas.microsoft.com/office/powerpoint/2010/main" val="36548016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NASA SBIR/STTR underwent a strategic refresh over the past few years, and came up with the mission, vision, and goals you see on the screen to guide our program.</a:t>
            </a:r>
          </a:p>
        </p:txBody>
      </p:sp>
      <p:sp>
        <p:nvSpPr>
          <p:cNvPr id="4" name="Slide Number Placeholder 3"/>
          <p:cNvSpPr>
            <a:spLocks noGrp="1"/>
          </p:cNvSpPr>
          <p:nvPr>
            <p:ph type="sldNum" sz="quarter" idx="5"/>
          </p:nvPr>
        </p:nvSpPr>
        <p:spPr/>
        <p:txBody>
          <a:bodyPr/>
          <a:lstStyle/>
          <a:p>
            <a:pPr>
              <a:defRPr/>
            </a:pPr>
            <a:fld id="{537FD631-0FB2-466D-8005-A0F7F824E106}" type="slidenum">
              <a:rPr lang="en-US" smtClean="0"/>
              <a:pPr>
                <a:defRPr/>
              </a:pPr>
              <a:t>6</a:t>
            </a:fld>
            <a:endParaRPr lang="en-US"/>
          </a:p>
        </p:txBody>
      </p:sp>
    </p:spTree>
    <p:extLst>
      <p:ext uri="{BB962C8B-B14F-4D97-AF65-F5344CB8AC3E}">
        <p14:creationId xmlns:p14="http://schemas.microsoft.com/office/powerpoint/2010/main" val="32540168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0" i="0">
                <a:solidFill>
                  <a:srgbClr val="000000"/>
                </a:solidFill>
                <a:effectLst/>
                <a:latin typeface="Arial" panose="020B0604020202020204" pitchFamily="34" charset="0"/>
              </a:rPr>
              <a:t>Now looking specifically at this past fiscal year…</a:t>
            </a:r>
          </a:p>
          <a:p>
            <a:endParaRPr lang="en-US" sz="1800" b="0" i="0">
              <a:solidFill>
                <a:srgbClr val="000000"/>
              </a:solidFill>
              <a:effectLst/>
              <a:latin typeface="Arial" panose="020B0604020202020204" pitchFamily="34" charset="0"/>
            </a:endParaRPr>
          </a:p>
          <a:p>
            <a:r>
              <a:rPr lang="en-US" sz="1800" b="0" i="0">
                <a:solidFill>
                  <a:srgbClr val="000000"/>
                </a:solidFill>
                <a:effectLst/>
                <a:latin typeface="Arial" panose="020B0604020202020204" pitchFamily="34" charset="0"/>
              </a:rPr>
              <a:t>NASA SBIR/STTR invested more than $210 million in small businesses and research institutions in FY22. Specifically, 278 SBIR and 53 STTR Phase I contracts were awarded to 257 U.S. small business and 41 research institutions to establish the scientific, technical, and commercial feasibility of each proposed innovation. 24% of the selected research institutions are classified as Minority Serving Institutions, and 25% of the selected small businesses are from underrepresented groups, including minority- and women-owned businesses. Additionally, the program made 124 SBIR and 20 STTR Phase II awards to further expand upon prior Phase I work. More than $50 million was awarded via post-Phase II opportunities to continue technology development towards a NASA mission and/or commercialization.  </a:t>
            </a:r>
            <a:endParaRPr lang="en-US"/>
          </a:p>
        </p:txBody>
      </p:sp>
      <p:sp>
        <p:nvSpPr>
          <p:cNvPr id="4" name="Slide Number Placeholder 3"/>
          <p:cNvSpPr>
            <a:spLocks noGrp="1"/>
          </p:cNvSpPr>
          <p:nvPr>
            <p:ph type="sldNum" sz="quarter" idx="5"/>
          </p:nvPr>
        </p:nvSpPr>
        <p:spPr/>
        <p:txBody>
          <a:bodyPr/>
          <a:lstStyle/>
          <a:p>
            <a:pPr>
              <a:defRPr/>
            </a:pPr>
            <a:fld id="{537FD631-0FB2-466D-8005-A0F7F824E106}" type="slidenum">
              <a:rPr lang="en-US" smtClean="0"/>
              <a:pPr>
                <a:defRPr/>
              </a:pPr>
              <a:t>9</a:t>
            </a:fld>
            <a:endParaRPr lang="en-US"/>
          </a:p>
        </p:txBody>
      </p:sp>
    </p:spTree>
    <p:extLst>
      <p:ext uri="{BB962C8B-B14F-4D97-AF65-F5344CB8AC3E}">
        <p14:creationId xmlns:p14="http://schemas.microsoft.com/office/powerpoint/2010/main" val="8471032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a:t>The bullets at the top of this slide speak to what changed in FY22…</a:t>
            </a:r>
          </a:p>
        </p:txBody>
      </p:sp>
      <p:sp>
        <p:nvSpPr>
          <p:cNvPr id="4" name="Slide Number Placeholder 3"/>
          <p:cNvSpPr>
            <a:spLocks noGrp="1"/>
          </p:cNvSpPr>
          <p:nvPr>
            <p:ph type="sldNum" sz="quarter" idx="5"/>
          </p:nvPr>
        </p:nvSpPr>
        <p:spPr/>
        <p:txBody>
          <a:bodyPr/>
          <a:lstStyle/>
          <a:p>
            <a:pPr>
              <a:defRPr/>
            </a:pPr>
            <a:fld id="{537FD631-0FB2-466D-8005-A0F7F824E106}" type="slidenum">
              <a:rPr lang="en-US" smtClean="0"/>
              <a:pPr>
                <a:defRPr/>
              </a:pPr>
              <a:t>10</a:t>
            </a:fld>
            <a:endParaRPr lang="en-US"/>
          </a:p>
        </p:txBody>
      </p:sp>
    </p:spTree>
    <p:extLst>
      <p:ext uri="{BB962C8B-B14F-4D97-AF65-F5344CB8AC3E}">
        <p14:creationId xmlns:p14="http://schemas.microsoft.com/office/powerpoint/2010/main" val="2982899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Let me tell you more about our 2022 Phase I awardees.</a:t>
            </a:r>
          </a:p>
          <a:p>
            <a:pPr marL="171450" indent="-171450">
              <a:buFont typeface="Arial" panose="020B0604020202020204" pitchFamily="34" charset="0"/>
              <a:buChar char="•"/>
            </a:pPr>
            <a:r>
              <a:rPr lang="en-US"/>
              <a:t>257 small businesses and 41 research institutions across 39 states and Washington, D.C. were selected to receive funding.</a:t>
            </a:r>
          </a:p>
          <a:p>
            <a:pPr marL="171450" indent="-171450">
              <a:buFont typeface="Arial" panose="020B0604020202020204" pitchFamily="34" charset="0"/>
              <a:buChar char="•"/>
            </a:pPr>
            <a:r>
              <a:rPr lang="en-US"/>
              <a:t>Of those 257 small businesses, 80% have less than 50 employees.</a:t>
            </a:r>
          </a:p>
          <a:p>
            <a:pPr marL="171450" indent="-171450">
              <a:buFont typeface="Arial" panose="020B0604020202020204" pitchFamily="34" charset="0"/>
              <a:buChar char="•"/>
            </a:pPr>
            <a:r>
              <a:rPr lang="en-US" b="0"/>
              <a:t>24% of the STTR research institution partners were Minority Serving Institutions, and 25% of the awarded small businesses were from underrepresented groups, including minority-owned and women-owned small businesses.</a:t>
            </a:r>
          </a:p>
          <a:p>
            <a:pPr marL="0" indent="0">
              <a:buFont typeface="Arial" panose="020B0604020202020204" pitchFamily="34" charset="0"/>
              <a:buNone/>
            </a:pPr>
            <a:endParaRPr lang="en-US"/>
          </a:p>
        </p:txBody>
      </p:sp>
      <p:sp>
        <p:nvSpPr>
          <p:cNvPr id="4" name="Slide Number Placeholder 3"/>
          <p:cNvSpPr>
            <a:spLocks noGrp="1"/>
          </p:cNvSpPr>
          <p:nvPr>
            <p:ph type="sldNum" sz="quarter" idx="5"/>
          </p:nvPr>
        </p:nvSpPr>
        <p:spPr/>
        <p:txBody>
          <a:bodyPr/>
          <a:lstStyle/>
          <a:p>
            <a:pPr>
              <a:defRPr/>
            </a:pPr>
            <a:fld id="{537FD631-0FB2-466D-8005-A0F7F824E106}" type="slidenum">
              <a:rPr lang="en-US" smtClean="0"/>
              <a:pPr>
                <a:defRPr/>
              </a:pPr>
              <a:t>11</a:t>
            </a:fld>
            <a:endParaRPr lang="en-US"/>
          </a:p>
        </p:txBody>
      </p:sp>
    </p:spTree>
    <p:extLst>
      <p:ext uri="{BB962C8B-B14F-4D97-AF65-F5344CB8AC3E}">
        <p14:creationId xmlns:p14="http://schemas.microsoft.com/office/powerpoint/2010/main" val="220336917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 typeface="Arial" panose="020B0604020202020204" pitchFamily="34" charset="0"/>
              <a:buNone/>
              <a:tabLst/>
              <a:defRPr/>
            </a:pPr>
            <a:r>
              <a:rPr lang="en-US"/>
              <a:t>Again, the bullets at the top of this slide speak to what changed in FY22…</a:t>
            </a:r>
          </a:p>
          <a:p>
            <a:pPr marL="0" indent="0">
              <a:buFont typeface="Arial" panose="020B0604020202020204" pitchFamily="34" charset="0"/>
              <a:buNone/>
            </a:pPr>
            <a:endParaRPr lang="en-US"/>
          </a:p>
        </p:txBody>
      </p:sp>
      <p:sp>
        <p:nvSpPr>
          <p:cNvPr id="4" name="Slide Number Placeholder 3"/>
          <p:cNvSpPr>
            <a:spLocks noGrp="1"/>
          </p:cNvSpPr>
          <p:nvPr>
            <p:ph type="sldNum" sz="quarter" idx="5"/>
          </p:nvPr>
        </p:nvSpPr>
        <p:spPr/>
        <p:txBody>
          <a:bodyPr/>
          <a:lstStyle/>
          <a:p>
            <a:pPr>
              <a:defRPr/>
            </a:pPr>
            <a:fld id="{537FD631-0FB2-466D-8005-A0F7F824E106}" type="slidenum">
              <a:rPr lang="en-US" smtClean="0"/>
              <a:pPr>
                <a:defRPr/>
              </a:pPr>
              <a:t>12</a:t>
            </a:fld>
            <a:endParaRPr lang="en-US"/>
          </a:p>
        </p:txBody>
      </p:sp>
    </p:spTree>
    <p:extLst>
      <p:ext uri="{BB962C8B-B14F-4D97-AF65-F5344CB8AC3E}">
        <p14:creationId xmlns:p14="http://schemas.microsoft.com/office/powerpoint/2010/main" val="281102766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marR="0" lvl="0" indent="-342900">
              <a:spcBef>
                <a:spcPts val="0"/>
              </a:spcBef>
              <a:spcAft>
                <a:spcPts val="0"/>
              </a:spcAft>
              <a:buFont typeface="Symbol" panose="05050102010706020507" pitchFamily="18" charset="2"/>
              <a:buChar char=""/>
            </a:pPr>
            <a:r>
              <a:rPr lang="en-US" sz="1100">
                <a:effectLst/>
                <a:latin typeface="Calibri" panose="020F0502020204030204" pitchFamily="34" charset="0"/>
                <a:ea typeface="Times New Roman" panose="02020603050405020304" pitchFamily="18" charset="0"/>
              </a:rPr>
              <a:t>The NASA SBIR/STTR program is in its second year offering SBIR Ignite—a new way for small businesses that have a commercially-viable technology idea to use NASA as a stepping stone in their path towards commercial success. With a greater emphasis on commercialization, SBIR Ignite funds U.S. early-stage, high-risk technology development to help make companies and their technologies more attractive to private sector investors, customers, and partners.</a:t>
            </a:r>
            <a:endParaRPr lang="en-US" sz="1100">
              <a:effectLst/>
              <a:latin typeface="Calibri" panose="020F0502020204030204" pitchFamily="34" charset="0"/>
              <a:ea typeface="Calibri" panose="020F0502020204030204" pitchFamily="34" charset="0"/>
            </a:endParaRPr>
          </a:p>
          <a:p>
            <a:pPr marL="342900" marR="0" lvl="0" indent="-342900">
              <a:spcBef>
                <a:spcPts val="0"/>
              </a:spcBef>
              <a:spcAft>
                <a:spcPts val="0"/>
              </a:spcAft>
              <a:buFont typeface="Symbol" panose="05050102010706020507" pitchFamily="18" charset="2"/>
              <a:buChar char=""/>
            </a:pPr>
            <a:r>
              <a:rPr lang="en-US" sz="1100">
                <a:effectLst/>
                <a:latin typeface="Calibri" panose="020F0502020204030204" pitchFamily="34" charset="0"/>
                <a:ea typeface="Times New Roman" panose="02020603050405020304" pitchFamily="18" charset="0"/>
              </a:rPr>
              <a:t>Note that this is an opportunity offered exclusively to small businesses through SBIR right now; there is no STTR equivalent.</a:t>
            </a:r>
            <a:endParaRPr lang="en-US" sz="1100">
              <a:effectLst/>
              <a:latin typeface="Calibri" panose="020F0502020204030204" pitchFamily="34" charset="0"/>
              <a:ea typeface="Calibri" panose="020F0502020204030204" pitchFamily="34" charset="0"/>
            </a:endParaRPr>
          </a:p>
          <a:p>
            <a:pPr marL="342900" marR="0" lvl="0" indent="-342900">
              <a:spcBef>
                <a:spcPts val="0"/>
              </a:spcBef>
              <a:spcAft>
                <a:spcPts val="0"/>
              </a:spcAft>
              <a:buFont typeface="Symbol" panose="05050102010706020507" pitchFamily="18" charset="2"/>
              <a:buChar char=""/>
            </a:pPr>
            <a:r>
              <a:rPr lang="en-US" sz="1100">
                <a:effectLst/>
                <a:latin typeface="Calibri" panose="020F0502020204030204" pitchFamily="34" charset="0"/>
                <a:ea typeface="Times New Roman" panose="02020603050405020304" pitchFamily="18" charset="0"/>
              </a:rPr>
              <a:t>What makes Ignite different from the program’s mainline solicitation? A few things.</a:t>
            </a:r>
            <a:endParaRPr lang="en-US" sz="1100">
              <a:effectLst/>
              <a:latin typeface="Calibri" panose="020F0502020204030204" pitchFamily="34" charset="0"/>
              <a:ea typeface="Calibri" panose="020F0502020204030204" pitchFamily="34" charset="0"/>
            </a:endParaRPr>
          </a:p>
          <a:p>
            <a:pPr marL="742950" marR="0" lvl="1" indent="-285750">
              <a:spcBef>
                <a:spcPts val="0"/>
              </a:spcBef>
              <a:spcAft>
                <a:spcPts val="0"/>
              </a:spcAft>
              <a:buFont typeface="Courier New" panose="02070309020205020404" pitchFamily="49" charset="0"/>
              <a:buChar char="o"/>
            </a:pPr>
            <a:r>
              <a:rPr lang="en-US" sz="1100">
                <a:effectLst/>
                <a:latin typeface="Calibri" panose="020F0502020204030204" pitchFamily="34" charset="0"/>
                <a:ea typeface="Times New Roman" panose="02020603050405020304" pitchFamily="18" charset="0"/>
              </a:rPr>
              <a:t>First is the heightened focus on commercialization.  While the NASA SBIR/STTR Phase I solicitations also evaluate commercial potential and feasibility, many technologies address a specific NASA challenge or need and have a goal of getting infused into a NASA mission or being sustained with NASA as a key customer. The Ignite solicitation seeks technologies that will stimulate the market and where NASA is not the primary customer. </a:t>
            </a:r>
            <a:endParaRPr lang="en-US" sz="1100">
              <a:effectLst/>
              <a:latin typeface="Calibri" panose="020F0502020204030204" pitchFamily="34" charset="0"/>
              <a:ea typeface="Calibri" panose="020F0502020204030204" pitchFamily="34" charset="0"/>
            </a:endParaRPr>
          </a:p>
          <a:p>
            <a:pPr marL="742950" marR="0" lvl="1" indent="-285750">
              <a:spcBef>
                <a:spcPts val="0"/>
              </a:spcBef>
              <a:spcAft>
                <a:spcPts val="0"/>
              </a:spcAft>
              <a:buFont typeface="Courier New" panose="02070309020205020404" pitchFamily="49" charset="0"/>
              <a:buChar char="o"/>
            </a:pPr>
            <a:r>
              <a:rPr lang="en-US" sz="1100">
                <a:effectLst/>
                <a:latin typeface="Calibri" panose="020F0502020204030204" pitchFamily="34" charset="0"/>
                <a:ea typeface="Times New Roman" panose="02020603050405020304" pitchFamily="18" charset="0"/>
              </a:rPr>
              <a:t>The solicitation and submission processes are also different—there are fewer topics, a less prescriptive solicitation, a shorter proposal, and an accelerated award schedule.</a:t>
            </a:r>
            <a:endParaRPr lang="en-US" sz="1100">
              <a:effectLst/>
              <a:latin typeface="Calibri" panose="020F0502020204030204" pitchFamily="34" charset="0"/>
              <a:ea typeface="Calibri" panose="020F0502020204030204" pitchFamily="34" charset="0"/>
            </a:endParaRPr>
          </a:p>
          <a:p>
            <a:pPr marL="742950" marR="0" lvl="1" indent="-285750">
              <a:spcBef>
                <a:spcPts val="0"/>
              </a:spcBef>
              <a:spcAft>
                <a:spcPts val="0"/>
              </a:spcAft>
              <a:buFont typeface="Courier New" panose="02070309020205020404" pitchFamily="49" charset="0"/>
              <a:buChar char="o"/>
            </a:pPr>
            <a:r>
              <a:rPr lang="en-US" sz="1100">
                <a:effectLst/>
                <a:latin typeface="Calibri" panose="020F0502020204030204" pitchFamily="34" charset="0"/>
                <a:ea typeface="Times New Roman" panose="02020603050405020304" pitchFamily="18" charset="0"/>
              </a:rPr>
              <a:t>But, while these differences exist, the phases and funding amounts are the same as the mainline—up to $150K in Phase I, $850K in Phase II, etc.</a:t>
            </a:r>
            <a:endParaRPr lang="en-US" sz="1100">
              <a:effectLst/>
              <a:latin typeface="Calibri" panose="020F0502020204030204" pitchFamily="34" charset="0"/>
              <a:ea typeface="Calibri" panose="020F0502020204030204" pitchFamily="34" charset="0"/>
            </a:endParaRPr>
          </a:p>
          <a:p>
            <a:pPr marL="342900" marR="0" lvl="0" indent="-342900">
              <a:spcBef>
                <a:spcPts val="0"/>
              </a:spcBef>
              <a:spcAft>
                <a:spcPts val="0"/>
              </a:spcAft>
              <a:buFont typeface="Symbol" panose="05050102010706020507" pitchFamily="18" charset="2"/>
              <a:buChar char=""/>
            </a:pPr>
            <a:r>
              <a:rPr lang="en-US" sz="1100">
                <a:effectLst/>
                <a:latin typeface="Calibri" panose="020F0502020204030204" pitchFamily="34" charset="0"/>
                <a:ea typeface="Times New Roman" panose="02020603050405020304" pitchFamily="18" charset="0"/>
              </a:rPr>
              <a:t>The next SBIR Ignite solicitation is expected to open this summer.</a:t>
            </a:r>
            <a:endParaRPr lang="en-US" sz="1100">
              <a:effectLst/>
              <a:latin typeface="Calibri" panose="020F0502020204030204" pitchFamily="34" charset="0"/>
              <a:ea typeface="Calibri" panose="020F050202020403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b="0" i="0">
              <a:solidFill>
                <a:srgbClr val="000000"/>
              </a:solidFill>
              <a:effectLst/>
              <a:latin typeface="Open Sans" panose="020B0606030504020204" pitchFamily="34" charset="0"/>
            </a:endParaRPr>
          </a:p>
        </p:txBody>
      </p:sp>
      <p:sp>
        <p:nvSpPr>
          <p:cNvPr id="4" name="Slide Number Placeholder 3"/>
          <p:cNvSpPr>
            <a:spLocks noGrp="1"/>
          </p:cNvSpPr>
          <p:nvPr>
            <p:ph type="sldNum" sz="quarter" idx="5"/>
          </p:nvPr>
        </p:nvSpPr>
        <p:spPr/>
        <p:txBody>
          <a:bodyPr/>
          <a:lstStyle/>
          <a:p>
            <a:fld id="{CC90447C-2D30-46C0-8D09-7CE3E18EFF50}" type="slidenum">
              <a:rPr lang="en-US" smtClean="0"/>
              <a:t>15</a:t>
            </a:fld>
            <a:endParaRPr lang="en-US"/>
          </a:p>
        </p:txBody>
      </p:sp>
    </p:spTree>
    <p:extLst>
      <p:ext uri="{BB962C8B-B14F-4D97-AF65-F5344CB8AC3E}">
        <p14:creationId xmlns:p14="http://schemas.microsoft.com/office/powerpoint/2010/main" val="28816657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a:t>Feedback from past program participants indicated that one of the persistent challenges faced when applying to STTR is the need to both build a partnership and co-create a strong technology proposal so quickly. The M-PLAN planning grants intend to address that challenge by cultivating partnerships and enabling the two sides to engage in substantive conversations about shared areas of interest, goals, and long-term outcomes before applying for a Phase I award.</a:t>
            </a:r>
            <a:endParaRPr lang="en-US" i="1"/>
          </a:p>
          <a:p>
            <a:endParaRPr lang="en-US"/>
          </a:p>
        </p:txBody>
      </p:sp>
      <p:sp>
        <p:nvSpPr>
          <p:cNvPr id="4" name="Slide Number Placeholder 3"/>
          <p:cNvSpPr>
            <a:spLocks noGrp="1"/>
          </p:cNvSpPr>
          <p:nvPr>
            <p:ph type="sldNum" sz="quarter" idx="5"/>
          </p:nvPr>
        </p:nvSpPr>
        <p:spPr/>
        <p:txBody>
          <a:bodyPr/>
          <a:lstStyle/>
          <a:p>
            <a:pPr>
              <a:defRPr/>
            </a:pPr>
            <a:fld id="{537FD631-0FB2-466D-8005-A0F7F824E106}" type="slidenum">
              <a:rPr lang="en-US" smtClean="0"/>
              <a:pPr>
                <a:defRPr/>
              </a:pPr>
              <a:t>16</a:t>
            </a:fld>
            <a:endParaRPr lang="en-US"/>
          </a:p>
        </p:txBody>
      </p:sp>
    </p:spTree>
    <p:extLst>
      <p:ext uri="{BB962C8B-B14F-4D97-AF65-F5344CB8AC3E}">
        <p14:creationId xmlns:p14="http://schemas.microsoft.com/office/powerpoint/2010/main" val="153301627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400">
                <a:cs typeface="Arial"/>
              </a:rPr>
              <a:t>Our program is an important part of many of NASA’s most ambitious missions. For example, </a:t>
            </a:r>
            <a:r>
              <a:rPr lang="en-US" sz="2400" b="0" i="0">
                <a:solidFill>
                  <a:srgbClr val="000000"/>
                </a:solidFill>
                <a:effectLst/>
                <a:latin typeface="Open Sans" panose="020B0606030504020204" pitchFamily="34" charset="0"/>
                <a:cs typeface="Arial"/>
              </a:rPr>
              <a:t>th</a:t>
            </a:r>
            <a:r>
              <a:rPr lang="en-US" b="0" i="0">
                <a:solidFill>
                  <a:srgbClr val="000000"/>
                </a:solidFill>
                <a:effectLst/>
                <a:latin typeface="Open Sans" panose="020B0606030504020204" pitchFamily="34" charset="0"/>
              </a:rPr>
              <a:t>e NASA Perseverance Rover has several science missions and functions with numerous areas of focus, including detection of extinct life, collection of Martian soil samples for return to Earth for more rigorous analysis, experimentation with oxygen generation from the Martian atmosphere, and the deployment of a small helicopter to assist in the identification of areas for further exploration.</a:t>
            </a:r>
          </a:p>
          <a:p>
            <a:endParaRPr lang="en-US" b="0" i="0">
              <a:solidFill>
                <a:srgbClr val="000000"/>
              </a:solidFill>
              <a:effectLst/>
              <a:latin typeface="Open Sans" panose="020B0606030504020204" pitchFamily="34" charset="0"/>
            </a:endParaRPr>
          </a:p>
          <a:p>
            <a:r>
              <a:rPr lang="en-US" b="0" i="0">
                <a:solidFill>
                  <a:srgbClr val="000000"/>
                </a:solidFill>
                <a:effectLst/>
                <a:latin typeface="Open Sans" panose="020B0606030504020204" pitchFamily="34" charset="0"/>
              </a:rPr>
              <a:t>You can see all the SBIR/STTR-derived technologies in orange alongside the technologies supported by other STMD programs.</a:t>
            </a:r>
          </a:p>
          <a:p>
            <a:endParaRPr lang="en-US" b="0" i="0">
              <a:solidFill>
                <a:srgbClr val="000000"/>
              </a:solidFill>
              <a:effectLst/>
              <a:latin typeface="Open Sans" panose="020B0606030504020204" pitchFamily="34" charset="0"/>
            </a:endParaRPr>
          </a:p>
          <a:p>
            <a:endParaRPr lang="en-US"/>
          </a:p>
        </p:txBody>
      </p:sp>
      <p:sp>
        <p:nvSpPr>
          <p:cNvPr id="4" name="Slide Number Placeholder 3"/>
          <p:cNvSpPr>
            <a:spLocks noGrp="1"/>
          </p:cNvSpPr>
          <p:nvPr>
            <p:ph type="sldNum" sz="quarter" idx="5"/>
          </p:nvPr>
        </p:nvSpPr>
        <p:spPr/>
        <p:txBody>
          <a:bodyPr/>
          <a:lstStyle/>
          <a:p>
            <a:pPr>
              <a:defRPr/>
            </a:pPr>
            <a:fld id="{537FD631-0FB2-466D-8005-A0F7F824E106}" type="slidenum">
              <a:rPr lang="en-US" smtClean="0"/>
              <a:pPr>
                <a:defRPr/>
              </a:pPr>
              <a:t>19</a:t>
            </a:fld>
            <a:endParaRPr lang="en-US"/>
          </a:p>
        </p:txBody>
      </p:sp>
    </p:spTree>
    <p:extLst>
      <p:ext uri="{BB962C8B-B14F-4D97-AF65-F5344CB8AC3E}">
        <p14:creationId xmlns:p14="http://schemas.microsoft.com/office/powerpoint/2010/main" val="5617047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a:t>As you all know, CAPSTONE will be the first spacecraft to fly a unique orbit around the Moon that will be used for Gateway, NASA’s future Moon-orbiting outpost. This mission is owned and operated by former SBIR awardee Advanced Space, LLC, based in Westminster, CO. </a:t>
            </a:r>
            <a:r>
              <a:rPr lang="en-US" b="0" i="0">
                <a:solidFill>
                  <a:srgbClr val="000000"/>
                </a:solidFill>
                <a:effectLst/>
                <a:latin typeface="Helvetica Neue"/>
              </a:rPr>
              <a:t>Advanced Space began working with the NASA SBIR program in 2015 and since then has received 18 SBIR/STTR contracts to fund a host of projects. </a:t>
            </a:r>
            <a:endParaRPr lang="en-US"/>
          </a:p>
          <a:p>
            <a:pPr marL="171450" indent="-171450">
              <a:buFont typeface="Arial" panose="020B0604020202020204" pitchFamily="34" charset="0"/>
              <a:buChar char="•"/>
            </a:pPr>
            <a:r>
              <a:rPr lang="en-US"/>
              <a:t>For example, a key software being tested on the mission – the Cislunar Autonomous Positioning System (or CAPS) – was developed by Advanced Space through NASA’s SBIR program. CAPS will allow future spacecraft to determine their location without having to rely exclusively on tracking from Earth, allowing them to perform on their own without needing as much support from the ground.</a:t>
            </a:r>
          </a:p>
          <a:p>
            <a:pPr marL="171450" indent="-171450">
              <a:buFont typeface="Arial" panose="020B0604020202020204" pitchFamily="34" charset="0"/>
              <a:buChar char="•"/>
            </a:pPr>
            <a:r>
              <a:rPr lang="en-US"/>
              <a:t>Advanced Space’s work on CAPSTONE was also supported by a NASA SBIR Phase III contract funded by NASA’s Small Spacecraft Technology Program. The company has also received support for other initiatives through STTR.</a:t>
            </a:r>
          </a:p>
          <a:p>
            <a:pPr marL="171450" indent="-171450">
              <a:buFont typeface="Arial" panose="020B0604020202020204" pitchFamily="34" charset="0"/>
              <a:buChar char="•"/>
            </a:pPr>
            <a:r>
              <a:rPr lang="en-US"/>
              <a:t>Many of the other partners on CAPSTONE are alums of NASA’s SBIR/STTR program as well, including companies like Stellar Exploration, Inc., who received SBIR funding that led to the development and building of CAPSTONE’s propulsion system. When CAPSTONE launches, it will demonstrate the advantages of NASA’s investments in small business collaborations and represent a starting point for the next stage of lunar exploration.</a:t>
            </a:r>
          </a:p>
          <a:p>
            <a:pPr marL="171450" marR="0" lvl="0" indent="-171450" algn="l" defTabSz="914400" rtl="0" eaLnBrk="0" fontAlgn="base" latinLnBrk="0" hangingPunct="0">
              <a:lnSpc>
                <a:spcPct val="100000"/>
              </a:lnSpc>
              <a:spcBef>
                <a:spcPts val="0"/>
              </a:spcBef>
              <a:spcAft>
                <a:spcPts val="0"/>
              </a:spcAft>
              <a:buClrTx/>
              <a:buSzTx/>
              <a:buFont typeface="Arial" panose="020B0604020202020204" pitchFamily="34" charset="0"/>
              <a:buChar char="•"/>
              <a:tabLst/>
              <a:defRPr/>
            </a:pPr>
            <a:r>
              <a:rPr lang="en-US">
                <a:highlight>
                  <a:srgbClr val="FFFF00"/>
                </a:highlight>
              </a:rPr>
              <a:t>I want to share a quote that we have found especially meaningful from Chris Baker, the Program Executive of both </a:t>
            </a:r>
            <a:r>
              <a:rPr lang="en-US" sz="1200" i="0">
                <a:solidFill>
                  <a:srgbClr val="000000"/>
                </a:solidFill>
                <a:effectLst/>
                <a:highlight>
                  <a:srgbClr val="FFFF00"/>
                </a:highlight>
                <a:latin typeface="Arial" panose="020B0604020202020204" pitchFamily="34" charset="0"/>
                <a:ea typeface="Calibri" panose="020F0502020204030204" pitchFamily="34" charset="0"/>
              </a:rPr>
              <a:t>Small Spacecraft Technology Program and the Flight Opportunities Program.</a:t>
            </a:r>
            <a:r>
              <a:rPr lang="en-US" i="0">
                <a:highlight>
                  <a:srgbClr val="FFFF00"/>
                </a:highlight>
              </a:rPr>
              <a:t> </a:t>
            </a:r>
            <a:r>
              <a:rPr lang="en-US" sz="1800" b="1" i="1">
                <a:solidFill>
                  <a:srgbClr val="195670"/>
                </a:solidFill>
                <a:effectLst/>
                <a:highlight>
                  <a:srgbClr val="FFFF00"/>
                </a:highlight>
                <a:latin typeface="Arial" panose="020B0604020202020204" pitchFamily="34" charset="0"/>
                <a:ea typeface="Calibri" panose="020F0502020204030204" pitchFamily="34" charset="0"/>
              </a:rPr>
              <a:t>“The interplay between small businesses and small spacecraft has driven this industry. These innovative, faster, lower cost missions simply would not exist without the leadership of the small business, start-up, and academic communities.” </a:t>
            </a:r>
            <a:endParaRPr lang="en-US">
              <a:highlight>
                <a:srgbClr val="FFFF00"/>
              </a:highlight>
            </a:endParaRPr>
          </a:p>
          <a:p>
            <a:pPr marL="171450" indent="-171450">
              <a:buFont typeface="Arial" panose="020B0604020202020204" pitchFamily="34" charset="0"/>
              <a:buChar char="•"/>
            </a:pPr>
            <a:r>
              <a:rPr lang="en-US" i="1"/>
              <a:t>Notes on the other two “commercial partners” listed on the slide: </a:t>
            </a:r>
          </a:p>
          <a:p>
            <a:pPr marL="628650" lvl="1" indent="-171450">
              <a:buFont typeface="Arial" panose="020B0604020202020204" pitchFamily="34" charset="0"/>
              <a:buChar char="•"/>
            </a:pPr>
            <a:r>
              <a:rPr lang="en-US" i="1"/>
              <a:t>Rocket Lab received nearly $100,000 in SBIR funding from the Department of Defense in 2015 which led to their ability to use their launch complex in New Zealand to send the CubeSat beyond Earth</a:t>
            </a:r>
          </a:p>
          <a:p>
            <a:pPr marL="628650" lvl="1" indent="-171450">
              <a:buFont typeface="Arial" panose="020B0604020202020204" pitchFamily="34" charset="0"/>
              <a:buChar char="•"/>
            </a:pPr>
            <a:r>
              <a:rPr lang="en-US" i="1"/>
              <a:t>Terran Orbital Corp developed the CubeSat that is used on CAPSTONE and their contributions are “supported in partnership with Advanced Space through its SBIR contract”; they are also a recipient of seven SBIR/STTR contracts with NASA for other projects</a:t>
            </a:r>
          </a:p>
        </p:txBody>
      </p:sp>
      <p:sp>
        <p:nvSpPr>
          <p:cNvPr id="4" name="Slide Number Placeholder 3"/>
          <p:cNvSpPr>
            <a:spLocks noGrp="1"/>
          </p:cNvSpPr>
          <p:nvPr>
            <p:ph type="sldNum" sz="quarter" idx="5"/>
          </p:nvPr>
        </p:nvSpPr>
        <p:spPr/>
        <p:txBody>
          <a:bodyPr/>
          <a:lstStyle/>
          <a:p>
            <a:pPr>
              <a:defRPr/>
            </a:pPr>
            <a:fld id="{537FD631-0FB2-466D-8005-A0F7F824E106}" type="slidenum">
              <a:rPr lang="en-US" smtClean="0"/>
              <a:pPr>
                <a:defRPr/>
              </a:pPr>
              <a:t>20</a:t>
            </a:fld>
            <a:endParaRPr lang="en-US"/>
          </a:p>
        </p:txBody>
      </p:sp>
    </p:spTree>
    <p:extLst>
      <p:ext uri="{BB962C8B-B14F-4D97-AF65-F5344CB8AC3E}">
        <p14:creationId xmlns:p14="http://schemas.microsoft.com/office/powerpoint/2010/main" val="292407343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537FD631-0FB2-466D-8005-A0F7F824E106}" type="slidenum">
              <a:rPr kumimoji="0" lang="en-US" sz="11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22</a:t>
            </a:fld>
            <a:endParaRPr kumimoji="0" lang="en-US" sz="1100" b="0" i="0" u="none" strike="noStrike" kern="1200" cap="none" spc="0" normalizeH="0" baseline="0" noProof="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102480693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An example of the impact we’re making for everyday Americans--offering new items for them to buy in the grocery store and feed their families. If you have a Sprouts or Whole Foods around you, you may be able to find their cream cheese or vegan breakfast patties!</a:t>
            </a:r>
          </a:p>
        </p:txBody>
      </p:sp>
      <p:sp>
        <p:nvSpPr>
          <p:cNvPr id="4" name="Slide Number Placeholder 3"/>
          <p:cNvSpPr>
            <a:spLocks noGrp="1"/>
          </p:cNvSpPr>
          <p:nvPr>
            <p:ph type="sldNum" sz="quarter" idx="5"/>
          </p:nvPr>
        </p:nvSpPr>
        <p:spPr/>
        <p:txBody>
          <a:bodyPr/>
          <a:lstStyle/>
          <a:p>
            <a:pPr>
              <a:defRPr/>
            </a:pPr>
            <a:fld id="{537FD631-0FB2-466D-8005-A0F7F824E106}" type="slidenum">
              <a:rPr lang="en-US" smtClean="0"/>
              <a:pPr>
                <a:defRPr/>
              </a:pPr>
              <a:t>23</a:t>
            </a:fld>
            <a:endParaRPr lang="en-US"/>
          </a:p>
        </p:txBody>
      </p:sp>
    </p:spTree>
    <p:extLst>
      <p:ext uri="{BB962C8B-B14F-4D97-AF65-F5344CB8AC3E}">
        <p14:creationId xmlns:p14="http://schemas.microsoft.com/office/powerpoint/2010/main" val="8811159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537FD631-0FB2-466D-8005-A0F7F824E106}" type="slidenum">
              <a:rPr lang="en-US" smtClean="0"/>
              <a:pPr>
                <a:defRPr/>
              </a:pPr>
              <a:t>24</a:t>
            </a:fld>
            <a:endParaRPr lang="en-US"/>
          </a:p>
        </p:txBody>
      </p:sp>
    </p:spTree>
    <p:extLst>
      <p:ext uri="{BB962C8B-B14F-4D97-AF65-F5344CB8AC3E}">
        <p14:creationId xmlns:p14="http://schemas.microsoft.com/office/powerpoint/2010/main" val="57915908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2.pn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7.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7.pn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2.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7.png"/></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944FFBC7-83A6-4B7A-8866-65E5CFA9A6A9}"/>
              </a:ext>
            </a:extLst>
          </p:cNvPr>
          <p:cNvSpPr>
            <a:spLocks noGrp="1"/>
          </p:cNvSpPr>
          <p:nvPr>
            <p:ph type="sldNum" sz="quarter" idx="10"/>
          </p:nvPr>
        </p:nvSpPr>
        <p:spPr/>
        <p:txBody>
          <a:bodyPr/>
          <a:lstStyle/>
          <a:p>
            <a:pPr>
              <a:defRPr/>
            </a:pPr>
            <a:fld id="{AC4DA40E-F042-4786-9F90-2440A40F7DC7}" type="slidenum">
              <a:rPr lang="en-US" smtClean="0"/>
              <a:pPr>
                <a:defRPr/>
              </a:pPr>
              <a:t>‹#›</a:t>
            </a:fld>
            <a:endParaRPr lang="en-US"/>
          </a:p>
        </p:txBody>
      </p:sp>
      <p:pic>
        <p:nvPicPr>
          <p:cNvPr id="4" name="Picture 3" descr="NASA SBIR/STTR Program cover image">
            <a:extLst>
              <a:ext uri="{FF2B5EF4-FFF2-40B4-BE49-F238E27FC236}">
                <a16:creationId xmlns:a16="http://schemas.microsoft.com/office/drawing/2014/main" id="{777D0FB4-D0ED-45A5-A597-49732B2BDE8B}"/>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 y="-124179"/>
            <a:ext cx="12192000" cy="6382914"/>
          </a:xfrm>
          <a:prstGeom prst="rect">
            <a:avLst/>
          </a:prstGeom>
        </p:spPr>
      </p:pic>
      <p:pic>
        <p:nvPicPr>
          <p:cNvPr id="13" name="Picture 12" descr="NASA SBIR STTR Cover slide">
            <a:extLst>
              <a:ext uri="{FF2B5EF4-FFF2-40B4-BE49-F238E27FC236}">
                <a16:creationId xmlns:a16="http://schemas.microsoft.com/office/drawing/2014/main" id="{821D6619-4A13-4B91-93A4-5E85E91C63FC}"/>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261721" y="-124179"/>
            <a:ext cx="11668555" cy="6382914"/>
          </a:xfrm>
          <a:prstGeom prst="rect">
            <a:avLst/>
          </a:prstGeom>
        </p:spPr>
      </p:pic>
      <p:pic>
        <p:nvPicPr>
          <p:cNvPr id="7" name="Picture 6" descr="A close up of a sign&#10;&#10;Description automatically generated">
            <a:extLst>
              <a:ext uri="{FF2B5EF4-FFF2-40B4-BE49-F238E27FC236}">
                <a16:creationId xmlns:a16="http://schemas.microsoft.com/office/drawing/2014/main" id="{37C0DAF4-2466-4632-A806-16B69A446873}"/>
              </a:ext>
            </a:extLst>
          </p:cNvPr>
          <p:cNvPicPr>
            <a:picLocks noChangeAspect="1"/>
          </p:cNvPicPr>
          <p:nvPr userDrawn="1"/>
        </p:nvPicPr>
        <p:blipFill>
          <a:blip r:embed="rId4" cstate="screen">
            <a:extLst>
              <a:ext uri="{28A0092B-C50C-407E-A947-70E740481C1C}">
                <a14:useLocalDpi xmlns:a14="http://schemas.microsoft.com/office/drawing/2010/main" val="0"/>
              </a:ext>
            </a:extLst>
          </a:blip>
          <a:stretch>
            <a:fillRect/>
          </a:stretch>
        </p:blipFill>
        <p:spPr>
          <a:xfrm>
            <a:off x="9422973" y="196441"/>
            <a:ext cx="2565827" cy="1157811"/>
          </a:xfrm>
          <a:prstGeom prst="rect">
            <a:avLst/>
          </a:prstGeom>
        </p:spPr>
      </p:pic>
      <p:sp>
        <p:nvSpPr>
          <p:cNvPr id="8" name="Slide Number Placeholder 2">
            <a:extLst>
              <a:ext uri="{FF2B5EF4-FFF2-40B4-BE49-F238E27FC236}">
                <a16:creationId xmlns:a16="http://schemas.microsoft.com/office/drawing/2014/main" id="{3CF4B502-848E-494E-AABA-24114EBE5EC7}"/>
              </a:ext>
            </a:extLst>
          </p:cNvPr>
          <p:cNvSpPr txBox="1">
            <a:spLocks/>
          </p:cNvSpPr>
          <p:nvPr userDrawn="1"/>
        </p:nvSpPr>
        <p:spPr>
          <a:xfrm>
            <a:off x="9051648" y="6437462"/>
            <a:ext cx="2844800" cy="365125"/>
          </a:xfrm>
          <a:prstGeom prst="rect">
            <a:avLst/>
          </a:prstGeom>
        </p:spPr>
        <p:txBody>
          <a:bodyPr vert="horz" lIns="91440" tIns="45720" rIns="91440" bIns="45720" rtlCol="0" anchor="ctr"/>
          <a:lstStyle>
            <a:defPPr>
              <a:defRPr lang="en-US"/>
            </a:defPPr>
            <a:lvl1pPr algn="r" rtl="0" fontAlgn="base">
              <a:spcBef>
                <a:spcPct val="0"/>
              </a:spcBef>
              <a:spcAft>
                <a:spcPct val="0"/>
              </a:spcAft>
              <a:defRPr sz="1000" b="1" kern="1200">
                <a:solidFill>
                  <a:srgbClr val="B0B0B0"/>
                </a:solidFill>
                <a:latin typeface="+mj-lt"/>
                <a:ea typeface="+mn-ea"/>
                <a:cs typeface="+mn-cs"/>
              </a:defRPr>
            </a:lvl1pPr>
            <a:lvl2pPr marL="457200" algn="l" rtl="0" fontAlgn="base">
              <a:spcBef>
                <a:spcPct val="0"/>
              </a:spcBef>
              <a:spcAft>
                <a:spcPct val="0"/>
              </a:spcAft>
              <a:defRPr kern="1200">
                <a:solidFill>
                  <a:schemeClr val="tx1"/>
                </a:solidFill>
                <a:latin typeface="Arial" pitchFamily="34" charset="0"/>
                <a:ea typeface="+mn-ea"/>
                <a:cs typeface="+mn-cs"/>
              </a:defRPr>
            </a:lvl2pPr>
            <a:lvl3pPr marL="914400" algn="l" rtl="0" fontAlgn="base">
              <a:spcBef>
                <a:spcPct val="0"/>
              </a:spcBef>
              <a:spcAft>
                <a:spcPct val="0"/>
              </a:spcAft>
              <a:defRPr kern="1200">
                <a:solidFill>
                  <a:schemeClr val="tx1"/>
                </a:solidFill>
                <a:latin typeface="Arial" pitchFamily="34" charset="0"/>
                <a:ea typeface="+mn-ea"/>
                <a:cs typeface="+mn-cs"/>
              </a:defRPr>
            </a:lvl3pPr>
            <a:lvl4pPr marL="1371600" algn="l" rtl="0" fontAlgn="base">
              <a:spcBef>
                <a:spcPct val="0"/>
              </a:spcBef>
              <a:spcAft>
                <a:spcPct val="0"/>
              </a:spcAft>
              <a:defRPr kern="1200">
                <a:solidFill>
                  <a:schemeClr val="tx1"/>
                </a:solidFill>
                <a:latin typeface="Arial" pitchFamily="34" charset="0"/>
                <a:ea typeface="+mn-ea"/>
                <a:cs typeface="+mn-cs"/>
              </a:defRPr>
            </a:lvl4pPr>
            <a:lvl5pPr marL="1828800" algn="l" rtl="0" fontAlgn="base">
              <a:spcBef>
                <a:spcPct val="0"/>
              </a:spcBef>
              <a:spcAft>
                <a:spcPct val="0"/>
              </a:spcAft>
              <a:defRPr kern="1200">
                <a:solidFill>
                  <a:schemeClr val="tx1"/>
                </a:solidFill>
                <a:latin typeface="Arial" pitchFamily="34" charset="0"/>
                <a:ea typeface="+mn-ea"/>
                <a:cs typeface="+mn-cs"/>
              </a:defRPr>
            </a:lvl5pPr>
            <a:lvl6pPr marL="2286000" algn="l" defTabSz="914400" rtl="0" eaLnBrk="1" latinLnBrk="0" hangingPunct="1">
              <a:defRPr kern="1200">
                <a:solidFill>
                  <a:schemeClr val="tx1"/>
                </a:solidFill>
                <a:latin typeface="Arial" pitchFamily="34" charset="0"/>
                <a:ea typeface="+mn-ea"/>
                <a:cs typeface="+mn-cs"/>
              </a:defRPr>
            </a:lvl6pPr>
            <a:lvl7pPr marL="2743200" algn="l" defTabSz="914400" rtl="0" eaLnBrk="1" latinLnBrk="0" hangingPunct="1">
              <a:defRPr kern="1200">
                <a:solidFill>
                  <a:schemeClr val="tx1"/>
                </a:solidFill>
                <a:latin typeface="Arial" pitchFamily="34" charset="0"/>
                <a:ea typeface="+mn-ea"/>
                <a:cs typeface="+mn-cs"/>
              </a:defRPr>
            </a:lvl7pPr>
            <a:lvl8pPr marL="3200400" algn="l" defTabSz="914400" rtl="0" eaLnBrk="1" latinLnBrk="0" hangingPunct="1">
              <a:defRPr kern="1200">
                <a:solidFill>
                  <a:schemeClr val="tx1"/>
                </a:solidFill>
                <a:latin typeface="Arial" pitchFamily="34" charset="0"/>
                <a:ea typeface="+mn-ea"/>
                <a:cs typeface="+mn-cs"/>
              </a:defRPr>
            </a:lvl8pPr>
            <a:lvl9pPr marL="3657600" algn="l" defTabSz="914400" rtl="0" eaLnBrk="1" latinLnBrk="0" hangingPunct="1">
              <a:defRPr kern="1200">
                <a:solidFill>
                  <a:schemeClr val="tx1"/>
                </a:solidFill>
                <a:latin typeface="Arial" pitchFamily="34" charset="0"/>
                <a:ea typeface="+mn-ea"/>
                <a:cs typeface="+mn-cs"/>
              </a:defRPr>
            </a:lvl9pPr>
          </a:lstStyle>
          <a:p>
            <a:pPr>
              <a:defRPr/>
            </a:pPr>
            <a:fld id="{AC4DA40E-F042-4786-9F90-2440A40F7DC7}" type="slidenum">
              <a:rPr lang="en-US" smtClean="0"/>
              <a:pPr>
                <a:defRPr/>
              </a:pPr>
              <a:t>‹#›</a:t>
            </a:fld>
            <a:endParaRPr lang="en-US"/>
          </a:p>
        </p:txBody>
      </p:sp>
      <p:sp>
        <p:nvSpPr>
          <p:cNvPr id="12" name="Rectangle 11">
            <a:extLst>
              <a:ext uri="{FF2B5EF4-FFF2-40B4-BE49-F238E27FC236}">
                <a16:creationId xmlns:a16="http://schemas.microsoft.com/office/drawing/2014/main" id="{8A915E3F-4396-47E2-8AD2-40BABD6FC3E7}"/>
              </a:ext>
            </a:extLst>
          </p:cNvPr>
          <p:cNvSpPr/>
          <p:nvPr userDrawn="1"/>
        </p:nvSpPr>
        <p:spPr>
          <a:xfrm>
            <a:off x="1" y="5349240"/>
            <a:ext cx="12191999" cy="150876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9" name="Straight Connector 8">
            <a:extLst>
              <a:ext uri="{FF2B5EF4-FFF2-40B4-BE49-F238E27FC236}">
                <a16:creationId xmlns:a16="http://schemas.microsoft.com/office/drawing/2014/main" id="{2A9A6A55-255F-4CCF-84A4-79B0214AD426}"/>
              </a:ext>
            </a:extLst>
          </p:cNvPr>
          <p:cNvCxnSpPr/>
          <p:nvPr userDrawn="1"/>
        </p:nvCxnSpPr>
        <p:spPr>
          <a:xfrm>
            <a:off x="7910004" y="5532120"/>
            <a:ext cx="0" cy="114300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F07FFBE0-4B2C-4AAC-BF41-A2629DAB3A36}"/>
              </a:ext>
            </a:extLst>
          </p:cNvPr>
          <p:cNvSpPr txBox="1"/>
          <p:nvPr userDrawn="1"/>
        </p:nvSpPr>
        <p:spPr>
          <a:xfrm>
            <a:off x="8366760" y="5551726"/>
            <a:ext cx="3657600" cy="410148"/>
          </a:xfrm>
          <a:prstGeom prst="rect">
            <a:avLst/>
          </a:prstGeom>
          <a:noFill/>
        </p:spPr>
        <p:txBody>
          <a:bodyPr wrap="square" lIns="0" tIns="0" rIns="0" bIns="0" rtlCol="0">
            <a:noAutofit/>
          </a:bodyPr>
          <a:lstStyle/>
          <a:p>
            <a:pPr marL="0" indent="0" algn="l">
              <a:spcBef>
                <a:spcPts val="1200"/>
              </a:spcBef>
              <a:spcAft>
                <a:spcPts val="600"/>
              </a:spcAft>
              <a:buFont typeface="Arial" panose="020B0604020202020204" pitchFamily="34" charset="0"/>
              <a:buNone/>
            </a:pPr>
            <a:r>
              <a:rPr lang="en-US" sz="2000" b="1">
                <a:solidFill>
                  <a:schemeClr val="bg1"/>
                </a:solidFill>
                <a:latin typeface="+mj-lt"/>
              </a:rPr>
              <a:t>NASA SBIR/STTR Program</a:t>
            </a:r>
          </a:p>
        </p:txBody>
      </p:sp>
      <p:sp>
        <p:nvSpPr>
          <p:cNvPr id="11" name="TextBox 10">
            <a:extLst>
              <a:ext uri="{FF2B5EF4-FFF2-40B4-BE49-F238E27FC236}">
                <a16:creationId xmlns:a16="http://schemas.microsoft.com/office/drawing/2014/main" id="{58F1ABDC-3618-4FA5-9A9D-92C89CE2BB6F}"/>
              </a:ext>
            </a:extLst>
          </p:cNvPr>
          <p:cNvSpPr txBox="1"/>
          <p:nvPr userDrawn="1"/>
        </p:nvSpPr>
        <p:spPr>
          <a:xfrm>
            <a:off x="8366760" y="6322673"/>
            <a:ext cx="3657600" cy="410148"/>
          </a:xfrm>
          <a:prstGeom prst="rect">
            <a:avLst/>
          </a:prstGeom>
          <a:noFill/>
        </p:spPr>
        <p:txBody>
          <a:bodyPr wrap="square" lIns="0" tIns="0" rIns="0" bIns="0" rtlCol="0" anchor="ctr">
            <a:noAutofit/>
          </a:bodyPr>
          <a:lstStyle/>
          <a:p>
            <a:pPr marL="0" indent="0" algn="l">
              <a:spcBef>
                <a:spcPts val="1200"/>
              </a:spcBef>
              <a:spcAft>
                <a:spcPts val="600"/>
              </a:spcAft>
              <a:buFont typeface="Arial" panose="020B0604020202020204" pitchFamily="34" charset="0"/>
              <a:buNone/>
            </a:pPr>
            <a:r>
              <a:rPr lang="en-US" sz="1600" b="0">
                <a:solidFill>
                  <a:schemeClr val="bg1"/>
                </a:solidFill>
                <a:latin typeface="+mj-lt"/>
              </a:rPr>
              <a:t>sbir.nasa.gov</a:t>
            </a:r>
          </a:p>
        </p:txBody>
      </p:sp>
      <p:sp>
        <p:nvSpPr>
          <p:cNvPr id="20" name="Text Placeholder 19">
            <a:extLst>
              <a:ext uri="{FF2B5EF4-FFF2-40B4-BE49-F238E27FC236}">
                <a16:creationId xmlns:a16="http://schemas.microsoft.com/office/drawing/2014/main" id="{8C29A651-3E02-4551-81FC-674BC7368843}"/>
              </a:ext>
            </a:extLst>
          </p:cNvPr>
          <p:cNvSpPr>
            <a:spLocks noGrp="1"/>
          </p:cNvSpPr>
          <p:nvPr>
            <p:ph type="body" sz="quarter" idx="11" hasCustomPrompt="1"/>
          </p:nvPr>
        </p:nvSpPr>
        <p:spPr>
          <a:xfrm>
            <a:off x="611569" y="5508573"/>
            <a:ext cx="6839712" cy="379412"/>
          </a:xfrm>
        </p:spPr>
        <p:txBody>
          <a:bodyPr/>
          <a:lstStyle>
            <a:lvl1pPr marL="0" indent="0">
              <a:buNone/>
              <a:defRPr sz="2000" b="1">
                <a:solidFill>
                  <a:schemeClr val="bg1"/>
                </a:solidFill>
              </a:defRPr>
            </a:lvl1pPr>
            <a:lvl2pPr marL="354330" indent="0">
              <a:buNone/>
              <a:defRPr sz="2000" b="1">
                <a:solidFill>
                  <a:schemeClr val="bg1"/>
                </a:solidFill>
              </a:defRPr>
            </a:lvl2pPr>
            <a:lvl3pPr marL="630936" indent="0">
              <a:buNone/>
              <a:defRPr sz="2000" b="1">
                <a:solidFill>
                  <a:schemeClr val="bg1"/>
                </a:solidFill>
              </a:defRPr>
            </a:lvl3pPr>
            <a:lvl4pPr marL="859536" indent="0">
              <a:buNone/>
              <a:defRPr sz="2000" b="1">
                <a:solidFill>
                  <a:schemeClr val="bg1"/>
                </a:solidFill>
              </a:defRPr>
            </a:lvl4pPr>
            <a:lvl5pPr marL="1828800" indent="0">
              <a:buNone/>
              <a:defRPr sz="2000" b="1">
                <a:solidFill>
                  <a:schemeClr val="bg1"/>
                </a:solidFill>
              </a:defRPr>
            </a:lvl5pPr>
          </a:lstStyle>
          <a:p>
            <a:pPr lvl="0"/>
            <a:r>
              <a:rPr lang="en-US"/>
              <a:t>Presentation Title</a:t>
            </a:r>
          </a:p>
        </p:txBody>
      </p:sp>
      <p:sp>
        <p:nvSpPr>
          <p:cNvPr id="23" name="Text Placeholder 19">
            <a:extLst>
              <a:ext uri="{FF2B5EF4-FFF2-40B4-BE49-F238E27FC236}">
                <a16:creationId xmlns:a16="http://schemas.microsoft.com/office/drawing/2014/main" id="{888A6B86-06D3-4E6B-BFB7-668ECFB3980C}"/>
              </a:ext>
            </a:extLst>
          </p:cNvPr>
          <p:cNvSpPr>
            <a:spLocks noGrp="1"/>
          </p:cNvSpPr>
          <p:nvPr>
            <p:ph type="body" sz="quarter" idx="12" hasCustomPrompt="1"/>
          </p:nvPr>
        </p:nvSpPr>
        <p:spPr>
          <a:xfrm>
            <a:off x="611568" y="6361081"/>
            <a:ext cx="6827078" cy="379412"/>
          </a:xfrm>
        </p:spPr>
        <p:txBody>
          <a:bodyPr/>
          <a:lstStyle>
            <a:lvl1pPr marL="0" indent="0">
              <a:buNone/>
              <a:defRPr sz="1600" b="0">
                <a:solidFill>
                  <a:schemeClr val="bg1"/>
                </a:solidFill>
              </a:defRPr>
            </a:lvl1pPr>
            <a:lvl2pPr marL="354330" indent="0">
              <a:buNone/>
              <a:defRPr sz="2000" b="1">
                <a:solidFill>
                  <a:schemeClr val="bg1"/>
                </a:solidFill>
              </a:defRPr>
            </a:lvl2pPr>
            <a:lvl3pPr marL="630936" indent="0">
              <a:buNone/>
              <a:defRPr sz="2000" b="1">
                <a:solidFill>
                  <a:schemeClr val="bg1"/>
                </a:solidFill>
              </a:defRPr>
            </a:lvl3pPr>
            <a:lvl4pPr marL="859536" indent="0">
              <a:buNone/>
              <a:defRPr sz="2000" b="1">
                <a:solidFill>
                  <a:schemeClr val="bg1"/>
                </a:solidFill>
              </a:defRPr>
            </a:lvl4pPr>
            <a:lvl5pPr marL="1828800" indent="0">
              <a:buNone/>
              <a:defRPr sz="2000" b="1">
                <a:solidFill>
                  <a:schemeClr val="bg1"/>
                </a:solidFill>
              </a:defRPr>
            </a:lvl5pPr>
          </a:lstStyle>
          <a:p>
            <a:pPr lvl="0"/>
            <a:r>
              <a:rPr lang="en-US"/>
              <a:t>[name] | [title] | [date]</a:t>
            </a:r>
          </a:p>
        </p:txBody>
      </p:sp>
    </p:spTree>
    <p:extLst>
      <p:ext uri="{BB962C8B-B14F-4D97-AF65-F5344CB8AC3E}">
        <p14:creationId xmlns:p14="http://schemas.microsoft.com/office/powerpoint/2010/main" val="23640022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Mission/Vision">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32015DEA-7CA9-4339-9DC2-6DAE5B32A4CC}"/>
              </a:ext>
            </a:extLst>
          </p:cNvPr>
          <p:cNvSpPr>
            <a:spLocks noGrp="1"/>
          </p:cNvSpPr>
          <p:nvPr>
            <p:ph type="sldNum" sz="quarter" idx="10"/>
          </p:nvPr>
        </p:nvSpPr>
        <p:spPr/>
        <p:txBody>
          <a:bodyPr/>
          <a:lstStyle/>
          <a:p>
            <a:pPr>
              <a:defRPr/>
            </a:pPr>
            <a:fld id="{AC4DA40E-F042-4786-9F90-2440A40F7DC7}" type="slidenum">
              <a:rPr lang="en-US" smtClean="0"/>
              <a:pPr>
                <a:defRPr/>
              </a:pPr>
              <a:t>‹#›</a:t>
            </a:fld>
            <a:endParaRPr lang="en-US"/>
          </a:p>
        </p:txBody>
      </p:sp>
      <p:sp>
        <p:nvSpPr>
          <p:cNvPr id="4" name="Rectangle 3">
            <a:extLst>
              <a:ext uri="{FF2B5EF4-FFF2-40B4-BE49-F238E27FC236}">
                <a16:creationId xmlns:a16="http://schemas.microsoft.com/office/drawing/2014/main" id="{24552162-D5F4-4885-B41E-AA973D17F80A}"/>
              </a:ext>
            </a:extLst>
          </p:cNvPr>
          <p:cNvSpPr/>
          <p:nvPr userDrawn="1"/>
        </p:nvSpPr>
        <p:spPr>
          <a:xfrm>
            <a:off x="0" y="-40640"/>
            <a:ext cx="12192000" cy="693928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Content Placeholder 2">
            <a:extLst>
              <a:ext uri="{FF2B5EF4-FFF2-40B4-BE49-F238E27FC236}">
                <a16:creationId xmlns:a16="http://schemas.microsoft.com/office/drawing/2014/main" id="{DD57F705-C653-468F-9F34-71B2A4D79827}"/>
              </a:ext>
            </a:extLst>
          </p:cNvPr>
          <p:cNvSpPr txBox="1">
            <a:spLocks/>
          </p:cNvSpPr>
          <p:nvPr userDrawn="1"/>
        </p:nvSpPr>
        <p:spPr>
          <a:xfrm>
            <a:off x="2940892" y="1025875"/>
            <a:ext cx="7217047" cy="2135394"/>
          </a:xfrm>
          <a:prstGeom prst="rect">
            <a:avLst/>
          </a:prstGeom>
        </p:spPr>
        <p:txBody>
          <a:bodyPr vert="horz" lIns="91440" tIns="45720" rIns="91440" bIns="45720" rtlCol="0" anchor="t">
            <a:normAutofit fontScale="92500" lnSpcReduction="10000"/>
          </a:bodyPr>
          <a:lstStyle>
            <a:lvl1pPr marL="342900" indent="-342900" algn="l" defTabSz="457200" rtl="0" eaLnBrk="1" latinLnBrk="0" hangingPunct="1">
              <a:spcBef>
                <a:spcPct val="20000"/>
              </a:spcBef>
              <a:buFont typeface="Arial"/>
              <a:buChar char="•"/>
              <a:defRPr sz="2800" kern="1200">
                <a:solidFill>
                  <a:srgbClr val="333333"/>
                </a:solidFill>
                <a:latin typeface="+mn-lt"/>
                <a:ea typeface="+mn-ea"/>
                <a:cs typeface="+mn-cs"/>
              </a:defRPr>
            </a:lvl1pPr>
            <a:lvl2pPr marL="742950" indent="-285750" algn="l" defTabSz="457200" rtl="0" eaLnBrk="1" latinLnBrk="0" hangingPunct="1">
              <a:spcBef>
                <a:spcPct val="20000"/>
              </a:spcBef>
              <a:buFont typeface="Arial"/>
              <a:buChar char="–"/>
              <a:defRPr sz="2400" kern="1200">
                <a:solidFill>
                  <a:srgbClr val="333333"/>
                </a:solidFill>
                <a:latin typeface="+mn-lt"/>
                <a:ea typeface="+mn-ea"/>
                <a:cs typeface="+mn-cs"/>
              </a:defRPr>
            </a:lvl2pPr>
            <a:lvl3pPr marL="1143000" indent="-228600" algn="l" defTabSz="457200" rtl="0" eaLnBrk="1" latinLnBrk="0" hangingPunct="1">
              <a:spcBef>
                <a:spcPct val="20000"/>
              </a:spcBef>
              <a:buFont typeface="Arial"/>
              <a:buChar char="•"/>
              <a:defRPr sz="2000" kern="1200">
                <a:solidFill>
                  <a:srgbClr val="333333"/>
                </a:solidFill>
                <a:latin typeface="+mn-lt"/>
                <a:ea typeface="+mn-ea"/>
                <a:cs typeface="+mn-cs"/>
              </a:defRPr>
            </a:lvl3pPr>
            <a:lvl4pPr marL="1600200" indent="-228600" algn="l" defTabSz="457200" rtl="0" eaLnBrk="1" latinLnBrk="0" hangingPunct="1">
              <a:spcBef>
                <a:spcPct val="20000"/>
              </a:spcBef>
              <a:buFont typeface="Arial"/>
              <a:buChar char="–"/>
              <a:defRPr sz="1800" kern="1200">
                <a:solidFill>
                  <a:srgbClr val="333333"/>
                </a:solidFill>
                <a:latin typeface="+mn-lt"/>
                <a:ea typeface="+mn-ea"/>
                <a:cs typeface="+mn-cs"/>
              </a:defRPr>
            </a:lvl4pPr>
            <a:lvl5pPr marL="2057400" indent="-228600" algn="l" defTabSz="457200" rtl="0" eaLnBrk="1" latinLnBrk="0" hangingPunct="1">
              <a:spcBef>
                <a:spcPct val="20000"/>
              </a:spcBef>
              <a:buFont typeface="Arial"/>
              <a:buChar char="»"/>
              <a:defRPr sz="1400" kern="1200">
                <a:solidFill>
                  <a:srgbClr val="333333"/>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70000"/>
              </a:lnSpc>
              <a:spcBef>
                <a:spcPts val="0"/>
              </a:spcBef>
              <a:spcAft>
                <a:spcPts val="1200"/>
              </a:spcAft>
              <a:buNone/>
            </a:pPr>
            <a:r>
              <a:rPr lang="en-US" sz="2000" b="1">
                <a:solidFill>
                  <a:schemeClr val="bg1"/>
                </a:solidFill>
                <a:latin typeface="Arial"/>
                <a:cs typeface="Segoe UI Light"/>
              </a:rPr>
              <a:t>MISSION</a:t>
            </a:r>
            <a:endParaRPr lang="en-US" sz="2000">
              <a:solidFill>
                <a:schemeClr val="bg1"/>
              </a:solidFill>
              <a:latin typeface="Arial"/>
              <a:cs typeface="Segoe UI Light"/>
            </a:endParaRPr>
          </a:p>
          <a:p>
            <a:pPr marL="0" indent="0">
              <a:lnSpc>
                <a:spcPct val="170000"/>
              </a:lnSpc>
              <a:spcBef>
                <a:spcPts val="0"/>
              </a:spcBef>
              <a:spcAft>
                <a:spcPts val="1200"/>
              </a:spcAft>
              <a:buNone/>
            </a:pPr>
            <a:r>
              <a:rPr lang="en-US" sz="2000">
                <a:solidFill>
                  <a:schemeClr val="bg1"/>
                </a:solidFill>
                <a:latin typeface="Arial"/>
                <a:cs typeface="Segoe UI Light"/>
              </a:rPr>
              <a:t>Create opportunities through SBIR/STTR awards to leverage small business knowledge and technology development for maximum impact and contribution</a:t>
            </a:r>
          </a:p>
        </p:txBody>
      </p:sp>
      <p:sp>
        <p:nvSpPr>
          <p:cNvPr id="6" name="Content Placeholder 2">
            <a:extLst>
              <a:ext uri="{FF2B5EF4-FFF2-40B4-BE49-F238E27FC236}">
                <a16:creationId xmlns:a16="http://schemas.microsoft.com/office/drawing/2014/main" id="{13F5E901-D8E7-4E00-8DFA-4090F5812B1C}"/>
              </a:ext>
            </a:extLst>
          </p:cNvPr>
          <p:cNvSpPr txBox="1">
            <a:spLocks/>
          </p:cNvSpPr>
          <p:nvPr userDrawn="1"/>
        </p:nvSpPr>
        <p:spPr>
          <a:xfrm>
            <a:off x="2938071" y="3764422"/>
            <a:ext cx="7332222" cy="2088615"/>
          </a:xfrm>
          <a:prstGeom prst="rect">
            <a:avLst/>
          </a:prstGeom>
        </p:spPr>
        <p:txBody>
          <a:bodyPr vert="horz" lIns="91440" tIns="45720" rIns="91440" bIns="45720" rtlCol="0" anchor="t">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Segoe UI Light" panose="020B0502040204020203" pitchFamily="34" charset="0"/>
                <a:ea typeface="+mn-ea"/>
                <a:cs typeface="Segoe UI Light" panose="020B0502040204020203"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Segoe UI Light" panose="020B0502040204020203" pitchFamily="34" charset="0"/>
                <a:ea typeface="+mn-ea"/>
                <a:cs typeface="Segoe UI Light" panose="020B0502040204020203"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Segoe UI Light" panose="020B0502040204020203" pitchFamily="34" charset="0"/>
                <a:ea typeface="+mn-ea"/>
                <a:cs typeface="Segoe UI Light" panose="020B0502040204020203"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Light" panose="020B0502040204020203" pitchFamily="34" charset="0"/>
                <a:ea typeface="+mn-ea"/>
                <a:cs typeface="Segoe UI Light" panose="020B0502040204020203"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Light" panose="020B0502040204020203" pitchFamily="34" charset="0"/>
                <a:ea typeface="+mn-ea"/>
                <a:cs typeface="Segoe UI Light"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70000"/>
              </a:lnSpc>
              <a:spcBef>
                <a:spcPts val="0"/>
              </a:spcBef>
              <a:spcAft>
                <a:spcPts val="1200"/>
              </a:spcAft>
              <a:buNone/>
            </a:pPr>
            <a:r>
              <a:rPr lang="en-US" sz="2000" b="1">
                <a:solidFill>
                  <a:schemeClr val="bg1"/>
                </a:solidFill>
                <a:latin typeface="Arial"/>
                <a:cs typeface="Segoe UI Light"/>
              </a:rPr>
              <a:t>VISION</a:t>
            </a:r>
            <a:endParaRPr lang="en-US" sz="2000">
              <a:solidFill>
                <a:schemeClr val="bg1"/>
              </a:solidFill>
              <a:latin typeface="Arial"/>
              <a:cs typeface="Segoe UI Light"/>
            </a:endParaRPr>
          </a:p>
          <a:p>
            <a:pPr marL="0" indent="0">
              <a:lnSpc>
                <a:spcPct val="170000"/>
              </a:lnSpc>
              <a:spcBef>
                <a:spcPts val="0"/>
              </a:spcBef>
              <a:spcAft>
                <a:spcPts val="1200"/>
              </a:spcAft>
              <a:buNone/>
            </a:pPr>
            <a:r>
              <a:rPr lang="en-US" sz="2000">
                <a:solidFill>
                  <a:schemeClr val="bg1"/>
                </a:solidFill>
                <a:latin typeface="Arial"/>
                <a:cs typeface="Segoe UI Light"/>
              </a:rPr>
              <a:t>Empower small businesses to deliver technological innovation that contributes to NASA’s missions, provides societal benefit, and grows the U.S. economy</a:t>
            </a:r>
          </a:p>
        </p:txBody>
      </p:sp>
      <p:cxnSp>
        <p:nvCxnSpPr>
          <p:cNvPr id="7" name="Straight Connector 6">
            <a:extLst>
              <a:ext uri="{FF2B5EF4-FFF2-40B4-BE49-F238E27FC236}">
                <a16:creationId xmlns:a16="http://schemas.microsoft.com/office/drawing/2014/main" id="{296B574A-FDCD-473C-AB71-19D1C9C7A31A}"/>
              </a:ext>
            </a:extLst>
          </p:cNvPr>
          <p:cNvCxnSpPr/>
          <p:nvPr userDrawn="1"/>
        </p:nvCxnSpPr>
        <p:spPr>
          <a:xfrm>
            <a:off x="3048988" y="3485509"/>
            <a:ext cx="7108951" cy="0"/>
          </a:xfrm>
          <a:prstGeom prst="line">
            <a:avLst/>
          </a:prstGeom>
          <a:ln w="6350" cmpd="sng">
            <a:solidFill>
              <a:schemeClr val="bg2"/>
            </a:solidFill>
          </a:ln>
          <a:effectLst/>
        </p:spPr>
        <p:style>
          <a:lnRef idx="2">
            <a:schemeClr val="accent1"/>
          </a:lnRef>
          <a:fillRef idx="0">
            <a:schemeClr val="accent1"/>
          </a:fillRef>
          <a:effectRef idx="1">
            <a:schemeClr val="accent1"/>
          </a:effectRef>
          <a:fontRef idx="minor">
            <a:schemeClr val="tx1"/>
          </a:fontRef>
        </p:style>
      </p:cxnSp>
      <p:pic>
        <p:nvPicPr>
          <p:cNvPr id="8" name="Graphic 53" descr="MIssion Icon ">
            <a:extLst>
              <a:ext uri="{FF2B5EF4-FFF2-40B4-BE49-F238E27FC236}">
                <a16:creationId xmlns:a16="http://schemas.microsoft.com/office/drawing/2014/main" id="{DD5472A5-A63A-4977-A746-E79CE198D73F}"/>
              </a:ext>
            </a:extLst>
          </p:cNvPr>
          <p:cNvPicPr>
            <a:picLocks noChangeAspect="1"/>
          </p:cNvPicPr>
          <p:nvPr userDrawn="1"/>
        </p:nvPicPr>
        <p:blipFill>
          <a:blip r:embed="rId2">
            <a:biLevel thresh="25000"/>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340096" y="1113666"/>
            <a:ext cx="425898" cy="425898"/>
          </a:xfrm>
          <a:prstGeom prst="rect">
            <a:avLst/>
          </a:prstGeom>
        </p:spPr>
      </p:pic>
      <p:pic>
        <p:nvPicPr>
          <p:cNvPr id="9" name="Picture 8" descr="Vision Icon">
            <a:extLst>
              <a:ext uri="{FF2B5EF4-FFF2-40B4-BE49-F238E27FC236}">
                <a16:creationId xmlns:a16="http://schemas.microsoft.com/office/drawing/2014/main" id="{0EB60A93-4806-4368-965C-BC93BAF05C94}"/>
              </a:ext>
            </a:extLst>
          </p:cNvPr>
          <p:cNvPicPr>
            <a:picLocks noChangeAspect="1"/>
          </p:cNvPicPr>
          <p:nvPr userDrawn="1"/>
        </p:nvPicPr>
        <p:blipFill>
          <a:blip r:embed="rId4" cstate="screen">
            <a:extLst>
              <a:ext uri="{28A0092B-C50C-407E-A947-70E740481C1C}">
                <a14:useLocalDpi xmlns:a14="http://schemas.microsoft.com/office/drawing/2010/main" val="0"/>
              </a:ext>
            </a:extLst>
          </a:blip>
          <a:stretch>
            <a:fillRect/>
          </a:stretch>
        </p:blipFill>
        <p:spPr>
          <a:xfrm>
            <a:off x="2337236" y="3899032"/>
            <a:ext cx="428761" cy="366399"/>
          </a:xfrm>
          <a:prstGeom prst="rect">
            <a:avLst/>
          </a:prstGeom>
        </p:spPr>
      </p:pic>
    </p:spTree>
    <p:extLst>
      <p:ext uri="{BB962C8B-B14F-4D97-AF65-F5344CB8AC3E}">
        <p14:creationId xmlns:p14="http://schemas.microsoft.com/office/powerpoint/2010/main" val="29544963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Agenda | 1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EFDE4D-4E6D-4F21-BD81-E620A0364640}"/>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9BF6E2F2-CDA5-48A4-BE7A-3007CED474CD}"/>
              </a:ext>
            </a:extLst>
          </p:cNvPr>
          <p:cNvSpPr>
            <a:spLocks noGrp="1"/>
          </p:cNvSpPr>
          <p:nvPr>
            <p:ph type="sldNum" sz="quarter" idx="10"/>
          </p:nvPr>
        </p:nvSpPr>
        <p:spPr/>
        <p:txBody>
          <a:bodyPr/>
          <a:lstStyle/>
          <a:p>
            <a:pPr>
              <a:defRPr/>
            </a:pPr>
            <a:fld id="{AC4DA40E-F042-4786-9F90-2440A40F7DC7}" type="slidenum">
              <a:rPr lang="en-US" smtClean="0"/>
              <a:pPr>
                <a:defRPr/>
              </a:pPr>
              <a:t>‹#›</a:t>
            </a:fld>
            <a:endParaRPr lang="en-US"/>
          </a:p>
        </p:txBody>
      </p:sp>
      <p:cxnSp>
        <p:nvCxnSpPr>
          <p:cNvPr id="4" name="Straight Connector 3">
            <a:extLst>
              <a:ext uri="{FF2B5EF4-FFF2-40B4-BE49-F238E27FC236}">
                <a16:creationId xmlns:a16="http://schemas.microsoft.com/office/drawing/2014/main" id="{09B19271-F0AA-483D-96A1-2EE447D50549}"/>
              </a:ext>
            </a:extLst>
          </p:cNvPr>
          <p:cNvCxnSpPr>
            <a:cxnSpLocks/>
          </p:cNvCxnSpPr>
          <p:nvPr userDrawn="1"/>
        </p:nvCxnSpPr>
        <p:spPr>
          <a:xfrm>
            <a:off x="1981200" y="2423160"/>
            <a:ext cx="8229600" cy="0"/>
          </a:xfrm>
          <a:prstGeom prst="line">
            <a:avLst/>
          </a:prstGeom>
        </p:spPr>
        <p:style>
          <a:lnRef idx="1">
            <a:schemeClr val="accent1"/>
          </a:lnRef>
          <a:fillRef idx="0">
            <a:schemeClr val="accent1"/>
          </a:fillRef>
          <a:effectRef idx="0">
            <a:schemeClr val="accent1"/>
          </a:effectRef>
          <a:fontRef idx="minor">
            <a:schemeClr val="tx1"/>
          </a:fontRef>
        </p:style>
      </p:cxnSp>
      <p:sp>
        <p:nvSpPr>
          <p:cNvPr id="5" name="Content Placeholder 3">
            <a:extLst>
              <a:ext uri="{FF2B5EF4-FFF2-40B4-BE49-F238E27FC236}">
                <a16:creationId xmlns:a16="http://schemas.microsoft.com/office/drawing/2014/main" id="{C0703193-5701-40C5-9D75-83B6B4498186}"/>
              </a:ext>
            </a:extLst>
          </p:cNvPr>
          <p:cNvSpPr txBox="1">
            <a:spLocks/>
          </p:cNvSpPr>
          <p:nvPr userDrawn="1"/>
        </p:nvSpPr>
        <p:spPr>
          <a:xfrm>
            <a:off x="5029200" y="1465060"/>
            <a:ext cx="2971800" cy="805220"/>
          </a:xfrm>
          <a:prstGeom prst="rect">
            <a:avLst/>
          </a:prstGeom>
        </p:spPr>
        <p:txBody>
          <a:bodyPr vert="horz" lIns="91407" tIns="45704" rIns="91407" bIns="45704" rtlCol="0">
            <a:noAutofit/>
          </a:bodyPr>
          <a:lstStyle>
            <a:lvl1pPr marL="342900" indent="-342900" algn="l" defTabSz="914400" rtl="0" eaLnBrk="1" latinLnBrk="0" hangingPunct="1">
              <a:lnSpc>
                <a:spcPct val="100000"/>
              </a:lnSpc>
              <a:spcBef>
                <a:spcPts val="1800"/>
              </a:spcBef>
              <a:spcAft>
                <a:spcPts val="600"/>
              </a:spcAft>
              <a:buClr>
                <a:schemeClr val="accent6">
                  <a:lumMod val="75000"/>
                </a:schemeClr>
              </a:buClr>
              <a:buFont typeface="Arial" pitchFamily="34" charset="0"/>
              <a:buChar char="•"/>
              <a:defRPr sz="2800" kern="1200" baseline="0">
                <a:solidFill>
                  <a:srgbClr val="595959"/>
                </a:solidFill>
                <a:latin typeface="Verdana" pitchFamily="34" charset="0"/>
                <a:ea typeface="+mn-ea"/>
                <a:cs typeface="+mn-cs"/>
              </a:defRPr>
            </a:lvl1pPr>
            <a:lvl2pPr marL="742950" indent="-285750" algn="l" defTabSz="914400" rtl="0" eaLnBrk="1" latinLnBrk="0" hangingPunct="1">
              <a:lnSpc>
                <a:spcPct val="100000"/>
              </a:lnSpc>
              <a:spcBef>
                <a:spcPts val="0"/>
              </a:spcBef>
              <a:spcAft>
                <a:spcPts val="600"/>
              </a:spcAft>
              <a:buClr>
                <a:schemeClr val="accent6">
                  <a:lumMod val="75000"/>
                </a:schemeClr>
              </a:buClr>
              <a:buFont typeface="Arial" pitchFamily="34" charset="0"/>
              <a:buChar char="–"/>
              <a:defRPr sz="2000" kern="1200">
                <a:solidFill>
                  <a:srgbClr val="595959"/>
                </a:solidFill>
                <a:latin typeface="Verdana" pitchFamily="34" charset="0"/>
                <a:ea typeface="+mn-ea"/>
                <a:cs typeface="+mn-cs"/>
              </a:defRPr>
            </a:lvl2pPr>
            <a:lvl3pPr marL="1143000" indent="-228600" algn="l" defTabSz="914400" rtl="0" eaLnBrk="1" latinLnBrk="0" hangingPunct="1">
              <a:lnSpc>
                <a:spcPct val="100000"/>
              </a:lnSpc>
              <a:spcBef>
                <a:spcPts val="0"/>
              </a:spcBef>
              <a:spcAft>
                <a:spcPts val="600"/>
              </a:spcAft>
              <a:buFont typeface="Arial" pitchFamily="34" charset="0"/>
              <a:buChar char="•"/>
              <a:defRPr sz="1800" kern="1200">
                <a:solidFill>
                  <a:srgbClr val="595959"/>
                </a:solidFill>
                <a:latin typeface="Verdana" pitchFamily="34" charset="0"/>
                <a:ea typeface="+mn-ea"/>
                <a:cs typeface="+mn-cs"/>
              </a:defRPr>
            </a:lvl3pPr>
            <a:lvl4pPr marL="1600200" indent="-228600" algn="l" defTabSz="914400" rtl="0" eaLnBrk="1" latinLnBrk="0" hangingPunct="1">
              <a:lnSpc>
                <a:spcPct val="100000"/>
              </a:lnSpc>
              <a:spcBef>
                <a:spcPts val="0"/>
              </a:spcBef>
              <a:spcAft>
                <a:spcPts val="600"/>
              </a:spcAft>
              <a:buFont typeface="Arial" pitchFamily="34" charset="0"/>
              <a:buChar char="–"/>
              <a:defRPr sz="1800" kern="1200">
                <a:solidFill>
                  <a:srgbClr val="595959"/>
                </a:solidFill>
                <a:latin typeface="Verdana"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lumMod val="50000"/>
                    <a:lumOff val="50000"/>
                  </a:schemeClr>
                </a:solidFill>
                <a:latin typeface="Verdana"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fontAlgn="auto">
              <a:spcAft>
                <a:spcPts val="1200"/>
              </a:spcAft>
              <a:buFont typeface="Arial" pitchFamily="34" charset="0"/>
              <a:buNone/>
            </a:pPr>
            <a:r>
              <a:rPr lang="en-US" sz="4800" b="1">
                <a:solidFill>
                  <a:schemeClr val="accent1"/>
                </a:solidFill>
                <a:latin typeface="Arial" panose="020B0604020202020204" pitchFamily="34" charset="0"/>
                <a:cs typeface="Arial" panose="020B0604020202020204" pitchFamily="34" charset="0"/>
              </a:rPr>
              <a:t>AGENDA</a:t>
            </a:r>
          </a:p>
        </p:txBody>
      </p:sp>
      <p:pic>
        <p:nvPicPr>
          <p:cNvPr id="6" name="Graphic 5" descr="Agenda Icon">
            <a:extLst>
              <a:ext uri="{FF2B5EF4-FFF2-40B4-BE49-F238E27FC236}">
                <a16:creationId xmlns:a16="http://schemas.microsoft.com/office/drawing/2014/main" id="{B23B7927-0A2F-4DED-A432-FCCBFB5D644B}"/>
              </a:ext>
            </a:extLst>
          </p:cNvPr>
          <p:cNvPicPr>
            <a:picLocks noChangeAspect="1"/>
          </p:cNvPicPr>
          <p:nvPr userDrawn="1"/>
        </p:nvPicPr>
        <p:blipFill>
          <a:blip r:embed="rId2" cstate="screen">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191000" y="1542774"/>
            <a:ext cx="649793" cy="649793"/>
          </a:xfrm>
          <a:prstGeom prst="rect">
            <a:avLst/>
          </a:prstGeom>
        </p:spPr>
      </p:pic>
      <p:sp>
        <p:nvSpPr>
          <p:cNvPr id="19" name="Text Placeholder 2">
            <a:extLst>
              <a:ext uri="{FF2B5EF4-FFF2-40B4-BE49-F238E27FC236}">
                <a16:creationId xmlns:a16="http://schemas.microsoft.com/office/drawing/2014/main" id="{65C0FF42-0CF9-46A8-875B-85F0B65C5043}"/>
              </a:ext>
            </a:extLst>
          </p:cNvPr>
          <p:cNvSpPr>
            <a:spLocks noGrp="1"/>
          </p:cNvSpPr>
          <p:nvPr>
            <p:ph idx="1" hasCustomPrompt="1"/>
          </p:nvPr>
        </p:nvSpPr>
        <p:spPr>
          <a:xfrm>
            <a:off x="2185785" y="2651759"/>
            <a:ext cx="7820430" cy="3703319"/>
          </a:xfrm>
          <a:prstGeom prst="rect">
            <a:avLst/>
          </a:prstGeom>
        </p:spPr>
        <p:txBody>
          <a:bodyPr vert="horz" lIns="91440" tIns="45720" rIns="91440" bIns="45720" rtlCol="0">
            <a:noAutofit/>
          </a:bodyPr>
          <a:lstStyle>
            <a:lvl1pPr marL="457200" indent="-457200">
              <a:buFont typeface="Arial" panose="020B0604020202020204" pitchFamily="34" charset="0"/>
              <a:buChar char="•"/>
              <a:defRPr sz="2800"/>
            </a:lvl1pPr>
          </a:lstStyle>
          <a:p>
            <a:pPr lvl="0"/>
            <a:r>
              <a:rPr lang="en-US"/>
              <a:t>Click to edit text</a:t>
            </a:r>
          </a:p>
          <a:p>
            <a:pPr lvl="0"/>
            <a:r>
              <a:rPr lang="en-US"/>
              <a:t>Click to edit text</a:t>
            </a:r>
          </a:p>
          <a:p>
            <a:pPr lvl="0"/>
            <a:r>
              <a:rPr lang="en-US"/>
              <a:t>Click to edit text</a:t>
            </a:r>
          </a:p>
          <a:p>
            <a:pPr lvl="0"/>
            <a:r>
              <a:rPr lang="en-US"/>
              <a:t>Click to edit text</a:t>
            </a:r>
          </a:p>
          <a:p>
            <a:pPr lvl="0"/>
            <a:r>
              <a:rPr lang="en-US"/>
              <a:t>Click to edit text</a:t>
            </a:r>
          </a:p>
          <a:p>
            <a:pPr lvl="0"/>
            <a:r>
              <a:rPr lang="en-US"/>
              <a:t>Click to edit text</a:t>
            </a:r>
          </a:p>
          <a:p>
            <a:pPr lvl="0"/>
            <a:endParaRPr lang="en-US"/>
          </a:p>
          <a:p>
            <a:pPr lvl="0"/>
            <a:endParaRPr lang="en-US"/>
          </a:p>
        </p:txBody>
      </p:sp>
    </p:spTree>
    <p:extLst>
      <p:ext uri="{BB962C8B-B14F-4D97-AF65-F5344CB8AC3E}">
        <p14:creationId xmlns:p14="http://schemas.microsoft.com/office/powerpoint/2010/main" val="34618948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Agenda | 2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EFDE4D-4E6D-4F21-BD81-E620A0364640}"/>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9BF6E2F2-CDA5-48A4-BE7A-3007CED474CD}"/>
              </a:ext>
            </a:extLst>
          </p:cNvPr>
          <p:cNvSpPr>
            <a:spLocks noGrp="1"/>
          </p:cNvSpPr>
          <p:nvPr>
            <p:ph type="sldNum" sz="quarter" idx="10"/>
          </p:nvPr>
        </p:nvSpPr>
        <p:spPr/>
        <p:txBody>
          <a:bodyPr/>
          <a:lstStyle/>
          <a:p>
            <a:pPr>
              <a:defRPr/>
            </a:pPr>
            <a:fld id="{AC4DA40E-F042-4786-9F90-2440A40F7DC7}" type="slidenum">
              <a:rPr lang="en-US" smtClean="0"/>
              <a:pPr>
                <a:defRPr/>
              </a:pPr>
              <a:t>‹#›</a:t>
            </a:fld>
            <a:endParaRPr lang="en-US"/>
          </a:p>
        </p:txBody>
      </p:sp>
      <p:cxnSp>
        <p:nvCxnSpPr>
          <p:cNvPr id="4" name="Straight Connector 3">
            <a:extLst>
              <a:ext uri="{FF2B5EF4-FFF2-40B4-BE49-F238E27FC236}">
                <a16:creationId xmlns:a16="http://schemas.microsoft.com/office/drawing/2014/main" id="{09B19271-F0AA-483D-96A1-2EE447D50549}"/>
              </a:ext>
            </a:extLst>
          </p:cNvPr>
          <p:cNvCxnSpPr>
            <a:cxnSpLocks/>
          </p:cNvCxnSpPr>
          <p:nvPr userDrawn="1"/>
        </p:nvCxnSpPr>
        <p:spPr>
          <a:xfrm>
            <a:off x="1981200" y="2423160"/>
            <a:ext cx="8229600" cy="0"/>
          </a:xfrm>
          <a:prstGeom prst="line">
            <a:avLst/>
          </a:prstGeom>
        </p:spPr>
        <p:style>
          <a:lnRef idx="1">
            <a:schemeClr val="accent1"/>
          </a:lnRef>
          <a:fillRef idx="0">
            <a:schemeClr val="accent1"/>
          </a:fillRef>
          <a:effectRef idx="0">
            <a:schemeClr val="accent1"/>
          </a:effectRef>
          <a:fontRef idx="minor">
            <a:schemeClr val="tx1"/>
          </a:fontRef>
        </p:style>
      </p:cxnSp>
      <p:sp>
        <p:nvSpPr>
          <p:cNvPr id="5" name="Content Placeholder 3">
            <a:extLst>
              <a:ext uri="{FF2B5EF4-FFF2-40B4-BE49-F238E27FC236}">
                <a16:creationId xmlns:a16="http://schemas.microsoft.com/office/drawing/2014/main" id="{C0703193-5701-40C5-9D75-83B6B4498186}"/>
              </a:ext>
            </a:extLst>
          </p:cNvPr>
          <p:cNvSpPr txBox="1">
            <a:spLocks/>
          </p:cNvSpPr>
          <p:nvPr userDrawn="1"/>
        </p:nvSpPr>
        <p:spPr>
          <a:xfrm>
            <a:off x="5029200" y="1465060"/>
            <a:ext cx="2971800" cy="805220"/>
          </a:xfrm>
          <a:prstGeom prst="rect">
            <a:avLst/>
          </a:prstGeom>
        </p:spPr>
        <p:txBody>
          <a:bodyPr vert="horz" lIns="91407" tIns="45704" rIns="91407" bIns="45704" rtlCol="0">
            <a:noAutofit/>
          </a:bodyPr>
          <a:lstStyle>
            <a:lvl1pPr marL="342900" indent="-342900" algn="l" defTabSz="914400" rtl="0" eaLnBrk="1" latinLnBrk="0" hangingPunct="1">
              <a:lnSpc>
                <a:spcPct val="100000"/>
              </a:lnSpc>
              <a:spcBef>
                <a:spcPts val="1800"/>
              </a:spcBef>
              <a:spcAft>
                <a:spcPts val="600"/>
              </a:spcAft>
              <a:buClr>
                <a:schemeClr val="accent6">
                  <a:lumMod val="75000"/>
                </a:schemeClr>
              </a:buClr>
              <a:buFont typeface="Arial" pitchFamily="34" charset="0"/>
              <a:buChar char="•"/>
              <a:defRPr sz="2800" kern="1200" baseline="0">
                <a:solidFill>
                  <a:srgbClr val="595959"/>
                </a:solidFill>
                <a:latin typeface="Verdana" pitchFamily="34" charset="0"/>
                <a:ea typeface="+mn-ea"/>
                <a:cs typeface="+mn-cs"/>
              </a:defRPr>
            </a:lvl1pPr>
            <a:lvl2pPr marL="742950" indent="-285750" algn="l" defTabSz="914400" rtl="0" eaLnBrk="1" latinLnBrk="0" hangingPunct="1">
              <a:lnSpc>
                <a:spcPct val="100000"/>
              </a:lnSpc>
              <a:spcBef>
                <a:spcPts val="0"/>
              </a:spcBef>
              <a:spcAft>
                <a:spcPts val="600"/>
              </a:spcAft>
              <a:buClr>
                <a:schemeClr val="accent6">
                  <a:lumMod val="75000"/>
                </a:schemeClr>
              </a:buClr>
              <a:buFont typeface="Arial" pitchFamily="34" charset="0"/>
              <a:buChar char="–"/>
              <a:defRPr sz="2000" kern="1200">
                <a:solidFill>
                  <a:srgbClr val="595959"/>
                </a:solidFill>
                <a:latin typeface="Verdana" pitchFamily="34" charset="0"/>
                <a:ea typeface="+mn-ea"/>
                <a:cs typeface="+mn-cs"/>
              </a:defRPr>
            </a:lvl2pPr>
            <a:lvl3pPr marL="1143000" indent="-228600" algn="l" defTabSz="914400" rtl="0" eaLnBrk="1" latinLnBrk="0" hangingPunct="1">
              <a:lnSpc>
                <a:spcPct val="100000"/>
              </a:lnSpc>
              <a:spcBef>
                <a:spcPts val="0"/>
              </a:spcBef>
              <a:spcAft>
                <a:spcPts val="600"/>
              </a:spcAft>
              <a:buFont typeface="Arial" pitchFamily="34" charset="0"/>
              <a:buChar char="•"/>
              <a:defRPr sz="1800" kern="1200">
                <a:solidFill>
                  <a:srgbClr val="595959"/>
                </a:solidFill>
                <a:latin typeface="Verdana" pitchFamily="34" charset="0"/>
                <a:ea typeface="+mn-ea"/>
                <a:cs typeface="+mn-cs"/>
              </a:defRPr>
            </a:lvl3pPr>
            <a:lvl4pPr marL="1600200" indent="-228600" algn="l" defTabSz="914400" rtl="0" eaLnBrk="1" latinLnBrk="0" hangingPunct="1">
              <a:lnSpc>
                <a:spcPct val="100000"/>
              </a:lnSpc>
              <a:spcBef>
                <a:spcPts val="0"/>
              </a:spcBef>
              <a:spcAft>
                <a:spcPts val="600"/>
              </a:spcAft>
              <a:buFont typeface="Arial" pitchFamily="34" charset="0"/>
              <a:buChar char="–"/>
              <a:defRPr sz="1800" kern="1200">
                <a:solidFill>
                  <a:srgbClr val="595959"/>
                </a:solidFill>
                <a:latin typeface="Verdana"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lumMod val="50000"/>
                    <a:lumOff val="50000"/>
                  </a:schemeClr>
                </a:solidFill>
                <a:latin typeface="Verdana"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fontAlgn="auto">
              <a:spcAft>
                <a:spcPts val="1200"/>
              </a:spcAft>
              <a:buFont typeface="Arial" pitchFamily="34" charset="0"/>
              <a:buNone/>
            </a:pPr>
            <a:r>
              <a:rPr lang="en-US" sz="4800" b="1">
                <a:solidFill>
                  <a:schemeClr val="accent1"/>
                </a:solidFill>
                <a:latin typeface="Arial" panose="020B0604020202020204" pitchFamily="34" charset="0"/>
                <a:cs typeface="Arial" panose="020B0604020202020204" pitchFamily="34" charset="0"/>
              </a:rPr>
              <a:t>AGENDA</a:t>
            </a:r>
          </a:p>
        </p:txBody>
      </p:sp>
      <p:pic>
        <p:nvPicPr>
          <p:cNvPr id="6" name="Graphic 5" descr="Agenda Icon">
            <a:extLst>
              <a:ext uri="{FF2B5EF4-FFF2-40B4-BE49-F238E27FC236}">
                <a16:creationId xmlns:a16="http://schemas.microsoft.com/office/drawing/2014/main" id="{B23B7927-0A2F-4DED-A432-FCCBFB5D644B}"/>
              </a:ext>
            </a:extLst>
          </p:cNvPr>
          <p:cNvPicPr>
            <a:picLocks noChangeAspect="1"/>
          </p:cNvPicPr>
          <p:nvPr userDrawn="1"/>
        </p:nvPicPr>
        <p:blipFill>
          <a:blip r:embed="rId2" cstate="screen">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191000" y="1542774"/>
            <a:ext cx="649793" cy="649793"/>
          </a:xfrm>
          <a:prstGeom prst="rect">
            <a:avLst/>
          </a:prstGeom>
        </p:spPr>
      </p:pic>
      <p:sp>
        <p:nvSpPr>
          <p:cNvPr id="8" name="Text Placeholder 2">
            <a:extLst>
              <a:ext uri="{FF2B5EF4-FFF2-40B4-BE49-F238E27FC236}">
                <a16:creationId xmlns:a16="http://schemas.microsoft.com/office/drawing/2014/main" id="{44AB2E9B-561C-4262-8E4A-9A3965563F7B}"/>
              </a:ext>
            </a:extLst>
          </p:cNvPr>
          <p:cNvSpPr>
            <a:spLocks noGrp="1"/>
          </p:cNvSpPr>
          <p:nvPr>
            <p:ph idx="11" hasCustomPrompt="1"/>
          </p:nvPr>
        </p:nvSpPr>
        <p:spPr>
          <a:xfrm>
            <a:off x="2185785" y="2651759"/>
            <a:ext cx="3749040" cy="3703319"/>
          </a:xfrm>
          <a:prstGeom prst="rect">
            <a:avLst/>
          </a:prstGeom>
        </p:spPr>
        <p:txBody>
          <a:bodyPr vert="horz" lIns="91440" tIns="45720" rIns="91440" bIns="45720" rtlCol="0">
            <a:noAutofit/>
          </a:bodyPr>
          <a:lstStyle>
            <a:lvl1pPr marL="457200" indent="-457200">
              <a:buFont typeface="Arial" panose="020B0604020202020204" pitchFamily="34" charset="0"/>
              <a:buChar char="•"/>
              <a:defRPr sz="2800"/>
            </a:lvl1pPr>
          </a:lstStyle>
          <a:p>
            <a:pPr lvl="0"/>
            <a:r>
              <a:rPr lang="en-US"/>
              <a:t>Click to edit text</a:t>
            </a:r>
          </a:p>
          <a:p>
            <a:pPr lvl="0"/>
            <a:r>
              <a:rPr lang="en-US"/>
              <a:t>Click to edit text</a:t>
            </a:r>
          </a:p>
          <a:p>
            <a:pPr lvl="0"/>
            <a:r>
              <a:rPr lang="en-US"/>
              <a:t>Click to edit text</a:t>
            </a:r>
          </a:p>
          <a:p>
            <a:pPr lvl="0"/>
            <a:r>
              <a:rPr lang="en-US"/>
              <a:t>Click to edit text</a:t>
            </a:r>
          </a:p>
          <a:p>
            <a:pPr lvl="0"/>
            <a:r>
              <a:rPr lang="en-US"/>
              <a:t>Click to edit text</a:t>
            </a:r>
          </a:p>
          <a:p>
            <a:pPr lvl="0"/>
            <a:r>
              <a:rPr lang="en-US"/>
              <a:t>Click to edit text</a:t>
            </a:r>
          </a:p>
          <a:p>
            <a:pPr lvl="0"/>
            <a:endParaRPr lang="en-US"/>
          </a:p>
          <a:p>
            <a:pPr lvl="0"/>
            <a:endParaRPr lang="en-US"/>
          </a:p>
        </p:txBody>
      </p:sp>
      <p:sp>
        <p:nvSpPr>
          <p:cNvPr id="9" name="Text Placeholder 2">
            <a:extLst>
              <a:ext uri="{FF2B5EF4-FFF2-40B4-BE49-F238E27FC236}">
                <a16:creationId xmlns:a16="http://schemas.microsoft.com/office/drawing/2014/main" id="{DA15520C-1CFE-499F-81AD-C4D80CD9809D}"/>
              </a:ext>
            </a:extLst>
          </p:cNvPr>
          <p:cNvSpPr>
            <a:spLocks noGrp="1"/>
          </p:cNvSpPr>
          <p:nvPr>
            <p:ph idx="12" hasCustomPrompt="1"/>
          </p:nvPr>
        </p:nvSpPr>
        <p:spPr>
          <a:xfrm>
            <a:off x="6257177" y="2659304"/>
            <a:ext cx="3749040" cy="3703319"/>
          </a:xfrm>
          <a:prstGeom prst="rect">
            <a:avLst/>
          </a:prstGeom>
        </p:spPr>
        <p:txBody>
          <a:bodyPr vert="horz" lIns="91440" tIns="45720" rIns="91440" bIns="45720" rtlCol="0">
            <a:noAutofit/>
          </a:bodyPr>
          <a:lstStyle>
            <a:lvl1pPr marL="457200" indent="-457200">
              <a:buFont typeface="Arial" panose="020B0604020202020204" pitchFamily="34" charset="0"/>
              <a:buChar char="•"/>
              <a:defRPr sz="2800"/>
            </a:lvl1pPr>
          </a:lstStyle>
          <a:p>
            <a:pPr lvl="0"/>
            <a:r>
              <a:rPr lang="en-US"/>
              <a:t>Click to edit text</a:t>
            </a:r>
          </a:p>
          <a:p>
            <a:pPr lvl="0"/>
            <a:r>
              <a:rPr lang="en-US"/>
              <a:t>Click to edit text</a:t>
            </a:r>
          </a:p>
          <a:p>
            <a:pPr lvl="0"/>
            <a:r>
              <a:rPr lang="en-US"/>
              <a:t>Click to edit text</a:t>
            </a:r>
          </a:p>
          <a:p>
            <a:pPr lvl="0"/>
            <a:r>
              <a:rPr lang="en-US"/>
              <a:t>Click to edit text</a:t>
            </a:r>
          </a:p>
          <a:p>
            <a:pPr lvl="0"/>
            <a:r>
              <a:rPr lang="en-US"/>
              <a:t>Click to edit text</a:t>
            </a:r>
          </a:p>
          <a:p>
            <a:pPr lvl="0"/>
            <a:r>
              <a:rPr lang="en-US"/>
              <a:t>Click to edit text</a:t>
            </a:r>
          </a:p>
          <a:p>
            <a:pPr lvl="0"/>
            <a:endParaRPr lang="en-US"/>
          </a:p>
          <a:p>
            <a:pPr lvl="0"/>
            <a:endParaRPr lang="en-US"/>
          </a:p>
        </p:txBody>
      </p:sp>
    </p:spTree>
    <p:extLst>
      <p:ext uri="{BB962C8B-B14F-4D97-AF65-F5344CB8AC3E}">
        <p14:creationId xmlns:p14="http://schemas.microsoft.com/office/powerpoint/2010/main" val="19175164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ection Title">
    <p:spTree>
      <p:nvGrpSpPr>
        <p:cNvPr id="1" name=""/>
        <p:cNvGrpSpPr/>
        <p:nvPr/>
      </p:nvGrpSpPr>
      <p:grpSpPr>
        <a:xfrm>
          <a:off x="0" y="0"/>
          <a:ext cx="0" cy="0"/>
          <a:chOff x="0" y="0"/>
          <a:chExt cx="0" cy="0"/>
        </a:xfrm>
      </p:grpSpPr>
      <p:pic>
        <p:nvPicPr>
          <p:cNvPr id="14" name="Picture 13" descr="Title slide background">
            <a:extLst>
              <a:ext uri="{FF2B5EF4-FFF2-40B4-BE49-F238E27FC236}">
                <a16:creationId xmlns:a16="http://schemas.microsoft.com/office/drawing/2014/main" id="{F81701D4-2DC7-974D-9333-23E1769D40F4}"/>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10" name="Rectangle 9">
            <a:extLst>
              <a:ext uri="{FF2B5EF4-FFF2-40B4-BE49-F238E27FC236}">
                <a16:creationId xmlns:a16="http://schemas.microsoft.com/office/drawing/2014/main" id="{7FB144CB-88ED-F94C-89E6-F40087BC92C5}"/>
              </a:ext>
            </a:extLst>
          </p:cNvPr>
          <p:cNvSpPr/>
          <p:nvPr userDrawn="1"/>
        </p:nvSpPr>
        <p:spPr>
          <a:xfrm>
            <a:off x="-1" y="2987678"/>
            <a:ext cx="12192000" cy="267017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mj-lt"/>
            </a:endParaRPr>
          </a:p>
        </p:txBody>
      </p:sp>
      <p:sp>
        <p:nvSpPr>
          <p:cNvPr id="2" name="Title 1"/>
          <p:cNvSpPr>
            <a:spLocks noGrp="1"/>
          </p:cNvSpPr>
          <p:nvPr>
            <p:ph type="ctrTitle"/>
          </p:nvPr>
        </p:nvSpPr>
        <p:spPr>
          <a:xfrm>
            <a:off x="420624" y="3657600"/>
            <a:ext cx="10363200" cy="685800"/>
          </a:xfrm>
        </p:spPr>
        <p:txBody>
          <a:bodyPr anchor="b">
            <a:noAutofit/>
          </a:bodyPr>
          <a:lstStyle>
            <a:lvl1pPr>
              <a:lnSpc>
                <a:spcPts val="3600"/>
              </a:lnSpc>
              <a:defRPr sz="3600" baseline="0">
                <a:solidFill>
                  <a:schemeClr val="bg1"/>
                </a:solidFill>
                <a:latin typeface="+mj-lt"/>
                <a:cs typeface="Arial" panose="020B0604020202020204" pitchFamily="34" charset="0"/>
              </a:defRPr>
            </a:lvl1pPr>
          </a:lstStyle>
          <a:p>
            <a:r>
              <a:rPr lang="en-US"/>
              <a:t>Click to edit Master title style</a:t>
            </a:r>
          </a:p>
        </p:txBody>
      </p:sp>
      <p:sp>
        <p:nvSpPr>
          <p:cNvPr id="3" name="Subtitle 2"/>
          <p:cNvSpPr>
            <a:spLocks noGrp="1"/>
          </p:cNvSpPr>
          <p:nvPr>
            <p:ph type="subTitle" idx="1"/>
          </p:nvPr>
        </p:nvSpPr>
        <p:spPr>
          <a:xfrm>
            <a:off x="420624" y="4343400"/>
            <a:ext cx="10363200" cy="457200"/>
          </a:xfrm>
        </p:spPr>
        <p:txBody>
          <a:bodyPr>
            <a:normAutofit/>
          </a:bodyPr>
          <a:lstStyle>
            <a:lvl1pPr marL="0" indent="0" algn="l" defTabSz="914400" rtl="0" eaLnBrk="1" latinLnBrk="0" hangingPunct="1">
              <a:spcBef>
                <a:spcPct val="20000"/>
              </a:spcBef>
              <a:buClr>
                <a:srgbClr val="FCA200"/>
              </a:buClr>
              <a:buFont typeface="Arial" pitchFamily="34" charset="0"/>
              <a:buNone/>
              <a:defRPr lang="en-US" sz="1800" b="0" kern="1200" cap="none" spc="0" baseline="0" dirty="0">
                <a:solidFill>
                  <a:schemeClr val="bg1"/>
                </a:solidFill>
                <a:latin typeface="+mj-lt"/>
                <a:ea typeface="+mn-ea"/>
                <a:cs typeface="Arial" panose="020B0604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5" name="Text Placeholder 4"/>
          <p:cNvSpPr>
            <a:spLocks noGrp="1"/>
          </p:cNvSpPr>
          <p:nvPr>
            <p:ph type="body" sz="quarter" idx="15"/>
          </p:nvPr>
        </p:nvSpPr>
        <p:spPr>
          <a:xfrm>
            <a:off x="420624" y="4800600"/>
            <a:ext cx="7112000" cy="762000"/>
          </a:xfrm>
        </p:spPr>
        <p:txBody>
          <a:bodyPr>
            <a:noAutofit/>
          </a:bodyPr>
          <a:lstStyle>
            <a:lvl1pPr marL="0" indent="0">
              <a:buNone/>
              <a:defRPr sz="1200">
                <a:solidFill>
                  <a:schemeClr val="bg1"/>
                </a:solidFill>
                <a:latin typeface="+mj-lt"/>
                <a:cs typeface="Arial" panose="020B0604020202020204" pitchFamily="34" charset="0"/>
              </a:defRPr>
            </a:lvl1pPr>
            <a:lvl2pPr marL="457200" indent="0">
              <a:buNone/>
              <a:defRPr sz="1100">
                <a:solidFill>
                  <a:schemeClr val="bg1"/>
                </a:solidFill>
              </a:defRPr>
            </a:lvl2pPr>
            <a:lvl3pPr marL="914400" indent="0">
              <a:buNone/>
              <a:defRPr sz="1050">
                <a:solidFill>
                  <a:schemeClr val="bg1"/>
                </a:solidFill>
              </a:defRPr>
            </a:lvl3pPr>
            <a:lvl4pPr marL="1371600" indent="0">
              <a:buNone/>
              <a:defRPr sz="1050">
                <a:solidFill>
                  <a:schemeClr val="bg1"/>
                </a:solidFill>
              </a:defRPr>
            </a:lvl4pPr>
            <a:lvl5pPr marL="1828800" indent="0">
              <a:buNone/>
              <a:defRPr sz="1100">
                <a:solidFill>
                  <a:schemeClr val="bg1"/>
                </a:solidFill>
              </a:defRPr>
            </a:lvl5pPr>
          </a:lstStyle>
          <a:p>
            <a:pPr lvl="0"/>
            <a:r>
              <a:rPr lang="en-US"/>
              <a:t>Click to edit Master text styles</a:t>
            </a:r>
          </a:p>
        </p:txBody>
      </p:sp>
      <p:sp>
        <p:nvSpPr>
          <p:cNvPr id="8" name="Rectangle 7">
            <a:extLst>
              <a:ext uri="{FF2B5EF4-FFF2-40B4-BE49-F238E27FC236}">
                <a16:creationId xmlns:a16="http://schemas.microsoft.com/office/drawing/2014/main" id="{FF9B582A-F3CC-49B7-82EF-55CEEB450F07}"/>
              </a:ext>
            </a:extLst>
          </p:cNvPr>
          <p:cNvSpPr/>
          <p:nvPr userDrawn="1"/>
        </p:nvSpPr>
        <p:spPr>
          <a:xfrm>
            <a:off x="417147" y="6492878"/>
            <a:ext cx="2688557" cy="246221"/>
          </a:xfrm>
          <a:prstGeom prst="rect">
            <a:avLst/>
          </a:prstGeom>
        </p:spPr>
        <p:txBody>
          <a:bodyPr wrap="none">
            <a:spAutoFit/>
          </a:bodyPr>
          <a:lstStyle/>
          <a:p>
            <a:pPr>
              <a:defRPr/>
            </a:pPr>
            <a:r>
              <a:rPr lang="en-US" sz="1000">
                <a:solidFill>
                  <a:srgbClr val="595959"/>
                </a:solidFill>
                <a:latin typeface="+mj-lt"/>
              </a:rPr>
              <a:t>NASA SBIR/STTR Program | </a:t>
            </a:r>
            <a:r>
              <a:rPr lang="en-US" sz="1000" b="1">
                <a:solidFill>
                  <a:srgbClr val="595959"/>
                </a:solidFill>
                <a:latin typeface="+mj-lt"/>
              </a:rPr>
              <a:t>sbir.nasa.gov</a:t>
            </a:r>
          </a:p>
        </p:txBody>
      </p:sp>
    </p:spTree>
    <p:extLst>
      <p:ext uri="{BB962C8B-B14F-4D97-AF65-F5344CB8AC3E}">
        <p14:creationId xmlns:p14="http://schemas.microsoft.com/office/powerpoint/2010/main" val="16452574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502920" y="1554479"/>
            <a:ext cx="11283696" cy="4800600"/>
          </a:xfrm>
        </p:spPr>
        <p:txBody>
          <a:bodyPr/>
          <a:lstStyle>
            <a:lvl1pPr>
              <a:lnSpc>
                <a:spcPct val="100000"/>
              </a:lnSpc>
              <a:spcBef>
                <a:spcPts val="1200"/>
              </a:spcBef>
              <a:spcAft>
                <a:spcPts val="600"/>
              </a:spcAft>
              <a:buClr>
                <a:schemeClr val="accent6">
                  <a:lumMod val="75000"/>
                </a:schemeClr>
              </a:buClr>
              <a:defRPr>
                <a:solidFill>
                  <a:schemeClr val="tx1"/>
                </a:solidFill>
                <a:latin typeface="+mj-lt"/>
                <a:cs typeface="Arial" panose="020B0604020202020204" pitchFamily="34" charset="0"/>
              </a:defRPr>
            </a:lvl1pPr>
            <a:lvl2pPr>
              <a:lnSpc>
                <a:spcPct val="100000"/>
              </a:lnSpc>
              <a:spcBef>
                <a:spcPts val="0"/>
              </a:spcBef>
              <a:spcAft>
                <a:spcPts val="600"/>
              </a:spcAft>
              <a:buClr>
                <a:schemeClr val="accent6">
                  <a:lumMod val="75000"/>
                </a:schemeClr>
              </a:buClr>
              <a:buSzPct val="100000"/>
              <a:defRPr>
                <a:solidFill>
                  <a:schemeClr val="tx1"/>
                </a:solidFill>
                <a:latin typeface="+mj-lt"/>
                <a:cs typeface="Arial" panose="020B0604020202020204" pitchFamily="34" charset="0"/>
              </a:defRPr>
            </a:lvl2pPr>
            <a:lvl3pPr>
              <a:lnSpc>
                <a:spcPct val="100000"/>
              </a:lnSpc>
              <a:spcBef>
                <a:spcPts val="0"/>
              </a:spcBef>
              <a:spcAft>
                <a:spcPts val="600"/>
              </a:spcAft>
              <a:defRPr>
                <a:solidFill>
                  <a:schemeClr val="tx1"/>
                </a:solidFill>
                <a:latin typeface="+mj-lt"/>
                <a:cs typeface="Arial" panose="020B0604020202020204" pitchFamily="34" charset="0"/>
              </a:defRPr>
            </a:lvl3pPr>
            <a:lvl4pPr>
              <a:lnSpc>
                <a:spcPct val="100000"/>
              </a:lnSpc>
              <a:spcBef>
                <a:spcPts val="0"/>
              </a:spcBef>
              <a:spcAft>
                <a:spcPts val="600"/>
              </a:spcAft>
              <a:defRPr>
                <a:solidFill>
                  <a:schemeClr val="tx1"/>
                </a:solidFill>
                <a:latin typeface="+mj-lt"/>
                <a:cs typeface="Arial" panose="020B0604020202020204" pitchFamily="34" charset="0"/>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8" name="Title Placeholder 1">
            <a:extLst>
              <a:ext uri="{FF2B5EF4-FFF2-40B4-BE49-F238E27FC236}">
                <a16:creationId xmlns:a16="http://schemas.microsoft.com/office/drawing/2014/main" id="{AA7B46DC-1A69-4576-8E6C-97E6AA7AF4F3}"/>
              </a:ext>
            </a:extLst>
          </p:cNvPr>
          <p:cNvSpPr>
            <a:spLocks noGrp="1"/>
          </p:cNvSpPr>
          <p:nvPr>
            <p:ph type="title"/>
          </p:nvPr>
        </p:nvSpPr>
        <p:spPr>
          <a:xfrm>
            <a:off x="502920" y="0"/>
            <a:ext cx="10464798" cy="1066800"/>
          </a:xfrm>
          <a:prstGeom prst="rect">
            <a:avLst/>
          </a:prstGeom>
        </p:spPr>
        <p:txBody>
          <a:bodyPr vert="horz" lIns="91440" tIns="45720" rIns="91440" bIns="45720" rtlCol="0" anchor="ctr">
            <a:normAutofit/>
          </a:bodyPr>
          <a:lstStyle/>
          <a:p>
            <a:r>
              <a:rPr lang="en-US"/>
              <a:t>Click to edit Master title style</a:t>
            </a:r>
          </a:p>
        </p:txBody>
      </p:sp>
      <p:sp>
        <p:nvSpPr>
          <p:cNvPr id="11" name="Slide Number Placeholder 5">
            <a:extLst>
              <a:ext uri="{FF2B5EF4-FFF2-40B4-BE49-F238E27FC236}">
                <a16:creationId xmlns:a16="http://schemas.microsoft.com/office/drawing/2014/main" id="{86ACC7F2-2ED7-4700-8CD4-2587F60D5586}"/>
              </a:ext>
            </a:extLst>
          </p:cNvPr>
          <p:cNvSpPr>
            <a:spLocks noGrp="1"/>
          </p:cNvSpPr>
          <p:nvPr>
            <p:ph type="sldNum" sz="quarter" idx="4"/>
          </p:nvPr>
        </p:nvSpPr>
        <p:spPr>
          <a:xfrm>
            <a:off x="9051648" y="6437462"/>
            <a:ext cx="2844800" cy="365125"/>
          </a:xfrm>
          <a:prstGeom prst="rect">
            <a:avLst/>
          </a:prstGeom>
        </p:spPr>
        <p:txBody>
          <a:bodyPr vert="horz" lIns="91440" tIns="45720" rIns="91440" bIns="45720" rtlCol="0" anchor="ctr"/>
          <a:lstStyle>
            <a:lvl1pPr algn="r">
              <a:defRPr sz="1000" b="1">
                <a:solidFill>
                  <a:srgbClr val="B0B0B0"/>
                </a:solidFill>
                <a:latin typeface="+mj-lt"/>
              </a:defRPr>
            </a:lvl1pPr>
          </a:lstStyle>
          <a:p>
            <a:pPr>
              <a:defRPr/>
            </a:pPr>
            <a:fld id="{AC4DA40E-F042-4786-9F90-2440A40F7DC7}" type="slidenum">
              <a:rPr lang="en-US" smtClean="0"/>
              <a:pPr>
                <a:defRPr/>
              </a:pPr>
              <a:t>‹#›</a:t>
            </a:fld>
            <a:endParaRPr lang="en-US"/>
          </a:p>
        </p:txBody>
      </p:sp>
    </p:spTree>
    <p:extLst>
      <p:ext uri="{BB962C8B-B14F-4D97-AF65-F5344CB8AC3E}">
        <p14:creationId xmlns:p14="http://schemas.microsoft.com/office/powerpoint/2010/main" val="9695839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502920" y="1554479"/>
            <a:ext cx="5486400" cy="4800600"/>
          </a:xfrm>
        </p:spPr>
        <p:txBody>
          <a:bodyPr>
            <a:noAutofit/>
          </a:bodyPr>
          <a:lstStyle>
            <a:lvl1pPr>
              <a:defRPr sz="2000">
                <a:solidFill>
                  <a:schemeClr val="tx1"/>
                </a:solidFill>
                <a:latin typeface="+mj-lt"/>
                <a:cs typeface="Arial" panose="020B0604020202020204" pitchFamily="34" charset="0"/>
              </a:defRPr>
            </a:lvl1pPr>
            <a:lvl2pPr>
              <a:defRPr sz="1800">
                <a:solidFill>
                  <a:schemeClr val="tx1"/>
                </a:solidFill>
                <a:latin typeface="+mj-lt"/>
                <a:cs typeface="Arial" panose="020B0604020202020204" pitchFamily="34" charset="0"/>
              </a:defRPr>
            </a:lvl2pPr>
            <a:lvl3pPr>
              <a:defRPr sz="1600">
                <a:solidFill>
                  <a:schemeClr val="tx1"/>
                </a:solidFill>
                <a:latin typeface="+mj-lt"/>
                <a:cs typeface="Arial" panose="020B0604020202020204" pitchFamily="34" charset="0"/>
              </a:defRPr>
            </a:lvl3pPr>
            <a:lvl4pPr>
              <a:defRPr sz="1400">
                <a:solidFill>
                  <a:schemeClr val="tx1"/>
                </a:solidFill>
                <a:latin typeface="+mj-lt"/>
                <a:cs typeface="Arial" panose="020B0604020202020204" pitchFamily="34" charset="0"/>
              </a:defRPr>
            </a:lvl4pPr>
            <a:lvl5pP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p:txBody>
      </p:sp>
      <p:sp>
        <p:nvSpPr>
          <p:cNvPr id="4" name="Content Placeholder 3"/>
          <p:cNvSpPr>
            <a:spLocks noGrp="1"/>
          </p:cNvSpPr>
          <p:nvPr>
            <p:ph sz="half" idx="2"/>
          </p:nvPr>
        </p:nvSpPr>
        <p:spPr>
          <a:xfrm>
            <a:off x="6300216" y="1554479"/>
            <a:ext cx="5486400" cy="4800600"/>
          </a:xfrm>
        </p:spPr>
        <p:txBody>
          <a:bodyPr>
            <a:noAutofit/>
          </a:bodyPr>
          <a:lstStyle>
            <a:lvl1pPr>
              <a:defRPr sz="2000">
                <a:solidFill>
                  <a:schemeClr val="tx1"/>
                </a:solidFill>
                <a:latin typeface="+mj-lt"/>
                <a:cs typeface="Arial" panose="020B0604020202020204" pitchFamily="34" charset="0"/>
              </a:defRPr>
            </a:lvl1pPr>
            <a:lvl2pPr>
              <a:defRPr sz="1800">
                <a:solidFill>
                  <a:schemeClr val="tx1"/>
                </a:solidFill>
                <a:latin typeface="+mj-lt"/>
                <a:cs typeface="Arial" panose="020B0604020202020204" pitchFamily="34" charset="0"/>
              </a:defRPr>
            </a:lvl2pPr>
            <a:lvl3pPr>
              <a:defRPr sz="1600">
                <a:solidFill>
                  <a:schemeClr val="tx1"/>
                </a:solidFill>
                <a:latin typeface="+mj-lt"/>
                <a:cs typeface="Arial" panose="020B0604020202020204" pitchFamily="34" charset="0"/>
              </a:defRPr>
            </a:lvl3pPr>
            <a:lvl4pPr>
              <a:defRPr sz="1400">
                <a:solidFill>
                  <a:schemeClr val="tx1"/>
                </a:solidFill>
                <a:latin typeface="+mj-lt"/>
                <a:cs typeface="Arial" panose="020B0604020202020204" pitchFamily="34" charset="0"/>
              </a:defRPr>
            </a:lvl4pPr>
            <a:lvl5pP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p:txBody>
      </p:sp>
      <p:sp>
        <p:nvSpPr>
          <p:cNvPr id="7" name="Slide Number Placeholder 6"/>
          <p:cNvSpPr>
            <a:spLocks noGrp="1"/>
          </p:cNvSpPr>
          <p:nvPr>
            <p:ph type="sldNum" sz="quarter" idx="12"/>
          </p:nvPr>
        </p:nvSpPr>
        <p:spPr/>
        <p:txBody>
          <a:bodyPr/>
          <a:lstStyle>
            <a:lvl1pPr>
              <a:defRPr>
                <a:latin typeface="+mj-lt"/>
              </a:defRPr>
            </a:lvl1pPr>
          </a:lstStyle>
          <a:p>
            <a:pPr>
              <a:defRPr/>
            </a:pPr>
            <a:fld id="{AC4DA40E-F042-4786-9F90-2440A40F7DC7}" type="slidenum">
              <a:rPr lang="en-US" smtClean="0"/>
              <a:pPr>
                <a:defRPr/>
              </a:pPr>
              <a:t>‹#›</a:t>
            </a:fld>
            <a:endParaRPr lang="en-US"/>
          </a:p>
        </p:txBody>
      </p:sp>
      <p:sp>
        <p:nvSpPr>
          <p:cNvPr id="10" name="Title Placeholder 1">
            <a:extLst>
              <a:ext uri="{FF2B5EF4-FFF2-40B4-BE49-F238E27FC236}">
                <a16:creationId xmlns:a16="http://schemas.microsoft.com/office/drawing/2014/main" id="{22AA1A29-00A8-4105-9E5C-0A754586C9D4}"/>
              </a:ext>
            </a:extLst>
          </p:cNvPr>
          <p:cNvSpPr>
            <a:spLocks noGrp="1"/>
          </p:cNvSpPr>
          <p:nvPr>
            <p:ph type="title"/>
          </p:nvPr>
        </p:nvSpPr>
        <p:spPr>
          <a:xfrm>
            <a:off x="502920" y="0"/>
            <a:ext cx="10464798" cy="1066800"/>
          </a:xfrm>
          <a:prstGeom prst="rect">
            <a:avLst/>
          </a:prstGeom>
        </p:spPr>
        <p:txBody>
          <a:bodyPr vert="horz" lIns="91440" tIns="45720" rIns="91440" bIns="45720" rtlCol="0" anchor="ctr">
            <a:normAutofit/>
          </a:bodyPr>
          <a:lstStyle/>
          <a:p>
            <a:r>
              <a:rPr lang="en-US"/>
              <a:t>Click to edit Master title style</a:t>
            </a:r>
          </a:p>
        </p:txBody>
      </p:sp>
    </p:spTree>
    <p:extLst>
      <p:ext uri="{BB962C8B-B14F-4D97-AF65-F5344CB8AC3E}">
        <p14:creationId xmlns:p14="http://schemas.microsoft.com/office/powerpoint/2010/main" val="3860208691"/>
      </p:ext>
    </p:extLst>
  </p:cSld>
  <p:clrMapOvr>
    <a:masterClrMapping/>
  </p:clrMapOvr>
  <p:hf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02919" y="1554480"/>
            <a:ext cx="5486400" cy="727076"/>
          </a:xfrm>
        </p:spPr>
        <p:txBody>
          <a:bodyPr anchor="b">
            <a:noAutofit/>
          </a:bodyPr>
          <a:lstStyle>
            <a:lvl1pPr marL="0" indent="0">
              <a:buNone/>
              <a:defRPr sz="2200" b="1" cap="all" baseline="0">
                <a:solidFill>
                  <a:srgbClr val="1770AC"/>
                </a:solidFill>
                <a:latin typeface="+mj-lt"/>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02919" y="2327278"/>
            <a:ext cx="5486400" cy="4027801"/>
          </a:xfrm>
        </p:spPr>
        <p:txBody>
          <a:bodyPr>
            <a:noAutofit/>
          </a:bodyPr>
          <a:lstStyle>
            <a:lvl1pPr>
              <a:defRPr sz="2000">
                <a:solidFill>
                  <a:schemeClr val="tx1"/>
                </a:solidFill>
                <a:latin typeface="+mj-lt"/>
                <a:cs typeface="Arial" panose="020B0604020202020204" pitchFamily="34" charset="0"/>
              </a:defRPr>
            </a:lvl1pPr>
            <a:lvl2pPr>
              <a:defRPr sz="1800">
                <a:solidFill>
                  <a:schemeClr val="tx1"/>
                </a:solidFill>
                <a:latin typeface="+mj-lt"/>
                <a:cs typeface="Arial" panose="020B0604020202020204" pitchFamily="34" charset="0"/>
              </a:defRPr>
            </a:lvl2pPr>
            <a:lvl3pPr>
              <a:defRPr sz="1600">
                <a:solidFill>
                  <a:schemeClr val="tx1"/>
                </a:solidFill>
                <a:latin typeface="+mj-lt"/>
                <a:cs typeface="Arial" panose="020B0604020202020204" pitchFamily="34" charset="0"/>
              </a:defRPr>
            </a:lvl3pPr>
            <a:lvl4pPr>
              <a:defRPr sz="1400">
                <a:solidFill>
                  <a:schemeClr val="tx1"/>
                </a:solidFill>
                <a:latin typeface="+mj-lt"/>
                <a:cs typeface="Arial" panose="020B0604020202020204" pitchFamily="34" charset="0"/>
              </a:defRPr>
            </a:lvl4pPr>
            <a:lvl5pPr>
              <a:defRPr sz="14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p:txBody>
      </p:sp>
      <p:sp>
        <p:nvSpPr>
          <p:cNvPr id="5" name="Text Placeholder 4"/>
          <p:cNvSpPr>
            <a:spLocks noGrp="1"/>
          </p:cNvSpPr>
          <p:nvPr>
            <p:ph type="body" sz="quarter" idx="3"/>
          </p:nvPr>
        </p:nvSpPr>
        <p:spPr>
          <a:xfrm>
            <a:off x="6300216" y="1554480"/>
            <a:ext cx="5486400" cy="727076"/>
          </a:xfrm>
        </p:spPr>
        <p:txBody>
          <a:bodyPr anchor="b">
            <a:noAutofit/>
          </a:bodyPr>
          <a:lstStyle>
            <a:lvl1pPr marL="0" indent="0">
              <a:buNone/>
              <a:defRPr sz="2200" b="1" cap="all" baseline="0">
                <a:solidFill>
                  <a:srgbClr val="1770AC"/>
                </a:solidFill>
                <a:latin typeface="+mj-lt"/>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300216" y="2327278"/>
            <a:ext cx="5486400" cy="4027801"/>
          </a:xfrm>
        </p:spPr>
        <p:txBody>
          <a:bodyPr>
            <a:noAutofit/>
          </a:bodyPr>
          <a:lstStyle>
            <a:lvl1pPr>
              <a:defRPr sz="2000">
                <a:solidFill>
                  <a:schemeClr val="tx1"/>
                </a:solidFill>
                <a:latin typeface="+mj-lt"/>
                <a:cs typeface="Arial" panose="020B0604020202020204" pitchFamily="34" charset="0"/>
              </a:defRPr>
            </a:lvl1pPr>
            <a:lvl2pPr>
              <a:defRPr sz="1800">
                <a:solidFill>
                  <a:schemeClr val="tx1"/>
                </a:solidFill>
                <a:latin typeface="+mj-lt"/>
                <a:cs typeface="Arial" panose="020B0604020202020204" pitchFamily="34" charset="0"/>
              </a:defRPr>
            </a:lvl2pPr>
            <a:lvl3pPr>
              <a:defRPr sz="1600">
                <a:solidFill>
                  <a:schemeClr val="tx1"/>
                </a:solidFill>
                <a:latin typeface="+mj-lt"/>
                <a:cs typeface="Arial" panose="020B0604020202020204" pitchFamily="34" charset="0"/>
              </a:defRPr>
            </a:lvl3pPr>
            <a:lvl4pPr>
              <a:defRPr sz="1400">
                <a:solidFill>
                  <a:schemeClr val="tx1"/>
                </a:solidFill>
                <a:latin typeface="+mj-lt"/>
                <a:cs typeface="Arial" panose="020B0604020202020204" pitchFamily="34" charset="0"/>
              </a:defRPr>
            </a:lvl4pPr>
            <a:lvl5pPr>
              <a:defRPr sz="14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p:txBody>
      </p:sp>
      <p:sp>
        <p:nvSpPr>
          <p:cNvPr id="9" name="Slide Number Placeholder 8"/>
          <p:cNvSpPr>
            <a:spLocks noGrp="1"/>
          </p:cNvSpPr>
          <p:nvPr>
            <p:ph type="sldNum" sz="quarter" idx="12"/>
          </p:nvPr>
        </p:nvSpPr>
        <p:spPr/>
        <p:txBody>
          <a:bodyPr/>
          <a:lstStyle>
            <a:lvl1pPr>
              <a:defRPr>
                <a:latin typeface="+mj-lt"/>
              </a:defRPr>
            </a:lvl1pPr>
          </a:lstStyle>
          <a:p>
            <a:pPr>
              <a:defRPr/>
            </a:pPr>
            <a:fld id="{AC4DA40E-F042-4786-9F90-2440A40F7DC7}" type="slidenum">
              <a:rPr lang="en-US" smtClean="0"/>
              <a:pPr>
                <a:defRPr/>
              </a:pPr>
              <a:t>‹#›</a:t>
            </a:fld>
            <a:endParaRPr lang="en-US"/>
          </a:p>
        </p:txBody>
      </p:sp>
      <p:sp>
        <p:nvSpPr>
          <p:cNvPr id="12" name="Title Placeholder 1">
            <a:extLst>
              <a:ext uri="{FF2B5EF4-FFF2-40B4-BE49-F238E27FC236}">
                <a16:creationId xmlns:a16="http://schemas.microsoft.com/office/drawing/2014/main" id="{46E818C8-C36A-44F7-921B-889D796F7384}"/>
              </a:ext>
            </a:extLst>
          </p:cNvPr>
          <p:cNvSpPr>
            <a:spLocks noGrp="1"/>
          </p:cNvSpPr>
          <p:nvPr>
            <p:ph type="title"/>
          </p:nvPr>
        </p:nvSpPr>
        <p:spPr>
          <a:xfrm>
            <a:off x="502920" y="0"/>
            <a:ext cx="10464798" cy="1066800"/>
          </a:xfrm>
          <a:prstGeom prst="rect">
            <a:avLst/>
          </a:prstGeom>
        </p:spPr>
        <p:txBody>
          <a:bodyPr vert="horz" lIns="91440" tIns="45720" rIns="91440" bIns="45720" rtlCol="0" anchor="ctr">
            <a:normAutofit/>
          </a:bodyPr>
          <a:lstStyle/>
          <a:p>
            <a:r>
              <a:rPr lang="en-US"/>
              <a:t>Click to edit Master title style</a:t>
            </a:r>
          </a:p>
        </p:txBody>
      </p:sp>
    </p:spTree>
    <p:extLst>
      <p:ext uri="{BB962C8B-B14F-4D97-AF65-F5344CB8AC3E}">
        <p14:creationId xmlns:p14="http://schemas.microsoft.com/office/powerpoint/2010/main" val="2561550570"/>
      </p:ext>
    </p:extLst>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Quadrant">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lvl1pPr>
              <a:defRPr>
                <a:latin typeface="+mj-lt"/>
              </a:defRPr>
            </a:lvl1pPr>
          </a:lstStyle>
          <a:p>
            <a:pPr>
              <a:defRPr/>
            </a:pPr>
            <a:fld id="{AC4DA40E-F042-4786-9F90-2440A40F7DC7}" type="slidenum">
              <a:rPr lang="en-US" smtClean="0"/>
              <a:pPr>
                <a:defRPr/>
              </a:pPr>
              <a:t>‹#›</a:t>
            </a:fld>
            <a:endParaRPr lang="en-US"/>
          </a:p>
        </p:txBody>
      </p:sp>
      <p:grpSp>
        <p:nvGrpSpPr>
          <p:cNvPr id="2" name="Group 1">
            <a:extLst>
              <a:ext uri="{FF2B5EF4-FFF2-40B4-BE49-F238E27FC236}">
                <a16:creationId xmlns:a16="http://schemas.microsoft.com/office/drawing/2014/main" id="{EC6EE20E-D3DC-4D13-8F5E-6C583DEDF6D6}"/>
              </a:ext>
            </a:extLst>
          </p:cNvPr>
          <p:cNvGrpSpPr/>
          <p:nvPr userDrawn="1"/>
        </p:nvGrpSpPr>
        <p:grpSpPr>
          <a:xfrm>
            <a:off x="504030" y="1553342"/>
            <a:ext cx="11283696" cy="4800600"/>
            <a:chOff x="454152" y="1028700"/>
            <a:chExt cx="11283696" cy="4800600"/>
          </a:xfrm>
        </p:grpSpPr>
        <p:cxnSp>
          <p:nvCxnSpPr>
            <p:cNvPr id="6" name="Straight Connector 5"/>
            <p:cNvCxnSpPr>
              <a:cxnSpLocks/>
            </p:cNvCxnSpPr>
            <p:nvPr userDrawn="1"/>
          </p:nvCxnSpPr>
          <p:spPr>
            <a:xfrm>
              <a:off x="6096000" y="1028700"/>
              <a:ext cx="0" cy="4800600"/>
            </a:xfrm>
            <a:prstGeom prst="line">
              <a:avLst/>
            </a:prstGeom>
            <a:ln w="38100" cap="rnd" cmpd="sng">
              <a:solidFill>
                <a:schemeClr val="bg1">
                  <a:lumMod val="85000"/>
                </a:schemeClr>
              </a:solidFill>
            </a:ln>
            <a:effectLst/>
          </p:spPr>
          <p:style>
            <a:lnRef idx="2">
              <a:schemeClr val="accent1"/>
            </a:lnRef>
            <a:fillRef idx="0">
              <a:schemeClr val="accent1"/>
            </a:fillRef>
            <a:effectRef idx="1">
              <a:schemeClr val="accent1"/>
            </a:effectRef>
            <a:fontRef idx="minor">
              <a:schemeClr val="tx1"/>
            </a:fontRef>
          </p:style>
        </p:cxnSp>
        <p:cxnSp>
          <p:nvCxnSpPr>
            <p:cNvPr id="13" name="Straight Connector 12"/>
            <p:cNvCxnSpPr>
              <a:cxnSpLocks/>
            </p:cNvCxnSpPr>
            <p:nvPr userDrawn="1"/>
          </p:nvCxnSpPr>
          <p:spPr>
            <a:xfrm>
              <a:off x="454152" y="3429000"/>
              <a:ext cx="11283696" cy="0"/>
            </a:xfrm>
            <a:prstGeom prst="line">
              <a:avLst/>
            </a:prstGeom>
            <a:ln w="38100" cap="rnd" cmpd="sng">
              <a:solidFill>
                <a:srgbClr val="D9D9D9"/>
              </a:solidFill>
            </a:ln>
            <a:effectLst/>
          </p:spPr>
          <p:style>
            <a:lnRef idx="2">
              <a:schemeClr val="accent1"/>
            </a:lnRef>
            <a:fillRef idx="0">
              <a:schemeClr val="accent1"/>
            </a:fillRef>
            <a:effectRef idx="1">
              <a:schemeClr val="accent1"/>
            </a:effectRef>
            <a:fontRef idx="minor">
              <a:schemeClr val="tx1"/>
            </a:fontRef>
          </p:style>
        </p:cxnSp>
      </p:grpSp>
      <p:sp>
        <p:nvSpPr>
          <p:cNvPr id="19" name="Title Placeholder 1">
            <a:extLst>
              <a:ext uri="{FF2B5EF4-FFF2-40B4-BE49-F238E27FC236}">
                <a16:creationId xmlns:a16="http://schemas.microsoft.com/office/drawing/2014/main" id="{C792C602-0198-4DA6-AB9E-DFBFA087F66A}"/>
              </a:ext>
            </a:extLst>
          </p:cNvPr>
          <p:cNvSpPr>
            <a:spLocks noGrp="1"/>
          </p:cNvSpPr>
          <p:nvPr>
            <p:ph type="title"/>
          </p:nvPr>
        </p:nvSpPr>
        <p:spPr>
          <a:xfrm>
            <a:off x="502920" y="0"/>
            <a:ext cx="10464798" cy="1066800"/>
          </a:xfrm>
          <a:prstGeom prst="rect">
            <a:avLst/>
          </a:prstGeom>
        </p:spPr>
        <p:txBody>
          <a:bodyPr vert="horz" lIns="91440" tIns="45720" rIns="91440" bIns="45720" rtlCol="0" anchor="ctr">
            <a:normAutofit/>
          </a:bodyPr>
          <a:lstStyle/>
          <a:p>
            <a:r>
              <a:rPr lang="en-US"/>
              <a:t>Click to edit Master title style</a:t>
            </a:r>
          </a:p>
        </p:txBody>
      </p:sp>
      <p:sp>
        <p:nvSpPr>
          <p:cNvPr id="20" name="Content Placeholder 2">
            <a:extLst>
              <a:ext uri="{FF2B5EF4-FFF2-40B4-BE49-F238E27FC236}">
                <a16:creationId xmlns:a16="http://schemas.microsoft.com/office/drawing/2014/main" id="{4740E949-C865-4073-9EEA-EEE1C3A31A17}"/>
              </a:ext>
            </a:extLst>
          </p:cNvPr>
          <p:cNvSpPr>
            <a:spLocks noGrp="1"/>
          </p:cNvSpPr>
          <p:nvPr>
            <p:ph idx="1"/>
          </p:nvPr>
        </p:nvSpPr>
        <p:spPr>
          <a:xfrm>
            <a:off x="502920" y="1554479"/>
            <a:ext cx="5486400" cy="2249424"/>
          </a:xfrm>
        </p:spPr>
        <p:txBody>
          <a:bodyPr/>
          <a:lstStyle>
            <a:lvl1pPr>
              <a:lnSpc>
                <a:spcPct val="100000"/>
              </a:lnSpc>
              <a:spcBef>
                <a:spcPts val="1200"/>
              </a:spcBef>
              <a:spcAft>
                <a:spcPts val="600"/>
              </a:spcAft>
              <a:buClr>
                <a:schemeClr val="accent6">
                  <a:lumMod val="75000"/>
                </a:schemeClr>
              </a:buClr>
              <a:defRPr>
                <a:solidFill>
                  <a:schemeClr val="tx1"/>
                </a:solidFill>
                <a:latin typeface="+mj-lt"/>
                <a:cs typeface="Arial" panose="020B0604020202020204" pitchFamily="34" charset="0"/>
              </a:defRPr>
            </a:lvl1pPr>
            <a:lvl2pPr>
              <a:lnSpc>
                <a:spcPct val="100000"/>
              </a:lnSpc>
              <a:spcBef>
                <a:spcPts val="0"/>
              </a:spcBef>
              <a:spcAft>
                <a:spcPts val="600"/>
              </a:spcAft>
              <a:buClr>
                <a:schemeClr val="accent6">
                  <a:lumMod val="75000"/>
                </a:schemeClr>
              </a:buClr>
              <a:buSzPct val="100000"/>
              <a:defRPr>
                <a:solidFill>
                  <a:schemeClr val="tx1"/>
                </a:solidFill>
                <a:latin typeface="+mj-lt"/>
                <a:cs typeface="Arial" panose="020B0604020202020204" pitchFamily="34" charset="0"/>
              </a:defRPr>
            </a:lvl2pPr>
            <a:lvl3pPr>
              <a:lnSpc>
                <a:spcPct val="100000"/>
              </a:lnSpc>
              <a:spcBef>
                <a:spcPts val="0"/>
              </a:spcBef>
              <a:spcAft>
                <a:spcPts val="600"/>
              </a:spcAft>
              <a:defRPr>
                <a:solidFill>
                  <a:schemeClr val="tx1"/>
                </a:solidFill>
                <a:latin typeface="+mj-lt"/>
                <a:cs typeface="Arial" panose="020B0604020202020204" pitchFamily="34" charset="0"/>
              </a:defRPr>
            </a:lvl3pPr>
            <a:lvl4pPr>
              <a:lnSpc>
                <a:spcPct val="100000"/>
              </a:lnSpc>
              <a:spcBef>
                <a:spcPts val="0"/>
              </a:spcBef>
              <a:spcAft>
                <a:spcPts val="600"/>
              </a:spcAft>
              <a:defRPr>
                <a:solidFill>
                  <a:schemeClr val="tx1"/>
                </a:solidFill>
                <a:latin typeface="+mj-lt"/>
                <a:cs typeface="Arial" panose="020B0604020202020204" pitchFamily="34" charset="0"/>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21" name="Content Placeholder 2">
            <a:extLst>
              <a:ext uri="{FF2B5EF4-FFF2-40B4-BE49-F238E27FC236}">
                <a16:creationId xmlns:a16="http://schemas.microsoft.com/office/drawing/2014/main" id="{0390C20A-74EA-4F0C-94ED-FABBF26F7E70}"/>
              </a:ext>
            </a:extLst>
          </p:cNvPr>
          <p:cNvSpPr>
            <a:spLocks noGrp="1"/>
          </p:cNvSpPr>
          <p:nvPr>
            <p:ph idx="13"/>
          </p:nvPr>
        </p:nvSpPr>
        <p:spPr>
          <a:xfrm>
            <a:off x="502920" y="4102201"/>
            <a:ext cx="5486400" cy="2249424"/>
          </a:xfrm>
        </p:spPr>
        <p:txBody>
          <a:bodyPr/>
          <a:lstStyle>
            <a:lvl1pPr>
              <a:lnSpc>
                <a:spcPct val="100000"/>
              </a:lnSpc>
              <a:spcBef>
                <a:spcPts val="1200"/>
              </a:spcBef>
              <a:spcAft>
                <a:spcPts val="600"/>
              </a:spcAft>
              <a:buClr>
                <a:schemeClr val="accent6">
                  <a:lumMod val="75000"/>
                </a:schemeClr>
              </a:buClr>
              <a:defRPr>
                <a:solidFill>
                  <a:schemeClr val="tx1"/>
                </a:solidFill>
                <a:latin typeface="+mj-lt"/>
                <a:cs typeface="Arial" panose="020B0604020202020204" pitchFamily="34" charset="0"/>
              </a:defRPr>
            </a:lvl1pPr>
            <a:lvl2pPr>
              <a:lnSpc>
                <a:spcPct val="100000"/>
              </a:lnSpc>
              <a:spcBef>
                <a:spcPts val="0"/>
              </a:spcBef>
              <a:spcAft>
                <a:spcPts val="600"/>
              </a:spcAft>
              <a:buClr>
                <a:schemeClr val="accent6">
                  <a:lumMod val="75000"/>
                </a:schemeClr>
              </a:buClr>
              <a:buSzPct val="100000"/>
              <a:defRPr>
                <a:solidFill>
                  <a:schemeClr val="tx1"/>
                </a:solidFill>
                <a:latin typeface="+mj-lt"/>
                <a:cs typeface="Arial" panose="020B0604020202020204" pitchFamily="34" charset="0"/>
              </a:defRPr>
            </a:lvl2pPr>
            <a:lvl3pPr>
              <a:lnSpc>
                <a:spcPct val="100000"/>
              </a:lnSpc>
              <a:spcBef>
                <a:spcPts val="0"/>
              </a:spcBef>
              <a:spcAft>
                <a:spcPts val="600"/>
              </a:spcAft>
              <a:defRPr>
                <a:solidFill>
                  <a:schemeClr val="tx1"/>
                </a:solidFill>
                <a:latin typeface="+mj-lt"/>
                <a:cs typeface="Arial" panose="020B0604020202020204" pitchFamily="34" charset="0"/>
              </a:defRPr>
            </a:lvl3pPr>
            <a:lvl4pPr>
              <a:lnSpc>
                <a:spcPct val="100000"/>
              </a:lnSpc>
              <a:spcBef>
                <a:spcPts val="0"/>
              </a:spcBef>
              <a:spcAft>
                <a:spcPts val="600"/>
              </a:spcAft>
              <a:defRPr>
                <a:solidFill>
                  <a:schemeClr val="tx1"/>
                </a:solidFill>
                <a:latin typeface="+mj-lt"/>
                <a:cs typeface="Arial" panose="020B0604020202020204" pitchFamily="34" charset="0"/>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22" name="Content Placeholder 2">
            <a:extLst>
              <a:ext uri="{FF2B5EF4-FFF2-40B4-BE49-F238E27FC236}">
                <a16:creationId xmlns:a16="http://schemas.microsoft.com/office/drawing/2014/main" id="{F9245EA0-F580-4E73-8AC6-D23C940E6223}"/>
              </a:ext>
            </a:extLst>
          </p:cNvPr>
          <p:cNvSpPr>
            <a:spLocks noGrp="1"/>
          </p:cNvSpPr>
          <p:nvPr>
            <p:ph idx="14"/>
          </p:nvPr>
        </p:nvSpPr>
        <p:spPr>
          <a:xfrm>
            <a:off x="6299106" y="1553342"/>
            <a:ext cx="5488619" cy="2249424"/>
          </a:xfrm>
        </p:spPr>
        <p:txBody>
          <a:bodyPr/>
          <a:lstStyle>
            <a:lvl1pPr>
              <a:lnSpc>
                <a:spcPct val="100000"/>
              </a:lnSpc>
              <a:spcBef>
                <a:spcPts val="1200"/>
              </a:spcBef>
              <a:spcAft>
                <a:spcPts val="600"/>
              </a:spcAft>
              <a:buClr>
                <a:schemeClr val="accent6">
                  <a:lumMod val="75000"/>
                </a:schemeClr>
              </a:buClr>
              <a:defRPr>
                <a:solidFill>
                  <a:schemeClr val="tx1"/>
                </a:solidFill>
                <a:latin typeface="+mj-lt"/>
                <a:cs typeface="Arial" panose="020B0604020202020204" pitchFamily="34" charset="0"/>
              </a:defRPr>
            </a:lvl1pPr>
            <a:lvl2pPr>
              <a:lnSpc>
                <a:spcPct val="100000"/>
              </a:lnSpc>
              <a:spcBef>
                <a:spcPts val="0"/>
              </a:spcBef>
              <a:spcAft>
                <a:spcPts val="600"/>
              </a:spcAft>
              <a:buClr>
                <a:schemeClr val="accent6">
                  <a:lumMod val="75000"/>
                </a:schemeClr>
              </a:buClr>
              <a:buSzPct val="100000"/>
              <a:defRPr>
                <a:solidFill>
                  <a:schemeClr val="tx1"/>
                </a:solidFill>
                <a:latin typeface="+mj-lt"/>
                <a:cs typeface="Arial" panose="020B0604020202020204" pitchFamily="34" charset="0"/>
              </a:defRPr>
            </a:lvl2pPr>
            <a:lvl3pPr>
              <a:lnSpc>
                <a:spcPct val="100000"/>
              </a:lnSpc>
              <a:spcBef>
                <a:spcPts val="0"/>
              </a:spcBef>
              <a:spcAft>
                <a:spcPts val="600"/>
              </a:spcAft>
              <a:defRPr>
                <a:solidFill>
                  <a:schemeClr val="tx1"/>
                </a:solidFill>
                <a:latin typeface="+mj-lt"/>
                <a:cs typeface="Arial" panose="020B0604020202020204" pitchFamily="34" charset="0"/>
              </a:defRPr>
            </a:lvl3pPr>
            <a:lvl4pPr>
              <a:lnSpc>
                <a:spcPct val="100000"/>
              </a:lnSpc>
              <a:spcBef>
                <a:spcPts val="0"/>
              </a:spcBef>
              <a:spcAft>
                <a:spcPts val="600"/>
              </a:spcAft>
              <a:defRPr>
                <a:solidFill>
                  <a:schemeClr val="tx1"/>
                </a:solidFill>
                <a:latin typeface="+mj-lt"/>
                <a:cs typeface="Arial" panose="020B0604020202020204" pitchFamily="34" charset="0"/>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23" name="Content Placeholder 2">
            <a:extLst>
              <a:ext uri="{FF2B5EF4-FFF2-40B4-BE49-F238E27FC236}">
                <a16:creationId xmlns:a16="http://schemas.microsoft.com/office/drawing/2014/main" id="{208D9A94-2480-48BD-8BFF-1866712D8290}"/>
              </a:ext>
            </a:extLst>
          </p:cNvPr>
          <p:cNvSpPr>
            <a:spLocks noGrp="1"/>
          </p:cNvSpPr>
          <p:nvPr>
            <p:ph idx="15"/>
          </p:nvPr>
        </p:nvSpPr>
        <p:spPr>
          <a:xfrm>
            <a:off x="6300216" y="4102201"/>
            <a:ext cx="5487510" cy="2249424"/>
          </a:xfrm>
        </p:spPr>
        <p:txBody>
          <a:bodyPr/>
          <a:lstStyle>
            <a:lvl1pPr>
              <a:lnSpc>
                <a:spcPct val="100000"/>
              </a:lnSpc>
              <a:spcBef>
                <a:spcPts val="1200"/>
              </a:spcBef>
              <a:spcAft>
                <a:spcPts val="600"/>
              </a:spcAft>
              <a:buClr>
                <a:schemeClr val="accent6">
                  <a:lumMod val="75000"/>
                </a:schemeClr>
              </a:buClr>
              <a:defRPr>
                <a:solidFill>
                  <a:schemeClr val="tx1"/>
                </a:solidFill>
                <a:latin typeface="+mj-lt"/>
                <a:cs typeface="Arial" panose="020B0604020202020204" pitchFamily="34" charset="0"/>
              </a:defRPr>
            </a:lvl1pPr>
            <a:lvl2pPr>
              <a:lnSpc>
                <a:spcPct val="100000"/>
              </a:lnSpc>
              <a:spcBef>
                <a:spcPts val="0"/>
              </a:spcBef>
              <a:spcAft>
                <a:spcPts val="600"/>
              </a:spcAft>
              <a:buClr>
                <a:schemeClr val="accent6">
                  <a:lumMod val="75000"/>
                </a:schemeClr>
              </a:buClr>
              <a:buSzPct val="100000"/>
              <a:defRPr>
                <a:solidFill>
                  <a:schemeClr val="tx1"/>
                </a:solidFill>
                <a:latin typeface="+mj-lt"/>
                <a:cs typeface="Arial" panose="020B0604020202020204" pitchFamily="34" charset="0"/>
              </a:defRPr>
            </a:lvl2pPr>
            <a:lvl3pPr>
              <a:lnSpc>
                <a:spcPct val="100000"/>
              </a:lnSpc>
              <a:spcBef>
                <a:spcPts val="0"/>
              </a:spcBef>
              <a:spcAft>
                <a:spcPts val="600"/>
              </a:spcAft>
              <a:defRPr>
                <a:solidFill>
                  <a:schemeClr val="tx1"/>
                </a:solidFill>
                <a:latin typeface="+mj-lt"/>
                <a:cs typeface="Arial" panose="020B0604020202020204" pitchFamily="34" charset="0"/>
              </a:defRPr>
            </a:lvl3pPr>
            <a:lvl4pPr>
              <a:lnSpc>
                <a:spcPct val="100000"/>
              </a:lnSpc>
              <a:spcBef>
                <a:spcPts val="0"/>
              </a:spcBef>
              <a:spcAft>
                <a:spcPts val="600"/>
              </a:spcAft>
              <a:defRPr>
                <a:solidFill>
                  <a:schemeClr val="tx1"/>
                </a:solidFill>
                <a:latin typeface="+mj-lt"/>
                <a:cs typeface="Arial" panose="020B0604020202020204" pitchFamily="34" charset="0"/>
              </a:defRPr>
            </a:lvl4p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2676546026"/>
      </p:ext>
    </p:extLst>
  </p:cSld>
  <p:clrMapOvr>
    <a:masterClrMapping/>
  </p:clrMapOvr>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ext Boxes">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lvl1pPr>
              <a:defRPr>
                <a:latin typeface="+mj-lt"/>
              </a:defRPr>
            </a:lvl1pPr>
          </a:lstStyle>
          <a:p>
            <a:fld id="{965A5641-BFF0-4C09-B681-1C138101C8A3}" type="slidenum">
              <a:rPr lang="en-US" smtClean="0"/>
              <a:pPr/>
              <a:t>‹#›</a:t>
            </a:fld>
            <a:endParaRPr lang="en-US"/>
          </a:p>
        </p:txBody>
      </p:sp>
      <p:sp>
        <p:nvSpPr>
          <p:cNvPr id="7" name="Content Placeholder 6"/>
          <p:cNvSpPr>
            <a:spLocks noGrp="1"/>
          </p:cNvSpPr>
          <p:nvPr>
            <p:ph sz="quarter" idx="13"/>
          </p:nvPr>
        </p:nvSpPr>
        <p:spPr>
          <a:xfrm>
            <a:off x="502920" y="1554480"/>
            <a:ext cx="6711696" cy="4800600"/>
          </a:xfrm>
        </p:spPr>
        <p:txBody>
          <a:bodyPr/>
          <a:lstStyle>
            <a:lvl1pPr>
              <a:defRPr>
                <a:solidFill>
                  <a:schemeClr val="tx1"/>
                </a:solidFill>
                <a:latin typeface="+mj-lt"/>
                <a:cs typeface="Arial" panose="020B0604020202020204" pitchFamily="34" charset="0"/>
              </a:defRPr>
            </a:lvl1pPr>
            <a:lvl2pPr>
              <a:defRPr>
                <a:solidFill>
                  <a:schemeClr val="tx1"/>
                </a:solidFill>
                <a:latin typeface="+mj-lt"/>
                <a:cs typeface="Arial" panose="020B0604020202020204" pitchFamily="34" charset="0"/>
              </a:defRPr>
            </a:lvl2pPr>
            <a:lvl3pPr>
              <a:defRPr>
                <a:solidFill>
                  <a:schemeClr val="tx1"/>
                </a:solidFill>
                <a:latin typeface="+mj-lt"/>
                <a:cs typeface="Arial" panose="020B0604020202020204" pitchFamily="34" charset="0"/>
              </a:defRPr>
            </a:lvl3pPr>
            <a:lvl4pPr>
              <a:defRPr>
                <a:solidFill>
                  <a:schemeClr val="tx1"/>
                </a:solidFill>
                <a:latin typeface="+mj-lt"/>
                <a:cs typeface="Arial" panose="020B0604020202020204" pitchFamily="34" charset="0"/>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11" name="Title Placeholder 1">
            <a:extLst>
              <a:ext uri="{FF2B5EF4-FFF2-40B4-BE49-F238E27FC236}">
                <a16:creationId xmlns:a16="http://schemas.microsoft.com/office/drawing/2014/main" id="{9098EFB4-34D0-4E32-B6EF-636AE13B06B2}"/>
              </a:ext>
            </a:extLst>
          </p:cNvPr>
          <p:cNvSpPr>
            <a:spLocks noGrp="1"/>
          </p:cNvSpPr>
          <p:nvPr>
            <p:ph type="title"/>
          </p:nvPr>
        </p:nvSpPr>
        <p:spPr>
          <a:xfrm>
            <a:off x="508002" y="0"/>
            <a:ext cx="10464798" cy="1066800"/>
          </a:xfrm>
          <a:prstGeom prst="rect">
            <a:avLst/>
          </a:prstGeom>
        </p:spPr>
        <p:txBody>
          <a:bodyPr vert="horz" lIns="91440" tIns="45720" rIns="91440" bIns="45720" rtlCol="0" anchor="ctr">
            <a:normAutofit/>
          </a:bodyPr>
          <a:lstStyle/>
          <a:p>
            <a:r>
              <a:rPr lang="en-US"/>
              <a:t>Click to edit Master title style</a:t>
            </a:r>
          </a:p>
        </p:txBody>
      </p:sp>
      <p:sp>
        <p:nvSpPr>
          <p:cNvPr id="13" name="Text Placeholder 19">
            <a:extLst>
              <a:ext uri="{FF2B5EF4-FFF2-40B4-BE49-F238E27FC236}">
                <a16:creationId xmlns:a16="http://schemas.microsoft.com/office/drawing/2014/main" id="{E6841F8E-F20E-428F-BFD1-D3BFF6DB5148}"/>
              </a:ext>
            </a:extLst>
          </p:cNvPr>
          <p:cNvSpPr>
            <a:spLocks noGrp="1"/>
          </p:cNvSpPr>
          <p:nvPr>
            <p:ph type="body" sz="quarter" idx="11" hasCustomPrompt="1"/>
          </p:nvPr>
        </p:nvSpPr>
        <p:spPr>
          <a:xfrm>
            <a:off x="7525512" y="1554480"/>
            <a:ext cx="4261104" cy="379412"/>
          </a:xfrm>
          <a:solidFill>
            <a:srgbClr val="E9EDF4"/>
          </a:solidFill>
        </p:spPr>
        <p:txBody>
          <a:bodyPr/>
          <a:lstStyle>
            <a:lvl1pPr marL="0" indent="0">
              <a:buNone/>
              <a:defRPr sz="1400" b="1">
                <a:solidFill>
                  <a:srgbClr val="2C7CB3"/>
                </a:solidFill>
              </a:defRPr>
            </a:lvl1pPr>
            <a:lvl2pPr marL="354330" indent="0">
              <a:buNone/>
              <a:defRPr sz="2000" b="1">
                <a:solidFill>
                  <a:schemeClr val="bg1"/>
                </a:solidFill>
              </a:defRPr>
            </a:lvl2pPr>
            <a:lvl3pPr marL="630936" indent="0">
              <a:buNone/>
              <a:defRPr sz="2000" b="1">
                <a:solidFill>
                  <a:schemeClr val="bg1"/>
                </a:solidFill>
              </a:defRPr>
            </a:lvl3pPr>
            <a:lvl4pPr marL="859536" indent="0">
              <a:buNone/>
              <a:defRPr sz="2000" b="1">
                <a:solidFill>
                  <a:schemeClr val="bg1"/>
                </a:solidFill>
              </a:defRPr>
            </a:lvl4pPr>
            <a:lvl5pPr marL="1828800" indent="0">
              <a:buNone/>
              <a:defRPr sz="2000" b="1">
                <a:solidFill>
                  <a:schemeClr val="bg1"/>
                </a:solidFill>
              </a:defRPr>
            </a:lvl5pPr>
          </a:lstStyle>
          <a:p>
            <a:pPr lvl="0"/>
            <a:r>
              <a:rPr lang="en-US"/>
              <a:t>Title of Text Box</a:t>
            </a:r>
          </a:p>
        </p:txBody>
      </p:sp>
      <p:sp>
        <p:nvSpPr>
          <p:cNvPr id="14" name="Text Placeholder 19">
            <a:extLst>
              <a:ext uri="{FF2B5EF4-FFF2-40B4-BE49-F238E27FC236}">
                <a16:creationId xmlns:a16="http://schemas.microsoft.com/office/drawing/2014/main" id="{5E9390F2-FDA7-41B2-9CE5-09B56B217520}"/>
              </a:ext>
            </a:extLst>
          </p:cNvPr>
          <p:cNvSpPr>
            <a:spLocks noGrp="1"/>
          </p:cNvSpPr>
          <p:nvPr>
            <p:ph type="body" sz="quarter" idx="15" hasCustomPrompt="1"/>
          </p:nvPr>
        </p:nvSpPr>
        <p:spPr>
          <a:xfrm>
            <a:off x="7525512" y="1950804"/>
            <a:ext cx="4261104" cy="1901952"/>
          </a:xfrm>
          <a:solidFill>
            <a:srgbClr val="E9EDF4"/>
          </a:solidFill>
        </p:spPr>
        <p:txBody>
          <a:bodyPr/>
          <a:lstStyle>
            <a:lvl1pPr marL="285750" indent="-285750">
              <a:buFont typeface="Wingdings" panose="05000000000000000000" pitchFamily="2" charset="2"/>
              <a:buChar char="ü"/>
              <a:defRPr sz="1400" b="0" i="1">
                <a:solidFill>
                  <a:schemeClr val="tx1"/>
                </a:solidFill>
              </a:defRPr>
            </a:lvl1pPr>
            <a:lvl2pPr marL="354330" indent="0">
              <a:buNone/>
              <a:defRPr sz="2000" b="1">
                <a:solidFill>
                  <a:schemeClr val="bg1"/>
                </a:solidFill>
              </a:defRPr>
            </a:lvl2pPr>
            <a:lvl3pPr marL="630936" indent="0">
              <a:buNone/>
              <a:defRPr sz="2000" b="1">
                <a:solidFill>
                  <a:schemeClr val="bg1"/>
                </a:solidFill>
              </a:defRPr>
            </a:lvl3pPr>
            <a:lvl4pPr marL="859536" indent="0">
              <a:buNone/>
              <a:defRPr sz="2000" b="1">
                <a:solidFill>
                  <a:schemeClr val="bg1"/>
                </a:solidFill>
              </a:defRPr>
            </a:lvl4pPr>
            <a:lvl5pPr marL="1828800" indent="0">
              <a:buNone/>
              <a:defRPr sz="2000" b="1">
                <a:solidFill>
                  <a:schemeClr val="bg1"/>
                </a:solidFill>
              </a:defRPr>
            </a:lvl5pPr>
          </a:lstStyle>
          <a:p>
            <a:pPr lvl="0"/>
            <a:r>
              <a:rPr lang="en-US"/>
              <a:t>Bullet of Text Box</a:t>
            </a:r>
          </a:p>
        </p:txBody>
      </p:sp>
      <p:sp>
        <p:nvSpPr>
          <p:cNvPr id="17" name="Text Placeholder 19">
            <a:extLst>
              <a:ext uri="{FF2B5EF4-FFF2-40B4-BE49-F238E27FC236}">
                <a16:creationId xmlns:a16="http://schemas.microsoft.com/office/drawing/2014/main" id="{E62E48A7-B7AB-4C1D-8E60-E7B5621A3CE7}"/>
              </a:ext>
            </a:extLst>
          </p:cNvPr>
          <p:cNvSpPr>
            <a:spLocks noGrp="1"/>
          </p:cNvSpPr>
          <p:nvPr>
            <p:ph type="body" sz="quarter" idx="16" hasCustomPrompt="1"/>
          </p:nvPr>
        </p:nvSpPr>
        <p:spPr>
          <a:xfrm>
            <a:off x="7525512" y="4072076"/>
            <a:ext cx="4261104" cy="379412"/>
          </a:xfrm>
          <a:solidFill>
            <a:srgbClr val="E9EDF4"/>
          </a:solidFill>
        </p:spPr>
        <p:txBody>
          <a:bodyPr/>
          <a:lstStyle>
            <a:lvl1pPr marL="0" indent="0">
              <a:buNone/>
              <a:defRPr sz="1400" b="1">
                <a:solidFill>
                  <a:srgbClr val="2C7CB3"/>
                </a:solidFill>
              </a:defRPr>
            </a:lvl1pPr>
            <a:lvl2pPr marL="354330" indent="0">
              <a:buNone/>
              <a:defRPr sz="2000" b="1">
                <a:solidFill>
                  <a:schemeClr val="bg1"/>
                </a:solidFill>
              </a:defRPr>
            </a:lvl2pPr>
            <a:lvl3pPr marL="630936" indent="0">
              <a:buNone/>
              <a:defRPr sz="2000" b="1">
                <a:solidFill>
                  <a:schemeClr val="bg1"/>
                </a:solidFill>
              </a:defRPr>
            </a:lvl3pPr>
            <a:lvl4pPr marL="859536" indent="0">
              <a:buNone/>
              <a:defRPr sz="2000" b="1">
                <a:solidFill>
                  <a:schemeClr val="bg1"/>
                </a:solidFill>
              </a:defRPr>
            </a:lvl4pPr>
            <a:lvl5pPr marL="1828800" indent="0">
              <a:buNone/>
              <a:defRPr sz="2000" b="1">
                <a:solidFill>
                  <a:schemeClr val="bg1"/>
                </a:solidFill>
              </a:defRPr>
            </a:lvl5pPr>
          </a:lstStyle>
          <a:p>
            <a:pPr lvl="0"/>
            <a:r>
              <a:rPr lang="en-US"/>
              <a:t>Title of Text Box</a:t>
            </a:r>
          </a:p>
        </p:txBody>
      </p:sp>
      <p:sp>
        <p:nvSpPr>
          <p:cNvPr id="18" name="Text Placeholder 19">
            <a:extLst>
              <a:ext uri="{FF2B5EF4-FFF2-40B4-BE49-F238E27FC236}">
                <a16:creationId xmlns:a16="http://schemas.microsoft.com/office/drawing/2014/main" id="{04A7FCFC-7109-4E19-9CBD-4069DC299027}"/>
              </a:ext>
            </a:extLst>
          </p:cNvPr>
          <p:cNvSpPr>
            <a:spLocks noGrp="1"/>
          </p:cNvSpPr>
          <p:nvPr>
            <p:ph type="body" sz="quarter" idx="17" hasCustomPrompt="1"/>
          </p:nvPr>
        </p:nvSpPr>
        <p:spPr>
          <a:xfrm>
            <a:off x="7525512" y="4468400"/>
            <a:ext cx="4261104" cy="1901952"/>
          </a:xfrm>
          <a:solidFill>
            <a:srgbClr val="E9EDF4"/>
          </a:solidFill>
        </p:spPr>
        <p:txBody>
          <a:bodyPr/>
          <a:lstStyle>
            <a:lvl1pPr marL="285750" indent="-285750">
              <a:buFont typeface="Wingdings" panose="05000000000000000000" pitchFamily="2" charset="2"/>
              <a:buChar char="ü"/>
              <a:defRPr sz="1400" b="0" i="1">
                <a:solidFill>
                  <a:schemeClr val="tx1"/>
                </a:solidFill>
              </a:defRPr>
            </a:lvl1pPr>
            <a:lvl2pPr marL="354330" indent="0">
              <a:buNone/>
              <a:defRPr sz="2000" b="1">
                <a:solidFill>
                  <a:schemeClr val="bg1"/>
                </a:solidFill>
              </a:defRPr>
            </a:lvl2pPr>
            <a:lvl3pPr marL="630936" indent="0">
              <a:buNone/>
              <a:defRPr sz="2000" b="1">
                <a:solidFill>
                  <a:schemeClr val="bg1"/>
                </a:solidFill>
              </a:defRPr>
            </a:lvl3pPr>
            <a:lvl4pPr marL="859536" indent="0">
              <a:buNone/>
              <a:defRPr sz="2000" b="1">
                <a:solidFill>
                  <a:schemeClr val="bg1"/>
                </a:solidFill>
              </a:defRPr>
            </a:lvl4pPr>
            <a:lvl5pPr marL="1828800" indent="0">
              <a:buNone/>
              <a:defRPr sz="2000" b="1">
                <a:solidFill>
                  <a:schemeClr val="bg1"/>
                </a:solidFill>
              </a:defRPr>
            </a:lvl5pPr>
          </a:lstStyle>
          <a:p>
            <a:pPr lvl="0"/>
            <a:r>
              <a:rPr lang="en-US"/>
              <a:t>Bullet of Text Box</a:t>
            </a:r>
          </a:p>
        </p:txBody>
      </p:sp>
    </p:spTree>
    <p:extLst>
      <p:ext uri="{BB962C8B-B14F-4D97-AF65-F5344CB8AC3E}">
        <p14:creationId xmlns:p14="http://schemas.microsoft.com/office/powerpoint/2010/main" val="3726804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Blank | Title">
    <p:spTree>
      <p:nvGrpSpPr>
        <p:cNvPr id="1" name=""/>
        <p:cNvGrpSpPr/>
        <p:nvPr/>
      </p:nvGrpSpPr>
      <p:grpSpPr>
        <a:xfrm>
          <a:off x="0" y="0"/>
          <a:ext cx="0" cy="0"/>
          <a:chOff x="0" y="0"/>
          <a:chExt cx="0" cy="0"/>
        </a:xfrm>
      </p:grpSpPr>
      <p:sp>
        <p:nvSpPr>
          <p:cNvPr id="17" name="Title Placeholder 1">
            <a:extLst>
              <a:ext uri="{FF2B5EF4-FFF2-40B4-BE49-F238E27FC236}">
                <a16:creationId xmlns:a16="http://schemas.microsoft.com/office/drawing/2014/main" id="{FD0BBA13-DAFB-486C-B5E2-650BA43BD563}"/>
              </a:ext>
            </a:extLst>
          </p:cNvPr>
          <p:cNvSpPr>
            <a:spLocks noGrp="1"/>
          </p:cNvSpPr>
          <p:nvPr>
            <p:ph type="title"/>
          </p:nvPr>
        </p:nvSpPr>
        <p:spPr>
          <a:xfrm>
            <a:off x="508002" y="0"/>
            <a:ext cx="10464798" cy="1066800"/>
          </a:xfrm>
          <a:prstGeom prst="rect">
            <a:avLst/>
          </a:prstGeom>
        </p:spPr>
        <p:txBody>
          <a:bodyPr vert="horz" lIns="91440" tIns="45720" rIns="91440" bIns="45720" rtlCol="0" anchor="ctr">
            <a:normAutofit/>
          </a:bodyPr>
          <a:lstStyle/>
          <a:p>
            <a:r>
              <a:rPr lang="en-US"/>
              <a:t>Click to edit Master title style</a:t>
            </a:r>
          </a:p>
        </p:txBody>
      </p:sp>
      <p:sp>
        <p:nvSpPr>
          <p:cNvPr id="18" name="Slide Number Placeholder 5">
            <a:extLst>
              <a:ext uri="{FF2B5EF4-FFF2-40B4-BE49-F238E27FC236}">
                <a16:creationId xmlns:a16="http://schemas.microsoft.com/office/drawing/2014/main" id="{928F8D1F-0B76-49AC-BD45-20B9FB0016F0}"/>
              </a:ext>
            </a:extLst>
          </p:cNvPr>
          <p:cNvSpPr>
            <a:spLocks noGrp="1"/>
          </p:cNvSpPr>
          <p:nvPr>
            <p:ph type="sldNum" sz="quarter" idx="4"/>
          </p:nvPr>
        </p:nvSpPr>
        <p:spPr>
          <a:xfrm>
            <a:off x="9051648" y="6437462"/>
            <a:ext cx="2844800" cy="365125"/>
          </a:xfrm>
          <a:prstGeom prst="rect">
            <a:avLst/>
          </a:prstGeom>
        </p:spPr>
        <p:txBody>
          <a:bodyPr vert="horz" lIns="91440" tIns="45720" rIns="91440" bIns="45720" rtlCol="0" anchor="ctr"/>
          <a:lstStyle>
            <a:lvl1pPr algn="r">
              <a:defRPr sz="1000" b="1">
                <a:solidFill>
                  <a:srgbClr val="B0B0B0"/>
                </a:solidFill>
                <a:latin typeface="+mj-lt"/>
              </a:defRPr>
            </a:lvl1pPr>
          </a:lstStyle>
          <a:p>
            <a:pPr>
              <a:defRPr/>
            </a:pPr>
            <a:fld id="{AC4DA40E-F042-4786-9F90-2440A40F7DC7}" type="slidenum">
              <a:rPr lang="en-US" smtClean="0"/>
              <a:pPr>
                <a:defRPr/>
              </a:pPr>
              <a:t>‹#›</a:t>
            </a:fld>
            <a:endParaRPr lang="en-US"/>
          </a:p>
        </p:txBody>
      </p:sp>
    </p:spTree>
    <p:extLst>
      <p:ext uri="{BB962C8B-B14F-4D97-AF65-F5344CB8AC3E}">
        <p14:creationId xmlns:p14="http://schemas.microsoft.com/office/powerpoint/2010/main" val="3258061429"/>
      </p:ext>
    </p:extLst>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Blank | No Title">
    <p:bg>
      <p:bgRef idx="1001">
        <a:schemeClr val="bg1"/>
      </p:bgRef>
    </p:bg>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lvl1pPr>
              <a:defRPr>
                <a:latin typeface="+mj-lt"/>
              </a:defRPr>
            </a:lvl1pPr>
          </a:lstStyle>
          <a:p>
            <a:pPr>
              <a:defRPr/>
            </a:pPr>
            <a:fld id="{AC4DA40E-F042-4786-9F90-2440A40F7DC7}" type="slidenum">
              <a:rPr lang="en-US" smtClean="0"/>
              <a:pPr>
                <a:defRPr/>
              </a:pPr>
              <a:t>‹#›</a:t>
            </a:fld>
            <a:endParaRPr lang="en-US"/>
          </a:p>
        </p:txBody>
      </p:sp>
      <p:sp>
        <p:nvSpPr>
          <p:cNvPr id="7" name="Rectangle 6">
            <a:extLst>
              <a:ext uri="{FF2B5EF4-FFF2-40B4-BE49-F238E27FC236}">
                <a16:creationId xmlns:a16="http://schemas.microsoft.com/office/drawing/2014/main" id="{F77B1B29-1D32-40C5-9390-D810CA535BF4}"/>
              </a:ext>
            </a:extLst>
          </p:cNvPr>
          <p:cNvSpPr/>
          <p:nvPr userDrawn="1"/>
        </p:nvSpPr>
        <p:spPr>
          <a:xfrm>
            <a:off x="417147" y="6492878"/>
            <a:ext cx="2688557" cy="246221"/>
          </a:xfrm>
          <a:prstGeom prst="rect">
            <a:avLst/>
          </a:prstGeom>
        </p:spPr>
        <p:txBody>
          <a:bodyPr wrap="none">
            <a:spAutoFit/>
          </a:bodyPr>
          <a:lstStyle/>
          <a:p>
            <a:pPr>
              <a:defRPr/>
            </a:pPr>
            <a:r>
              <a:rPr lang="en-US" sz="1000">
                <a:solidFill>
                  <a:srgbClr val="595959"/>
                </a:solidFill>
                <a:latin typeface="+mj-lt"/>
              </a:rPr>
              <a:t>NASA SBIR/STTR Program | </a:t>
            </a:r>
            <a:r>
              <a:rPr lang="en-US" sz="1000" b="1">
                <a:solidFill>
                  <a:srgbClr val="595959"/>
                </a:solidFill>
                <a:latin typeface="+mj-lt"/>
              </a:rPr>
              <a:t>sbir.nasa.gov</a:t>
            </a:r>
          </a:p>
        </p:txBody>
      </p:sp>
    </p:spTree>
  </p:cSld>
  <p:clrMapOvr>
    <a:overrideClrMapping bg1="lt1" tx1="dk1" bg2="lt2" tx2="dk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losin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493D658-518B-42D8-823E-E916F5D1D16A}"/>
              </a:ext>
            </a:extLst>
          </p:cNvPr>
          <p:cNvSpPr/>
          <p:nvPr userDrawn="1"/>
        </p:nvSpPr>
        <p:spPr>
          <a:xfrm>
            <a:off x="1" y="-27664"/>
            <a:ext cx="12191999" cy="6885664"/>
          </a:xfrm>
          <a:prstGeom prst="rect">
            <a:avLst/>
          </a:prstGeom>
          <a:solidFill>
            <a:schemeClr val="accent1"/>
          </a:solidFill>
          <a:ln>
            <a:solidFill>
              <a:schemeClr val="accent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Content Placeholder 2">
            <a:extLst>
              <a:ext uri="{FF2B5EF4-FFF2-40B4-BE49-F238E27FC236}">
                <a16:creationId xmlns:a16="http://schemas.microsoft.com/office/drawing/2014/main" id="{E3B55873-8CB7-4523-A575-E7BA24019561}"/>
              </a:ext>
            </a:extLst>
          </p:cNvPr>
          <p:cNvSpPr txBox="1">
            <a:spLocks/>
          </p:cNvSpPr>
          <p:nvPr userDrawn="1"/>
        </p:nvSpPr>
        <p:spPr>
          <a:xfrm>
            <a:off x="2010706" y="1826782"/>
            <a:ext cx="8170589" cy="4985982"/>
          </a:xfrm>
          <a:prstGeom prst="rect">
            <a:avLst/>
          </a:prstGeom>
        </p:spPr>
        <p:txBody>
          <a:bodyPr anchor="t"/>
          <a:lstStyle>
            <a:lvl1pPr marL="342900" indent="-342900" algn="l" defTabSz="457200" rtl="0" eaLnBrk="1" latinLnBrk="0" hangingPunct="1">
              <a:spcBef>
                <a:spcPct val="20000"/>
              </a:spcBef>
              <a:buFont typeface="Arial"/>
              <a:buChar char="•"/>
              <a:defRPr sz="2800" kern="1200">
                <a:solidFill>
                  <a:srgbClr val="333333"/>
                </a:solidFill>
                <a:latin typeface="+mn-lt"/>
                <a:ea typeface="+mn-ea"/>
                <a:cs typeface="+mn-cs"/>
              </a:defRPr>
            </a:lvl1pPr>
            <a:lvl2pPr marL="742950" indent="-285750" algn="l" defTabSz="457200" rtl="0" eaLnBrk="1" latinLnBrk="0" hangingPunct="1">
              <a:spcBef>
                <a:spcPct val="20000"/>
              </a:spcBef>
              <a:buFont typeface="Arial"/>
              <a:buChar char="–"/>
              <a:defRPr sz="2400" kern="1200">
                <a:solidFill>
                  <a:srgbClr val="333333"/>
                </a:solidFill>
                <a:latin typeface="+mn-lt"/>
                <a:ea typeface="+mn-ea"/>
                <a:cs typeface="+mn-cs"/>
              </a:defRPr>
            </a:lvl2pPr>
            <a:lvl3pPr marL="1143000" indent="-228600" algn="l" defTabSz="457200" rtl="0" eaLnBrk="1" latinLnBrk="0" hangingPunct="1">
              <a:spcBef>
                <a:spcPct val="20000"/>
              </a:spcBef>
              <a:buFont typeface="Arial"/>
              <a:buChar char="•"/>
              <a:defRPr sz="2000" kern="1200">
                <a:solidFill>
                  <a:srgbClr val="333333"/>
                </a:solidFill>
                <a:latin typeface="+mn-lt"/>
                <a:ea typeface="+mn-ea"/>
                <a:cs typeface="+mn-cs"/>
              </a:defRPr>
            </a:lvl3pPr>
            <a:lvl4pPr marL="1600200" indent="-228600" algn="l" defTabSz="457200" rtl="0" eaLnBrk="1" latinLnBrk="0" hangingPunct="1">
              <a:spcBef>
                <a:spcPct val="20000"/>
              </a:spcBef>
              <a:buFont typeface="Arial"/>
              <a:buChar char="–"/>
              <a:defRPr sz="1800" kern="1200">
                <a:solidFill>
                  <a:srgbClr val="333333"/>
                </a:solidFill>
                <a:latin typeface="+mn-lt"/>
                <a:ea typeface="+mn-ea"/>
                <a:cs typeface="+mn-cs"/>
              </a:defRPr>
            </a:lvl4pPr>
            <a:lvl5pPr marL="2057400" indent="-228600" algn="l" defTabSz="457200" rtl="0" eaLnBrk="1" latinLnBrk="0" hangingPunct="1">
              <a:spcBef>
                <a:spcPct val="20000"/>
              </a:spcBef>
              <a:buFont typeface="Arial"/>
              <a:buChar char="»"/>
              <a:defRPr sz="1400" kern="1200">
                <a:solidFill>
                  <a:srgbClr val="333333"/>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sz="6600">
                <a:solidFill>
                  <a:schemeClr val="bg1"/>
                </a:solidFill>
              </a:rPr>
              <a:t>Questions?</a:t>
            </a:r>
          </a:p>
          <a:p>
            <a:pPr marL="0" indent="0" algn="ctr">
              <a:buNone/>
            </a:pPr>
            <a:endParaRPr lang="en-US" sz="1800">
              <a:solidFill>
                <a:schemeClr val="bg1"/>
              </a:solidFill>
              <a:latin typeface="Arial" panose="020B0604020202020204" pitchFamily="34" charset="0"/>
              <a:cs typeface="Arial" panose="020B0604020202020204" pitchFamily="34" charset="0"/>
            </a:endParaRPr>
          </a:p>
          <a:p>
            <a:pPr marL="0" indent="0" algn="ctr">
              <a:buNone/>
            </a:pPr>
            <a:r>
              <a:rPr lang="en-US" sz="1800">
                <a:solidFill>
                  <a:schemeClr val="bg1"/>
                </a:solidFill>
                <a:latin typeface="Arial" panose="020B0604020202020204" pitchFamily="34" charset="0"/>
                <a:cs typeface="Arial" panose="020B0604020202020204" pitchFamily="34" charset="0"/>
              </a:rPr>
              <a:t>Visit our website:</a:t>
            </a:r>
          </a:p>
          <a:p>
            <a:pPr marL="0" indent="0" algn="ctr">
              <a:buNone/>
            </a:pPr>
            <a:r>
              <a:rPr lang="en-US" sz="1800" b="1">
                <a:solidFill>
                  <a:schemeClr val="bg1"/>
                </a:solidFill>
                <a:latin typeface="Arial" panose="020B0604020202020204" pitchFamily="34" charset="0"/>
                <a:cs typeface="Arial" panose="020B0604020202020204" pitchFamily="34" charset="0"/>
              </a:rPr>
              <a:t>www.sbir.nasa.gov</a:t>
            </a:r>
          </a:p>
          <a:p>
            <a:pPr marL="0" indent="0" algn="ctr">
              <a:buNone/>
            </a:pPr>
            <a:endParaRPr lang="en-US" sz="1800">
              <a:solidFill>
                <a:schemeClr val="bg1"/>
              </a:solidFill>
              <a:latin typeface="Arial" panose="020B0604020202020204" pitchFamily="34" charset="0"/>
              <a:cs typeface="Arial" panose="020B0604020202020204" pitchFamily="34" charset="0"/>
            </a:endParaRPr>
          </a:p>
          <a:p>
            <a:pPr marL="0" indent="0" algn="ctr">
              <a:buNone/>
            </a:pPr>
            <a:endParaRPr lang="en-US" sz="1800" b="1">
              <a:solidFill>
                <a:schemeClr val="bg1"/>
              </a:solidFill>
              <a:latin typeface="Arial" panose="020B0604020202020204" pitchFamily="34" charset="0"/>
              <a:cs typeface="Arial" panose="020B0604020202020204" pitchFamily="34" charset="0"/>
            </a:endParaRPr>
          </a:p>
          <a:p>
            <a:pPr marL="0" indent="0" algn="ctr">
              <a:buNone/>
            </a:pPr>
            <a:endParaRPr lang="en-US" sz="6600">
              <a:solidFill>
                <a:schemeClr val="bg1"/>
              </a:solidFill>
              <a:cs typeface="Calibri"/>
            </a:endParaRPr>
          </a:p>
        </p:txBody>
      </p:sp>
      <p:pic>
        <p:nvPicPr>
          <p:cNvPr id="12" name="Picture 11" descr="Astronaut icon">
            <a:extLst>
              <a:ext uri="{FF2B5EF4-FFF2-40B4-BE49-F238E27FC236}">
                <a16:creationId xmlns:a16="http://schemas.microsoft.com/office/drawing/2014/main" id="{3E125F48-6026-42BC-8EB0-EDAA4DB27609}"/>
              </a:ext>
            </a:extLst>
          </p:cNvPr>
          <p:cNvPicPr>
            <a:picLocks noChangeAspect="1"/>
          </p:cNvPicPr>
          <p:nvPr userDrawn="1"/>
        </p:nvPicPr>
        <p:blipFill>
          <a:blip r:embed="rId2">
            <a:alphaModFix amt="41000"/>
            <a:extLst>
              <a:ext uri="{BEBA8EAE-BF5A-486C-A8C5-ECC9F3942E4B}">
                <a14:imgProps xmlns:a14="http://schemas.microsoft.com/office/drawing/2010/main">
                  <a14:imgLayer r:embed="rId3">
                    <a14:imgEffect>
                      <a14:sharpenSoften amount="4000"/>
                    </a14:imgEffect>
                    <a14:imgEffect>
                      <a14:colorTemperature colorTemp="7048"/>
                    </a14:imgEffect>
                    <a14:imgEffect>
                      <a14:brightnessContrast bright="22000" contrast="18000"/>
                    </a14:imgEffect>
                  </a14:imgLayer>
                </a14:imgProps>
              </a:ext>
              <a:ext uri="{28A0092B-C50C-407E-A947-70E740481C1C}">
                <a14:useLocalDpi xmlns:a14="http://schemas.microsoft.com/office/drawing/2010/main" val="0"/>
              </a:ext>
            </a:extLst>
          </a:blip>
          <a:stretch>
            <a:fillRect/>
          </a:stretch>
        </p:blipFill>
        <p:spPr>
          <a:xfrm>
            <a:off x="7950200" y="1982058"/>
            <a:ext cx="4241800" cy="5488545"/>
          </a:xfrm>
          <a:prstGeom prst="rect">
            <a:avLst/>
          </a:prstGeom>
          <a:effectLst>
            <a:glow>
              <a:schemeClr val="bg1"/>
            </a:glow>
            <a:outerShdw blurRad="50800" dist="50800" dir="5400000" sx="1000" sy="1000" algn="ctr" rotWithShape="0">
              <a:srgbClr val="000000"/>
            </a:outerShdw>
            <a:softEdge rad="1270000"/>
          </a:effectLst>
        </p:spPr>
      </p:pic>
      <p:sp>
        <p:nvSpPr>
          <p:cNvPr id="13" name="Rectangle 12">
            <a:extLst>
              <a:ext uri="{FF2B5EF4-FFF2-40B4-BE49-F238E27FC236}">
                <a16:creationId xmlns:a16="http://schemas.microsoft.com/office/drawing/2014/main" id="{E0AD3797-4204-4C74-A322-7FA9F451386F}"/>
              </a:ext>
            </a:extLst>
          </p:cNvPr>
          <p:cNvSpPr/>
          <p:nvPr userDrawn="1"/>
        </p:nvSpPr>
        <p:spPr>
          <a:xfrm>
            <a:off x="417147" y="6492878"/>
            <a:ext cx="2688557" cy="246221"/>
          </a:xfrm>
          <a:prstGeom prst="rect">
            <a:avLst/>
          </a:prstGeom>
        </p:spPr>
        <p:txBody>
          <a:bodyPr wrap="none">
            <a:spAutoFit/>
          </a:bodyPr>
          <a:lstStyle/>
          <a:p>
            <a:pPr>
              <a:defRPr/>
            </a:pPr>
            <a:r>
              <a:rPr lang="en-US" sz="1000">
                <a:solidFill>
                  <a:schemeClr val="bg1"/>
                </a:solidFill>
                <a:latin typeface="+mj-lt"/>
              </a:rPr>
              <a:t>NASA SBIR/STTR Program | </a:t>
            </a:r>
            <a:r>
              <a:rPr lang="en-US" sz="1000" b="1">
                <a:solidFill>
                  <a:schemeClr val="bg1"/>
                </a:solidFill>
                <a:latin typeface="+mj-lt"/>
              </a:rPr>
              <a:t>sbir.nasa.gov</a:t>
            </a:r>
          </a:p>
        </p:txBody>
      </p:sp>
      <p:sp>
        <p:nvSpPr>
          <p:cNvPr id="8" name="Text Placeholder 2">
            <a:extLst>
              <a:ext uri="{FF2B5EF4-FFF2-40B4-BE49-F238E27FC236}">
                <a16:creationId xmlns:a16="http://schemas.microsoft.com/office/drawing/2014/main" id="{BF5A024E-2F09-4A73-9E96-92C12F8487E7}"/>
              </a:ext>
            </a:extLst>
          </p:cNvPr>
          <p:cNvSpPr>
            <a:spLocks noGrp="1"/>
          </p:cNvSpPr>
          <p:nvPr>
            <p:ph type="body" sz="quarter" idx="11" hasCustomPrompt="1"/>
          </p:nvPr>
        </p:nvSpPr>
        <p:spPr>
          <a:xfrm>
            <a:off x="3238500" y="4525460"/>
            <a:ext cx="5715000" cy="420613"/>
          </a:xfrm>
        </p:spPr>
        <p:txBody>
          <a:bodyPr/>
          <a:lstStyle>
            <a:lvl1pPr marL="0" indent="0" algn="ctr">
              <a:spcBef>
                <a:spcPts val="0"/>
              </a:spcBef>
              <a:spcAft>
                <a:spcPts val="600"/>
              </a:spcAft>
              <a:buNone/>
              <a:defRPr sz="1800" b="1">
                <a:solidFill>
                  <a:schemeClr val="bg1"/>
                </a:solidFill>
              </a:defRPr>
            </a:lvl1pPr>
          </a:lstStyle>
          <a:p>
            <a:pPr marL="0" marR="0" lvl="0" indent="0" algn="ctr" defTabSz="914400" rtl="0" eaLnBrk="1" fontAlgn="auto" latinLnBrk="0" hangingPunct="1">
              <a:lnSpc>
                <a:spcPct val="100000"/>
              </a:lnSpc>
              <a:spcBef>
                <a:spcPts val="0"/>
              </a:spcBef>
              <a:spcAft>
                <a:spcPts val="600"/>
              </a:spcAft>
              <a:buClr>
                <a:schemeClr val="accent6">
                  <a:lumMod val="75000"/>
                </a:schemeClr>
              </a:buClr>
              <a:buSzTx/>
              <a:buFont typeface="Arial" pitchFamily="34" charset="0"/>
              <a:buNone/>
              <a:tabLst/>
              <a:defRPr/>
            </a:pPr>
            <a:r>
              <a:rPr lang="en-US" sz="1800" b="1"/>
              <a:t>[name], [title]</a:t>
            </a:r>
            <a:br>
              <a:rPr lang="en-US" sz="1800" b="1"/>
            </a:br>
            <a:endParaRPr lang="en-US" sz="1800" b="1"/>
          </a:p>
        </p:txBody>
      </p:sp>
      <p:sp>
        <p:nvSpPr>
          <p:cNvPr id="5" name="Text Placeholder 4">
            <a:extLst>
              <a:ext uri="{FF2B5EF4-FFF2-40B4-BE49-F238E27FC236}">
                <a16:creationId xmlns:a16="http://schemas.microsoft.com/office/drawing/2014/main" id="{2B424F46-A384-457C-9A67-10978BC73C73}"/>
              </a:ext>
            </a:extLst>
          </p:cNvPr>
          <p:cNvSpPr>
            <a:spLocks noGrp="1"/>
          </p:cNvSpPr>
          <p:nvPr>
            <p:ph type="body" sz="quarter" idx="12" hasCustomPrompt="1"/>
          </p:nvPr>
        </p:nvSpPr>
        <p:spPr>
          <a:xfrm>
            <a:off x="3238500" y="4854683"/>
            <a:ext cx="5715000" cy="398463"/>
          </a:xfrm>
        </p:spPr>
        <p:txBody>
          <a:bodyPr/>
          <a:lstStyle>
            <a:lvl1pPr marL="0" indent="0" algn="ctr">
              <a:buNone/>
              <a:defRPr sz="1800">
                <a:solidFill>
                  <a:schemeClr val="bg1"/>
                </a:solidFill>
              </a:defRPr>
            </a:lvl1pPr>
          </a:lstStyle>
          <a:p>
            <a:pPr lvl="0"/>
            <a:r>
              <a:rPr lang="en-US" sz="1800"/>
              <a:t>[email address]</a:t>
            </a:r>
            <a:endParaRPr lang="en-US"/>
          </a:p>
        </p:txBody>
      </p:sp>
    </p:spTree>
    <p:extLst>
      <p:ext uri="{BB962C8B-B14F-4D97-AF65-F5344CB8AC3E}">
        <p14:creationId xmlns:p14="http://schemas.microsoft.com/office/powerpoint/2010/main" val="393889181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Appendix">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lvl1pPr>
              <a:defRPr>
                <a:latin typeface="+mj-lt"/>
              </a:defRPr>
            </a:lvl1pPr>
          </a:lstStyle>
          <a:p>
            <a:pPr>
              <a:defRPr/>
            </a:pPr>
            <a:fld id="{84F8F9F3-069A-430C-BF4C-B65CB648ADDB}" type="slidenum">
              <a:rPr lang="en-US" smtClean="0"/>
              <a:pPr>
                <a:defRPr/>
              </a:pPr>
              <a:t>‹#›</a:t>
            </a:fld>
            <a:endParaRPr lang="en-US"/>
          </a:p>
        </p:txBody>
      </p:sp>
      <p:sp>
        <p:nvSpPr>
          <p:cNvPr id="14" name="Title 1">
            <a:extLst>
              <a:ext uri="{FF2B5EF4-FFF2-40B4-BE49-F238E27FC236}">
                <a16:creationId xmlns:a16="http://schemas.microsoft.com/office/drawing/2014/main" id="{5535C50A-E566-1531-4642-12C34B1607F1}"/>
              </a:ext>
            </a:extLst>
          </p:cNvPr>
          <p:cNvSpPr>
            <a:spLocks noGrp="1"/>
          </p:cNvSpPr>
          <p:nvPr>
            <p:ph type="ctrTitle"/>
          </p:nvPr>
        </p:nvSpPr>
        <p:spPr>
          <a:xfrm>
            <a:off x="963084" y="3657600"/>
            <a:ext cx="10363200" cy="749808"/>
          </a:xfrm>
        </p:spPr>
        <p:txBody>
          <a:bodyPr vert="horz" lIns="91440" tIns="45720" rIns="91440" bIns="45720" rtlCol="0" anchor="b">
            <a:normAutofit/>
          </a:bodyPr>
          <a:lstStyle>
            <a:lvl1pPr>
              <a:defRPr lang="en-US" sz="3400" b="0" dirty="0">
                <a:solidFill>
                  <a:srgbClr val="1770AC"/>
                </a:solidFill>
                <a:ea typeface="+mn-ea"/>
                <a:cs typeface="Arial" panose="020B0604020202020204" pitchFamily="34" charset="0"/>
              </a:defRPr>
            </a:lvl1pPr>
          </a:lstStyle>
          <a:p>
            <a:pPr marL="0" lvl="0" indent="0">
              <a:lnSpc>
                <a:spcPct val="100000"/>
              </a:lnSpc>
              <a:spcBef>
                <a:spcPts val="1200"/>
              </a:spcBef>
              <a:spcAft>
                <a:spcPts val="600"/>
              </a:spcAft>
              <a:buClr>
                <a:schemeClr val="accent6">
                  <a:lumMod val="75000"/>
                </a:schemeClr>
              </a:buClr>
              <a:buFont typeface="Arial" pitchFamily="34" charset="0"/>
            </a:pPr>
            <a:r>
              <a:rPr lang="en-US"/>
              <a:t>Click to edit Master title style</a:t>
            </a:r>
          </a:p>
        </p:txBody>
      </p:sp>
      <p:sp>
        <p:nvSpPr>
          <p:cNvPr id="20" name="Text Placeholder 4">
            <a:extLst>
              <a:ext uri="{FF2B5EF4-FFF2-40B4-BE49-F238E27FC236}">
                <a16:creationId xmlns:a16="http://schemas.microsoft.com/office/drawing/2014/main" id="{6AC45935-0C86-2188-ADB2-62C83FF3EA28}"/>
              </a:ext>
            </a:extLst>
          </p:cNvPr>
          <p:cNvSpPr>
            <a:spLocks noGrp="1"/>
          </p:cNvSpPr>
          <p:nvPr>
            <p:ph type="body" sz="quarter" idx="15"/>
          </p:nvPr>
        </p:nvSpPr>
        <p:spPr>
          <a:xfrm>
            <a:off x="966132" y="4423031"/>
            <a:ext cx="10360152" cy="466344"/>
          </a:xfrm>
        </p:spPr>
        <p:txBody>
          <a:bodyPr vert="horz" lIns="91440" tIns="45720" rIns="91440" bIns="45720" rtlCol="0" anchor="t">
            <a:normAutofit/>
          </a:bodyPr>
          <a:lstStyle>
            <a:lvl1pPr>
              <a:defRPr lang="en-US" b="0" cap="none" spc="0">
                <a:solidFill>
                  <a:schemeClr val="accent6">
                    <a:lumMod val="75000"/>
                  </a:schemeClr>
                </a:solidFill>
                <a:cs typeface="Arial" panose="020B0604020202020204" pitchFamily="34" charset="0"/>
              </a:defRPr>
            </a:lvl1pPr>
          </a:lstStyle>
          <a:p>
            <a:pPr lvl="0">
              <a:lnSpc>
                <a:spcPct val="90000"/>
              </a:lnSpc>
              <a:spcBef>
                <a:spcPct val="0"/>
              </a:spcBef>
              <a:buNone/>
            </a:pPr>
            <a:r>
              <a:rPr lang="en-US"/>
              <a:t>Click to edit Master text styles</a:t>
            </a:r>
          </a:p>
        </p:txBody>
      </p:sp>
    </p:spTree>
    <p:extLst>
      <p:ext uri="{BB962C8B-B14F-4D97-AF65-F5344CB8AC3E}">
        <p14:creationId xmlns:p14="http://schemas.microsoft.com/office/powerpoint/2010/main" val="89235225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C764DE79-268F-4C1A-8933-263129D2AF90}" type="datetimeFigureOut">
              <a:rPr lang="en-US" dirty="0"/>
              <a:t>5/4/2023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19F2107-1728-CF4B-B9CE-67131BF22805}" type="slidenum">
              <a:rPr lang="en-US" smtClean="0"/>
              <a:pPr/>
              <a:t>‹#›</a:t>
            </a:fld>
            <a:endParaRPr lang="en-US"/>
          </a:p>
        </p:txBody>
      </p:sp>
      <p:sp>
        <p:nvSpPr>
          <p:cNvPr id="6" name="Rectangle 5">
            <a:extLst>
              <a:ext uri="{FF2B5EF4-FFF2-40B4-BE49-F238E27FC236}">
                <a16:creationId xmlns:a16="http://schemas.microsoft.com/office/drawing/2014/main" id="{E76D7D91-B04C-A741-AD5F-1B768EC5FB7C}"/>
              </a:ext>
            </a:extLst>
          </p:cNvPr>
          <p:cNvSpPr/>
          <p:nvPr userDrawn="1"/>
        </p:nvSpPr>
        <p:spPr>
          <a:xfrm>
            <a:off x="201966" y="6563327"/>
            <a:ext cx="4450897" cy="215444"/>
          </a:xfrm>
          <a:prstGeom prst="rect">
            <a:avLst/>
          </a:prstGeom>
        </p:spPr>
        <p:txBody>
          <a:bodyPr wrap="square" anchor="ctr">
            <a:spAutoFit/>
          </a:bodyPr>
          <a:lstStyle/>
          <a:p>
            <a:r>
              <a:rPr lang="en-US" sz="800">
                <a:solidFill>
                  <a:srgbClr val="7F7F7F"/>
                </a:solidFill>
                <a:latin typeface="Helvetica"/>
                <a:cs typeface="Helvetica"/>
              </a:rPr>
              <a:t>National Aeronautics and Space Administration</a:t>
            </a:r>
          </a:p>
        </p:txBody>
      </p:sp>
    </p:spTree>
    <p:extLst>
      <p:ext uri="{BB962C8B-B14F-4D97-AF65-F5344CB8AC3E}">
        <p14:creationId xmlns:p14="http://schemas.microsoft.com/office/powerpoint/2010/main" val="149342694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944FFBC7-83A6-4B7A-8866-65E5CFA9A6A9}"/>
              </a:ext>
            </a:extLst>
          </p:cNvPr>
          <p:cNvSpPr>
            <a:spLocks noGrp="1"/>
          </p:cNvSpPr>
          <p:nvPr>
            <p:ph type="sldNum" sz="quarter" idx="10"/>
          </p:nvPr>
        </p:nvSpPr>
        <p:spPr/>
        <p:txBody>
          <a:bodyPr/>
          <a:lstStyle/>
          <a:p>
            <a:pPr>
              <a:defRPr/>
            </a:pPr>
            <a:fld id="{AC4DA40E-F042-4786-9F90-2440A40F7DC7}" type="slidenum">
              <a:rPr lang="en-US" smtClean="0"/>
              <a:pPr>
                <a:defRPr/>
              </a:pPr>
              <a:t>‹#›</a:t>
            </a:fld>
            <a:endParaRPr lang="en-US"/>
          </a:p>
        </p:txBody>
      </p:sp>
      <p:pic>
        <p:nvPicPr>
          <p:cNvPr id="4" name="Picture 3" descr="NASA SBIR/STTR Program cover image">
            <a:extLst>
              <a:ext uri="{FF2B5EF4-FFF2-40B4-BE49-F238E27FC236}">
                <a16:creationId xmlns:a16="http://schemas.microsoft.com/office/drawing/2014/main" id="{777D0FB4-D0ED-45A5-A597-49732B2BDE8B}"/>
              </a:ext>
            </a:extLst>
          </p:cNvPr>
          <p:cNvPicPr>
            <a:picLocks noChangeAspect="1"/>
          </p:cNvPicPr>
          <p:nvPr/>
        </p:nvPicPr>
        <p:blipFill>
          <a:blip r:embed="rId2">
            <a:extLst>
              <a:ext uri="{28A0092B-C50C-407E-A947-70E740481C1C}">
                <a14:useLocalDpi xmlns:a14="http://schemas.microsoft.com/office/drawing/2010/main" val="0"/>
              </a:ext>
            </a:extLst>
          </a:blip>
          <a:srcRect t="2147" b="2147"/>
          <a:stretch/>
        </p:blipFill>
        <p:spPr>
          <a:xfrm>
            <a:off x="-1" y="-124179"/>
            <a:ext cx="12192000" cy="6382914"/>
          </a:xfrm>
          <a:prstGeom prst="rect">
            <a:avLst/>
          </a:prstGeom>
        </p:spPr>
      </p:pic>
      <p:pic>
        <p:nvPicPr>
          <p:cNvPr id="7" name="Picture 6" descr="A close up of a sign&#10;&#10;Description automatically generated">
            <a:extLst>
              <a:ext uri="{FF2B5EF4-FFF2-40B4-BE49-F238E27FC236}">
                <a16:creationId xmlns:a16="http://schemas.microsoft.com/office/drawing/2014/main" id="{37C0DAF4-2466-4632-A806-16B69A44687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422973" y="196441"/>
            <a:ext cx="2565827" cy="1157811"/>
          </a:xfrm>
          <a:prstGeom prst="rect">
            <a:avLst/>
          </a:prstGeom>
        </p:spPr>
      </p:pic>
      <p:sp>
        <p:nvSpPr>
          <p:cNvPr id="8" name="Slide Number Placeholder 2">
            <a:extLst>
              <a:ext uri="{FF2B5EF4-FFF2-40B4-BE49-F238E27FC236}">
                <a16:creationId xmlns:a16="http://schemas.microsoft.com/office/drawing/2014/main" id="{3CF4B502-848E-494E-AABA-24114EBE5EC7}"/>
              </a:ext>
            </a:extLst>
          </p:cNvPr>
          <p:cNvSpPr txBox="1">
            <a:spLocks/>
          </p:cNvSpPr>
          <p:nvPr/>
        </p:nvSpPr>
        <p:spPr>
          <a:xfrm>
            <a:off x="9051648" y="6437462"/>
            <a:ext cx="2844800" cy="365125"/>
          </a:xfrm>
          <a:prstGeom prst="rect">
            <a:avLst/>
          </a:prstGeom>
        </p:spPr>
        <p:txBody>
          <a:bodyPr vert="horz" lIns="91440" tIns="45720" rIns="91440" bIns="45720" rtlCol="0" anchor="ctr"/>
          <a:lstStyle>
            <a:defPPr>
              <a:defRPr lang="en-US"/>
            </a:defPPr>
            <a:lvl1pPr algn="r" rtl="0" fontAlgn="base">
              <a:spcBef>
                <a:spcPct val="0"/>
              </a:spcBef>
              <a:spcAft>
                <a:spcPct val="0"/>
              </a:spcAft>
              <a:defRPr sz="1000" b="1" kern="1200">
                <a:solidFill>
                  <a:srgbClr val="B0B0B0"/>
                </a:solidFill>
                <a:latin typeface="+mj-lt"/>
                <a:ea typeface="+mn-ea"/>
                <a:cs typeface="+mn-cs"/>
              </a:defRPr>
            </a:lvl1pPr>
            <a:lvl2pPr marL="457200" algn="l" rtl="0" fontAlgn="base">
              <a:spcBef>
                <a:spcPct val="0"/>
              </a:spcBef>
              <a:spcAft>
                <a:spcPct val="0"/>
              </a:spcAft>
              <a:defRPr kern="1200">
                <a:solidFill>
                  <a:schemeClr val="tx1"/>
                </a:solidFill>
                <a:latin typeface="Arial" pitchFamily="34" charset="0"/>
                <a:ea typeface="+mn-ea"/>
                <a:cs typeface="+mn-cs"/>
              </a:defRPr>
            </a:lvl2pPr>
            <a:lvl3pPr marL="914400" algn="l" rtl="0" fontAlgn="base">
              <a:spcBef>
                <a:spcPct val="0"/>
              </a:spcBef>
              <a:spcAft>
                <a:spcPct val="0"/>
              </a:spcAft>
              <a:defRPr kern="1200">
                <a:solidFill>
                  <a:schemeClr val="tx1"/>
                </a:solidFill>
                <a:latin typeface="Arial" pitchFamily="34" charset="0"/>
                <a:ea typeface="+mn-ea"/>
                <a:cs typeface="+mn-cs"/>
              </a:defRPr>
            </a:lvl3pPr>
            <a:lvl4pPr marL="1371600" algn="l" rtl="0" fontAlgn="base">
              <a:spcBef>
                <a:spcPct val="0"/>
              </a:spcBef>
              <a:spcAft>
                <a:spcPct val="0"/>
              </a:spcAft>
              <a:defRPr kern="1200">
                <a:solidFill>
                  <a:schemeClr val="tx1"/>
                </a:solidFill>
                <a:latin typeface="Arial" pitchFamily="34" charset="0"/>
                <a:ea typeface="+mn-ea"/>
                <a:cs typeface="+mn-cs"/>
              </a:defRPr>
            </a:lvl4pPr>
            <a:lvl5pPr marL="1828800" algn="l" rtl="0" fontAlgn="base">
              <a:spcBef>
                <a:spcPct val="0"/>
              </a:spcBef>
              <a:spcAft>
                <a:spcPct val="0"/>
              </a:spcAft>
              <a:defRPr kern="1200">
                <a:solidFill>
                  <a:schemeClr val="tx1"/>
                </a:solidFill>
                <a:latin typeface="Arial" pitchFamily="34" charset="0"/>
                <a:ea typeface="+mn-ea"/>
                <a:cs typeface="+mn-cs"/>
              </a:defRPr>
            </a:lvl5pPr>
            <a:lvl6pPr marL="2286000" algn="l" defTabSz="914400" rtl="0" eaLnBrk="1" latinLnBrk="0" hangingPunct="1">
              <a:defRPr kern="1200">
                <a:solidFill>
                  <a:schemeClr val="tx1"/>
                </a:solidFill>
                <a:latin typeface="Arial" pitchFamily="34" charset="0"/>
                <a:ea typeface="+mn-ea"/>
                <a:cs typeface="+mn-cs"/>
              </a:defRPr>
            </a:lvl6pPr>
            <a:lvl7pPr marL="2743200" algn="l" defTabSz="914400" rtl="0" eaLnBrk="1" latinLnBrk="0" hangingPunct="1">
              <a:defRPr kern="1200">
                <a:solidFill>
                  <a:schemeClr val="tx1"/>
                </a:solidFill>
                <a:latin typeface="Arial" pitchFamily="34" charset="0"/>
                <a:ea typeface="+mn-ea"/>
                <a:cs typeface="+mn-cs"/>
              </a:defRPr>
            </a:lvl7pPr>
            <a:lvl8pPr marL="3200400" algn="l" defTabSz="914400" rtl="0" eaLnBrk="1" latinLnBrk="0" hangingPunct="1">
              <a:defRPr kern="1200">
                <a:solidFill>
                  <a:schemeClr val="tx1"/>
                </a:solidFill>
                <a:latin typeface="Arial" pitchFamily="34" charset="0"/>
                <a:ea typeface="+mn-ea"/>
                <a:cs typeface="+mn-cs"/>
              </a:defRPr>
            </a:lvl8pPr>
            <a:lvl9pPr marL="3657600" algn="l" defTabSz="914400" rtl="0" eaLnBrk="1" latinLnBrk="0" hangingPunct="1">
              <a:defRPr kern="1200">
                <a:solidFill>
                  <a:schemeClr val="tx1"/>
                </a:solidFill>
                <a:latin typeface="Arial" pitchFamily="34" charset="0"/>
                <a:ea typeface="+mn-ea"/>
                <a:cs typeface="+mn-cs"/>
              </a:defRPr>
            </a:lvl9pPr>
          </a:lstStyle>
          <a:p>
            <a:pPr>
              <a:defRPr/>
            </a:pPr>
            <a:fld id="{AC4DA40E-F042-4786-9F90-2440A40F7DC7}" type="slidenum">
              <a:rPr lang="en-US" smtClean="0"/>
              <a:pPr>
                <a:defRPr/>
              </a:pPr>
              <a:t>‹#›</a:t>
            </a:fld>
            <a:endParaRPr lang="en-US"/>
          </a:p>
        </p:txBody>
      </p:sp>
      <p:sp>
        <p:nvSpPr>
          <p:cNvPr id="12" name="Rectangle 11">
            <a:extLst>
              <a:ext uri="{FF2B5EF4-FFF2-40B4-BE49-F238E27FC236}">
                <a16:creationId xmlns:a16="http://schemas.microsoft.com/office/drawing/2014/main" id="{8A915E3F-4396-47E2-8AD2-40BABD6FC3E7}"/>
              </a:ext>
            </a:extLst>
          </p:cNvPr>
          <p:cNvSpPr/>
          <p:nvPr/>
        </p:nvSpPr>
        <p:spPr>
          <a:xfrm>
            <a:off x="1" y="5349240"/>
            <a:ext cx="12191999" cy="150876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9" name="Straight Connector 8">
            <a:extLst>
              <a:ext uri="{FF2B5EF4-FFF2-40B4-BE49-F238E27FC236}">
                <a16:creationId xmlns:a16="http://schemas.microsoft.com/office/drawing/2014/main" id="{2A9A6A55-255F-4CCF-84A4-79B0214AD426}"/>
              </a:ext>
            </a:extLst>
          </p:cNvPr>
          <p:cNvCxnSpPr/>
          <p:nvPr/>
        </p:nvCxnSpPr>
        <p:spPr>
          <a:xfrm>
            <a:off x="7910004" y="5532120"/>
            <a:ext cx="0" cy="114300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F07FFBE0-4B2C-4AAC-BF41-A2629DAB3A36}"/>
              </a:ext>
            </a:extLst>
          </p:cNvPr>
          <p:cNvSpPr txBox="1"/>
          <p:nvPr/>
        </p:nvSpPr>
        <p:spPr>
          <a:xfrm>
            <a:off x="8366760" y="5551726"/>
            <a:ext cx="3657600" cy="410148"/>
          </a:xfrm>
          <a:prstGeom prst="rect">
            <a:avLst/>
          </a:prstGeom>
          <a:noFill/>
        </p:spPr>
        <p:txBody>
          <a:bodyPr wrap="square" lIns="0" tIns="0" rIns="0" bIns="0" rtlCol="0">
            <a:noAutofit/>
          </a:bodyPr>
          <a:lstStyle/>
          <a:p>
            <a:pPr marL="0" indent="0" algn="l">
              <a:spcBef>
                <a:spcPts val="1200"/>
              </a:spcBef>
              <a:spcAft>
                <a:spcPts val="600"/>
              </a:spcAft>
              <a:buFont typeface="Arial" panose="020B0604020202020204" pitchFamily="34" charset="0"/>
              <a:buNone/>
            </a:pPr>
            <a:r>
              <a:rPr lang="en-US" sz="2000" b="1">
                <a:solidFill>
                  <a:schemeClr val="bg1"/>
                </a:solidFill>
                <a:latin typeface="+mj-lt"/>
              </a:rPr>
              <a:t>NASA SBIR/STTR Program</a:t>
            </a:r>
          </a:p>
        </p:txBody>
      </p:sp>
      <p:sp>
        <p:nvSpPr>
          <p:cNvPr id="11" name="TextBox 10">
            <a:extLst>
              <a:ext uri="{FF2B5EF4-FFF2-40B4-BE49-F238E27FC236}">
                <a16:creationId xmlns:a16="http://schemas.microsoft.com/office/drawing/2014/main" id="{58F1ABDC-3618-4FA5-9A9D-92C89CE2BB6F}"/>
              </a:ext>
            </a:extLst>
          </p:cNvPr>
          <p:cNvSpPr txBox="1"/>
          <p:nvPr/>
        </p:nvSpPr>
        <p:spPr>
          <a:xfrm>
            <a:off x="8366760" y="6322673"/>
            <a:ext cx="3657600" cy="410148"/>
          </a:xfrm>
          <a:prstGeom prst="rect">
            <a:avLst/>
          </a:prstGeom>
          <a:noFill/>
        </p:spPr>
        <p:txBody>
          <a:bodyPr wrap="square" lIns="0" tIns="0" rIns="0" bIns="0" rtlCol="0" anchor="ctr">
            <a:noAutofit/>
          </a:bodyPr>
          <a:lstStyle/>
          <a:p>
            <a:pPr marL="0" indent="0" algn="l">
              <a:spcBef>
                <a:spcPts val="1200"/>
              </a:spcBef>
              <a:spcAft>
                <a:spcPts val="600"/>
              </a:spcAft>
              <a:buFont typeface="Arial" panose="020B0604020202020204" pitchFamily="34" charset="0"/>
              <a:buNone/>
            </a:pPr>
            <a:r>
              <a:rPr lang="en-US" sz="1600" b="0">
                <a:solidFill>
                  <a:schemeClr val="bg1"/>
                </a:solidFill>
                <a:latin typeface="+mj-lt"/>
              </a:rPr>
              <a:t>sbir.nasa.gov</a:t>
            </a:r>
          </a:p>
        </p:txBody>
      </p:sp>
      <p:sp>
        <p:nvSpPr>
          <p:cNvPr id="20" name="Text Placeholder 19">
            <a:extLst>
              <a:ext uri="{FF2B5EF4-FFF2-40B4-BE49-F238E27FC236}">
                <a16:creationId xmlns:a16="http://schemas.microsoft.com/office/drawing/2014/main" id="{8C29A651-3E02-4551-81FC-674BC7368843}"/>
              </a:ext>
            </a:extLst>
          </p:cNvPr>
          <p:cNvSpPr>
            <a:spLocks noGrp="1"/>
          </p:cNvSpPr>
          <p:nvPr>
            <p:ph type="body" sz="quarter" idx="11" hasCustomPrompt="1"/>
          </p:nvPr>
        </p:nvSpPr>
        <p:spPr>
          <a:xfrm>
            <a:off x="611569" y="5508573"/>
            <a:ext cx="6839712" cy="379412"/>
          </a:xfrm>
        </p:spPr>
        <p:txBody>
          <a:bodyPr/>
          <a:lstStyle>
            <a:lvl1pPr marL="0" indent="0">
              <a:buNone/>
              <a:defRPr sz="2000" b="1">
                <a:solidFill>
                  <a:schemeClr val="bg1"/>
                </a:solidFill>
              </a:defRPr>
            </a:lvl1pPr>
            <a:lvl2pPr marL="354330" indent="0">
              <a:buNone/>
              <a:defRPr sz="2000" b="1">
                <a:solidFill>
                  <a:schemeClr val="bg1"/>
                </a:solidFill>
              </a:defRPr>
            </a:lvl2pPr>
            <a:lvl3pPr marL="630936" indent="0">
              <a:buNone/>
              <a:defRPr sz="2000" b="1">
                <a:solidFill>
                  <a:schemeClr val="bg1"/>
                </a:solidFill>
              </a:defRPr>
            </a:lvl3pPr>
            <a:lvl4pPr marL="859536" indent="0">
              <a:buNone/>
              <a:defRPr sz="2000" b="1">
                <a:solidFill>
                  <a:schemeClr val="bg1"/>
                </a:solidFill>
              </a:defRPr>
            </a:lvl4pPr>
            <a:lvl5pPr marL="1828800" indent="0">
              <a:buNone/>
              <a:defRPr sz="2000" b="1">
                <a:solidFill>
                  <a:schemeClr val="bg1"/>
                </a:solidFill>
              </a:defRPr>
            </a:lvl5pPr>
          </a:lstStyle>
          <a:p>
            <a:pPr lvl="0"/>
            <a:r>
              <a:rPr lang="en-US"/>
              <a:t>Presentation Title</a:t>
            </a:r>
          </a:p>
        </p:txBody>
      </p:sp>
      <p:sp>
        <p:nvSpPr>
          <p:cNvPr id="23" name="Text Placeholder 19">
            <a:extLst>
              <a:ext uri="{FF2B5EF4-FFF2-40B4-BE49-F238E27FC236}">
                <a16:creationId xmlns:a16="http://schemas.microsoft.com/office/drawing/2014/main" id="{888A6B86-06D3-4E6B-BFB7-668ECFB3980C}"/>
              </a:ext>
            </a:extLst>
          </p:cNvPr>
          <p:cNvSpPr>
            <a:spLocks noGrp="1"/>
          </p:cNvSpPr>
          <p:nvPr>
            <p:ph type="body" sz="quarter" idx="12" hasCustomPrompt="1"/>
          </p:nvPr>
        </p:nvSpPr>
        <p:spPr>
          <a:xfrm>
            <a:off x="611568" y="6361081"/>
            <a:ext cx="6827078" cy="379412"/>
          </a:xfrm>
        </p:spPr>
        <p:txBody>
          <a:bodyPr/>
          <a:lstStyle>
            <a:lvl1pPr marL="0" indent="0">
              <a:buNone/>
              <a:defRPr sz="1600" b="0">
                <a:solidFill>
                  <a:schemeClr val="bg1"/>
                </a:solidFill>
              </a:defRPr>
            </a:lvl1pPr>
            <a:lvl2pPr marL="354330" indent="0">
              <a:buNone/>
              <a:defRPr sz="2000" b="1">
                <a:solidFill>
                  <a:schemeClr val="bg1"/>
                </a:solidFill>
              </a:defRPr>
            </a:lvl2pPr>
            <a:lvl3pPr marL="630936" indent="0">
              <a:buNone/>
              <a:defRPr sz="2000" b="1">
                <a:solidFill>
                  <a:schemeClr val="bg1"/>
                </a:solidFill>
              </a:defRPr>
            </a:lvl3pPr>
            <a:lvl4pPr marL="859536" indent="0">
              <a:buNone/>
              <a:defRPr sz="2000" b="1">
                <a:solidFill>
                  <a:schemeClr val="bg1"/>
                </a:solidFill>
              </a:defRPr>
            </a:lvl4pPr>
            <a:lvl5pPr marL="1828800" indent="0">
              <a:buNone/>
              <a:defRPr sz="2000" b="1">
                <a:solidFill>
                  <a:schemeClr val="bg1"/>
                </a:solidFill>
              </a:defRPr>
            </a:lvl5pPr>
          </a:lstStyle>
          <a:p>
            <a:pPr lvl="0"/>
            <a:r>
              <a:rPr lang="en-US"/>
              <a:t>[name] | [title] | [date]</a:t>
            </a:r>
          </a:p>
        </p:txBody>
      </p:sp>
      <p:pic>
        <p:nvPicPr>
          <p:cNvPr id="13" name="Picture 12" descr="NASA SBIR/STTR Program cover image">
            <a:extLst>
              <a:ext uri="{FF2B5EF4-FFF2-40B4-BE49-F238E27FC236}">
                <a16:creationId xmlns:a16="http://schemas.microsoft.com/office/drawing/2014/main" id="{33CE420E-A918-4B77-8C4C-4E1B43D5ED47}"/>
              </a:ext>
            </a:extLst>
          </p:cNvPr>
          <p:cNvPicPr>
            <a:picLocks noChangeAspect="1"/>
          </p:cNvPicPr>
          <p:nvPr userDrawn="1"/>
        </p:nvPicPr>
        <p:blipFill>
          <a:blip r:embed="rId2">
            <a:extLst>
              <a:ext uri="{28A0092B-C50C-407E-A947-70E740481C1C}">
                <a14:useLocalDpi xmlns:a14="http://schemas.microsoft.com/office/drawing/2010/main" val="0"/>
              </a:ext>
            </a:extLst>
          </a:blip>
          <a:srcRect t="2147" b="2147"/>
          <a:stretch/>
        </p:blipFill>
        <p:spPr>
          <a:xfrm>
            <a:off x="-1" y="-124179"/>
            <a:ext cx="12192000" cy="6382914"/>
          </a:xfrm>
          <a:prstGeom prst="rect">
            <a:avLst/>
          </a:prstGeom>
        </p:spPr>
      </p:pic>
      <p:pic>
        <p:nvPicPr>
          <p:cNvPr id="2" name="Picture 1" descr="NASA SBIR STTR Cover slide">
            <a:extLst>
              <a:ext uri="{FF2B5EF4-FFF2-40B4-BE49-F238E27FC236}">
                <a16:creationId xmlns:a16="http://schemas.microsoft.com/office/drawing/2014/main" id="{7949E91B-3DAD-48D4-BBB1-47516AFE06FC}"/>
              </a:ext>
            </a:extLst>
          </p:cNvPr>
          <p:cNvPicPr>
            <a:picLocks noChangeAspect="1"/>
          </p:cNvPicPr>
          <p:nvPr userDrawn="1"/>
        </p:nvPicPr>
        <p:blipFill>
          <a:blip r:embed="rId4">
            <a:extLst>
              <a:ext uri="{28A0092B-C50C-407E-A947-70E740481C1C}">
                <a14:useLocalDpi xmlns:a14="http://schemas.microsoft.com/office/drawing/2010/main"/>
              </a:ext>
            </a:extLst>
          </a:blip>
          <a:srcRect/>
          <a:stretch/>
        </p:blipFill>
        <p:spPr>
          <a:xfrm>
            <a:off x="261721" y="-124179"/>
            <a:ext cx="11668555" cy="6382914"/>
          </a:xfrm>
          <a:prstGeom prst="rect">
            <a:avLst/>
          </a:prstGeom>
        </p:spPr>
      </p:pic>
      <p:sp>
        <p:nvSpPr>
          <p:cNvPr id="14" name="Rectangle 13">
            <a:extLst>
              <a:ext uri="{FF2B5EF4-FFF2-40B4-BE49-F238E27FC236}">
                <a16:creationId xmlns:a16="http://schemas.microsoft.com/office/drawing/2014/main" id="{D474CF66-FCA4-44F0-90E3-F3AADFC7F140}"/>
              </a:ext>
            </a:extLst>
          </p:cNvPr>
          <p:cNvSpPr/>
          <p:nvPr userDrawn="1"/>
        </p:nvSpPr>
        <p:spPr>
          <a:xfrm>
            <a:off x="1" y="5349240"/>
            <a:ext cx="12191999" cy="150876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5" name="Picture 14" descr="A close up of a sign&#10;&#10;Description automatically generated">
            <a:extLst>
              <a:ext uri="{FF2B5EF4-FFF2-40B4-BE49-F238E27FC236}">
                <a16:creationId xmlns:a16="http://schemas.microsoft.com/office/drawing/2014/main" id="{40DF4E77-A8C1-487C-AAAA-64FBCBD79CCD}"/>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422973" y="196441"/>
            <a:ext cx="2565827" cy="1157811"/>
          </a:xfrm>
          <a:prstGeom prst="rect">
            <a:avLst/>
          </a:prstGeom>
        </p:spPr>
      </p:pic>
      <p:cxnSp>
        <p:nvCxnSpPr>
          <p:cNvPr id="16" name="Straight Connector 15">
            <a:extLst>
              <a:ext uri="{FF2B5EF4-FFF2-40B4-BE49-F238E27FC236}">
                <a16:creationId xmlns:a16="http://schemas.microsoft.com/office/drawing/2014/main" id="{D5DEE7F5-0B14-4A21-A2B1-5A7296887E18}"/>
              </a:ext>
            </a:extLst>
          </p:cNvPr>
          <p:cNvCxnSpPr/>
          <p:nvPr userDrawn="1"/>
        </p:nvCxnSpPr>
        <p:spPr>
          <a:xfrm>
            <a:off x="7910004" y="5532120"/>
            <a:ext cx="0" cy="114300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F31A18EF-AD79-40CC-87EA-2DD8E448A46D}"/>
              </a:ext>
            </a:extLst>
          </p:cNvPr>
          <p:cNvSpPr txBox="1"/>
          <p:nvPr userDrawn="1"/>
        </p:nvSpPr>
        <p:spPr>
          <a:xfrm>
            <a:off x="8366760" y="5551726"/>
            <a:ext cx="3657600" cy="410148"/>
          </a:xfrm>
          <a:prstGeom prst="rect">
            <a:avLst/>
          </a:prstGeom>
          <a:noFill/>
        </p:spPr>
        <p:txBody>
          <a:bodyPr wrap="square" lIns="0" tIns="0" rIns="0" bIns="0" rtlCol="0">
            <a:noAutofit/>
          </a:bodyPr>
          <a:lstStyle/>
          <a:p>
            <a:pPr marL="0" indent="0" algn="l">
              <a:spcBef>
                <a:spcPts val="1200"/>
              </a:spcBef>
              <a:spcAft>
                <a:spcPts val="600"/>
              </a:spcAft>
              <a:buFont typeface="Arial" panose="020B0604020202020204" pitchFamily="34" charset="0"/>
              <a:buNone/>
            </a:pPr>
            <a:r>
              <a:rPr lang="en-US" sz="2000" b="1">
                <a:solidFill>
                  <a:schemeClr val="bg1"/>
                </a:solidFill>
                <a:latin typeface="+mj-lt"/>
              </a:rPr>
              <a:t>NASA SBIR/STTR Program</a:t>
            </a:r>
          </a:p>
        </p:txBody>
      </p:sp>
      <p:sp>
        <p:nvSpPr>
          <p:cNvPr id="18" name="TextBox 17">
            <a:extLst>
              <a:ext uri="{FF2B5EF4-FFF2-40B4-BE49-F238E27FC236}">
                <a16:creationId xmlns:a16="http://schemas.microsoft.com/office/drawing/2014/main" id="{B1A74D03-71C8-4E75-83AE-A0C5BC144022}"/>
              </a:ext>
            </a:extLst>
          </p:cNvPr>
          <p:cNvSpPr txBox="1"/>
          <p:nvPr userDrawn="1"/>
        </p:nvSpPr>
        <p:spPr>
          <a:xfrm>
            <a:off x="8366760" y="6322673"/>
            <a:ext cx="3657600" cy="410148"/>
          </a:xfrm>
          <a:prstGeom prst="rect">
            <a:avLst/>
          </a:prstGeom>
          <a:noFill/>
        </p:spPr>
        <p:txBody>
          <a:bodyPr wrap="square" lIns="0" tIns="0" rIns="0" bIns="0" rtlCol="0" anchor="ctr">
            <a:noAutofit/>
          </a:bodyPr>
          <a:lstStyle/>
          <a:p>
            <a:pPr marL="0" indent="0" algn="l">
              <a:spcBef>
                <a:spcPts val="1200"/>
              </a:spcBef>
              <a:spcAft>
                <a:spcPts val="600"/>
              </a:spcAft>
              <a:buFont typeface="Arial" panose="020B0604020202020204" pitchFamily="34" charset="0"/>
              <a:buNone/>
            </a:pPr>
            <a:r>
              <a:rPr lang="en-US" sz="1600" b="0" err="1">
                <a:solidFill>
                  <a:schemeClr val="bg1"/>
                </a:solidFill>
                <a:latin typeface="+mj-lt"/>
              </a:rPr>
              <a:t>sbir.nasa.gov</a:t>
            </a:r>
            <a:endParaRPr lang="en-US" sz="1600" b="0">
              <a:solidFill>
                <a:schemeClr val="bg1"/>
              </a:solidFill>
              <a:latin typeface="+mj-lt"/>
            </a:endParaRPr>
          </a:p>
        </p:txBody>
      </p:sp>
    </p:spTree>
    <p:extLst>
      <p:ext uri="{BB962C8B-B14F-4D97-AF65-F5344CB8AC3E}">
        <p14:creationId xmlns:p14="http://schemas.microsoft.com/office/powerpoint/2010/main" val="40123473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Mission/Vision">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32015DEA-7CA9-4339-9DC2-6DAE5B32A4CC}"/>
              </a:ext>
            </a:extLst>
          </p:cNvPr>
          <p:cNvSpPr>
            <a:spLocks noGrp="1"/>
          </p:cNvSpPr>
          <p:nvPr>
            <p:ph type="sldNum" sz="quarter" idx="10"/>
          </p:nvPr>
        </p:nvSpPr>
        <p:spPr/>
        <p:txBody>
          <a:bodyPr/>
          <a:lstStyle/>
          <a:p>
            <a:pPr>
              <a:defRPr/>
            </a:pPr>
            <a:fld id="{AC4DA40E-F042-4786-9F90-2440A40F7DC7}" type="slidenum">
              <a:rPr lang="en-US" smtClean="0"/>
              <a:pPr>
                <a:defRPr/>
              </a:pPr>
              <a:t>‹#›</a:t>
            </a:fld>
            <a:endParaRPr lang="en-US"/>
          </a:p>
        </p:txBody>
      </p:sp>
      <p:sp>
        <p:nvSpPr>
          <p:cNvPr id="4" name="Rectangle 3">
            <a:extLst>
              <a:ext uri="{FF2B5EF4-FFF2-40B4-BE49-F238E27FC236}">
                <a16:creationId xmlns:a16="http://schemas.microsoft.com/office/drawing/2014/main" id="{24552162-D5F4-4885-B41E-AA973D17F80A}"/>
              </a:ext>
            </a:extLst>
          </p:cNvPr>
          <p:cNvSpPr/>
          <p:nvPr/>
        </p:nvSpPr>
        <p:spPr>
          <a:xfrm>
            <a:off x="0" y="-40640"/>
            <a:ext cx="12192000" cy="693928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Content Placeholder 2">
            <a:extLst>
              <a:ext uri="{FF2B5EF4-FFF2-40B4-BE49-F238E27FC236}">
                <a16:creationId xmlns:a16="http://schemas.microsoft.com/office/drawing/2014/main" id="{DD57F705-C653-468F-9F34-71B2A4D79827}"/>
              </a:ext>
            </a:extLst>
          </p:cNvPr>
          <p:cNvSpPr txBox="1">
            <a:spLocks/>
          </p:cNvSpPr>
          <p:nvPr/>
        </p:nvSpPr>
        <p:spPr>
          <a:xfrm>
            <a:off x="2940892" y="1025875"/>
            <a:ext cx="7217047" cy="2135394"/>
          </a:xfrm>
          <a:prstGeom prst="rect">
            <a:avLst/>
          </a:prstGeom>
        </p:spPr>
        <p:txBody>
          <a:bodyPr vert="horz" lIns="91440" tIns="45720" rIns="91440" bIns="45720" rtlCol="0" anchor="t">
            <a:normAutofit fontScale="92500" lnSpcReduction="10000"/>
          </a:bodyPr>
          <a:lstStyle>
            <a:lvl1pPr marL="342900" indent="-342900" algn="l" defTabSz="457200" rtl="0" eaLnBrk="1" latinLnBrk="0" hangingPunct="1">
              <a:spcBef>
                <a:spcPct val="20000"/>
              </a:spcBef>
              <a:buFont typeface="Arial"/>
              <a:buChar char="•"/>
              <a:defRPr sz="2800" kern="1200">
                <a:solidFill>
                  <a:srgbClr val="333333"/>
                </a:solidFill>
                <a:latin typeface="+mn-lt"/>
                <a:ea typeface="+mn-ea"/>
                <a:cs typeface="+mn-cs"/>
              </a:defRPr>
            </a:lvl1pPr>
            <a:lvl2pPr marL="742950" indent="-285750" algn="l" defTabSz="457200" rtl="0" eaLnBrk="1" latinLnBrk="0" hangingPunct="1">
              <a:spcBef>
                <a:spcPct val="20000"/>
              </a:spcBef>
              <a:buFont typeface="Arial"/>
              <a:buChar char="–"/>
              <a:defRPr sz="2400" kern="1200">
                <a:solidFill>
                  <a:srgbClr val="333333"/>
                </a:solidFill>
                <a:latin typeface="+mn-lt"/>
                <a:ea typeface="+mn-ea"/>
                <a:cs typeface="+mn-cs"/>
              </a:defRPr>
            </a:lvl2pPr>
            <a:lvl3pPr marL="1143000" indent="-228600" algn="l" defTabSz="457200" rtl="0" eaLnBrk="1" latinLnBrk="0" hangingPunct="1">
              <a:spcBef>
                <a:spcPct val="20000"/>
              </a:spcBef>
              <a:buFont typeface="Arial"/>
              <a:buChar char="•"/>
              <a:defRPr sz="2000" kern="1200">
                <a:solidFill>
                  <a:srgbClr val="333333"/>
                </a:solidFill>
                <a:latin typeface="+mn-lt"/>
                <a:ea typeface="+mn-ea"/>
                <a:cs typeface="+mn-cs"/>
              </a:defRPr>
            </a:lvl3pPr>
            <a:lvl4pPr marL="1600200" indent="-228600" algn="l" defTabSz="457200" rtl="0" eaLnBrk="1" latinLnBrk="0" hangingPunct="1">
              <a:spcBef>
                <a:spcPct val="20000"/>
              </a:spcBef>
              <a:buFont typeface="Arial"/>
              <a:buChar char="–"/>
              <a:defRPr sz="1800" kern="1200">
                <a:solidFill>
                  <a:srgbClr val="333333"/>
                </a:solidFill>
                <a:latin typeface="+mn-lt"/>
                <a:ea typeface="+mn-ea"/>
                <a:cs typeface="+mn-cs"/>
              </a:defRPr>
            </a:lvl4pPr>
            <a:lvl5pPr marL="2057400" indent="-228600" algn="l" defTabSz="457200" rtl="0" eaLnBrk="1" latinLnBrk="0" hangingPunct="1">
              <a:spcBef>
                <a:spcPct val="20000"/>
              </a:spcBef>
              <a:buFont typeface="Arial"/>
              <a:buChar char="»"/>
              <a:defRPr sz="1400" kern="1200">
                <a:solidFill>
                  <a:srgbClr val="333333"/>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70000"/>
              </a:lnSpc>
              <a:spcBef>
                <a:spcPts val="0"/>
              </a:spcBef>
              <a:spcAft>
                <a:spcPts val="1200"/>
              </a:spcAft>
              <a:buNone/>
            </a:pPr>
            <a:r>
              <a:rPr lang="en-US" sz="2000" b="1">
                <a:solidFill>
                  <a:schemeClr val="bg1"/>
                </a:solidFill>
                <a:latin typeface="Arial"/>
                <a:cs typeface="Segoe UI Light"/>
              </a:rPr>
              <a:t>MISSION</a:t>
            </a:r>
            <a:endParaRPr lang="en-US" sz="2000">
              <a:solidFill>
                <a:schemeClr val="bg1"/>
              </a:solidFill>
              <a:latin typeface="Arial"/>
              <a:cs typeface="Segoe UI Light"/>
            </a:endParaRPr>
          </a:p>
          <a:p>
            <a:pPr marL="0" indent="0">
              <a:lnSpc>
                <a:spcPct val="170000"/>
              </a:lnSpc>
              <a:spcBef>
                <a:spcPts val="0"/>
              </a:spcBef>
              <a:spcAft>
                <a:spcPts val="1200"/>
              </a:spcAft>
              <a:buNone/>
            </a:pPr>
            <a:r>
              <a:rPr lang="en-US" sz="2000">
                <a:solidFill>
                  <a:schemeClr val="bg1"/>
                </a:solidFill>
                <a:latin typeface="Arial"/>
                <a:cs typeface="Segoe UI Light"/>
              </a:rPr>
              <a:t>Create opportunities through SBIR/STTR awards to leverage small business knowledge and technology development for maximum impact and contribution</a:t>
            </a:r>
          </a:p>
        </p:txBody>
      </p:sp>
      <p:sp>
        <p:nvSpPr>
          <p:cNvPr id="6" name="Content Placeholder 2">
            <a:extLst>
              <a:ext uri="{FF2B5EF4-FFF2-40B4-BE49-F238E27FC236}">
                <a16:creationId xmlns:a16="http://schemas.microsoft.com/office/drawing/2014/main" id="{13F5E901-D8E7-4E00-8DFA-4090F5812B1C}"/>
              </a:ext>
            </a:extLst>
          </p:cNvPr>
          <p:cNvSpPr txBox="1">
            <a:spLocks/>
          </p:cNvSpPr>
          <p:nvPr/>
        </p:nvSpPr>
        <p:spPr>
          <a:xfrm>
            <a:off x="2938071" y="3764422"/>
            <a:ext cx="7332222" cy="2088615"/>
          </a:xfrm>
          <a:prstGeom prst="rect">
            <a:avLst/>
          </a:prstGeom>
        </p:spPr>
        <p:txBody>
          <a:bodyPr vert="horz" lIns="91440" tIns="45720" rIns="91440" bIns="45720" rtlCol="0" anchor="t">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Segoe UI Light" panose="020B0502040204020203" pitchFamily="34" charset="0"/>
                <a:ea typeface="+mn-ea"/>
                <a:cs typeface="Segoe UI Light" panose="020B0502040204020203"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Segoe UI Light" panose="020B0502040204020203" pitchFamily="34" charset="0"/>
                <a:ea typeface="+mn-ea"/>
                <a:cs typeface="Segoe UI Light" panose="020B0502040204020203"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Segoe UI Light" panose="020B0502040204020203" pitchFamily="34" charset="0"/>
                <a:ea typeface="+mn-ea"/>
                <a:cs typeface="Segoe UI Light" panose="020B0502040204020203"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Light" panose="020B0502040204020203" pitchFamily="34" charset="0"/>
                <a:ea typeface="+mn-ea"/>
                <a:cs typeface="Segoe UI Light" panose="020B0502040204020203"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Light" panose="020B0502040204020203" pitchFamily="34" charset="0"/>
                <a:ea typeface="+mn-ea"/>
                <a:cs typeface="Segoe UI Light"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70000"/>
              </a:lnSpc>
              <a:spcBef>
                <a:spcPts val="0"/>
              </a:spcBef>
              <a:spcAft>
                <a:spcPts val="1200"/>
              </a:spcAft>
              <a:buNone/>
            </a:pPr>
            <a:r>
              <a:rPr lang="en-US" sz="2000" b="1">
                <a:solidFill>
                  <a:schemeClr val="bg1"/>
                </a:solidFill>
                <a:latin typeface="Arial"/>
                <a:cs typeface="Segoe UI Light"/>
              </a:rPr>
              <a:t>VISION</a:t>
            </a:r>
            <a:endParaRPr lang="en-US" sz="2000">
              <a:solidFill>
                <a:schemeClr val="bg1"/>
              </a:solidFill>
              <a:latin typeface="Arial"/>
              <a:cs typeface="Segoe UI Light"/>
            </a:endParaRPr>
          </a:p>
          <a:p>
            <a:pPr marL="0" indent="0">
              <a:lnSpc>
                <a:spcPct val="170000"/>
              </a:lnSpc>
              <a:spcBef>
                <a:spcPts val="0"/>
              </a:spcBef>
              <a:spcAft>
                <a:spcPts val="1200"/>
              </a:spcAft>
              <a:buNone/>
            </a:pPr>
            <a:r>
              <a:rPr lang="en-US" sz="2000">
                <a:solidFill>
                  <a:schemeClr val="bg1"/>
                </a:solidFill>
                <a:latin typeface="Arial"/>
                <a:cs typeface="Segoe UI Light"/>
              </a:rPr>
              <a:t>Empower small businesses to deliver technological innovation that contributes to NASA’s missions, provides societal benefit, and grows the U.S. economy</a:t>
            </a:r>
          </a:p>
        </p:txBody>
      </p:sp>
      <p:cxnSp>
        <p:nvCxnSpPr>
          <p:cNvPr id="7" name="Straight Connector 6">
            <a:extLst>
              <a:ext uri="{FF2B5EF4-FFF2-40B4-BE49-F238E27FC236}">
                <a16:creationId xmlns:a16="http://schemas.microsoft.com/office/drawing/2014/main" id="{296B574A-FDCD-473C-AB71-19D1C9C7A31A}"/>
              </a:ext>
            </a:extLst>
          </p:cNvPr>
          <p:cNvCxnSpPr/>
          <p:nvPr/>
        </p:nvCxnSpPr>
        <p:spPr>
          <a:xfrm>
            <a:off x="3048988" y="3485509"/>
            <a:ext cx="7108951" cy="0"/>
          </a:xfrm>
          <a:prstGeom prst="line">
            <a:avLst/>
          </a:prstGeom>
          <a:ln w="6350" cmpd="sng">
            <a:solidFill>
              <a:schemeClr val="bg2"/>
            </a:solidFill>
          </a:ln>
          <a:effectLst/>
        </p:spPr>
        <p:style>
          <a:lnRef idx="2">
            <a:schemeClr val="accent1"/>
          </a:lnRef>
          <a:fillRef idx="0">
            <a:schemeClr val="accent1"/>
          </a:fillRef>
          <a:effectRef idx="1">
            <a:schemeClr val="accent1"/>
          </a:effectRef>
          <a:fontRef idx="minor">
            <a:schemeClr val="tx1"/>
          </a:fontRef>
        </p:style>
      </p:cxnSp>
      <p:pic>
        <p:nvPicPr>
          <p:cNvPr id="8" name="Graphic 53" descr="MIssion Icon ">
            <a:extLst>
              <a:ext uri="{FF2B5EF4-FFF2-40B4-BE49-F238E27FC236}">
                <a16:creationId xmlns:a16="http://schemas.microsoft.com/office/drawing/2014/main" id="{DD5472A5-A63A-4977-A746-E79CE198D73F}"/>
              </a:ext>
            </a:extLst>
          </p:cNvPr>
          <p:cNvPicPr>
            <a:picLocks noChangeAspect="1"/>
          </p:cNvPicPr>
          <p:nvPr/>
        </p:nvPicPr>
        <p:blipFill>
          <a:blip r:embed="rId2">
            <a:biLevel thresh="25000"/>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340096" y="1113666"/>
            <a:ext cx="425898" cy="425898"/>
          </a:xfrm>
          <a:prstGeom prst="rect">
            <a:avLst/>
          </a:prstGeom>
        </p:spPr>
      </p:pic>
      <p:pic>
        <p:nvPicPr>
          <p:cNvPr id="9" name="Picture 8" descr="Vision Icon">
            <a:extLst>
              <a:ext uri="{FF2B5EF4-FFF2-40B4-BE49-F238E27FC236}">
                <a16:creationId xmlns:a16="http://schemas.microsoft.com/office/drawing/2014/main" id="{0EB60A93-4806-4368-965C-BC93BAF05C9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337236" y="3899032"/>
            <a:ext cx="428761" cy="366399"/>
          </a:xfrm>
          <a:prstGeom prst="rect">
            <a:avLst/>
          </a:prstGeom>
        </p:spPr>
      </p:pic>
      <p:sp>
        <p:nvSpPr>
          <p:cNvPr id="10" name="Rectangle 9">
            <a:extLst>
              <a:ext uri="{FF2B5EF4-FFF2-40B4-BE49-F238E27FC236}">
                <a16:creationId xmlns:a16="http://schemas.microsoft.com/office/drawing/2014/main" id="{4AFA2860-471A-4D5C-A9A6-44B8DC459EB8}"/>
              </a:ext>
            </a:extLst>
          </p:cNvPr>
          <p:cNvSpPr/>
          <p:nvPr userDrawn="1"/>
        </p:nvSpPr>
        <p:spPr>
          <a:xfrm>
            <a:off x="0" y="-40640"/>
            <a:ext cx="12192000" cy="693928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Content Placeholder 2">
            <a:extLst>
              <a:ext uri="{FF2B5EF4-FFF2-40B4-BE49-F238E27FC236}">
                <a16:creationId xmlns:a16="http://schemas.microsoft.com/office/drawing/2014/main" id="{68E35A76-1124-4743-8869-92A96422EE30}"/>
              </a:ext>
            </a:extLst>
          </p:cNvPr>
          <p:cNvSpPr txBox="1">
            <a:spLocks/>
          </p:cNvSpPr>
          <p:nvPr userDrawn="1"/>
        </p:nvSpPr>
        <p:spPr>
          <a:xfrm>
            <a:off x="2940892" y="1025875"/>
            <a:ext cx="7217047" cy="2135394"/>
          </a:xfrm>
          <a:prstGeom prst="rect">
            <a:avLst/>
          </a:prstGeom>
        </p:spPr>
        <p:txBody>
          <a:bodyPr vert="horz" lIns="91440" tIns="45720" rIns="91440" bIns="45720" rtlCol="0" anchor="t">
            <a:normAutofit fontScale="92500" lnSpcReduction="10000"/>
          </a:bodyPr>
          <a:lstStyle>
            <a:lvl1pPr marL="342900" indent="-342900" algn="l" defTabSz="457200" rtl="0" eaLnBrk="1" latinLnBrk="0" hangingPunct="1">
              <a:spcBef>
                <a:spcPct val="20000"/>
              </a:spcBef>
              <a:buFont typeface="Arial"/>
              <a:buChar char="•"/>
              <a:defRPr sz="2800" kern="1200">
                <a:solidFill>
                  <a:srgbClr val="333333"/>
                </a:solidFill>
                <a:latin typeface="+mn-lt"/>
                <a:ea typeface="+mn-ea"/>
                <a:cs typeface="+mn-cs"/>
              </a:defRPr>
            </a:lvl1pPr>
            <a:lvl2pPr marL="742950" indent="-285750" algn="l" defTabSz="457200" rtl="0" eaLnBrk="1" latinLnBrk="0" hangingPunct="1">
              <a:spcBef>
                <a:spcPct val="20000"/>
              </a:spcBef>
              <a:buFont typeface="Arial"/>
              <a:buChar char="–"/>
              <a:defRPr sz="2400" kern="1200">
                <a:solidFill>
                  <a:srgbClr val="333333"/>
                </a:solidFill>
                <a:latin typeface="+mn-lt"/>
                <a:ea typeface="+mn-ea"/>
                <a:cs typeface="+mn-cs"/>
              </a:defRPr>
            </a:lvl2pPr>
            <a:lvl3pPr marL="1143000" indent="-228600" algn="l" defTabSz="457200" rtl="0" eaLnBrk="1" latinLnBrk="0" hangingPunct="1">
              <a:spcBef>
                <a:spcPct val="20000"/>
              </a:spcBef>
              <a:buFont typeface="Arial"/>
              <a:buChar char="•"/>
              <a:defRPr sz="2000" kern="1200">
                <a:solidFill>
                  <a:srgbClr val="333333"/>
                </a:solidFill>
                <a:latin typeface="+mn-lt"/>
                <a:ea typeface="+mn-ea"/>
                <a:cs typeface="+mn-cs"/>
              </a:defRPr>
            </a:lvl3pPr>
            <a:lvl4pPr marL="1600200" indent="-228600" algn="l" defTabSz="457200" rtl="0" eaLnBrk="1" latinLnBrk="0" hangingPunct="1">
              <a:spcBef>
                <a:spcPct val="20000"/>
              </a:spcBef>
              <a:buFont typeface="Arial"/>
              <a:buChar char="–"/>
              <a:defRPr sz="1800" kern="1200">
                <a:solidFill>
                  <a:srgbClr val="333333"/>
                </a:solidFill>
                <a:latin typeface="+mn-lt"/>
                <a:ea typeface="+mn-ea"/>
                <a:cs typeface="+mn-cs"/>
              </a:defRPr>
            </a:lvl4pPr>
            <a:lvl5pPr marL="2057400" indent="-228600" algn="l" defTabSz="457200" rtl="0" eaLnBrk="1" latinLnBrk="0" hangingPunct="1">
              <a:spcBef>
                <a:spcPct val="20000"/>
              </a:spcBef>
              <a:buFont typeface="Arial"/>
              <a:buChar char="»"/>
              <a:defRPr sz="1400" kern="1200">
                <a:solidFill>
                  <a:srgbClr val="333333"/>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70000"/>
              </a:lnSpc>
              <a:spcBef>
                <a:spcPts val="0"/>
              </a:spcBef>
              <a:spcAft>
                <a:spcPts val="1200"/>
              </a:spcAft>
              <a:buNone/>
            </a:pPr>
            <a:r>
              <a:rPr lang="en-US" sz="2000" b="1">
                <a:solidFill>
                  <a:schemeClr val="bg1"/>
                </a:solidFill>
                <a:latin typeface="Arial"/>
                <a:cs typeface="Segoe UI Light"/>
              </a:rPr>
              <a:t>MISSION</a:t>
            </a:r>
            <a:endParaRPr lang="en-US" sz="2000">
              <a:solidFill>
                <a:schemeClr val="bg1"/>
              </a:solidFill>
              <a:latin typeface="Arial"/>
              <a:cs typeface="Segoe UI Light"/>
            </a:endParaRPr>
          </a:p>
          <a:p>
            <a:pPr marL="0" indent="0">
              <a:lnSpc>
                <a:spcPct val="170000"/>
              </a:lnSpc>
              <a:spcBef>
                <a:spcPts val="0"/>
              </a:spcBef>
              <a:spcAft>
                <a:spcPts val="1200"/>
              </a:spcAft>
              <a:buNone/>
            </a:pPr>
            <a:r>
              <a:rPr lang="en-US" sz="2000">
                <a:solidFill>
                  <a:schemeClr val="bg1"/>
                </a:solidFill>
                <a:latin typeface="Arial"/>
                <a:cs typeface="Segoe UI Light"/>
              </a:rPr>
              <a:t>Create opportunities through SBIR/STTR awards to leverage small business knowledge and technology development for maximum impact and contribution</a:t>
            </a:r>
          </a:p>
        </p:txBody>
      </p:sp>
      <p:sp>
        <p:nvSpPr>
          <p:cNvPr id="12" name="Content Placeholder 2">
            <a:extLst>
              <a:ext uri="{FF2B5EF4-FFF2-40B4-BE49-F238E27FC236}">
                <a16:creationId xmlns:a16="http://schemas.microsoft.com/office/drawing/2014/main" id="{CFEAF8DB-54AE-4D5C-9372-1B79E29A98A0}"/>
              </a:ext>
            </a:extLst>
          </p:cNvPr>
          <p:cNvSpPr txBox="1">
            <a:spLocks/>
          </p:cNvSpPr>
          <p:nvPr userDrawn="1"/>
        </p:nvSpPr>
        <p:spPr>
          <a:xfrm>
            <a:off x="2938071" y="3764422"/>
            <a:ext cx="7332222" cy="2088615"/>
          </a:xfrm>
          <a:prstGeom prst="rect">
            <a:avLst/>
          </a:prstGeom>
        </p:spPr>
        <p:txBody>
          <a:bodyPr vert="horz" lIns="91440" tIns="45720" rIns="91440" bIns="45720" rtlCol="0" anchor="t">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Segoe UI Light" panose="020B0502040204020203" pitchFamily="34" charset="0"/>
                <a:ea typeface="+mn-ea"/>
                <a:cs typeface="Segoe UI Light" panose="020B0502040204020203"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Segoe UI Light" panose="020B0502040204020203" pitchFamily="34" charset="0"/>
                <a:ea typeface="+mn-ea"/>
                <a:cs typeface="Segoe UI Light" panose="020B0502040204020203"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Segoe UI Light" panose="020B0502040204020203" pitchFamily="34" charset="0"/>
                <a:ea typeface="+mn-ea"/>
                <a:cs typeface="Segoe UI Light" panose="020B0502040204020203"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Light" panose="020B0502040204020203" pitchFamily="34" charset="0"/>
                <a:ea typeface="+mn-ea"/>
                <a:cs typeface="Segoe UI Light" panose="020B0502040204020203"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Light" panose="020B0502040204020203" pitchFamily="34" charset="0"/>
                <a:ea typeface="+mn-ea"/>
                <a:cs typeface="Segoe UI Light"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70000"/>
              </a:lnSpc>
              <a:spcBef>
                <a:spcPts val="0"/>
              </a:spcBef>
              <a:spcAft>
                <a:spcPts val="1200"/>
              </a:spcAft>
              <a:buNone/>
            </a:pPr>
            <a:r>
              <a:rPr lang="en-US" sz="2000" b="1">
                <a:solidFill>
                  <a:schemeClr val="bg1"/>
                </a:solidFill>
                <a:latin typeface="Arial"/>
                <a:cs typeface="Segoe UI Light"/>
              </a:rPr>
              <a:t>VISION</a:t>
            </a:r>
            <a:endParaRPr lang="en-US" sz="2000">
              <a:solidFill>
                <a:schemeClr val="bg1"/>
              </a:solidFill>
              <a:latin typeface="Arial"/>
              <a:cs typeface="Segoe UI Light"/>
            </a:endParaRPr>
          </a:p>
          <a:p>
            <a:pPr marL="0" indent="0">
              <a:lnSpc>
                <a:spcPct val="170000"/>
              </a:lnSpc>
              <a:spcBef>
                <a:spcPts val="0"/>
              </a:spcBef>
              <a:spcAft>
                <a:spcPts val="1200"/>
              </a:spcAft>
              <a:buNone/>
            </a:pPr>
            <a:r>
              <a:rPr lang="en-US" sz="2000">
                <a:solidFill>
                  <a:schemeClr val="bg1"/>
                </a:solidFill>
                <a:latin typeface="Arial"/>
                <a:cs typeface="Segoe UI Light"/>
              </a:rPr>
              <a:t>Empower small businesses to deliver technological innovation that contributes to NASA’s missions, provides societal benefit, and grows the U.S. economy</a:t>
            </a:r>
          </a:p>
        </p:txBody>
      </p:sp>
      <p:cxnSp>
        <p:nvCxnSpPr>
          <p:cNvPr id="13" name="Straight Connector 12">
            <a:extLst>
              <a:ext uri="{FF2B5EF4-FFF2-40B4-BE49-F238E27FC236}">
                <a16:creationId xmlns:a16="http://schemas.microsoft.com/office/drawing/2014/main" id="{F0D10AC6-E7C9-4FBB-971A-1B7D352AE59C}"/>
              </a:ext>
            </a:extLst>
          </p:cNvPr>
          <p:cNvCxnSpPr/>
          <p:nvPr userDrawn="1"/>
        </p:nvCxnSpPr>
        <p:spPr>
          <a:xfrm>
            <a:off x="3048988" y="3485509"/>
            <a:ext cx="7108951" cy="0"/>
          </a:xfrm>
          <a:prstGeom prst="line">
            <a:avLst/>
          </a:prstGeom>
          <a:ln w="6350" cmpd="sng">
            <a:solidFill>
              <a:schemeClr val="bg2"/>
            </a:solidFill>
          </a:ln>
          <a:effectLst/>
        </p:spPr>
        <p:style>
          <a:lnRef idx="2">
            <a:schemeClr val="accent1"/>
          </a:lnRef>
          <a:fillRef idx="0">
            <a:schemeClr val="accent1"/>
          </a:fillRef>
          <a:effectRef idx="1">
            <a:schemeClr val="accent1"/>
          </a:effectRef>
          <a:fontRef idx="minor">
            <a:schemeClr val="tx1"/>
          </a:fontRef>
        </p:style>
      </p:cxnSp>
      <p:pic>
        <p:nvPicPr>
          <p:cNvPr id="14" name="Graphic 53" descr="MIssion Icon ">
            <a:extLst>
              <a:ext uri="{FF2B5EF4-FFF2-40B4-BE49-F238E27FC236}">
                <a16:creationId xmlns:a16="http://schemas.microsoft.com/office/drawing/2014/main" id="{07F659A8-77C8-4342-B7D3-CB4B0C2C1487}"/>
              </a:ext>
            </a:extLst>
          </p:cNvPr>
          <p:cNvPicPr>
            <a:picLocks noChangeAspect="1"/>
          </p:cNvPicPr>
          <p:nvPr userDrawn="1"/>
        </p:nvPicPr>
        <p:blipFill>
          <a:blip r:embed="rId2">
            <a:biLevel thresh="25000"/>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340096" y="1113666"/>
            <a:ext cx="425898" cy="425898"/>
          </a:xfrm>
          <a:prstGeom prst="rect">
            <a:avLst/>
          </a:prstGeom>
        </p:spPr>
      </p:pic>
      <p:pic>
        <p:nvPicPr>
          <p:cNvPr id="15" name="Picture 14" descr="Vision Icon">
            <a:extLst>
              <a:ext uri="{FF2B5EF4-FFF2-40B4-BE49-F238E27FC236}">
                <a16:creationId xmlns:a16="http://schemas.microsoft.com/office/drawing/2014/main" id="{F37C26A7-7F8C-48DF-B719-704D45393BE8}"/>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2337236" y="3899032"/>
            <a:ext cx="428761" cy="366399"/>
          </a:xfrm>
          <a:prstGeom prst="rect">
            <a:avLst/>
          </a:prstGeom>
        </p:spPr>
      </p:pic>
    </p:spTree>
    <p:extLst>
      <p:ext uri="{BB962C8B-B14F-4D97-AF65-F5344CB8AC3E}">
        <p14:creationId xmlns:p14="http://schemas.microsoft.com/office/powerpoint/2010/main" val="33973706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Agenda | 1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EFDE4D-4E6D-4F21-BD81-E620A0364640}"/>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9BF6E2F2-CDA5-48A4-BE7A-3007CED474CD}"/>
              </a:ext>
            </a:extLst>
          </p:cNvPr>
          <p:cNvSpPr>
            <a:spLocks noGrp="1"/>
          </p:cNvSpPr>
          <p:nvPr>
            <p:ph type="sldNum" sz="quarter" idx="10"/>
          </p:nvPr>
        </p:nvSpPr>
        <p:spPr/>
        <p:txBody>
          <a:bodyPr/>
          <a:lstStyle/>
          <a:p>
            <a:pPr>
              <a:defRPr/>
            </a:pPr>
            <a:fld id="{AC4DA40E-F042-4786-9F90-2440A40F7DC7}" type="slidenum">
              <a:rPr lang="en-US" smtClean="0"/>
              <a:pPr>
                <a:defRPr/>
              </a:pPr>
              <a:t>‹#›</a:t>
            </a:fld>
            <a:endParaRPr lang="en-US"/>
          </a:p>
        </p:txBody>
      </p:sp>
      <p:cxnSp>
        <p:nvCxnSpPr>
          <p:cNvPr id="4" name="Straight Connector 3">
            <a:extLst>
              <a:ext uri="{FF2B5EF4-FFF2-40B4-BE49-F238E27FC236}">
                <a16:creationId xmlns:a16="http://schemas.microsoft.com/office/drawing/2014/main" id="{09B19271-F0AA-483D-96A1-2EE447D50549}"/>
              </a:ext>
            </a:extLst>
          </p:cNvPr>
          <p:cNvCxnSpPr>
            <a:cxnSpLocks/>
          </p:cNvCxnSpPr>
          <p:nvPr/>
        </p:nvCxnSpPr>
        <p:spPr>
          <a:xfrm>
            <a:off x="1981200" y="2423160"/>
            <a:ext cx="8229600" cy="0"/>
          </a:xfrm>
          <a:prstGeom prst="line">
            <a:avLst/>
          </a:prstGeom>
        </p:spPr>
        <p:style>
          <a:lnRef idx="1">
            <a:schemeClr val="accent1"/>
          </a:lnRef>
          <a:fillRef idx="0">
            <a:schemeClr val="accent1"/>
          </a:fillRef>
          <a:effectRef idx="0">
            <a:schemeClr val="accent1"/>
          </a:effectRef>
          <a:fontRef idx="minor">
            <a:schemeClr val="tx1"/>
          </a:fontRef>
        </p:style>
      </p:cxnSp>
      <p:sp>
        <p:nvSpPr>
          <p:cNvPr id="5" name="Content Placeholder 3">
            <a:extLst>
              <a:ext uri="{FF2B5EF4-FFF2-40B4-BE49-F238E27FC236}">
                <a16:creationId xmlns:a16="http://schemas.microsoft.com/office/drawing/2014/main" id="{C0703193-5701-40C5-9D75-83B6B4498186}"/>
              </a:ext>
            </a:extLst>
          </p:cNvPr>
          <p:cNvSpPr txBox="1">
            <a:spLocks/>
          </p:cNvSpPr>
          <p:nvPr/>
        </p:nvSpPr>
        <p:spPr>
          <a:xfrm>
            <a:off x="5029200" y="1465060"/>
            <a:ext cx="2971800" cy="805220"/>
          </a:xfrm>
          <a:prstGeom prst="rect">
            <a:avLst/>
          </a:prstGeom>
        </p:spPr>
        <p:txBody>
          <a:bodyPr vert="horz" lIns="91407" tIns="45704" rIns="91407" bIns="45704" rtlCol="0">
            <a:noAutofit/>
          </a:bodyPr>
          <a:lstStyle>
            <a:lvl1pPr marL="342900" indent="-342900" algn="l" defTabSz="914400" rtl="0" eaLnBrk="1" latinLnBrk="0" hangingPunct="1">
              <a:lnSpc>
                <a:spcPct val="100000"/>
              </a:lnSpc>
              <a:spcBef>
                <a:spcPts val="1800"/>
              </a:spcBef>
              <a:spcAft>
                <a:spcPts val="600"/>
              </a:spcAft>
              <a:buClr>
                <a:schemeClr val="accent6">
                  <a:lumMod val="75000"/>
                </a:schemeClr>
              </a:buClr>
              <a:buFont typeface="Arial" pitchFamily="34" charset="0"/>
              <a:buChar char="•"/>
              <a:defRPr sz="2800" kern="1200" baseline="0">
                <a:solidFill>
                  <a:srgbClr val="595959"/>
                </a:solidFill>
                <a:latin typeface="Verdana" pitchFamily="34" charset="0"/>
                <a:ea typeface="+mn-ea"/>
                <a:cs typeface="+mn-cs"/>
              </a:defRPr>
            </a:lvl1pPr>
            <a:lvl2pPr marL="742950" indent="-285750" algn="l" defTabSz="914400" rtl="0" eaLnBrk="1" latinLnBrk="0" hangingPunct="1">
              <a:lnSpc>
                <a:spcPct val="100000"/>
              </a:lnSpc>
              <a:spcBef>
                <a:spcPts val="0"/>
              </a:spcBef>
              <a:spcAft>
                <a:spcPts val="600"/>
              </a:spcAft>
              <a:buClr>
                <a:schemeClr val="accent6">
                  <a:lumMod val="75000"/>
                </a:schemeClr>
              </a:buClr>
              <a:buFont typeface="Arial" pitchFamily="34" charset="0"/>
              <a:buChar char="–"/>
              <a:defRPr sz="2000" kern="1200">
                <a:solidFill>
                  <a:srgbClr val="595959"/>
                </a:solidFill>
                <a:latin typeface="Verdana" pitchFamily="34" charset="0"/>
                <a:ea typeface="+mn-ea"/>
                <a:cs typeface="+mn-cs"/>
              </a:defRPr>
            </a:lvl2pPr>
            <a:lvl3pPr marL="1143000" indent="-228600" algn="l" defTabSz="914400" rtl="0" eaLnBrk="1" latinLnBrk="0" hangingPunct="1">
              <a:lnSpc>
                <a:spcPct val="100000"/>
              </a:lnSpc>
              <a:spcBef>
                <a:spcPts val="0"/>
              </a:spcBef>
              <a:spcAft>
                <a:spcPts val="600"/>
              </a:spcAft>
              <a:buFont typeface="Arial" pitchFamily="34" charset="0"/>
              <a:buChar char="•"/>
              <a:defRPr sz="1800" kern="1200">
                <a:solidFill>
                  <a:srgbClr val="595959"/>
                </a:solidFill>
                <a:latin typeface="Verdana" pitchFamily="34" charset="0"/>
                <a:ea typeface="+mn-ea"/>
                <a:cs typeface="+mn-cs"/>
              </a:defRPr>
            </a:lvl3pPr>
            <a:lvl4pPr marL="1600200" indent="-228600" algn="l" defTabSz="914400" rtl="0" eaLnBrk="1" latinLnBrk="0" hangingPunct="1">
              <a:lnSpc>
                <a:spcPct val="100000"/>
              </a:lnSpc>
              <a:spcBef>
                <a:spcPts val="0"/>
              </a:spcBef>
              <a:spcAft>
                <a:spcPts val="600"/>
              </a:spcAft>
              <a:buFont typeface="Arial" pitchFamily="34" charset="0"/>
              <a:buChar char="–"/>
              <a:defRPr sz="1800" kern="1200">
                <a:solidFill>
                  <a:srgbClr val="595959"/>
                </a:solidFill>
                <a:latin typeface="Verdana"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lumMod val="50000"/>
                    <a:lumOff val="50000"/>
                  </a:schemeClr>
                </a:solidFill>
                <a:latin typeface="Verdana"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fontAlgn="auto">
              <a:spcAft>
                <a:spcPts val="1200"/>
              </a:spcAft>
              <a:buFont typeface="Arial" pitchFamily="34" charset="0"/>
              <a:buNone/>
            </a:pPr>
            <a:r>
              <a:rPr lang="en-US" sz="4800" b="1">
                <a:solidFill>
                  <a:schemeClr val="accent1"/>
                </a:solidFill>
                <a:latin typeface="Arial" panose="020B0604020202020204" pitchFamily="34" charset="0"/>
                <a:cs typeface="Arial" panose="020B0604020202020204" pitchFamily="34" charset="0"/>
              </a:rPr>
              <a:t>AGENDA</a:t>
            </a:r>
          </a:p>
        </p:txBody>
      </p:sp>
      <p:pic>
        <p:nvPicPr>
          <p:cNvPr id="6" name="Graphic 5" descr="Agenda Icon">
            <a:extLst>
              <a:ext uri="{FF2B5EF4-FFF2-40B4-BE49-F238E27FC236}">
                <a16:creationId xmlns:a16="http://schemas.microsoft.com/office/drawing/2014/main" id="{B23B7927-0A2F-4DED-A432-FCCBFB5D644B}"/>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191000" y="1542774"/>
            <a:ext cx="649793" cy="649793"/>
          </a:xfrm>
          <a:prstGeom prst="rect">
            <a:avLst/>
          </a:prstGeom>
        </p:spPr>
      </p:pic>
      <p:sp>
        <p:nvSpPr>
          <p:cNvPr id="19" name="Text Placeholder 2">
            <a:extLst>
              <a:ext uri="{FF2B5EF4-FFF2-40B4-BE49-F238E27FC236}">
                <a16:creationId xmlns:a16="http://schemas.microsoft.com/office/drawing/2014/main" id="{65C0FF42-0CF9-46A8-875B-85F0B65C5043}"/>
              </a:ext>
            </a:extLst>
          </p:cNvPr>
          <p:cNvSpPr>
            <a:spLocks noGrp="1"/>
          </p:cNvSpPr>
          <p:nvPr>
            <p:ph idx="1" hasCustomPrompt="1"/>
          </p:nvPr>
        </p:nvSpPr>
        <p:spPr>
          <a:xfrm>
            <a:off x="2185785" y="2651759"/>
            <a:ext cx="7820430" cy="3703319"/>
          </a:xfrm>
          <a:prstGeom prst="rect">
            <a:avLst/>
          </a:prstGeom>
        </p:spPr>
        <p:txBody>
          <a:bodyPr vert="horz" lIns="91440" tIns="45720" rIns="91440" bIns="45720" rtlCol="0">
            <a:noAutofit/>
          </a:bodyPr>
          <a:lstStyle>
            <a:lvl1pPr marL="457200" indent="-457200">
              <a:buFont typeface="Arial" panose="020B0604020202020204" pitchFamily="34" charset="0"/>
              <a:buChar char="•"/>
              <a:defRPr sz="2800"/>
            </a:lvl1pPr>
          </a:lstStyle>
          <a:p>
            <a:pPr lvl="0"/>
            <a:r>
              <a:rPr lang="en-US"/>
              <a:t>Click to edit text</a:t>
            </a:r>
          </a:p>
          <a:p>
            <a:pPr lvl="0"/>
            <a:r>
              <a:rPr lang="en-US"/>
              <a:t>Click to edit text</a:t>
            </a:r>
          </a:p>
          <a:p>
            <a:pPr lvl="0"/>
            <a:r>
              <a:rPr lang="en-US"/>
              <a:t>Click to edit text</a:t>
            </a:r>
          </a:p>
          <a:p>
            <a:pPr lvl="0"/>
            <a:r>
              <a:rPr lang="en-US"/>
              <a:t>Click to edit text</a:t>
            </a:r>
          </a:p>
          <a:p>
            <a:pPr lvl="0"/>
            <a:r>
              <a:rPr lang="en-US"/>
              <a:t>Click to edit text</a:t>
            </a:r>
          </a:p>
          <a:p>
            <a:pPr lvl="0"/>
            <a:r>
              <a:rPr lang="en-US"/>
              <a:t>Click to edit text</a:t>
            </a:r>
          </a:p>
          <a:p>
            <a:pPr lvl="0"/>
            <a:endParaRPr lang="en-US"/>
          </a:p>
          <a:p>
            <a:pPr lvl="0"/>
            <a:endParaRPr lang="en-US"/>
          </a:p>
        </p:txBody>
      </p:sp>
      <p:cxnSp>
        <p:nvCxnSpPr>
          <p:cNvPr id="8" name="Straight Connector 7">
            <a:extLst>
              <a:ext uri="{FF2B5EF4-FFF2-40B4-BE49-F238E27FC236}">
                <a16:creationId xmlns:a16="http://schemas.microsoft.com/office/drawing/2014/main" id="{463EDAD2-7530-42D4-9FF4-3478BB363E78}"/>
              </a:ext>
            </a:extLst>
          </p:cNvPr>
          <p:cNvCxnSpPr>
            <a:cxnSpLocks/>
          </p:cNvCxnSpPr>
          <p:nvPr userDrawn="1"/>
        </p:nvCxnSpPr>
        <p:spPr>
          <a:xfrm>
            <a:off x="1981200" y="2423160"/>
            <a:ext cx="8229600" cy="0"/>
          </a:xfrm>
          <a:prstGeom prst="line">
            <a:avLst/>
          </a:prstGeom>
        </p:spPr>
        <p:style>
          <a:lnRef idx="1">
            <a:schemeClr val="accent1"/>
          </a:lnRef>
          <a:fillRef idx="0">
            <a:schemeClr val="accent1"/>
          </a:fillRef>
          <a:effectRef idx="0">
            <a:schemeClr val="accent1"/>
          </a:effectRef>
          <a:fontRef idx="minor">
            <a:schemeClr val="tx1"/>
          </a:fontRef>
        </p:style>
      </p:cxnSp>
      <p:sp>
        <p:nvSpPr>
          <p:cNvPr id="9" name="Content Placeholder 3">
            <a:extLst>
              <a:ext uri="{FF2B5EF4-FFF2-40B4-BE49-F238E27FC236}">
                <a16:creationId xmlns:a16="http://schemas.microsoft.com/office/drawing/2014/main" id="{A8FC030B-493B-4749-82BE-52FFCCB68666}"/>
              </a:ext>
            </a:extLst>
          </p:cNvPr>
          <p:cNvSpPr txBox="1">
            <a:spLocks/>
          </p:cNvSpPr>
          <p:nvPr userDrawn="1"/>
        </p:nvSpPr>
        <p:spPr>
          <a:xfrm>
            <a:off x="5029200" y="1465060"/>
            <a:ext cx="2971800" cy="805220"/>
          </a:xfrm>
          <a:prstGeom prst="rect">
            <a:avLst/>
          </a:prstGeom>
        </p:spPr>
        <p:txBody>
          <a:bodyPr vert="horz" lIns="91407" tIns="45704" rIns="91407" bIns="45704" rtlCol="0">
            <a:noAutofit/>
          </a:bodyPr>
          <a:lstStyle>
            <a:lvl1pPr marL="342900" indent="-342900" algn="l" defTabSz="914400" rtl="0" eaLnBrk="1" latinLnBrk="0" hangingPunct="1">
              <a:lnSpc>
                <a:spcPct val="100000"/>
              </a:lnSpc>
              <a:spcBef>
                <a:spcPts val="1800"/>
              </a:spcBef>
              <a:spcAft>
                <a:spcPts val="600"/>
              </a:spcAft>
              <a:buClr>
                <a:schemeClr val="accent6">
                  <a:lumMod val="75000"/>
                </a:schemeClr>
              </a:buClr>
              <a:buFont typeface="Arial" pitchFamily="34" charset="0"/>
              <a:buChar char="•"/>
              <a:defRPr sz="2800" kern="1200" baseline="0">
                <a:solidFill>
                  <a:srgbClr val="595959"/>
                </a:solidFill>
                <a:latin typeface="Verdana" pitchFamily="34" charset="0"/>
                <a:ea typeface="+mn-ea"/>
                <a:cs typeface="+mn-cs"/>
              </a:defRPr>
            </a:lvl1pPr>
            <a:lvl2pPr marL="742950" indent="-285750" algn="l" defTabSz="914400" rtl="0" eaLnBrk="1" latinLnBrk="0" hangingPunct="1">
              <a:lnSpc>
                <a:spcPct val="100000"/>
              </a:lnSpc>
              <a:spcBef>
                <a:spcPts val="0"/>
              </a:spcBef>
              <a:spcAft>
                <a:spcPts val="600"/>
              </a:spcAft>
              <a:buClr>
                <a:schemeClr val="accent6">
                  <a:lumMod val="75000"/>
                </a:schemeClr>
              </a:buClr>
              <a:buFont typeface="Arial" pitchFamily="34" charset="0"/>
              <a:buChar char="–"/>
              <a:defRPr sz="2000" kern="1200">
                <a:solidFill>
                  <a:srgbClr val="595959"/>
                </a:solidFill>
                <a:latin typeface="Verdana" pitchFamily="34" charset="0"/>
                <a:ea typeface="+mn-ea"/>
                <a:cs typeface="+mn-cs"/>
              </a:defRPr>
            </a:lvl2pPr>
            <a:lvl3pPr marL="1143000" indent="-228600" algn="l" defTabSz="914400" rtl="0" eaLnBrk="1" latinLnBrk="0" hangingPunct="1">
              <a:lnSpc>
                <a:spcPct val="100000"/>
              </a:lnSpc>
              <a:spcBef>
                <a:spcPts val="0"/>
              </a:spcBef>
              <a:spcAft>
                <a:spcPts val="600"/>
              </a:spcAft>
              <a:buFont typeface="Arial" pitchFamily="34" charset="0"/>
              <a:buChar char="•"/>
              <a:defRPr sz="1800" kern="1200">
                <a:solidFill>
                  <a:srgbClr val="595959"/>
                </a:solidFill>
                <a:latin typeface="Verdana" pitchFamily="34" charset="0"/>
                <a:ea typeface="+mn-ea"/>
                <a:cs typeface="+mn-cs"/>
              </a:defRPr>
            </a:lvl3pPr>
            <a:lvl4pPr marL="1600200" indent="-228600" algn="l" defTabSz="914400" rtl="0" eaLnBrk="1" latinLnBrk="0" hangingPunct="1">
              <a:lnSpc>
                <a:spcPct val="100000"/>
              </a:lnSpc>
              <a:spcBef>
                <a:spcPts val="0"/>
              </a:spcBef>
              <a:spcAft>
                <a:spcPts val="600"/>
              </a:spcAft>
              <a:buFont typeface="Arial" pitchFamily="34" charset="0"/>
              <a:buChar char="–"/>
              <a:defRPr sz="1800" kern="1200">
                <a:solidFill>
                  <a:srgbClr val="595959"/>
                </a:solidFill>
                <a:latin typeface="Verdana"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lumMod val="50000"/>
                    <a:lumOff val="50000"/>
                  </a:schemeClr>
                </a:solidFill>
                <a:latin typeface="Verdana"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fontAlgn="auto">
              <a:spcAft>
                <a:spcPts val="1200"/>
              </a:spcAft>
              <a:buFont typeface="Arial" pitchFamily="34" charset="0"/>
              <a:buNone/>
            </a:pPr>
            <a:r>
              <a:rPr lang="en-US" sz="4800" b="1">
                <a:solidFill>
                  <a:schemeClr val="accent1"/>
                </a:solidFill>
                <a:latin typeface="Arial" panose="020B0604020202020204" pitchFamily="34" charset="0"/>
                <a:cs typeface="Arial" panose="020B0604020202020204" pitchFamily="34" charset="0"/>
              </a:rPr>
              <a:t>AGENDA</a:t>
            </a:r>
          </a:p>
        </p:txBody>
      </p:sp>
      <p:pic>
        <p:nvPicPr>
          <p:cNvPr id="10" name="Graphic 9" descr="Agenda Icon">
            <a:extLst>
              <a:ext uri="{FF2B5EF4-FFF2-40B4-BE49-F238E27FC236}">
                <a16:creationId xmlns:a16="http://schemas.microsoft.com/office/drawing/2014/main" id="{3D8415D1-0A4D-4110-BA92-CE526A2CD665}"/>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191000" y="1542774"/>
            <a:ext cx="649793" cy="649793"/>
          </a:xfrm>
          <a:prstGeom prst="rect">
            <a:avLst/>
          </a:prstGeom>
        </p:spPr>
      </p:pic>
    </p:spTree>
    <p:extLst>
      <p:ext uri="{BB962C8B-B14F-4D97-AF65-F5344CB8AC3E}">
        <p14:creationId xmlns:p14="http://schemas.microsoft.com/office/powerpoint/2010/main" val="422992389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Agenda | 2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EFDE4D-4E6D-4F21-BD81-E620A0364640}"/>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9BF6E2F2-CDA5-48A4-BE7A-3007CED474CD}"/>
              </a:ext>
            </a:extLst>
          </p:cNvPr>
          <p:cNvSpPr>
            <a:spLocks noGrp="1"/>
          </p:cNvSpPr>
          <p:nvPr>
            <p:ph type="sldNum" sz="quarter" idx="10"/>
          </p:nvPr>
        </p:nvSpPr>
        <p:spPr/>
        <p:txBody>
          <a:bodyPr/>
          <a:lstStyle/>
          <a:p>
            <a:pPr>
              <a:defRPr/>
            </a:pPr>
            <a:fld id="{AC4DA40E-F042-4786-9F90-2440A40F7DC7}" type="slidenum">
              <a:rPr lang="en-US" smtClean="0"/>
              <a:pPr>
                <a:defRPr/>
              </a:pPr>
              <a:t>‹#›</a:t>
            </a:fld>
            <a:endParaRPr lang="en-US"/>
          </a:p>
        </p:txBody>
      </p:sp>
      <p:cxnSp>
        <p:nvCxnSpPr>
          <p:cNvPr id="4" name="Straight Connector 3">
            <a:extLst>
              <a:ext uri="{FF2B5EF4-FFF2-40B4-BE49-F238E27FC236}">
                <a16:creationId xmlns:a16="http://schemas.microsoft.com/office/drawing/2014/main" id="{09B19271-F0AA-483D-96A1-2EE447D50549}"/>
              </a:ext>
            </a:extLst>
          </p:cNvPr>
          <p:cNvCxnSpPr>
            <a:cxnSpLocks/>
          </p:cNvCxnSpPr>
          <p:nvPr/>
        </p:nvCxnSpPr>
        <p:spPr>
          <a:xfrm>
            <a:off x="1981200" y="2423160"/>
            <a:ext cx="8229600" cy="0"/>
          </a:xfrm>
          <a:prstGeom prst="line">
            <a:avLst/>
          </a:prstGeom>
        </p:spPr>
        <p:style>
          <a:lnRef idx="1">
            <a:schemeClr val="accent1"/>
          </a:lnRef>
          <a:fillRef idx="0">
            <a:schemeClr val="accent1"/>
          </a:fillRef>
          <a:effectRef idx="0">
            <a:schemeClr val="accent1"/>
          </a:effectRef>
          <a:fontRef idx="minor">
            <a:schemeClr val="tx1"/>
          </a:fontRef>
        </p:style>
      </p:cxnSp>
      <p:sp>
        <p:nvSpPr>
          <p:cNvPr id="5" name="Content Placeholder 3">
            <a:extLst>
              <a:ext uri="{FF2B5EF4-FFF2-40B4-BE49-F238E27FC236}">
                <a16:creationId xmlns:a16="http://schemas.microsoft.com/office/drawing/2014/main" id="{C0703193-5701-40C5-9D75-83B6B4498186}"/>
              </a:ext>
            </a:extLst>
          </p:cNvPr>
          <p:cNvSpPr txBox="1">
            <a:spLocks/>
          </p:cNvSpPr>
          <p:nvPr/>
        </p:nvSpPr>
        <p:spPr>
          <a:xfrm>
            <a:off x="5029200" y="1465060"/>
            <a:ext cx="2971800" cy="805220"/>
          </a:xfrm>
          <a:prstGeom prst="rect">
            <a:avLst/>
          </a:prstGeom>
        </p:spPr>
        <p:txBody>
          <a:bodyPr vert="horz" lIns="91407" tIns="45704" rIns="91407" bIns="45704" rtlCol="0">
            <a:noAutofit/>
          </a:bodyPr>
          <a:lstStyle>
            <a:lvl1pPr marL="342900" indent="-342900" algn="l" defTabSz="914400" rtl="0" eaLnBrk="1" latinLnBrk="0" hangingPunct="1">
              <a:lnSpc>
                <a:spcPct val="100000"/>
              </a:lnSpc>
              <a:spcBef>
                <a:spcPts val="1800"/>
              </a:spcBef>
              <a:spcAft>
                <a:spcPts val="600"/>
              </a:spcAft>
              <a:buClr>
                <a:schemeClr val="accent6">
                  <a:lumMod val="75000"/>
                </a:schemeClr>
              </a:buClr>
              <a:buFont typeface="Arial" pitchFamily="34" charset="0"/>
              <a:buChar char="•"/>
              <a:defRPr sz="2800" kern="1200" baseline="0">
                <a:solidFill>
                  <a:srgbClr val="595959"/>
                </a:solidFill>
                <a:latin typeface="Verdana" pitchFamily="34" charset="0"/>
                <a:ea typeface="+mn-ea"/>
                <a:cs typeface="+mn-cs"/>
              </a:defRPr>
            </a:lvl1pPr>
            <a:lvl2pPr marL="742950" indent="-285750" algn="l" defTabSz="914400" rtl="0" eaLnBrk="1" latinLnBrk="0" hangingPunct="1">
              <a:lnSpc>
                <a:spcPct val="100000"/>
              </a:lnSpc>
              <a:spcBef>
                <a:spcPts val="0"/>
              </a:spcBef>
              <a:spcAft>
                <a:spcPts val="600"/>
              </a:spcAft>
              <a:buClr>
                <a:schemeClr val="accent6">
                  <a:lumMod val="75000"/>
                </a:schemeClr>
              </a:buClr>
              <a:buFont typeface="Arial" pitchFamily="34" charset="0"/>
              <a:buChar char="–"/>
              <a:defRPr sz="2000" kern="1200">
                <a:solidFill>
                  <a:srgbClr val="595959"/>
                </a:solidFill>
                <a:latin typeface="Verdana" pitchFamily="34" charset="0"/>
                <a:ea typeface="+mn-ea"/>
                <a:cs typeface="+mn-cs"/>
              </a:defRPr>
            </a:lvl2pPr>
            <a:lvl3pPr marL="1143000" indent="-228600" algn="l" defTabSz="914400" rtl="0" eaLnBrk="1" latinLnBrk="0" hangingPunct="1">
              <a:lnSpc>
                <a:spcPct val="100000"/>
              </a:lnSpc>
              <a:spcBef>
                <a:spcPts val="0"/>
              </a:spcBef>
              <a:spcAft>
                <a:spcPts val="600"/>
              </a:spcAft>
              <a:buFont typeface="Arial" pitchFamily="34" charset="0"/>
              <a:buChar char="•"/>
              <a:defRPr sz="1800" kern="1200">
                <a:solidFill>
                  <a:srgbClr val="595959"/>
                </a:solidFill>
                <a:latin typeface="Verdana" pitchFamily="34" charset="0"/>
                <a:ea typeface="+mn-ea"/>
                <a:cs typeface="+mn-cs"/>
              </a:defRPr>
            </a:lvl3pPr>
            <a:lvl4pPr marL="1600200" indent="-228600" algn="l" defTabSz="914400" rtl="0" eaLnBrk="1" latinLnBrk="0" hangingPunct="1">
              <a:lnSpc>
                <a:spcPct val="100000"/>
              </a:lnSpc>
              <a:spcBef>
                <a:spcPts val="0"/>
              </a:spcBef>
              <a:spcAft>
                <a:spcPts val="600"/>
              </a:spcAft>
              <a:buFont typeface="Arial" pitchFamily="34" charset="0"/>
              <a:buChar char="–"/>
              <a:defRPr sz="1800" kern="1200">
                <a:solidFill>
                  <a:srgbClr val="595959"/>
                </a:solidFill>
                <a:latin typeface="Verdana"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lumMod val="50000"/>
                    <a:lumOff val="50000"/>
                  </a:schemeClr>
                </a:solidFill>
                <a:latin typeface="Verdana"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fontAlgn="auto">
              <a:spcAft>
                <a:spcPts val="1200"/>
              </a:spcAft>
              <a:buFont typeface="Arial" pitchFamily="34" charset="0"/>
              <a:buNone/>
            </a:pPr>
            <a:r>
              <a:rPr lang="en-US" sz="4800" b="1">
                <a:solidFill>
                  <a:schemeClr val="accent1"/>
                </a:solidFill>
                <a:latin typeface="Arial" panose="020B0604020202020204" pitchFamily="34" charset="0"/>
                <a:cs typeface="Arial" panose="020B0604020202020204" pitchFamily="34" charset="0"/>
              </a:rPr>
              <a:t>AGENDA</a:t>
            </a:r>
          </a:p>
        </p:txBody>
      </p:sp>
      <p:pic>
        <p:nvPicPr>
          <p:cNvPr id="6" name="Graphic 5" descr="Agenda Icon">
            <a:extLst>
              <a:ext uri="{FF2B5EF4-FFF2-40B4-BE49-F238E27FC236}">
                <a16:creationId xmlns:a16="http://schemas.microsoft.com/office/drawing/2014/main" id="{B23B7927-0A2F-4DED-A432-FCCBFB5D644B}"/>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191000" y="1542774"/>
            <a:ext cx="649793" cy="649793"/>
          </a:xfrm>
          <a:prstGeom prst="rect">
            <a:avLst/>
          </a:prstGeom>
        </p:spPr>
      </p:pic>
      <p:sp>
        <p:nvSpPr>
          <p:cNvPr id="8" name="Text Placeholder 2">
            <a:extLst>
              <a:ext uri="{FF2B5EF4-FFF2-40B4-BE49-F238E27FC236}">
                <a16:creationId xmlns:a16="http://schemas.microsoft.com/office/drawing/2014/main" id="{44AB2E9B-561C-4262-8E4A-9A3965563F7B}"/>
              </a:ext>
            </a:extLst>
          </p:cNvPr>
          <p:cNvSpPr>
            <a:spLocks noGrp="1"/>
          </p:cNvSpPr>
          <p:nvPr>
            <p:ph idx="11" hasCustomPrompt="1"/>
          </p:nvPr>
        </p:nvSpPr>
        <p:spPr>
          <a:xfrm>
            <a:off x="2185785" y="2651759"/>
            <a:ext cx="3749040" cy="3703319"/>
          </a:xfrm>
          <a:prstGeom prst="rect">
            <a:avLst/>
          </a:prstGeom>
        </p:spPr>
        <p:txBody>
          <a:bodyPr vert="horz" lIns="91440" tIns="45720" rIns="91440" bIns="45720" rtlCol="0">
            <a:noAutofit/>
          </a:bodyPr>
          <a:lstStyle>
            <a:lvl1pPr marL="457200" indent="-457200">
              <a:buFont typeface="Arial" panose="020B0604020202020204" pitchFamily="34" charset="0"/>
              <a:buChar char="•"/>
              <a:defRPr sz="2800"/>
            </a:lvl1pPr>
          </a:lstStyle>
          <a:p>
            <a:pPr lvl="0"/>
            <a:r>
              <a:rPr lang="en-US"/>
              <a:t>Click to edit text</a:t>
            </a:r>
          </a:p>
          <a:p>
            <a:pPr lvl="0"/>
            <a:r>
              <a:rPr lang="en-US"/>
              <a:t>Click to edit text</a:t>
            </a:r>
          </a:p>
          <a:p>
            <a:pPr lvl="0"/>
            <a:r>
              <a:rPr lang="en-US"/>
              <a:t>Click to edit text</a:t>
            </a:r>
          </a:p>
          <a:p>
            <a:pPr lvl="0"/>
            <a:r>
              <a:rPr lang="en-US"/>
              <a:t>Click to edit text</a:t>
            </a:r>
          </a:p>
          <a:p>
            <a:pPr lvl="0"/>
            <a:r>
              <a:rPr lang="en-US"/>
              <a:t>Click to edit text</a:t>
            </a:r>
          </a:p>
          <a:p>
            <a:pPr lvl="0"/>
            <a:r>
              <a:rPr lang="en-US"/>
              <a:t>Click to edit text</a:t>
            </a:r>
          </a:p>
          <a:p>
            <a:pPr lvl="0"/>
            <a:endParaRPr lang="en-US"/>
          </a:p>
          <a:p>
            <a:pPr lvl="0"/>
            <a:endParaRPr lang="en-US"/>
          </a:p>
        </p:txBody>
      </p:sp>
      <p:sp>
        <p:nvSpPr>
          <p:cNvPr id="9" name="Text Placeholder 2">
            <a:extLst>
              <a:ext uri="{FF2B5EF4-FFF2-40B4-BE49-F238E27FC236}">
                <a16:creationId xmlns:a16="http://schemas.microsoft.com/office/drawing/2014/main" id="{DA15520C-1CFE-499F-81AD-C4D80CD9809D}"/>
              </a:ext>
            </a:extLst>
          </p:cNvPr>
          <p:cNvSpPr>
            <a:spLocks noGrp="1"/>
          </p:cNvSpPr>
          <p:nvPr>
            <p:ph idx="12" hasCustomPrompt="1"/>
          </p:nvPr>
        </p:nvSpPr>
        <p:spPr>
          <a:xfrm>
            <a:off x="6257177" y="2659304"/>
            <a:ext cx="3749040" cy="3703319"/>
          </a:xfrm>
          <a:prstGeom prst="rect">
            <a:avLst/>
          </a:prstGeom>
        </p:spPr>
        <p:txBody>
          <a:bodyPr vert="horz" lIns="91440" tIns="45720" rIns="91440" bIns="45720" rtlCol="0">
            <a:noAutofit/>
          </a:bodyPr>
          <a:lstStyle>
            <a:lvl1pPr marL="457200" indent="-457200">
              <a:buFont typeface="Arial" panose="020B0604020202020204" pitchFamily="34" charset="0"/>
              <a:buChar char="•"/>
              <a:defRPr sz="2800"/>
            </a:lvl1pPr>
          </a:lstStyle>
          <a:p>
            <a:pPr lvl="0"/>
            <a:r>
              <a:rPr lang="en-US"/>
              <a:t>Click to edit text</a:t>
            </a:r>
          </a:p>
          <a:p>
            <a:pPr lvl="0"/>
            <a:r>
              <a:rPr lang="en-US"/>
              <a:t>Click to edit text</a:t>
            </a:r>
          </a:p>
          <a:p>
            <a:pPr lvl="0"/>
            <a:r>
              <a:rPr lang="en-US"/>
              <a:t>Click to edit text</a:t>
            </a:r>
          </a:p>
          <a:p>
            <a:pPr lvl="0"/>
            <a:r>
              <a:rPr lang="en-US"/>
              <a:t>Click to edit text</a:t>
            </a:r>
          </a:p>
          <a:p>
            <a:pPr lvl="0"/>
            <a:r>
              <a:rPr lang="en-US"/>
              <a:t>Click to edit text</a:t>
            </a:r>
          </a:p>
          <a:p>
            <a:pPr lvl="0"/>
            <a:r>
              <a:rPr lang="en-US"/>
              <a:t>Click to edit text</a:t>
            </a:r>
          </a:p>
          <a:p>
            <a:pPr lvl="0"/>
            <a:endParaRPr lang="en-US"/>
          </a:p>
          <a:p>
            <a:pPr lvl="0"/>
            <a:endParaRPr lang="en-US"/>
          </a:p>
        </p:txBody>
      </p:sp>
      <p:cxnSp>
        <p:nvCxnSpPr>
          <p:cNvPr id="10" name="Straight Connector 9">
            <a:extLst>
              <a:ext uri="{FF2B5EF4-FFF2-40B4-BE49-F238E27FC236}">
                <a16:creationId xmlns:a16="http://schemas.microsoft.com/office/drawing/2014/main" id="{716431C0-A7F0-417D-A9F7-625334D0CDB9}"/>
              </a:ext>
            </a:extLst>
          </p:cNvPr>
          <p:cNvCxnSpPr>
            <a:cxnSpLocks/>
          </p:cNvCxnSpPr>
          <p:nvPr userDrawn="1"/>
        </p:nvCxnSpPr>
        <p:spPr>
          <a:xfrm>
            <a:off x="1981200" y="2423160"/>
            <a:ext cx="8229600" cy="0"/>
          </a:xfrm>
          <a:prstGeom prst="line">
            <a:avLst/>
          </a:prstGeom>
        </p:spPr>
        <p:style>
          <a:lnRef idx="1">
            <a:schemeClr val="accent1"/>
          </a:lnRef>
          <a:fillRef idx="0">
            <a:schemeClr val="accent1"/>
          </a:fillRef>
          <a:effectRef idx="0">
            <a:schemeClr val="accent1"/>
          </a:effectRef>
          <a:fontRef idx="minor">
            <a:schemeClr val="tx1"/>
          </a:fontRef>
        </p:style>
      </p:cxnSp>
      <p:sp>
        <p:nvSpPr>
          <p:cNvPr id="11" name="Content Placeholder 3">
            <a:extLst>
              <a:ext uri="{FF2B5EF4-FFF2-40B4-BE49-F238E27FC236}">
                <a16:creationId xmlns:a16="http://schemas.microsoft.com/office/drawing/2014/main" id="{525E68FB-2560-49DE-9C99-DDAC650F5AE8}"/>
              </a:ext>
            </a:extLst>
          </p:cNvPr>
          <p:cNvSpPr txBox="1">
            <a:spLocks/>
          </p:cNvSpPr>
          <p:nvPr userDrawn="1"/>
        </p:nvSpPr>
        <p:spPr>
          <a:xfrm>
            <a:off x="5029200" y="1465060"/>
            <a:ext cx="2971800" cy="805220"/>
          </a:xfrm>
          <a:prstGeom prst="rect">
            <a:avLst/>
          </a:prstGeom>
        </p:spPr>
        <p:txBody>
          <a:bodyPr vert="horz" lIns="91407" tIns="45704" rIns="91407" bIns="45704" rtlCol="0">
            <a:noAutofit/>
          </a:bodyPr>
          <a:lstStyle>
            <a:lvl1pPr marL="342900" indent="-342900" algn="l" defTabSz="914400" rtl="0" eaLnBrk="1" latinLnBrk="0" hangingPunct="1">
              <a:lnSpc>
                <a:spcPct val="100000"/>
              </a:lnSpc>
              <a:spcBef>
                <a:spcPts val="1800"/>
              </a:spcBef>
              <a:spcAft>
                <a:spcPts val="600"/>
              </a:spcAft>
              <a:buClr>
                <a:schemeClr val="accent6">
                  <a:lumMod val="75000"/>
                </a:schemeClr>
              </a:buClr>
              <a:buFont typeface="Arial" pitchFamily="34" charset="0"/>
              <a:buChar char="•"/>
              <a:defRPr sz="2800" kern="1200" baseline="0">
                <a:solidFill>
                  <a:srgbClr val="595959"/>
                </a:solidFill>
                <a:latin typeface="Verdana" pitchFamily="34" charset="0"/>
                <a:ea typeface="+mn-ea"/>
                <a:cs typeface="+mn-cs"/>
              </a:defRPr>
            </a:lvl1pPr>
            <a:lvl2pPr marL="742950" indent="-285750" algn="l" defTabSz="914400" rtl="0" eaLnBrk="1" latinLnBrk="0" hangingPunct="1">
              <a:lnSpc>
                <a:spcPct val="100000"/>
              </a:lnSpc>
              <a:spcBef>
                <a:spcPts val="0"/>
              </a:spcBef>
              <a:spcAft>
                <a:spcPts val="600"/>
              </a:spcAft>
              <a:buClr>
                <a:schemeClr val="accent6">
                  <a:lumMod val="75000"/>
                </a:schemeClr>
              </a:buClr>
              <a:buFont typeface="Arial" pitchFamily="34" charset="0"/>
              <a:buChar char="–"/>
              <a:defRPr sz="2000" kern="1200">
                <a:solidFill>
                  <a:srgbClr val="595959"/>
                </a:solidFill>
                <a:latin typeface="Verdana" pitchFamily="34" charset="0"/>
                <a:ea typeface="+mn-ea"/>
                <a:cs typeface="+mn-cs"/>
              </a:defRPr>
            </a:lvl2pPr>
            <a:lvl3pPr marL="1143000" indent="-228600" algn="l" defTabSz="914400" rtl="0" eaLnBrk="1" latinLnBrk="0" hangingPunct="1">
              <a:lnSpc>
                <a:spcPct val="100000"/>
              </a:lnSpc>
              <a:spcBef>
                <a:spcPts val="0"/>
              </a:spcBef>
              <a:spcAft>
                <a:spcPts val="600"/>
              </a:spcAft>
              <a:buFont typeface="Arial" pitchFamily="34" charset="0"/>
              <a:buChar char="•"/>
              <a:defRPr sz="1800" kern="1200">
                <a:solidFill>
                  <a:srgbClr val="595959"/>
                </a:solidFill>
                <a:latin typeface="Verdana" pitchFamily="34" charset="0"/>
                <a:ea typeface="+mn-ea"/>
                <a:cs typeface="+mn-cs"/>
              </a:defRPr>
            </a:lvl3pPr>
            <a:lvl4pPr marL="1600200" indent="-228600" algn="l" defTabSz="914400" rtl="0" eaLnBrk="1" latinLnBrk="0" hangingPunct="1">
              <a:lnSpc>
                <a:spcPct val="100000"/>
              </a:lnSpc>
              <a:spcBef>
                <a:spcPts val="0"/>
              </a:spcBef>
              <a:spcAft>
                <a:spcPts val="600"/>
              </a:spcAft>
              <a:buFont typeface="Arial" pitchFamily="34" charset="0"/>
              <a:buChar char="–"/>
              <a:defRPr sz="1800" kern="1200">
                <a:solidFill>
                  <a:srgbClr val="595959"/>
                </a:solidFill>
                <a:latin typeface="Verdana"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lumMod val="50000"/>
                    <a:lumOff val="50000"/>
                  </a:schemeClr>
                </a:solidFill>
                <a:latin typeface="Verdana"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fontAlgn="auto">
              <a:spcAft>
                <a:spcPts val="1200"/>
              </a:spcAft>
              <a:buFont typeface="Arial" pitchFamily="34" charset="0"/>
              <a:buNone/>
            </a:pPr>
            <a:r>
              <a:rPr lang="en-US" sz="4800" b="1">
                <a:solidFill>
                  <a:schemeClr val="accent1"/>
                </a:solidFill>
                <a:latin typeface="Arial" panose="020B0604020202020204" pitchFamily="34" charset="0"/>
                <a:cs typeface="Arial" panose="020B0604020202020204" pitchFamily="34" charset="0"/>
              </a:rPr>
              <a:t>AGENDA</a:t>
            </a:r>
          </a:p>
        </p:txBody>
      </p:sp>
      <p:pic>
        <p:nvPicPr>
          <p:cNvPr id="12" name="Graphic 11" descr="Agenda Icon">
            <a:extLst>
              <a:ext uri="{FF2B5EF4-FFF2-40B4-BE49-F238E27FC236}">
                <a16:creationId xmlns:a16="http://schemas.microsoft.com/office/drawing/2014/main" id="{948FBE12-773A-4977-A7E2-6858476371F6}"/>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191000" y="1542774"/>
            <a:ext cx="649793" cy="649793"/>
          </a:xfrm>
          <a:prstGeom prst="rect">
            <a:avLst/>
          </a:prstGeom>
        </p:spPr>
      </p:pic>
    </p:spTree>
    <p:extLst>
      <p:ext uri="{BB962C8B-B14F-4D97-AF65-F5344CB8AC3E}">
        <p14:creationId xmlns:p14="http://schemas.microsoft.com/office/powerpoint/2010/main" val="266255478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Mission/Vision">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32015DEA-7CA9-4339-9DC2-6DAE5B32A4CC}"/>
              </a:ext>
            </a:extLst>
          </p:cNvPr>
          <p:cNvSpPr>
            <a:spLocks noGrp="1"/>
          </p:cNvSpPr>
          <p:nvPr>
            <p:ph type="sldNum" sz="quarter" idx="10"/>
          </p:nvPr>
        </p:nvSpPr>
        <p:spPr/>
        <p:txBody>
          <a:bodyPr/>
          <a:lstStyle/>
          <a:p>
            <a:pPr>
              <a:defRPr/>
            </a:pPr>
            <a:fld id="{AC4DA40E-F042-4786-9F90-2440A40F7DC7}" type="slidenum">
              <a:rPr lang="en-US" smtClean="0"/>
              <a:pPr>
                <a:defRPr/>
              </a:pPr>
              <a:t>‹#›</a:t>
            </a:fld>
            <a:endParaRPr lang="en-US"/>
          </a:p>
        </p:txBody>
      </p:sp>
      <p:sp>
        <p:nvSpPr>
          <p:cNvPr id="4" name="Rectangle 3">
            <a:extLst>
              <a:ext uri="{FF2B5EF4-FFF2-40B4-BE49-F238E27FC236}">
                <a16:creationId xmlns:a16="http://schemas.microsoft.com/office/drawing/2014/main" id="{24552162-D5F4-4885-B41E-AA973D17F80A}"/>
              </a:ext>
            </a:extLst>
          </p:cNvPr>
          <p:cNvSpPr/>
          <p:nvPr/>
        </p:nvSpPr>
        <p:spPr>
          <a:xfrm>
            <a:off x="0" y="-40640"/>
            <a:ext cx="12192000" cy="693928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Content Placeholder 2">
            <a:extLst>
              <a:ext uri="{FF2B5EF4-FFF2-40B4-BE49-F238E27FC236}">
                <a16:creationId xmlns:a16="http://schemas.microsoft.com/office/drawing/2014/main" id="{DD57F705-C653-468F-9F34-71B2A4D79827}"/>
              </a:ext>
            </a:extLst>
          </p:cNvPr>
          <p:cNvSpPr txBox="1">
            <a:spLocks/>
          </p:cNvSpPr>
          <p:nvPr/>
        </p:nvSpPr>
        <p:spPr>
          <a:xfrm>
            <a:off x="2940892" y="1025875"/>
            <a:ext cx="7217047" cy="2135394"/>
          </a:xfrm>
          <a:prstGeom prst="rect">
            <a:avLst/>
          </a:prstGeom>
        </p:spPr>
        <p:txBody>
          <a:bodyPr vert="horz" lIns="91440" tIns="45720" rIns="91440" bIns="45720" rtlCol="0" anchor="t">
            <a:normAutofit fontScale="92500" lnSpcReduction="10000"/>
          </a:bodyPr>
          <a:lstStyle>
            <a:lvl1pPr marL="342900" indent="-342900" algn="l" defTabSz="457200" rtl="0" eaLnBrk="1" latinLnBrk="0" hangingPunct="1">
              <a:spcBef>
                <a:spcPct val="20000"/>
              </a:spcBef>
              <a:buFont typeface="Arial"/>
              <a:buChar char="•"/>
              <a:defRPr sz="2800" kern="1200">
                <a:solidFill>
                  <a:srgbClr val="333333"/>
                </a:solidFill>
                <a:latin typeface="+mn-lt"/>
                <a:ea typeface="+mn-ea"/>
                <a:cs typeface="+mn-cs"/>
              </a:defRPr>
            </a:lvl1pPr>
            <a:lvl2pPr marL="742950" indent="-285750" algn="l" defTabSz="457200" rtl="0" eaLnBrk="1" latinLnBrk="0" hangingPunct="1">
              <a:spcBef>
                <a:spcPct val="20000"/>
              </a:spcBef>
              <a:buFont typeface="Arial"/>
              <a:buChar char="–"/>
              <a:defRPr sz="2400" kern="1200">
                <a:solidFill>
                  <a:srgbClr val="333333"/>
                </a:solidFill>
                <a:latin typeface="+mn-lt"/>
                <a:ea typeface="+mn-ea"/>
                <a:cs typeface="+mn-cs"/>
              </a:defRPr>
            </a:lvl2pPr>
            <a:lvl3pPr marL="1143000" indent="-228600" algn="l" defTabSz="457200" rtl="0" eaLnBrk="1" latinLnBrk="0" hangingPunct="1">
              <a:spcBef>
                <a:spcPct val="20000"/>
              </a:spcBef>
              <a:buFont typeface="Arial"/>
              <a:buChar char="•"/>
              <a:defRPr sz="2000" kern="1200">
                <a:solidFill>
                  <a:srgbClr val="333333"/>
                </a:solidFill>
                <a:latin typeface="+mn-lt"/>
                <a:ea typeface="+mn-ea"/>
                <a:cs typeface="+mn-cs"/>
              </a:defRPr>
            </a:lvl3pPr>
            <a:lvl4pPr marL="1600200" indent="-228600" algn="l" defTabSz="457200" rtl="0" eaLnBrk="1" latinLnBrk="0" hangingPunct="1">
              <a:spcBef>
                <a:spcPct val="20000"/>
              </a:spcBef>
              <a:buFont typeface="Arial"/>
              <a:buChar char="–"/>
              <a:defRPr sz="1800" kern="1200">
                <a:solidFill>
                  <a:srgbClr val="333333"/>
                </a:solidFill>
                <a:latin typeface="+mn-lt"/>
                <a:ea typeface="+mn-ea"/>
                <a:cs typeface="+mn-cs"/>
              </a:defRPr>
            </a:lvl4pPr>
            <a:lvl5pPr marL="2057400" indent="-228600" algn="l" defTabSz="457200" rtl="0" eaLnBrk="1" latinLnBrk="0" hangingPunct="1">
              <a:spcBef>
                <a:spcPct val="20000"/>
              </a:spcBef>
              <a:buFont typeface="Arial"/>
              <a:buChar char="»"/>
              <a:defRPr sz="1400" kern="1200">
                <a:solidFill>
                  <a:srgbClr val="333333"/>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70000"/>
              </a:lnSpc>
              <a:spcBef>
                <a:spcPts val="0"/>
              </a:spcBef>
              <a:spcAft>
                <a:spcPts val="1200"/>
              </a:spcAft>
              <a:buNone/>
            </a:pPr>
            <a:r>
              <a:rPr lang="en-US" sz="2000" b="1">
                <a:solidFill>
                  <a:schemeClr val="bg1"/>
                </a:solidFill>
                <a:latin typeface="Arial"/>
                <a:cs typeface="Segoe UI Light"/>
              </a:rPr>
              <a:t>MISSION</a:t>
            </a:r>
            <a:endParaRPr lang="en-US" sz="2000">
              <a:solidFill>
                <a:schemeClr val="bg1"/>
              </a:solidFill>
              <a:latin typeface="Arial"/>
              <a:cs typeface="Segoe UI Light"/>
            </a:endParaRPr>
          </a:p>
          <a:p>
            <a:pPr marL="0" indent="0">
              <a:lnSpc>
                <a:spcPct val="170000"/>
              </a:lnSpc>
              <a:spcBef>
                <a:spcPts val="0"/>
              </a:spcBef>
              <a:spcAft>
                <a:spcPts val="1200"/>
              </a:spcAft>
              <a:buNone/>
            </a:pPr>
            <a:r>
              <a:rPr lang="en-US" sz="2000">
                <a:solidFill>
                  <a:schemeClr val="bg1"/>
                </a:solidFill>
                <a:latin typeface="Arial"/>
                <a:cs typeface="Segoe UI Light"/>
              </a:rPr>
              <a:t>Create opportunities through SBIR/STTR awards to leverage small business knowledge and technology development for maximum impact and contribution</a:t>
            </a:r>
          </a:p>
        </p:txBody>
      </p:sp>
      <p:sp>
        <p:nvSpPr>
          <p:cNvPr id="6" name="Content Placeholder 2">
            <a:extLst>
              <a:ext uri="{FF2B5EF4-FFF2-40B4-BE49-F238E27FC236}">
                <a16:creationId xmlns:a16="http://schemas.microsoft.com/office/drawing/2014/main" id="{13F5E901-D8E7-4E00-8DFA-4090F5812B1C}"/>
              </a:ext>
            </a:extLst>
          </p:cNvPr>
          <p:cNvSpPr txBox="1">
            <a:spLocks/>
          </p:cNvSpPr>
          <p:nvPr/>
        </p:nvSpPr>
        <p:spPr>
          <a:xfrm>
            <a:off x="2938071" y="3764422"/>
            <a:ext cx="7332222" cy="2088615"/>
          </a:xfrm>
          <a:prstGeom prst="rect">
            <a:avLst/>
          </a:prstGeom>
        </p:spPr>
        <p:txBody>
          <a:bodyPr vert="horz" lIns="91440" tIns="45720" rIns="91440" bIns="45720" rtlCol="0" anchor="t">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Segoe UI Light" panose="020B0502040204020203" pitchFamily="34" charset="0"/>
                <a:ea typeface="+mn-ea"/>
                <a:cs typeface="Segoe UI Light" panose="020B0502040204020203"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Segoe UI Light" panose="020B0502040204020203" pitchFamily="34" charset="0"/>
                <a:ea typeface="+mn-ea"/>
                <a:cs typeface="Segoe UI Light" panose="020B0502040204020203"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Segoe UI Light" panose="020B0502040204020203" pitchFamily="34" charset="0"/>
                <a:ea typeface="+mn-ea"/>
                <a:cs typeface="Segoe UI Light" panose="020B0502040204020203"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Light" panose="020B0502040204020203" pitchFamily="34" charset="0"/>
                <a:ea typeface="+mn-ea"/>
                <a:cs typeface="Segoe UI Light" panose="020B0502040204020203"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Light" panose="020B0502040204020203" pitchFamily="34" charset="0"/>
                <a:ea typeface="+mn-ea"/>
                <a:cs typeface="Segoe UI Light"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70000"/>
              </a:lnSpc>
              <a:spcBef>
                <a:spcPts val="0"/>
              </a:spcBef>
              <a:spcAft>
                <a:spcPts val="1200"/>
              </a:spcAft>
              <a:buNone/>
            </a:pPr>
            <a:r>
              <a:rPr lang="en-US" sz="2000" b="1">
                <a:solidFill>
                  <a:schemeClr val="bg1"/>
                </a:solidFill>
                <a:latin typeface="Arial"/>
                <a:cs typeface="Segoe UI Light"/>
              </a:rPr>
              <a:t>VISION</a:t>
            </a:r>
            <a:endParaRPr lang="en-US" sz="2000">
              <a:solidFill>
                <a:schemeClr val="bg1"/>
              </a:solidFill>
              <a:latin typeface="Arial"/>
              <a:cs typeface="Segoe UI Light"/>
            </a:endParaRPr>
          </a:p>
          <a:p>
            <a:pPr marL="0" indent="0">
              <a:lnSpc>
                <a:spcPct val="170000"/>
              </a:lnSpc>
              <a:spcBef>
                <a:spcPts val="0"/>
              </a:spcBef>
              <a:spcAft>
                <a:spcPts val="1200"/>
              </a:spcAft>
              <a:buNone/>
            </a:pPr>
            <a:r>
              <a:rPr lang="en-US" sz="2000">
                <a:solidFill>
                  <a:schemeClr val="bg1"/>
                </a:solidFill>
                <a:latin typeface="Arial"/>
                <a:cs typeface="Segoe UI Light"/>
              </a:rPr>
              <a:t>Empower small businesses to deliver technological innovation that contributes to NASA’s missions, provides societal benefit, and grows the U.S. economy</a:t>
            </a:r>
          </a:p>
        </p:txBody>
      </p:sp>
      <p:cxnSp>
        <p:nvCxnSpPr>
          <p:cNvPr id="7" name="Straight Connector 6">
            <a:extLst>
              <a:ext uri="{FF2B5EF4-FFF2-40B4-BE49-F238E27FC236}">
                <a16:creationId xmlns:a16="http://schemas.microsoft.com/office/drawing/2014/main" id="{296B574A-FDCD-473C-AB71-19D1C9C7A31A}"/>
              </a:ext>
            </a:extLst>
          </p:cNvPr>
          <p:cNvCxnSpPr/>
          <p:nvPr/>
        </p:nvCxnSpPr>
        <p:spPr>
          <a:xfrm>
            <a:off x="3048988" y="3485509"/>
            <a:ext cx="7108951" cy="0"/>
          </a:xfrm>
          <a:prstGeom prst="line">
            <a:avLst/>
          </a:prstGeom>
          <a:ln w="6350" cmpd="sng">
            <a:solidFill>
              <a:schemeClr val="bg2"/>
            </a:solidFill>
          </a:ln>
          <a:effectLst/>
        </p:spPr>
        <p:style>
          <a:lnRef idx="2">
            <a:schemeClr val="accent1"/>
          </a:lnRef>
          <a:fillRef idx="0">
            <a:schemeClr val="accent1"/>
          </a:fillRef>
          <a:effectRef idx="1">
            <a:schemeClr val="accent1"/>
          </a:effectRef>
          <a:fontRef idx="minor">
            <a:schemeClr val="tx1"/>
          </a:fontRef>
        </p:style>
      </p:cxnSp>
      <p:pic>
        <p:nvPicPr>
          <p:cNvPr id="8" name="Graphic 53" descr="MIssion Icon ">
            <a:extLst>
              <a:ext uri="{FF2B5EF4-FFF2-40B4-BE49-F238E27FC236}">
                <a16:creationId xmlns:a16="http://schemas.microsoft.com/office/drawing/2014/main" id="{DD5472A5-A63A-4977-A746-E79CE198D73F}"/>
              </a:ext>
            </a:extLst>
          </p:cNvPr>
          <p:cNvPicPr>
            <a:picLocks noChangeAspect="1"/>
          </p:cNvPicPr>
          <p:nvPr/>
        </p:nvPicPr>
        <p:blipFill>
          <a:blip r:embed="rId2">
            <a:biLevel thresh="25000"/>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340096" y="1113666"/>
            <a:ext cx="425898" cy="425898"/>
          </a:xfrm>
          <a:prstGeom prst="rect">
            <a:avLst/>
          </a:prstGeom>
        </p:spPr>
      </p:pic>
      <p:pic>
        <p:nvPicPr>
          <p:cNvPr id="9" name="Picture 8" descr="Vision Icon">
            <a:extLst>
              <a:ext uri="{FF2B5EF4-FFF2-40B4-BE49-F238E27FC236}">
                <a16:creationId xmlns:a16="http://schemas.microsoft.com/office/drawing/2014/main" id="{0EB60A93-4806-4368-965C-BC93BAF05C9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337236" y="3899032"/>
            <a:ext cx="428761" cy="366399"/>
          </a:xfrm>
          <a:prstGeom prst="rect">
            <a:avLst/>
          </a:prstGeom>
        </p:spPr>
      </p:pic>
      <p:sp>
        <p:nvSpPr>
          <p:cNvPr id="10" name="Rectangle 9">
            <a:extLst>
              <a:ext uri="{FF2B5EF4-FFF2-40B4-BE49-F238E27FC236}">
                <a16:creationId xmlns:a16="http://schemas.microsoft.com/office/drawing/2014/main" id="{4AFA2860-471A-4D5C-A9A6-44B8DC459EB8}"/>
              </a:ext>
            </a:extLst>
          </p:cNvPr>
          <p:cNvSpPr/>
          <p:nvPr userDrawn="1"/>
        </p:nvSpPr>
        <p:spPr>
          <a:xfrm>
            <a:off x="0" y="-40640"/>
            <a:ext cx="12192000" cy="693928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Content Placeholder 2">
            <a:extLst>
              <a:ext uri="{FF2B5EF4-FFF2-40B4-BE49-F238E27FC236}">
                <a16:creationId xmlns:a16="http://schemas.microsoft.com/office/drawing/2014/main" id="{68E35A76-1124-4743-8869-92A96422EE30}"/>
              </a:ext>
            </a:extLst>
          </p:cNvPr>
          <p:cNvSpPr txBox="1">
            <a:spLocks/>
          </p:cNvSpPr>
          <p:nvPr userDrawn="1"/>
        </p:nvSpPr>
        <p:spPr>
          <a:xfrm>
            <a:off x="2940892" y="1025875"/>
            <a:ext cx="7217047" cy="2135394"/>
          </a:xfrm>
          <a:prstGeom prst="rect">
            <a:avLst/>
          </a:prstGeom>
        </p:spPr>
        <p:txBody>
          <a:bodyPr vert="horz" lIns="91440" tIns="45720" rIns="91440" bIns="45720" rtlCol="0" anchor="t">
            <a:normAutofit fontScale="92500" lnSpcReduction="10000"/>
          </a:bodyPr>
          <a:lstStyle>
            <a:lvl1pPr marL="342900" indent="-342900" algn="l" defTabSz="457200" rtl="0" eaLnBrk="1" latinLnBrk="0" hangingPunct="1">
              <a:spcBef>
                <a:spcPct val="20000"/>
              </a:spcBef>
              <a:buFont typeface="Arial"/>
              <a:buChar char="•"/>
              <a:defRPr sz="2800" kern="1200">
                <a:solidFill>
                  <a:srgbClr val="333333"/>
                </a:solidFill>
                <a:latin typeface="+mn-lt"/>
                <a:ea typeface="+mn-ea"/>
                <a:cs typeface="+mn-cs"/>
              </a:defRPr>
            </a:lvl1pPr>
            <a:lvl2pPr marL="742950" indent="-285750" algn="l" defTabSz="457200" rtl="0" eaLnBrk="1" latinLnBrk="0" hangingPunct="1">
              <a:spcBef>
                <a:spcPct val="20000"/>
              </a:spcBef>
              <a:buFont typeface="Arial"/>
              <a:buChar char="–"/>
              <a:defRPr sz="2400" kern="1200">
                <a:solidFill>
                  <a:srgbClr val="333333"/>
                </a:solidFill>
                <a:latin typeface="+mn-lt"/>
                <a:ea typeface="+mn-ea"/>
                <a:cs typeface="+mn-cs"/>
              </a:defRPr>
            </a:lvl2pPr>
            <a:lvl3pPr marL="1143000" indent="-228600" algn="l" defTabSz="457200" rtl="0" eaLnBrk="1" latinLnBrk="0" hangingPunct="1">
              <a:spcBef>
                <a:spcPct val="20000"/>
              </a:spcBef>
              <a:buFont typeface="Arial"/>
              <a:buChar char="•"/>
              <a:defRPr sz="2000" kern="1200">
                <a:solidFill>
                  <a:srgbClr val="333333"/>
                </a:solidFill>
                <a:latin typeface="+mn-lt"/>
                <a:ea typeface="+mn-ea"/>
                <a:cs typeface="+mn-cs"/>
              </a:defRPr>
            </a:lvl3pPr>
            <a:lvl4pPr marL="1600200" indent="-228600" algn="l" defTabSz="457200" rtl="0" eaLnBrk="1" latinLnBrk="0" hangingPunct="1">
              <a:spcBef>
                <a:spcPct val="20000"/>
              </a:spcBef>
              <a:buFont typeface="Arial"/>
              <a:buChar char="–"/>
              <a:defRPr sz="1800" kern="1200">
                <a:solidFill>
                  <a:srgbClr val="333333"/>
                </a:solidFill>
                <a:latin typeface="+mn-lt"/>
                <a:ea typeface="+mn-ea"/>
                <a:cs typeface="+mn-cs"/>
              </a:defRPr>
            </a:lvl4pPr>
            <a:lvl5pPr marL="2057400" indent="-228600" algn="l" defTabSz="457200" rtl="0" eaLnBrk="1" latinLnBrk="0" hangingPunct="1">
              <a:spcBef>
                <a:spcPct val="20000"/>
              </a:spcBef>
              <a:buFont typeface="Arial"/>
              <a:buChar char="»"/>
              <a:defRPr sz="1400" kern="1200">
                <a:solidFill>
                  <a:srgbClr val="333333"/>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70000"/>
              </a:lnSpc>
              <a:spcBef>
                <a:spcPts val="0"/>
              </a:spcBef>
              <a:spcAft>
                <a:spcPts val="1200"/>
              </a:spcAft>
              <a:buNone/>
            </a:pPr>
            <a:r>
              <a:rPr lang="en-US" sz="2000" b="1">
                <a:solidFill>
                  <a:schemeClr val="bg1"/>
                </a:solidFill>
                <a:latin typeface="Arial"/>
                <a:cs typeface="Segoe UI Light"/>
              </a:rPr>
              <a:t>MISSION</a:t>
            </a:r>
            <a:endParaRPr lang="en-US" sz="2000">
              <a:solidFill>
                <a:schemeClr val="bg1"/>
              </a:solidFill>
              <a:latin typeface="Arial"/>
              <a:cs typeface="Segoe UI Light"/>
            </a:endParaRPr>
          </a:p>
          <a:p>
            <a:pPr marL="0" indent="0">
              <a:lnSpc>
                <a:spcPct val="170000"/>
              </a:lnSpc>
              <a:spcBef>
                <a:spcPts val="0"/>
              </a:spcBef>
              <a:spcAft>
                <a:spcPts val="1200"/>
              </a:spcAft>
              <a:buNone/>
            </a:pPr>
            <a:r>
              <a:rPr lang="en-US" sz="2000">
                <a:solidFill>
                  <a:schemeClr val="bg1"/>
                </a:solidFill>
                <a:latin typeface="Arial"/>
                <a:cs typeface="Segoe UI Light"/>
              </a:rPr>
              <a:t>Create opportunities through SBIR/STTR awards to leverage small business knowledge and technology development for maximum impact and contribution</a:t>
            </a:r>
          </a:p>
        </p:txBody>
      </p:sp>
      <p:sp>
        <p:nvSpPr>
          <p:cNvPr id="12" name="Content Placeholder 2">
            <a:extLst>
              <a:ext uri="{FF2B5EF4-FFF2-40B4-BE49-F238E27FC236}">
                <a16:creationId xmlns:a16="http://schemas.microsoft.com/office/drawing/2014/main" id="{CFEAF8DB-54AE-4D5C-9372-1B79E29A98A0}"/>
              </a:ext>
            </a:extLst>
          </p:cNvPr>
          <p:cNvSpPr txBox="1">
            <a:spLocks/>
          </p:cNvSpPr>
          <p:nvPr userDrawn="1"/>
        </p:nvSpPr>
        <p:spPr>
          <a:xfrm>
            <a:off x="2938071" y="3764422"/>
            <a:ext cx="7332222" cy="2088615"/>
          </a:xfrm>
          <a:prstGeom prst="rect">
            <a:avLst/>
          </a:prstGeom>
        </p:spPr>
        <p:txBody>
          <a:bodyPr vert="horz" lIns="91440" tIns="45720" rIns="91440" bIns="45720" rtlCol="0" anchor="t">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Segoe UI Light" panose="020B0502040204020203" pitchFamily="34" charset="0"/>
                <a:ea typeface="+mn-ea"/>
                <a:cs typeface="Segoe UI Light" panose="020B0502040204020203"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Segoe UI Light" panose="020B0502040204020203" pitchFamily="34" charset="0"/>
                <a:ea typeface="+mn-ea"/>
                <a:cs typeface="Segoe UI Light" panose="020B0502040204020203"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Segoe UI Light" panose="020B0502040204020203" pitchFamily="34" charset="0"/>
                <a:ea typeface="+mn-ea"/>
                <a:cs typeface="Segoe UI Light" panose="020B0502040204020203"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Light" panose="020B0502040204020203" pitchFamily="34" charset="0"/>
                <a:ea typeface="+mn-ea"/>
                <a:cs typeface="Segoe UI Light" panose="020B0502040204020203"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Light" panose="020B0502040204020203" pitchFamily="34" charset="0"/>
                <a:ea typeface="+mn-ea"/>
                <a:cs typeface="Segoe UI Light"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70000"/>
              </a:lnSpc>
              <a:spcBef>
                <a:spcPts val="0"/>
              </a:spcBef>
              <a:spcAft>
                <a:spcPts val="1200"/>
              </a:spcAft>
              <a:buNone/>
            </a:pPr>
            <a:r>
              <a:rPr lang="en-US" sz="2000" b="1">
                <a:solidFill>
                  <a:schemeClr val="bg1"/>
                </a:solidFill>
                <a:latin typeface="Arial"/>
                <a:cs typeface="Segoe UI Light"/>
              </a:rPr>
              <a:t>VISION</a:t>
            </a:r>
            <a:endParaRPr lang="en-US" sz="2000">
              <a:solidFill>
                <a:schemeClr val="bg1"/>
              </a:solidFill>
              <a:latin typeface="Arial"/>
              <a:cs typeface="Segoe UI Light"/>
            </a:endParaRPr>
          </a:p>
          <a:p>
            <a:pPr marL="0" indent="0">
              <a:lnSpc>
                <a:spcPct val="170000"/>
              </a:lnSpc>
              <a:spcBef>
                <a:spcPts val="0"/>
              </a:spcBef>
              <a:spcAft>
                <a:spcPts val="1200"/>
              </a:spcAft>
              <a:buNone/>
            </a:pPr>
            <a:r>
              <a:rPr lang="en-US" sz="2000">
                <a:solidFill>
                  <a:schemeClr val="bg1"/>
                </a:solidFill>
                <a:latin typeface="Arial"/>
                <a:cs typeface="Segoe UI Light"/>
              </a:rPr>
              <a:t>Empower small businesses to deliver technological innovation that contributes to NASA’s missions, provides societal benefit, and grows the U.S. economy</a:t>
            </a:r>
          </a:p>
        </p:txBody>
      </p:sp>
      <p:cxnSp>
        <p:nvCxnSpPr>
          <p:cNvPr id="13" name="Straight Connector 12">
            <a:extLst>
              <a:ext uri="{FF2B5EF4-FFF2-40B4-BE49-F238E27FC236}">
                <a16:creationId xmlns:a16="http://schemas.microsoft.com/office/drawing/2014/main" id="{F0D10AC6-E7C9-4FBB-971A-1B7D352AE59C}"/>
              </a:ext>
            </a:extLst>
          </p:cNvPr>
          <p:cNvCxnSpPr/>
          <p:nvPr userDrawn="1"/>
        </p:nvCxnSpPr>
        <p:spPr>
          <a:xfrm>
            <a:off x="3048988" y="3485509"/>
            <a:ext cx="7108951" cy="0"/>
          </a:xfrm>
          <a:prstGeom prst="line">
            <a:avLst/>
          </a:prstGeom>
          <a:ln w="6350" cmpd="sng">
            <a:solidFill>
              <a:schemeClr val="bg2"/>
            </a:solidFill>
          </a:ln>
          <a:effectLst/>
        </p:spPr>
        <p:style>
          <a:lnRef idx="2">
            <a:schemeClr val="accent1"/>
          </a:lnRef>
          <a:fillRef idx="0">
            <a:schemeClr val="accent1"/>
          </a:fillRef>
          <a:effectRef idx="1">
            <a:schemeClr val="accent1"/>
          </a:effectRef>
          <a:fontRef idx="minor">
            <a:schemeClr val="tx1"/>
          </a:fontRef>
        </p:style>
      </p:cxnSp>
      <p:pic>
        <p:nvPicPr>
          <p:cNvPr id="14" name="Graphic 53" descr="MIssion Icon ">
            <a:extLst>
              <a:ext uri="{FF2B5EF4-FFF2-40B4-BE49-F238E27FC236}">
                <a16:creationId xmlns:a16="http://schemas.microsoft.com/office/drawing/2014/main" id="{07F659A8-77C8-4342-B7D3-CB4B0C2C1487}"/>
              </a:ext>
            </a:extLst>
          </p:cNvPr>
          <p:cNvPicPr>
            <a:picLocks noChangeAspect="1"/>
          </p:cNvPicPr>
          <p:nvPr userDrawn="1"/>
        </p:nvPicPr>
        <p:blipFill>
          <a:blip r:embed="rId2">
            <a:biLevel thresh="25000"/>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340096" y="1113666"/>
            <a:ext cx="425898" cy="425898"/>
          </a:xfrm>
          <a:prstGeom prst="rect">
            <a:avLst/>
          </a:prstGeom>
        </p:spPr>
      </p:pic>
      <p:pic>
        <p:nvPicPr>
          <p:cNvPr id="15" name="Picture 14" descr="Vision Icon">
            <a:extLst>
              <a:ext uri="{FF2B5EF4-FFF2-40B4-BE49-F238E27FC236}">
                <a16:creationId xmlns:a16="http://schemas.microsoft.com/office/drawing/2014/main" id="{F37C26A7-7F8C-48DF-B719-704D45393BE8}"/>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2337236" y="3899032"/>
            <a:ext cx="428761" cy="366399"/>
          </a:xfrm>
          <a:prstGeom prst="rect">
            <a:avLst/>
          </a:prstGeom>
        </p:spPr>
      </p:pic>
    </p:spTree>
    <p:extLst>
      <p:ext uri="{BB962C8B-B14F-4D97-AF65-F5344CB8AC3E}">
        <p14:creationId xmlns:p14="http://schemas.microsoft.com/office/powerpoint/2010/main" val="89647830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Agenda | 1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EFDE4D-4E6D-4F21-BD81-E620A0364640}"/>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9BF6E2F2-CDA5-48A4-BE7A-3007CED474CD}"/>
              </a:ext>
            </a:extLst>
          </p:cNvPr>
          <p:cNvSpPr>
            <a:spLocks noGrp="1"/>
          </p:cNvSpPr>
          <p:nvPr>
            <p:ph type="sldNum" sz="quarter" idx="10"/>
          </p:nvPr>
        </p:nvSpPr>
        <p:spPr/>
        <p:txBody>
          <a:bodyPr/>
          <a:lstStyle/>
          <a:p>
            <a:pPr>
              <a:defRPr/>
            </a:pPr>
            <a:fld id="{AC4DA40E-F042-4786-9F90-2440A40F7DC7}" type="slidenum">
              <a:rPr lang="en-US" smtClean="0"/>
              <a:pPr>
                <a:defRPr/>
              </a:pPr>
              <a:t>‹#›</a:t>
            </a:fld>
            <a:endParaRPr lang="en-US"/>
          </a:p>
        </p:txBody>
      </p:sp>
      <p:cxnSp>
        <p:nvCxnSpPr>
          <p:cNvPr id="4" name="Straight Connector 3">
            <a:extLst>
              <a:ext uri="{FF2B5EF4-FFF2-40B4-BE49-F238E27FC236}">
                <a16:creationId xmlns:a16="http://schemas.microsoft.com/office/drawing/2014/main" id="{09B19271-F0AA-483D-96A1-2EE447D50549}"/>
              </a:ext>
            </a:extLst>
          </p:cNvPr>
          <p:cNvCxnSpPr>
            <a:cxnSpLocks/>
          </p:cNvCxnSpPr>
          <p:nvPr/>
        </p:nvCxnSpPr>
        <p:spPr>
          <a:xfrm>
            <a:off x="1981200" y="2423160"/>
            <a:ext cx="8229600" cy="0"/>
          </a:xfrm>
          <a:prstGeom prst="line">
            <a:avLst/>
          </a:prstGeom>
        </p:spPr>
        <p:style>
          <a:lnRef idx="1">
            <a:schemeClr val="accent1"/>
          </a:lnRef>
          <a:fillRef idx="0">
            <a:schemeClr val="accent1"/>
          </a:fillRef>
          <a:effectRef idx="0">
            <a:schemeClr val="accent1"/>
          </a:effectRef>
          <a:fontRef idx="minor">
            <a:schemeClr val="tx1"/>
          </a:fontRef>
        </p:style>
      </p:cxnSp>
      <p:sp>
        <p:nvSpPr>
          <p:cNvPr id="5" name="Content Placeholder 3">
            <a:extLst>
              <a:ext uri="{FF2B5EF4-FFF2-40B4-BE49-F238E27FC236}">
                <a16:creationId xmlns:a16="http://schemas.microsoft.com/office/drawing/2014/main" id="{C0703193-5701-40C5-9D75-83B6B4498186}"/>
              </a:ext>
            </a:extLst>
          </p:cNvPr>
          <p:cNvSpPr txBox="1">
            <a:spLocks/>
          </p:cNvSpPr>
          <p:nvPr/>
        </p:nvSpPr>
        <p:spPr>
          <a:xfrm>
            <a:off x="5029200" y="1465060"/>
            <a:ext cx="2971800" cy="805220"/>
          </a:xfrm>
          <a:prstGeom prst="rect">
            <a:avLst/>
          </a:prstGeom>
        </p:spPr>
        <p:txBody>
          <a:bodyPr vert="horz" lIns="91407" tIns="45704" rIns="91407" bIns="45704" rtlCol="0">
            <a:noAutofit/>
          </a:bodyPr>
          <a:lstStyle>
            <a:lvl1pPr marL="342900" indent="-342900" algn="l" defTabSz="914400" rtl="0" eaLnBrk="1" latinLnBrk="0" hangingPunct="1">
              <a:lnSpc>
                <a:spcPct val="100000"/>
              </a:lnSpc>
              <a:spcBef>
                <a:spcPts val="1800"/>
              </a:spcBef>
              <a:spcAft>
                <a:spcPts val="600"/>
              </a:spcAft>
              <a:buClr>
                <a:schemeClr val="accent6">
                  <a:lumMod val="75000"/>
                </a:schemeClr>
              </a:buClr>
              <a:buFont typeface="Arial" pitchFamily="34" charset="0"/>
              <a:buChar char="•"/>
              <a:defRPr sz="2800" kern="1200" baseline="0">
                <a:solidFill>
                  <a:srgbClr val="595959"/>
                </a:solidFill>
                <a:latin typeface="Verdana" pitchFamily="34" charset="0"/>
                <a:ea typeface="+mn-ea"/>
                <a:cs typeface="+mn-cs"/>
              </a:defRPr>
            </a:lvl1pPr>
            <a:lvl2pPr marL="742950" indent="-285750" algn="l" defTabSz="914400" rtl="0" eaLnBrk="1" latinLnBrk="0" hangingPunct="1">
              <a:lnSpc>
                <a:spcPct val="100000"/>
              </a:lnSpc>
              <a:spcBef>
                <a:spcPts val="0"/>
              </a:spcBef>
              <a:spcAft>
                <a:spcPts val="600"/>
              </a:spcAft>
              <a:buClr>
                <a:schemeClr val="accent6">
                  <a:lumMod val="75000"/>
                </a:schemeClr>
              </a:buClr>
              <a:buFont typeface="Arial" pitchFamily="34" charset="0"/>
              <a:buChar char="–"/>
              <a:defRPr sz="2000" kern="1200">
                <a:solidFill>
                  <a:srgbClr val="595959"/>
                </a:solidFill>
                <a:latin typeface="Verdana" pitchFamily="34" charset="0"/>
                <a:ea typeface="+mn-ea"/>
                <a:cs typeface="+mn-cs"/>
              </a:defRPr>
            </a:lvl2pPr>
            <a:lvl3pPr marL="1143000" indent="-228600" algn="l" defTabSz="914400" rtl="0" eaLnBrk="1" latinLnBrk="0" hangingPunct="1">
              <a:lnSpc>
                <a:spcPct val="100000"/>
              </a:lnSpc>
              <a:spcBef>
                <a:spcPts val="0"/>
              </a:spcBef>
              <a:spcAft>
                <a:spcPts val="600"/>
              </a:spcAft>
              <a:buFont typeface="Arial" pitchFamily="34" charset="0"/>
              <a:buChar char="•"/>
              <a:defRPr sz="1800" kern="1200">
                <a:solidFill>
                  <a:srgbClr val="595959"/>
                </a:solidFill>
                <a:latin typeface="Verdana" pitchFamily="34" charset="0"/>
                <a:ea typeface="+mn-ea"/>
                <a:cs typeface="+mn-cs"/>
              </a:defRPr>
            </a:lvl3pPr>
            <a:lvl4pPr marL="1600200" indent="-228600" algn="l" defTabSz="914400" rtl="0" eaLnBrk="1" latinLnBrk="0" hangingPunct="1">
              <a:lnSpc>
                <a:spcPct val="100000"/>
              </a:lnSpc>
              <a:spcBef>
                <a:spcPts val="0"/>
              </a:spcBef>
              <a:spcAft>
                <a:spcPts val="600"/>
              </a:spcAft>
              <a:buFont typeface="Arial" pitchFamily="34" charset="0"/>
              <a:buChar char="–"/>
              <a:defRPr sz="1800" kern="1200">
                <a:solidFill>
                  <a:srgbClr val="595959"/>
                </a:solidFill>
                <a:latin typeface="Verdana"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lumMod val="50000"/>
                    <a:lumOff val="50000"/>
                  </a:schemeClr>
                </a:solidFill>
                <a:latin typeface="Verdana"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fontAlgn="auto">
              <a:spcAft>
                <a:spcPts val="1200"/>
              </a:spcAft>
              <a:buFont typeface="Arial" pitchFamily="34" charset="0"/>
              <a:buNone/>
            </a:pPr>
            <a:r>
              <a:rPr lang="en-US" sz="4800" b="1">
                <a:solidFill>
                  <a:schemeClr val="accent1"/>
                </a:solidFill>
                <a:latin typeface="Arial" panose="020B0604020202020204" pitchFamily="34" charset="0"/>
                <a:cs typeface="Arial" panose="020B0604020202020204" pitchFamily="34" charset="0"/>
              </a:rPr>
              <a:t>AGENDA</a:t>
            </a:r>
          </a:p>
        </p:txBody>
      </p:sp>
      <p:pic>
        <p:nvPicPr>
          <p:cNvPr id="6" name="Graphic 5" descr="Agenda Icon">
            <a:extLst>
              <a:ext uri="{FF2B5EF4-FFF2-40B4-BE49-F238E27FC236}">
                <a16:creationId xmlns:a16="http://schemas.microsoft.com/office/drawing/2014/main" id="{B23B7927-0A2F-4DED-A432-FCCBFB5D644B}"/>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191000" y="1542774"/>
            <a:ext cx="649793" cy="649793"/>
          </a:xfrm>
          <a:prstGeom prst="rect">
            <a:avLst/>
          </a:prstGeom>
        </p:spPr>
      </p:pic>
      <p:sp>
        <p:nvSpPr>
          <p:cNvPr id="19" name="Text Placeholder 2">
            <a:extLst>
              <a:ext uri="{FF2B5EF4-FFF2-40B4-BE49-F238E27FC236}">
                <a16:creationId xmlns:a16="http://schemas.microsoft.com/office/drawing/2014/main" id="{65C0FF42-0CF9-46A8-875B-85F0B65C5043}"/>
              </a:ext>
            </a:extLst>
          </p:cNvPr>
          <p:cNvSpPr>
            <a:spLocks noGrp="1"/>
          </p:cNvSpPr>
          <p:nvPr>
            <p:ph idx="1" hasCustomPrompt="1"/>
          </p:nvPr>
        </p:nvSpPr>
        <p:spPr>
          <a:xfrm>
            <a:off x="2185785" y="2651759"/>
            <a:ext cx="7820430" cy="3703319"/>
          </a:xfrm>
          <a:prstGeom prst="rect">
            <a:avLst/>
          </a:prstGeom>
        </p:spPr>
        <p:txBody>
          <a:bodyPr vert="horz" lIns="91440" tIns="45720" rIns="91440" bIns="45720" rtlCol="0">
            <a:noAutofit/>
          </a:bodyPr>
          <a:lstStyle>
            <a:lvl1pPr marL="457200" indent="-457200">
              <a:buFont typeface="Arial" panose="020B0604020202020204" pitchFamily="34" charset="0"/>
              <a:buChar char="•"/>
              <a:defRPr sz="2800"/>
            </a:lvl1pPr>
          </a:lstStyle>
          <a:p>
            <a:pPr lvl="0"/>
            <a:r>
              <a:rPr lang="en-US"/>
              <a:t>Click to edit text</a:t>
            </a:r>
          </a:p>
          <a:p>
            <a:pPr lvl="0"/>
            <a:r>
              <a:rPr lang="en-US"/>
              <a:t>Click to edit text</a:t>
            </a:r>
          </a:p>
          <a:p>
            <a:pPr lvl="0"/>
            <a:r>
              <a:rPr lang="en-US"/>
              <a:t>Click to edit text</a:t>
            </a:r>
          </a:p>
          <a:p>
            <a:pPr lvl="0"/>
            <a:r>
              <a:rPr lang="en-US"/>
              <a:t>Click to edit text</a:t>
            </a:r>
          </a:p>
          <a:p>
            <a:pPr lvl="0"/>
            <a:r>
              <a:rPr lang="en-US"/>
              <a:t>Click to edit text</a:t>
            </a:r>
          </a:p>
          <a:p>
            <a:pPr lvl="0"/>
            <a:r>
              <a:rPr lang="en-US"/>
              <a:t>Click to edit text</a:t>
            </a:r>
          </a:p>
          <a:p>
            <a:pPr lvl="0"/>
            <a:endParaRPr lang="en-US"/>
          </a:p>
          <a:p>
            <a:pPr lvl="0"/>
            <a:endParaRPr lang="en-US"/>
          </a:p>
        </p:txBody>
      </p:sp>
      <p:cxnSp>
        <p:nvCxnSpPr>
          <p:cNvPr id="8" name="Straight Connector 7">
            <a:extLst>
              <a:ext uri="{FF2B5EF4-FFF2-40B4-BE49-F238E27FC236}">
                <a16:creationId xmlns:a16="http://schemas.microsoft.com/office/drawing/2014/main" id="{463EDAD2-7530-42D4-9FF4-3478BB363E78}"/>
              </a:ext>
            </a:extLst>
          </p:cNvPr>
          <p:cNvCxnSpPr>
            <a:cxnSpLocks/>
          </p:cNvCxnSpPr>
          <p:nvPr userDrawn="1"/>
        </p:nvCxnSpPr>
        <p:spPr>
          <a:xfrm>
            <a:off x="1981200" y="2423160"/>
            <a:ext cx="8229600" cy="0"/>
          </a:xfrm>
          <a:prstGeom prst="line">
            <a:avLst/>
          </a:prstGeom>
        </p:spPr>
        <p:style>
          <a:lnRef idx="1">
            <a:schemeClr val="accent1"/>
          </a:lnRef>
          <a:fillRef idx="0">
            <a:schemeClr val="accent1"/>
          </a:fillRef>
          <a:effectRef idx="0">
            <a:schemeClr val="accent1"/>
          </a:effectRef>
          <a:fontRef idx="minor">
            <a:schemeClr val="tx1"/>
          </a:fontRef>
        </p:style>
      </p:cxnSp>
      <p:sp>
        <p:nvSpPr>
          <p:cNvPr id="9" name="Content Placeholder 3">
            <a:extLst>
              <a:ext uri="{FF2B5EF4-FFF2-40B4-BE49-F238E27FC236}">
                <a16:creationId xmlns:a16="http://schemas.microsoft.com/office/drawing/2014/main" id="{A8FC030B-493B-4749-82BE-52FFCCB68666}"/>
              </a:ext>
            </a:extLst>
          </p:cNvPr>
          <p:cNvSpPr txBox="1">
            <a:spLocks/>
          </p:cNvSpPr>
          <p:nvPr userDrawn="1"/>
        </p:nvSpPr>
        <p:spPr>
          <a:xfrm>
            <a:off x="5029200" y="1465060"/>
            <a:ext cx="2971800" cy="805220"/>
          </a:xfrm>
          <a:prstGeom prst="rect">
            <a:avLst/>
          </a:prstGeom>
        </p:spPr>
        <p:txBody>
          <a:bodyPr vert="horz" lIns="91407" tIns="45704" rIns="91407" bIns="45704" rtlCol="0">
            <a:noAutofit/>
          </a:bodyPr>
          <a:lstStyle>
            <a:lvl1pPr marL="342900" indent="-342900" algn="l" defTabSz="914400" rtl="0" eaLnBrk="1" latinLnBrk="0" hangingPunct="1">
              <a:lnSpc>
                <a:spcPct val="100000"/>
              </a:lnSpc>
              <a:spcBef>
                <a:spcPts val="1800"/>
              </a:spcBef>
              <a:spcAft>
                <a:spcPts val="600"/>
              </a:spcAft>
              <a:buClr>
                <a:schemeClr val="accent6">
                  <a:lumMod val="75000"/>
                </a:schemeClr>
              </a:buClr>
              <a:buFont typeface="Arial" pitchFamily="34" charset="0"/>
              <a:buChar char="•"/>
              <a:defRPr sz="2800" kern="1200" baseline="0">
                <a:solidFill>
                  <a:srgbClr val="595959"/>
                </a:solidFill>
                <a:latin typeface="Verdana" pitchFamily="34" charset="0"/>
                <a:ea typeface="+mn-ea"/>
                <a:cs typeface="+mn-cs"/>
              </a:defRPr>
            </a:lvl1pPr>
            <a:lvl2pPr marL="742950" indent="-285750" algn="l" defTabSz="914400" rtl="0" eaLnBrk="1" latinLnBrk="0" hangingPunct="1">
              <a:lnSpc>
                <a:spcPct val="100000"/>
              </a:lnSpc>
              <a:spcBef>
                <a:spcPts val="0"/>
              </a:spcBef>
              <a:spcAft>
                <a:spcPts val="600"/>
              </a:spcAft>
              <a:buClr>
                <a:schemeClr val="accent6">
                  <a:lumMod val="75000"/>
                </a:schemeClr>
              </a:buClr>
              <a:buFont typeface="Arial" pitchFamily="34" charset="0"/>
              <a:buChar char="–"/>
              <a:defRPr sz="2000" kern="1200">
                <a:solidFill>
                  <a:srgbClr val="595959"/>
                </a:solidFill>
                <a:latin typeface="Verdana" pitchFamily="34" charset="0"/>
                <a:ea typeface="+mn-ea"/>
                <a:cs typeface="+mn-cs"/>
              </a:defRPr>
            </a:lvl2pPr>
            <a:lvl3pPr marL="1143000" indent="-228600" algn="l" defTabSz="914400" rtl="0" eaLnBrk="1" latinLnBrk="0" hangingPunct="1">
              <a:lnSpc>
                <a:spcPct val="100000"/>
              </a:lnSpc>
              <a:spcBef>
                <a:spcPts val="0"/>
              </a:spcBef>
              <a:spcAft>
                <a:spcPts val="600"/>
              </a:spcAft>
              <a:buFont typeface="Arial" pitchFamily="34" charset="0"/>
              <a:buChar char="•"/>
              <a:defRPr sz="1800" kern="1200">
                <a:solidFill>
                  <a:srgbClr val="595959"/>
                </a:solidFill>
                <a:latin typeface="Verdana" pitchFamily="34" charset="0"/>
                <a:ea typeface="+mn-ea"/>
                <a:cs typeface="+mn-cs"/>
              </a:defRPr>
            </a:lvl3pPr>
            <a:lvl4pPr marL="1600200" indent="-228600" algn="l" defTabSz="914400" rtl="0" eaLnBrk="1" latinLnBrk="0" hangingPunct="1">
              <a:lnSpc>
                <a:spcPct val="100000"/>
              </a:lnSpc>
              <a:spcBef>
                <a:spcPts val="0"/>
              </a:spcBef>
              <a:spcAft>
                <a:spcPts val="600"/>
              </a:spcAft>
              <a:buFont typeface="Arial" pitchFamily="34" charset="0"/>
              <a:buChar char="–"/>
              <a:defRPr sz="1800" kern="1200">
                <a:solidFill>
                  <a:srgbClr val="595959"/>
                </a:solidFill>
                <a:latin typeface="Verdana"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lumMod val="50000"/>
                    <a:lumOff val="50000"/>
                  </a:schemeClr>
                </a:solidFill>
                <a:latin typeface="Verdana"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fontAlgn="auto">
              <a:spcAft>
                <a:spcPts val="1200"/>
              </a:spcAft>
              <a:buFont typeface="Arial" pitchFamily="34" charset="0"/>
              <a:buNone/>
            </a:pPr>
            <a:r>
              <a:rPr lang="en-US" sz="4800" b="1">
                <a:solidFill>
                  <a:schemeClr val="accent1"/>
                </a:solidFill>
                <a:latin typeface="Arial" panose="020B0604020202020204" pitchFamily="34" charset="0"/>
                <a:cs typeface="Arial" panose="020B0604020202020204" pitchFamily="34" charset="0"/>
              </a:rPr>
              <a:t>AGENDA</a:t>
            </a:r>
          </a:p>
        </p:txBody>
      </p:sp>
      <p:pic>
        <p:nvPicPr>
          <p:cNvPr id="10" name="Graphic 9" descr="Agenda Icon">
            <a:extLst>
              <a:ext uri="{FF2B5EF4-FFF2-40B4-BE49-F238E27FC236}">
                <a16:creationId xmlns:a16="http://schemas.microsoft.com/office/drawing/2014/main" id="{3D8415D1-0A4D-4110-BA92-CE526A2CD665}"/>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191000" y="1542774"/>
            <a:ext cx="649793" cy="649793"/>
          </a:xfrm>
          <a:prstGeom prst="rect">
            <a:avLst/>
          </a:prstGeom>
        </p:spPr>
      </p:pic>
    </p:spTree>
    <p:extLst>
      <p:ext uri="{BB962C8B-B14F-4D97-AF65-F5344CB8AC3E}">
        <p14:creationId xmlns:p14="http://schemas.microsoft.com/office/powerpoint/2010/main" val="192613550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Agenda | 2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EFDE4D-4E6D-4F21-BD81-E620A0364640}"/>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9BF6E2F2-CDA5-48A4-BE7A-3007CED474CD}"/>
              </a:ext>
            </a:extLst>
          </p:cNvPr>
          <p:cNvSpPr>
            <a:spLocks noGrp="1"/>
          </p:cNvSpPr>
          <p:nvPr>
            <p:ph type="sldNum" sz="quarter" idx="10"/>
          </p:nvPr>
        </p:nvSpPr>
        <p:spPr/>
        <p:txBody>
          <a:bodyPr/>
          <a:lstStyle/>
          <a:p>
            <a:pPr>
              <a:defRPr/>
            </a:pPr>
            <a:fld id="{AC4DA40E-F042-4786-9F90-2440A40F7DC7}" type="slidenum">
              <a:rPr lang="en-US" smtClean="0"/>
              <a:pPr>
                <a:defRPr/>
              </a:pPr>
              <a:t>‹#›</a:t>
            </a:fld>
            <a:endParaRPr lang="en-US"/>
          </a:p>
        </p:txBody>
      </p:sp>
      <p:cxnSp>
        <p:nvCxnSpPr>
          <p:cNvPr id="4" name="Straight Connector 3">
            <a:extLst>
              <a:ext uri="{FF2B5EF4-FFF2-40B4-BE49-F238E27FC236}">
                <a16:creationId xmlns:a16="http://schemas.microsoft.com/office/drawing/2014/main" id="{09B19271-F0AA-483D-96A1-2EE447D50549}"/>
              </a:ext>
            </a:extLst>
          </p:cNvPr>
          <p:cNvCxnSpPr>
            <a:cxnSpLocks/>
          </p:cNvCxnSpPr>
          <p:nvPr/>
        </p:nvCxnSpPr>
        <p:spPr>
          <a:xfrm>
            <a:off x="1981200" y="2423160"/>
            <a:ext cx="8229600" cy="0"/>
          </a:xfrm>
          <a:prstGeom prst="line">
            <a:avLst/>
          </a:prstGeom>
        </p:spPr>
        <p:style>
          <a:lnRef idx="1">
            <a:schemeClr val="accent1"/>
          </a:lnRef>
          <a:fillRef idx="0">
            <a:schemeClr val="accent1"/>
          </a:fillRef>
          <a:effectRef idx="0">
            <a:schemeClr val="accent1"/>
          </a:effectRef>
          <a:fontRef idx="minor">
            <a:schemeClr val="tx1"/>
          </a:fontRef>
        </p:style>
      </p:cxnSp>
      <p:sp>
        <p:nvSpPr>
          <p:cNvPr id="5" name="Content Placeholder 3">
            <a:extLst>
              <a:ext uri="{FF2B5EF4-FFF2-40B4-BE49-F238E27FC236}">
                <a16:creationId xmlns:a16="http://schemas.microsoft.com/office/drawing/2014/main" id="{C0703193-5701-40C5-9D75-83B6B4498186}"/>
              </a:ext>
            </a:extLst>
          </p:cNvPr>
          <p:cNvSpPr txBox="1">
            <a:spLocks/>
          </p:cNvSpPr>
          <p:nvPr/>
        </p:nvSpPr>
        <p:spPr>
          <a:xfrm>
            <a:off x="5029200" y="1465060"/>
            <a:ext cx="2971800" cy="805220"/>
          </a:xfrm>
          <a:prstGeom prst="rect">
            <a:avLst/>
          </a:prstGeom>
        </p:spPr>
        <p:txBody>
          <a:bodyPr vert="horz" lIns="91407" tIns="45704" rIns="91407" bIns="45704" rtlCol="0">
            <a:noAutofit/>
          </a:bodyPr>
          <a:lstStyle>
            <a:lvl1pPr marL="342900" indent="-342900" algn="l" defTabSz="914400" rtl="0" eaLnBrk="1" latinLnBrk="0" hangingPunct="1">
              <a:lnSpc>
                <a:spcPct val="100000"/>
              </a:lnSpc>
              <a:spcBef>
                <a:spcPts val="1800"/>
              </a:spcBef>
              <a:spcAft>
                <a:spcPts val="600"/>
              </a:spcAft>
              <a:buClr>
                <a:schemeClr val="accent6">
                  <a:lumMod val="75000"/>
                </a:schemeClr>
              </a:buClr>
              <a:buFont typeface="Arial" pitchFamily="34" charset="0"/>
              <a:buChar char="•"/>
              <a:defRPr sz="2800" kern="1200" baseline="0">
                <a:solidFill>
                  <a:srgbClr val="595959"/>
                </a:solidFill>
                <a:latin typeface="Verdana" pitchFamily="34" charset="0"/>
                <a:ea typeface="+mn-ea"/>
                <a:cs typeface="+mn-cs"/>
              </a:defRPr>
            </a:lvl1pPr>
            <a:lvl2pPr marL="742950" indent="-285750" algn="l" defTabSz="914400" rtl="0" eaLnBrk="1" latinLnBrk="0" hangingPunct="1">
              <a:lnSpc>
                <a:spcPct val="100000"/>
              </a:lnSpc>
              <a:spcBef>
                <a:spcPts val="0"/>
              </a:spcBef>
              <a:spcAft>
                <a:spcPts val="600"/>
              </a:spcAft>
              <a:buClr>
                <a:schemeClr val="accent6">
                  <a:lumMod val="75000"/>
                </a:schemeClr>
              </a:buClr>
              <a:buFont typeface="Arial" pitchFamily="34" charset="0"/>
              <a:buChar char="–"/>
              <a:defRPr sz="2000" kern="1200">
                <a:solidFill>
                  <a:srgbClr val="595959"/>
                </a:solidFill>
                <a:latin typeface="Verdana" pitchFamily="34" charset="0"/>
                <a:ea typeface="+mn-ea"/>
                <a:cs typeface="+mn-cs"/>
              </a:defRPr>
            </a:lvl2pPr>
            <a:lvl3pPr marL="1143000" indent="-228600" algn="l" defTabSz="914400" rtl="0" eaLnBrk="1" latinLnBrk="0" hangingPunct="1">
              <a:lnSpc>
                <a:spcPct val="100000"/>
              </a:lnSpc>
              <a:spcBef>
                <a:spcPts val="0"/>
              </a:spcBef>
              <a:spcAft>
                <a:spcPts val="600"/>
              </a:spcAft>
              <a:buFont typeface="Arial" pitchFamily="34" charset="0"/>
              <a:buChar char="•"/>
              <a:defRPr sz="1800" kern="1200">
                <a:solidFill>
                  <a:srgbClr val="595959"/>
                </a:solidFill>
                <a:latin typeface="Verdana" pitchFamily="34" charset="0"/>
                <a:ea typeface="+mn-ea"/>
                <a:cs typeface="+mn-cs"/>
              </a:defRPr>
            </a:lvl3pPr>
            <a:lvl4pPr marL="1600200" indent="-228600" algn="l" defTabSz="914400" rtl="0" eaLnBrk="1" latinLnBrk="0" hangingPunct="1">
              <a:lnSpc>
                <a:spcPct val="100000"/>
              </a:lnSpc>
              <a:spcBef>
                <a:spcPts val="0"/>
              </a:spcBef>
              <a:spcAft>
                <a:spcPts val="600"/>
              </a:spcAft>
              <a:buFont typeface="Arial" pitchFamily="34" charset="0"/>
              <a:buChar char="–"/>
              <a:defRPr sz="1800" kern="1200">
                <a:solidFill>
                  <a:srgbClr val="595959"/>
                </a:solidFill>
                <a:latin typeface="Verdana"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lumMod val="50000"/>
                    <a:lumOff val="50000"/>
                  </a:schemeClr>
                </a:solidFill>
                <a:latin typeface="Verdana"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fontAlgn="auto">
              <a:spcAft>
                <a:spcPts val="1200"/>
              </a:spcAft>
              <a:buFont typeface="Arial" pitchFamily="34" charset="0"/>
              <a:buNone/>
            </a:pPr>
            <a:r>
              <a:rPr lang="en-US" sz="4800" b="1">
                <a:solidFill>
                  <a:schemeClr val="accent1"/>
                </a:solidFill>
                <a:latin typeface="Arial" panose="020B0604020202020204" pitchFamily="34" charset="0"/>
                <a:cs typeface="Arial" panose="020B0604020202020204" pitchFamily="34" charset="0"/>
              </a:rPr>
              <a:t>AGENDA</a:t>
            </a:r>
          </a:p>
        </p:txBody>
      </p:sp>
      <p:pic>
        <p:nvPicPr>
          <p:cNvPr id="6" name="Graphic 5" descr="Agenda Icon">
            <a:extLst>
              <a:ext uri="{FF2B5EF4-FFF2-40B4-BE49-F238E27FC236}">
                <a16:creationId xmlns:a16="http://schemas.microsoft.com/office/drawing/2014/main" id="{B23B7927-0A2F-4DED-A432-FCCBFB5D644B}"/>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191000" y="1542774"/>
            <a:ext cx="649793" cy="649793"/>
          </a:xfrm>
          <a:prstGeom prst="rect">
            <a:avLst/>
          </a:prstGeom>
        </p:spPr>
      </p:pic>
      <p:sp>
        <p:nvSpPr>
          <p:cNvPr id="8" name="Text Placeholder 2">
            <a:extLst>
              <a:ext uri="{FF2B5EF4-FFF2-40B4-BE49-F238E27FC236}">
                <a16:creationId xmlns:a16="http://schemas.microsoft.com/office/drawing/2014/main" id="{44AB2E9B-561C-4262-8E4A-9A3965563F7B}"/>
              </a:ext>
            </a:extLst>
          </p:cNvPr>
          <p:cNvSpPr>
            <a:spLocks noGrp="1"/>
          </p:cNvSpPr>
          <p:nvPr>
            <p:ph idx="11" hasCustomPrompt="1"/>
          </p:nvPr>
        </p:nvSpPr>
        <p:spPr>
          <a:xfrm>
            <a:off x="2185785" y="2651759"/>
            <a:ext cx="3749040" cy="3703319"/>
          </a:xfrm>
          <a:prstGeom prst="rect">
            <a:avLst/>
          </a:prstGeom>
        </p:spPr>
        <p:txBody>
          <a:bodyPr vert="horz" lIns="91440" tIns="45720" rIns="91440" bIns="45720" rtlCol="0">
            <a:noAutofit/>
          </a:bodyPr>
          <a:lstStyle>
            <a:lvl1pPr marL="457200" indent="-457200">
              <a:buFont typeface="Arial" panose="020B0604020202020204" pitchFamily="34" charset="0"/>
              <a:buChar char="•"/>
              <a:defRPr sz="2800"/>
            </a:lvl1pPr>
          </a:lstStyle>
          <a:p>
            <a:pPr lvl="0"/>
            <a:r>
              <a:rPr lang="en-US"/>
              <a:t>Click to edit text</a:t>
            </a:r>
          </a:p>
          <a:p>
            <a:pPr lvl="0"/>
            <a:r>
              <a:rPr lang="en-US"/>
              <a:t>Click to edit text</a:t>
            </a:r>
          </a:p>
          <a:p>
            <a:pPr lvl="0"/>
            <a:r>
              <a:rPr lang="en-US"/>
              <a:t>Click to edit text</a:t>
            </a:r>
          </a:p>
          <a:p>
            <a:pPr lvl="0"/>
            <a:r>
              <a:rPr lang="en-US"/>
              <a:t>Click to edit text</a:t>
            </a:r>
          </a:p>
          <a:p>
            <a:pPr lvl="0"/>
            <a:r>
              <a:rPr lang="en-US"/>
              <a:t>Click to edit text</a:t>
            </a:r>
          </a:p>
          <a:p>
            <a:pPr lvl="0"/>
            <a:r>
              <a:rPr lang="en-US"/>
              <a:t>Click to edit text</a:t>
            </a:r>
          </a:p>
          <a:p>
            <a:pPr lvl="0"/>
            <a:endParaRPr lang="en-US"/>
          </a:p>
          <a:p>
            <a:pPr lvl="0"/>
            <a:endParaRPr lang="en-US"/>
          </a:p>
        </p:txBody>
      </p:sp>
      <p:sp>
        <p:nvSpPr>
          <p:cNvPr id="9" name="Text Placeholder 2">
            <a:extLst>
              <a:ext uri="{FF2B5EF4-FFF2-40B4-BE49-F238E27FC236}">
                <a16:creationId xmlns:a16="http://schemas.microsoft.com/office/drawing/2014/main" id="{DA15520C-1CFE-499F-81AD-C4D80CD9809D}"/>
              </a:ext>
            </a:extLst>
          </p:cNvPr>
          <p:cNvSpPr>
            <a:spLocks noGrp="1"/>
          </p:cNvSpPr>
          <p:nvPr>
            <p:ph idx="12" hasCustomPrompt="1"/>
          </p:nvPr>
        </p:nvSpPr>
        <p:spPr>
          <a:xfrm>
            <a:off x="6257177" y="2659304"/>
            <a:ext cx="3749040" cy="3703319"/>
          </a:xfrm>
          <a:prstGeom prst="rect">
            <a:avLst/>
          </a:prstGeom>
        </p:spPr>
        <p:txBody>
          <a:bodyPr vert="horz" lIns="91440" tIns="45720" rIns="91440" bIns="45720" rtlCol="0">
            <a:noAutofit/>
          </a:bodyPr>
          <a:lstStyle>
            <a:lvl1pPr marL="457200" indent="-457200">
              <a:buFont typeface="Arial" panose="020B0604020202020204" pitchFamily="34" charset="0"/>
              <a:buChar char="•"/>
              <a:defRPr sz="2800"/>
            </a:lvl1pPr>
          </a:lstStyle>
          <a:p>
            <a:pPr lvl="0"/>
            <a:r>
              <a:rPr lang="en-US"/>
              <a:t>Click to edit text</a:t>
            </a:r>
          </a:p>
          <a:p>
            <a:pPr lvl="0"/>
            <a:r>
              <a:rPr lang="en-US"/>
              <a:t>Click to edit text</a:t>
            </a:r>
          </a:p>
          <a:p>
            <a:pPr lvl="0"/>
            <a:r>
              <a:rPr lang="en-US"/>
              <a:t>Click to edit text</a:t>
            </a:r>
          </a:p>
          <a:p>
            <a:pPr lvl="0"/>
            <a:r>
              <a:rPr lang="en-US"/>
              <a:t>Click to edit text</a:t>
            </a:r>
          </a:p>
          <a:p>
            <a:pPr lvl="0"/>
            <a:r>
              <a:rPr lang="en-US"/>
              <a:t>Click to edit text</a:t>
            </a:r>
          </a:p>
          <a:p>
            <a:pPr lvl="0"/>
            <a:r>
              <a:rPr lang="en-US"/>
              <a:t>Click to edit text</a:t>
            </a:r>
          </a:p>
          <a:p>
            <a:pPr lvl="0"/>
            <a:endParaRPr lang="en-US"/>
          </a:p>
          <a:p>
            <a:pPr lvl="0"/>
            <a:endParaRPr lang="en-US"/>
          </a:p>
        </p:txBody>
      </p:sp>
      <p:cxnSp>
        <p:nvCxnSpPr>
          <p:cNvPr id="10" name="Straight Connector 9">
            <a:extLst>
              <a:ext uri="{FF2B5EF4-FFF2-40B4-BE49-F238E27FC236}">
                <a16:creationId xmlns:a16="http://schemas.microsoft.com/office/drawing/2014/main" id="{716431C0-A7F0-417D-A9F7-625334D0CDB9}"/>
              </a:ext>
            </a:extLst>
          </p:cNvPr>
          <p:cNvCxnSpPr>
            <a:cxnSpLocks/>
          </p:cNvCxnSpPr>
          <p:nvPr userDrawn="1"/>
        </p:nvCxnSpPr>
        <p:spPr>
          <a:xfrm>
            <a:off x="1981200" y="2423160"/>
            <a:ext cx="8229600" cy="0"/>
          </a:xfrm>
          <a:prstGeom prst="line">
            <a:avLst/>
          </a:prstGeom>
        </p:spPr>
        <p:style>
          <a:lnRef idx="1">
            <a:schemeClr val="accent1"/>
          </a:lnRef>
          <a:fillRef idx="0">
            <a:schemeClr val="accent1"/>
          </a:fillRef>
          <a:effectRef idx="0">
            <a:schemeClr val="accent1"/>
          </a:effectRef>
          <a:fontRef idx="minor">
            <a:schemeClr val="tx1"/>
          </a:fontRef>
        </p:style>
      </p:cxnSp>
      <p:sp>
        <p:nvSpPr>
          <p:cNvPr id="11" name="Content Placeholder 3">
            <a:extLst>
              <a:ext uri="{FF2B5EF4-FFF2-40B4-BE49-F238E27FC236}">
                <a16:creationId xmlns:a16="http://schemas.microsoft.com/office/drawing/2014/main" id="{525E68FB-2560-49DE-9C99-DDAC650F5AE8}"/>
              </a:ext>
            </a:extLst>
          </p:cNvPr>
          <p:cNvSpPr txBox="1">
            <a:spLocks/>
          </p:cNvSpPr>
          <p:nvPr userDrawn="1"/>
        </p:nvSpPr>
        <p:spPr>
          <a:xfrm>
            <a:off x="5029200" y="1465060"/>
            <a:ext cx="2971800" cy="805220"/>
          </a:xfrm>
          <a:prstGeom prst="rect">
            <a:avLst/>
          </a:prstGeom>
        </p:spPr>
        <p:txBody>
          <a:bodyPr vert="horz" lIns="91407" tIns="45704" rIns="91407" bIns="45704" rtlCol="0">
            <a:noAutofit/>
          </a:bodyPr>
          <a:lstStyle>
            <a:lvl1pPr marL="342900" indent="-342900" algn="l" defTabSz="914400" rtl="0" eaLnBrk="1" latinLnBrk="0" hangingPunct="1">
              <a:lnSpc>
                <a:spcPct val="100000"/>
              </a:lnSpc>
              <a:spcBef>
                <a:spcPts val="1800"/>
              </a:spcBef>
              <a:spcAft>
                <a:spcPts val="600"/>
              </a:spcAft>
              <a:buClr>
                <a:schemeClr val="accent6">
                  <a:lumMod val="75000"/>
                </a:schemeClr>
              </a:buClr>
              <a:buFont typeface="Arial" pitchFamily="34" charset="0"/>
              <a:buChar char="•"/>
              <a:defRPr sz="2800" kern="1200" baseline="0">
                <a:solidFill>
                  <a:srgbClr val="595959"/>
                </a:solidFill>
                <a:latin typeface="Verdana" pitchFamily="34" charset="0"/>
                <a:ea typeface="+mn-ea"/>
                <a:cs typeface="+mn-cs"/>
              </a:defRPr>
            </a:lvl1pPr>
            <a:lvl2pPr marL="742950" indent="-285750" algn="l" defTabSz="914400" rtl="0" eaLnBrk="1" latinLnBrk="0" hangingPunct="1">
              <a:lnSpc>
                <a:spcPct val="100000"/>
              </a:lnSpc>
              <a:spcBef>
                <a:spcPts val="0"/>
              </a:spcBef>
              <a:spcAft>
                <a:spcPts val="600"/>
              </a:spcAft>
              <a:buClr>
                <a:schemeClr val="accent6">
                  <a:lumMod val="75000"/>
                </a:schemeClr>
              </a:buClr>
              <a:buFont typeface="Arial" pitchFamily="34" charset="0"/>
              <a:buChar char="–"/>
              <a:defRPr sz="2000" kern="1200">
                <a:solidFill>
                  <a:srgbClr val="595959"/>
                </a:solidFill>
                <a:latin typeface="Verdana" pitchFamily="34" charset="0"/>
                <a:ea typeface="+mn-ea"/>
                <a:cs typeface="+mn-cs"/>
              </a:defRPr>
            </a:lvl2pPr>
            <a:lvl3pPr marL="1143000" indent="-228600" algn="l" defTabSz="914400" rtl="0" eaLnBrk="1" latinLnBrk="0" hangingPunct="1">
              <a:lnSpc>
                <a:spcPct val="100000"/>
              </a:lnSpc>
              <a:spcBef>
                <a:spcPts val="0"/>
              </a:spcBef>
              <a:spcAft>
                <a:spcPts val="600"/>
              </a:spcAft>
              <a:buFont typeface="Arial" pitchFamily="34" charset="0"/>
              <a:buChar char="•"/>
              <a:defRPr sz="1800" kern="1200">
                <a:solidFill>
                  <a:srgbClr val="595959"/>
                </a:solidFill>
                <a:latin typeface="Verdana" pitchFamily="34" charset="0"/>
                <a:ea typeface="+mn-ea"/>
                <a:cs typeface="+mn-cs"/>
              </a:defRPr>
            </a:lvl3pPr>
            <a:lvl4pPr marL="1600200" indent="-228600" algn="l" defTabSz="914400" rtl="0" eaLnBrk="1" latinLnBrk="0" hangingPunct="1">
              <a:lnSpc>
                <a:spcPct val="100000"/>
              </a:lnSpc>
              <a:spcBef>
                <a:spcPts val="0"/>
              </a:spcBef>
              <a:spcAft>
                <a:spcPts val="600"/>
              </a:spcAft>
              <a:buFont typeface="Arial" pitchFamily="34" charset="0"/>
              <a:buChar char="–"/>
              <a:defRPr sz="1800" kern="1200">
                <a:solidFill>
                  <a:srgbClr val="595959"/>
                </a:solidFill>
                <a:latin typeface="Verdana"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lumMod val="50000"/>
                    <a:lumOff val="50000"/>
                  </a:schemeClr>
                </a:solidFill>
                <a:latin typeface="Verdana"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fontAlgn="auto">
              <a:spcAft>
                <a:spcPts val="1200"/>
              </a:spcAft>
              <a:buFont typeface="Arial" pitchFamily="34" charset="0"/>
              <a:buNone/>
            </a:pPr>
            <a:r>
              <a:rPr lang="en-US" sz="4800" b="1">
                <a:solidFill>
                  <a:schemeClr val="accent1"/>
                </a:solidFill>
                <a:latin typeface="Arial" panose="020B0604020202020204" pitchFamily="34" charset="0"/>
                <a:cs typeface="Arial" panose="020B0604020202020204" pitchFamily="34" charset="0"/>
              </a:rPr>
              <a:t>AGENDA</a:t>
            </a:r>
          </a:p>
        </p:txBody>
      </p:sp>
      <p:pic>
        <p:nvPicPr>
          <p:cNvPr id="12" name="Graphic 11" descr="Agenda Icon">
            <a:extLst>
              <a:ext uri="{FF2B5EF4-FFF2-40B4-BE49-F238E27FC236}">
                <a16:creationId xmlns:a16="http://schemas.microsoft.com/office/drawing/2014/main" id="{948FBE12-773A-4977-A7E2-6858476371F6}"/>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191000" y="1542774"/>
            <a:ext cx="649793" cy="649793"/>
          </a:xfrm>
          <a:prstGeom prst="rect">
            <a:avLst/>
          </a:prstGeom>
        </p:spPr>
      </p:pic>
    </p:spTree>
    <p:extLst>
      <p:ext uri="{BB962C8B-B14F-4D97-AF65-F5344CB8AC3E}">
        <p14:creationId xmlns:p14="http://schemas.microsoft.com/office/powerpoint/2010/main" val="288055058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Section Title">
    <p:spTree>
      <p:nvGrpSpPr>
        <p:cNvPr id="1" name=""/>
        <p:cNvGrpSpPr/>
        <p:nvPr/>
      </p:nvGrpSpPr>
      <p:grpSpPr>
        <a:xfrm>
          <a:off x="0" y="0"/>
          <a:ext cx="0" cy="0"/>
          <a:chOff x="0" y="0"/>
          <a:chExt cx="0" cy="0"/>
        </a:xfrm>
      </p:grpSpPr>
      <p:pic>
        <p:nvPicPr>
          <p:cNvPr id="14" name="Picture 13" descr="Title slide background">
            <a:extLst>
              <a:ext uri="{FF2B5EF4-FFF2-40B4-BE49-F238E27FC236}">
                <a16:creationId xmlns:a16="http://schemas.microsoft.com/office/drawing/2014/main" id="{F81701D4-2DC7-974D-9333-23E1769D40F4}"/>
              </a:ext>
            </a:extLst>
          </p:cNvPr>
          <p:cNvPicPr>
            <a:picLocks noChangeAspect="1"/>
          </p:cNvPicPr>
          <p:nvPr/>
        </p:nvPicPr>
        <p:blipFill rotWithShape="1">
          <a:blip r:embed="rId2">
            <a:extLst>
              <a:ext uri="{28A0092B-C50C-407E-A947-70E740481C1C}">
                <a14:useLocalDpi xmlns:a14="http://schemas.microsoft.com/office/drawing/2010/main" val="0"/>
              </a:ext>
            </a:extLst>
          </a:blip>
          <a:srcRect l="1942" r="812"/>
          <a:stretch/>
        </p:blipFill>
        <p:spPr>
          <a:xfrm>
            <a:off x="0" y="0"/>
            <a:ext cx="12192000" cy="6858000"/>
          </a:xfrm>
          <a:prstGeom prst="rect">
            <a:avLst/>
          </a:prstGeom>
        </p:spPr>
      </p:pic>
      <p:sp>
        <p:nvSpPr>
          <p:cNvPr id="10" name="Rectangle 9">
            <a:extLst>
              <a:ext uri="{FF2B5EF4-FFF2-40B4-BE49-F238E27FC236}">
                <a16:creationId xmlns:a16="http://schemas.microsoft.com/office/drawing/2014/main" id="{7FB144CB-88ED-F94C-89E6-F40087BC92C5}"/>
              </a:ext>
            </a:extLst>
          </p:cNvPr>
          <p:cNvSpPr/>
          <p:nvPr/>
        </p:nvSpPr>
        <p:spPr>
          <a:xfrm>
            <a:off x="-1" y="2987678"/>
            <a:ext cx="12192000" cy="267017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mj-lt"/>
            </a:endParaRPr>
          </a:p>
        </p:txBody>
      </p:sp>
      <p:sp>
        <p:nvSpPr>
          <p:cNvPr id="2" name="Title 1"/>
          <p:cNvSpPr>
            <a:spLocks noGrp="1"/>
          </p:cNvSpPr>
          <p:nvPr>
            <p:ph type="ctrTitle"/>
          </p:nvPr>
        </p:nvSpPr>
        <p:spPr>
          <a:xfrm>
            <a:off x="420624" y="3657600"/>
            <a:ext cx="10363200" cy="685800"/>
          </a:xfrm>
        </p:spPr>
        <p:txBody>
          <a:bodyPr anchor="b">
            <a:noAutofit/>
          </a:bodyPr>
          <a:lstStyle>
            <a:lvl1pPr>
              <a:lnSpc>
                <a:spcPts val="3600"/>
              </a:lnSpc>
              <a:defRPr sz="3600" baseline="0">
                <a:solidFill>
                  <a:schemeClr val="bg1"/>
                </a:solidFill>
                <a:latin typeface="+mj-lt"/>
                <a:cs typeface="Arial" panose="020B0604020202020204" pitchFamily="34" charset="0"/>
              </a:defRPr>
            </a:lvl1pPr>
          </a:lstStyle>
          <a:p>
            <a:r>
              <a:rPr lang="en-US"/>
              <a:t>Click to edit Master title style</a:t>
            </a:r>
          </a:p>
        </p:txBody>
      </p:sp>
      <p:sp>
        <p:nvSpPr>
          <p:cNvPr id="3" name="Subtitle 2"/>
          <p:cNvSpPr>
            <a:spLocks noGrp="1"/>
          </p:cNvSpPr>
          <p:nvPr>
            <p:ph type="subTitle" idx="1"/>
          </p:nvPr>
        </p:nvSpPr>
        <p:spPr>
          <a:xfrm>
            <a:off x="420624" y="4343400"/>
            <a:ext cx="10363200" cy="457200"/>
          </a:xfrm>
        </p:spPr>
        <p:txBody>
          <a:bodyPr>
            <a:normAutofit/>
          </a:bodyPr>
          <a:lstStyle>
            <a:lvl1pPr marL="0" indent="0" algn="l" defTabSz="914400" rtl="0" eaLnBrk="1" latinLnBrk="0" hangingPunct="1">
              <a:spcBef>
                <a:spcPct val="20000"/>
              </a:spcBef>
              <a:buClr>
                <a:srgbClr val="FCA200"/>
              </a:buClr>
              <a:buFont typeface="Arial" pitchFamily="34" charset="0"/>
              <a:buNone/>
              <a:defRPr lang="en-US" sz="1800" b="0" kern="1200" cap="none" spc="0" baseline="0" dirty="0">
                <a:solidFill>
                  <a:schemeClr val="bg1"/>
                </a:solidFill>
                <a:latin typeface="+mj-lt"/>
                <a:ea typeface="+mn-ea"/>
                <a:cs typeface="Arial" panose="020B0604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5" name="Text Placeholder 4"/>
          <p:cNvSpPr>
            <a:spLocks noGrp="1"/>
          </p:cNvSpPr>
          <p:nvPr>
            <p:ph type="body" sz="quarter" idx="15"/>
          </p:nvPr>
        </p:nvSpPr>
        <p:spPr>
          <a:xfrm>
            <a:off x="420624" y="4800600"/>
            <a:ext cx="7112000" cy="762000"/>
          </a:xfrm>
        </p:spPr>
        <p:txBody>
          <a:bodyPr>
            <a:noAutofit/>
          </a:bodyPr>
          <a:lstStyle>
            <a:lvl1pPr marL="0" indent="0">
              <a:buNone/>
              <a:defRPr sz="1200">
                <a:solidFill>
                  <a:schemeClr val="bg1"/>
                </a:solidFill>
                <a:latin typeface="+mj-lt"/>
                <a:cs typeface="Arial" panose="020B0604020202020204" pitchFamily="34" charset="0"/>
              </a:defRPr>
            </a:lvl1pPr>
            <a:lvl2pPr marL="457200" indent="0">
              <a:buNone/>
              <a:defRPr sz="1100">
                <a:solidFill>
                  <a:schemeClr val="bg1"/>
                </a:solidFill>
              </a:defRPr>
            </a:lvl2pPr>
            <a:lvl3pPr marL="914400" indent="0">
              <a:buNone/>
              <a:defRPr sz="1050">
                <a:solidFill>
                  <a:schemeClr val="bg1"/>
                </a:solidFill>
              </a:defRPr>
            </a:lvl3pPr>
            <a:lvl4pPr marL="1371600" indent="0">
              <a:buNone/>
              <a:defRPr sz="1050">
                <a:solidFill>
                  <a:schemeClr val="bg1"/>
                </a:solidFill>
              </a:defRPr>
            </a:lvl4pPr>
            <a:lvl5pPr marL="1828800" indent="0">
              <a:buNone/>
              <a:defRPr sz="1100">
                <a:solidFill>
                  <a:schemeClr val="bg1"/>
                </a:solidFill>
              </a:defRPr>
            </a:lvl5pPr>
          </a:lstStyle>
          <a:p>
            <a:pPr lvl="0"/>
            <a:r>
              <a:rPr lang="en-US"/>
              <a:t>Click to edit Master text styles</a:t>
            </a:r>
          </a:p>
        </p:txBody>
      </p:sp>
      <p:sp>
        <p:nvSpPr>
          <p:cNvPr id="8" name="Rectangle 7">
            <a:extLst>
              <a:ext uri="{FF2B5EF4-FFF2-40B4-BE49-F238E27FC236}">
                <a16:creationId xmlns:a16="http://schemas.microsoft.com/office/drawing/2014/main" id="{FF9B582A-F3CC-49B7-82EF-55CEEB450F07}"/>
              </a:ext>
            </a:extLst>
          </p:cNvPr>
          <p:cNvSpPr/>
          <p:nvPr/>
        </p:nvSpPr>
        <p:spPr>
          <a:xfrm>
            <a:off x="417147" y="6492878"/>
            <a:ext cx="2688557" cy="246221"/>
          </a:xfrm>
          <a:prstGeom prst="rect">
            <a:avLst/>
          </a:prstGeom>
        </p:spPr>
        <p:txBody>
          <a:bodyPr wrap="none">
            <a:spAutoFit/>
          </a:bodyPr>
          <a:lstStyle/>
          <a:p>
            <a:pPr>
              <a:defRPr/>
            </a:pPr>
            <a:r>
              <a:rPr lang="en-US" sz="1000">
                <a:solidFill>
                  <a:srgbClr val="595959"/>
                </a:solidFill>
                <a:latin typeface="+mj-lt"/>
              </a:rPr>
              <a:t>NASA SBIR/STTR Program | </a:t>
            </a:r>
            <a:r>
              <a:rPr lang="en-US" sz="1000" b="1">
                <a:solidFill>
                  <a:srgbClr val="595959"/>
                </a:solidFill>
                <a:latin typeface="+mj-lt"/>
              </a:rPr>
              <a:t>sbir.nasa.gov</a:t>
            </a:r>
          </a:p>
        </p:txBody>
      </p:sp>
      <p:pic>
        <p:nvPicPr>
          <p:cNvPr id="9" name="Picture 8" descr="Title slide background">
            <a:extLst>
              <a:ext uri="{FF2B5EF4-FFF2-40B4-BE49-F238E27FC236}">
                <a16:creationId xmlns:a16="http://schemas.microsoft.com/office/drawing/2014/main" id="{7620413B-A849-4D23-A917-38DB7BC1EF7D}"/>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942" r="812"/>
          <a:stretch/>
        </p:blipFill>
        <p:spPr>
          <a:xfrm>
            <a:off x="0" y="0"/>
            <a:ext cx="12192000" cy="6858000"/>
          </a:xfrm>
          <a:prstGeom prst="rect">
            <a:avLst/>
          </a:prstGeom>
        </p:spPr>
      </p:pic>
      <p:sp>
        <p:nvSpPr>
          <p:cNvPr id="11" name="Rectangle 10">
            <a:extLst>
              <a:ext uri="{FF2B5EF4-FFF2-40B4-BE49-F238E27FC236}">
                <a16:creationId xmlns:a16="http://schemas.microsoft.com/office/drawing/2014/main" id="{B61B86D6-094D-42B0-A50D-8A0D3B4BBF2F}"/>
              </a:ext>
            </a:extLst>
          </p:cNvPr>
          <p:cNvSpPr/>
          <p:nvPr userDrawn="1"/>
        </p:nvSpPr>
        <p:spPr>
          <a:xfrm>
            <a:off x="-1" y="2987678"/>
            <a:ext cx="12192000" cy="267017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mj-lt"/>
            </a:endParaRPr>
          </a:p>
        </p:txBody>
      </p:sp>
      <p:sp>
        <p:nvSpPr>
          <p:cNvPr id="12" name="Rectangle 11">
            <a:extLst>
              <a:ext uri="{FF2B5EF4-FFF2-40B4-BE49-F238E27FC236}">
                <a16:creationId xmlns:a16="http://schemas.microsoft.com/office/drawing/2014/main" id="{9687C980-16B8-44DE-B272-EF7C538C827E}"/>
              </a:ext>
            </a:extLst>
          </p:cNvPr>
          <p:cNvSpPr/>
          <p:nvPr userDrawn="1"/>
        </p:nvSpPr>
        <p:spPr>
          <a:xfrm>
            <a:off x="417147" y="6492878"/>
            <a:ext cx="2688557" cy="246221"/>
          </a:xfrm>
          <a:prstGeom prst="rect">
            <a:avLst/>
          </a:prstGeom>
        </p:spPr>
        <p:txBody>
          <a:bodyPr wrap="none">
            <a:spAutoFit/>
          </a:bodyPr>
          <a:lstStyle/>
          <a:p>
            <a:pPr>
              <a:defRPr/>
            </a:pPr>
            <a:r>
              <a:rPr lang="en-US" sz="1000">
                <a:solidFill>
                  <a:srgbClr val="595959"/>
                </a:solidFill>
                <a:latin typeface="+mj-lt"/>
              </a:rPr>
              <a:t>NASA SBIR/STTR Program | </a:t>
            </a:r>
            <a:r>
              <a:rPr lang="en-US" sz="1000" b="1">
                <a:solidFill>
                  <a:srgbClr val="595959"/>
                </a:solidFill>
                <a:latin typeface="+mj-lt"/>
              </a:rPr>
              <a:t>sbir.nasa.gov</a:t>
            </a:r>
          </a:p>
        </p:txBody>
      </p:sp>
    </p:spTree>
    <p:extLst>
      <p:ext uri="{BB962C8B-B14F-4D97-AF65-F5344CB8AC3E}">
        <p14:creationId xmlns:p14="http://schemas.microsoft.com/office/powerpoint/2010/main" val="182785825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502920" y="1554479"/>
            <a:ext cx="11283696" cy="4800600"/>
          </a:xfrm>
        </p:spPr>
        <p:txBody>
          <a:bodyPr/>
          <a:lstStyle>
            <a:lvl1pPr>
              <a:lnSpc>
                <a:spcPct val="100000"/>
              </a:lnSpc>
              <a:spcBef>
                <a:spcPts val="1200"/>
              </a:spcBef>
              <a:spcAft>
                <a:spcPts val="600"/>
              </a:spcAft>
              <a:buClr>
                <a:schemeClr val="accent6">
                  <a:lumMod val="75000"/>
                </a:schemeClr>
              </a:buClr>
              <a:defRPr>
                <a:solidFill>
                  <a:schemeClr val="tx1"/>
                </a:solidFill>
                <a:latin typeface="+mj-lt"/>
                <a:cs typeface="Arial" panose="020B0604020202020204" pitchFamily="34" charset="0"/>
              </a:defRPr>
            </a:lvl1pPr>
            <a:lvl2pPr>
              <a:lnSpc>
                <a:spcPct val="100000"/>
              </a:lnSpc>
              <a:spcBef>
                <a:spcPts val="0"/>
              </a:spcBef>
              <a:spcAft>
                <a:spcPts val="600"/>
              </a:spcAft>
              <a:buClr>
                <a:schemeClr val="accent6">
                  <a:lumMod val="75000"/>
                </a:schemeClr>
              </a:buClr>
              <a:buSzPct val="100000"/>
              <a:defRPr>
                <a:solidFill>
                  <a:schemeClr val="tx1"/>
                </a:solidFill>
                <a:latin typeface="+mj-lt"/>
                <a:cs typeface="Arial" panose="020B0604020202020204" pitchFamily="34" charset="0"/>
              </a:defRPr>
            </a:lvl2pPr>
            <a:lvl3pPr>
              <a:lnSpc>
                <a:spcPct val="100000"/>
              </a:lnSpc>
              <a:spcBef>
                <a:spcPts val="0"/>
              </a:spcBef>
              <a:spcAft>
                <a:spcPts val="600"/>
              </a:spcAft>
              <a:defRPr>
                <a:solidFill>
                  <a:schemeClr val="tx1"/>
                </a:solidFill>
                <a:latin typeface="+mj-lt"/>
                <a:cs typeface="Arial" panose="020B0604020202020204" pitchFamily="34" charset="0"/>
              </a:defRPr>
            </a:lvl3pPr>
            <a:lvl4pPr>
              <a:lnSpc>
                <a:spcPct val="100000"/>
              </a:lnSpc>
              <a:spcBef>
                <a:spcPts val="0"/>
              </a:spcBef>
              <a:spcAft>
                <a:spcPts val="600"/>
              </a:spcAft>
              <a:defRPr>
                <a:solidFill>
                  <a:schemeClr val="tx1"/>
                </a:solidFill>
                <a:latin typeface="+mj-lt"/>
                <a:cs typeface="Arial" panose="020B0604020202020204" pitchFamily="34" charset="0"/>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8" name="Title Placeholder 1">
            <a:extLst>
              <a:ext uri="{FF2B5EF4-FFF2-40B4-BE49-F238E27FC236}">
                <a16:creationId xmlns:a16="http://schemas.microsoft.com/office/drawing/2014/main" id="{AA7B46DC-1A69-4576-8E6C-97E6AA7AF4F3}"/>
              </a:ext>
            </a:extLst>
          </p:cNvPr>
          <p:cNvSpPr>
            <a:spLocks noGrp="1"/>
          </p:cNvSpPr>
          <p:nvPr>
            <p:ph type="title"/>
          </p:nvPr>
        </p:nvSpPr>
        <p:spPr>
          <a:xfrm>
            <a:off x="502920" y="0"/>
            <a:ext cx="10464798" cy="1066800"/>
          </a:xfrm>
          <a:prstGeom prst="rect">
            <a:avLst/>
          </a:prstGeom>
        </p:spPr>
        <p:txBody>
          <a:bodyPr vert="horz" lIns="91440" tIns="45720" rIns="91440" bIns="45720" rtlCol="0" anchor="ctr">
            <a:normAutofit/>
          </a:bodyPr>
          <a:lstStyle/>
          <a:p>
            <a:r>
              <a:rPr lang="en-US"/>
              <a:t>Click to edit Master title style</a:t>
            </a:r>
          </a:p>
        </p:txBody>
      </p:sp>
      <p:sp>
        <p:nvSpPr>
          <p:cNvPr id="11" name="Slide Number Placeholder 5">
            <a:extLst>
              <a:ext uri="{FF2B5EF4-FFF2-40B4-BE49-F238E27FC236}">
                <a16:creationId xmlns:a16="http://schemas.microsoft.com/office/drawing/2014/main" id="{86ACC7F2-2ED7-4700-8CD4-2587F60D5586}"/>
              </a:ext>
            </a:extLst>
          </p:cNvPr>
          <p:cNvSpPr>
            <a:spLocks noGrp="1"/>
          </p:cNvSpPr>
          <p:nvPr>
            <p:ph type="sldNum" sz="quarter" idx="4"/>
          </p:nvPr>
        </p:nvSpPr>
        <p:spPr>
          <a:xfrm>
            <a:off x="9051648" y="6437462"/>
            <a:ext cx="2844800" cy="365125"/>
          </a:xfrm>
          <a:prstGeom prst="rect">
            <a:avLst/>
          </a:prstGeom>
        </p:spPr>
        <p:txBody>
          <a:bodyPr vert="horz" lIns="91440" tIns="45720" rIns="91440" bIns="45720" rtlCol="0" anchor="ctr"/>
          <a:lstStyle>
            <a:lvl1pPr algn="r">
              <a:defRPr sz="1000" b="1">
                <a:solidFill>
                  <a:srgbClr val="B0B0B0"/>
                </a:solidFill>
                <a:latin typeface="+mj-lt"/>
              </a:defRPr>
            </a:lvl1pPr>
          </a:lstStyle>
          <a:p>
            <a:pPr>
              <a:defRPr/>
            </a:pPr>
            <a:fld id="{AC4DA40E-F042-4786-9F90-2440A40F7DC7}" type="slidenum">
              <a:rPr lang="en-US" smtClean="0"/>
              <a:pPr>
                <a:defRPr/>
              </a:pPr>
              <a:t>‹#›</a:t>
            </a:fld>
            <a:endParaRPr lang="en-US"/>
          </a:p>
        </p:txBody>
      </p:sp>
    </p:spTree>
    <p:extLst>
      <p:ext uri="{BB962C8B-B14F-4D97-AF65-F5344CB8AC3E}">
        <p14:creationId xmlns:p14="http://schemas.microsoft.com/office/powerpoint/2010/main" val="88053285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502920" y="1554479"/>
            <a:ext cx="5486400" cy="4800600"/>
          </a:xfrm>
        </p:spPr>
        <p:txBody>
          <a:bodyPr>
            <a:noAutofit/>
          </a:bodyPr>
          <a:lstStyle>
            <a:lvl1pPr>
              <a:defRPr sz="2000">
                <a:solidFill>
                  <a:schemeClr val="tx1"/>
                </a:solidFill>
                <a:latin typeface="+mj-lt"/>
                <a:cs typeface="Arial" panose="020B0604020202020204" pitchFamily="34" charset="0"/>
              </a:defRPr>
            </a:lvl1pPr>
            <a:lvl2pPr>
              <a:defRPr sz="1800">
                <a:solidFill>
                  <a:schemeClr val="tx1"/>
                </a:solidFill>
                <a:latin typeface="+mj-lt"/>
                <a:cs typeface="Arial" panose="020B0604020202020204" pitchFamily="34" charset="0"/>
              </a:defRPr>
            </a:lvl2pPr>
            <a:lvl3pPr>
              <a:defRPr sz="1600">
                <a:solidFill>
                  <a:schemeClr val="tx1"/>
                </a:solidFill>
                <a:latin typeface="+mj-lt"/>
                <a:cs typeface="Arial" panose="020B0604020202020204" pitchFamily="34" charset="0"/>
              </a:defRPr>
            </a:lvl3pPr>
            <a:lvl4pPr>
              <a:defRPr sz="1400">
                <a:solidFill>
                  <a:schemeClr val="tx1"/>
                </a:solidFill>
                <a:latin typeface="+mj-lt"/>
                <a:cs typeface="Arial" panose="020B0604020202020204" pitchFamily="34" charset="0"/>
              </a:defRPr>
            </a:lvl4pPr>
            <a:lvl5pP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p:txBody>
      </p:sp>
      <p:sp>
        <p:nvSpPr>
          <p:cNvPr id="4" name="Content Placeholder 3"/>
          <p:cNvSpPr>
            <a:spLocks noGrp="1"/>
          </p:cNvSpPr>
          <p:nvPr>
            <p:ph sz="half" idx="2"/>
          </p:nvPr>
        </p:nvSpPr>
        <p:spPr>
          <a:xfrm>
            <a:off x="6300216" y="1554479"/>
            <a:ext cx="5486400" cy="4800600"/>
          </a:xfrm>
        </p:spPr>
        <p:txBody>
          <a:bodyPr>
            <a:noAutofit/>
          </a:bodyPr>
          <a:lstStyle>
            <a:lvl1pPr>
              <a:defRPr sz="2000">
                <a:solidFill>
                  <a:schemeClr val="tx1"/>
                </a:solidFill>
                <a:latin typeface="+mj-lt"/>
                <a:cs typeface="Arial" panose="020B0604020202020204" pitchFamily="34" charset="0"/>
              </a:defRPr>
            </a:lvl1pPr>
            <a:lvl2pPr>
              <a:defRPr sz="1800">
                <a:solidFill>
                  <a:schemeClr val="tx1"/>
                </a:solidFill>
                <a:latin typeface="+mj-lt"/>
                <a:cs typeface="Arial" panose="020B0604020202020204" pitchFamily="34" charset="0"/>
              </a:defRPr>
            </a:lvl2pPr>
            <a:lvl3pPr>
              <a:defRPr sz="1600">
                <a:solidFill>
                  <a:schemeClr val="tx1"/>
                </a:solidFill>
                <a:latin typeface="+mj-lt"/>
                <a:cs typeface="Arial" panose="020B0604020202020204" pitchFamily="34" charset="0"/>
              </a:defRPr>
            </a:lvl3pPr>
            <a:lvl4pPr>
              <a:defRPr sz="1400">
                <a:solidFill>
                  <a:schemeClr val="tx1"/>
                </a:solidFill>
                <a:latin typeface="+mj-lt"/>
                <a:cs typeface="Arial" panose="020B0604020202020204" pitchFamily="34" charset="0"/>
              </a:defRPr>
            </a:lvl4pPr>
            <a:lvl5pP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p:txBody>
      </p:sp>
      <p:sp>
        <p:nvSpPr>
          <p:cNvPr id="7" name="Slide Number Placeholder 6"/>
          <p:cNvSpPr>
            <a:spLocks noGrp="1"/>
          </p:cNvSpPr>
          <p:nvPr>
            <p:ph type="sldNum" sz="quarter" idx="12"/>
          </p:nvPr>
        </p:nvSpPr>
        <p:spPr/>
        <p:txBody>
          <a:bodyPr/>
          <a:lstStyle>
            <a:lvl1pPr>
              <a:defRPr>
                <a:latin typeface="+mj-lt"/>
              </a:defRPr>
            </a:lvl1pPr>
          </a:lstStyle>
          <a:p>
            <a:pPr>
              <a:defRPr/>
            </a:pPr>
            <a:fld id="{AC4DA40E-F042-4786-9F90-2440A40F7DC7}" type="slidenum">
              <a:rPr lang="en-US" smtClean="0"/>
              <a:pPr>
                <a:defRPr/>
              </a:pPr>
              <a:t>‹#›</a:t>
            </a:fld>
            <a:endParaRPr lang="en-US"/>
          </a:p>
        </p:txBody>
      </p:sp>
      <p:sp>
        <p:nvSpPr>
          <p:cNvPr id="10" name="Title Placeholder 1">
            <a:extLst>
              <a:ext uri="{FF2B5EF4-FFF2-40B4-BE49-F238E27FC236}">
                <a16:creationId xmlns:a16="http://schemas.microsoft.com/office/drawing/2014/main" id="{22AA1A29-00A8-4105-9E5C-0A754586C9D4}"/>
              </a:ext>
            </a:extLst>
          </p:cNvPr>
          <p:cNvSpPr>
            <a:spLocks noGrp="1"/>
          </p:cNvSpPr>
          <p:nvPr>
            <p:ph type="title"/>
          </p:nvPr>
        </p:nvSpPr>
        <p:spPr>
          <a:xfrm>
            <a:off x="502920" y="0"/>
            <a:ext cx="10464798" cy="1066800"/>
          </a:xfrm>
          <a:prstGeom prst="rect">
            <a:avLst/>
          </a:prstGeom>
        </p:spPr>
        <p:txBody>
          <a:bodyPr vert="horz" lIns="91440" tIns="45720" rIns="91440" bIns="45720" rtlCol="0" anchor="ctr">
            <a:normAutofit/>
          </a:bodyPr>
          <a:lstStyle/>
          <a:p>
            <a:r>
              <a:rPr lang="en-US"/>
              <a:t>Click to edit Master title style</a:t>
            </a:r>
          </a:p>
        </p:txBody>
      </p:sp>
    </p:spTree>
    <p:extLst>
      <p:ext uri="{BB962C8B-B14F-4D97-AF65-F5344CB8AC3E}">
        <p14:creationId xmlns:p14="http://schemas.microsoft.com/office/powerpoint/2010/main" val="2370242029"/>
      </p:ext>
    </p:extLst>
  </p:cSld>
  <p:clrMapOvr>
    <a:masterClrMapping/>
  </p:clrMapOvr>
  <p:hf hdr="0" ftr="0" dt="0"/>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02919" y="1554480"/>
            <a:ext cx="5486400" cy="727076"/>
          </a:xfrm>
        </p:spPr>
        <p:txBody>
          <a:bodyPr anchor="b">
            <a:noAutofit/>
          </a:bodyPr>
          <a:lstStyle>
            <a:lvl1pPr marL="0" indent="0">
              <a:buNone/>
              <a:defRPr sz="2200" b="1" cap="all" baseline="0">
                <a:solidFill>
                  <a:srgbClr val="1770AC"/>
                </a:solidFill>
                <a:latin typeface="+mj-lt"/>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02919" y="2327278"/>
            <a:ext cx="5486400" cy="4027801"/>
          </a:xfrm>
        </p:spPr>
        <p:txBody>
          <a:bodyPr>
            <a:noAutofit/>
          </a:bodyPr>
          <a:lstStyle>
            <a:lvl1pPr>
              <a:defRPr sz="2000">
                <a:solidFill>
                  <a:schemeClr val="tx1"/>
                </a:solidFill>
                <a:latin typeface="+mj-lt"/>
                <a:cs typeface="Arial" panose="020B0604020202020204" pitchFamily="34" charset="0"/>
              </a:defRPr>
            </a:lvl1pPr>
            <a:lvl2pPr>
              <a:defRPr sz="1800">
                <a:solidFill>
                  <a:schemeClr val="tx1"/>
                </a:solidFill>
                <a:latin typeface="+mj-lt"/>
                <a:cs typeface="Arial" panose="020B0604020202020204" pitchFamily="34" charset="0"/>
              </a:defRPr>
            </a:lvl2pPr>
            <a:lvl3pPr>
              <a:defRPr sz="1600">
                <a:solidFill>
                  <a:schemeClr val="tx1"/>
                </a:solidFill>
                <a:latin typeface="+mj-lt"/>
                <a:cs typeface="Arial" panose="020B0604020202020204" pitchFamily="34" charset="0"/>
              </a:defRPr>
            </a:lvl3pPr>
            <a:lvl4pPr>
              <a:defRPr sz="1400">
                <a:solidFill>
                  <a:schemeClr val="tx1"/>
                </a:solidFill>
                <a:latin typeface="+mj-lt"/>
                <a:cs typeface="Arial" panose="020B0604020202020204" pitchFamily="34" charset="0"/>
              </a:defRPr>
            </a:lvl4pPr>
            <a:lvl5pPr>
              <a:defRPr sz="14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p:txBody>
      </p:sp>
      <p:sp>
        <p:nvSpPr>
          <p:cNvPr id="5" name="Text Placeholder 4"/>
          <p:cNvSpPr>
            <a:spLocks noGrp="1"/>
          </p:cNvSpPr>
          <p:nvPr>
            <p:ph type="body" sz="quarter" idx="3"/>
          </p:nvPr>
        </p:nvSpPr>
        <p:spPr>
          <a:xfrm>
            <a:off x="6300216" y="1554480"/>
            <a:ext cx="5486400" cy="727076"/>
          </a:xfrm>
        </p:spPr>
        <p:txBody>
          <a:bodyPr anchor="b">
            <a:noAutofit/>
          </a:bodyPr>
          <a:lstStyle>
            <a:lvl1pPr marL="0" indent="0">
              <a:buNone/>
              <a:defRPr sz="2200" b="1" cap="all" baseline="0">
                <a:solidFill>
                  <a:srgbClr val="1770AC"/>
                </a:solidFill>
                <a:latin typeface="+mj-lt"/>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300216" y="2327278"/>
            <a:ext cx="5486400" cy="4027801"/>
          </a:xfrm>
        </p:spPr>
        <p:txBody>
          <a:bodyPr>
            <a:noAutofit/>
          </a:bodyPr>
          <a:lstStyle>
            <a:lvl1pPr>
              <a:defRPr sz="2000">
                <a:solidFill>
                  <a:schemeClr val="tx1"/>
                </a:solidFill>
                <a:latin typeface="+mj-lt"/>
                <a:cs typeface="Arial" panose="020B0604020202020204" pitchFamily="34" charset="0"/>
              </a:defRPr>
            </a:lvl1pPr>
            <a:lvl2pPr>
              <a:defRPr sz="1800">
                <a:solidFill>
                  <a:schemeClr val="tx1"/>
                </a:solidFill>
                <a:latin typeface="+mj-lt"/>
                <a:cs typeface="Arial" panose="020B0604020202020204" pitchFamily="34" charset="0"/>
              </a:defRPr>
            </a:lvl2pPr>
            <a:lvl3pPr>
              <a:defRPr sz="1600">
                <a:solidFill>
                  <a:schemeClr val="tx1"/>
                </a:solidFill>
                <a:latin typeface="+mj-lt"/>
                <a:cs typeface="Arial" panose="020B0604020202020204" pitchFamily="34" charset="0"/>
              </a:defRPr>
            </a:lvl3pPr>
            <a:lvl4pPr>
              <a:defRPr sz="1400">
                <a:solidFill>
                  <a:schemeClr val="tx1"/>
                </a:solidFill>
                <a:latin typeface="+mj-lt"/>
                <a:cs typeface="Arial" panose="020B0604020202020204" pitchFamily="34" charset="0"/>
              </a:defRPr>
            </a:lvl4pPr>
            <a:lvl5pPr>
              <a:defRPr sz="14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p:txBody>
      </p:sp>
      <p:sp>
        <p:nvSpPr>
          <p:cNvPr id="9" name="Slide Number Placeholder 8"/>
          <p:cNvSpPr>
            <a:spLocks noGrp="1"/>
          </p:cNvSpPr>
          <p:nvPr>
            <p:ph type="sldNum" sz="quarter" idx="12"/>
          </p:nvPr>
        </p:nvSpPr>
        <p:spPr/>
        <p:txBody>
          <a:bodyPr/>
          <a:lstStyle>
            <a:lvl1pPr>
              <a:defRPr>
                <a:latin typeface="+mj-lt"/>
              </a:defRPr>
            </a:lvl1pPr>
          </a:lstStyle>
          <a:p>
            <a:pPr>
              <a:defRPr/>
            </a:pPr>
            <a:fld id="{AC4DA40E-F042-4786-9F90-2440A40F7DC7}" type="slidenum">
              <a:rPr lang="en-US" smtClean="0"/>
              <a:pPr>
                <a:defRPr/>
              </a:pPr>
              <a:t>‹#›</a:t>
            </a:fld>
            <a:endParaRPr lang="en-US"/>
          </a:p>
        </p:txBody>
      </p:sp>
      <p:sp>
        <p:nvSpPr>
          <p:cNvPr id="12" name="Title Placeholder 1">
            <a:extLst>
              <a:ext uri="{FF2B5EF4-FFF2-40B4-BE49-F238E27FC236}">
                <a16:creationId xmlns:a16="http://schemas.microsoft.com/office/drawing/2014/main" id="{46E818C8-C36A-44F7-921B-889D796F7384}"/>
              </a:ext>
            </a:extLst>
          </p:cNvPr>
          <p:cNvSpPr>
            <a:spLocks noGrp="1"/>
          </p:cNvSpPr>
          <p:nvPr>
            <p:ph type="title"/>
          </p:nvPr>
        </p:nvSpPr>
        <p:spPr>
          <a:xfrm>
            <a:off x="502920" y="0"/>
            <a:ext cx="10464798" cy="1066800"/>
          </a:xfrm>
          <a:prstGeom prst="rect">
            <a:avLst/>
          </a:prstGeom>
        </p:spPr>
        <p:txBody>
          <a:bodyPr vert="horz" lIns="91440" tIns="45720" rIns="91440" bIns="45720" rtlCol="0" anchor="ctr">
            <a:normAutofit/>
          </a:bodyPr>
          <a:lstStyle/>
          <a:p>
            <a:r>
              <a:rPr lang="en-US"/>
              <a:t>Click to edit Master title style</a:t>
            </a:r>
          </a:p>
        </p:txBody>
      </p:sp>
    </p:spTree>
    <p:extLst>
      <p:ext uri="{BB962C8B-B14F-4D97-AF65-F5344CB8AC3E}">
        <p14:creationId xmlns:p14="http://schemas.microsoft.com/office/powerpoint/2010/main" val="1382494695"/>
      </p:ext>
    </p:extLst>
  </p:cSld>
  <p:clrMapOvr>
    <a:masterClrMapping/>
  </p:clrMapOvr>
  <p:hf hdr="0" ftr="0" dt="0"/>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Quadrant">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lvl1pPr>
              <a:defRPr>
                <a:latin typeface="+mj-lt"/>
              </a:defRPr>
            </a:lvl1pPr>
          </a:lstStyle>
          <a:p>
            <a:pPr>
              <a:defRPr/>
            </a:pPr>
            <a:fld id="{AC4DA40E-F042-4786-9F90-2440A40F7DC7}" type="slidenum">
              <a:rPr lang="en-US" smtClean="0"/>
              <a:pPr>
                <a:defRPr/>
              </a:pPr>
              <a:t>‹#›</a:t>
            </a:fld>
            <a:endParaRPr lang="en-US"/>
          </a:p>
        </p:txBody>
      </p:sp>
      <p:grpSp>
        <p:nvGrpSpPr>
          <p:cNvPr id="2" name="Group 1">
            <a:extLst>
              <a:ext uri="{FF2B5EF4-FFF2-40B4-BE49-F238E27FC236}">
                <a16:creationId xmlns:a16="http://schemas.microsoft.com/office/drawing/2014/main" id="{EC6EE20E-D3DC-4D13-8F5E-6C583DEDF6D6}"/>
              </a:ext>
            </a:extLst>
          </p:cNvPr>
          <p:cNvGrpSpPr/>
          <p:nvPr/>
        </p:nvGrpSpPr>
        <p:grpSpPr>
          <a:xfrm>
            <a:off x="504030" y="1553342"/>
            <a:ext cx="11283696" cy="4800600"/>
            <a:chOff x="454152" y="1028700"/>
            <a:chExt cx="11283696" cy="4800600"/>
          </a:xfrm>
        </p:grpSpPr>
        <p:cxnSp>
          <p:nvCxnSpPr>
            <p:cNvPr id="6" name="Straight Connector 5"/>
            <p:cNvCxnSpPr>
              <a:cxnSpLocks/>
            </p:cNvCxnSpPr>
            <p:nvPr/>
          </p:nvCxnSpPr>
          <p:spPr>
            <a:xfrm>
              <a:off x="6096000" y="1028700"/>
              <a:ext cx="0" cy="4800600"/>
            </a:xfrm>
            <a:prstGeom prst="line">
              <a:avLst/>
            </a:prstGeom>
            <a:ln w="38100" cap="rnd" cmpd="sng">
              <a:solidFill>
                <a:schemeClr val="bg1">
                  <a:lumMod val="85000"/>
                </a:schemeClr>
              </a:solidFill>
            </a:ln>
            <a:effectLst/>
          </p:spPr>
          <p:style>
            <a:lnRef idx="2">
              <a:schemeClr val="accent1"/>
            </a:lnRef>
            <a:fillRef idx="0">
              <a:schemeClr val="accent1"/>
            </a:fillRef>
            <a:effectRef idx="1">
              <a:schemeClr val="accent1"/>
            </a:effectRef>
            <a:fontRef idx="minor">
              <a:schemeClr val="tx1"/>
            </a:fontRef>
          </p:style>
        </p:cxnSp>
        <p:cxnSp>
          <p:nvCxnSpPr>
            <p:cNvPr id="13" name="Straight Connector 12"/>
            <p:cNvCxnSpPr>
              <a:cxnSpLocks/>
            </p:cNvCxnSpPr>
            <p:nvPr/>
          </p:nvCxnSpPr>
          <p:spPr>
            <a:xfrm>
              <a:off x="454152" y="3429000"/>
              <a:ext cx="11283696" cy="0"/>
            </a:xfrm>
            <a:prstGeom prst="line">
              <a:avLst/>
            </a:prstGeom>
            <a:ln w="38100" cap="rnd" cmpd="sng">
              <a:solidFill>
                <a:srgbClr val="D9D9D9"/>
              </a:solidFill>
            </a:ln>
            <a:effectLst/>
          </p:spPr>
          <p:style>
            <a:lnRef idx="2">
              <a:schemeClr val="accent1"/>
            </a:lnRef>
            <a:fillRef idx="0">
              <a:schemeClr val="accent1"/>
            </a:fillRef>
            <a:effectRef idx="1">
              <a:schemeClr val="accent1"/>
            </a:effectRef>
            <a:fontRef idx="minor">
              <a:schemeClr val="tx1"/>
            </a:fontRef>
          </p:style>
        </p:cxnSp>
      </p:grpSp>
      <p:sp>
        <p:nvSpPr>
          <p:cNvPr id="19" name="Title Placeholder 1">
            <a:extLst>
              <a:ext uri="{FF2B5EF4-FFF2-40B4-BE49-F238E27FC236}">
                <a16:creationId xmlns:a16="http://schemas.microsoft.com/office/drawing/2014/main" id="{C792C602-0198-4DA6-AB9E-DFBFA087F66A}"/>
              </a:ext>
            </a:extLst>
          </p:cNvPr>
          <p:cNvSpPr>
            <a:spLocks noGrp="1"/>
          </p:cNvSpPr>
          <p:nvPr>
            <p:ph type="title"/>
          </p:nvPr>
        </p:nvSpPr>
        <p:spPr>
          <a:xfrm>
            <a:off x="502920" y="0"/>
            <a:ext cx="10464798" cy="1066800"/>
          </a:xfrm>
          <a:prstGeom prst="rect">
            <a:avLst/>
          </a:prstGeom>
        </p:spPr>
        <p:txBody>
          <a:bodyPr vert="horz" lIns="91440" tIns="45720" rIns="91440" bIns="45720" rtlCol="0" anchor="ctr">
            <a:normAutofit/>
          </a:bodyPr>
          <a:lstStyle/>
          <a:p>
            <a:r>
              <a:rPr lang="en-US"/>
              <a:t>Click to edit Master title style</a:t>
            </a:r>
          </a:p>
        </p:txBody>
      </p:sp>
      <p:sp>
        <p:nvSpPr>
          <p:cNvPr id="20" name="Content Placeholder 2">
            <a:extLst>
              <a:ext uri="{FF2B5EF4-FFF2-40B4-BE49-F238E27FC236}">
                <a16:creationId xmlns:a16="http://schemas.microsoft.com/office/drawing/2014/main" id="{4740E949-C865-4073-9EEA-EEE1C3A31A17}"/>
              </a:ext>
            </a:extLst>
          </p:cNvPr>
          <p:cNvSpPr>
            <a:spLocks noGrp="1"/>
          </p:cNvSpPr>
          <p:nvPr>
            <p:ph idx="1"/>
          </p:nvPr>
        </p:nvSpPr>
        <p:spPr>
          <a:xfrm>
            <a:off x="502920" y="1554479"/>
            <a:ext cx="5486400" cy="2249424"/>
          </a:xfrm>
        </p:spPr>
        <p:txBody>
          <a:bodyPr/>
          <a:lstStyle>
            <a:lvl1pPr>
              <a:lnSpc>
                <a:spcPct val="100000"/>
              </a:lnSpc>
              <a:spcBef>
                <a:spcPts val="1200"/>
              </a:spcBef>
              <a:spcAft>
                <a:spcPts val="600"/>
              </a:spcAft>
              <a:buClr>
                <a:schemeClr val="accent6">
                  <a:lumMod val="75000"/>
                </a:schemeClr>
              </a:buClr>
              <a:defRPr>
                <a:solidFill>
                  <a:schemeClr val="tx1"/>
                </a:solidFill>
                <a:latin typeface="+mj-lt"/>
                <a:cs typeface="Arial" panose="020B0604020202020204" pitchFamily="34" charset="0"/>
              </a:defRPr>
            </a:lvl1pPr>
            <a:lvl2pPr>
              <a:lnSpc>
                <a:spcPct val="100000"/>
              </a:lnSpc>
              <a:spcBef>
                <a:spcPts val="0"/>
              </a:spcBef>
              <a:spcAft>
                <a:spcPts val="600"/>
              </a:spcAft>
              <a:buClr>
                <a:schemeClr val="accent6">
                  <a:lumMod val="75000"/>
                </a:schemeClr>
              </a:buClr>
              <a:buSzPct val="100000"/>
              <a:defRPr>
                <a:solidFill>
                  <a:schemeClr val="tx1"/>
                </a:solidFill>
                <a:latin typeface="+mj-lt"/>
                <a:cs typeface="Arial" panose="020B0604020202020204" pitchFamily="34" charset="0"/>
              </a:defRPr>
            </a:lvl2pPr>
            <a:lvl3pPr>
              <a:lnSpc>
                <a:spcPct val="100000"/>
              </a:lnSpc>
              <a:spcBef>
                <a:spcPts val="0"/>
              </a:spcBef>
              <a:spcAft>
                <a:spcPts val="600"/>
              </a:spcAft>
              <a:defRPr>
                <a:solidFill>
                  <a:schemeClr val="tx1"/>
                </a:solidFill>
                <a:latin typeface="+mj-lt"/>
                <a:cs typeface="Arial" panose="020B0604020202020204" pitchFamily="34" charset="0"/>
              </a:defRPr>
            </a:lvl3pPr>
            <a:lvl4pPr>
              <a:lnSpc>
                <a:spcPct val="100000"/>
              </a:lnSpc>
              <a:spcBef>
                <a:spcPts val="0"/>
              </a:spcBef>
              <a:spcAft>
                <a:spcPts val="600"/>
              </a:spcAft>
              <a:defRPr>
                <a:solidFill>
                  <a:schemeClr val="tx1"/>
                </a:solidFill>
                <a:latin typeface="+mj-lt"/>
                <a:cs typeface="Arial" panose="020B0604020202020204" pitchFamily="34" charset="0"/>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21" name="Content Placeholder 2">
            <a:extLst>
              <a:ext uri="{FF2B5EF4-FFF2-40B4-BE49-F238E27FC236}">
                <a16:creationId xmlns:a16="http://schemas.microsoft.com/office/drawing/2014/main" id="{0390C20A-74EA-4F0C-94ED-FABBF26F7E70}"/>
              </a:ext>
            </a:extLst>
          </p:cNvPr>
          <p:cNvSpPr>
            <a:spLocks noGrp="1"/>
          </p:cNvSpPr>
          <p:nvPr>
            <p:ph idx="13"/>
          </p:nvPr>
        </p:nvSpPr>
        <p:spPr>
          <a:xfrm>
            <a:off x="502920" y="4102201"/>
            <a:ext cx="5486400" cy="2249424"/>
          </a:xfrm>
        </p:spPr>
        <p:txBody>
          <a:bodyPr/>
          <a:lstStyle>
            <a:lvl1pPr>
              <a:lnSpc>
                <a:spcPct val="100000"/>
              </a:lnSpc>
              <a:spcBef>
                <a:spcPts val="1200"/>
              </a:spcBef>
              <a:spcAft>
                <a:spcPts val="600"/>
              </a:spcAft>
              <a:buClr>
                <a:schemeClr val="accent6">
                  <a:lumMod val="75000"/>
                </a:schemeClr>
              </a:buClr>
              <a:defRPr>
                <a:solidFill>
                  <a:schemeClr val="tx1"/>
                </a:solidFill>
                <a:latin typeface="+mj-lt"/>
                <a:cs typeface="Arial" panose="020B0604020202020204" pitchFamily="34" charset="0"/>
              </a:defRPr>
            </a:lvl1pPr>
            <a:lvl2pPr>
              <a:lnSpc>
                <a:spcPct val="100000"/>
              </a:lnSpc>
              <a:spcBef>
                <a:spcPts val="0"/>
              </a:spcBef>
              <a:spcAft>
                <a:spcPts val="600"/>
              </a:spcAft>
              <a:buClr>
                <a:schemeClr val="accent6">
                  <a:lumMod val="75000"/>
                </a:schemeClr>
              </a:buClr>
              <a:buSzPct val="100000"/>
              <a:defRPr>
                <a:solidFill>
                  <a:schemeClr val="tx1"/>
                </a:solidFill>
                <a:latin typeface="+mj-lt"/>
                <a:cs typeface="Arial" panose="020B0604020202020204" pitchFamily="34" charset="0"/>
              </a:defRPr>
            </a:lvl2pPr>
            <a:lvl3pPr>
              <a:lnSpc>
                <a:spcPct val="100000"/>
              </a:lnSpc>
              <a:spcBef>
                <a:spcPts val="0"/>
              </a:spcBef>
              <a:spcAft>
                <a:spcPts val="600"/>
              </a:spcAft>
              <a:defRPr>
                <a:solidFill>
                  <a:schemeClr val="tx1"/>
                </a:solidFill>
                <a:latin typeface="+mj-lt"/>
                <a:cs typeface="Arial" panose="020B0604020202020204" pitchFamily="34" charset="0"/>
              </a:defRPr>
            </a:lvl3pPr>
            <a:lvl4pPr>
              <a:lnSpc>
                <a:spcPct val="100000"/>
              </a:lnSpc>
              <a:spcBef>
                <a:spcPts val="0"/>
              </a:spcBef>
              <a:spcAft>
                <a:spcPts val="600"/>
              </a:spcAft>
              <a:defRPr>
                <a:solidFill>
                  <a:schemeClr val="tx1"/>
                </a:solidFill>
                <a:latin typeface="+mj-lt"/>
                <a:cs typeface="Arial" panose="020B0604020202020204" pitchFamily="34" charset="0"/>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22" name="Content Placeholder 2">
            <a:extLst>
              <a:ext uri="{FF2B5EF4-FFF2-40B4-BE49-F238E27FC236}">
                <a16:creationId xmlns:a16="http://schemas.microsoft.com/office/drawing/2014/main" id="{F9245EA0-F580-4E73-8AC6-D23C940E6223}"/>
              </a:ext>
            </a:extLst>
          </p:cNvPr>
          <p:cNvSpPr>
            <a:spLocks noGrp="1"/>
          </p:cNvSpPr>
          <p:nvPr>
            <p:ph idx="14"/>
          </p:nvPr>
        </p:nvSpPr>
        <p:spPr>
          <a:xfrm>
            <a:off x="6299106" y="1553342"/>
            <a:ext cx="5488619" cy="2249424"/>
          </a:xfrm>
        </p:spPr>
        <p:txBody>
          <a:bodyPr/>
          <a:lstStyle>
            <a:lvl1pPr>
              <a:lnSpc>
                <a:spcPct val="100000"/>
              </a:lnSpc>
              <a:spcBef>
                <a:spcPts val="1200"/>
              </a:spcBef>
              <a:spcAft>
                <a:spcPts val="600"/>
              </a:spcAft>
              <a:buClr>
                <a:schemeClr val="accent6">
                  <a:lumMod val="75000"/>
                </a:schemeClr>
              </a:buClr>
              <a:defRPr>
                <a:solidFill>
                  <a:schemeClr val="tx1"/>
                </a:solidFill>
                <a:latin typeface="+mj-lt"/>
                <a:cs typeface="Arial" panose="020B0604020202020204" pitchFamily="34" charset="0"/>
              </a:defRPr>
            </a:lvl1pPr>
            <a:lvl2pPr>
              <a:lnSpc>
                <a:spcPct val="100000"/>
              </a:lnSpc>
              <a:spcBef>
                <a:spcPts val="0"/>
              </a:spcBef>
              <a:spcAft>
                <a:spcPts val="600"/>
              </a:spcAft>
              <a:buClr>
                <a:schemeClr val="accent6">
                  <a:lumMod val="75000"/>
                </a:schemeClr>
              </a:buClr>
              <a:buSzPct val="100000"/>
              <a:defRPr>
                <a:solidFill>
                  <a:schemeClr val="tx1"/>
                </a:solidFill>
                <a:latin typeface="+mj-lt"/>
                <a:cs typeface="Arial" panose="020B0604020202020204" pitchFamily="34" charset="0"/>
              </a:defRPr>
            </a:lvl2pPr>
            <a:lvl3pPr>
              <a:lnSpc>
                <a:spcPct val="100000"/>
              </a:lnSpc>
              <a:spcBef>
                <a:spcPts val="0"/>
              </a:spcBef>
              <a:spcAft>
                <a:spcPts val="600"/>
              </a:spcAft>
              <a:defRPr>
                <a:solidFill>
                  <a:schemeClr val="tx1"/>
                </a:solidFill>
                <a:latin typeface="+mj-lt"/>
                <a:cs typeface="Arial" panose="020B0604020202020204" pitchFamily="34" charset="0"/>
              </a:defRPr>
            </a:lvl3pPr>
            <a:lvl4pPr>
              <a:lnSpc>
                <a:spcPct val="100000"/>
              </a:lnSpc>
              <a:spcBef>
                <a:spcPts val="0"/>
              </a:spcBef>
              <a:spcAft>
                <a:spcPts val="600"/>
              </a:spcAft>
              <a:defRPr>
                <a:solidFill>
                  <a:schemeClr val="tx1"/>
                </a:solidFill>
                <a:latin typeface="+mj-lt"/>
                <a:cs typeface="Arial" panose="020B0604020202020204" pitchFamily="34" charset="0"/>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23" name="Content Placeholder 2">
            <a:extLst>
              <a:ext uri="{FF2B5EF4-FFF2-40B4-BE49-F238E27FC236}">
                <a16:creationId xmlns:a16="http://schemas.microsoft.com/office/drawing/2014/main" id="{208D9A94-2480-48BD-8BFF-1866712D8290}"/>
              </a:ext>
            </a:extLst>
          </p:cNvPr>
          <p:cNvSpPr>
            <a:spLocks noGrp="1"/>
          </p:cNvSpPr>
          <p:nvPr>
            <p:ph idx="15"/>
          </p:nvPr>
        </p:nvSpPr>
        <p:spPr>
          <a:xfrm>
            <a:off x="6300216" y="4102201"/>
            <a:ext cx="5487510" cy="2249424"/>
          </a:xfrm>
        </p:spPr>
        <p:txBody>
          <a:bodyPr/>
          <a:lstStyle>
            <a:lvl1pPr>
              <a:lnSpc>
                <a:spcPct val="100000"/>
              </a:lnSpc>
              <a:spcBef>
                <a:spcPts val="1200"/>
              </a:spcBef>
              <a:spcAft>
                <a:spcPts val="600"/>
              </a:spcAft>
              <a:buClr>
                <a:schemeClr val="accent6">
                  <a:lumMod val="75000"/>
                </a:schemeClr>
              </a:buClr>
              <a:defRPr>
                <a:solidFill>
                  <a:schemeClr val="tx1"/>
                </a:solidFill>
                <a:latin typeface="+mj-lt"/>
                <a:cs typeface="Arial" panose="020B0604020202020204" pitchFamily="34" charset="0"/>
              </a:defRPr>
            </a:lvl1pPr>
            <a:lvl2pPr>
              <a:lnSpc>
                <a:spcPct val="100000"/>
              </a:lnSpc>
              <a:spcBef>
                <a:spcPts val="0"/>
              </a:spcBef>
              <a:spcAft>
                <a:spcPts val="600"/>
              </a:spcAft>
              <a:buClr>
                <a:schemeClr val="accent6">
                  <a:lumMod val="75000"/>
                </a:schemeClr>
              </a:buClr>
              <a:buSzPct val="100000"/>
              <a:defRPr>
                <a:solidFill>
                  <a:schemeClr val="tx1"/>
                </a:solidFill>
                <a:latin typeface="+mj-lt"/>
                <a:cs typeface="Arial" panose="020B0604020202020204" pitchFamily="34" charset="0"/>
              </a:defRPr>
            </a:lvl2pPr>
            <a:lvl3pPr>
              <a:lnSpc>
                <a:spcPct val="100000"/>
              </a:lnSpc>
              <a:spcBef>
                <a:spcPts val="0"/>
              </a:spcBef>
              <a:spcAft>
                <a:spcPts val="600"/>
              </a:spcAft>
              <a:defRPr>
                <a:solidFill>
                  <a:schemeClr val="tx1"/>
                </a:solidFill>
                <a:latin typeface="+mj-lt"/>
                <a:cs typeface="Arial" panose="020B0604020202020204" pitchFamily="34" charset="0"/>
              </a:defRPr>
            </a:lvl3pPr>
            <a:lvl4pPr>
              <a:lnSpc>
                <a:spcPct val="100000"/>
              </a:lnSpc>
              <a:spcBef>
                <a:spcPts val="0"/>
              </a:spcBef>
              <a:spcAft>
                <a:spcPts val="600"/>
              </a:spcAft>
              <a:defRPr>
                <a:solidFill>
                  <a:schemeClr val="tx1"/>
                </a:solidFill>
                <a:latin typeface="+mj-lt"/>
                <a:cs typeface="Arial" panose="020B0604020202020204" pitchFamily="34" charset="0"/>
              </a:defRPr>
            </a:lvl4pPr>
          </a:lstStyle>
          <a:p>
            <a:pPr lvl="0"/>
            <a:r>
              <a:rPr lang="en-US"/>
              <a:t>Click to edit Master text styles</a:t>
            </a:r>
          </a:p>
          <a:p>
            <a:pPr lvl="1"/>
            <a:r>
              <a:rPr lang="en-US"/>
              <a:t>Second level</a:t>
            </a:r>
          </a:p>
          <a:p>
            <a:pPr lvl="2"/>
            <a:r>
              <a:rPr lang="en-US"/>
              <a:t>Third level</a:t>
            </a:r>
          </a:p>
          <a:p>
            <a:pPr lvl="3"/>
            <a:r>
              <a:rPr lang="en-US"/>
              <a:t>Fourth level</a:t>
            </a:r>
          </a:p>
        </p:txBody>
      </p:sp>
      <p:grpSp>
        <p:nvGrpSpPr>
          <p:cNvPr id="11" name="Group 10">
            <a:extLst>
              <a:ext uri="{FF2B5EF4-FFF2-40B4-BE49-F238E27FC236}">
                <a16:creationId xmlns:a16="http://schemas.microsoft.com/office/drawing/2014/main" id="{BB10DEB3-CCC0-41C6-8E13-679BB84AF6D9}"/>
              </a:ext>
            </a:extLst>
          </p:cNvPr>
          <p:cNvGrpSpPr/>
          <p:nvPr userDrawn="1"/>
        </p:nvGrpSpPr>
        <p:grpSpPr>
          <a:xfrm>
            <a:off x="504030" y="1553342"/>
            <a:ext cx="11283696" cy="4800600"/>
            <a:chOff x="454152" y="1028700"/>
            <a:chExt cx="11283696" cy="4800600"/>
          </a:xfrm>
        </p:grpSpPr>
        <p:cxnSp>
          <p:nvCxnSpPr>
            <p:cNvPr id="12" name="Straight Connector 11">
              <a:extLst>
                <a:ext uri="{FF2B5EF4-FFF2-40B4-BE49-F238E27FC236}">
                  <a16:creationId xmlns:a16="http://schemas.microsoft.com/office/drawing/2014/main" id="{40E7D81E-3B53-40C0-9D92-5FFCD7D90727}"/>
                </a:ext>
              </a:extLst>
            </p:cNvPr>
            <p:cNvCxnSpPr>
              <a:cxnSpLocks/>
            </p:cNvCxnSpPr>
            <p:nvPr userDrawn="1"/>
          </p:nvCxnSpPr>
          <p:spPr>
            <a:xfrm>
              <a:off x="6096000" y="1028700"/>
              <a:ext cx="0" cy="4800600"/>
            </a:xfrm>
            <a:prstGeom prst="line">
              <a:avLst/>
            </a:prstGeom>
            <a:ln w="38100" cap="rnd" cmpd="sng">
              <a:solidFill>
                <a:schemeClr val="bg1">
                  <a:lumMod val="85000"/>
                </a:schemeClr>
              </a:solidFill>
            </a:ln>
            <a:effectLst/>
          </p:spPr>
          <p:style>
            <a:lnRef idx="2">
              <a:schemeClr val="accent1"/>
            </a:lnRef>
            <a:fillRef idx="0">
              <a:schemeClr val="accent1"/>
            </a:fillRef>
            <a:effectRef idx="1">
              <a:schemeClr val="accent1"/>
            </a:effectRef>
            <a:fontRef idx="minor">
              <a:schemeClr val="tx1"/>
            </a:fontRef>
          </p:style>
        </p:cxnSp>
        <p:cxnSp>
          <p:nvCxnSpPr>
            <p:cNvPr id="14" name="Straight Connector 13">
              <a:extLst>
                <a:ext uri="{FF2B5EF4-FFF2-40B4-BE49-F238E27FC236}">
                  <a16:creationId xmlns:a16="http://schemas.microsoft.com/office/drawing/2014/main" id="{B8DF59B7-2620-4F99-BE57-EB626708D486}"/>
                </a:ext>
              </a:extLst>
            </p:cNvPr>
            <p:cNvCxnSpPr>
              <a:cxnSpLocks/>
            </p:cNvCxnSpPr>
            <p:nvPr userDrawn="1"/>
          </p:nvCxnSpPr>
          <p:spPr>
            <a:xfrm>
              <a:off x="454152" y="3429000"/>
              <a:ext cx="11283696" cy="0"/>
            </a:xfrm>
            <a:prstGeom prst="line">
              <a:avLst/>
            </a:prstGeom>
            <a:ln w="38100" cap="rnd" cmpd="sng">
              <a:solidFill>
                <a:srgbClr val="D9D9D9"/>
              </a:solidFill>
            </a:ln>
            <a:effectLst/>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652983476"/>
      </p:ext>
    </p:extLst>
  </p:cSld>
  <p:clrMapOvr>
    <a:masterClrMapping/>
  </p:clrMapOvr>
  <p:hf hdr="0" ftr="0" dt="0"/>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Text Boxes">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lvl1pPr>
              <a:defRPr>
                <a:latin typeface="+mj-lt"/>
              </a:defRPr>
            </a:lvl1pPr>
          </a:lstStyle>
          <a:p>
            <a:fld id="{965A5641-BFF0-4C09-B681-1C138101C8A3}" type="slidenum">
              <a:rPr lang="en-US" smtClean="0"/>
              <a:pPr/>
              <a:t>‹#›</a:t>
            </a:fld>
            <a:endParaRPr lang="en-US"/>
          </a:p>
        </p:txBody>
      </p:sp>
      <p:sp>
        <p:nvSpPr>
          <p:cNvPr id="7" name="Content Placeholder 6"/>
          <p:cNvSpPr>
            <a:spLocks noGrp="1"/>
          </p:cNvSpPr>
          <p:nvPr>
            <p:ph sz="quarter" idx="13"/>
          </p:nvPr>
        </p:nvSpPr>
        <p:spPr>
          <a:xfrm>
            <a:off x="502920" y="1554480"/>
            <a:ext cx="6711696" cy="4800600"/>
          </a:xfrm>
        </p:spPr>
        <p:txBody>
          <a:bodyPr/>
          <a:lstStyle>
            <a:lvl1pPr>
              <a:defRPr>
                <a:solidFill>
                  <a:schemeClr val="tx1"/>
                </a:solidFill>
                <a:latin typeface="+mj-lt"/>
                <a:cs typeface="Arial" panose="020B0604020202020204" pitchFamily="34" charset="0"/>
              </a:defRPr>
            </a:lvl1pPr>
            <a:lvl2pPr>
              <a:defRPr>
                <a:solidFill>
                  <a:schemeClr val="tx1"/>
                </a:solidFill>
                <a:latin typeface="+mj-lt"/>
                <a:cs typeface="Arial" panose="020B0604020202020204" pitchFamily="34" charset="0"/>
              </a:defRPr>
            </a:lvl2pPr>
            <a:lvl3pPr>
              <a:defRPr>
                <a:solidFill>
                  <a:schemeClr val="tx1"/>
                </a:solidFill>
                <a:latin typeface="+mj-lt"/>
                <a:cs typeface="Arial" panose="020B0604020202020204" pitchFamily="34" charset="0"/>
              </a:defRPr>
            </a:lvl3pPr>
            <a:lvl4pPr>
              <a:defRPr>
                <a:solidFill>
                  <a:schemeClr val="tx1"/>
                </a:solidFill>
                <a:latin typeface="+mj-lt"/>
                <a:cs typeface="Arial" panose="020B0604020202020204" pitchFamily="34" charset="0"/>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11" name="Title Placeholder 1">
            <a:extLst>
              <a:ext uri="{FF2B5EF4-FFF2-40B4-BE49-F238E27FC236}">
                <a16:creationId xmlns:a16="http://schemas.microsoft.com/office/drawing/2014/main" id="{9098EFB4-34D0-4E32-B6EF-636AE13B06B2}"/>
              </a:ext>
            </a:extLst>
          </p:cNvPr>
          <p:cNvSpPr>
            <a:spLocks noGrp="1"/>
          </p:cNvSpPr>
          <p:nvPr>
            <p:ph type="title"/>
          </p:nvPr>
        </p:nvSpPr>
        <p:spPr>
          <a:xfrm>
            <a:off x="508002" y="0"/>
            <a:ext cx="10464798" cy="1066800"/>
          </a:xfrm>
          <a:prstGeom prst="rect">
            <a:avLst/>
          </a:prstGeom>
        </p:spPr>
        <p:txBody>
          <a:bodyPr vert="horz" lIns="91440" tIns="45720" rIns="91440" bIns="45720" rtlCol="0" anchor="ctr">
            <a:normAutofit/>
          </a:bodyPr>
          <a:lstStyle/>
          <a:p>
            <a:r>
              <a:rPr lang="en-US"/>
              <a:t>Click to edit Master title style</a:t>
            </a:r>
          </a:p>
        </p:txBody>
      </p:sp>
      <p:sp>
        <p:nvSpPr>
          <p:cNvPr id="13" name="Text Placeholder 19">
            <a:extLst>
              <a:ext uri="{FF2B5EF4-FFF2-40B4-BE49-F238E27FC236}">
                <a16:creationId xmlns:a16="http://schemas.microsoft.com/office/drawing/2014/main" id="{E6841F8E-F20E-428F-BFD1-D3BFF6DB5148}"/>
              </a:ext>
            </a:extLst>
          </p:cNvPr>
          <p:cNvSpPr>
            <a:spLocks noGrp="1"/>
          </p:cNvSpPr>
          <p:nvPr>
            <p:ph type="body" sz="quarter" idx="11" hasCustomPrompt="1"/>
          </p:nvPr>
        </p:nvSpPr>
        <p:spPr>
          <a:xfrm>
            <a:off x="7525512" y="1554480"/>
            <a:ext cx="4261104" cy="379412"/>
          </a:xfrm>
          <a:solidFill>
            <a:srgbClr val="E9EDF4"/>
          </a:solidFill>
        </p:spPr>
        <p:txBody>
          <a:bodyPr/>
          <a:lstStyle>
            <a:lvl1pPr marL="0" indent="0">
              <a:buNone/>
              <a:defRPr sz="1400" b="1">
                <a:solidFill>
                  <a:srgbClr val="2C7CB3"/>
                </a:solidFill>
              </a:defRPr>
            </a:lvl1pPr>
            <a:lvl2pPr marL="354330" indent="0">
              <a:buNone/>
              <a:defRPr sz="2000" b="1">
                <a:solidFill>
                  <a:schemeClr val="bg1"/>
                </a:solidFill>
              </a:defRPr>
            </a:lvl2pPr>
            <a:lvl3pPr marL="630936" indent="0">
              <a:buNone/>
              <a:defRPr sz="2000" b="1">
                <a:solidFill>
                  <a:schemeClr val="bg1"/>
                </a:solidFill>
              </a:defRPr>
            </a:lvl3pPr>
            <a:lvl4pPr marL="859536" indent="0">
              <a:buNone/>
              <a:defRPr sz="2000" b="1">
                <a:solidFill>
                  <a:schemeClr val="bg1"/>
                </a:solidFill>
              </a:defRPr>
            </a:lvl4pPr>
            <a:lvl5pPr marL="1828800" indent="0">
              <a:buNone/>
              <a:defRPr sz="2000" b="1">
                <a:solidFill>
                  <a:schemeClr val="bg1"/>
                </a:solidFill>
              </a:defRPr>
            </a:lvl5pPr>
          </a:lstStyle>
          <a:p>
            <a:pPr lvl="0"/>
            <a:r>
              <a:rPr lang="en-US"/>
              <a:t>Title of Text Box</a:t>
            </a:r>
          </a:p>
        </p:txBody>
      </p:sp>
      <p:sp>
        <p:nvSpPr>
          <p:cNvPr id="14" name="Text Placeholder 19">
            <a:extLst>
              <a:ext uri="{FF2B5EF4-FFF2-40B4-BE49-F238E27FC236}">
                <a16:creationId xmlns:a16="http://schemas.microsoft.com/office/drawing/2014/main" id="{5E9390F2-FDA7-41B2-9CE5-09B56B217520}"/>
              </a:ext>
            </a:extLst>
          </p:cNvPr>
          <p:cNvSpPr>
            <a:spLocks noGrp="1"/>
          </p:cNvSpPr>
          <p:nvPr>
            <p:ph type="body" sz="quarter" idx="15" hasCustomPrompt="1"/>
          </p:nvPr>
        </p:nvSpPr>
        <p:spPr>
          <a:xfrm>
            <a:off x="7525512" y="1950804"/>
            <a:ext cx="4261104" cy="1901952"/>
          </a:xfrm>
          <a:solidFill>
            <a:srgbClr val="E9EDF4"/>
          </a:solidFill>
        </p:spPr>
        <p:txBody>
          <a:bodyPr/>
          <a:lstStyle>
            <a:lvl1pPr marL="285750" indent="-285750">
              <a:buFont typeface="Wingdings" panose="05000000000000000000" pitchFamily="2" charset="2"/>
              <a:buChar char="ü"/>
              <a:defRPr sz="1400" b="0" i="1">
                <a:solidFill>
                  <a:schemeClr val="tx1"/>
                </a:solidFill>
              </a:defRPr>
            </a:lvl1pPr>
            <a:lvl2pPr marL="354330" indent="0">
              <a:buNone/>
              <a:defRPr sz="2000" b="1">
                <a:solidFill>
                  <a:schemeClr val="bg1"/>
                </a:solidFill>
              </a:defRPr>
            </a:lvl2pPr>
            <a:lvl3pPr marL="630936" indent="0">
              <a:buNone/>
              <a:defRPr sz="2000" b="1">
                <a:solidFill>
                  <a:schemeClr val="bg1"/>
                </a:solidFill>
              </a:defRPr>
            </a:lvl3pPr>
            <a:lvl4pPr marL="859536" indent="0">
              <a:buNone/>
              <a:defRPr sz="2000" b="1">
                <a:solidFill>
                  <a:schemeClr val="bg1"/>
                </a:solidFill>
              </a:defRPr>
            </a:lvl4pPr>
            <a:lvl5pPr marL="1828800" indent="0">
              <a:buNone/>
              <a:defRPr sz="2000" b="1">
                <a:solidFill>
                  <a:schemeClr val="bg1"/>
                </a:solidFill>
              </a:defRPr>
            </a:lvl5pPr>
          </a:lstStyle>
          <a:p>
            <a:pPr lvl="0"/>
            <a:r>
              <a:rPr lang="en-US"/>
              <a:t>Bullet of Text Box</a:t>
            </a:r>
          </a:p>
        </p:txBody>
      </p:sp>
      <p:sp>
        <p:nvSpPr>
          <p:cNvPr id="17" name="Text Placeholder 19">
            <a:extLst>
              <a:ext uri="{FF2B5EF4-FFF2-40B4-BE49-F238E27FC236}">
                <a16:creationId xmlns:a16="http://schemas.microsoft.com/office/drawing/2014/main" id="{E62E48A7-B7AB-4C1D-8E60-E7B5621A3CE7}"/>
              </a:ext>
            </a:extLst>
          </p:cNvPr>
          <p:cNvSpPr>
            <a:spLocks noGrp="1"/>
          </p:cNvSpPr>
          <p:nvPr>
            <p:ph type="body" sz="quarter" idx="16" hasCustomPrompt="1"/>
          </p:nvPr>
        </p:nvSpPr>
        <p:spPr>
          <a:xfrm>
            <a:off x="7525512" y="4072076"/>
            <a:ext cx="4261104" cy="379412"/>
          </a:xfrm>
          <a:solidFill>
            <a:srgbClr val="E9EDF4"/>
          </a:solidFill>
        </p:spPr>
        <p:txBody>
          <a:bodyPr/>
          <a:lstStyle>
            <a:lvl1pPr marL="0" indent="0">
              <a:buNone/>
              <a:defRPr sz="1400" b="1">
                <a:solidFill>
                  <a:srgbClr val="2C7CB3"/>
                </a:solidFill>
              </a:defRPr>
            </a:lvl1pPr>
            <a:lvl2pPr marL="354330" indent="0">
              <a:buNone/>
              <a:defRPr sz="2000" b="1">
                <a:solidFill>
                  <a:schemeClr val="bg1"/>
                </a:solidFill>
              </a:defRPr>
            </a:lvl2pPr>
            <a:lvl3pPr marL="630936" indent="0">
              <a:buNone/>
              <a:defRPr sz="2000" b="1">
                <a:solidFill>
                  <a:schemeClr val="bg1"/>
                </a:solidFill>
              </a:defRPr>
            </a:lvl3pPr>
            <a:lvl4pPr marL="859536" indent="0">
              <a:buNone/>
              <a:defRPr sz="2000" b="1">
                <a:solidFill>
                  <a:schemeClr val="bg1"/>
                </a:solidFill>
              </a:defRPr>
            </a:lvl4pPr>
            <a:lvl5pPr marL="1828800" indent="0">
              <a:buNone/>
              <a:defRPr sz="2000" b="1">
                <a:solidFill>
                  <a:schemeClr val="bg1"/>
                </a:solidFill>
              </a:defRPr>
            </a:lvl5pPr>
          </a:lstStyle>
          <a:p>
            <a:pPr lvl="0"/>
            <a:r>
              <a:rPr lang="en-US"/>
              <a:t>Title of Text Box</a:t>
            </a:r>
          </a:p>
        </p:txBody>
      </p:sp>
      <p:sp>
        <p:nvSpPr>
          <p:cNvPr id="18" name="Text Placeholder 19">
            <a:extLst>
              <a:ext uri="{FF2B5EF4-FFF2-40B4-BE49-F238E27FC236}">
                <a16:creationId xmlns:a16="http://schemas.microsoft.com/office/drawing/2014/main" id="{04A7FCFC-7109-4E19-9CBD-4069DC299027}"/>
              </a:ext>
            </a:extLst>
          </p:cNvPr>
          <p:cNvSpPr>
            <a:spLocks noGrp="1"/>
          </p:cNvSpPr>
          <p:nvPr>
            <p:ph type="body" sz="quarter" idx="17" hasCustomPrompt="1"/>
          </p:nvPr>
        </p:nvSpPr>
        <p:spPr>
          <a:xfrm>
            <a:off x="7525512" y="4468400"/>
            <a:ext cx="4261104" cy="1901952"/>
          </a:xfrm>
          <a:solidFill>
            <a:srgbClr val="E9EDF4"/>
          </a:solidFill>
        </p:spPr>
        <p:txBody>
          <a:bodyPr/>
          <a:lstStyle>
            <a:lvl1pPr marL="285750" indent="-285750">
              <a:buFont typeface="Wingdings" panose="05000000000000000000" pitchFamily="2" charset="2"/>
              <a:buChar char="ü"/>
              <a:defRPr sz="1400" b="0" i="1">
                <a:solidFill>
                  <a:schemeClr val="tx1"/>
                </a:solidFill>
              </a:defRPr>
            </a:lvl1pPr>
            <a:lvl2pPr marL="354330" indent="0">
              <a:buNone/>
              <a:defRPr sz="2000" b="1">
                <a:solidFill>
                  <a:schemeClr val="bg1"/>
                </a:solidFill>
              </a:defRPr>
            </a:lvl2pPr>
            <a:lvl3pPr marL="630936" indent="0">
              <a:buNone/>
              <a:defRPr sz="2000" b="1">
                <a:solidFill>
                  <a:schemeClr val="bg1"/>
                </a:solidFill>
              </a:defRPr>
            </a:lvl3pPr>
            <a:lvl4pPr marL="859536" indent="0">
              <a:buNone/>
              <a:defRPr sz="2000" b="1">
                <a:solidFill>
                  <a:schemeClr val="bg1"/>
                </a:solidFill>
              </a:defRPr>
            </a:lvl4pPr>
            <a:lvl5pPr marL="1828800" indent="0">
              <a:buNone/>
              <a:defRPr sz="2000" b="1">
                <a:solidFill>
                  <a:schemeClr val="bg1"/>
                </a:solidFill>
              </a:defRPr>
            </a:lvl5pPr>
          </a:lstStyle>
          <a:p>
            <a:pPr lvl="0"/>
            <a:r>
              <a:rPr lang="en-US"/>
              <a:t>Bullet of Text Box</a:t>
            </a:r>
          </a:p>
        </p:txBody>
      </p:sp>
    </p:spTree>
    <p:extLst>
      <p:ext uri="{BB962C8B-B14F-4D97-AF65-F5344CB8AC3E}">
        <p14:creationId xmlns:p14="http://schemas.microsoft.com/office/powerpoint/2010/main" val="319497859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Blank | Title">
    <p:spTree>
      <p:nvGrpSpPr>
        <p:cNvPr id="1" name=""/>
        <p:cNvGrpSpPr/>
        <p:nvPr/>
      </p:nvGrpSpPr>
      <p:grpSpPr>
        <a:xfrm>
          <a:off x="0" y="0"/>
          <a:ext cx="0" cy="0"/>
          <a:chOff x="0" y="0"/>
          <a:chExt cx="0" cy="0"/>
        </a:xfrm>
      </p:grpSpPr>
      <p:sp>
        <p:nvSpPr>
          <p:cNvPr id="17" name="Title Placeholder 1">
            <a:extLst>
              <a:ext uri="{FF2B5EF4-FFF2-40B4-BE49-F238E27FC236}">
                <a16:creationId xmlns:a16="http://schemas.microsoft.com/office/drawing/2014/main" id="{FD0BBA13-DAFB-486C-B5E2-650BA43BD563}"/>
              </a:ext>
            </a:extLst>
          </p:cNvPr>
          <p:cNvSpPr>
            <a:spLocks noGrp="1"/>
          </p:cNvSpPr>
          <p:nvPr>
            <p:ph type="title"/>
          </p:nvPr>
        </p:nvSpPr>
        <p:spPr>
          <a:xfrm>
            <a:off x="508002" y="0"/>
            <a:ext cx="10464798" cy="1066800"/>
          </a:xfrm>
          <a:prstGeom prst="rect">
            <a:avLst/>
          </a:prstGeom>
        </p:spPr>
        <p:txBody>
          <a:bodyPr vert="horz" lIns="91440" tIns="45720" rIns="91440" bIns="45720" rtlCol="0" anchor="ctr">
            <a:normAutofit/>
          </a:bodyPr>
          <a:lstStyle/>
          <a:p>
            <a:r>
              <a:rPr lang="en-US"/>
              <a:t>Click to edit Master title style</a:t>
            </a:r>
          </a:p>
        </p:txBody>
      </p:sp>
      <p:sp>
        <p:nvSpPr>
          <p:cNvPr id="18" name="Slide Number Placeholder 5">
            <a:extLst>
              <a:ext uri="{FF2B5EF4-FFF2-40B4-BE49-F238E27FC236}">
                <a16:creationId xmlns:a16="http://schemas.microsoft.com/office/drawing/2014/main" id="{928F8D1F-0B76-49AC-BD45-20B9FB0016F0}"/>
              </a:ext>
            </a:extLst>
          </p:cNvPr>
          <p:cNvSpPr>
            <a:spLocks noGrp="1"/>
          </p:cNvSpPr>
          <p:nvPr>
            <p:ph type="sldNum" sz="quarter" idx="4"/>
          </p:nvPr>
        </p:nvSpPr>
        <p:spPr>
          <a:xfrm>
            <a:off x="9051648" y="6437462"/>
            <a:ext cx="2844800" cy="365125"/>
          </a:xfrm>
          <a:prstGeom prst="rect">
            <a:avLst/>
          </a:prstGeom>
        </p:spPr>
        <p:txBody>
          <a:bodyPr vert="horz" lIns="91440" tIns="45720" rIns="91440" bIns="45720" rtlCol="0" anchor="ctr"/>
          <a:lstStyle>
            <a:lvl1pPr algn="r">
              <a:defRPr sz="1000" b="1">
                <a:solidFill>
                  <a:srgbClr val="B0B0B0"/>
                </a:solidFill>
                <a:latin typeface="+mj-lt"/>
              </a:defRPr>
            </a:lvl1pPr>
          </a:lstStyle>
          <a:p>
            <a:pPr>
              <a:defRPr/>
            </a:pPr>
            <a:fld id="{AC4DA40E-F042-4786-9F90-2440A40F7DC7}" type="slidenum">
              <a:rPr lang="en-US" smtClean="0"/>
              <a:pPr>
                <a:defRPr/>
              </a:pPr>
              <a:t>‹#›</a:t>
            </a:fld>
            <a:endParaRPr lang="en-US"/>
          </a:p>
        </p:txBody>
      </p:sp>
    </p:spTree>
    <p:extLst>
      <p:ext uri="{BB962C8B-B14F-4D97-AF65-F5344CB8AC3E}">
        <p14:creationId xmlns:p14="http://schemas.microsoft.com/office/powerpoint/2010/main" val="3448942730"/>
      </p:ext>
    </p:extLst>
  </p:cSld>
  <p:clrMapOvr>
    <a:masterClrMapping/>
  </p:clrMapOvr>
  <p:hf hdr="0" ftr="0" dt="0"/>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p:cSld name="Blank | No Title">
    <p:bg>
      <p:bgRef idx="1001">
        <a:schemeClr val="bg1"/>
      </p:bgRef>
    </p:bg>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lvl1pPr>
              <a:defRPr>
                <a:latin typeface="+mj-lt"/>
              </a:defRPr>
            </a:lvl1pPr>
          </a:lstStyle>
          <a:p>
            <a:pPr>
              <a:defRPr/>
            </a:pPr>
            <a:fld id="{AC4DA40E-F042-4786-9F90-2440A40F7DC7}" type="slidenum">
              <a:rPr lang="en-US" smtClean="0"/>
              <a:pPr>
                <a:defRPr/>
              </a:pPr>
              <a:t>‹#›</a:t>
            </a:fld>
            <a:endParaRPr lang="en-US"/>
          </a:p>
        </p:txBody>
      </p:sp>
      <p:sp>
        <p:nvSpPr>
          <p:cNvPr id="7" name="Rectangle 6">
            <a:extLst>
              <a:ext uri="{FF2B5EF4-FFF2-40B4-BE49-F238E27FC236}">
                <a16:creationId xmlns:a16="http://schemas.microsoft.com/office/drawing/2014/main" id="{F77B1B29-1D32-40C5-9390-D810CA535BF4}"/>
              </a:ext>
            </a:extLst>
          </p:cNvPr>
          <p:cNvSpPr/>
          <p:nvPr/>
        </p:nvSpPr>
        <p:spPr>
          <a:xfrm>
            <a:off x="417147" y="6492878"/>
            <a:ext cx="2688557" cy="246221"/>
          </a:xfrm>
          <a:prstGeom prst="rect">
            <a:avLst/>
          </a:prstGeom>
        </p:spPr>
        <p:txBody>
          <a:bodyPr wrap="none">
            <a:spAutoFit/>
          </a:bodyPr>
          <a:lstStyle/>
          <a:p>
            <a:pPr>
              <a:defRPr/>
            </a:pPr>
            <a:r>
              <a:rPr lang="en-US" sz="1000">
                <a:solidFill>
                  <a:srgbClr val="595959"/>
                </a:solidFill>
                <a:latin typeface="+mj-lt"/>
              </a:rPr>
              <a:t>NASA SBIR/STTR Program | </a:t>
            </a:r>
            <a:r>
              <a:rPr lang="en-US" sz="1000" b="1">
                <a:solidFill>
                  <a:srgbClr val="595959"/>
                </a:solidFill>
                <a:latin typeface="+mj-lt"/>
              </a:rPr>
              <a:t>sbir.nasa.gov</a:t>
            </a:r>
          </a:p>
        </p:txBody>
      </p:sp>
      <p:sp>
        <p:nvSpPr>
          <p:cNvPr id="5" name="Rectangle 4">
            <a:extLst>
              <a:ext uri="{FF2B5EF4-FFF2-40B4-BE49-F238E27FC236}">
                <a16:creationId xmlns:a16="http://schemas.microsoft.com/office/drawing/2014/main" id="{E61CD28D-1430-40C2-822F-59EE4F4EEB72}"/>
              </a:ext>
            </a:extLst>
          </p:cNvPr>
          <p:cNvSpPr/>
          <p:nvPr userDrawn="1"/>
        </p:nvSpPr>
        <p:spPr>
          <a:xfrm>
            <a:off x="417147" y="6492878"/>
            <a:ext cx="2688557" cy="246221"/>
          </a:xfrm>
          <a:prstGeom prst="rect">
            <a:avLst/>
          </a:prstGeom>
        </p:spPr>
        <p:txBody>
          <a:bodyPr wrap="none">
            <a:spAutoFit/>
          </a:bodyPr>
          <a:lstStyle/>
          <a:p>
            <a:pPr>
              <a:defRPr/>
            </a:pPr>
            <a:r>
              <a:rPr lang="en-US" sz="1000">
                <a:solidFill>
                  <a:srgbClr val="595959"/>
                </a:solidFill>
                <a:latin typeface="+mj-lt"/>
              </a:rPr>
              <a:t>NASA SBIR/STTR Program | </a:t>
            </a:r>
            <a:r>
              <a:rPr lang="en-US" sz="1000" b="1">
                <a:solidFill>
                  <a:srgbClr val="595959"/>
                </a:solidFill>
                <a:latin typeface="+mj-lt"/>
              </a:rPr>
              <a:t>sbir.nasa.gov</a:t>
            </a:r>
          </a:p>
        </p:txBody>
      </p:sp>
    </p:spTree>
    <p:extLst>
      <p:ext uri="{BB962C8B-B14F-4D97-AF65-F5344CB8AC3E}">
        <p14:creationId xmlns:p14="http://schemas.microsoft.com/office/powerpoint/2010/main" val="931363857"/>
      </p:ext>
    </p:extLst>
  </p:cSld>
  <p:clrMapOvr>
    <a:overrideClrMapping bg1="lt1" tx1="dk1" bg2="lt2" tx2="dk2" accent1="accent1" accent2="accent2" accent3="accent3" accent4="accent4" accent5="accent5" accent6="accent6" hlink="hlink" folHlink="folHlink"/>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Closin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493D658-518B-42D8-823E-E916F5D1D16A}"/>
              </a:ext>
            </a:extLst>
          </p:cNvPr>
          <p:cNvSpPr/>
          <p:nvPr/>
        </p:nvSpPr>
        <p:spPr>
          <a:xfrm>
            <a:off x="1" y="-27664"/>
            <a:ext cx="12191999" cy="6885664"/>
          </a:xfrm>
          <a:prstGeom prst="rect">
            <a:avLst/>
          </a:prstGeom>
          <a:solidFill>
            <a:schemeClr val="accent1"/>
          </a:solidFill>
          <a:ln>
            <a:solidFill>
              <a:schemeClr val="accent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Content Placeholder 2">
            <a:extLst>
              <a:ext uri="{FF2B5EF4-FFF2-40B4-BE49-F238E27FC236}">
                <a16:creationId xmlns:a16="http://schemas.microsoft.com/office/drawing/2014/main" id="{E3B55873-8CB7-4523-A575-E7BA24019561}"/>
              </a:ext>
            </a:extLst>
          </p:cNvPr>
          <p:cNvSpPr txBox="1">
            <a:spLocks/>
          </p:cNvSpPr>
          <p:nvPr/>
        </p:nvSpPr>
        <p:spPr>
          <a:xfrm>
            <a:off x="2010706" y="1826782"/>
            <a:ext cx="8170589" cy="4985982"/>
          </a:xfrm>
          <a:prstGeom prst="rect">
            <a:avLst/>
          </a:prstGeom>
        </p:spPr>
        <p:txBody>
          <a:bodyPr anchor="t"/>
          <a:lstStyle>
            <a:lvl1pPr marL="342900" indent="-342900" algn="l" defTabSz="457200" rtl="0" eaLnBrk="1" latinLnBrk="0" hangingPunct="1">
              <a:spcBef>
                <a:spcPct val="20000"/>
              </a:spcBef>
              <a:buFont typeface="Arial"/>
              <a:buChar char="•"/>
              <a:defRPr sz="2800" kern="1200">
                <a:solidFill>
                  <a:srgbClr val="333333"/>
                </a:solidFill>
                <a:latin typeface="+mn-lt"/>
                <a:ea typeface="+mn-ea"/>
                <a:cs typeface="+mn-cs"/>
              </a:defRPr>
            </a:lvl1pPr>
            <a:lvl2pPr marL="742950" indent="-285750" algn="l" defTabSz="457200" rtl="0" eaLnBrk="1" latinLnBrk="0" hangingPunct="1">
              <a:spcBef>
                <a:spcPct val="20000"/>
              </a:spcBef>
              <a:buFont typeface="Arial"/>
              <a:buChar char="–"/>
              <a:defRPr sz="2400" kern="1200">
                <a:solidFill>
                  <a:srgbClr val="333333"/>
                </a:solidFill>
                <a:latin typeface="+mn-lt"/>
                <a:ea typeface="+mn-ea"/>
                <a:cs typeface="+mn-cs"/>
              </a:defRPr>
            </a:lvl2pPr>
            <a:lvl3pPr marL="1143000" indent="-228600" algn="l" defTabSz="457200" rtl="0" eaLnBrk="1" latinLnBrk="0" hangingPunct="1">
              <a:spcBef>
                <a:spcPct val="20000"/>
              </a:spcBef>
              <a:buFont typeface="Arial"/>
              <a:buChar char="•"/>
              <a:defRPr sz="2000" kern="1200">
                <a:solidFill>
                  <a:srgbClr val="333333"/>
                </a:solidFill>
                <a:latin typeface="+mn-lt"/>
                <a:ea typeface="+mn-ea"/>
                <a:cs typeface="+mn-cs"/>
              </a:defRPr>
            </a:lvl3pPr>
            <a:lvl4pPr marL="1600200" indent="-228600" algn="l" defTabSz="457200" rtl="0" eaLnBrk="1" latinLnBrk="0" hangingPunct="1">
              <a:spcBef>
                <a:spcPct val="20000"/>
              </a:spcBef>
              <a:buFont typeface="Arial"/>
              <a:buChar char="–"/>
              <a:defRPr sz="1800" kern="1200">
                <a:solidFill>
                  <a:srgbClr val="333333"/>
                </a:solidFill>
                <a:latin typeface="+mn-lt"/>
                <a:ea typeface="+mn-ea"/>
                <a:cs typeface="+mn-cs"/>
              </a:defRPr>
            </a:lvl4pPr>
            <a:lvl5pPr marL="2057400" indent="-228600" algn="l" defTabSz="457200" rtl="0" eaLnBrk="1" latinLnBrk="0" hangingPunct="1">
              <a:spcBef>
                <a:spcPct val="20000"/>
              </a:spcBef>
              <a:buFont typeface="Arial"/>
              <a:buChar char="»"/>
              <a:defRPr sz="1400" kern="1200">
                <a:solidFill>
                  <a:srgbClr val="333333"/>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sz="6600">
                <a:solidFill>
                  <a:schemeClr val="bg1"/>
                </a:solidFill>
              </a:rPr>
              <a:t>Questions?</a:t>
            </a:r>
          </a:p>
          <a:p>
            <a:pPr marL="0" indent="0" algn="ctr">
              <a:buNone/>
            </a:pPr>
            <a:endParaRPr lang="en-US" sz="1800">
              <a:solidFill>
                <a:schemeClr val="bg1"/>
              </a:solidFill>
              <a:latin typeface="Arial" panose="020B0604020202020204" pitchFamily="34" charset="0"/>
              <a:cs typeface="Arial" panose="020B0604020202020204" pitchFamily="34" charset="0"/>
            </a:endParaRPr>
          </a:p>
          <a:p>
            <a:pPr marL="0" indent="0" algn="ctr">
              <a:buNone/>
            </a:pPr>
            <a:r>
              <a:rPr lang="en-US" sz="1800">
                <a:solidFill>
                  <a:schemeClr val="bg1"/>
                </a:solidFill>
                <a:latin typeface="Arial" panose="020B0604020202020204" pitchFamily="34" charset="0"/>
                <a:cs typeface="Arial" panose="020B0604020202020204" pitchFamily="34" charset="0"/>
              </a:rPr>
              <a:t>Visit our website:</a:t>
            </a:r>
          </a:p>
          <a:p>
            <a:pPr marL="0" indent="0" algn="ctr">
              <a:buNone/>
            </a:pPr>
            <a:r>
              <a:rPr lang="en-US" sz="1800" b="1">
                <a:solidFill>
                  <a:schemeClr val="bg1"/>
                </a:solidFill>
                <a:latin typeface="Arial" panose="020B0604020202020204" pitchFamily="34" charset="0"/>
                <a:cs typeface="Arial" panose="020B0604020202020204" pitchFamily="34" charset="0"/>
              </a:rPr>
              <a:t>www.sbir.nasa.gov</a:t>
            </a:r>
          </a:p>
          <a:p>
            <a:pPr marL="0" indent="0" algn="ctr">
              <a:buNone/>
            </a:pPr>
            <a:endParaRPr lang="en-US" sz="1800">
              <a:solidFill>
                <a:schemeClr val="bg1"/>
              </a:solidFill>
              <a:latin typeface="Arial" panose="020B0604020202020204" pitchFamily="34" charset="0"/>
              <a:cs typeface="Arial" panose="020B0604020202020204" pitchFamily="34" charset="0"/>
            </a:endParaRPr>
          </a:p>
          <a:p>
            <a:pPr marL="0" indent="0" algn="ctr">
              <a:buNone/>
            </a:pPr>
            <a:endParaRPr lang="en-US" sz="1800" b="1">
              <a:solidFill>
                <a:schemeClr val="bg1"/>
              </a:solidFill>
              <a:latin typeface="Arial" panose="020B0604020202020204" pitchFamily="34" charset="0"/>
              <a:cs typeface="Arial" panose="020B0604020202020204" pitchFamily="34" charset="0"/>
            </a:endParaRPr>
          </a:p>
          <a:p>
            <a:pPr marL="0" indent="0" algn="ctr">
              <a:buNone/>
            </a:pPr>
            <a:endParaRPr lang="en-US" sz="6600">
              <a:solidFill>
                <a:schemeClr val="bg1"/>
              </a:solidFill>
              <a:cs typeface="Calibri"/>
            </a:endParaRPr>
          </a:p>
        </p:txBody>
      </p:sp>
      <p:pic>
        <p:nvPicPr>
          <p:cNvPr id="12" name="Picture 11" descr="Astronaut icon">
            <a:extLst>
              <a:ext uri="{FF2B5EF4-FFF2-40B4-BE49-F238E27FC236}">
                <a16:creationId xmlns:a16="http://schemas.microsoft.com/office/drawing/2014/main" id="{3E125F48-6026-42BC-8EB0-EDAA4DB27609}"/>
              </a:ext>
            </a:extLst>
          </p:cNvPr>
          <p:cNvPicPr>
            <a:picLocks noChangeAspect="1"/>
          </p:cNvPicPr>
          <p:nvPr/>
        </p:nvPicPr>
        <p:blipFill>
          <a:blip r:embed="rId2">
            <a:alphaModFix amt="41000"/>
            <a:extLst>
              <a:ext uri="{BEBA8EAE-BF5A-486C-A8C5-ECC9F3942E4B}">
                <a14:imgProps xmlns:a14="http://schemas.microsoft.com/office/drawing/2010/main">
                  <a14:imgLayer r:embed="rId3">
                    <a14:imgEffect>
                      <a14:sharpenSoften amount="4000"/>
                    </a14:imgEffect>
                    <a14:imgEffect>
                      <a14:colorTemperature colorTemp="7048"/>
                    </a14:imgEffect>
                    <a14:imgEffect>
                      <a14:brightnessContrast bright="22000" contrast="18000"/>
                    </a14:imgEffect>
                  </a14:imgLayer>
                </a14:imgProps>
              </a:ext>
              <a:ext uri="{28A0092B-C50C-407E-A947-70E740481C1C}">
                <a14:useLocalDpi xmlns:a14="http://schemas.microsoft.com/office/drawing/2010/main" val="0"/>
              </a:ext>
            </a:extLst>
          </a:blip>
          <a:stretch>
            <a:fillRect/>
          </a:stretch>
        </p:blipFill>
        <p:spPr>
          <a:xfrm>
            <a:off x="7950200" y="1982058"/>
            <a:ext cx="4241800" cy="5488545"/>
          </a:xfrm>
          <a:prstGeom prst="rect">
            <a:avLst/>
          </a:prstGeom>
          <a:effectLst>
            <a:glow>
              <a:schemeClr val="bg1"/>
            </a:glow>
            <a:outerShdw blurRad="50800" dist="50800" dir="5400000" sx="1000" sy="1000" algn="ctr" rotWithShape="0">
              <a:srgbClr val="000000"/>
            </a:outerShdw>
            <a:softEdge rad="1270000"/>
          </a:effectLst>
        </p:spPr>
      </p:pic>
      <p:sp>
        <p:nvSpPr>
          <p:cNvPr id="13" name="Rectangle 12">
            <a:extLst>
              <a:ext uri="{FF2B5EF4-FFF2-40B4-BE49-F238E27FC236}">
                <a16:creationId xmlns:a16="http://schemas.microsoft.com/office/drawing/2014/main" id="{E0AD3797-4204-4C74-A322-7FA9F451386F}"/>
              </a:ext>
            </a:extLst>
          </p:cNvPr>
          <p:cNvSpPr/>
          <p:nvPr/>
        </p:nvSpPr>
        <p:spPr>
          <a:xfrm>
            <a:off x="417147" y="6492878"/>
            <a:ext cx="2688557" cy="246221"/>
          </a:xfrm>
          <a:prstGeom prst="rect">
            <a:avLst/>
          </a:prstGeom>
        </p:spPr>
        <p:txBody>
          <a:bodyPr wrap="none">
            <a:spAutoFit/>
          </a:bodyPr>
          <a:lstStyle/>
          <a:p>
            <a:pPr>
              <a:defRPr/>
            </a:pPr>
            <a:r>
              <a:rPr lang="en-US" sz="1000">
                <a:solidFill>
                  <a:schemeClr val="bg1"/>
                </a:solidFill>
                <a:latin typeface="+mj-lt"/>
              </a:rPr>
              <a:t>NASA SBIR/STTR Program | </a:t>
            </a:r>
            <a:r>
              <a:rPr lang="en-US" sz="1000" b="1">
                <a:solidFill>
                  <a:schemeClr val="bg1"/>
                </a:solidFill>
                <a:latin typeface="+mj-lt"/>
              </a:rPr>
              <a:t>sbir.nasa.gov</a:t>
            </a:r>
          </a:p>
        </p:txBody>
      </p:sp>
      <p:sp>
        <p:nvSpPr>
          <p:cNvPr id="8" name="Text Placeholder 2">
            <a:extLst>
              <a:ext uri="{FF2B5EF4-FFF2-40B4-BE49-F238E27FC236}">
                <a16:creationId xmlns:a16="http://schemas.microsoft.com/office/drawing/2014/main" id="{BF5A024E-2F09-4A73-9E96-92C12F8487E7}"/>
              </a:ext>
            </a:extLst>
          </p:cNvPr>
          <p:cNvSpPr>
            <a:spLocks noGrp="1"/>
          </p:cNvSpPr>
          <p:nvPr>
            <p:ph type="body" sz="quarter" idx="11" hasCustomPrompt="1"/>
          </p:nvPr>
        </p:nvSpPr>
        <p:spPr>
          <a:xfrm>
            <a:off x="3238500" y="4525460"/>
            <a:ext cx="5715000" cy="420613"/>
          </a:xfrm>
        </p:spPr>
        <p:txBody>
          <a:bodyPr/>
          <a:lstStyle>
            <a:lvl1pPr marL="0" indent="0" algn="ctr">
              <a:spcBef>
                <a:spcPts val="0"/>
              </a:spcBef>
              <a:spcAft>
                <a:spcPts val="600"/>
              </a:spcAft>
              <a:buNone/>
              <a:defRPr sz="1800" b="1">
                <a:solidFill>
                  <a:schemeClr val="bg1"/>
                </a:solidFill>
              </a:defRPr>
            </a:lvl1pPr>
          </a:lstStyle>
          <a:p>
            <a:pPr marL="0" marR="0" lvl="0" indent="0" algn="ctr" defTabSz="914400" rtl="0" eaLnBrk="1" fontAlgn="auto" latinLnBrk="0" hangingPunct="1">
              <a:lnSpc>
                <a:spcPct val="100000"/>
              </a:lnSpc>
              <a:spcBef>
                <a:spcPts val="0"/>
              </a:spcBef>
              <a:spcAft>
                <a:spcPts val="600"/>
              </a:spcAft>
              <a:buClr>
                <a:schemeClr val="accent6">
                  <a:lumMod val="75000"/>
                </a:schemeClr>
              </a:buClr>
              <a:buSzTx/>
              <a:buFont typeface="Arial" pitchFamily="34" charset="0"/>
              <a:buNone/>
              <a:tabLst/>
              <a:defRPr/>
            </a:pPr>
            <a:r>
              <a:rPr lang="en-US" sz="1800" b="1"/>
              <a:t>[name], [title]</a:t>
            </a:r>
            <a:br>
              <a:rPr lang="en-US" sz="1800" b="1"/>
            </a:br>
            <a:endParaRPr lang="en-US" sz="1800" b="1"/>
          </a:p>
        </p:txBody>
      </p:sp>
      <p:sp>
        <p:nvSpPr>
          <p:cNvPr id="5" name="Text Placeholder 4">
            <a:extLst>
              <a:ext uri="{FF2B5EF4-FFF2-40B4-BE49-F238E27FC236}">
                <a16:creationId xmlns:a16="http://schemas.microsoft.com/office/drawing/2014/main" id="{2B424F46-A384-457C-9A67-10978BC73C73}"/>
              </a:ext>
            </a:extLst>
          </p:cNvPr>
          <p:cNvSpPr>
            <a:spLocks noGrp="1"/>
          </p:cNvSpPr>
          <p:nvPr>
            <p:ph type="body" sz="quarter" idx="12" hasCustomPrompt="1"/>
          </p:nvPr>
        </p:nvSpPr>
        <p:spPr>
          <a:xfrm>
            <a:off x="3238500" y="4854683"/>
            <a:ext cx="5715000" cy="398463"/>
          </a:xfrm>
        </p:spPr>
        <p:txBody>
          <a:bodyPr/>
          <a:lstStyle>
            <a:lvl1pPr marL="0" indent="0" algn="ctr">
              <a:buNone/>
              <a:defRPr sz="1800">
                <a:solidFill>
                  <a:schemeClr val="bg1"/>
                </a:solidFill>
              </a:defRPr>
            </a:lvl1pPr>
          </a:lstStyle>
          <a:p>
            <a:pPr lvl="0"/>
            <a:r>
              <a:rPr lang="en-US" sz="1800"/>
              <a:t>[email address]</a:t>
            </a:r>
            <a:endParaRPr lang="en-US"/>
          </a:p>
        </p:txBody>
      </p:sp>
      <p:sp>
        <p:nvSpPr>
          <p:cNvPr id="9" name="Rectangle 8">
            <a:extLst>
              <a:ext uri="{FF2B5EF4-FFF2-40B4-BE49-F238E27FC236}">
                <a16:creationId xmlns:a16="http://schemas.microsoft.com/office/drawing/2014/main" id="{5F15C69A-2912-42A9-B967-12B81B62CF3F}"/>
              </a:ext>
            </a:extLst>
          </p:cNvPr>
          <p:cNvSpPr/>
          <p:nvPr userDrawn="1"/>
        </p:nvSpPr>
        <p:spPr>
          <a:xfrm>
            <a:off x="1" y="-27664"/>
            <a:ext cx="12191999" cy="6885664"/>
          </a:xfrm>
          <a:prstGeom prst="rect">
            <a:avLst/>
          </a:prstGeom>
          <a:solidFill>
            <a:schemeClr val="accent1"/>
          </a:solidFill>
          <a:ln>
            <a:solidFill>
              <a:schemeClr val="accent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Content Placeholder 2">
            <a:extLst>
              <a:ext uri="{FF2B5EF4-FFF2-40B4-BE49-F238E27FC236}">
                <a16:creationId xmlns:a16="http://schemas.microsoft.com/office/drawing/2014/main" id="{88896B3C-979F-40A7-87FE-734D34600009}"/>
              </a:ext>
            </a:extLst>
          </p:cNvPr>
          <p:cNvSpPr txBox="1">
            <a:spLocks/>
          </p:cNvSpPr>
          <p:nvPr userDrawn="1"/>
        </p:nvSpPr>
        <p:spPr>
          <a:xfrm>
            <a:off x="2010706" y="1826782"/>
            <a:ext cx="8170589" cy="4985982"/>
          </a:xfrm>
          <a:prstGeom prst="rect">
            <a:avLst/>
          </a:prstGeom>
        </p:spPr>
        <p:txBody>
          <a:bodyPr anchor="t"/>
          <a:lstStyle>
            <a:lvl1pPr marL="342900" indent="-342900" algn="l" defTabSz="457200" rtl="0" eaLnBrk="1" latinLnBrk="0" hangingPunct="1">
              <a:spcBef>
                <a:spcPct val="20000"/>
              </a:spcBef>
              <a:buFont typeface="Arial"/>
              <a:buChar char="•"/>
              <a:defRPr sz="2800" kern="1200">
                <a:solidFill>
                  <a:srgbClr val="333333"/>
                </a:solidFill>
                <a:latin typeface="+mn-lt"/>
                <a:ea typeface="+mn-ea"/>
                <a:cs typeface="+mn-cs"/>
              </a:defRPr>
            </a:lvl1pPr>
            <a:lvl2pPr marL="742950" indent="-285750" algn="l" defTabSz="457200" rtl="0" eaLnBrk="1" latinLnBrk="0" hangingPunct="1">
              <a:spcBef>
                <a:spcPct val="20000"/>
              </a:spcBef>
              <a:buFont typeface="Arial"/>
              <a:buChar char="–"/>
              <a:defRPr sz="2400" kern="1200">
                <a:solidFill>
                  <a:srgbClr val="333333"/>
                </a:solidFill>
                <a:latin typeface="+mn-lt"/>
                <a:ea typeface="+mn-ea"/>
                <a:cs typeface="+mn-cs"/>
              </a:defRPr>
            </a:lvl2pPr>
            <a:lvl3pPr marL="1143000" indent="-228600" algn="l" defTabSz="457200" rtl="0" eaLnBrk="1" latinLnBrk="0" hangingPunct="1">
              <a:spcBef>
                <a:spcPct val="20000"/>
              </a:spcBef>
              <a:buFont typeface="Arial"/>
              <a:buChar char="•"/>
              <a:defRPr sz="2000" kern="1200">
                <a:solidFill>
                  <a:srgbClr val="333333"/>
                </a:solidFill>
                <a:latin typeface="+mn-lt"/>
                <a:ea typeface="+mn-ea"/>
                <a:cs typeface="+mn-cs"/>
              </a:defRPr>
            </a:lvl3pPr>
            <a:lvl4pPr marL="1600200" indent="-228600" algn="l" defTabSz="457200" rtl="0" eaLnBrk="1" latinLnBrk="0" hangingPunct="1">
              <a:spcBef>
                <a:spcPct val="20000"/>
              </a:spcBef>
              <a:buFont typeface="Arial"/>
              <a:buChar char="–"/>
              <a:defRPr sz="1800" kern="1200">
                <a:solidFill>
                  <a:srgbClr val="333333"/>
                </a:solidFill>
                <a:latin typeface="+mn-lt"/>
                <a:ea typeface="+mn-ea"/>
                <a:cs typeface="+mn-cs"/>
              </a:defRPr>
            </a:lvl4pPr>
            <a:lvl5pPr marL="2057400" indent="-228600" algn="l" defTabSz="457200" rtl="0" eaLnBrk="1" latinLnBrk="0" hangingPunct="1">
              <a:spcBef>
                <a:spcPct val="20000"/>
              </a:spcBef>
              <a:buFont typeface="Arial"/>
              <a:buChar char="»"/>
              <a:defRPr sz="1400" kern="1200">
                <a:solidFill>
                  <a:srgbClr val="333333"/>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sz="6600">
                <a:solidFill>
                  <a:schemeClr val="bg1"/>
                </a:solidFill>
              </a:rPr>
              <a:t>Questions?</a:t>
            </a:r>
          </a:p>
          <a:p>
            <a:pPr marL="0" indent="0" algn="ctr">
              <a:buNone/>
            </a:pPr>
            <a:endParaRPr lang="en-US" sz="1800">
              <a:solidFill>
                <a:schemeClr val="bg1"/>
              </a:solidFill>
              <a:latin typeface="Arial" panose="020B0604020202020204" pitchFamily="34" charset="0"/>
              <a:cs typeface="Arial" panose="020B0604020202020204" pitchFamily="34" charset="0"/>
            </a:endParaRPr>
          </a:p>
          <a:p>
            <a:pPr marL="0" indent="0" algn="ctr">
              <a:buNone/>
            </a:pPr>
            <a:r>
              <a:rPr lang="en-US" sz="1800">
                <a:solidFill>
                  <a:schemeClr val="bg1"/>
                </a:solidFill>
                <a:latin typeface="Arial" panose="020B0604020202020204" pitchFamily="34" charset="0"/>
                <a:cs typeface="Arial" panose="020B0604020202020204" pitchFamily="34" charset="0"/>
              </a:rPr>
              <a:t>Visit our website:</a:t>
            </a:r>
          </a:p>
          <a:p>
            <a:pPr marL="0" indent="0" algn="ctr">
              <a:buNone/>
            </a:pPr>
            <a:r>
              <a:rPr lang="en-US" sz="1800" b="1">
                <a:solidFill>
                  <a:schemeClr val="bg1"/>
                </a:solidFill>
                <a:latin typeface="Arial" panose="020B0604020202020204" pitchFamily="34" charset="0"/>
                <a:cs typeface="Arial" panose="020B0604020202020204" pitchFamily="34" charset="0"/>
              </a:rPr>
              <a:t>www.sbir.nasa.gov</a:t>
            </a:r>
          </a:p>
          <a:p>
            <a:pPr marL="0" indent="0" algn="ctr">
              <a:buNone/>
            </a:pPr>
            <a:endParaRPr lang="en-US" sz="1800">
              <a:solidFill>
                <a:schemeClr val="bg1"/>
              </a:solidFill>
              <a:latin typeface="Arial" panose="020B0604020202020204" pitchFamily="34" charset="0"/>
              <a:cs typeface="Arial" panose="020B0604020202020204" pitchFamily="34" charset="0"/>
            </a:endParaRPr>
          </a:p>
          <a:p>
            <a:pPr marL="0" indent="0" algn="ctr">
              <a:buNone/>
            </a:pPr>
            <a:endParaRPr lang="en-US" sz="1800" b="1">
              <a:solidFill>
                <a:schemeClr val="bg1"/>
              </a:solidFill>
              <a:latin typeface="Arial" panose="020B0604020202020204" pitchFamily="34" charset="0"/>
              <a:cs typeface="Arial" panose="020B0604020202020204" pitchFamily="34" charset="0"/>
            </a:endParaRPr>
          </a:p>
          <a:p>
            <a:pPr marL="0" indent="0" algn="ctr">
              <a:buNone/>
            </a:pPr>
            <a:endParaRPr lang="en-US" sz="6600">
              <a:solidFill>
                <a:schemeClr val="bg1"/>
              </a:solidFill>
              <a:cs typeface="Calibri"/>
            </a:endParaRPr>
          </a:p>
        </p:txBody>
      </p:sp>
      <p:pic>
        <p:nvPicPr>
          <p:cNvPr id="15" name="Picture 14" descr="Astronaut icon">
            <a:extLst>
              <a:ext uri="{FF2B5EF4-FFF2-40B4-BE49-F238E27FC236}">
                <a16:creationId xmlns:a16="http://schemas.microsoft.com/office/drawing/2014/main" id="{9A5B6E0B-0ADB-41D8-8F7F-5A5531684BEE}"/>
              </a:ext>
            </a:extLst>
          </p:cNvPr>
          <p:cNvPicPr>
            <a:picLocks noChangeAspect="1"/>
          </p:cNvPicPr>
          <p:nvPr userDrawn="1"/>
        </p:nvPicPr>
        <p:blipFill>
          <a:blip r:embed="rId2">
            <a:alphaModFix amt="41000"/>
            <a:extLst>
              <a:ext uri="{BEBA8EAE-BF5A-486C-A8C5-ECC9F3942E4B}">
                <a14:imgProps xmlns:a14="http://schemas.microsoft.com/office/drawing/2010/main">
                  <a14:imgLayer r:embed="rId3">
                    <a14:imgEffect>
                      <a14:sharpenSoften amount="4000"/>
                    </a14:imgEffect>
                    <a14:imgEffect>
                      <a14:colorTemperature colorTemp="7048"/>
                    </a14:imgEffect>
                    <a14:imgEffect>
                      <a14:brightnessContrast bright="22000" contrast="18000"/>
                    </a14:imgEffect>
                  </a14:imgLayer>
                </a14:imgProps>
              </a:ext>
              <a:ext uri="{28A0092B-C50C-407E-A947-70E740481C1C}">
                <a14:useLocalDpi xmlns:a14="http://schemas.microsoft.com/office/drawing/2010/main" val="0"/>
              </a:ext>
            </a:extLst>
          </a:blip>
          <a:stretch>
            <a:fillRect/>
          </a:stretch>
        </p:blipFill>
        <p:spPr>
          <a:xfrm>
            <a:off x="7950200" y="1982058"/>
            <a:ext cx="4241800" cy="5488545"/>
          </a:xfrm>
          <a:prstGeom prst="rect">
            <a:avLst/>
          </a:prstGeom>
          <a:effectLst>
            <a:glow>
              <a:schemeClr val="bg1"/>
            </a:glow>
            <a:outerShdw blurRad="50800" dist="50800" dir="5400000" sx="1000" sy="1000" algn="ctr" rotWithShape="0">
              <a:srgbClr val="000000"/>
            </a:outerShdw>
            <a:softEdge rad="1270000"/>
          </a:effectLst>
        </p:spPr>
      </p:pic>
      <p:sp>
        <p:nvSpPr>
          <p:cNvPr id="16" name="Rectangle 15">
            <a:extLst>
              <a:ext uri="{FF2B5EF4-FFF2-40B4-BE49-F238E27FC236}">
                <a16:creationId xmlns:a16="http://schemas.microsoft.com/office/drawing/2014/main" id="{29D1234D-7B75-4C46-8975-57097C19F7A2}"/>
              </a:ext>
            </a:extLst>
          </p:cNvPr>
          <p:cNvSpPr/>
          <p:nvPr userDrawn="1"/>
        </p:nvSpPr>
        <p:spPr>
          <a:xfrm>
            <a:off x="417147" y="6492878"/>
            <a:ext cx="2688557" cy="246221"/>
          </a:xfrm>
          <a:prstGeom prst="rect">
            <a:avLst/>
          </a:prstGeom>
        </p:spPr>
        <p:txBody>
          <a:bodyPr wrap="none">
            <a:spAutoFit/>
          </a:bodyPr>
          <a:lstStyle/>
          <a:p>
            <a:pPr>
              <a:defRPr/>
            </a:pPr>
            <a:r>
              <a:rPr lang="en-US" sz="1000">
                <a:solidFill>
                  <a:schemeClr val="bg1"/>
                </a:solidFill>
                <a:latin typeface="+mj-lt"/>
              </a:rPr>
              <a:t>NASA SBIR/STTR Program | </a:t>
            </a:r>
            <a:r>
              <a:rPr lang="en-US" sz="1000" b="1">
                <a:solidFill>
                  <a:schemeClr val="bg1"/>
                </a:solidFill>
                <a:latin typeface="+mj-lt"/>
              </a:rPr>
              <a:t>sbir.nasa.gov</a:t>
            </a:r>
          </a:p>
        </p:txBody>
      </p:sp>
    </p:spTree>
    <p:extLst>
      <p:ext uri="{BB962C8B-B14F-4D97-AF65-F5344CB8AC3E}">
        <p14:creationId xmlns:p14="http://schemas.microsoft.com/office/powerpoint/2010/main" val="408624672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Appendix">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963084" y="4406901"/>
            <a:ext cx="10363200" cy="469900"/>
          </a:xfrm>
        </p:spPr>
        <p:txBody>
          <a:bodyPr anchor="t"/>
          <a:lstStyle>
            <a:lvl1pPr algn="l">
              <a:defRPr lang="en-US" sz="2000" b="0" kern="1200" cap="none" spc="0" baseline="0" dirty="0" smtClean="0">
                <a:solidFill>
                  <a:schemeClr val="accent6">
                    <a:lumMod val="75000"/>
                  </a:schemeClr>
                </a:solidFill>
                <a:latin typeface="+mj-lt"/>
                <a:ea typeface="+mn-ea"/>
                <a:cs typeface="Arial" panose="020B0604020202020204" pitchFamily="34" charset="0"/>
              </a:defRPr>
            </a:lvl1pPr>
          </a:lstStyle>
          <a:p>
            <a:r>
              <a:rPr lang="en-US"/>
              <a:t>Click to edit master title style</a:t>
            </a:r>
          </a:p>
        </p:txBody>
      </p:sp>
      <p:sp>
        <p:nvSpPr>
          <p:cNvPr id="3" name="Text Placeholder 2"/>
          <p:cNvSpPr>
            <a:spLocks noGrp="1"/>
          </p:cNvSpPr>
          <p:nvPr>
            <p:ph type="body" idx="1"/>
          </p:nvPr>
        </p:nvSpPr>
        <p:spPr>
          <a:xfrm>
            <a:off x="963084" y="3657600"/>
            <a:ext cx="10363200" cy="749300"/>
          </a:xfrm>
        </p:spPr>
        <p:txBody>
          <a:bodyPr anchor="b">
            <a:normAutofit/>
          </a:bodyPr>
          <a:lstStyle>
            <a:lvl1pPr marL="0" indent="0">
              <a:buNone/>
              <a:defRPr sz="3400" b="0" baseline="0">
                <a:solidFill>
                  <a:srgbClr val="1770AC"/>
                </a:solidFill>
                <a:latin typeface="+mj-lt"/>
                <a:cs typeface="Arial" panose="020B0604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6" name="Slide Number Placeholder 5"/>
          <p:cNvSpPr>
            <a:spLocks noGrp="1"/>
          </p:cNvSpPr>
          <p:nvPr>
            <p:ph type="sldNum" sz="quarter" idx="12"/>
          </p:nvPr>
        </p:nvSpPr>
        <p:spPr/>
        <p:txBody>
          <a:bodyPr/>
          <a:lstStyle>
            <a:lvl1pPr>
              <a:defRPr>
                <a:latin typeface="+mj-lt"/>
              </a:defRPr>
            </a:lvl1pPr>
          </a:lstStyle>
          <a:p>
            <a:pPr>
              <a:defRPr/>
            </a:pPr>
            <a:fld id="{84F8F9F3-069A-430C-BF4C-B65CB648ADDB}" type="slidenum">
              <a:rPr lang="en-US" smtClean="0"/>
              <a:pPr>
                <a:defRPr/>
              </a:pPr>
              <a:t>‹#›</a:t>
            </a:fld>
            <a:endParaRPr lang="en-US"/>
          </a:p>
        </p:txBody>
      </p:sp>
    </p:spTree>
    <p:extLst>
      <p:ext uri="{BB962C8B-B14F-4D97-AF65-F5344CB8AC3E}">
        <p14:creationId xmlns:p14="http://schemas.microsoft.com/office/powerpoint/2010/main" val="407004816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944FFBC7-83A6-4B7A-8866-65E5CFA9A6A9}"/>
              </a:ext>
            </a:extLst>
          </p:cNvPr>
          <p:cNvSpPr>
            <a:spLocks noGrp="1"/>
          </p:cNvSpPr>
          <p:nvPr>
            <p:ph type="sldNum" sz="quarter" idx="10"/>
          </p:nvPr>
        </p:nvSpPr>
        <p:spPr/>
        <p:txBody>
          <a:bodyPr/>
          <a:lstStyle/>
          <a:p>
            <a:pPr>
              <a:defRPr/>
            </a:pPr>
            <a:fld id="{AC4DA40E-F042-4786-9F90-2440A40F7DC7}" type="slidenum">
              <a:rPr lang="en-US" smtClean="0"/>
              <a:pPr>
                <a:defRPr/>
              </a:pPr>
              <a:t>‹#›</a:t>
            </a:fld>
            <a:endParaRPr lang="en-US"/>
          </a:p>
        </p:txBody>
      </p:sp>
      <p:pic>
        <p:nvPicPr>
          <p:cNvPr id="4" name="Picture 3" descr="NASA SBIR/STTR Program cover image">
            <a:extLst>
              <a:ext uri="{FF2B5EF4-FFF2-40B4-BE49-F238E27FC236}">
                <a16:creationId xmlns:a16="http://schemas.microsoft.com/office/drawing/2014/main" id="{777D0FB4-D0ED-45A5-A597-49732B2BDE8B}"/>
              </a:ext>
            </a:extLst>
          </p:cNvPr>
          <p:cNvPicPr>
            <a:picLocks noChangeAspect="1"/>
          </p:cNvPicPr>
          <p:nvPr userDrawn="1"/>
        </p:nvPicPr>
        <p:blipFill>
          <a:blip r:embed="rId2">
            <a:extLst>
              <a:ext uri="{28A0092B-C50C-407E-A947-70E740481C1C}">
                <a14:useLocalDpi xmlns:a14="http://schemas.microsoft.com/office/drawing/2010/main" val="0"/>
              </a:ext>
            </a:extLst>
          </a:blip>
          <a:srcRect t="2147" b="2147"/>
          <a:stretch/>
        </p:blipFill>
        <p:spPr>
          <a:xfrm>
            <a:off x="-1" y="-124179"/>
            <a:ext cx="12192000" cy="6382914"/>
          </a:xfrm>
          <a:prstGeom prst="rect">
            <a:avLst/>
          </a:prstGeom>
        </p:spPr>
      </p:pic>
      <p:pic>
        <p:nvPicPr>
          <p:cNvPr id="2" name="Picture 1" descr="NASA SBIR STTR Cover slide">
            <a:extLst>
              <a:ext uri="{FF2B5EF4-FFF2-40B4-BE49-F238E27FC236}">
                <a16:creationId xmlns:a16="http://schemas.microsoft.com/office/drawing/2014/main" id="{07E8AF3C-5028-41BE-ADB5-82F7AC96E926}"/>
              </a:ext>
            </a:extLst>
          </p:cNvPr>
          <p:cNvPicPr>
            <a:picLocks noChangeAspect="1"/>
          </p:cNvPicPr>
          <p:nvPr userDrawn="1"/>
        </p:nvPicPr>
        <p:blipFill>
          <a:blip r:embed="rId3">
            <a:extLst>
              <a:ext uri="{28A0092B-C50C-407E-A947-70E740481C1C}">
                <a14:useLocalDpi xmlns:a14="http://schemas.microsoft.com/office/drawing/2010/main"/>
              </a:ext>
            </a:extLst>
          </a:blip>
          <a:srcRect/>
          <a:stretch/>
        </p:blipFill>
        <p:spPr>
          <a:xfrm>
            <a:off x="261721" y="-124179"/>
            <a:ext cx="11668555" cy="6382914"/>
          </a:xfrm>
          <a:prstGeom prst="rect">
            <a:avLst/>
          </a:prstGeom>
        </p:spPr>
      </p:pic>
      <p:sp>
        <p:nvSpPr>
          <p:cNvPr id="5" name="Rectangle 4">
            <a:extLst>
              <a:ext uri="{FF2B5EF4-FFF2-40B4-BE49-F238E27FC236}">
                <a16:creationId xmlns:a16="http://schemas.microsoft.com/office/drawing/2014/main" id="{2C332A48-FF8D-4DBA-A86A-FFBAB3B19DD6}"/>
              </a:ext>
            </a:extLst>
          </p:cNvPr>
          <p:cNvSpPr/>
          <p:nvPr userDrawn="1"/>
        </p:nvSpPr>
        <p:spPr>
          <a:xfrm>
            <a:off x="1" y="5349240"/>
            <a:ext cx="12191999" cy="150876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7" name="Picture 6" descr="A close up of a sign&#10;&#10;Description automatically generated">
            <a:extLst>
              <a:ext uri="{FF2B5EF4-FFF2-40B4-BE49-F238E27FC236}">
                <a16:creationId xmlns:a16="http://schemas.microsoft.com/office/drawing/2014/main" id="{37C0DAF4-2466-4632-A806-16B69A446873}"/>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9422973" y="196441"/>
            <a:ext cx="2565827" cy="1157811"/>
          </a:xfrm>
          <a:prstGeom prst="rect">
            <a:avLst/>
          </a:prstGeom>
        </p:spPr>
      </p:pic>
      <p:cxnSp>
        <p:nvCxnSpPr>
          <p:cNvPr id="8" name="Straight Connector 7">
            <a:extLst>
              <a:ext uri="{FF2B5EF4-FFF2-40B4-BE49-F238E27FC236}">
                <a16:creationId xmlns:a16="http://schemas.microsoft.com/office/drawing/2014/main" id="{E1853B36-139C-46EB-B179-691DF42A249B}"/>
              </a:ext>
            </a:extLst>
          </p:cNvPr>
          <p:cNvCxnSpPr/>
          <p:nvPr userDrawn="1"/>
        </p:nvCxnSpPr>
        <p:spPr>
          <a:xfrm>
            <a:off x="7910004" y="5532120"/>
            <a:ext cx="0" cy="114300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0" name="Text Placeholder 19">
            <a:extLst>
              <a:ext uri="{FF2B5EF4-FFF2-40B4-BE49-F238E27FC236}">
                <a16:creationId xmlns:a16="http://schemas.microsoft.com/office/drawing/2014/main" id="{8C29A651-3E02-4551-81FC-674BC7368843}"/>
              </a:ext>
            </a:extLst>
          </p:cNvPr>
          <p:cNvSpPr>
            <a:spLocks noGrp="1"/>
          </p:cNvSpPr>
          <p:nvPr>
            <p:ph type="body" sz="quarter" idx="11" hasCustomPrompt="1"/>
          </p:nvPr>
        </p:nvSpPr>
        <p:spPr>
          <a:xfrm>
            <a:off x="611569" y="5508573"/>
            <a:ext cx="6839712" cy="379412"/>
          </a:xfrm>
        </p:spPr>
        <p:txBody>
          <a:bodyPr/>
          <a:lstStyle>
            <a:lvl1pPr marL="0" indent="0">
              <a:buNone/>
              <a:defRPr sz="2000" b="1">
                <a:solidFill>
                  <a:schemeClr val="bg1"/>
                </a:solidFill>
              </a:defRPr>
            </a:lvl1pPr>
            <a:lvl2pPr marL="354330" indent="0">
              <a:buNone/>
              <a:defRPr sz="2000" b="1">
                <a:solidFill>
                  <a:schemeClr val="bg1"/>
                </a:solidFill>
              </a:defRPr>
            </a:lvl2pPr>
            <a:lvl3pPr marL="630936" indent="0">
              <a:buNone/>
              <a:defRPr sz="2000" b="1">
                <a:solidFill>
                  <a:schemeClr val="bg1"/>
                </a:solidFill>
              </a:defRPr>
            </a:lvl3pPr>
            <a:lvl4pPr marL="859536" indent="0">
              <a:buNone/>
              <a:defRPr sz="2000" b="1">
                <a:solidFill>
                  <a:schemeClr val="bg1"/>
                </a:solidFill>
              </a:defRPr>
            </a:lvl4pPr>
            <a:lvl5pPr marL="1828800" indent="0">
              <a:buNone/>
              <a:defRPr sz="2000" b="1">
                <a:solidFill>
                  <a:schemeClr val="bg1"/>
                </a:solidFill>
              </a:defRPr>
            </a:lvl5pPr>
          </a:lstStyle>
          <a:p>
            <a:pPr lvl="0"/>
            <a:r>
              <a:rPr lang="en-US"/>
              <a:t>Presentation Title</a:t>
            </a:r>
          </a:p>
        </p:txBody>
      </p:sp>
      <p:sp>
        <p:nvSpPr>
          <p:cNvPr id="23" name="Text Placeholder 19">
            <a:extLst>
              <a:ext uri="{FF2B5EF4-FFF2-40B4-BE49-F238E27FC236}">
                <a16:creationId xmlns:a16="http://schemas.microsoft.com/office/drawing/2014/main" id="{888A6B86-06D3-4E6B-BFB7-668ECFB3980C}"/>
              </a:ext>
            </a:extLst>
          </p:cNvPr>
          <p:cNvSpPr>
            <a:spLocks noGrp="1"/>
          </p:cNvSpPr>
          <p:nvPr>
            <p:ph type="body" sz="quarter" idx="12" hasCustomPrompt="1"/>
          </p:nvPr>
        </p:nvSpPr>
        <p:spPr>
          <a:xfrm>
            <a:off x="611568" y="6361081"/>
            <a:ext cx="6827078" cy="379412"/>
          </a:xfrm>
        </p:spPr>
        <p:txBody>
          <a:bodyPr/>
          <a:lstStyle>
            <a:lvl1pPr marL="0" indent="0">
              <a:buNone/>
              <a:defRPr sz="1600" b="0">
                <a:solidFill>
                  <a:schemeClr val="bg1"/>
                </a:solidFill>
              </a:defRPr>
            </a:lvl1pPr>
            <a:lvl2pPr marL="354330" indent="0">
              <a:buNone/>
              <a:defRPr sz="2000" b="1">
                <a:solidFill>
                  <a:schemeClr val="bg1"/>
                </a:solidFill>
              </a:defRPr>
            </a:lvl2pPr>
            <a:lvl3pPr marL="630936" indent="0">
              <a:buNone/>
              <a:defRPr sz="2000" b="1">
                <a:solidFill>
                  <a:schemeClr val="bg1"/>
                </a:solidFill>
              </a:defRPr>
            </a:lvl3pPr>
            <a:lvl4pPr marL="859536" indent="0">
              <a:buNone/>
              <a:defRPr sz="2000" b="1">
                <a:solidFill>
                  <a:schemeClr val="bg1"/>
                </a:solidFill>
              </a:defRPr>
            </a:lvl4pPr>
            <a:lvl5pPr marL="1828800" indent="0">
              <a:buNone/>
              <a:defRPr sz="2000" b="1">
                <a:solidFill>
                  <a:schemeClr val="bg1"/>
                </a:solidFill>
              </a:defRPr>
            </a:lvl5pPr>
          </a:lstStyle>
          <a:p>
            <a:pPr lvl="0"/>
            <a:r>
              <a:rPr lang="en-US"/>
              <a:t>[name] | [title] | [date]</a:t>
            </a:r>
          </a:p>
        </p:txBody>
      </p:sp>
      <p:sp>
        <p:nvSpPr>
          <p:cNvPr id="14" name="TextBox 13">
            <a:extLst>
              <a:ext uri="{FF2B5EF4-FFF2-40B4-BE49-F238E27FC236}">
                <a16:creationId xmlns:a16="http://schemas.microsoft.com/office/drawing/2014/main" id="{12889FFF-5D80-4027-B79B-C0BC6BA09F43}"/>
              </a:ext>
            </a:extLst>
          </p:cNvPr>
          <p:cNvSpPr txBox="1"/>
          <p:nvPr userDrawn="1"/>
        </p:nvSpPr>
        <p:spPr>
          <a:xfrm>
            <a:off x="8366760" y="5551726"/>
            <a:ext cx="3657600" cy="410148"/>
          </a:xfrm>
          <a:prstGeom prst="rect">
            <a:avLst/>
          </a:prstGeom>
          <a:noFill/>
        </p:spPr>
        <p:txBody>
          <a:bodyPr wrap="square" lIns="0" tIns="0" rIns="0" bIns="0" rtlCol="0">
            <a:noAutofit/>
          </a:bodyPr>
          <a:lstStyle/>
          <a:p>
            <a:pPr marL="0" indent="0" algn="l">
              <a:spcBef>
                <a:spcPts val="1200"/>
              </a:spcBef>
              <a:spcAft>
                <a:spcPts val="600"/>
              </a:spcAft>
              <a:buFont typeface="Arial" panose="020B0604020202020204" pitchFamily="34" charset="0"/>
              <a:buNone/>
            </a:pPr>
            <a:r>
              <a:rPr lang="en-US" sz="2000" b="1">
                <a:solidFill>
                  <a:schemeClr val="bg1"/>
                </a:solidFill>
                <a:latin typeface="+mj-lt"/>
              </a:rPr>
              <a:t>NASA SBIR/STTR Program</a:t>
            </a:r>
          </a:p>
        </p:txBody>
      </p:sp>
      <p:sp>
        <p:nvSpPr>
          <p:cNvPr id="15" name="TextBox 14">
            <a:extLst>
              <a:ext uri="{FF2B5EF4-FFF2-40B4-BE49-F238E27FC236}">
                <a16:creationId xmlns:a16="http://schemas.microsoft.com/office/drawing/2014/main" id="{43881AE5-B8F4-4042-AF6B-68A2C6C67CEB}"/>
              </a:ext>
            </a:extLst>
          </p:cNvPr>
          <p:cNvSpPr txBox="1"/>
          <p:nvPr userDrawn="1"/>
        </p:nvSpPr>
        <p:spPr>
          <a:xfrm>
            <a:off x="8366760" y="6322673"/>
            <a:ext cx="3657600" cy="410148"/>
          </a:xfrm>
          <a:prstGeom prst="rect">
            <a:avLst/>
          </a:prstGeom>
          <a:noFill/>
        </p:spPr>
        <p:txBody>
          <a:bodyPr wrap="square" lIns="0" tIns="0" rIns="0" bIns="0" rtlCol="0" anchor="ctr">
            <a:noAutofit/>
          </a:bodyPr>
          <a:lstStyle/>
          <a:p>
            <a:pPr marL="0" indent="0" algn="l">
              <a:spcBef>
                <a:spcPts val="1200"/>
              </a:spcBef>
              <a:spcAft>
                <a:spcPts val="600"/>
              </a:spcAft>
              <a:buFont typeface="Arial" panose="020B0604020202020204" pitchFamily="34" charset="0"/>
              <a:buNone/>
            </a:pPr>
            <a:r>
              <a:rPr lang="en-US" sz="1600" b="0" err="1">
                <a:solidFill>
                  <a:schemeClr val="bg1"/>
                </a:solidFill>
                <a:latin typeface="+mj-lt"/>
              </a:rPr>
              <a:t>sbir.nasa.gov</a:t>
            </a:r>
            <a:endParaRPr lang="en-US" sz="1600" b="0">
              <a:solidFill>
                <a:schemeClr val="bg1"/>
              </a:solidFill>
              <a:latin typeface="+mj-lt"/>
            </a:endParaRPr>
          </a:p>
        </p:txBody>
      </p:sp>
    </p:spTree>
    <p:extLst>
      <p:ext uri="{BB962C8B-B14F-4D97-AF65-F5344CB8AC3E}">
        <p14:creationId xmlns:p14="http://schemas.microsoft.com/office/powerpoint/2010/main" val="199531609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_Mission/Vision">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32015DEA-7CA9-4339-9DC2-6DAE5B32A4CC}"/>
              </a:ext>
            </a:extLst>
          </p:cNvPr>
          <p:cNvSpPr>
            <a:spLocks noGrp="1"/>
          </p:cNvSpPr>
          <p:nvPr>
            <p:ph type="sldNum" sz="quarter" idx="10"/>
          </p:nvPr>
        </p:nvSpPr>
        <p:spPr/>
        <p:txBody>
          <a:bodyPr/>
          <a:lstStyle/>
          <a:p>
            <a:pPr>
              <a:defRPr/>
            </a:pPr>
            <a:fld id="{AC4DA40E-F042-4786-9F90-2440A40F7DC7}" type="slidenum">
              <a:rPr lang="en-US" smtClean="0"/>
              <a:pPr>
                <a:defRPr/>
              </a:pPr>
              <a:t>‹#›</a:t>
            </a:fld>
            <a:endParaRPr lang="en-US"/>
          </a:p>
        </p:txBody>
      </p:sp>
      <p:sp>
        <p:nvSpPr>
          <p:cNvPr id="4" name="Rectangle 3">
            <a:extLst>
              <a:ext uri="{FF2B5EF4-FFF2-40B4-BE49-F238E27FC236}">
                <a16:creationId xmlns:a16="http://schemas.microsoft.com/office/drawing/2014/main" id="{24552162-D5F4-4885-B41E-AA973D17F80A}"/>
              </a:ext>
            </a:extLst>
          </p:cNvPr>
          <p:cNvSpPr/>
          <p:nvPr userDrawn="1"/>
        </p:nvSpPr>
        <p:spPr>
          <a:xfrm>
            <a:off x="0" y="-40640"/>
            <a:ext cx="12192000" cy="693928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Content Placeholder 2">
            <a:extLst>
              <a:ext uri="{FF2B5EF4-FFF2-40B4-BE49-F238E27FC236}">
                <a16:creationId xmlns:a16="http://schemas.microsoft.com/office/drawing/2014/main" id="{DD57F705-C653-468F-9F34-71B2A4D79827}"/>
              </a:ext>
            </a:extLst>
          </p:cNvPr>
          <p:cNvSpPr txBox="1">
            <a:spLocks/>
          </p:cNvSpPr>
          <p:nvPr userDrawn="1"/>
        </p:nvSpPr>
        <p:spPr>
          <a:xfrm>
            <a:off x="2940892" y="1025875"/>
            <a:ext cx="7217047" cy="2135394"/>
          </a:xfrm>
          <a:prstGeom prst="rect">
            <a:avLst/>
          </a:prstGeom>
        </p:spPr>
        <p:txBody>
          <a:bodyPr vert="horz" lIns="91440" tIns="45720" rIns="91440" bIns="45720" rtlCol="0" anchor="t">
            <a:normAutofit fontScale="92500" lnSpcReduction="10000"/>
          </a:bodyPr>
          <a:lstStyle>
            <a:lvl1pPr marL="342900" indent="-342900" algn="l" defTabSz="457200" rtl="0" eaLnBrk="1" latinLnBrk="0" hangingPunct="1">
              <a:spcBef>
                <a:spcPct val="20000"/>
              </a:spcBef>
              <a:buFont typeface="Arial"/>
              <a:buChar char="•"/>
              <a:defRPr sz="2800" kern="1200">
                <a:solidFill>
                  <a:srgbClr val="333333"/>
                </a:solidFill>
                <a:latin typeface="+mn-lt"/>
                <a:ea typeface="+mn-ea"/>
                <a:cs typeface="+mn-cs"/>
              </a:defRPr>
            </a:lvl1pPr>
            <a:lvl2pPr marL="742950" indent="-285750" algn="l" defTabSz="457200" rtl="0" eaLnBrk="1" latinLnBrk="0" hangingPunct="1">
              <a:spcBef>
                <a:spcPct val="20000"/>
              </a:spcBef>
              <a:buFont typeface="Arial"/>
              <a:buChar char="–"/>
              <a:defRPr sz="2400" kern="1200">
                <a:solidFill>
                  <a:srgbClr val="333333"/>
                </a:solidFill>
                <a:latin typeface="+mn-lt"/>
                <a:ea typeface="+mn-ea"/>
                <a:cs typeface="+mn-cs"/>
              </a:defRPr>
            </a:lvl2pPr>
            <a:lvl3pPr marL="1143000" indent="-228600" algn="l" defTabSz="457200" rtl="0" eaLnBrk="1" latinLnBrk="0" hangingPunct="1">
              <a:spcBef>
                <a:spcPct val="20000"/>
              </a:spcBef>
              <a:buFont typeface="Arial"/>
              <a:buChar char="•"/>
              <a:defRPr sz="2000" kern="1200">
                <a:solidFill>
                  <a:srgbClr val="333333"/>
                </a:solidFill>
                <a:latin typeface="+mn-lt"/>
                <a:ea typeface="+mn-ea"/>
                <a:cs typeface="+mn-cs"/>
              </a:defRPr>
            </a:lvl3pPr>
            <a:lvl4pPr marL="1600200" indent="-228600" algn="l" defTabSz="457200" rtl="0" eaLnBrk="1" latinLnBrk="0" hangingPunct="1">
              <a:spcBef>
                <a:spcPct val="20000"/>
              </a:spcBef>
              <a:buFont typeface="Arial"/>
              <a:buChar char="–"/>
              <a:defRPr sz="1800" kern="1200">
                <a:solidFill>
                  <a:srgbClr val="333333"/>
                </a:solidFill>
                <a:latin typeface="+mn-lt"/>
                <a:ea typeface="+mn-ea"/>
                <a:cs typeface="+mn-cs"/>
              </a:defRPr>
            </a:lvl4pPr>
            <a:lvl5pPr marL="2057400" indent="-228600" algn="l" defTabSz="457200" rtl="0" eaLnBrk="1" latinLnBrk="0" hangingPunct="1">
              <a:spcBef>
                <a:spcPct val="20000"/>
              </a:spcBef>
              <a:buFont typeface="Arial"/>
              <a:buChar char="»"/>
              <a:defRPr sz="1400" kern="1200">
                <a:solidFill>
                  <a:srgbClr val="333333"/>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70000"/>
              </a:lnSpc>
              <a:spcBef>
                <a:spcPts val="0"/>
              </a:spcBef>
              <a:spcAft>
                <a:spcPts val="1200"/>
              </a:spcAft>
              <a:buNone/>
            </a:pPr>
            <a:r>
              <a:rPr lang="en-US" sz="2000" b="1">
                <a:solidFill>
                  <a:schemeClr val="bg1"/>
                </a:solidFill>
                <a:latin typeface="Arial"/>
                <a:cs typeface="Segoe UI Light"/>
              </a:rPr>
              <a:t>MISSION</a:t>
            </a:r>
            <a:endParaRPr lang="en-US" sz="2000">
              <a:solidFill>
                <a:schemeClr val="bg1"/>
              </a:solidFill>
              <a:latin typeface="Arial"/>
              <a:cs typeface="Segoe UI Light"/>
            </a:endParaRPr>
          </a:p>
          <a:p>
            <a:pPr marL="0" indent="0">
              <a:lnSpc>
                <a:spcPct val="170000"/>
              </a:lnSpc>
              <a:spcBef>
                <a:spcPts val="0"/>
              </a:spcBef>
              <a:spcAft>
                <a:spcPts val="1200"/>
              </a:spcAft>
              <a:buNone/>
            </a:pPr>
            <a:r>
              <a:rPr lang="en-US" sz="2000">
                <a:solidFill>
                  <a:schemeClr val="bg1"/>
                </a:solidFill>
                <a:latin typeface="Arial"/>
                <a:cs typeface="Segoe UI Light"/>
              </a:rPr>
              <a:t>Create opportunities through SBIR/STTR awards to leverage small business knowledge and technology development for maximum impact and contribution</a:t>
            </a:r>
          </a:p>
        </p:txBody>
      </p:sp>
      <p:sp>
        <p:nvSpPr>
          <p:cNvPr id="6" name="Content Placeholder 2">
            <a:extLst>
              <a:ext uri="{FF2B5EF4-FFF2-40B4-BE49-F238E27FC236}">
                <a16:creationId xmlns:a16="http://schemas.microsoft.com/office/drawing/2014/main" id="{13F5E901-D8E7-4E00-8DFA-4090F5812B1C}"/>
              </a:ext>
            </a:extLst>
          </p:cNvPr>
          <p:cNvSpPr txBox="1">
            <a:spLocks/>
          </p:cNvSpPr>
          <p:nvPr userDrawn="1"/>
        </p:nvSpPr>
        <p:spPr>
          <a:xfrm>
            <a:off x="2938071" y="3764422"/>
            <a:ext cx="7332222" cy="2088615"/>
          </a:xfrm>
          <a:prstGeom prst="rect">
            <a:avLst/>
          </a:prstGeom>
        </p:spPr>
        <p:txBody>
          <a:bodyPr vert="horz" lIns="91440" tIns="45720" rIns="91440" bIns="45720" rtlCol="0" anchor="t">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Segoe UI Light" panose="020B0502040204020203" pitchFamily="34" charset="0"/>
                <a:ea typeface="+mn-ea"/>
                <a:cs typeface="Segoe UI Light" panose="020B0502040204020203"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Segoe UI Light" panose="020B0502040204020203" pitchFamily="34" charset="0"/>
                <a:ea typeface="+mn-ea"/>
                <a:cs typeface="Segoe UI Light" panose="020B0502040204020203"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Segoe UI Light" panose="020B0502040204020203" pitchFamily="34" charset="0"/>
                <a:ea typeface="+mn-ea"/>
                <a:cs typeface="Segoe UI Light" panose="020B0502040204020203"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Light" panose="020B0502040204020203" pitchFamily="34" charset="0"/>
                <a:ea typeface="+mn-ea"/>
                <a:cs typeface="Segoe UI Light" panose="020B0502040204020203"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Light" panose="020B0502040204020203" pitchFamily="34" charset="0"/>
                <a:ea typeface="+mn-ea"/>
                <a:cs typeface="Segoe UI Light"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70000"/>
              </a:lnSpc>
              <a:spcBef>
                <a:spcPts val="0"/>
              </a:spcBef>
              <a:spcAft>
                <a:spcPts val="1200"/>
              </a:spcAft>
              <a:buNone/>
            </a:pPr>
            <a:r>
              <a:rPr lang="en-US" sz="2000" b="1">
                <a:solidFill>
                  <a:schemeClr val="bg1"/>
                </a:solidFill>
                <a:latin typeface="Arial"/>
                <a:cs typeface="Segoe UI Light"/>
              </a:rPr>
              <a:t>VISION</a:t>
            </a:r>
            <a:endParaRPr lang="en-US" sz="2000">
              <a:solidFill>
                <a:schemeClr val="bg1"/>
              </a:solidFill>
              <a:latin typeface="Arial"/>
              <a:cs typeface="Segoe UI Light"/>
            </a:endParaRPr>
          </a:p>
          <a:p>
            <a:pPr marL="0" indent="0">
              <a:lnSpc>
                <a:spcPct val="170000"/>
              </a:lnSpc>
              <a:spcBef>
                <a:spcPts val="0"/>
              </a:spcBef>
              <a:spcAft>
                <a:spcPts val="1200"/>
              </a:spcAft>
              <a:buNone/>
            </a:pPr>
            <a:r>
              <a:rPr lang="en-US" sz="2000">
                <a:solidFill>
                  <a:schemeClr val="bg1"/>
                </a:solidFill>
                <a:latin typeface="Arial"/>
                <a:cs typeface="Segoe UI Light"/>
              </a:rPr>
              <a:t>Empower small businesses to deliver technological innovation that contributes to NASA’s missions, provides societal benefit, and grows the U.S. economy</a:t>
            </a:r>
          </a:p>
        </p:txBody>
      </p:sp>
      <p:cxnSp>
        <p:nvCxnSpPr>
          <p:cNvPr id="7" name="Straight Connector 6">
            <a:extLst>
              <a:ext uri="{FF2B5EF4-FFF2-40B4-BE49-F238E27FC236}">
                <a16:creationId xmlns:a16="http://schemas.microsoft.com/office/drawing/2014/main" id="{296B574A-FDCD-473C-AB71-19D1C9C7A31A}"/>
              </a:ext>
            </a:extLst>
          </p:cNvPr>
          <p:cNvCxnSpPr/>
          <p:nvPr userDrawn="1"/>
        </p:nvCxnSpPr>
        <p:spPr>
          <a:xfrm>
            <a:off x="3048988" y="3485509"/>
            <a:ext cx="7108951" cy="0"/>
          </a:xfrm>
          <a:prstGeom prst="line">
            <a:avLst/>
          </a:prstGeom>
          <a:ln w="6350" cmpd="sng">
            <a:solidFill>
              <a:schemeClr val="bg2"/>
            </a:solidFill>
          </a:ln>
          <a:effectLst/>
        </p:spPr>
        <p:style>
          <a:lnRef idx="2">
            <a:schemeClr val="accent1"/>
          </a:lnRef>
          <a:fillRef idx="0">
            <a:schemeClr val="accent1"/>
          </a:fillRef>
          <a:effectRef idx="1">
            <a:schemeClr val="accent1"/>
          </a:effectRef>
          <a:fontRef idx="minor">
            <a:schemeClr val="tx1"/>
          </a:fontRef>
        </p:style>
      </p:cxnSp>
      <p:pic>
        <p:nvPicPr>
          <p:cNvPr id="8" name="Graphic 53" descr="MIssion Icon ">
            <a:extLst>
              <a:ext uri="{FF2B5EF4-FFF2-40B4-BE49-F238E27FC236}">
                <a16:creationId xmlns:a16="http://schemas.microsoft.com/office/drawing/2014/main" id="{DD5472A5-A63A-4977-A746-E79CE198D73F}"/>
              </a:ext>
            </a:extLst>
          </p:cNvPr>
          <p:cNvPicPr>
            <a:picLocks noChangeAspect="1"/>
          </p:cNvPicPr>
          <p:nvPr userDrawn="1"/>
        </p:nvPicPr>
        <p:blipFill>
          <a:blip r:embed="rId2">
            <a:biLevel thresh="25000"/>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340096" y="1113666"/>
            <a:ext cx="425898" cy="425898"/>
          </a:xfrm>
          <a:prstGeom prst="rect">
            <a:avLst/>
          </a:prstGeom>
        </p:spPr>
      </p:pic>
      <p:pic>
        <p:nvPicPr>
          <p:cNvPr id="9" name="Picture 8" descr="Vision Icon">
            <a:extLst>
              <a:ext uri="{FF2B5EF4-FFF2-40B4-BE49-F238E27FC236}">
                <a16:creationId xmlns:a16="http://schemas.microsoft.com/office/drawing/2014/main" id="{0EB60A93-4806-4368-965C-BC93BAF05C94}"/>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2337236" y="3899032"/>
            <a:ext cx="428761" cy="366399"/>
          </a:xfrm>
          <a:prstGeom prst="rect">
            <a:avLst/>
          </a:prstGeom>
        </p:spPr>
      </p:pic>
    </p:spTree>
    <p:extLst>
      <p:ext uri="{BB962C8B-B14F-4D97-AF65-F5344CB8AC3E}">
        <p14:creationId xmlns:p14="http://schemas.microsoft.com/office/powerpoint/2010/main" val="294524750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_Agenda | 1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EFDE4D-4E6D-4F21-BD81-E620A0364640}"/>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9BF6E2F2-CDA5-48A4-BE7A-3007CED474CD}"/>
              </a:ext>
            </a:extLst>
          </p:cNvPr>
          <p:cNvSpPr>
            <a:spLocks noGrp="1"/>
          </p:cNvSpPr>
          <p:nvPr>
            <p:ph type="sldNum" sz="quarter" idx="10"/>
          </p:nvPr>
        </p:nvSpPr>
        <p:spPr/>
        <p:txBody>
          <a:bodyPr/>
          <a:lstStyle/>
          <a:p>
            <a:pPr>
              <a:defRPr/>
            </a:pPr>
            <a:fld id="{AC4DA40E-F042-4786-9F90-2440A40F7DC7}" type="slidenum">
              <a:rPr lang="en-US" smtClean="0"/>
              <a:pPr>
                <a:defRPr/>
              </a:pPr>
              <a:t>‹#›</a:t>
            </a:fld>
            <a:endParaRPr lang="en-US"/>
          </a:p>
        </p:txBody>
      </p:sp>
      <p:cxnSp>
        <p:nvCxnSpPr>
          <p:cNvPr id="4" name="Straight Connector 3">
            <a:extLst>
              <a:ext uri="{FF2B5EF4-FFF2-40B4-BE49-F238E27FC236}">
                <a16:creationId xmlns:a16="http://schemas.microsoft.com/office/drawing/2014/main" id="{09B19271-F0AA-483D-96A1-2EE447D50549}"/>
              </a:ext>
            </a:extLst>
          </p:cNvPr>
          <p:cNvCxnSpPr>
            <a:cxnSpLocks/>
          </p:cNvCxnSpPr>
          <p:nvPr userDrawn="1"/>
        </p:nvCxnSpPr>
        <p:spPr>
          <a:xfrm>
            <a:off x="1981200" y="2423160"/>
            <a:ext cx="8229600" cy="0"/>
          </a:xfrm>
          <a:prstGeom prst="line">
            <a:avLst/>
          </a:prstGeom>
        </p:spPr>
        <p:style>
          <a:lnRef idx="1">
            <a:schemeClr val="accent1"/>
          </a:lnRef>
          <a:fillRef idx="0">
            <a:schemeClr val="accent1"/>
          </a:fillRef>
          <a:effectRef idx="0">
            <a:schemeClr val="accent1"/>
          </a:effectRef>
          <a:fontRef idx="minor">
            <a:schemeClr val="tx1"/>
          </a:fontRef>
        </p:style>
      </p:cxnSp>
      <p:sp>
        <p:nvSpPr>
          <p:cNvPr id="5" name="Content Placeholder 3">
            <a:extLst>
              <a:ext uri="{FF2B5EF4-FFF2-40B4-BE49-F238E27FC236}">
                <a16:creationId xmlns:a16="http://schemas.microsoft.com/office/drawing/2014/main" id="{C0703193-5701-40C5-9D75-83B6B4498186}"/>
              </a:ext>
            </a:extLst>
          </p:cNvPr>
          <p:cNvSpPr txBox="1">
            <a:spLocks/>
          </p:cNvSpPr>
          <p:nvPr userDrawn="1"/>
        </p:nvSpPr>
        <p:spPr>
          <a:xfrm>
            <a:off x="5029200" y="1465060"/>
            <a:ext cx="2971800" cy="805220"/>
          </a:xfrm>
          <a:prstGeom prst="rect">
            <a:avLst/>
          </a:prstGeom>
        </p:spPr>
        <p:txBody>
          <a:bodyPr vert="horz" lIns="91407" tIns="45704" rIns="91407" bIns="45704" rtlCol="0">
            <a:noAutofit/>
          </a:bodyPr>
          <a:lstStyle>
            <a:lvl1pPr marL="342900" indent="-342900" algn="l" defTabSz="914400" rtl="0" eaLnBrk="1" latinLnBrk="0" hangingPunct="1">
              <a:lnSpc>
                <a:spcPct val="100000"/>
              </a:lnSpc>
              <a:spcBef>
                <a:spcPts val="1800"/>
              </a:spcBef>
              <a:spcAft>
                <a:spcPts val="600"/>
              </a:spcAft>
              <a:buClr>
                <a:schemeClr val="accent6">
                  <a:lumMod val="75000"/>
                </a:schemeClr>
              </a:buClr>
              <a:buFont typeface="Arial" pitchFamily="34" charset="0"/>
              <a:buChar char="•"/>
              <a:defRPr sz="2800" kern="1200" baseline="0">
                <a:solidFill>
                  <a:srgbClr val="595959"/>
                </a:solidFill>
                <a:latin typeface="Verdana" pitchFamily="34" charset="0"/>
                <a:ea typeface="+mn-ea"/>
                <a:cs typeface="+mn-cs"/>
              </a:defRPr>
            </a:lvl1pPr>
            <a:lvl2pPr marL="742950" indent="-285750" algn="l" defTabSz="914400" rtl="0" eaLnBrk="1" latinLnBrk="0" hangingPunct="1">
              <a:lnSpc>
                <a:spcPct val="100000"/>
              </a:lnSpc>
              <a:spcBef>
                <a:spcPts val="0"/>
              </a:spcBef>
              <a:spcAft>
                <a:spcPts val="600"/>
              </a:spcAft>
              <a:buClr>
                <a:schemeClr val="accent6">
                  <a:lumMod val="75000"/>
                </a:schemeClr>
              </a:buClr>
              <a:buFont typeface="Arial" pitchFamily="34" charset="0"/>
              <a:buChar char="–"/>
              <a:defRPr sz="2000" kern="1200">
                <a:solidFill>
                  <a:srgbClr val="595959"/>
                </a:solidFill>
                <a:latin typeface="Verdana" pitchFamily="34" charset="0"/>
                <a:ea typeface="+mn-ea"/>
                <a:cs typeface="+mn-cs"/>
              </a:defRPr>
            </a:lvl2pPr>
            <a:lvl3pPr marL="1143000" indent="-228600" algn="l" defTabSz="914400" rtl="0" eaLnBrk="1" latinLnBrk="0" hangingPunct="1">
              <a:lnSpc>
                <a:spcPct val="100000"/>
              </a:lnSpc>
              <a:spcBef>
                <a:spcPts val="0"/>
              </a:spcBef>
              <a:spcAft>
                <a:spcPts val="600"/>
              </a:spcAft>
              <a:buFont typeface="Arial" pitchFamily="34" charset="0"/>
              <a:buChar char="•"/>
              <a:defRPr sz="1800" kern="1200">
                <a:solidFill>
                  <a:srgbClr val="595959"/>
                </a:solidFill>
                <a:latin typeface="Verdana" pitchFamily="34" charset="0"/>
                <a:ea typeface="+mn-ea"/>
                <a:cs typeface="+mn-cs"/>
              </a:defRPr>
            </a:lvl3pPr>
            <a:lvl4pPr marL="1600200" indent="-228600" algn="l" defTabSz="914400" rtl="0" eaLnBrk="1" latinLnBrk="0" hangingPunct="1">
              <a:lnSpc>
                <a:spcPct val="100000"/>
              </a:lnSpc>
              <a:spcBef>
                <a:spcPts val="0"/>
              </a:spcBef>
              <a:spcAft>
                <a:spcPts val="600"/>
              </a:spcAft>
              <a:buFont typeface="Arial" pitchFamily="34" charset="0"/>
              <a:buChar char="–"/>
              <a:defRPr sz="1800" kern="1200">
                <a:solidFill>
                  <a:srgbClr val="595959"/>
                </a:solidFill>
                <a:latin typeface="Verdana"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lumMod val="50000"/>
                    <a:lumOff val="50000"/>
                  </a:schemeClr>
                </a:solidFill>
                <a:latin typeface="Verdana"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fontAlgn="auto">
              <a:spcAft>
                <a:spcPts val="1200"/>
              </a:spcAft>
              <a:buFont typeface="Arial" pitchFamily="34" charset="0"/>
              <a:buNone/>
            </a:pPr>
            <a:r>
              <a:rPr lang="en-US" sz="4800" b="1">
                <a:solidFill>
                  <a:schemeClr val="accent1"/>
                </a:solidFill>
                <a:latin typeface="Arial" panose="020B0604020202020204" pitchFamily="34" charset="0"/>
                <a:cs typeface="Arial" panose="020B0604020202020204" pitchFamily="34" charset="0"/>
              </a:rPr>
              <a:t>AGENDA</a:t>
            </a:r>
          </a:p>
        </p:txBody>
      </p:sp>
      <p:pic>
        <p:nvPicPr>
          <p:cNvPr id="6" name="Graphic 5" descr="Agenda Icon">
            <a:extLst>
              <a:ext uri="{FF2B5EF4-FFF2-40B4-BE49-F238E27FC236}">
                <a16:creationId xmlns:a16="http://schemas.microsoft.com/office/drawing/2014/main" id="{B23B7927-0A2F-4DED-A432-FCCBFB5D644B}"/>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191000" y="1542774"/>
            <a:ext cx="649793" cy="649793"/>
          </a:xfrm>
          <a:prstGeom prst="rect">
            <a:avLst/>
          </a:prstGeom>
        </p:spPr>
      </p:pic>
      <p:sp>
        <p:nvSpPr>
          <p:cNvPr id="19" name="Text Placeholder 2">
            <a:extLst>
              <a:ext uri="{FF2B5EF4-FFF2-40B4-BE49-F238E27FC236}">
                <a16:creationId xmlns:a16="http://schemas.microsoft.com/office/drawing/2014/main" id="{65C0FF42-0CF9-46A8-875B-85F0B65C5043}"/>
              </a:ext>
            </a:extLst>
          </p:cNvPr>
          <p:cNvSpPr>
            <a:spLocks noGrp="1"/>
          </p:cNvSpPr>
          <p:nvPr>
            <p:ph idx="1" hasCustomPrompt="1"/>
          </p:nvPr>
        </p:nvSpPr>
        <p:spPr>
          <a:xfrm>
            <a:off x="2185785" y="2651759"/>
            <a:ext cx="7820430" cy="3703319"/>
          </a:xfrm>
          <a:prstGeom prst="rect">
            <a:avLst/>
          </a:prstGeom>
        </p:spPr>
        <p:txBody>
          <a:bodyPr vert="horz" lIns="91440" tIns="45720" rIns="91440" bIns="45720" rtlCol="0">
            <a:noAutofit/>
          </a:bodyPr>
          <a:lstStyle>
            <a:lvl1pPr marL="457200" indent="-457200">
              <a:buFont typeface="Arial" panose="020B0604020202020204" pitchFamily="34" charset="0"/>
              <a:buChar char="•"/>
              <a:defRPr sz="2800"/>
            </a:lvl1pPr>
          </a:lstStyle>
          <a:p>
            <a:pPr lvl="0"/>
            <a:r>
              <a:rPr lang="en-US"/>
              <a:t>Click to edit text</a:t>
            </a:r>
          </a:p>
          <a:p>
            <a:pPr lvl="0"/>
            <a:r>
              <a:rPr lang="en-US"/>
              <a:t>Click to edit text</a:t>
            </a:r>
          </a:p>
          <a:p>
            <a:pPr lvl="0"/>
            <a:r>
              <a:rPr lang="en-US"/>
              <a:t>Click to edit text</a:t>
            </a:r>
          </a:p>
          <a:p>
            <a:pPr lvl="0"/>
            <a:r>
              <a:rPr lang="en-US"/>
              <a:t>Click to edit text</a:t>
            </a:r>
          </a:p>
          <a:p>
            <a:pPr lvl="0"/>
            <a:r>
              <a:rPr lang="en-US"/>
              <a:t>Click to edit text</a:t>
            </a:r>
          </a:p>
          <a:p>
            <a:pPr lvl="0"/>
            <a:r>
              <a:rPr lang="en-US"/>
              <a:t>Click to edit text</a:t>
            </a:r>
          </a:p>
          <a:p>
            <a:pPr lvl="0"/>
            <a:endParaRPr lang="en-US"/>
          </a:p>
          <a:p>
            <a:pPr lvl="0"/>
            <a:endParaRPr lang="en-US"/>
          </a:p>
        </p:txBody>
      </p:sp>
    </p:spTree>
    <p:extLst>
      <p:ext uri="{BB962C8B-B14F-4D97-AF65-F5344CB8AC3E}">
        <p14:creationId xmlns:p14="http://schemas.microsoft.com/office/powerpoint/2010/main" val="296593495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_Agenda | 2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EFDE4D-4E6D-4F21-BD81-E620A0364640}"/>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9BF6E2F2-CDA5-48A4-BE7A-3007CED474CD}"/>
              </a:ext>
            </a:extLst>
          </p:cNvPr>
          <p:cNvSpPr>
            <a:spLocks noGrp="1"/>
          </p:cNvSpPr>
          <p:nvPr>
            <p:ph type="sldNum" sz="quarter" idx="10"/>
          </p:nvPr>
        </p:nvSpPr>
        <p:spPr/>
        <p:txBody>
          <a:bodyPr/>
          <a:lstStyle/>
          <a:p>
            <a:pPr>
              <a:defRPr/>
            </a:pPr>
            <a:fld id="{AC4DA40E-F042-4786-9F90-2440A40F7DC7}" type="slidenum">
              <a:rPr lang="en-US" smtClean="0"/>
              <a:pPr>
                <a:defRPr/>
              </a:pPr>
              <a:t>‹#›</a:t>
            </a:fld>
            <a:endParaRPr lang="en-US"/>
          </a:p>
        </p:txBody>
      </p:sp>
      <p:cxnSp>
        <p:nvCxnSpPr>
          <p:cNvPr id="4" name="Straight Connector 3">
            <a:extLst>
              <a:ext uri="{FF2B5EF4-FFF2-40B4-BE49-F238E27FC236}">
                <a16:creationId xmlns:a16="http://schemas.microsoft.com/office/drawing/2014/main" id="{09B19271-F0AA-483D-96A1-2EE447D50549}"/>
              </a:ext>
            </a:extLst>
          </p:cNvPr>
          <p:cNvCxnSpPr>
            <a:cxnSpLocks/>
          </p:cNvCxnSpPr>
          <p:nvPr userDrawn="1"/>
        </p:nvCxnSpPr>
        <p:spPr>
          <a:xfrm>
            <a:off x="1981200" y="2423160"/>
            <a:ext cx="8229600" cy="0"/>
          </a:xfrm>
          <a:prstGeom prst="line">
            <a:avLst/>
          </a:prstGeom>
        </p:spPr>
        <p:style>
          <a:lnRef idx="1">
            <a:schemeClr val="accent1"/>
          </a:lnRef>
          <a:fillRef idx="0">
            <a:schemeClr val="accent1"/>
          </a:fillRef>
          <a:effectRef idx="0">
            <a:schemeClr val="accent1"/>
          </a:effectRef>
          <a:fontRef idx="minor">
            <a:schemeClr val="tx1"/>
          </a:fontRef>
        </p:style>
      </p:cxnSp>
      <p:sp>
        <p:nvSpPr>
          <p:cNvPr id="5" name="Content Placeholder 3">
            <a:extLst>
              <a:ext uri="{FF2B5EF4-FFF2-40B4-BE49-F238E27FC236}">
                <a16:creationId xmlns:a16="http://schemas.microsoft.com/office/drawing/2014/main" id="{C0703193-5701-40C5-9D75-83B6B4498186}"/>
              </a:ext>
            </a:extLst>
          </p:cNvPr>
          <p:cNvSpPr txBox="1">
            <a:spLocks/>
          </p:cNvSpPr>
          <p:nvPr userDrawn="1"/>
        </p:nvSpPr>
        <p:spPr>
          <a:xfrm>
            <a:off x="5029200" y="1465060"/>
            <a:ext cx="2971800" cy="805220"/>
          </a:xfrm>
          <a:prstGeom prst="rect">
            <a:avLst/>
          </a:prstGeom>
        </p:spPr>
        <p:txBody>
          <a:bodyPr vert="horz" lIns="91407" tIns="45704" rIns="91407" bIns="45704" rtlCol="0">
            <a:noAutofit/>
          </a:bodyPr>
          <a:lstStyle>
            <a:lvl1pPr marL="342900" indent="-342900" algn="l" defTabSz="914400" rtl="0" eaLnBrk="1" latinLnBrk="0" hangingPunct="1">
              <a:lnSpc>
                <a:spcPct val="100000"/>
              </a:lnSpc>
              <a:spcBef>
                <a:spcPts val="1800"/>
              </a:spcBef>
              <a:spcAft>
                <a:spcPts val="600"/>
              </a:spcAft>
              <a:buClr>
                <a:schemeClr val="accent6">
                  <a:lumMod val="75000"/>
                </a:schemeClr>
              </a:buClr>
              <a:buFont typeface="Arial" pitchFamily="34" charset="0"/>
              <a:buChar char="•"/>
              <a:defRPr sz="2800" kern="1200" baseline="0">
                <a:solidFill>
                  <a:srgbClr val="595959"/>
                </a:solidFill>
                <a:latin typeface="Verdana" pitchFamily="34" charset="0"/>
                <a:ea typeface="+mn-ea"/>
                <a:cs typeface="+mn-cs"/>
              </a:defRPr>
            </a:lvl1pPr>
            <a:lvl2pPr marL="742950" indent="-285750" algn="l" defTabSz="914400" rtl="0" eaLnBrk="1" latinLnBrk="0" hangingPunct="1">
              <a:lnSpc>
                <a:spcPct val="100000"/>
              </a:lnSpc>
              <a:spcBef>
                <a:spcPts val="0"/>
              </a:spcBef>
              <a:spcAft>
                <a:spcPts val="600"/>
              </a:spcAft>
              <a:buClr>
                <a:schemeClr val="accent6">
                  <a:lumMod val="75000"/>
                </a:schemeClr>
              </a:buClr>
              <a:buFont typeface="Arial" pitchFamily="34" charset="0"/>
              <a:buChar char="–"/>
              <a:defRPr sz="2000" kern="1200">
                <a:solidFill>
                  <a:srgbClr val="595959"/>
                </a:solidFill>
                <a:latin typeface="Verdana" pitchFamily="34" charset="0"/>
                <a:ea typeface="+mn-ea"/>
                <a:cs typeface="+mn-cs"/>
              </a:defRPr>
            </a:lvl2pPr>
            <a:lvl3pPr marL="1143000" indent="-228600" algn="l" defTabSz="914400" rtl="0" eaLnBrk="1" latinLnBrk="0" hangingPunct="1">
              <a:lnSpc>
                <a:spcPct val="100000"/>
              </a:lnSpc>
              <a:spcBef>
                <a:spcPts val="0"/>
              </a:spcBef>
              <a:spcAft>
                <a:spcPts val="600"/>
              </a:spcAft>
              <a:buFont typeface="Arial" pitchFamily="34" charset="0"/>
              <a:buChar char="•"/>
              <a:defRPr sz="1800" kern="1200">
                <a:solidFill>
                  <a:srgbClr val="595959"/>
                </a:solidFill>
                <a:latin typeface="Verdana" pitchFamily="34" charset="0"/>
                <a:ea typeface="+mn-ea"/>
                <a:cs typeface="+mn-cs"/>
              </a:defRPr>
            </a:lvl3pPr>
            <a:lvl4pPr marL="1600200" indent="-228600" algn="l" defTabSz="914400" rtl="0" eaLnBrk="1" latinLnBrk="0" hangingPunct="1">
              <a:lnSpc>
                <a:spcPct val="100000"/>
              </a:lnSpc>
              <a:spcBef>
                <a:spcPts val="0"/>
              </a:spcBef>
              <a:spcAft>
                <a:spcPts val="600"/>
              </a:spcAft>
              <a:buFont typeface="Arial" pitchFamily="34" charset="0"/>
              <a:buChar char="–"/>
              <a:defRPr sz="1800" kern="1200">
                <a:solidFill>
                  <a:srgbClr val="595959"/>
                </a:solidFill>
                <a:latin typeface="Verdana"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lumMod val="50000"/>
                    <a:lumOff val="50000"/>
                  </a:schemeClr>
                </a:solidFill>
                <a:latin typeface="Verdana"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fontAlgn="auto">
              <a:spcAft>
                <a:spcPts val="1200"/>
              </a:spcAft>
              <a:buFont typeface="Arial" pitchFamily="34" charset="0"/>
              <a:buNone/>
            </a:pPr>
            <a:r>
              <a:rPr lang="en-US" sz="4800" b="1">
                <a:solidFill>
                  <a:schemeClr val="accent1"/>
                </a:solidFill>
                <a:latin typeface="Arial" panose="020B0604020202020204" pitchFamily="34" charset="0"/>
                <a:cs typeface="Arial" panose="020B0604020202020204" pitchFamily="34" charset="0"/>
              </a:rPr>
              <a:t>AGENDA</a:t>
            </a:r>
          </a:p>
        </p:txBody>
      </p:sp>
      <p:pic>
        <p:nvPicPr>
          <p:cNvPr id="6" name="Graphic 5" descr="Agenda Icon">
            <a:extLst>
              <a:ext uri="{FF2B5EF4-FFF2-40B4-BE49-F238E27FC236}">
                <a16:creationId xmlns:a16="http://schemas.microsoft.com/office/drawing/2014/main" id="{B23B7927-0A2F-4DED-A432-FCCBFB5D644B}"/>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191000" y="1542774"/>
            <a:ext cx="649793" cy="649793"/>
          </a:xfrm>
          <a:prstGeom prst="rect">
            <a:avLst/>
          </a:prstGeom>
        </p:spPr>
      </p:pic>
      <p:sp>
        <p:nvSpPr>
          <p:cNvPr id="8" name="Text Placeholder 2">
            <a:extLst>
              <a:ext uri="{FF2B5EF4-FFF2-40B4-BE49-F238E27FC236}">
                <a16:creationId xmlns:a16="http://schemas.microsoft.com/office/drawing/2014/main" id="{44AB2E9B-561C-4262-8E4A-9A3965563F7B}"/>
              </a:ext>
            </a:extLst>
          </p:cNvPr>
          <p:cNvSpPr>
            <a:spLocks noGrp="1"/>
          </p:cNvSpPr>
          <p:nvPr>
            <p:ph idx="11" hasCustomPrompt="1"/>
          </p:nvPr>
        </p:nvSpPr>
        <p:spPr>
          <a:xfrm>
            <a:off x="2185785" y="2651759"/>
            <a:ext cx="3749040" cy="3703319"/>
          </a:xfrm>
          <a:prstGeom prst="rect">
            <a:avLst/>
          </a:prstGeom>
        </p:spPr>
        <p:txBody>
          <a:bodyPr vert="horz" lIns="91440" tIns="45720" rIns="91440" bIns="45720" rtlCol="0">
            <a:noAutofit/>
          </a:bodyPr>
          <a:lstStyle>
            <a:lvl1pPr marL="457200" indent="-457200">
              <a:buFont typeface="Arial" panose="020B0604020202020204" pitchFamily="34" charset="0"/>
              <a:buChar char="•"/>
              <a:defRPr sz="2800"/>
            </a:lvl1pPr>
          </a:lstStyle>
          <a:p>
            <a:pPr lvl="0"/>
            <a:r>
              <a:rPr lang="en-US"/>
              <a:t>Click to edit text</a:t>
            </a:r>
          </a:p>
          <a:p>
            <a:pPr lvl="0"/>
            <a:r>
              <a:rPr lang="en-US"/>
              <a:t>Click to edit text</a:t>
            </a:r>
          </a:p>
          <a:p>
            <a:pPr lvl="0"/>
            <a:r>
              <a:rPr lang="en-US"/>
              <a:t>Click to edit text</a:t>
            </a:r>
          </a:p>
          <a:p>
            <a:pPr lvl="0"/>
            <a:r>
              <a:rPr lang="en-US"/>
              <a:t>Click to edit text</a:t>
            </a:r>
          </a:p>
          <a:p>
            <a:pPr lvl="0"/>
            <a:r>
              <a:rPr lang="en-US"/>
              <a:t>Click to edit text</a:t>
            </a:r>
          </a:p>
          <a:p>
            <a:pPr lvl="0"/>
            <a:r>
              <a:rPr lang="en-US"/>
              <a:t>Click to edit text</a:t>
            </a:r>
          </a:p>
          <a:p>
            <a:pPr lvl="0"/>
            <a:endParaRPr lang="en-US"/>
          </a:p>
          <a:p>
            <a:pPr lvl="0"/>
            <a:endParaRPr lang="en-US"/>
          </a:p>
        </p:txBody>
      </p:sp>
      <p:sp>
        <p:nvSpPr>
          <p:cNvPr id="9" name="Text Placeholder 2">
            <a:extLst>
              <a:ext uri="{FF2B5EF4-FFF2-40B4-BE49-F238E27FC236}">
                <a16:creationId xmlns:a16="http://schemas.microsoft.com/office/drawing/2014/main" id="{DA15520C-1CFE-499F-81AD-C4D80CD9809D}"/>
              </a:ext>
            </a:extLst>
          </p:cNvPr>
          <p:cNvSpPr>
            <a:spLocks noGrp="1"/>
          </p:cNvSpPr>
          <p:nvPr>
            <p:ph idx="12" hasCustomPrompt="1"/>
          </p:nvPr>
        </p:nvSpPr>
        <p:spPr>
          <a:xfrm>
            <a:off x="6257177" y="2659304"/>
            <a:ext cx="3749040" cy="3703319"/>
          </a:xfrm>
          <a:prstGeom prst="rect">
            <a:avLst/>
          </a:prstGeom>
        </p:spPr>
        <p:txBody>
          <a:bodyPr vert="horz" lIns="91440" tIns="45720" rIns="91440" bIns="45720" rtlCol="0">
            <a:noAutofit/>
          </a:bodyPr>
          <a:lstStyle>
            <a:lvl1pPr marL="457200" indent="-457200">
              <a:buFont typeface="Arial" panose="020B0604020202020204" pitchFamily="34" charset="0"/>
              <a:buChar char="•"/>
              <a:defRPr sz="2800"/>
            </a:lvl1pPr>
          </a:lstStyle>
          <a:p>
            <a:pPr lvl="0"/>
            <a:r>
              <a:rPr lang="en-US"/>
              <a:t>Click to edit text</a:t>
            </a:r>
          </a:p>
          <a:p>
            <a:pPr lvl="0"/>
            <a:r>
              <a:rPr lang="en-US"/>
              <a:t>Click to edit text</a:t>
            </a:r>
          </a:p>
          <a:p>
            <a:pPr lvl="0"/>
            <a:r>
              <a:rPr lang="en-US"/>
              <a:t>Click to edit text</a:t>
            </a:r>
          </a:p>
          <a:p>
            <a:pPr lvl="0"/>
            <a:r>
              <a:rPr lang="en-US"/>
              <a:t>Click to edit text</a:t>
            </a:r>
          </a:p>
          <a:p>
            <a:pPr lvl="0"/>
            <a:r>
              <a:rPr lang="en-US"/>
              <a:t>Click to edit text</a:t>
            </a:r>
          </a:p>
          <a:p>
            <a:pPr lvl="0"/>
            <a:r>
              <a:rPr lang="en-US"/>
              <a:t>Click to edit text</a:t>
            </a:r>
          </a:p>
          <a:p>
            <a:pPr lvl="0"/>
            <a:endParaRPr lang="en-US"/>
          </a:p>
          <a:p>
            <a:pPr lvl="0"/>
            <a:endParaRPr lang="en-US"/>
          </a:p>
        </p:txBody>
      </p:sp>
    </p:spTree>
    <p:extLst>
      <p:ext uri="{BB962C8B-B14F-4D97-AF65-F5344CB8AC3E}">
        <p14:creationId xmlns:p14="http://schemas.microsoft.com/office/powerpoint/2010/main" val="348557776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1_Section Title">
    <p:spTree>
      <p:nvGrpSpPr>
        <p:cNvPr id="1" name=""/>
        <p:cNvGrpSpPr/>
        <p:nvPr/>
      </p:nvGrpSpPr>
      <p:grpSpPr>
        <a:xfrm>
          <a:off x="0" y="0"/>
          <a:ext cx="0" cy="0"/>
          <a:chOff x="0" y="0"/>
          <a:chExt cx="0" cy="0"/>
        </a:xfrm>
      </p:grpSpPr>
      <p:pic>
        <p:nvPicPr>
          <p:cNvPr id="14" name="Picture 13" descr="Title slide background">
            <a:extLst>
              <a:ext uri="{FF2B5EF4-FFF2-40B4-BE49-F238E27FC236}">
                <a16:creationId xmlns:a16="http://schemas.microsoft.com/office/drawing/2014/main" id="{F81701D4-2DC7-974D-9333-23E1769D40F4}"/>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942" r="812"/>
          <a:stretch/>
        </p:blipFill>
        <p:spPr>
          <a:xfrm>
            <a:off x="0" y="0"/>
            <a:ext cx="12192000" cy="6858000"/>
          </a:xfrm>
          <a:prstGeom prst="rect">
            <a:avLst/>
          </a:prstGeom>
        </p:spPr>
      </p:pic>
      <p:sp>
        <p:nvSpPr>
          <p:cNvPr id="10" name="Rectangle 9">
            <a:extLst>
              <a:ext uri="{FF2B5EF4-FFF2-40B4-BE49-F238E27FC236}">
                <a16:creationId xmlns:a16="http://schemas.microsoft.com/office/drawing/2014/main" id="{7FB144CB-88ED-F94C-89E6-F40087BC92C5}"/>
              </a:ext>
            </a:extLst>
          </p:cNvPr>
          <p:cNvSpPr/>
          <p:nvPr userDrawn="1"/>
        </p:nvSpPr>
        <p:spPr>
          <a:xfrm>
            <a:off x="-1" y="2987678"/>
            <a:ext cx="12192000" cy="267017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mj-lt"/>
            </a:endParaRPr>
          </a:p>
        </p:txBody>
      </p:sp>
      <p:sp>
        <p:nvSpPr>
          <p:cNvPr id="2" name="Title 1"/>
          <p:cNvSpPr>
            <a:spLocks noGrp="1"/>
          </p:cNvSpPr>
          <p:nvPr>
            <p:ph type="ctrTitle"/>
          </p:nvPr>
        </p:nvSpPr>
        <p:spPr>
          <a:xfrm>
            <a:off x="420624" y="3657600"/>
            <a:ext cx="10363200" cy="685800"/>
          </a:xfrm>
        </p:spPr>
        <p:txBody>
          <a:bodyPr anchor="b">
            <a:noAutofit/>
          </a:bodyPr>
          <a:lstStyle>
            <a:lvl1pPr>
              <a:lnSpc>
                <a:spcPts val="3600"/>
              </a:lnSpc>
              <a:defRPr sz="3600" baseline="0">
                <a:solidFill>
                  <a:schemeClr val="bg1"/>
                </a:solidFill>
                <a:latin typeface="+mj-lt"/>
                <a:cs typeface="Arial" panose="020B0604020202020204" pitchFamily="34" charset="0"/>
              </a:defRPr>
            </a:lvl1pPr>
          </a:lstStyle>
          <a:p>
            <a:r>
              <a:rPr lang="en-US"/>
              <a:t>Click to edit Master title style</a:t>
            </a:r>
          </a:p>
        </p:txBody>
      </p:sp>
      <p:sp>
        <p:nvSpPr>
          <p:cNvPr id="3" name="Subtitle 2"/>
          <p:cNvSpPr>
            <a:spLocks noGrp="1"/>
          </p:cNvSpPr>
          <p:nvPr>
            <p:ph type="subTitle" idx="1"/>
          </p:nvPr>
        </p:nvSpPr>
        <p:spPr>
          <a:xfrm>
            <a:off x="420624" y="4343400"/>
            <a:ext cx="10363200" cy="457200"/>
          </a:xfrm>
        </p:spPr>
        <p:txBody>
          <a:bodyPr>
            <a:normAutofit/>
          </a:bodyPr>
          <a:lstStyle>
            <a:lvl1pPr marL="0" indent="0" algn="l" defTabSz="914400" rtl="0" eaLnBrk="1" latinLnBrk="0" hangingPunct="1">
              <a:spcBef>
                <a:spcPct val="20000"/>
              </a:spcBef>
              <a:buClr>
                <a:srgbClr val="FCA200"/>
              </a:buClr>
              <a:buFont typeface="Arial" pitchFamily="34" charset="0"/>
              <a:buNone/>
              <a:defRPr lang="en-US" sz="1800" b="0" kern="1200" cap="none" spc="0" baseline="0" dirty="0">
                <a:solidFill>
                  <a:schemeClr val="bg1"/>
                </a:solidFill>
                <a:latin typeface="+mj-lt"/>
                <a:ea typeface="+mn-ea"/>
                <a:cs typeface="Arial" panose="020B0604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5" name="Text Placeholder 4"/>
          <p:cNvSpPr>
            <a:spLocks noGrp="1"/>
          </p:cNvSpPr>
          <p:nvPr>
            <p:ph type="body" sz="quarter" idx="15"/>
          </p:nvPr>
        </p:nvSpPr>
        <p:spPr>
          <a:xfrm>
            <a:off x="420624" y="4800600"/>
            <a:ext cx="7112000" cy="762000"/>
          </a:xfrm>
        </p:spPr>
        <p:txBody>
          <a:bodyPr>
            <a:noAutofit/>
          </a:bodyPr>
          <a:lstStyle>
            <a:lvl1pPr marL="0" indent="0">
              <a:buNone/>
              <a:defRPr sz="1200">
                <a:solidFill>
                  <a:schemeClr val="bg1"/>
                </a:solidFill>
                <a:latin typeface="+mj-lt"/>
                <a:cs typeface="Arial" panose="020B0604020202020204" pitchFamily="34" charset="0"/>
              </a:defRPr>
            </a:lvl1pPr>
            <a:lvl2pPr marL="457200" indent="0">
              <a:buNone/>
              <a:defRPr sz="1100">
                <a:solidFill>
                  <a:schemeClr val="bg1"/>
                </a:solidFill>
              </a:defRPr>
            </a:lvl2pPr>
            <a:lvl3pPr marL="914400" indent="0">
              <a:buNone/>
              <a:defRPr sz="1050">
                <a:solidFill>
                  <a:schemeClr val="bg1"/>
                </a:solidFill>
              </a:defRPr>
            </a:lvl3pPr>
            <a:lvl4pPr marL="1371600" indent="0">
              <a:buNone/>
              <a:defRPr sz="1050">
                <a:solidFill>
                  <a:schemeClr val="bg1"/>
                </a:solidFill>
              </a:defRPr>
            </a:lvl4pPr>
            <a:lvl5pPr marL="1828800" indent="0">
              <a:buNone/>
              <a:defRPr sz="1100">
                <a:solidFill>
                  <a:schemeClr val="bg1"/>
                </a:solidFill>
              </a:defRPr>
            </a:lvl5pPr>
          </a:lstStyle>
          <a:p>
            <a:pPr lvl="0"/>
            <a:r>
              <a:rPr lang="en-US"/>
              <a:t>Click to edit Master text styles</a:t>
            </a:r>
          </a:p>
        </p:txBody>
      </p:sp>
      <p:sp>
        <p:nvSpPr>
          <p:cNvPr id="8" name="Rectangle 7">
            <a:extLst>
              <a:ext uri="{FF2B5EF4-FFF2-40B4-BE49-F238E27FC236}">
                <a16:creationId xmlns:a16="http://schemas.microsoft.com/office/drawing/2014/main" id="{FF9B582A-F3CC-49B7-82EF-55CEEB450F07}"/>
              </a:ext>
            </a:extLst>
          </p:cNvPr>
          <p:cNvSpPr/>
          <p:nvPr userDrawn="1"/>
        </p:nvSpPr>
        <p:spPr>
          <a:xfrm>
            <a:off x="417147" y="6492878"/>
            <a:ext cx="2688557" cy="246221"/>
          </a:xfrm>
          <a:prstGeom prst="rect">
            <a:avLst/>
          </a:prstGeom>
        </p:spPr>
        <p:txBody>
          <a:bodyPr wrap="none">
            <a:spAutoFit/>
          </a:bodyPr>
          <a:lstStyle/>
          <a:p>
            <a:pPr>
              <a:defRPr/>
            </a:pPr>
            <a:r>
              <a:rPr lang="en-US" sz="1000">
                <a:solidFill>
                  <a:srgbClr val="595959"/>
                </a:solidFill>
                <a:latin typeface="+mj-lt"/>
              </a:rPr>
              <a:t>NASA SBIR/STTR Program | </a:t>
            </a:r>
            <a:r>
              <a:rPr lang="en-US" sz="1000" b="1">
                <a:solidFill>
                  <a:srgbClr val="595959"/>
                </a:solidFill>
                <a:latin typeface="+mj-lt"/>
              </a:rPr>
              <a:t>sbir.nasa.gov</a:t>
            </a:r>
          </a:p>
        </p:txBody>
      </p:sp>
    </p:spTree>
    <p:extLst>
      <p:ext uri="{BB962C8B-B14F-4D97-AF65-F5344CB8AC3E}">
        <p14:creationId xmlns:p14="http://schemas.microsoft.com/office/powerpoint/2010/main" val="231429931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502920" y="1554479"/>
            <a:ext cx="11283696" cy="4800600"/>
          </a:xfrm>
        </p:spPr>
        <p:txBody>
          <a:bodyPr/>
          <a:lstStyle>
            <a:lvl1pPr>
              <a:lnSpc>
                <a:spcPct val="100000"/>
              </a:lnSpc>
              <a:spcBef>
                <a:spcPts val="1200"/>
              </a:spcBef>
              <a:spcAft>
                <a:spcPts val="600"/>
              </a:spcAft>
              <a:buClr>
                <a:schemeClr val="accent6">
                  <a:lumMod val="75000"/>
                </a:schemeClr>
              </a:buClr>
              <a:defRPr>
                <a:latin typeface="+mj-lt"/>
                <a:cs typeface="Arial" panose="020B0604020202020204" pitchFamily="34" charset="0"/>
              </a:defRPr>
            </a:lvl1pPr>
            <a:lvl2pPr>
              <a:lnSpc>
                <a:spcPct val="100000"/>
              </a:lnSpc>
              <a:spcBef>
                <a:spcPts val="0"/>
              </a:spcBef>
              <a:spcAft>
                <a:spcPts val="600"/>
              </a:spcAft>
              <a:buClr>
                <a:schemeClr val="accent6">
                  <a:lumMod val="75000"/>
                </a:schemeClr>
              </a:buClr>
              <a:buSzPct val="100000"/>
              <a:defRPr>
                <a:latin typeface="+mj-lt"/>
                <a:cs typeface="Arial" panose="020B0604020202020204" pitchFamily="34" charset="0"/>
              </a:defRPr>
            </a:lvl2pPr>
            <a:lvl3pPr>
              <a:lnSpc>
                <a:spcPct val="100000"/>
              </a:lnSpc>
              <a:spcBef>
                <a:spcPts val="0"/>
              </a:spcBef>
              <a:spcAft>
                <a:spcPts val="600"/>
              </a:spcAft>
              <a:defRPr>
                <a:latin typeface="+mj-lt"/>
                <a:cs typeface="Arial" panose="020B0604020202020204" pitchFamily="34" charset="0"/>
              </a:defRPr>
            </a:lvl3pPr>
            <a:lvl4pPr>
              <a:lnSpc>
                <a:spcPct val="100000"/>
              </a:lnSpc>
              <a:spcBef>
                <a:spcPts val="0"/>
              </a:spcBef>
              <a:spcAft>
                <a:spcPts val="600"/>
              </a:spcAft>
              <a:defRPr>
                <a:latin typeface="+mj-lt"/>
                <a:cs typeface="Arial" panose="020B0604020202020204" pitchFamily="34" charset="0"/>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8" name="Title Placeholder 1">
            <a:extLst>
              <a:ext uri="{FF2B5EF4-FFF2-40B4-BE49-F238E27FC236}">
                <a16:creationId xmlns:a16="http://schemas.microsoft.com/office/drawing/2014/main" id="{AA7B46DC-1A69-4576-8E6C-97E6AA7AF4F3}"/>
              </a:ext>
            </a:extLst>
          </p:cNvPr>
          <p:cNvSpPr>
            <a:spLocks noGrp="1"/>
          </p:cNvSpPr>
          <p:nvPr>
            <p:ph type="title"/>
          </p:nvPr>
        </p:nvSpPr>
        <p:spPr>
          <a:xfrm>
            <a:off x="502920" y="0"/>
            <a:ext cx="10464798" cy="1066800"/>
          </a:xfrm>
          <a:prstGeom prst="rect">
            <a:avLst/>
          </a:prstGeom>
        </p:spPr>
        <p:txBody>
          <a:bodyPr vert="horz" lIns="91440" tIns="45720" rIns="91440" bIns="45720" rtlCol="0" anchor="ctr">
            <a:normAutofit/>
          </a:bodyPr>
          <a:lstStyle/>
          <a:p>
            <a:r>
              <a:rPr lang="en-US"/>
              <a:t>Click to edit Master title style</a:t>
            </a:r>
          </a:p>
        </p:txBody>
      </p:sp>
      <p:sp>
        <p:nvSpPr>
          <p:cNvPr id="11" name="Slide Number Placeholder 5">
            <a:extLst>
              <a:ext uri="{FF2B5EF4-FFF2-40B4-BE49-F238E27FC236}">
                <a16:creationId xmlns:a16="http://schemas.microsoft.com/office/drawing/2014/main" id="{86ACC7F2-2ED7-4700-8CD4-2587F60D5586}"/>
              </a:ext>
            </a:extLst>
          </p:cNvPr>
          <p:cNvSpPr>
            <a:spLocks noGrp="1"/>
          </p:cNvSpPr>
          <p:nvPr>
            <p:ph type="sldNum" sz="quarter" idx="4"/>
          </p:nvPr>
        </p:nvSpPr>
        <p:spPr>
          <a:xfrm>
            <a:off x="9051648" y="6437462"/>
            <a:ext cx="2844800" cy="365125"/>
          </a:xfrm>
          <a:prstGeom prst="rect">
            <a:avLst/>
          </a:prstGeom>
        </p:spPr>
        <p:txBody>
          <a:bodyPr vert="horz" lIns="91440" tIns="45720" rIns="91440" bIns="45720" rtlCol="0" anchor="ctr"/>
          <a:lstStyle>
            <a:lvl1pPr algn="r">
              <a:defRPr sz="1000" b="1">
                <a:solidFill>
                  <a:srgbClr val="B0B0B0"/>
                </a:solidFill>
                <a:latin typeface="+mj-lt"/>
              </a:defRPr>
            </a:lvl1pPr>
          </a:lstStyle>
          <a:p>
            <a:pPr>
              <a:defRPr/>
            </a:pPr>
            <a:fld id="{AC4DA40E-F042-4786-9F90-2440A40F7DC7}" type="slidenum">
              <a:rPr lang="en-US" smtClean="0"/>
              <a:pPr>
                <a:defRPr/>
              </a:pPr>
              <a:t>‹#›</a:t>
            </a:fld>
            <a:endParaRPr lang="en-US"/>
          </a:p>
        </p:txBody>
      </p:sp>
    </p:spTree>
    <p:extLst>
      <p:ext uri="{BB962C8B-B14F-4D97-AF65-F5344CB8AC3E}">
        <p14:creationId xmlns:p14="http://schemas.microsoft.com/office/powerpoint/2010/main" val="325226563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502920" y="1554479"/>
            <a:ext cx="5486400" cy="4800600"/>
          </a:xfrm>
        </p:spPr>
        <p:txBody>
          <a:bodyPr>
            <a:noAutofit/>
          </a:bodyPr>
          <a:lstStyle>
            <a:lvl1pPr>
              <a:defRPr sz="2000">
                <a:latin typeface="+mj-lt"/>
                <a:cs typeface="Arial" panose="020B0604020202020204" pitchFamily="34" charset="0"/>
              </a:defRPr>
            </a:lvl1pPr>
            <a:lvl2pPr>
              <a:defRPr sz="1800">
                <a:latin typeface="+mj-lt"/>
                <a:cs typeface="Arial" panose="020B0604020202020204" pitchFamily="34" charset="0"/>
              </a:defRPr>
            </a:lvl2pPr>
            <a:lvl3pPr>
              <a:defRPr sz="1600">
                <a:latin typeface="+mj-lt"/>
                <a:cs typeface="Arial" panose="020B0604020202020204" pitchFamily="34" charset="0"/>
              </a:defRPr>
            </a:lvl3pPr>
            <a:lvl4pPr>
              <a:defRPr sz="1400">
                <a:latin typeface="+mj-lt"/>
                <a:cs typeface="Arial" panose="020B0604020202020204" pitchFamily="34" charset="0"/>
              </a:defRPr>
            </a:lvl4pPr>
            <a:lvl5pP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p:txBody>
      </p:sp>
      <p:sp>
        <p:nvSpPr>
          <p:cNvPr id="4" name="Content Placeholder 3"/>
          <p:cNvSpPr>
            <a:spLocks noGrp="1"/>
          </p:cNvSpPr>
          <p:nvPr>
            <p:ph sz="half" idx="2"/>
          </p:nvPr>
        </p:nvSpPr>
        <p:spPr>
          <a:xfrm>
            <a:off x="6300216" y="1554479"/>
            <a:ext cx="5486400" cy="4800600"/>
          </a:xfrm>
        </p:spPr>
        <p:txBody>
          <a:bodyPr>
            <a:noAutofit/>
          </a:bodyPr>
          <a:lstStyle>
            <a:lvl1pPr>
              <a:defRPr sz="2000">
                <a:latin typeface="+mj-lt"/>
                <a:cs typeface="Arial" panose="020B0604020202020204" pitchFamily="34" charset="0"/>
              </a:defRPr>
            </a:lvl1pPr>
            <a:lvl2pPr>
              <a:defRPr sz="1800">
                <a:latin typeface="+mj-lt"/>
                <a:cs typeface="Arial" panose="020B0604020202020204" pitchFamily="34" charset="0"/>
              </a:defRPr>
            </a:lvl2pPr>
            <a:lvl3pPr>
              <a:defRPr sz="1600">
                <a:latin typeface="+mj-lt"/>
                <a:cs typeface="Arial" panose="020B0604020202020204" pitchFamily="34" charset="0"/>
              </a:defRPr>
            </a:lvl3pPr>
            <a:lvl4pPr>
              <a:defRPr sz="1400">
                <a:latin typeface="+mj-lt"/>
                <a:cs typeface="Arial" panose="020B0604020202020204" pitchFamily="34" charset="0"/>
              </a:defRPr>
            </a:lvl4pPr>
            <a:lvl5pP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p:txBody>
      </p:sp>
      <p:sp>
        <p:nvSpPr>
          <p:cNvPr id="7" name="Slide Number Placeholder 6"/>
          <p:cNvSpPr>
            <a:spLocks noGrp="1"/>
          </p:cNvSpPr>
          <p:nvPr>
            <p:ph type="sldNum" sz="quarter" idx="12"/>
          </p:nvPr>
        </p:nvSpPr>
        <p:spPr/>
        <p:txBody>
          <a:bodyPr/>
          <a:lstStyle>
            <a:lvl1pPr>
              <a:defRPr>
                <a:latin typeface="+mj-lt"/>
              </a:defRPr>
            </a:lvl1pPr>
          </a:lstStyle>
          <a:p>
            <a:pPr>
              <a:defRPr/>
            </a:pPr>
            <a:fld id="{AC4DA40E-F042-4786-9F90-2440A40F7DC7}" type="slidenum">
              <a:rPr lang="en-US" smtClean="0"/>
              <a:pPr>
                <a:defRPr/>
              </a:pPr>
              <a:t>‹#›</a:t>
            </a:fld>
            <a:endParaRPr lang="en-US"/>
          </a:p>
        </p:txBody>
      </p:sp>
      <p:sp>
        <p:nvSpPr>
          <p:cNvPr id="10" name="Title Placeholder 1">
            <a:extLst>
              <a:ext uri="{FF2B5EF4-FFF2-40B4-BE49-F238E27FC236}">
                <a16:creationId xmlns:a16="http://schemas.microsoft.com/office/drawing/2014/main" id="{22AA1A29-00A8-4105-9E5C-0A754586C9D4}"/>
              </a:ext>
            </a:extLst>
          </p:cNvPr>
          <p:cNvSpPr>
            <a:spLocks noGrp="1"/>
          </p:cNvSpPr>
          <p:nvPr>
            <p:ph type="title"/>
          </p:nvPr>
        </p:nvSpPr>
        <p:spPr>
          <a:xfrm>
            <a:off x="502920" y="0"/>
            <a:ext cx="10464798" cy="1066800"/>
          </a:xfrm>
          <a:prstGeom prst="rect">
            <a:avLst/>
          </a:prstGeom>
        </p:spPr>
        <p:txBody>
          <a:bodyPr vert="horz" lIns="91440" tIns="45720" rIns="91440" bIns="45720" rtlCol="0" anchor="ctr">
            <a:normAutofit/>
          </a:bodyPr>
          <a:lstStyle/>
          <a:p>
            <a:r>
              <a:rPr lang="en-US"/>
              <a:t>Click to edit Master title style</a:t>
            </a:r>
          </a:p>
        </p:txBody>
      </p:sp>
    </p:spTree>
    <p:extLst>
      <p:ext uri="{BB962C8B-B14F-4D97-AF65-F5344CB8AC3E}">
        <p14:creationId xmlns:p14="http://schemas.microsoft.com/office/powerpoint/2010/main" val="1793697284"/>
      </p:ext>
    </p:extLst>
  </p:cSld>
  <p:clrMapOvr>
    <a:masterClrMapping/>
  </p:clrMapOvr>
  <p:hf hdr="0" ftr="0" dt="0"/>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02919" y="1554480"/>
            <a:ext cx="5486400" cy="727076"/>
          </a:xfrm>
        </p:spPr>
        <p:txBody>
          <a:bodyPr anchor="b">
            <a:noAutofit/>
          </a:bodyPr>
          <a:lstStyle>
            <a:lvl1pPr marL="0" indent="0">
              <a:buNone/>
              <a:defRPr sz="2200" b="1" cap="all" baseline="0">
                <a:solidFill>
                  <a:srgbClr val="1770AC"/>
                </a:solidFill>
                <a:latin typeface="+mj-lt"/>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02919" y="2327278"/>
            <a:ext cx="5486400" cy="4027801"/>
          </a:xfrm>
        </p:spPr>
        <p:txBody>
          <a:bodyPr>
            <a:noAutofit/>
          </a:bodyPr>
          <a:lstStyle>
            <a:lvl1pPr>
              <a:defRPr sz="2000">
                <a:latin typeface="+mj-lt"/>
                <a:cs typeface="Arial" panose="020B0604020202020204" pitchFamily="34" charset="0"/>
              </a:defRPr>
            </a:lvl1pPr>
            <a:lvl2pPr>
              <a:defRPr sz="1800">
                <a:latin typeface="+mj-lt"/>
                <a:cs typeface="Arial" panose="020B0604020202020204" pitchFamily="34" charset="0"/>
              </a:defRPr>
            </a:lvl2pPr>
            <a:lvl3pPr>
              <a:defRPr sz="1600">
                <a:latin typeface="+mj-lt"/>
                <a:cs typeface="Arial" panose="020B0604020202020204" pitchFamily="34" charset="0"/>
              </a:defRPr>
            </a:lvl3pPr>
            <a:lvl4pPr>
              <a:defRPr sz="1400">
                <a:latin typeface="+mj-lt"/>
                <a:cs typeface="Arial" panose="020B0604020202020204" pitchFamily="34" charset="0"/>
              </a:defRPr>
            </a:lvl4pPr>
            <a:lvl5pPr>
              <a:defRPr sz="14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p:txBody>
      </p:sp>
      <p:sp>
        <p:nvSpPr>
          <p:cNvPr id="5" name="Text Placeholder 4"/>
          <p:cNvSpPr>
            <a:spLocks noGrp="1"/>
          </p:cNvSpPr>
          <p:nvPr>
            <p:ph type="body" sz="quarter" idx="3"/>
          </p:nvPr>
        </p:nvSpPr>
        <p:spPr>
          <a:xfrm>
            <a:off x="6300216" y="1554480"/>
            <a:ext cx="5486400" cy="727076"/>
          </a:xfrm>
        </p:spPr>
        <p:txBody>
          <a:bodyPr anchor="b">
            <a:noAutofit/>
          </a:bodyPr>
          <a:lstStyle>
            <a:lvl1pPr marL="0" indent="0">
              <a:buNone/>
              <a:defRPr sz="2200" b="1" cap="all" baseline="0">
                <a:solidFill>
                  <a:srgbClr val="1770AC"/>
                </a:solidFill>
                <a:latin typeface="+mj-lt"/>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300216" y="2327278"/>
            <a:ext cx="5486400" cy="4027801"/>
          </a:xfrm>
        </p:spPr>
        <p:txBody>
          <a:bodyPr>
            <a:noAutofit/>
          </a:bodyPr>
          <a:lstStyle>
            <a:lvl1pPr>
              <a:defRPr sz="2000">
                <a:latin typeface="+mj-lt"/>
                <a:cs typeface="Arial" panose="020B0604020202020204" pitchFamily="34" charset="0"/>
              </a:defRPr>
            </a:lvl1pPr>
            <a:lvl2pPr>
              <a:defRPr sz="1800">
                <a:latin typeface="+mj-lt"/>
                <a:cs typeface="Arial" panose="020B0604020202020204" pitchFamily="34" charset="0"/>
              </a:defRPr>
            </a:lvl2pPr>
            <a:lvl3pPr>
              <a:defRPr sz="1600">
                <a:latin typeface="+mj-lt"/>
                <a:cs typeface="Arial" panose="020B0604020202020204" pitchFamily="34" charset="0"/>
              </a:defRPr>
            </a:lvl3pPr>
            <a:lvl4pPr>
              <a:defRPr sz="1400">
                <a:latin typeface="+mj-lt"/>
                <a:cs typeface="Arial" panose="020B0604020202020204" pitchFamily="34" charset="0"/>
              </a:defRPr>
            </a:lvl4pPr>
            <a:lvl5pPr>
              <a:defRPr sz="14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p:txBody>
      </p:sp>
      <p:sp>
        <p:nvSpPr>
          <p:cNvPr id="9" name="Slide Number Placeholder 8"/>
          <p:cNvSpPr>
            <a:spLocks noGrp="1"/>
          </p:cNvSpPr>
          <p:nvPr>
            <p:ph type="sldNum" sz="quarter" idx="12"/>
          </p:nvPr>
        </p:nvSpPr>
        <p:spPr/>
        <p:txBody>
          <a:bodyPr/>
          <a:lstStyle>
            <a:lvl1pPr>
              <a:defRPr>
                <a:latin typeface="+mj-lt"/>
              </a:defRPr>
            </a:lvl1pPr>
          </a:lstStyle>
          <a:p>
            <a:pPr>
              <a:defRPr/>
            </a:pPr>
            <a:fld id="{AC4DA40E-F042-4786-9F90-2440A40F7DC7}" type="slidenum">
              <a:rPr lang="en-US" smtClean="0"/>
              <a:pPr>
                <a:defRPr/>
              </a:pPr>
              <a:t>‹#›</a:t>
            </a:fld>
            <a:endParaRPr lang="en-US"/>
          </a:p>
        </p:txBody>
      </p:sp>
      <p:sp>
        <p:nvSpPr>
          <p:cNvPr id="12" name="Title Placeholder 1">
            <a:extLst>
              <a:ext uri="{FF2B5EF4-FFF2-40B4-BE49-F238E27FC236}">
                <a16:creationId xmlns:a16="http://schemas.microsoft.com/office/drawing/2014/main" id="{46E818C8-C36A-44F7-921B-889D796F7384}"/>
              </a:ext>
            </a:extLst>
          </p:cNvPr>
          <p:cNvSpPr>
            <a:spLocks noGrp="1"/>
          </p:cNvSpPr>
          <p:nvPr>
            <p:ph type="title"/>
          </p:nvPr>
        </p:nvSpPr>
        <p:spPr>
          <a:xfrm>
            <a:off x="502920" y="0"/>
            <a:ext cx="10464798" cy="1066800"/>
          </a:xfrm>
          <a:prstGeom prst="rect">
            <a:avLst/>
          </a:prstGeom>
        </p:spPr>
        <p:txBody>
          <a:bodyPr vert="horz" lIns="91440" tIns="45720" rIns="91440" bIns="45720" rtlCol="0" anchor="ctr">
            <a:normAutofit/>
          </a:bodyPr>
          <a:lstStyle/>
          <a:p>
            <a:r>
              <a:rPr lang="en-US"/>
              <a:t>Click to edit Master title style</a:t>
            </a:r>
          </a:p>
        </p:txBody>
      </p:sp>
    </p:spTree>
    <p:extLst>
      <p:ext uri="{BB962C8B-B14F-4D97-AF65-F5344CB8AC3E}">
        <p14:creationId xmlns:p14="http://schemas.microsoft.com/office/powerpoint/2010/main" val="3822028295"/>
      </p:ext>
    </p:extLst>
  </p:cSld>
  <p:clrMapOvr>
    <a:masterClrMapping/>
  </p:clrMapOvr>
  <p:hf hdr="0" ftr="0" dt="0"/>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1_Quadrant">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lvl1pPr>
              <a:defRPr>
                <a:latin typeface="+mj-lt"/>
              </a:defRPr>
            </a:lvl1pPr>
          </a:lstStyle>
          <a:p>
            <a:pPr>
              <a:defRPr/>
            </a:pPr>
            <a:fld id="{AC4DA40E-F042-4786-9F90-2440A40F7DC7}" type="slidenum">
              <a:rPr lang="en-US" smtClean="0"/>
              <a:pPr>
                <a:defRPr/>
              </a:pPr>
              <a:t>‹#›</a:t>
            </a:fld>
            <a:endParaRPr lang="en-US"/>
          </a:p>
        </p:txBody>
      </p:sp>
      <p:grpSp>
        <p:nvGrpSpPr>
          <p:cNvPr id="2" name="Group 1">
            <a:extLst>
              <a:ext uri="{FF2B5EF4-FFF2-40B4-BE49-F238E27FC236}">
                <a16:creationId xmlns:a16="http://schemas.microsoft.com/office/drawing/2014/main" id="{EC6EE20E-D3DC-4D13-8F5E-6C583DEDF6D6}"/>
              </a:ext>
            </a:extLst>
          </p:cNvPr>
          <p:cNvGrpSpPr/>
          <p:nvPr userDrawn="1"/>
        </p:nvGrpSpPr>
        <p:grpSpPr>
          <a:xfrm>
            <a:off x="504030" y="1553342"/>
            <a:ext cx="11283696" cy="4800600"/>
            <a:chOff x="454152" y="1028700"/>
            <a:chExt cx="11283696" cy="4800600"/>
          </a:xfrm>
        </p:grpSpPr>
        <p:cxnSp>
          <p:nvCxnSpPr>
            <p:cNvPr id="6" name="Straight Connector 5"/>
            <p:cNvCxnSpPr>
              <a:cxnSpLocks/>
            </p:cNvCxnSpPr>
            <p:nvPr userDrawn="1"/>
          </p:nvCxnSpPr>
          <p:spPr>
            <a:xfrm>
              <a:off x="6096000" y="1028700"/>
              <a:ext cx="0" cy="4800600"/>
            </a:xfrm>
            <a:prstGeom prst="line">
              <a:avLst/>
            </a:prstGeom>
            <a:ln w="38100" cap="rnd" cmpd="sng">
              <a:solidFill>
                <a:schemeClr val="bg1">
                  <a:lumMod val="85000"/>
                </a:schemeClr>
              </a:solidFill>
            </a:ln>
            <a:effectLst/>
          </p:spPr>
          <p:style>
            <a:lnRef idx="2">
              <a:schemeClr val="accent1"/>
            </a:lnRef>
            <a:fillRef idx="0">
              <a:schemeClr val="accent1"/>
            </a:fillRef>
            <a:effectRef idx="1">
              <a:schemeClr val="accent1"/>
            </a:effectRef>
            <a:fontRef idx="minor">
              <a:schemeClr val="tx1"/>
            </a:fontRef>
          </p:style>
        </p:cxnSp>
        <p:cxnSp>
          <p:nvCxnSpPr>
            <p:cNvPr id="13" name="Straight Connector 12"/>
            <p:cNvCxnSpPr>
              <a:cxnSpLocks/>
            </p:cNvCxnSpPr>
            <p:nvPr userDrawn="1"/>
          </p:nvCxnSpPr>
          <p:spPr>
            <a:xfrm>
              <a:off x="454152" y="3429000"/>
              <a:ext cx="11283696" cy="0"/>
            </a:xfrm>
            <a:prstGeom prst="line">
              <a:avLst/>
            </a:prstGeom>
            <a:ln w="38100" cap="rnd" cmpd="sng">
              <a:solidFill>
                <a:srgbClr val="D9D9D9"/>
              </a:solidFill>
            </a:ln>
            <a:effectLst/>
          </p:spPr>
          <p:style>
            <a:lnRef idx="2">
              <a:schemeClr val="accent1"/>
            </a:lnRef>
            <a:fillRef idx="0">
              <a:schemeClr val="accent1"/>
            </a:fillRef>
            <a:effectRef idx="1">
              <a:schemeClr val="accent1"/>
            </a:effectRef>
            <a:fontRef idx="minor">
              <a:schemeClr val="tx1"/>
            </a:fontRef>
          </p:style>
        </p:cxnSp>
      </p:grpSp>
      <p:sp>
        <p:nvSpPr>
          <p:cNvPr id="19" name="Title Placeholder 1">
            <a:extLst>
              <a:ext uri="{FF2B5EF4-FFF2-40B4-BE49-F238E27FC236}">
                <a16:creationId xmlns:a16="http://schemas.microsoft.com/office/drawing/2014/main" id="{C792C602-0198-4DA6-AB9E-DFBFA087F66A}"/>
              </a:ext>
            </a:extLst>
          </p:cNvPr>
          <p:cNvSpPr>
            <a:spLocks noGrp="1"/>
          </p:cNvSpPr>
          <p:nvPr>
            <p:ph type="title"/>
          </p:nvPr>
        </p:nvSpPr>
        <p:spPr>
          <a:xfrm>
            <a:off x="502920" y="0"/>
            <a:ext cx="10464798" cy="1066800"/>
          </a:xfrm>
          <a:prstGeom prst="rect">
            <a:avLst/>
          </a:prstGeom>
        </p:spPr>
        <p:txBody>
          <a:bodyPr vert="horz" lIns="91440" tIns="45720" rIns="91440" bIns="45720" rtlCol="0" anchor="ctr">
            <a:normAutofit/>
          </a:bodyPr>
          <a:lstStyle/>
          <a:p>
            <a:r>
              <a:rPr lang="en-US"/>
              <a:t>Click to edit Master title style</a:t>
            </a:r>
          </a:p>
        </p:txBody>
      </p:sp>
      <p:sp>
        <p:nvSpPr>
          <p:cNvPr id="20" name="Content Placeholder 2">
            <a:extLst>
              <a:ext uri="{FF2B5EF4-FFF2-40B4-BE49-F238E27FC236}">
                <a16:creationId xmlns:a16="http://schemas.microsoft.com/office/drawing/2014/main" id="{4740E949-C865-4073-9EEA-EEE1C3A31A17}"/>
              </a:ext>
            </a:extLst>
          </p:cNvPr>
          <p:cNvSpPr>
            <a:spLocks noGrp="1"/>
          </p:cNvSpPr>
          <p:nvPr>
            <p:ph idx="1"/>
          </p:nvPr>
        </p:nvSpPr>
        <p:spPr>
          <a:xfrm>
            <a:off x="502920" y="1554479"/>
            <a:ext cx="5486400" cy="2249424"/>
          </a:xfrm>
        </p:spPr>
        <p:txBody>
          <a:bodyPr/>
          <a:lstStyle>
            <a:lvl1pPr>
              <a:lnSpc>
                <a:spcPct val="100000"/>
              </a:lnSpc>
              <a:spcBef>
                <a:spcPts val="1200"/>
              </a:spcBef>
              <a:spcAft>
                <a:spcPts val="600"/>
              </a:spcAft>
              <a:buClr>
                <a:schemeClr val="accent6">
                  <a:lumMod val="75000"/>
                </a:schemeClr>
              </a:buClr>
              <a:defRPr>
                <a:latin typeface="+mj-lt"/>
                <a:cs typeface="Arial" panose="020B0604020202020204" pitchFamily="34" charset="0"/>
              </a:defRPr>
            </a:lvl1pPr>
            <a:lvl2pPr>
              <a:lnSpc>
                <a:spcPct val="100000"/>
              </a:lnSpc>
              <a:spcBef>
                <a:spcPts val="0"/>
              </a:spcBef>
              <a:spcAft>
                <a:spcPts val="600"/>
              </a:spcAft>
              <a:buClr>
                <a:schemeClr val="accent6">
                  <a:lumMod val="75000"/>
                </a:schemeClr>
              </a:buClr>
              <a:buSzPct val="100000"/>
              <a:defRPr>
                <a:latin typeface="+mj-lt"/>
                <a:cs typeface="Arial" panose="020B0604020202020204" pitchFamily="34" charset="0"/>
              </a:defRPr>
            </a:lvl2pPr>
            <a:lvl3pPr>
              <a:lnSpc>
                <a:spcPct val="100000"/>
              </a:lnSpc>
              <a:spcBef>
                <a:spcPts val="0"/>
              </a:spcBef>
              <a:spcAft>
                <a:spcPts val="600"/>
              </a:spcAft>
              <a:defRPr>
                <a:latin typeface="+mj-lt"/>
                <a:cs typeface="Arial" panose="020B0604020202020204" pitchFamily="34" charset="0"/>
              </a:defRPr>
            </a:lvl3pPr>
            <a:lvl4pPr>
              <a:lnSpc>
                <a:spcPct val="100000"/>
              </a:lnSpc>
              <a:spcBef>
                <a:spcPts val="0"/>
              </a:spcBef>
              <a:spcAft>
                <a:spcPts val="600"/>
              </a:spcAft>
              <a:defRPr>
                <a:latin typeface="+mj-lt"/>
                <a:cs typeface="Arial" panose="020B0604020202020204" pitchFamily="34" charset="0"/>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21" name="Content Placeholder 2">
            <a:extLst>
              <a:ext uri="{FF2B5EF4-FFF2-40B4-BE49-F238E27FC236}">
                <a16:creationId xmlns:a16="http://schemas.microsoft.com/office/drawing/2014/main" id="{0390C20A-74EA-4F0C-94ED-FABBF26F7E70}"/>
              </a:ext>
            </a:extLst>
          </p:cNvPr>
          <p:cNvSpPr>
            <a:spLocks noGrp="1"/>
          </p:cNvSpPr>
          <p:nvPr>
            <p:ph idx="13"/>
          </p:nvPr>
        </p:nvSpPr>
        <p:spPr>
          <a:xfrm>
            <a:off x="502920" y="4102201"/>
            <a:ext cx="5486400" cy="2249424"/>
          </a:xfrm>
        </p:spPr>
        <p:txBody>
          <a:bodyPr/>
          <a:lstStyle>
            <a:lvl1pPr>
              <a:lnSpc>
                <a:spcPct val="100000"/>
              </a:lnSpc>
              <a:spcBef>
                <a:spcPts val="1200"/>
              </a:spcBef>
              <a:spcAft>
                <a:spcPts val="600"/>
              </a:spcAft>
              <a:buClr>
                <a:schemeClr val="accent6">
                  <a:lumMod val="75000"/>
                </a:schemeClr>
              </a:buClr>
              <a:defRPr>
                <a:latin typeface="+mj-lt"/>
                <a:cs typeface="Arial" panose="020B0604020202020204" pitchFamily="34" charset="0"/>
              </a:defRPr>
            </a:lvl1pPr>
            <a:lvl2pPr>
              <a:lnSpc>
                <a:spcPct val="100000"/>
              </a:lnSpc>
              <a:spcBef>
                <a:spcPts val="0"/>
              </a:spcBef>
              <a:spcAft>
                <a:spcPts val="600"/>
              </a:spcAft>
              <a:buClr>
                <a:schemeClr val="accent6">
                  <a:lumMod val="75000"/>
                </a:schemeClr>
              </a:buClr>
              <a:buSzPct val="100000"/>
              <a:defRPr>
                <a:latin typeface="+mj-lt"/>
                <a:cs typeface="Arial" panose="020B0604020202020204" pitchFamily="34" charset="0"/>
              </a:defRPr>
            </a:lvl2pPr>
            <a:lvl3pPr>
              <a:lnSpc>
                <a:spcPct val="100000"/>
              </a:lnSpc>
              <a:spcBef>
                <a:spcPts val="0"/>
              </a:spcBef>
              <a:spcAft>
                <a:spcPts val="600"/>
              </a:spcAft>
              <a:defRPr>
                <a:latin typeface="+mj-lt"/>
                <a:cs typeface="Arial" panose="020B0604020202020204" pitchFamily="34" charset="0"/>
              </a:defRPr>
            </a:lvl3pPr>
            <a:lvl4pPr>
              <a:lnSpc>
                <a:spcPct val="100000"/>
              </a:lnSpc>
              <a:spcBef>
                <a:spcPts val="0"/>
              </a:spcBef>
              <a:spcAft>
                <a:spcPts val="600"/>
              </a:spcAft>
              <a:defRPr>
                <a:latin typeface="+mj-lt"/>
                <a:cs typeface="Arial" panose="020B0604020202020204" pitchFamily="34" charset="0"/>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22" name="Content Placeholder 2">
            <a:extLst>
              <a:ext uri="{FF2B5EF4-FFF2-40B4-BE49-F238E27FC236}">
                <a16:creationId xmlns:a16="http://schemas.microsoft.com/office/drawing/2014/main" id="{F9245EA0-F580-4E73-8AC6-D23C940E6223}"/>
              </a:ext>
            </a:extLst>
          </p:cNvPr>
          <p:cNvSpPr>
            <a:spLocks noGrp="1"/>
          </p:cNvSpPr>
          <p:nvPr>
            <p:ph idx="14"/>
          </p:nvPr>
        </p:nvSpPr>
        <p:spPr>
          <a:xfrm>
            <a:off x="6299106" y="1553342"/>
            <a:ext cx="5488619" cy="2249424"/>
          </a:xfrm>
        </p:spPr>
        <p:txBody>
          <a:bodyPr/>
          <a:lstStyle>
            <a:lvl1pPr>
              <a:lnSpc>
                <a:spcPct val="100000"/>
              </a:lnSpc>
              <a:spcBef>
                <a:spcPts val="1200"/>
              </a:spcBef>
              <a:spcAft>
                <a:spcPts val="600"/>
              </a:spcAft>
              <a:buClr>
                <a:schemeClr val="accent6">
                  <a:lumMod val="75000"/>
                </a:schemeClr>
              </a:buClr>
              <a:defRPr>
                <a:latin typeface="+mj-lt"/>
                <a:cs typeface="Arial" panose="020B0604020202020204" pitchFamily="34" charset="0"/>
              </a:defRPr>
            </a:lvl1pPr>
            <a:lvl2pPr>
              <a:lnSpc>
                <a:spcPct val="100000"/>
              </a:lnSpc>
              <a:spcBef>
                <a:spcPts val="0"/>
              </a:spcBef>
              <a:spcAft>
                <a:spcPts val="600"/>
              </a:spcAft>
              <a:buClr>
                <a:schemeClr val="accent6">
                  <a:lumMod val="75000"/>
                </a:schemeClr>
              </a:buClr>
              <a:buSzPct val="100000"/>
              <a:defRPr>
                <a:latin typeface="+mj-lt"/>
                <a:cs typeface="Arial" panose="020B0604020202020204" pitchFamily="34" charset="0"/>
              </a:defRPr>
            </a:lvl2pPr>
            <a:lvl3pPr>
              <a:lnSpc>
                <a:spcPct val="100000"/>
              </a:lnSpc>
              <a:spcBef>
                <a:spcPts val="0"/>
              </a:spcBef>
              <a:spcAft>
                <a:spcPts val="600"/>
              </a:spcAft>
              <a:defRPr>
                <a:latin typeface="+mj-lt"/>
                <a:cs typeface="Arial" panose="020B0604020202020204" pitchFamily="34" charset="0"/>
              </a:defRPr>
            </a:lvl3pPr>
            <a:lvl4pPr>
              <a:lnSpc>
                <a:spcPct val="100000"/>
              </a:lnSpc>
              <a:spcBef>
                <a:spcPts val="0"/>
              </a:spcBef>
              <a:spcAft>
                <a:spcPts val="600"/>
              </a:spcAft>
              <a:defRPr>
                <a:latin typeface="+mj-lt"/>
                <a:cs typeface="Arial" panose="020B0604020202020204" pitchFamily="34" charset="0"/>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23" name="Content Placeholder 2">
            <a:extLst>
              <a:ext uri="{FF2B5EF4-FFF2-40B4-BE49-F238E27FC236}">
                <a16:creationId xmlns:a16="http://schemas.microsoft.com/office/drawing/2014/main" id="{208D9A94-2480-48BD-8BFF-1866712D8290}"/>
              </a:ext>
            </a:extLst>
          </p:cNvPr>
          <p:cNvSpPr>
            <a:spLocks noGrp="1"/>
          </p:cNvSpPr>
          <p:nvPr>
            <p:ph idx="15"/>
          </p:nvPr>
        </p:nvSpPr>
        <p:spPr>
          <a:xfrm>
            <a:off x="6300216" y="4102201"/>
            <a:ext cx="5487510" cy="2249424"/>
          </a:xfrm>
        </p:spPr>
        <p:txBody>
          <a:bodyPr/>
          <a:lstStyle>
            <a:lvl1pPr>
              <a:lnSpc>
                <a:spcPct val="100000"/>
              </a:lnSpc>
              <a:spcBef>
                <a:spcPts val="1200"/>
              </a:spcBef>
              <a:spcAft>
                <a:spcPts val="600"/>
              </a:spcAft>
              <a:buClr>
                <a:schemeClr val="accent6">
                  <a:lumMod val="75000"/>
                </a:schemeClr>
              </a:buClr>
              <a:defRPr>
                <a:latin typeface="+mj-lt"/>
                <a:cs typeface="Arial" panose="020B0604020202020204" pitchFamily="34" charset="0"/>
              </a:defRPr>
            </a:lvl1pPr>
            <a:lvl2pPr>
              <a:lnSpc>
                <a:spcPct val="100000"/>
              </a:lnSpc>
              <a:spcBef>
                <a:spcPts val="0"/>
              </a:spcBef>
              <a:spcAft>
                <a:spcPts val="600"/>
              </a:spcAft>
              <a:buClr>
                <a:schemeClr val="accent6">
                  <a:lumMod val="75000"/>
                </a:schemeClr>
              </a:buClr>
              <a:buSzPct val="100000"/>
              <a:defRPr>
                <a:latin typeface="+mj-lt"/>
                <a:cs typeface="Arial" panose="020B0604020202020204" pitchFamily="34" charset="0"/>
              </a:defRPr>
            </a:lvl2pPr>
            <a:lvl3pPr>
              <a:lnSpc>
                <a:spcPct val="100000"/>
              </a:lnSpc>
              <a:spcBef>
                <a:spcPts val="0"/>
              </a:spcBef>
              <a:spcAft>
                <a:spcPts val="600"/>
              </a:spcAft>
              <a:defRPr>
                <a:latin typeface="+mj-lt"/>
                <a:cs typeface="Arial" panose="020B0604020202020204" pitchFamily="34" charset="0"/>
              </a:defRPr>
            </a:lvl3pPr>
            <a:lvl4pPr>
              <a:lnSpc>
                <a:spcPct val="100000"/>
              </a:lnSpc>
              <a:spcBef>
                <a:spcPts val="0"/>
              </a:spcBef>
              <a:spcAft>
                <a:spcPts val="600"/>
              </a:spcAft>
              <a:defRPr>
                <a:latin typeface="+mj-lt"/>
                <a:cs typeface="Arial" panose="020B0604020202020204" pitchFamily="34" charset="0"/>
              </a:defRPr>
            </a:lvl4p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645282884"/>
      </p:ext>
    </p:extLst>
  </p:cSld>
  <p:clrMapOvr>
    <a:masterClrMapping/>
  </p:clrMapOvr>
  <p:hf hdr="0" ftr="0" dt="0"/>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1_Text Boxes">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lvl1pPr>
              <a:defRPr>
                <a:latin typeface="+mj-lt"/>
              </a:defRPr>
            </a:lvl1pPr>
          </a:lstStyle>
          <a:p>
            <a:fld id="{965A5641-BFF0-4C09-B681-1C138101C8A3}" type="slidenum">
              <a:rPr lang="en-US" smtClean="0"/>
              <a:pPr/>
              <a:t>‹#›</a:t>
            </a:fld>
            <a:endParaRPr lang="en-US"/>
          </a:p>
        </p:txBody>
      </p:sp>
      <p:sp>
        <p:nvSpPr>
          <p:cNvPr id="7" name="Content Placeholder 6"/>
          <p:cNvSpPr>
            <a:spLocks noGrp="1"/>
          </p:cNvSpPr>
          <p:nvPr>
            <p:ph sz="quarter" idx="13"/>
          </p:nvPr>
        </p:nvSpPr>
        <p:spPr>
          <a:xfrm>
            <a:off x="502920" y="1554480"/>
            <a:ext cx="6711696" cy="4800600"/>
          </a:xfrm>
        </p:spPr>
        <p:txBody>
          <a:bodyPr/>
          <a:lstStyle>
            <a:lvl1pPr>
              <a:defRPr>
                <a:latin typeface="+mj-lt"/>
                <a:cs typeface="Arial" panose="020B0604020202020204" pitchFamily="34" charset="0"/>
              </a:defRPr>
            </a:lvl1pPr>
            <a:lvl2pPr>
              <a:defRPr>
                <a:latin typeface="+mj-lt"/>
                <a:cs typeface="Arial" panose="020B0604020202020204" pitchFamily="34" charset="0"/>
              </a:defRPr>
            </a:lvl2pPr>
            <a:lvl3pPr>
              <a:defRPr>
                <a:latin typeface="+mj-lt"/>
                <a:cs typeface="Arial" panose="020B0604020202020204" pitchFamily="34" charset="0"/>
              </a:defRPr>
            </a:lvl3pPr>
            <a:lvl4pPr>
              <a:defRPr>
                <a:latin typeface="+mj-lt"/>
                <a:cs typeface="Arial" panose="020B0604020202020204" pitchFamily="34" charset="0"/>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11" name="Title Placeholder 1">
            <a:extLst>
              <a:ext uri="{FF2B5EF4-FFF2-40B4-BE49-F238E27FC236}">
                <a16:creationId xmlns:a16="http://schemas.microsoft.com/office/drawing/2014/main" id="{9098EFB4-34D0-4E32-B6EF-636AE13B06B2}"/>
              </a:ext>
            </a:extLst>
          </p:cNvPr>
          <p:cNvSpPr>
            <a:spLocks noGrp="1"/>
          </p:cNvSpPr>
          <p:nvPr>
            <p:ph type="title"/>
          </p:nvPr>
        </p:nvSpPr>
        <p:spPr>
          <a:xfrm>
            <a:off x="508002" y="0"/>
            <a:ext cx="10464798" cy="1066800"/>
          </a:xfrm>
          <a:prstGeom prst="rect">
            <a:avLst/>
          </a:prstGeom>
        </p:spPr>
        <p:txBody>
          <a:bodyPr vert="horz" lIns="91440" tIns="45720" rIns="91440" bIns="45720" rtlCol="0" anchor="ctr">
            <a:normAutofit/>
          </a:bodyPr>
          <a:lstStyle/>
          <a:p>
            <a:r>
              <a:rPr lang="en-US"/>
              <a:t>Click to edit Master title style</a:t>
            </a:r>
          </a:p>
        </p:txBody>
      </p:sp>
      <p:sp>
        <p:nvSpPr>
          <p:cNvPr id="13" name="Text Placeholder 19">
            <a:extLst>
              <a:ext uri="{FF2B5EF4-FFF2-40B4-BE49-F238E27FC236}">
                <a16:creationId xmlns:a16="http://schemas.microsoft.com/office/drawing/2014/main" id="{E6841F8E-F20E-428F-BFD1-D3BFF6DB5148}"/>
              </a:ext>
            </a:extLst>
          </p:cNvPr>
          <p:cNvSpPr>
            <a:spLocks noGrp="1"/>
          </p:cNvSpPr>
          <p:nvPr>
            <p:ph type="body" sz="quarter" idx="11" hasCustomPrompt="1"/>
          </p:nvPr>
        </p:nvSpPr>
        <p:spPr>
          <a:xfrm>
            <a:off x="7525512" y="1554480"/>
            <a:ext cx="4261104" cy="379412"/>
          </a:xfrm>
          <a:solidFill>
            <a:srgbClr val="E9EDF4"/>
          </a:solidFill>
        </p:spPr>
        <p:txBody>
          <a:bodyPr/>
          <a:lstStyle>
            <a:lvl1pPr marL="0" indent="0">
              <a:buNone/>
              <a:defRPr sz="1400" b="1">
                <a:solidFill>
                  <a:srgbClr val="2C7CB3"/>
                </a:solidFill>
              </a:defRPr>
            </a:lvl1pPr>
            <a:lvl2pPr marL="354330" indent="0">
              <a:buNone/>
              <a:defRPr sz="2000" b="1">
                <a:solidFill>
                  <a:schemeClr val="bg1"/>
                </a:solidFill>
              </a:defRPr>
            </a:lvl2pPr>
            <a:lvl3pPr marL="630936" indent="0">
              <a:buNone/>
              <a:defRPr sz="2000" b="1">
                <a:solidFill>
                  <a:schemeClr val="bg1"/>
                </a:solidFill>
              </a:defRPr>
            </a:lvl3pPr>
            <a:lvl4pPr marL="859536" indent="0">
              <a:buNone/>
              <a:defRPr sz="2000" b="1">
                <a:solidFill>
                  <a:schemeClr val="bg1"/>
                </a:solidFill>
              </a:defRPr>
            </a:lvl4pPr>
            <a:lvl5pPr marL="1828800" indent="0">
              <a:buNone/>
              <a:defRPr sz="2000" b="1">
                <a:solidFill>
                  <a:schemeClr val="bg1"/>
                </a:solidFill>
              </a:defRPr>
            </a:lvl5pPr>
          </a:lstStyle>
          <a:p>
            <a:pPr lvl="0"/>
            <a:r>
              <a:rPr lang="en-US"/>
              <a:t>Title of Text Box</a:t>
            </a:r>
          </a:p>
        </p:txBody>
      </p:sp>
      <p:sp>
        <p:nvSpPr>
          <p:cNvPr id="14" name="Text Placeholder 19">
            <a:extLst>
              <a:ext uri="{FF2B5EF4-FFF2-40B4-BE49-F238E27FC236}">
                <a16:creationId xmlns:a16="http://schemas.microsoft.com/office/drawing/2014/main" id="{5E9390F2-FDA7-41B2-9CE5-09B56B217520}"/>
              </a:ext>
            </a:extLst>
          </p:cNvPr>
          <p:cNvSpPr>
            <a:spLocks noGrp="1"/>
          </p:cNvSpPr>
          <p:nvPr>
            <p:ph type="body" sz="quarter" idx="15" hasCustomPrompt="1"/>
          </p:nvPr>
        </p:nvSpPr>
        <p:spPr>
          <a:xfrm>
            <a:off x="7525512" y="1950804"/>
            <a:ext cx="4261104" cy="1901952"/>
          </a:xfrm>
          <a:solidFill>
            <a:srgbClr val="E9EDF4"/>
          </a:solidFill>
        </p:spPr>
        <p:txBody>
          <a:bodyPr/>
          <a:lstStyle>
            <a:lvl1pPr marL="285750" indent="-285750">
              <a:buFont typeface="Wingdings" panose="05000000000000000000" pitchFamily="2" charset="2"/>
              <a:buChar char="ü"/>
              <a:defRPr sz="1400" b="0" i="1">
                <a:solidFill>
                  <a:srgbClr val="7F7F7F"/>
                </a:solidFill>
              </a:defRPr>
            </a:lvl1pPr>
            <a:lvl2pPr marL="354330" indent="0">
              <a:buNone/>
              <a:defRPr sz="2000" b="1">
                <a:solidFill>
                  <a:schemeClr val="bg1"/>
                </a:solidFill>
              </a:defRPr>
            </a:lvl2pPr>
            <a:lvl3pPr marL="630936" indent="0">
              <a:buNone/>
              <a:defRPr sz="2000" b="1">
                <a:solidFill>
                  <a:schemeClr val="bg1"/>
                </a:solidFill>
              </a:defRPr>
            </a:lvl3pPr>
            <a:lvl4pPr marL="859536" indent="0">
              <a:buNone/>
              <a:defRPr sz="2000" b="1">
                <a:solidFill>
                  <a:schemeClr val="bg1"/>
                </a:solidFill>
              </a:defRPr>
            </a:lvl4pPr>
            <a:lvl5pPr marL="1828800" indent="0">
              <a:buNone/>
              <a:defRPr sz="2000" b="1">
                <a:solidFill>
                  <a:schemeClr val="bg1"/>
                </a:solidFill>
              </a:defRPr>
            </a:lvl5pPr>
          </a:lstStyle>
          <a:p>
            <a:pPr lvl="0"/>
            <a:r>
              <a:rPr lang="en-US"/>
              <a:t>Bullet of Text Box</a:t>
            </a:r>
          </a:p>
        </p:txBody>
      </p:sp>
      <p:sp>
        <p:nvSpPr>
          <p:cNvPr id="17" name="Text Placeholder 19">
            <a:extLst>
              <a:ext uri="{FF2B5EF4-FFF2-40B4-BE49-F238E27FC236}">
                <a16:creationId xmlns:a16="http://schemas.microsoft.com/office/drawing/2014/main" id="{E62E48A7-B7AB-4C1D-8E60-E7B5621A3CE7}"/>
              </a:ext>
            </a:extLst>
          </p:cNvPr>
          <p:cNvSpPr>
            <a:spLocks noGrp="1"/>
          </p:cNvSpPr>
          <p:nvPr>
            <p:ph type="body" sz="quarter" idx="16" hasCustomPrompt="1"/>
          </p:nvPr>
        </p:nvSpPr>
        <p:spPr>
          <a:xfrm>
            <a:off x="7525512" y="4072076"/>
            <a:ext cx="4261104" cy="379412"/>
          </a:xfrm>
          <a:solidFill>
            <a:srgbClr val="E9EDF4"/>
          </a:solidFill>
        </p:spPr>
        <p:txBody>
          <a:bodyPr/>
          <a:lstStyle>
            <a:lvl1pPr marL="0" indent="0">
              <a:buNone/>
              <a:defRPr sz="1400" b="1">
                <a:solidFill>
                  <a:srgbClr val="2C7CB3"/>
                </a:solidFill>
              </a:defRPr>
            </a:lvl1pPr>
            <a:lvl2pPr marL="354330" indent="0">
              <a:buNone/>
              <a:defRPr sz="2000" b="1">
                <a:solidFill>
                  <a:schemeClr val="bg1"/>
                </a:solidFill>
              </a:defRPr>
            </a:lvl2pPr>
            <a:lvl3pPr marL="630936" indent="0">
              <a:buNone/>
              <a:defRPr sz="2000" b="1">
                <a:solidFill>
                  <a:schemeClr val="bg1"/>
                </a:solidFill>
              </a:defRPr>
            </a:lvl3pPr>
            <a:lvl4pPr marL="859536" indent="0">
              <a:buNone/>
              <a:defRPr sz="2000" b="1">
                <a:solidFill>
                  <a:schemeClr val="bg1"/>
                </a:solidFill>
              </a:defRPr>
            </a:lvl4pPr>
            <a:lvl5pPr marL="1828800" indent="0">
              <a:buNone/>
              <a:defRPr sz="2000" b="1">
                <a:solidFill>
                  <a:schemeClr val="bg1"/>
                </a:solidFill>
              </a:defRPr>
            </a:lvl5pPr>
          </a:lstStyle>
          <a:p>
            <a:pPr lvl="0"/>
            <a:r>
              <a:rPr lang="en-US"/>
              <a:t>Title of Text Box</a:t>
            </a:r>
          </a:p>
        </p:txBody>
      </p:sp>
      <p:sp>
        <p:nvSpPr>
          <p:cNvPr id="18" name="Text Placeholder 19">
            <a:extLst>
              <a:ext uri="{FF2B5EF4-FFF2-40B4-BE49-F238E27FC236}">
                <a16:creationId xmlns:a16="http://schemas.microsoft.com/office/drawing/2014/main" id="{04A7FCFC-7109-4E19-9CBD-4069DC299027}"/>
              </a:ext>
            </a:extLst>
          </p:cNvPr>
          <p:cNvSpPr>
            <a:spLocks noGrp="1"/>
          </p:cNvSpPr>
          <p:nvPr>
            <p:ph type="body" sz="quarter" idx="17" hasCustomPrompt="1"/>
          </p:nvPr>
        </p:nvSpPr>
        <p:spPr>
          <a:xfrm>
            <a:off x="7525512" y="4468400"/>
            <a:ext cx="4261104" cy="1901952"/>
          </a:xfrm>
          <a:solidFill>
            <a:srgbClr val="E9EDF4"/>
          </a:solidFill>
        </p:spPr>
        <p:txBody>
          <a:bodyPr/>
          <a:lstStyle>
            <a:lvl1pPr marL="285750" indent="-285750">
              <a:buFont typeface="Wingdings" panose="05000000000000000000" pitchFamily="2" charset="2"/>
              <a:buChar char="ü"/>
              <a:defRPr sz="1400" b="0" i="1">
                <a:solidFill>
                  <a:srgbClr val="7F7F7F"/>
                </a:solidFill>
              </a:defRPr>
            </a:lvl1pPr>
            <a:lvl2pPr marL="354330" indent="0">
              <a:buNone/>
              <a:defRPr sz="2000" b="1">
                <a:solidFill>
                  <a:schemeClr val="bg1"/>
                </a:solidFill>
              </a:defRPr>
            </a:lvl2pPr>
            <a:lvl3pPr marL="630936" indent="0">
              <a:buNone/>
              <a:defRPr sz="2000" b="1">
                <a:solidFill>
                  <a:schemeClr val="bg1"/>
                </a:solidFill>
              </a:defRPr>
            </a:lvl3pPr>
            <a:lvl4pPr marL="859536" indent="0">
              <a:buNone/>
              <a:defRPr sz="2000" b="1">
                <a:solidFill>
                  <a:schemeClr val="bg1"/>
                </a:solidFill>
              </a:defRPr>
            </a:lvl4pPr>
            <a:lvl5pPr marL="1828800" indent="0">
              <a:buNone/>
              <a:defRPr sz="2000" b="1">
                <a:solidFill>
                  <a:schemeClr val="bg1"/>
                </a:solidFill>
              </a:defRPr>
            </a:lvl5pPr>
          </a:lstStyle>
          <a:p>
            <a:pPr lvl="0"/>
            <a:r>
              <a:rPr lang="en-US"/>
              <a:t>Bullet of Text Box</a:t>
            </a:r>
          </a:p>
        </p:txBody>
      </p:sp>
    </p:spTree>
    <p:extLst>
      <p:ext uri="{BB962C8B-B14F-4D97-AF65-F5344CB8AC3E}">
        <p14:creationId xmlns:p14="http://schemas.microsoft.com/office/powerpoint/2010/main" val="45270684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1_Blank | Title">
    <p:spTree>
      <p:nvGrpSpPr>
        <p:cNvPr id="1" name=""/>
        <p:cNvGrpSpPr/>
        <p:nvPr/>
      </p:nvGrpSpPr>
      <p:grpSpPr>
        <a:xfrm>
          <a:off x="0" y="0"/>
          <a:ext cx="0" cy="0"/>
          <a:chOff x="0" y="0"/>
          <a:chExt cx="0" cy="0"/>
        </a:xfrm>
      </p:grpSpPr>
      <p:sp>
        <p:nvSpPr>
          <p:cNvPr id="17" name="Title Placeholder 1">
            <a:extLst>
              <a:ext uri="{FF2B5EF4-FFF2-40B4-BE49-F238E27FC236}">
                <a16:creationId xmlns:a16="http://schemas.microsoft.com/office/drawing/2014/main" id="{FD0BBA13-DAFB-486C-B5E2-650BA43BD563}"/>
              </a:ext>
            </a:extLst>
          </p:cNvPr>
          <p:cNvSpPr>
            <a:spLocks noGrp="1"/>
          </p:cNvSpPr>
          <p:nvPr>
            <p:ph type="title"/>
          </p:nvPr>
        </p:nvSpPr>
        <p:spPr>
          <a:xfrm>
            <a:off x="508002" y="0"/>
            <a:ext cx="10464798" cy="1066800"/>
          </a:xfrm>
          <a:prstGeom prst="rect">
            <a:avLst/>
          </a:prstGeom>
        </p:spPr>
        <p:txBody>
          <a:bodyPr vert="horz" lIns="91440" tIns="45720" rIns="91440" bIns="45720" rtlCol="0" anchor="ctr">
            <a:normAutofit/>
          </a:bodyPr>
          <a:lstStyle/>
          <a:p>
            <a:r>
              <a:rPr lang="en-US"/>
              <a:t>Click to edit Master title style</a:t>
            </a:r>
          </a:p>
        </p:txBody>
      </p:sp>
      <p:sp>
        <p:nvSpPr>
          <p:cNvPr id="18" name="Slide Number Placeholder 5">
            <a:extLst>
              <a:ext uri="{FF2B5EF4-FFF2-40B4-BE49-F238E27FC236}">
                <a16:creationId xmlns:a16="http://schemas.microsoft.com/office/drawing/2014/main" id="{928F8D1F-0B76-49AC-BD45-20B9FB0016F0}"/>
              </a:ext>
            </a:extLst>
          </p:cNvPr>
          <p:cNvSpPr>
            <a:spLocks noGrp="1"/>
          </p:cNvSpPr>
          <p:nvPr>
            <p:ph type="sldNum" sz="quarter" idx="4"/>
          </p:nvPr>
        </p:nvSpPr>
        <p:spPr>
          <a:xfrm>
            <a:off x="9051648" y="6437462"/>
            <a:ext cx="2844800" cy="365125"/>
          </a:xfrm>
          <a:prstGeom prst="rect">
            <a:avLst/>
          </a:prstGeom>
        </p:spPr>
        <p:txBody>
          <a:bodyPr vert="horz" lIns="91440" tIns="45720" rIns="91440" bIns="45720" rtlCol="0" anchor="ctr"/>
          <a:lstStyle>
            <a:lvl1pPr algn="r">
              <a:defRPr sz="1000" b="1">
                <a:solidFill>
                  <a:srgbClr val="B0B0B0"/>
                </a:solidFill>
                <a:latin typeface="+mj-lt"/>
              </a:defRPr>
            </a:lvl1pPr>
          </a:lstStyle>
          <a:p>
            <a:pPr>
              <a:defRPr/>
            </a:pPr>
            <a:fld id="{AC4DA40E-F042-4786-9F90-2440A40F7DC7}" type="slidenum">
              <a:rPr lang="en-US" smtClean="0"/>
              <a:pPr>
                <a:defRPr/>
              </a:pPr>
              <a:t>‹#›</a:t>
            </a:fld>
            <a:endParaRPr lang="en-US"/>
          </a:p>
        </p:txBody>
      </p:sp>
    </p:spTree>
    <p:extLst>
      <p:ext uri="{BB962C8B-B14F-4D97-AF65-F5344CB8AC3E}">
        <p14:creationId xmlns:p14="http://schemas.microsoft.com/office/powerpoint/2010/main" val="950816746"/>
      </p:ext>
    </p:extLst>
  </p:cSld>
  <p:clrMapOvr>
    <a:masterClrMapping/>
  </p:clrMapOvr>
  <p:hf hdr="0" ftr="0" dt="0"/>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1_Blank | No Title">
    <p:bg>
      <p:bgRef idx="1001">
        <a:schemeClr val="bg1"/>
      </p:bgRef>
    </p:bg>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lvl1pPr>
              <a:defRPr>
                <a:latin typeface="+mj-lt"/>
              </a:defRPr>
            </a:lvl1pPr>
          </a:lstStyle>
          <a:p>
            <a:pPr>
              <a:defRPr/>
            </a:pPr>
            <a:fld id="{AC4DA40E-F042-4786-9F90-2440A40F7DC7}" type="slidenum">
              <a:rPr lang="en-US" smtClean="0"/>
              <a:pPr>
                <a:defRPr/>
              </a:pPr>
              <a:t>‹#›</a:t>
            </a:fld>
            <a:endParaRPr lang="en-US"/>
          </a:p>
        </p:txBody>
      </p:sp>
      <p:sp>
        <p:nvSpPr>
          <p:cNvPr id="7" name="Rectangle 6">
            <a:extLst>
              <a:ext uri="{FF2B5EF4-FFF2-40B4-BE49-F238E27FC236}">
                <a16:creationId xmlns:a16="http://schemas.microsoft.com/office/drawing/2014/main" id="{F77B1B29-1D32-40C5-9390-D810CA535BF4}"/>
              </a:ext>
            </a:extLst>
          </p:cNvPr>
          <p:cNvSpPr/>
          <p:nvPr userDrawn="1"/>
        </p:nvSpPr>
        <p:spPr>
          <a:xfrm>
            <a:off x="417147" y="6492878"/>
            <a:ext cx="2688557" cy="246221"/>
          </a:xfrm>
          <a:prstGeom prst="rect">
            <a:avLst/>
          </a:prstGeom>
        </p:spPr>
        <p:txBody>
          <a:bodyPr wrap="none">
            <a:spAutoFit/>
          </a:bodyPr>
          <a:lstStyle/>
          <a:p>
            <a:pPr>
              <a:defRPr/>
            </a:pPr>
            <a:r>
              <a:rPr lang="en-US" sz="1000">
                <a:solidFill>
                  <a:srgbClr val="595959"/>
                </a:solidFill>
                <a:latin typeface="+mj-lt"/>
              </a:rPr>
              <a:t>NASA SBIR/STTR Program | </a:t>
            </a:r>
            <a:r>
              <a:rPr lang="en-US" sz="1000" b="1">
                <a:solidFill>
                  <a:srgbClr val="595959"/>
                </a:solidFill>
                <a:latin typeface="+mj-lt"/>
              </a:rPr>
              <a:t>sbir.nasa.gov</a:t>
            </a:r>
          </a:p>
        </p:txBody>
      </p:sp>
    </p:spTree>
    <p:extLst>
      <p:ext uri="{BB962C8B-B14F-4D97-AF65-F5344CB8AC3E}">
        <p14:creationId xmlns:p14="http://schemas.microsoft.com/office/powerpoint/2010/main" val="409974611"/>
      </p:ext>
    </p:extLst>
  </p:cSld>
  <p:clrMapOvr>
    <a:overrideClrMapping bg1="lt1" tx1="dk1" bg2="lt2" tx2="dk2" accent1="accent1" accent2="accent2" accent3="accent3" accent4="accent4" accent5="accent5" accent6="accent6" hlink="hlink" folHlink="folHlink"/>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1_Closin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493D658-518B-42D8-823E-E916F5D1D16A}"/>
              </a:ext>
            </a:extLst>
          </p:cNvPr>
          <p:cNvSpPr/>
          <p:nvPr userDrawn="1"/>
        </p:nvSpPr>
        <p:spPr>
          <a:xfrm>
            <a:off x="1" y="-27664"/>
            <a:ext cx="12191999" cy="6885664"/>
          </a:xfrm>
          <a:prstGeom prst="rect">
            <a:avLst/>
          </a:prstGeom>
          <a:solidFill>
            <a:schemeClr val="accent1"/>
          </a:solidFill>
          <a:ln>
            <a:solidFill>
              <a:schemeClr val="accent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Content Placeholder 2">
            <a:extLst>
              <a:ext uri="{FF2B5EF4-FFF2-40B4-BE49-F238E27FC236}">
                <a16:creationId xmlns:a16="http://schemas.microsoft.com/office/drawing/2014/main" id="{E3B55873-8CB7-4523-A575-E7BA24019561}"/>
              </a:ext>
            </a:extLst>
          </p:cNvPr>
          <p:cNvSpPr txBox="1">
            <a:spLocks/>
          </p:cNvSpPr>
          <p:nvPr userDrawn="1"/>
        </p:nvSpPr>
        <p:spPr>
          <a:xfrm>
            <a:off x="2010706" y="1826782"/>
            <a:ext cx="8170589" cy="4985982"/>
          </a:xfrm>
          <a:prstGeom prst="rect">
            <a:avLst/>
          </a:prstGeom>
        </p:spPr>
        <p:txBody>
          <a:bodyPr anchor="t"/>
          <a:lstStyle>
            <a:lvl1pPr marL="342900" indent="-342900" algn="l" defTabSz="457200" rtl="0" eaLnBrk="1" latinLnBrk="0" hangingPunct="1">
              <a:spcBef>
                <a:spcPct val="20000"/>
              </a:spcBef>
              <a:buFont typeface="Arial"/>
              <a:buChar char="•"/>
              <a:defRPr sz="2800" kern="1200">
                <a:solidFill>
                  <a:srgbClr val="333333"/>
                </a:solidFill>
                <a:latin typeface="+mn-lt"/>
                <a:ea typeface="+mn-ea"/>
                <a:cs typeface="+mn-cs"/>
              </a:defRPr>
            </a:lvl1pPr>
            <a:lvl2pPr marL="742950" indent="-285750" algn="l" defTabSz="457200" rtl="0" eaLnBrk="1" latinLnBrk="0" hangingPunct="1">
              <a:spcBef>
                <a:spcPct val="20000"/>
              </a:spcBef>
              <a:buFont typeface="Arial"/>
              <a:buChar char="–"/>
              <a:defRPr sz="2400" kern="1200">
                <a:solidFill>
                  <a:srgbClr val="333333"/>
                </a:solidFill>
                <a:latin typeface="+mn-lt"/>
                <a:ea typeface="+mn-ea"/>
                <a:cs typeface="+mn-cs"/>
              </a:defRPr>
            </a:lvl2pPr>
            <a:lvl3pPr marL="1143000" indent="-228600" algn="l" defTabSz="457200" rtl="0" eaLnBrk="1" latinLnBrk="0" hangingPunct="1">
              <a:spcBef>
                <a:spcPct val="20000"/>
              </a:spcBef>
              <a:buFont typeface="Arial"/>
              <a:buChar char="•"/>
              <a:defRPr sz="2000" kern="1200">
                <a:solidFill>
                  <a:srgbClr val="333333"/>
                </a:solidFill>
                <a:latin typeface="+mn-lt"/>
                <a:ea typeface="+mn-ea"/>
                <a:cs typeface="+mn-cs"/>
              </a:defRPr>
            </a:lvl3pPr>
            <a:lvl4pPr marL="1600200" indent="-228600" algn="l" defTabSz="457200" rtl="0" eaLnBrk="1" latinLnBrk="0" hangingPunct="1">
              <a:spcBef>
                <a:spcPct val="20000"/>
              </a:spcBef>
              <a:buFont typeface="Arial"/>
              <a:buChar char="–"/>
              <a:defRPr sz="1800" kern="1200">
                <a:solidFill>
                  <a:srgbClr val="333333"/>
                </a:solidFill>
                <a:latin typeface="+mn-lt"/>
                <a:ea typeface="+mn-ea"/>
                <a:cs typeface="+mn-cs"/>
              </a:defRPr>
            </a:lvl4pPr>
            <a:lvl5pPr marL="2057400" indent="-228600" algn="l" defTabSz="457200" rtl="0" eaLnBrk="1" latinLnBrk="0" hangingPunct="1">
              <a:spcBef>
                <a:spcPct val="20000"/>
              </a:spcBef>
              <a:buFont typeface="Arial"/>
              <a:buChar char="»"/>
              <a:defRPr sz="1400" kern="1200">
                <a:solidFill>
                  <a:srgbClr val="333333"/>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sz="6600">
                <a:solidFill>
                  <a:schemeClr val="bg1"/>
                </a:solidFill>
              </a:rPr>
              <a:t>Questions?</a:t>
            </a:r>
          </a:p>
          <a:p>
            <a:pPr marL="0" indent="0" algn="ctr">
              <a:buNone/>
            </a:pPr>
            <a:endParaRPr lang="en-US" sz="1800">
              <a:solidFill>
                <a:schemeClr val="bg1"/>
              </a:solidFill>
              <a:latin typeface="Arial" panose="020B0604020202020204" pitchFamily="34" charset="0"/>
              <a:cs typeface="Arial" panose="020B0604020202020204" pitchFamily="34" charset="0"/>
            </a:endParaRPr>
          </a:p>
          <a:p>
            <a:pPr marL="0" indent="0" algn="ctr">
              <a:buNone/>
            </a:pPr>
            <a:r>
              <a:rPr lang="en-US" sz="1800">
                <a:solidFill>
                  <a:schemeClr val="bg1"/>
                </a:solidFill>
                <a:latin typeface="Arial" panose="020B0604020202020204" pitchFamily="34" charset="0"/>
                <a:cs typeface="Arial" panose="020B0604020202020204" pitchFamily="34" charset="0"/>
              </a:rPr>
              <a:t>Visit our website:</a:t>
            </a:r>
          </a:p>
          <a:p>
            <a:pPr marL="0" indent="0" algn="ctr">
              <a:buNone/>
            </a:pPr>
            <a:r>
              <a:rPr lang="en-US" sz="1800" b="1">
                <a:solidFill>
                  <a:schemeClr val="bg1"/>
                </a:solidFill>
                <a:latin typeface="Arial" panose="020B0604020202020204" pitchFamily="34" charset="0"/>
                <a:cs typeface="Arial" panose="020B0604020202020204" pitchFamily="34" charset="0"/>
              </a:rPr>
              <a:t>www.sbir.nasa.gov</a:t>
            </a:r>
          </a:p>
          <a:p>
            <a:pPr marL="0" indent="0" algn="ctr">
              <a:buNone/>
            </a:pPr>
            <a:endParaRPr lang="en-US" sz="1800">
              <a:solidFill>
                <a:schemeClr val="bg1"/>
              </a:solidFill>
              <a:latin typeface="Arial" panose="020B0604020202020204" pitchFamily="34" charset="0"/>
              <a:cs typeface="Arial" panose="020B0604020202020204" pitchFamily="34" charset="0"/>
            </a:endParaRPr>
          </a:p>
          <a:p>
            <a:pPr marL="0" indent="0" algn="ctr">
              <a:buNone/>
            </a:pPr>
            <a:endParaRPr lang="en-US" sz="1800" b="1">
              <a:solidFill>
                <a:schemeClr val="bg1"/>
              </a:solidFill>
              <a:latin typeface="Arial" panose="020B0604020202020204" pitchFamily="34" charset="0"/>
              <a:cs typeface="Arial" panose="020B0604020202020204" pitchFamily="34" charset="0"/>
            </a:endParaRPr>
          </a:p>
          <a:p>
            <a:pPr marL="0" indent="0" algn="ctr">
              <a:buNone/>
            </a:pPr>
            <a:endParaRPr lang="en-US" sz="6600">
              <a:solidFill>
                <a:schemeClr val="bg1"/>
              </a:solidFill>
              <a:cs typeface="Calibri"/>
            </a:endParaRPr>
          </a:p>
        </p:txBody>
      </p:sp>
      <p:pic>
        <p:nvPicPr>
          <p:cNvPr id="12" name="Picture 11" descr="Astronaut icon">
            <a:extLst>
              <a:ext uri="{FF2B5EF4-FFF2-40B4-BE49-F238E27FC236}">
                <a16:creationId xmlns:a16="http://schemas.microsoft.com/office/drawing/2014/main" id="{3E125F48-6026-42BC-8EB0-EDAA4DB27609}"/>
              </a:ext>
            </a:extLst>
          </p:cNvPr>
          <p:cNvPicPr>
            <a:picLocks noChangeAspect="1"/>
          </p:cNvPicPr>
          <p:nvPr userDrawn="1"/>
        </p:nvPicPr>
        <p:blipFill>
          <a:blip r:embed="rId2">
            <a:alphaModFix amt="41000"/>
            <a:extLst>
              <a:ext uri="{BEBA8EAE-BF5A-486C-A8C5-ECC9F3942E4B}">
                <a14:imgProps xmlns:a14="http://schemas.microsoft.com/office/drawing/2010/main">
                  <a14:imgLayer r:embed="rId3">
                    <a14:imgEffect>
                      <a14:sharpenSoften amount="4000"/>
                    </a14:imgEffect>
                    <a14:imgEffect>
                      <a14:colorTemperature colorTemp="7048"/>
                    </a14:imgEffect>
                    <a14:imgEffect>
                      <a14:brightnessContrast bright="22000" contrast="18000"/>
                    </a14:imgEffect>
                  </a14:imgLayer>
                </a14:imgProps>
              </a:ext>
              <a:ext uri="{28A0092B-C50C-407E-A947-70E740481C1C}">
                <a14:useLocalDpi xmlns:a14="http://schemas.microsoft.com/office/drawing/2010/main" val="0"/>
              </a:ext>
            </a:extLst>
          </a:blip>
          <a:stretch>
            <a:fillRect/>
          </a:stretch>
        </p:blipFill>
        <p:spPr>
          <a:xfrm>
            <a:off x="7950200" y="1982058"/>
            <a:ext cx="4241800" cy="5488545"/>
          </a:xfrm>
          <a:prstGeom prst="rect">
            <a:avLst/>
          </a:prstGeom>
          <a:effectLst>
            <a:glow>
              <a:schemeClr val="bg1"/>
            </a:glow>
            <a:outerShdw blurRad="50800" dist="50800" dir="5400000" sx="1000" sy="1000" algn="ctr" rotWithShape="0">
              <a:srgbClr val="000000"/>
            </a:outerShdw>
            <a:softEdge rad="1270000"/>
          </a:effectLst>
        </p:spPr>
      </p:pic>
      <p:sp>
        <p:nvSpPr>
          <p:cNvPr id="13" name="Rectangle 12">
            <a:extLst>
              <a:ext uri="{FF2B5EF4-FFF2-40B4-BE49-F238E27FC236}">
                <a16:creationId xmlns:a16="http://schemas.microsoft.com/office/drawing/2014/main" id="{E0AD3797-4204-4C74-A322-7FA9F451386F}"/>
              </a:ext>
            </a:extLst>
          </p:cNvPr>
          <p:cNvSpPr/>
          <p:nvPr userDrawn="1"/>
        </p:nvSpPr>
        <p:spPr>
          <a:xfrm>
            <a:off x="417147" y="6492878"/>
            <a:ext cx="2688557" cy="246221"/>
          </a:xfrm>
          <a:prstGeom prst="rect">
            <a:avLst/>
          </a:prstGeom>
        </p:spPr>
        <p:txBody>
          <a:bodyPr wrap="none">
            <a:spAutoFit/>
          </a:bodyPr>
          <a:lstStyle/>
          <a:p>
            <a:pPr>
              <a:defRPr/>
            </a:pPr>
            <a:r>
              <a:rPr lang="en-US" sz="1000">
                <a:solidFill>
                  <a:schemeClr val="bg1"/>
                </a:solidFill>
                <a:latin typeface="+mj-lt"/>
              </a:rPr>
              <a:t>NASA SBIR/STTR Program | </a:t>
            </a:r>
            <a:r>
              <a:rPr lang="en-US" sz="1000" b="1">
                <a:solidFill>
                  <a:schemeClr val="bg1"/>
                </a:solidFill>
                <a:latin typeface="+mj-lt"/>
              </a:rPr>
              <a:t>sbir.nasa.gov</a:t>
            </a:r>
          </a:p>
        </p:txBody>
      </p:sp>
      <p:sp>
        <p:nvSpPr>
          <p:cNvPr id="8" name="Text Placeholder 2">
            <a:extLst>
              <a:ext uri="{FF2B5EF4-FFF2-40B4-BE49-F238E27FC236}">
                <a16:creationId xmlns:a16="http://schemas.microsoft.com/office/drawing/2014/main" id="{BF5A024E-2F09-4A73-9E96-92C12F8487E7}"/>
              </a:ext>
            </a:extLst>
          </p:cNvPr>
          <p:cNvSpPr>
            <a:spLocks noGrp="1"/>
          </p:cNvSpPr>
          <p:nvPr>
            <p:ph type="body" sz="quarter" idx="11" hasCustomPrompt="1"/>
          </p:nvPr>
        </p:nvSpPr>
        <p:spPr>
          <a:xfrm>
            <a:off x="3238500" y="4525460"/>
            <a:ext cx="5715000" cy="420613"/>
          </a:xfrm>
        </p:spPr>
        <p:txBody>
          <a:bodyPr/>
          <a:lstStyle>
            <a:lvl1pPr marL="0" indent="0" algn="ctr">
              <a:spcBef>
                <a:spcPts val="0"/>
              </a:spcBef>
              <a:spcAft>
                <a:spcPts val="600"/>
              </a:spcAft>
              <a:buNone/>
              <a:defRPr sz="1800" b="1">
                <a:solidFill>
                  <a:schemeClr val="bg1"/>
                </a:solidFill>
              </a:defRPr>
            </a:lvl1pPr>
          </a:lstStyle>
          <a:p>
            <a:pPr marL="0" marR="0" lvl="0" indent="0" algn="ctr" defTabSz="914400" rtl="0" eaLnBrk="1" fontAlgn="auto" latinLnBrk="0" hangingPunct="1">
              <a:lnSpc>
                <a:spcPct val="100000"/>
              </a:lnSpc>
              <a:spcBef>
                <a:spcPts val="0"/>
              </a:spcBef>
              <a:spcAft>
                <a:spcPts val="600"/>
              </a:spcAft>
              <a:buClr>
                <a:schemeClr val="accent6">
                  <a:lumMod val="75000"/>
                </a:schemeClr>
              </a:buClr>
              <a:buSzTx/>
              <a:buFont typeface="Arial" pitchFamily="34" charset="0"/>
              <a:buNone/>
              <a:tabLst/>
              <a:defRPr/>
            </a:pPr>
            <a:r>
              <a:rPr lang="en-US" sz="1800" b="1"/>
              <a:t>[name], [title]</a:t>
            </a:r>
            <a:br>
              <a:rPr lang="en-US" sz="1800" b="1"/>
            </a:br>
            <a:endParaRPr lang="en-US" sz="1800" b="1"/>
          </a:p>
        </p:txBody>
      </p:sp>
      <p:sp>
        <p:nvSpPr>
          <p:cNvPr id="5" name="Text Placeholder 4">
            <a:extLst>
              <a:ext uri="{FF2B5EF4-FFF2-40B4-BE49-F238E27FC236}">
                <a16:creationId xmlns:a16="http://schemas.microsoft.com/office/drawing/2014/main" id="{2B424F46-A384-457C-9A67-10978BC73C73}"/>
              </a:ext>
            </a:extLst>
          </p:cNvPr>
          <p:cNvSpPr>
            <a:spLocks noGrp="1"/>
          </p:cNvSpPr>
          <p:nvPr>
            <p:ph type="body" sz="quarter" idx="12" hasCustomPrompt="1"/>
          </p:nvPr>
        </p:nvSpPr>
        <p:spPr>
          <a:xfrm>
            <a:off x="3238500" y="4854683"/>
            <a:ext cx="5715000" cy="398463"/>
          </a:xfrm>
        </p:spPr>
        <p:txBody>
          <a:bodyPr/>
          <a:lstStyle>
            <a:lvl1pPr marL="0" indent="0" algn="ctr">
              <a:buNone/>
              <a:defRPr sz="1800">
                <a:solidFill>
                  <a:schemeClr val="bg1"/>
                </a:solidFill>
              </a:defRPr>
            </a:lvl1pPr>
          </a:lstStyle>
          <a:p>
            <a:pPr lvl="0"/>
            <a:r>
              <a:rPr lang="en-US" sz="1800"/>
              <a:t>[email address]</a:t>
            </a:r>
            <a:endParaRPr lang="en-US"/>
          </a:p>
        </p:txBody>
      </p:sp>
    </p:spTree>
    <p:extLst>
      <p:ext uri="{BB962C8B-B14F-4D97-AF65-F5344CB8AC3E}">
        <p14:creationId xmlns:p14="http://schemas.microsoft.com/office/powerpoint/2010/main" val="904924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3.xml"/><Relationship Id="rId13" Type="http://schemas.openxmlformats.org/officeDocument/2006/relationships/slideLayout" Target="../slideLayouts/slideLayout28.xml"/><Relationship Id="rId18" Type="http://schemas.openxmlformats.org/officeDocument/2006/relationships/slideLayout" Target="../slideLayouts/slideLayout33.xml"/><Relationship Id="rId26" Type="http://schemas.openxmlformats.org/officeDocument/2006/relationships/slideLayout" Target="../slideLayouts/slideLayout41.xml"/><Relationship Id="rId3" Type="http://schemas.openxmlformats.org/officeDocument/2006/relationships/slideLayout" Target="../slideLayouts/slideLayout18.xml"/><Relationship Id="rId21" Type="http://schemas.openxmlformats.org/officeDocument/2006/relationships/slideLayout" Target="../slideLayouts/slideLayout36.xml"/><Relationship Id="rId7" Type="http://schemas.openxmlformats.org/officeDocument/2006/relationships/slideLayout" Target="../slideLayouts/slideLayout22.xml"/><Relationship Id="rId12" Type="http://schemas.openxmlformats.org/officeDocument/2006/relationships/slideLayout" Target="../slideLayouts/slideLayout27.xml"/><Relationship Id="rId17" Type="http://schemas.openxmlformats.org/officeDocument/2006/relationships/slideLayout" Target="../slideLayouts/slideLayout32.xml"/><Relationship Id="rId25" Type="http://schemas.openxmlformats.org/officeDocument/2006/relationships/slideLayout" Target="../slideLayouts/slideLayout40.xml"/><Relationship Id="rId2" Type="http://schemas.openxmlformats.org/officeDocument/2006/relationships/slideLayout" Target="../slideLayouts/slideLayout17.xml"/><Relationship Id="rId16" Type="http://schemas.openxmlformats.org/officeDocument/2006/relationships/slideLayout" Target="../slideLayouts/slideLayout31.xml"/><Relationship Id="rId20" Type="http://schemas.openxmlformats.org/officeDocument/2006/relationships/slideLayout" Target="../slideLayouts/slideLayout35.xml"/><Relationship Id="rId29" Type="http://schemas.openxmlformats.org/officeDocument/2006/relationships/slideLayout" Target="../slideLayouts/slideLayout44.xml"/><Relationship Id="rId1" Type="http://schemas.openxmlformats.org/officeDocument/2006/relationships/slideLayout" Target="../slideLayouts/slideLayout16.xml"/><Relationship Id="rId6" Type="http://schemas.openxmlformats.org/officeDocument/2006/relationships/slideLayout" Target="../slideLayouts/slideLayout21.xml"/><Relationship Id="rId11" Type="http://schemas.openxmlformats.org/officeDocument/2006/relationships/slideLayout" Target="../slideLayouts/slideLayout26.xml"/><Relationship Id="rId24" Type="http://schemas.openxmlformats.org/officeDocument/2006/relationships/slideLayout" Target="../slideLayouts/slideLayout39.xml"/><Relationship Id="rId32" Type="http://schemas.openxmlformats.org/officeDocument/2006/relationships/image" Target="../media/image1.png"/><Relationship Id="rId5" Type="http://schemas.openxmlformats.org/officeDocument/2006/relationships/slideLayout" Target="../slideLayouts/slideLayout20.xml"/><Relationship Id="rId15" Type="http://schemas.openxmlformats.org/officeDocument/2006/relationships/slideLayout" Target="../slideLayouts/slideLayout30.xml"/><Relationship Id="rId23" Type="http://schemas.openxmlformats.org/officeDocument/2006/relationships/slideLayout" Target="../slideLayouts/slideLayout38.xml"/><Relationship Id="rId28" Type="http://schemas.openxmlformats.org/officeDocument/2006/relationships/slideLayout" Target="../slideLayouts/slideLayout43.xml"/><Relationship Id="rId10" Type="http://schemas.openxmlformats.org/officeDocument/2006/relationships/slideLayout" Target="../slideLayouts/slideLayout25.xml"/><Relationship Id="rId19" Type="http://schemas.openxmlformats.org/officeDocument/2006/relationships/slideLayout" Target="../slideLayouts/slideLayout34.xml"/><Relationship Id="rId31" Type="http://schemas.openxmlformats.org/officeDocument/2006/relationships/theme" Target="../theme/theme2.xml"/><Relationship Id="rId4" Type="http://schemas.openxmlformats.org/officeDocument/2006/relationships/slideLayout" Target="../slideLayouts/slideLayout19.xml"/><Relationship Id="rId9" Type="http://schemas.openxmlformats.org/officeDocument/2006/relationships/slideLayout" Target="../slideLayouts/slideLayout24.xml"/><Relationship Id="rId14" Type="http://schemas.openxmlformats.org/officeDocument/2006/relationships/slideLayout" Target="../slideLayouts/slideLayout29.xml"/><Relationship Id="rId22" Type="http://schemas.openxmlformats.org/officeDocument/2006/relationships/slideLayout" Target="../slideLayouts/slideLayout37.xml"/><Relationship Id="rId27" Type="http://schemas.openxmlformats.org/officeDocument/2006/relationships/slideLayout" Target="../slideLayouts/slideLayout42.xml"/><Relationship Id="rId30" Type="http://schemas.openxmlformats.org/officeDocument/2006/relationships/slideLayout" Target="../slideLayouts/slideLayout4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userDrawn="1"/>
        </p:nvSpPr>
        <p:spPr>
          <a:xfrm>
            <a:off x="0" y="0"/>
            <a:ext cx="12192000" cy="112712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mj-lt"/>
            </a:endParaRPr>
          </a:p>
        </p:txBody>
      </p:sp>
      <p:sp>
        <p:nvSpPr>
          <p:cNvPr id="2" name="Title Placeholder 1"/>
          <p:cNvSpPr>
            <a:spLocks noGrp="1"/>
          </p:cNvSpPr>
          <p:nvPr>
            <p:ph type="title"/>
          </p:nvPr>
        </p:nvSpPr>
        <p:spPr>
          <a:xfrm>
            <a:off x="502920" y="0"/>
            <a:ext cx="10464798" cy="10668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502920" y="1554480"/>
            <a:ext cx="11283696" cy="4800600"/>
          </a:xfrm>
          <a:prstGeom prst="rect">
            <a:avLst/>
          </a:prstGeom>
        </p:spPr>
        <p:txBody>
          <a:bodyPr vert="horz" lIns="91440" tIns="45720" rIns="91440" bIns="45720" rtlCol="0">
            <a:noAutofit/>
          </a:bodyPr>
          <a:lstStyle/>
          <a:p>
            <a:pPr lvl="0"/>
            <a:r>
              <a:rPr lang="en-US"/>
              <a:t>Click to edit Master text styles</a:t>
            </a:r>
          </a:p>
          <a:p>
            <a:pPr lvl="1"/>
            <a:r>
              <a:rPr lang="en-US"/>
              <a:t>Second level</a:t>
            </a:r>
          </a:p>
          <a:p>
            <a:pPr lvl="2"/>
            <a:r>
              <a:rPr lang="en-US"/>
              <a:t>Third level</a:t>
            </a:r>
          </a:p>
          <a:p>
            <a:pPr lvl="3"/>
            <a:r>
              <a:rPr lang="en-US"/>
              <a:t>Fourth level</a:t>
            </a:r>
          </a:p>
        </p:txBody>
      </p:sp>
      <p:sp>
        <p:nvSpPr>
          <p:cNvPr id="6" name="Slide Number Placeholder 5"/>
          <p:cNvSpPr>
            <a:spLocks noGrp="1"/>
          </p:cNvSpPr>
          <p:nvPr>
            <p:ph type="sldNum" sz="quarter" idx="4"/>
          </p:nvPr>
        </p:nvSpPr>
        <p:spPr>
          <a:xfrm>
            <a:off x="9051648" y="6437462"/>
            <a:ext cx="2844800" cy="365125"/>
          </a:xfrm>
          <a:prstGeom prst="rect">
            <a:avLst/>
          </a:prstGeom>
        </p:spPr>
        <p:txBody>
          <a:bodyPr vert="horz" lIns="91440" tIns="45720" rIns="91440" bIns="45720" rtlCol="0" anchor="ctr"/>
          <a:lstStyle>
            <a:lvl1pPr algn="r">
              <a:defRPr sz="1000" b="1">
                <a:solidFill>
                  <a:srgbClr val="B0B0B0"/>
                </a:solidFill>
                <a:latin typeface="+mj-lt"/>
              </a:defRPr>
            </a:lvl1pPr>
          </a:lstStyle>
          <a:p>
            <a:pPr>
              <a:defRPr/>
            </a:pPr>
            <a:fld id="{AC4DA40E-F042-4786-9F90-2440A40F7DC7}" type="slidenum">
              <a:rPr lang="en-US" smtClean="0"/>
              <a:pPr>
                <a:defRPr/>
              </a:pPr>
              <a:t>‹#›</a:t>
            </a:fld>
            <a:endParaRPr lang="en-US"/>
          </a:p>
        </p:txBody>
      </p:sp>
      <p:sp>
        <p:nvSpPr>
          <p:cNvPr id="8" name="Rectangle 7">
            <a:extLst>
              <a:ext uri="{FF2B5EF4-FFF2-40B4-BE49-F238E27FC236}">
                <a16:creationId xmlns:a16="http://schemas.microsoft.com/office/drawing/2014/main" id="{91FB7416-0875-3E49-8588-8230C80902A0}"/>
              </a:ext>
            </a:extLst>
          </p:cNvPr>
          <p:cNvSpPr/>
          <p:nvPr userDrawn="1"/>
        </p:nvSpPr>
        <p:spPr>
          <a:xfrm>
            <a:off x="417147" y="6492878"/>
            <a:ext cx="2688557" cy="246221"/>
          </a:xfrm>
          <a:prstGeom prst="rect">
            <a:avLst/>
          </a:prstGeom>
        </p:spPr>
        <p:txBody>
          <a:bodyPr wrap="none">
            <a:spAutoFit/>
          </a:bodyPr>
          <a:lstStyle/>
          <a:p>
            <a:pPr>
              <a:defRPr/>
            </a:pPr>
            <a:r>
              <a:rPr lang="en-US" sz="1000">
                <a:solidFill>
                  <a:schemeClr val="tx1"/>
                </a:solidFill>
                <a:latin typeface="+mj-lt"/>
              </a:rPr>
              <a:t>NASA SBIR/STTR Program | </a:t>
            </a:r>
            <a:r>
              <a:rPr lang="en-US" sz="1000" b="1">
                <a:solidFill>
                  <a:schemeClr val="tx1"/>
                </a:solidFill>
                <a:latin typeface="+mj-lt"/>
              </a:rPr>
              <a:t>sbir.nasa.gov</a:t>
            </a:r>
          </a:p>
        </p:txBody>
      </p:sp>
      <p:pic>
        <p:nvPicPr>
          <p:cNvPr id="9" name="Picture 8" descr="Shape&#10;&#10;NASA Logo">
            <a:extLst>
              <a:ext uri="{FF2B5EF4-FFF2-40B4-BE49-F238E27FC236}">
                <a16:creationId xmlns:a16="http://schemas.microsoft.com/office/drawing/2014/main" id="{551F7EB0-F51F-C249-8205-809653F7FB41}"/>
              </a:ext>
            </a:extLst>
          </p:cNvPr>
          <p:cNvPicPr>
            <a:picLocks noChangeAspect="1"/>
          </p:cNvPicPr>
          <p:nvPr userDrawn="1"/>
        </p:nvPicPr>
        <p:blipFill>
          <a:blip r:embed="rId17" cstate="screen">
            <a:extLst>
              <a:ext uri="{28A0092B-C50C-407E-A947-70E740481C1C}">
                <a14:useLocalDpi xmlns:a14="http://schemas.microsoft.com/office/drawing/2010/main" val="0"/>
              </a:ext>
            </a:extLst>
          </a:blip>
          <a:stretch>
            <a:fillRect/>
          </a:stretch>
        </p:blipFill>
        <p:spPr>
          <a:xfrm>
            <a:off x="10706100" y="-179389"/>
            <a:ext cx="1485900" cy="1485900"/>
          </a:xfrm>
          <a:prstGeom prst="rect">
            <a:avLst/>
          </a:prstGeom>
        </p:spPr>
      </p:pic>
    </p:spTree>
    <p:extLst>
      <p:ext uri="{BB962C8B-B14F-4D97-AF65-F5344CB8AC3E}">
        <p14:creationId xmlns:p14="http://schemas.microsoft.com/office/powerpoint/2010/main" val="4168411860"/>
      </p:ext>
    </p:extLst>
  </p:cSld>
  <p:clrMap bg1="lt1" tx1="dk1" bg2="lt2" tx2="dk2" accent1="accent1" accent2="accent2" accent3="accent3" accent4="accent4" accent5="accent5" accent6="accent6" hlink="hlink" folHlink="folHlink"/>
  <p:sldLayoutIdLst>
    <p:sldLayoutId id="2147484322" r:id="rId1"/>
    <p:sldLayoutId id="2147484318" r:id="rId2"/>
    <p:sldLayoutId id="2147484315" r:id="rId3"/>
    <p:sldLayoutId id="2147484317" r:id="rId4"/>
    <p:sldLayoutId id="2147484320" r:id="rId5"/>
    <p:sldLayoutId id="2147484237" r:id="rId6"/>
    <p:sldLayoutId id="2147484249" r:id="rId7"/>
    <p:sldLayoutId id="2147484241" r:id="rId8"/>
    <p:sldLayoutId id="2147484240" r:id="rId9"/>
    <p:sldLayoutId id="2147484242" r:id="rId10"/>
    <p:sldLayoutId id="2147484244" r:id="rId11"/>
    <p:sldLayoutId id="2147484248" r:id="rId12"/>
    <p:sldLayoutId id="2147484321" r:id="rId13"/>
    <p:sldLayoutId id="2147484323" r:id="rId14"/>
    <p:sldLayoutId id="2147484324" r:id="rId15"/>
  </p:sldLayoutIdLst>
  <p:hf hdr="0" ftr="0" dt="0"/>
  <p:txStyles>
    <p:titleStyle>
      <a:lvl1pPr algn="l" defTabSz="914400" rtl="0" eaLnBrk="1" latinLnBrk="0" hangingPunct="1">
        <a:lnSpc>
          <a:spcPct val="90000"/>
        </a:lnSpc>
        <a:spcBef>
          <a:spcPct val="0"/>
        </a:spcBef>
        <a:buNone/>
        <a:defRPr sz="3200" b="1" kern="1200" cap="none" baseline="0">
          <a:solidFill>
            <a:schemeClr val="bg1"/>
          </a:solidFill>
          <a:latin typeface="+mj-lt"/>
          <a:ea typeface="+mj-ea"/>
          <a:cs typeface="+mj-cs"/>
        </a:defRPr>
      </a:lvl1pPr>
    </p:titleStyle>
    <p:bodyStyle>
      <a:lvl1pPr marL="342900" indent="-342900" algn="l" defTabSz="914400" rtl="0" eaLnBrk="1" latinLnBrk="0" hangingPunct="1">
        <a:lnSpc>
          <a:spcPct val="100000"/>
        </a:lnSpc>
        <a:spcBef>
          <a:spcPts val="1200"/>
        </a:spcBef>
        <a:spcAft>
          <a:spcPts val="600"/>
        </a:spcAft>
        <a:buClr>
          <a:schemeClr val="accent6">
            <a:lumMod val="75000"/>
          </a:schemeClr>
        </a:buClr>
        <a:buFont typeface="Arial" pitchFamily="34" charset="0"/>
        <a:buChar char="•"/>
        <a:defRPr sz="2000" kern="1200" baseline="0">
          <a:solidFill>
            <a:srgbClr val="595959"/>
          </a:solidFill>
          <a:latin typeface="+mj-lt"/>
          <a:ea typeface="+mn-ea"/>
          <a:cs typeface="+mn-cs"/>
        </a:defRPr>
      </a:lvl1pPr>
      <a:lvl2pPr marL="640080" indent="-285750" algn="l" defTabSz="914400" rtl="0" eaLnBrk="1" latinLnBrk="0" hangingPunct="1">
        <a:lnSpc>
          <a:spcPct val="100000"/>
        </a:lnSpc>
        <a:spcBef>
          <a:spcPts val="0"/>
        </a:spcBef>
        <a:spcAft>
          <a:spcPts val="600"/>
        </a:spcAft>
        <a:buClr>
          <a:schemeClr val="accent6">
            <a:lumMod val="75000"/>
          </a:schemeClr>
        </a:buClr>
        <a:buFont typeface="Arial" pitchFamily="34" charset="0"/>
        <a:buChar char="–"/>
        <a:defRPr sz="1800" kern="1200">
          <a:solidFill>
            <a:srgbClr val="595959"/>
          </a:solidFill>
          <a:latin typeface="+mj-lt"/>
          <a:ea typeface="+mn-ea"/>
          <a:cs typeface="+mn-cs"/>
        </a:defRPr>
      </a:lvl2pPr>
      <a:lvl3pPr marL="859536" indent="-228600" algn="l" defTabSz="914400" rtl="0" eaLnBrk="1" latinLnBrk="0" hangingPunct="1">
        <a:lnSpc>
          <a:spcPct val="100000"/>
        </a:lnSpc>
        <a:spcBef>
          <a:spcPts val="0"/>
        </a:spcBef>
        <a:spcAft>
          <a:spcPts val="600"/>
        </a:spcAft>
        <a:buFont typeface="Arial" pitchFamily="34" charset="0"/>
        <a:buChar char="•"/>
        <a:defRPr sz="1600" kern="1200">
          <a:solidFill>
            <a:srgbClr val="595959"/>
          </a:solidFill>
          <a:latin typeface="+mj-lt"/>
          <a:ea typeface="+mn-ea"/>
          <a:cs typeface="+mn-cs"/>
        </a:defRPr>
      </a:lvl3pPr>
      <a:lvl4pPr marL="1088136" indent="-228600" algn="l" defTabSz="914400" rtl="0" eaLnBrk="1" latinLnBrk="0" hangingPunct="1">
        <a:lnSpc>
          <a:spcPct val="100000"/>
        </a:lnSpc>
        <a:spcBef>
          <a:spcPts val="0"/>
        </a:spcBef>
        <a:spcAft>
          <a:spcPts val="600"/>
        </a:spcAft>
        <a:buFont typeface="Arial" pitchFamily="34" charset="0"/>
        <a:buChar char="–"/>
        <a:defRPr sz="1400" kern="1200">
          <a:solidFill>
            <a:srgbClr val="595959"/>
          </a:solidFill>
          <a:latin typeface="+mj-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lumMod val="50000"/>
              <a:lumOff val="50000"/>
            </a:schemeClr>
          </a:solidFill>
          <a:latin typeface="Verdana"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0"/>
            <a:ext cx="12192000" cy="112712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mj-lt"/>
            </a:endParaRPr>
          </a:p>
        </p:txBody>
      </p:sp>
      <p:sp>
        <p:nvSpPr>
          <p:cNvPr id="2" name="Title Placeholder 1"/>
          <p:cNvSpPr>
            <a:spLocks noGrp="1"/>
          </p:cNvSpPr>
          <p:nvPr>
            <p:ph type="title"/>
          </p:nvPr>
        </p:nvSpPr>
        <p:spPr>
          <a:xfrm>
            <a:off x="502920" y="0"/>
            <a:ext cx="10464798" cy="10668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502920" y="1554480"/>
            <a:ext cx="11283696" cy="4800600"/>
          </a:xfrm>
          <a:prstGeom prst="rect">
            <a:avLst/>
          </a:prstGeom>
        </p:spPr>
        <p:txBody>
          <a:bodyPr vert="horz" lIns="91440" tIns="45720" rIns="91440" bIns="45720" rtlCol="0">
            <a:noAutofit/>
          </a:bodyPr>
          <a:lstStyle/>
          <a:p>
            <a:pPr lvl="0"/>
            <a:r>
              <a:rPr lang="en-US"/>
              <a:t>Click to edit Master text styles</a:t>
            </a:r>
          </a:p>
          <a:p>
            <a:pPr lvl="1"/>
            <a:r>
              <a:rPr lang="en-US"/>
              <a:t>Second level</a:t>
            </a:r>
          </a:p>
          <a:p>
            <a:pPr lvl="2"/>
            <a:r>
              <a:rPr lang="en-US"/>
              <a:t>Third level</a:t>
            </a:r>
          </a:p>
          <a:p>
            <a:pPr lvl="3"/>
            <a:r>
              <a:rPr lang="en-US"/>
              <a:t>Fourth level</a:t>
            </a:r>
          </a:p>
        </p:txBody>
      </p:sp>
      <p:sp>
        <p:nvSpPr>
          <p:cNvPr id="6" name="Slide Number Placeholder 5"/>
          <p:cNvSpPr>
            <a:spLocks noGrp="1"/>
          </p:cNvSpPr>
          <p:nvPr>
            <p:ph type="sldNum" sz="quarter" idx="4"/>
          </p:nvPr>
        </p:nvSpPr>
        <p:spPr>
          <a:xfrm>
            <a:off x="9051648" y="6437462"/>
            <a:ext cx="2844800" cy="365125"/>
          </a:xfrm>
          <a:prstGeom prst="rect">
            <a:avLst/>
          </a:prstGeom>
        </p:spPr>
        <p:txBody>
          <a:bodyPr vert="horz" lIns="91440" tIns="45720" rIns="91440" bIns="45720" rtlCol="0" anchor="ctr"/>
          <a:lstStyle>
            <a:lvl1pPr algn="r">
              <a:defRPr sz="1000" b="1">
                <a:solidFill>
                  <a:srgbClr val="B0B0B0"/>
                </a:solidFill>
                <a:latin typeface="+mj-lt"/>
              </a:defRPr>
            </a:lvl1pPr>
          </a:lstStyle>
          <a:p>
            <a:pPr>
              <a:defRPr/>
            </a:pPr>
            <a:fld id="{AC4DA40E-F042-4786-9F90-2440A40F7DC7}" type="slidenum">
              <a:rPr lang="en-US" smtClean="0"/>
              <a:pPr>
                <a:defRPr/>
              </a:pPr>
              <a:t>‹#›</a:t>
            </a:fld>
            <a:endParaRPr lang="en-US"/>
          </a:p>
        </p:txBody>
      </p:sp>
      <p:sp>
        <p:nvSpPr>
          <p:cNvPr id="8" name="Rectangle 7">
            <a:extLst>
              <a:ext uri="{FF2B5EF4-FFF2-40B4-BE49-F238E27FC236}">
                <a16:creationId xmlns:a16="http://schemas.microsoft.com/office/drawing/2014/main" id="{91FB7416-0875-3E49-8588-8230C80902A0}"/>
              </a:ext>
            </a:extLst>
          </p:cNvPr>
          <p:cNvSpPr/>
          <p:nvPr/>
        </p:nvSpPr>
        <p:spPr>
          <a:xfrm>
            <a:off x="417147" y="6492878"/>
            <a:ext cx="2688557" cy="246221"/>
          </a:xfrm>
          <a:prstGeom prst="rect">
            <a:avLst/>
          </a:prstGeom>
        </p:spPr>
        <p:txBody>
          <a:bodyPr wrap="none">
            <a:spAutoFit/>
          </a:bodyPr>
          <a:lstStyle/>
          <a:p>
            <a:pPr>
              <a:defRPr/>
            </a:pPr>
            <a:r>
              <a:rPr lang="en-US" sz="1000">
                <a:solidFill>
                  <a:schemeClr val="tx1"/>
                </a:solidFill>
                <a:latin typeface="+mj-lt"/>
              </a:rPr>
              <a:t>NASA SBIR/STTR Program | </a:t>
            </a:r>
            <a:r>
              <a:rPr lang="en-US" sz="1000" b="1">
                <a:solidFill>
                  <a:schemeClr val="tx1"/>
                </a:solidFill>
                <a:latin typeface="+mj-lt"/>
              </a:rPr>
              <a:t>sbir.nasa.gov</a:t>
            </a:r>
          </a:p>
        </p:txBody>
      </p:sp>
      <p:pic>
        <p:nvPicPr>
          <p:cNvPr id="9" name="Picture 8" descr="Shape&#10;&#10;NASA Logo">
            <a:extLst>
              <a:ext uri="{FF2B5EF4-FFF2-40B4-BE49-F238E27FC236}">
                <a16:creationId xmlns:a16="http://schemas.microsoft.com/office/drawing/2014/main" id="{551F7EB0-F51F-C249-8205-809653F7FB41}"/>
              </a:ext>
            </a:extLst>
          </p:cNvPr>
          <p:cNvPicPr>
            <a:picLocks noChangeAspect="1"/>
          </p:cNvPicPr>
          <p:nvPr/>
        </p:nvPicPr>
        <p:blipFill>
          <a:blip r:embed="rId32" cstate="print">
            <a:extLst>
              <a:ext uri="{28A0092B-C50C-407E-A947-70E740481C1C}">
                <a14:useLocalDpi xmlns:a14="http://schemas.microsoft.com/office/drawing/2010/main" val="0"/>
              </a:ext>
            </a:extLst>
          </a:blip>
          <a:stretch>
            <a:fillRect/>
          </a:stretch>
        </p:blipFill>
        <p:spPr>
          <a:xfrm>
            <a:off x="10706100" y="-179389"/>
            <a:ext cx="1485900" cy="1485900"/>
          </a:xfrm>
          <a:prstGeom prst="rect">
            <a:avLst/>
          </a:prstGeom>
        </p:spPr>
      </p:pic>
      <p:sp>
        <p:nvSpPr>
          <p:cNvPr id="11" name="Rectangle 10">
            <a:extLst>
              <a:ext uri="{FF2B5EF4-FFF2-40B4-BE49-F238E27FC236}">
                <a16:creationId xmlns:a16="http://schemas.microsoft.com/office/drawing/2014/main" id="{1BD85770-1795-4A07-9CB0-25028090D4CE}"/>
              </a:ext>
            </a:extLst>
          </p:cNvPr>
          <p:cNvSpPr/>
          <p:nvPr userDrawn="1"/>
        </p:nvSpPr>
        <p:spPr>
          <a:xfrm>
            <a:off x="0" y="0"/>
            <a:ext cx="12192000" cy="112712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mj-lt"/>
            </a:endParaRPr>
          </a:p>
        </p:txBody>
      </p:sp>
      <p:sp>
        <p:nvSpPr>
          <p:cNvPr id="12" name="Rectangle 11">
            <a:extLst>
              <a:ext uri="{FF2B5EF4-FFF2-40B4-BE49-F238E27FC236}">
                <a16:creationId xmlns:a16="http://schemas.microsoft.com/office/drawing/2014/main" id="{CCC32F07-8A03-4331-A010-613EB56133F8}"/>
              </a:ext>
            </a:extLst>
          </p:cNvPr>
          <p:cNvSpPr/>
          <p:nvPr userDrawn="1"/>
        </p:nvSpPr>
        <p:spPr>
          <a:xfrm>
            <a:off x="417147" y="6492878"/>
            <a:ext cx="2688557" cy="246221"/>
          </a:xfrm>
          <a:prstGeom prst="rect">
            <a:avLst/>
          </a:prstGeom>
        </p:spPr>
        <p:txBody>
          <a:bodyPr wrap="none">
            <a:spAutoFit/>
          </a:bodyPr>
          <a:lstStyle/>
          <a:p>
            <a:pPr>
              <a:defRPr/>
            </a:pPr>
            <a:r>
              <a:rPr lang="en-US" sz="1000">
                <a:solidFill>
                  <a:srgbClr val="595959"/>
                </a:solidFill>
                <a:latin typeface="+mj-lt"/>
              </a:rPr>
              <a:t>NASA SBIR/STTR Program | </a:t>
            </a:r>
            <a:r>
              <a:rPr lang="en-US" sz="1000" b="1">
                <a:solidFill>
                  <a:srgbClr val="595959"/>
                </a:solidFill>
                <a:latin typeface="+mj-lt"/>
              </a:rPr>
              <a:t>sbir.nasa.gov</a:t>
            </a:r>
          </a:p>
        </p:txBody>
      </p:sp>
      <p:pic>
        <p:nvPicPr>
          <p:cNvPr id="13" name="Picture 12" descr="Shape&#10;&#10;NASA Logo">
            <a:extLst>
              <a:ext uri="{FF2B5EF4-FFF2-40B4-BE49-F238E27FC236}">
                <a16:creationId xmlns:a16="http://schemas.microsoft.com/office/drawing/2014/main" id="{A7467C51-3371-4A3A-9454-8DE1FBA85BA4}"/>
              </a:ext>
            </a:extLst>
          </p:cNvPr>
          <p:cNvPicPr>
            <a:picLocks noChangeAspect="1"/>
          </p:cNvPicPr>
          <p:nvPr userDrawn="1"/>
        </p:nvPicPr>
        <p:blipFill>
          <a:blip r:embed="rId32" cstate="print">
            <a:extLst>
              <a:ext uri="{28A0092B-C50C-407E-A947-70E740481C1C}">
                <a14:useLocalDpi xmlns:a14="http://schemas.microsoft.com/office/drawing/2010/main" val="0"/>
              </a:ext>
            </a:extLst>
          </a:blip>
          <a:stretch>
            <a:fillRect/>
          </a:stretch>
        </p:blipFill>
        <p:spPr>
          <a:xfrm>
            <a:off x="10706100" y="-179389"/>
            <a:ext cx="1485900" cy="1485900"/>
          </a:xfrm>
          <a:prstGeom prst="rect">
            <a:avLst/>
          </a:prstGeom>
        </p:spPr>
      </p:pic>
    </p:spTree>
    <p:extLst>
      <p:ext uri="{BB962C8B-B14F-4D97-AF65-F5344CB8AC3E}">
        <p14:creationId xmlns:p14="http://schemas.microsoft.com/office/powerpoint/2010/main" val="686317230"/>
      </p:ext>
    </p:extLst>
  </p:cSld>
  <p:clrMap bg1="lt1" tx1="dk1" bg2="lt2" tx2="dk2" accent1="accent1" accent2="accent2" accent3="accent3" accent4="accent4" accent5="accent5" accent6="accent6" hlink="hlink" folHlink="folHlink"/>
  <p:sldLayoutIdLst>
    <p:sldLayoutId id="2147483676" r:id="rId1"/>
    <p:sldLayoutId id="2147484325" r:id="rId2"/>
    <p:sldLayoutId id="2147484326" r:id="rId3"/>
    <p:sldLayoutId id="2147484327"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 id="2147483689" r:id="rId17"/>
    <p:sldLayoutId id="2147483690" r:id="rId18"/>
    <p:sldLayoutId id="2147483691" r:id="rId19"/>
    <p:sldLayoutId id="2147483692" r:id="rId20"/>
    <p:sldLayoutId id="2147483693" r:id="rId21"/>
    <p:sldLayoutId id="2147483694" r:id="rId22"/>
    <p:sldLayoutId id="2147483695" r:id="rId23"/>
    <p:sldLayoutId id="2147483696" r:id="rId24"/>
    <p:sldLayoutId id="2147483697" r:id="rId25"/>
    <p:sldLayoutId id="2147483698" r:id="rId26"/>
    <p:sldLayoutId id="2147483699" r:id="rId27"/>
    <p:sldLayoutId id="2147483700" r:id="rId28"/>
    <p:sldLayoutId id="2147483701" r:id="rId29"/>
    <p:sldLayoutId id="2147483702" r:id="rId30"/>
  </p:sldLayoutIdLst>
  <p:hf hdr="0" ftr="0" dt="0"/>
  <p:txStyles>
    <p:titleStyle>
      <a:lvl1pPr algn="l" defTabSz="914400" rtl="0" eaLnBrk="1" latinLnBrk="0" hangingPunct="1">
        <a:lnSpc>
          <a:spcPct val="90000"/>
        </a:lnSpc>
        <a:spcBef>
          <a:spcPct val="0"/>
        </a:spcBef>
        <a:buNone/>
        <a:defRPr sz="3200" b="1" kern="1200" cap="none" baseline="0">
          <a:solidFill>
            <a:schemeClr val="bg1"/>
          </a:solidFill>
          <a:latin typeface="+mj-lt"/>
          <a:ea typeface="+mj-ea"/>
          <a:cs typeface="+mj-cs"/>
        </a:defRPr>
      </a:lvl1pPr>
    </p:titleStyle>
    <p:bodyStyle>
      <a:lvl1pPr marL="342900" indent="-342900" algn="l" defTabSz="914400" rtl="0" eaLnBrk="1" latinLnBrk="0" hangingPunct="1">
        <a:lnSpc>
          <a:spcPct val="100000"/>
        </a:lnSpc>
        <a:spcBef>
          <a:spcPts val="1200"/>
        </a:spcBef>
        <a:spcAft>
          <a:spcPts val="600"/>
        </a:spcAft>
        <a:buClr>
          <a:schemeClr val="accent6">
            <a:lumMod val="75000"/>
          </a:schemeClr>
        </a:buClr>
        <a:buFont typeface="Arial" pitchFamily="34" charset="0"/>
        <a:buChar char="•"/>
        <a:defRPr sz="2000" kern="1200" baseline="0">
          <a:solidFill>
            <a:srgbClr val="595959"/>
          </a:solidFill>
          <a:latin typeface="+mj-lt"/>
          <a:ea typeface="+mn-ea"/>
          <a:cs typeface="+mn-cs"/>
        </a:defRPr>
      </a:lvl1pPr>
      <a:lvl2pPr marL="640080" indent="-285750" algn="l" defTabSz="914400" rtl="0" eaLnBrk="1" latinLnBrk="0" hangingPunct="1">
        <a:lnSpc>
          <a:spcPct val="100000"/>
        </a:lnSpc>
        <a:spcBef>
          <a:spcPts val="0"/>
        </a:spcBef>
        <a:spcAft>
          <a:spcPts val="600"/>
        </a:spcAft>
        <a:buClr>
          <a:schemeClr val="accent6">
            <a:lumMod val="75000"/>
          </a:schemeClr>
        </a:buClr>
        <a:buFont typeface="Arial" pitchFamily="34" charset="0"/>
        <a:buChar char="–"/>
        <a:defRPr sz="1800" kern="1200">
          <a:solidFill>
            <a:srgbClr val="595959"/>
          </a:solidFill>
          <a:latin typeface="+mj-lt"/>
          <a:ea typeface="+mn-ea"/>
          <a:cs typeface="+mn-cs"/>
        </a:defRPr>
      </a:lvl2pPr>
      <a:lvl3pPr marL="859536" indent="-228600" algn="l" defTabSz="914400" rtl="0" eaLnBrk="1" latinLnBrk="0" hangingPunct="1">
        <a:lnSpc>
          <a:spcPct val="100000"/>
        </a:lnSpc>
        <a:spcBef>
          <a:spcPts val="0"/>
        </a:spcBef>
        <a:spcAft>
          <a:spcPts val="600"/>
        </a:spcAft>
        <a:buFont typeface="Arial" pitchFamily="34" charset="0"/>
        <a:buChar char="•"/>
        <a:defRPr sz="1600" kern="1200">
          <a:solidFill>
            <a:srgbClr val="595959"/>
          </a:solidFill>
          <a:latin typeface="+mj-lt"/>
          <a:ea typeface="+mn-ea"/>
          <a:cs typeface="+mn-cs"/>
        </a:defRPr>
      </a:lvl3pPr>
      <a:lvl4pPr marL="1088136" indent="-228600" algn="l" defTabSz="914400" rtl="0" eaLnBrk="1" latinLnBrk="0" hangingPunct="1">
        <a:lnSpc>
          <a:spcPct val="100000"/>
        </a:lnSpc>
        <a:spcBef>
          <a:spcPts val="0"/>
        </a:spcBef>
        <a:spcAft>
          <a:spcPts val="600"/>
        </a:spcAft>
        <a:buFont typeface="Arial" pitchFamily="34" charset="0"/>
        <a:buChar char="–"/>
        <a:defRPr sz="1400" kern="1200">
          <a:solidFill>
            <a:srgbClr val="595959"/>
          </a:solidFill>
          <a:latin typeface="+mj-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lumMod val="50000"/>
              <a:lumOff val="50000"/>
            </a:schemeClr>
          </a:solidFill>
          <a:latin typeface="Verdana"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8" Type="http://schemas.openxmlformats.org/officeDocument/2006/relationships/image" Target="../media/image19.png"/><Relationship Id="rId13" Type="http://schemas.openxmlformats.org/officeDocument/2006/relationships/image" Target="../media/image24.png"/><Relationship Id="rId3" Type="http://schemas.openxmlformats.org/officeDocument/2006/relationships/image" Target="../media/image14.png"/><Relationship Id="rId7" Type="http://schemas.openxmlformats.org/officeDocument/2006/relationships/image" Target="../media/image18.png"/><Relationship Id="rId12" Type="http://schemas.openxmlformats.org/officeDocument/2006/relationships/image" Target="../media/image23.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17.png"/><Relationship Id="rId11" Type="http://schemas.openxmlformats.org/officeDocument/2006/relationships/image" Target="../media/image22.png"/><Relationship Id="rId5" Type="http://schemas.openxmlformats.org/officeDocument/2006/relationships/image" Target="../media/image16.png"/><Relationship Id="rId10" Type="http://schemas.openxmlformats.org/officeDocument/2006/relationships/image" Target="../media/image21.png"/><Relationship Id="rId4" Type="http://schemas.openxmlformats.org/officeDocument/2006/relationships/image" Target="../media/image15.png"/><Relationship Id="rId9" Type="http://schemas.openxmlformats.org/officeDocument/2006/relationships/image" Target="../media/image20.png"/></Relationships>
</file>

<file path=ppt/slides/_rels/slide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7.xml"/><Relationship Id="rId1" Type="http://schemas.openxmlformats.org/officeDocument/2006/relationships/slideLayout" Target="../slideLayouts/slideLayout6.xml"/><Relationship Id="rId4" Type="http://schemas.openxmlformats.org/officeDocument/2006/relationships/image" Target="../media/image28.png"/></Relationships>
</file>

<file path=ppt/slides/_rels/slide1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8.xml"/><Relationship Id="rId1" Type="http://schemas.openxmlformats.org/officeDocument/2006/relationships/slideLayout" Target="../slideLayouts/slideLayout6.xml"/><Relationship Id="rId6" Type="http://schemas.openxmlformats.org/officeDocument/2006/relationships/image" Target="../media/image32.jpeg"/><Relationship Id="rId5" Type="http://schemas.openxmlformats.org/officeDocument/2006/relationships/image" Target="../media/image31.jpeg"/><Relationship Id="rId4" Type="http://schemas.openxmlformats.org/officeDocument/2006/relationships/image" Target="../media/image30.jpeg"/></Relationships>
</file>

<file path=ppt/slides/_rels/slide1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image" Target="../media/image34.svg"/><Relationship Id="rId7" Type="http://schemas.openxmlformats.org/officeDocument/2006/relationships/image" Target="../media/image38.svg"/><Relationship Id="rId2" Type="http://schemas.openxmlformats.org/officeDocument/2006/relationships/image" Target="../media/image33.png"/><Relationship Id="rId1" Type="http://schemas.openxmlformats.org/officeDocument/2006/relationships/slideLayout" Target="../slideLayouts/slideLayout24.xml"/><Relationship Id="rId6" Type="http://schemas.openxmlformats.org/officeDocument/2006/relationships/image" Target="../media/image37.png"/><Relationship Id="rId5" Type="http://schemas.openxmlformats.org/officeDocument/2006/relationships/image" Target="../media/image36.svg"/><Relationship Id="rId4" Type="http://schemas.openxmlformats.org/officeDocument/2006/relationships/image" Target="../media/image35.png"/><Relationship Id="rId9" Type="http://schemas.openxmlformats.org/officeDocument/2006/relationships/image" Target="../media/image40.sv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4.xml"/><Relationship Id="rId1" Type="http://schemas.openxmlformats.org/officeDocument/2006/relationships/slideLayout" Target="../slideLayouts/slideLayout6.xml"/><Relationship Id="rId4" Type="http://schemas.openxmlformats.org/officeDocument/2006/relationships/image" Target="../media/image45.png"/></Relationships>
</file>

<file path=ppt/slides/_rels/slide23.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C6DAC31-D3C1-4DC5-B65C-E60C352E8AFF}"/>
              </a:ext>
            </a:extLst>
          </p:cNvPr>
          <p:cNvSpPr>
            <a:spLocks noGrp="1"/>
          </p:cNvSpPr>
          <p:nvPr>
            <p:ph type="title" idx="4294967295"/>
          </p:nvPr>
        </p:nvSpPr>
        <p:spPr>
          <a:xfrm>
            <a:off x="502920" y="-1066800"/>
            <a:ext cx="10464798" cy="1066800"/>
          </a:xfrm>
        </p:spPr>
        <p:txBody>
          <a:bodyPr vert="horz" lIns="91440" tIns="45720" rIns="91440" bIns="45720" rtlCol="0" anchor="b">
            <a:normAutofit/>
          </a:bodyPr>
          <a:lstStyle/>
          <a:p>
            <a:r>
              <a:rPr lang="en-US"/>
              <a:t>Title Page</a:t>
            </a:r>
          </a:p>
        </p:txBody>
      </p:sp>
      <p:sp>
        <p:nvSpPr>
          <p:cNvPr id="2" name="Text Placeholder 1">
            <a:extLst>
              <a:ext uri="{FF2B5EF4-FFF2-40B4-BE49-F238E27FC236}">
                <a16:creationId xmlns:a16="http://schemas.microsoft.com/office/drawing/2014/main" id="{297EB4D9-0173-4A13-8219-2D6D99769F47}"/>
              </a:ext>
            </a:extLst>
          </p:cNvPr>
          <p:cNvSpPr>
            <a:spLocks noGrp="1"/>
          </p:cNvSpPr>
          <p:nvPr>
            <p:ph type="body" sz="quarter" idx="11"/>
          </p:nvPr>
        </p:nvSpPr>
        <p:spPr/>
        <p:txBody>
          <a:bodyPr/>
          <a:lstStyle/>
          <a:p>
            <a:r>
              <a:rPr lang="en-US"/>
              <a:t>Small Business Innovation Research/Small Business Technology Transfer (SBIR/STTR) Program Update</a:t>
            </a:r>
          </a:p>
          <a:p>
            <a:endParaRPr lang="en-US"/>
          </a:p>
        </p:txBody>
      </p:sp>
      <p:sp>
        <p:nvSpPr>
          <p:cNvPr id="3" name="Text Placeholder 2">
            <a:extLst>
              <a:ext uri="{FF2B5EF4-FFF2-40B4-BE49-F238E27FC236}">
                <a16:creationId xmlns:a16="http://schemas.microsoft.com/office/drawing/2014/main" id="{447EB5A2-B382-4370-89AF-F674BC9693FD}"/>
              </a:ext>
            </a:extLst>
          </p:cNvPr>
          <p:cNvSpPr>
            <a:spLocks noGrp="1"/>
          </p:cNvSpPr>
          <p:nvPr>
            <p:ph type="body" sz="quarter" idx="12"/>
          </p:nvPr>
        </p:nvSpPr>
        <p:spPr/>
        <p:txBody>
          <a:bodyPr/>
          <a:lstStyle/>
          <a:p>
            <a:r>
              <a:rPr lang="en-US"/>
              <a:t>Jason L. Kessler, Program Executive | May 16, 2023</a:t>
            </a:r>
          </a:p>
        </p:txBody>
      </p:sp>
    </p:spTree>
    <p:extLst>
      <p:ext uri="{BB962C8B-B14F-4D97-AF65-F5344CB8AC3E}">
        <p14:creationId xmlns:p14="http://schemas.microsoft.com/office/powerpoint/2010/main" val="25795194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452EAC-E29C-44CE-BF90-F28770A2CE61}"/>
              </a:ext>
            </a:extLst>
          </p:cNvPr>
          <p:cNvSpPr>
            <a:spLocks noGrp="1"/>
          </p:cNvSpPr>
          <p:nvPr>
            <p:ph type="title"/>
          </p:nvPr>
        </p:nvSpPr>
        <p:spPr>
          <a:xfrm>
            <a:off x="364375" y="-789709"/>
            <a:ext cx="10464798" cy="1066800"/>
          </a:xfrm>
        </p:spPr>
        <p:txBody>
          <a:bodyPr/>
          <a:lstStyle/>
          <a:p>
            <a:r>
              <a:rPr lang="en-US"/>
              <a:t>Agenda</a:t>
            </a:r>
          </a:p>
        </p:txBody>
      </p:sp>
      <p:sp>
        <p:nvSpPr>
          <p:cNvPr id="4" name="Content Placeholder 3">
            <a:extLst>
              <a:ext uri="{FF2B5EF4-FFF2-40B4-BE49-F238E27FC236}">
                <a16:creationId xmlns:a16="http://schemas.microsoft.com/office/drawing/2014/main" id="{261CB05D-A658-4D31-A115-E4EDFCD38ACE}"/>
              </a:ext>
            </a:extLst>
          </p:cNvPr>
          <p:cNvSpPr>
            <a:spLocks noGrp="1"/>
          </p:cNvSpPr>
          <p:nvPr>
            <p:ph idx="11"/>
          </p:nvPr>
        </p:nvSpPr>
        <p:spPr>
          <a:xfrm>
            <a:off x="4262557" y="2734143"/>
            <a:ext cx="4153659" cy="3703319"/>
          </a:xfrm>
        </p:spPr>
        <p:txBody>
          <a:bodyPr vert="horz" lIns="91440" tIns="45720" rIns="91440" bIns="45720" rtlCol="0" anchor="t">
            <a:noAutofit/>
          </a:bodyPr>
          <a:lstStyle/>
          <a:p>
            <a:pPr>
              <a:spcBef>
                <a:spcPts val="600"/>
              </a:spcBef>
              <a:buClr>
                <a:srgbClr val="414A51"/>
              </a:buClr>
            </a:pPr>
            <a:r>
              <a:rPr lang="en-US" sz="1800">
                <a:solidFill>
                  <a:schemeClr val="tx1"/>
                </a:solidFill>
              </a:rPr>
              <a:t>Program Overview</a:t>
            </a:r>
            <a:endParaRPr lang="en-US">
              <a:solidFill>
                <a:schemeClr val="tx1"/>
              </a:solidFill>
            </a:endParaRPr>
          </a:p>
          <a:p>
            <a:pPr>
              <a:spcBef>
                <a:spcPts val="600"/>
              </a:spcBef>
              <a:buClr>
                <a:srgbClr val="414A51"/>
              </a:buClr>
            </a:pPr>
            <a:r>
              <a:rPr lang="en-US" sz="1800">
                <a:solidFill>
                  <a:schemeClr val="tx1"/>
                </a:solidFill>
              </a:rPr>
              <a:t>FY22: Awards and Impact</a:t>
            </a:r>
            <a:endParaRPr lang="en-US">
              <a:solidFill>
                <a:schemeClr val="tx1"/>
              </a:solidFill>
              <a:cs typeface="Arial"/>
            </a:endParaRPr>
          </a:p>
          <a:p>
            <a:pPr>
              <a:spcBef>
                <a:spcPts val="600"/>
              </a:spcBef>
            </a:pPr>
            <a:r>
              <a:rPr lang="en-US" sz="1800">
                <a:solidFill>
                  <a:schemeClr val="tx1"/>
                </a:solidFill>
                <a:cs typeface="Arial"/>
              </a:rPr>
              <a:t>FY23: Where We Are So Far</a:t>
            </a:r>
          </a:p>
          <a:p>
            <a:pPr>
              <a:spcBef>
                <a:spcPts val="600"/>
              </a:spcBef>
              <a:buClr>
                <a:srgbClr val="414A51"/>
              </a:buClr>
            </a:pPr>
            <a:r>
              <a:rPr lang="en-US" sz="1800">
                <a:solidFill>
                  <a:schemeClr val="tx1"/>
                </a:solidFill>
                <a:cs typeface="Arial"/>
              </a:rPr>
              <a:t>Success Stories</a:t>
            </a:r>
          </a:p>
          <a:p>
            <a:pPr>
              <a:spcBef>
                <a:spcPts val="600"/>
              </a:spcBef>
            </a:pPr>
            <a:endParaRPr lang="en-US" sz="1800">
              <a:solidFill>
                <a:schemeClr val="tx1"/>
              </a:solidFill>
              <a:cs typeface="Arial"/>
            </a:endParaRPr>
          </a:p>
          <a:p>
            <a:pPr marL="0" indent="0">
              <a:spcBef>
                <a:spcPts val="600"/>
              </a:spcBef>
              <a:buNone/>
            </a:pPr>
            <a:endParaRPr lang="en-US" sz="1800">
              <a:solidFill>
                <a:schemeClr val="tx1"/>
              </a:solidFill>
              <a:cs typeface="Arial"/>
            </a:endParaRPr>
          </a:p>
          <a:p>
            <a:endParaRPr lang="en-US" sz="1800">
              <a:solidFill>
                <a:schemeClr val="tx1"/>
              </a:solidFill>
              <a:cs typeface="Arial"/>
            </a:endParaRPr>
          </a:p>
        </p:txBody>
      </p:sp>
      <p:sp>
        <p:nvSpPr>
          <p:cNvPr id="3" name="Slide Number Placeholder 2">
            <a:extLst>
              <a:ext uri="{FF2B5EF4-FFF2-40B4-BE49-F238E27FC236}">
                <a16:creationId xmlns:a16="http://schemas.microsoft.com/office/drawing/2014/main" id="{D6AECFD2-2DC0-4E51-A7A5-D57F500F1D3F}"/>
              </a:ext>
            </a:extLst>
          </p:cNvPr>
          <p:cNvSpPr>
            <a:spLocks noGrp="1"/>
          </p:cNvSpPr>
          <p:nvPr>
            <p:ph type="sldNum" sz="quarter" idx="10"/>
          </p:nvPr>
        </p:nvSpPr>
        <p:spPr/>
        <p:txBody>
          <a:bodyPr/>
          <a:lstStyle/>
          <a:p>
            <a:pPr>
              <a:defRPr/>
            </a:pPr>
            <a:fld id="{AC4DA40E-F042-4786-9F90-2440A40F7DC7}" type="slidenum">
              <a:rPr lang="en-US" smtClean="0"/>
              <a:pPr>
                <a:defRPr/>
              </a:pPr>
              <a:t>2</a:t>
            </a:fld>
            <a:endParaRPr lang="en-US"/>
          </a:p>
        </p:txBody>
      </p:sp>
    </p:spTree>
    <p:extLst>
      <p:ext uri="{BB962C8B-B14F-4D97-AF65-F5344CB8AC3E}">
        <p14:creationId xmlns:p14="http://schemas.microsoft.com/office/powerpoint/2010/main" val="5387830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46C780-42A7-42A6-AD01-51687AB2D1DB}"/>
              </a:ext>
            </a:extLst>
          </p:cNvPr>
          <p:cNvSpPr>
            <a:spLocks noGrp="1"/>
          </p:cNvSpPr>
          <p:nvPr>
            <p:ph type="ctrTitle"/>
          </p:nvPr>
        </p:nvSpPr>
        <p:spPr>
          <a:xfrm>
            <a:off x="420624" y="4013200"/>
            <a:ext cx="10363200" cy="685800"/>
          </a:xfrm>
        </p:spPr>
        <p:txBody>
          <a:bodyPr/>
          <a:lstStyle/>
          <a:p>
            <a:r>
              <a:rPr lang="en-US">
                <a:cs typeface="Arial"/>
              </a:rPr>
              <a:t>Program Overview</a:t>
            </a:r>
            <a:endParaRPr lang="en-US"/>
          </a:p>
        </p:txBody>
      </p:sp>
    </p:spTree>
    <p:extLst>
      <p:ext uri="{BB962C8B-B14F-4D97-AF65-F5344CB8AC3E}">
        <p14:creationId xmlns:p14="http://schemas.microsoft.com/office/powerpoint/2010/main" val="12551214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44A8AEC-B51B-BC53-DD20-3AFF5341F08D}"/>
              </a:ext>
            </a:extLst>
          </p:cNvPr>
          <p:cNvSpPr>
            <a:spLocks noGrp="1"/>
          </p:cNvSpPr>
          <p:nvPr>
            <p:ph type="title"/>
          </p:nvPr>
        </p:nvSpPr>
        <p:spPr/>
        <p:txBody>
          <a:bodyPr>
            <a:normAutofit/>
          </a:bodyPr>
          <a:lstStyle/>
          <a:p>
            <a:r>
              <a:rPr lang="en-US" b="1">
                <a:latin typeface="Arial" panose="020B0604020202020204" pitchFamily="34" charset="0"/>
                <a:cs typeface="Arial" panose="020B0604020202020204" pitchFamily="34" charset="0"/>
              </a:rPr>
              <a:t>What is the SBIR/STTR Program?</a:t>
            </a:r>
            <a:endParaRPr lang="en-US"/>
          </a:p>
        </p:txBody>
      </p:sp>
      <p:sp>
        <p:nvSpPr>
          <p:cNvPr id="2" name="Content Placeholder 1">
            <a:extLst>
              <a:ext uri="{FF2B5EF4-FFF2-40B4-BE49-F238E27FC236}">
                <a16:creationId xmlns:a16="http://schemas.microsoft.com/office/drawing/2014/main" id="{33B22EE9-BDF4-4F55-9AFC-004FA1B22FE5}"/>
              </a:ext>
            </a:extLst>
          </p:cNvPr>
          <p:cNvSpPr>
            <a:spLocks noGrp="1"/>
          </p:cNvSpPr>
          <p:nvPr>
            <p:ph sz="half" idx="1"/>
          </p:nvPr>
        </p:nvSpPr>
        <p:spPr>
          <a:xfrm>
            <a:off x="502920" y="1554479"/>
            <a:ext cx="5345006" cy="4800600"/>
          </a:xfrm>
        </p:spPr>
        <p:txBody>
          <a:bodyPr>
            <a:normAutofit fontScale="92500" lnSpcReduction="10000"/>
          </a:bodyPr>
          <a:lstStyle/>
          <a:p>
            <a:pPr>
              <a:lnSpc>
                <a:spcPct val="90000"/>
              </a:lnSpc>
            </a:pPr>
            <a:r>
              <a:rPr lang="en-US" altLang="en-US" sz="1800"/>
              <a:t>Highly competitive program that encourages domestic small businesses to engage in Federal Research/Research and Development (R/R&amp;D) with the potential for commercialization</a:t>
            </a:r>
          </a:p>
          <a:p>
            <a:pPr>
              <a:lnSpc>
                <a:spcPct val="90000"/>
              </a:lnSpc>
            </a:pPr>
            <a:r>
              <a:rPr lang="en-US" altLang="en-US" sz="1800" b="1">
                <a:solidFill>
                  <a:schemeClr val="accent2"/>
                </a:solidFill>
              </a:rPr>
              <a:t>Small Business Innovation Research (SBIR) </a:t>
            </a:r>
          </a:p>
          <a:p>
            <a:pPr lvl="1">
              <a:lnSpc>
                <a:spcPct val="90000"/>
              </a:lnSpc>
            </a:pPr>
            <a:r>
              <a:rPr lang="en-US" altLang="en-US" sz="1600"/>
              <a:t>Has been around since 1980s </a:t>
            </a:r>
          </a:p>
          <a:p>
            <a:pPr lvl="1">
              <a:lnSpc>
                <a:spcPct val="90000"/>
              </a:lnSpc>
            </a:pPr>
            <a:r>
              <a:rPr lang="en-US" altLang="en-US" sz="1600"/>
              <a:t>NASA is 1 of 11 participating agencies</a:t>
            </a:r>
          </a:p>
          <a:p>
            <a:pPr lvl="1">
              <a:lnSpc>
                <a:spcPct val="90000"/>
              </a:lnSpc>
            </a:pPr>
            <a:r>
              <a:rPr lang="en-US" altLang="en-US" sz="1600">
                <a:solidFill>
                  <a:srgbClr val="666666"/>
                </a:solidFill>
                <a:latin typeface="+mn-lt"/>
              </a:rPr>
              <a:t>M</a:t>
            </a:r>
            <a:r>
              <a:rPr lang="en-US" altLang="en-US" sz="1600">
                <a:solidFill>
                  <a:srgbClr val="666666"/>
                </a:solidFill>
                <a:latin typeface="+mn-lt"/>
                <a:cs typeface="Arial" panose="020B0604020202020204" pitchFamily="34" charset="0"/>
              </a:rPr>
              <a:t>ust be a Small Business Concern (SBC) with 500 employees or less and legally established in the U.S. </a:t>
            </a:r>
          </a:p>
          <a:p>
            <a:pPr>
              <a:lnSpc>
                <a:spcPct val="90000"/>
              </a:lnSpc>
            </a:pPr>
            <a:r>
              <a:rPr lang="en-US" altLang="en-US" sz="1800" b="1">
                <a:solidFill>
                  <a:schemeClr val="accent2"/>
                </a:solidFill>
              </a:rPr>
              <a:t>Small Business Technology Transfer (STTR) </a:t>
            </a:r>
          </a:p>
          <a:p>
            <a:pPr lvl="1">
              <a:lnSpc>
                <a:spcPct val="90000"/>
              </a:lnSpc>
            </a:pPr>
            <a:r>
              <a:rPr lang="en-US" altLang="en-US" sz="1600"/>
              <a:t>Established in the 1990s; created to facilitate cooperative R&amp;D between small businesses and U.S. research institutions (RIs) </a:t>
            </a:r>
          </a:p>
          <a:p>
            <a:pPr lvl="1">
              <a:lnSpc>
                <a:spcPct val="90000"/>
              </a:lnSpc>
            </a:pPr>
            <a:r>
              <a:rPr lang="en-US" altLang="en-US" sz="1600"/>
              <a:t>NASA is 1 of 6 participating agencies</a:t>
            </a:r>
          </a:p>
          <a:p>
            <a:pPr lvl="1">
              <a:lnSpc>
                <a:spcPct val="90000"/>
              </a:lnSpc>
            </a:pPr>
            <a:r>
              <a:rPr lang="en-US" altLang="en-US" sz="1600"/>
              <a:t>The partnering research institution must be in the U.S. and be a nonprofit college or university, domestic nonprofit research organization, or a federally funded R&amp;D Center (FFRDC)</a:t>
            </a:r>
          </a:p>
          <a:p>
            <a:pPr marL="354330" lvl="1" indent="0">
              <a:lnSpc>
                <a:spcPct val="90000"/>
              </a:lnSpc>
              <a:buNone/>
            </a:pPr>
            <a:endParaRPr lang="en-US" altLang="en-US" sz="1600"/>
          </a:p>
          <a:p>
            <a:pPr marL="571500" lvl="1" indent="-342900">
              <a:lnSpc>
                <a:spcPct val="108000"/>
              </a:lnSpc>
            </a:pPr>
            <a:endParaRPr lang="en-US" altLang="en-US" sz="1600" b="1">
              <a:latin typeface="Arial" panose="020B0604020202020204" pitchFamily="34" charset="0"/>
              <a:cs typeface="Arial" panose="020B0604020202020204" pitchFamily="34" charset="0"/>
            </a:endParaRPr>
          </a:p>
        </p:txBody>
      </p:sp>
      <p:sp>
        <p:nvSpPr>
          <p:cNvPr id="4" name="Rectangle: Rounded Corners 3">
            <a:extLst>
              <a:ext uri="{FF2B5EF4-FFF2-40B4-BE49-F238E27FC236}">
                <a16:creationId xmlns:a16="http://schemas.microsoft.com/office/drawing/2014/main" id="{72CE38B0-C1B1-4CD5-8A40-E62B6D482C18}"/>
              </a:ext>
            </a:extLst>
          </p:cNvPr>
          <p:cNvSpPr/>
          <p:nvPr/>
        </p:nvSpPr>
        <p:spPr>
          <a:xfrm>
            <a:off x="6594561" y="1623910"/>
            <a:ext cx="4800600" cy="731520"/>
          </a:xfrm>
          <a:prstGeom prst="round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Approximately $3 billion invested per year </a:t>
            </a:r>
            <a:br>
              <a:rPr lang="en-US"/>
            </a:br>
            <a:r>
              <a:rPr lang="en-US"/>
              <a:t>by participating agencies</a:t>
            </a:r>
          </a:p>
        </p:txBody>
      </p:sp>
      <p:sp>
        <p:nvSpPr>
          <p:cNvPr id="10" name="Text Box 25">
            <a:extLst>
              <a:ext uri="{FF2B5EF4-FFF2-40B4-BE49-F238E27FC236}">
                <a16:creationId xmlns:a16="http://schemas.microsoft.com/office/drawing/2014/main" id="{FF7F40DD-E9F8-1CAC-7C26-17735E2DC6C0}"/>
              </a:ext>
            </a:extLst>
          </p:cNvPr>
          <p:cNvSpPr txBox="1">
            <a:spLocks noChangeArrowheads="1"/>
          </p:cNvSpPr>
          <p:nvPr/>
        </p:nvSpPr>
        <p:spPr bwMode="auto">
          <a:xfrm>
            <a:off x="5923275" y="2677041"/>
            <a:ext cx="2363080" cy="253908"/>
          </a:xfrm>
          <a:prstGeom prst="rect">
            <a:avLst/>
          </a:prstGeom>
          <a:noFill/>
          <a:ln w="9525">
            <a:noFill/>
            <a:miter lim="800000"/>
            <a:headEnd/>
            <a:tailEnd/>
          </a:ln>
        </p:spPr>
        <p:txBody>
          <a:bodyPr wrap="square" lIns="68572" tIns="34286" rIns="68572" bIns="34286">
            <a:spAutoFit/>
          </a:bodyPr>
          <a:lstStyle/>
          <a:p>
            <a:pPr algn="l" eaLnBrk="1" hangingPunct="1"/>
            <a:r>
              <a:rPr lang="en-US" sz="1200" b="1">
                <a:cs typeface="Arial" panose="020B0604020202020204" pitchFamily="34" charset="0"/>
              </a:rPr>
              <a:t>SBIR + STTR Programs</a:t>
            </a:r>
          </a:p>
        </p:txBody>
      </p:sp>
      <p:sp>
        <p:nvSpPr>
          <p:cNvPr id="11" name="Text Box 25">
            <a:extLst>
              <a:ext uri="{FF2B5EF4-FFF2-40B4-BE49-F238E27FC236}">
                <a16:creationId xmlns:a16="http://schemas.microsoft.com/office/drawing/2014/main" id="{703BB4C4-0AC5-F69D-3D13-923280231E7B}"/>
              </a:ext>
            </a:extLst>
          </p:cNvPr>
          <p:cNvSpPr txBox="1">
            <a:spLocks noChangeArrowheads="1"/>
          </p:cNvSpPr>
          <p:nvPr/>
        </p:nvSpPr>
        <p:spPr bwMode="auto">
          <a:xfrm>
            <a:off x="5913323" y="3718704"/>
            <a:ext cx="1000313" cy="507823"/>
          </a:xfrm>
          <a:prstGeom prst="rect">
            <a:avLst/>
          </a:prstGeom>
          <a:noFill/>
          <a:ln w="9525">
            <a:noFill/>
            <a:miter lim="800000"/>
            <a:headEnd/>
            <a:tailEnd/>
          </a:ln>
        </p:spPr>
        <p:txBody>
          <a:bodyPr wrap="square" lIns="68572" tIns="34286" rIns="68572" bIns="34286">
            <a:spAutoFit/>
          </a:bodyPr>
          <a:lstStyle/>
          <a:p>
            <a:pPr algn="ctr"/>
            <a:r>
              <a:rPr lang="en-US" sz="950">
                <a:cs typeface="Arial" panose="020B0604020202020204" pitchFamily="34" charset="0"/>
              </a:rPr>
              <a:t>Department </a:t>
            </a:r>
            <a:br>
              <a:rPr lang="en-US" sz="950">
                <a:cs typeface="Arial" panose="020B0604020202020204" pitchFamily="34" charset="0"/>
              </a:rPr>
            </a:br>
            <a:r>
              <a:rPr lang="en-US" sz="950">
                <a:cs typeface="Arial" panose="020B0604020202020204" pitchFamily="34" charset="0"/>
              </a:rPr>
              <a:t>of Defense (DOD)</a:t>
            </a:r>
          </a:p>
        </p:txBody>
      </p:sp>
      <p:pic>
        <p:nvPicPr>
          <p:cNvPr id="12" name="Picture 61">
            <a:extLst>
              <a:ext uri="{FF2B5EF4-FFF2-40B4-BE49-F238E27FC236}">
                <a16:creationId xmlns:a16="http://schemas.microsoft.com/office/drawing/2014/main" id="{D9539A96-57F7-DC2F-DFE9-5FC702799502}"/>
              </a:ext>
              <a:ext uri="{C183D7F6-B498-43B3-948B-1728B52AA6E4}">
                <adec:decorative xmlns:adec="http://schemas.microsoft.com/office/drawing/2017/decorative" val="1"/>
              </a:ext>
            </a:extLst>
          </p:cNvPr>
          <p:cNvPicPr>
            <a:picLocks noChangeAspect="1" noChangeArrowheads="1"/>
          </p:cNvPicPr>
          <p:nvPr/>
        </p:nvPicPr>
        <p:blipFill>
          <a:blip r:embed="rId3" cstate="print">
            <a:extLst>
              <a:ext uri="{28A0092B-C50C-407E-A947-70E740481C1C}">
                <a14:useLocalDpi xmlns:a14="http://schemas.microsoft.com/office/drawing/2010/main"/>
              </a:ext>
            </a:extLst>
          </a:blip>
          <a:srcRect/>
          <a:stretch/>
        </p:blipFill>
        <p:spPr bwMode="auto">
          <a:xfrm>
            <a:off x="6085666" y="2987953"/>
            <a:ext cx="655627" cy="649224"/>
          </a:xfrm>
          <a:prstGeom prst="rect">
            <a:avLst/>
          </a:prstGeom>
          <a:noFill/>
          <a:ln w="9525">
            <a:noFill/>
            <a:miter lim="800000"/>
            <a:headEnd/>
            <a:tailEnd/>
          </a:ln>
        </p:spPr>
      </p:pic>
      <p:sp>
        <p:nvSpPr>
          <p:cNvPr id="13" name="Text Box 25">
            <a:extLst>
              <a:ext uri="{FF2B5EF4-FFF2-40B4-BE49-F238E27FC236}">
                <a16:creationId xmlns:a16="http://schemas.microsoft.com/office/drawing/2014/main" id="{A444AFB9-1A6B-D12D-FBB8-DAE8DE37B289}"/>
              </a:ext>
            </a:extLst>
          </p:cNvPr>
          <p:cNvSpPr txBox="1">
            <a:spLocks noChangeArrowheads="1"/>
          </p:cNvSpPr>
          <p:nvPr/>
        </p:nvSpPr>
        <p:spPr bwMode="auto">
          <a:xfrm>
            <a:off x="6808918" y="3718704"/>
            <a:ext cx="1088909" cy="654017"/>
          </a:xfrm>
          <a:prstGeom prst="rect">
            <a:avLst/>
          </a:prstGeom>
          <a:noFill/>
          <a:ln w="9525">
            <a:noFill/>
            <a:miter lim="800000"/>
            <a:headEnd/>
            <a:tailEnd/>
          </a:ln>
        </p:spPr>
        <p:txBody>
          <a:bodyPr wrap="square" lIns="68572" tIns="34286" rIns="68572" bIns="34286">
            <a:spAutoFit/>
          </a:bodyPr>
          <a:lstStyle/>
          <a:p>
            <a:pPr algn="ctr"/>
            <a:r>
              <a:rPr lang="en-US" sz="950">
                <a:cs typeface="Arial" panose="020B0604020202020204" pitchFamily="34" charset="0"/>
              </a:rPr>
              <a:t>Department </a:t>
            </a:r>
            <a:br>
              <a:rPr lang="en-US" sz="950">
                <a:cs typeface="Arial" panose="020B0604020202020204" pitchFamily="34" charset="0"/>
              </a:rPr>
            </a:br>
            <a:r>
              <a:rPr lang="en-US" sz="950">
                <a:cs typeface="Arial" panose="020B0604020202020204" pitchFamily="34" charset="0"/>
              </a:rPr>
              <a:t>of Health and Human Services (HHS)</a:t>
            </a:r>
          </a:p>
        </p:txBody>
      </p:sp>
      <p:pic>
        <p:nvPicPr>
          <p:cNvPr id="14" name="Picture 41">
            <a:extLst>
              <a:ext uri="{FF2B5EF4-FFF2-40B4-BE49-F238E27FC236}">
                <a16:creationId xmlns:a16="http://schemas.microsoft.com/office/drawing/2014/main" id="{EC807D92-B75D-BD7D-0B1A-3A4EFF8BD0F8}"/>
              </a:ext>
              <a:ext uri="{C183D7F6-B498-43B3-948B-1728B52AA6E4}">
                <adec:decorative xmlns:adec="http://schemas.microsoft.com/office/drawing/2017/decorative" val="1"/>
              </a:ext>
            </a:extLst>
          </p:cNvPr>
          <p:cNvPicPr>
            <a:picLocks noChangeAspect="1" noChangeArrowheads="1"/>
          </p:cNvPicPr>
          <p:nvPr/>
        </p:nvPicPr>
        <p:blipFill>
          <a:blip r:embed="rId4" cstate="print">
            <a:extLst>
              <a:ext uri="{28A0092B-C50C-407E-A947-70E740481C1C}">
                <a14:useLocalDpi xmlns:a14="http://schemas.microsoft.com/office/drawing/2010/main"/>
              </a:ext>
            </a:extLst>
          </a:blip>
          <a:srcRect/>
          <a:stretch/>
        </p:blipFill>
        <p:spPr bwMode="auto">
          <a:xfrm>
            <a:off x="7037904" y="2997097"/>
            <a:ext cx="630936" cy="630936"/>
          </a:xfrm>
          <a:prstGeom prst="rect">
            <a:avLst/>
          </a:prstGeom>
          <a:noFill/>
          <a:ln w="9525">
            <a:noFill/>
            <a:miter lim="800000"/>
            <a:headEnd/>
            <a:tailEnd/>
          </a:ln>
        </p:spPr>
      </p:pic>
      <p:sp>
        <p:nvSpPr>
          <p:cNvPr id="15" name="Text Box 25">
            <a:extLst>
              <a:ext uri="{FF2B5EF4-FFF2-40B4-BE49-F238E27FC236}">
                <a16:creationId xmlns:a16="http://schemas.microsoft.com/office/drawing/2014/main" id="{8AA3DA07-C500-3DF7-E88E-84559EFE5E23}"/>
              </a:ext>
            </a:extLst>
          </p:cNvPr>
          <p:cNvSpPr txBox="1">
            <a:spLocks noChangeArrowheads="1"/>
          </p:cNvSpPr>
          <p:nvPr/>
        </p:nvSpPr>
        <p:spPr bwMode="auto">
          <a:xfrm>
            <a:off x="7875247" y="3718704"/>
            <a:ext cx="962201" cy="507823"/>
          </a:xfrm>
          <a:prstGeom prst="rect">
            <a:avLst/>
          </a:prstGeom>
          <a:noFill/>
          <a:ln w="9525">
            <a:noFill/>
            <a:miter lim="800000"/>
            <a:headEnd/>
            <a:tailEnd/>
          </a:ln>
        </p:spPr>
        <p:txBody>
          <a:bodyPr wrap="square" lIns="68572" tIns="34286" rIns="68572" bIns="34286" anchor="t">
            <a:spAutoFit/>
          </a:bodyPr>
          <a:lstStyle/>
          <a:p>
            <a:pPr algn="ctr"/>
            <a:r>
              <a:rPr lang="en-US" sz="950">
                <a:latin typeface="Arial"/>
                <a:cs typeface="Arial"/>
              </a:rPr>
              <a:t>Department </a:t>
            </a:r>
            <a:br>
              <a:rPr lang="en-US" sz="950">
                <a:latin typeface="Arial"/>
                <a:cs typeface="Arial"/>
              </a:rPr>
            </a:br>
            <a:r>
              <a:rPr lang="en-US" sz="950">
                <a:latin typeface="Arial"/>
                <a:cs typeface="Arial"/>
              </a:rPr>
              <a:t>of Energy (DOE)</a:t>
            </a:r>
          </a:p>
        </p:txBody>
      </p:sp>
      <p:pic>
        <p:nvPicPr>
          <p:cNvPr id="16" name="Picture 39">
            <a:extLst>
              <a:ext uri="{FF2B5EF4-FFF2-40B4-BE49-F238E27FC236}">
                <a16:creationId xmlns:a16="http://schemas.microsoft.com/office/drawing/2014/main" id="{4817B39E-E860-2BAB-EC75-4772A2A8007E}"/>
              </a:ext>
              <a:ext uri="{C183D7F6-B498-43B3-948B-1728B52AA6E4}">
                <adec:decorative xmlns:adec="http://schemas.microsoft.com/office/drawing/2017/decorative" val="1"/>
              </a:ext>
            </a:extLst>
          </p:cNvPr>
          <p:cNvPicPr>
            <a:picLocks noChangeAspect="1" noChangeArrowheads="1"/>
          </p:cNvPicPr>
          <p:nvPr/>
        </p:nvPicPr>
        <p:blipFill>
          <a:blip r:embed="rId5" cstate="print">
            <a:extLst>
              <a:ext uri="{28A0092B-C50C-407E-A947-70E740481C1C}">
                <a14:useLocalDpi xmlns:a14="http://schemas.microsoft.com/office/drawing/2010/main"/>
              </a:ext>
            </a:extLst>
          </a:blip>
          <a:srcRect/>
          <a:stretch/>
        </p:blipFill>
        <p:spPr bwMode="auto">
          <a:xfrm>
            <a:off x="8041705" y="2997923"/>
            <a:ext cx="629284" cy="629284"/>
          </a:xfrm>
          <a:prstGeom prst="rect">
            <a:avLst/>
          </a:prstGeom>
          <a:noFill/>
          <a:ln w="9525">
            <a:noFill/>
            <a:miter lim="800000"/>
            <a:headEnd/>
            <a:tailEnd/>
          </a:ln>
        </p:spPr>
      </p:pic>
      <p:sp>
        <p:nvSpPr>
          <p:cNvPr id="17" name="Text Box 25">
            <a:extLst>
              <a:ext uri="{FF2B5EF4-FFF2-40B4-BE49-F238E27FC236}">
                <a16:creationId xmlns:a16="http://schemas.microsoft.com/office/drawing/2014/main" id="{CD8BA487-33D0-FB17-1E0E-B9315335A5E3}"/>
              </a:ext>
            </a:extLst>
          </p:cNvPr>
          <p:cNvSpPr txBox="1">
            <a:spLocks noChangeArrowheads="1"/>
          </p:cNvSpPr>
          <p:nvPr/>
        </p:nvSpPr>
        <p:spPr bwMode="auto">
          <a:xfrm>
            <a:off x="8720156" y="3718704"/>
            <a:ext cx="1355727" cy="654017"/>
          </a:xfrm>
          <a:prstGeom prst="rect">
            <a:avLst/>
          </a:prstGeom>
          <a:noFill/>
          <a:ln w="9525">
            <a:noFill/>
            <a:miter lim="800000"/>
            <a:headEnd/>
            <a:tailEnd/>
          </a:ln>
        </p:spPr>
        <p:txBody>
          <a:bodyPr wrap="square" lIns="68572" tIns="34286" rIns="68572" bIns="34286">
            <a:spAutoFit/>
          </a:bodyPr>
          <a:lstStyle/>
          <a:p>
            <a:pPr algn="ctr"/>
            <a:r>
              <a:rPr lang="en-US" sz="950">
                <a:cs typeface="Arial" panose="020B0604020202020204" pitchFamily="34" charset="0"/>
              </a:rPr>
              <a:t>National Aeronautics </a:t>
            </a:r>
            <a:br>
              <a:rPr lang="en-US" sz="950">
                <a:cs typeface="Arial" panose="020B0604020202020204" pitchFamily="34" charset="0"/>
              </a:rPr>
            </a:br>
            <a:r>
              <a:rPr lang="en-US" sz="950">
                <a:cs typeface="Arial" panose="020B0604020202020204" pitchFamily="34" charset="0"/>
              </a:rPr>
              <a:t>and Space Administration </a:t>
            </a:r>
            <a:br>
              <a:rPr lang="en-US" sz="950">
                <a:cs typeface="Arial" panose="020B0604020202020204" pitchFamily="34" charset="0"/>
              </a:rPr>
            </a:br>
            <a:r>
              <a:rPr lang="en-US" sz="950">
                <a:cs typeface="Arial" panose="020B0604020202020204" pitchFamily="34" charset="0"/>
              </a:rPr>
              <a:t>(NASA)</a:t>
            </a:r>
          </a:p>
        </p:txBody>
      </p:sp>
      <p:pic>
        <p:nvPicPr>
          <p:cNvPr id="18" name="Picture 43">
            <a:extLst>
              <a:ext uri="{FF2B5EF4-FFF2-40B4-BE49-F238E27FC236}">
                <a16:creationId xmlns:a16="http://schemas.microsoft.com/office/drawing/2014/main" id="{EDBF0CEB-3E89-387D-F994-5808F1CF3C0B}"/>
              </a:ext>
              <a:ext uri="{C183D7F6-B498-43B3-948B-1728B52AA6E4}">
                <adec:decorative xmlns:adec="http://schemas.microsoft.com/office/drawing/2017/decorative" val="1"/>
              </a:ext>
            </a:extLst>
          </p:cNvPr>
          <p:cNvPicPr>
            <a:picLocks noChangeAspect="1" noChangeArrowheads="1"/>
          </p:cNvPicPr>
          <p:nvPr/>
        </p:nvPicPr>
        <p:blipFill>
          <a:blip r:embed="rId6" cstate="print">
            <a:extLst>
              <a:ext uri="{28A0092B-C50C-407E-A947-70E740481C1C}">
                <a14:useLocalDpi xmlns:a14="http://schemas.microsoft.com/office/drawing/2010/main"/>
              </a:ext>
            </a:extLst>
          </a:blip>
          <a:srcRect/>
          <a:stretch/>
        </p:blipFill>
        <p:spPr bwMode="auto">
          <a:xfrm>
            <a:off x="8987821" y="2969665"/>
            <a:ext cx="820396" cy="685800"/>
          </a:xfrm>
          <a:prstGeom prst="rect">
            <a:avLst/>
          </a:prstGeom>
          <a:noFill/>
          <a:ln w="9525">
            <a:noFill/>
            <a:miter lim="800000"/>
            <a:headEnd/>
            <a:tailEnd/>
          </a:ln>
        </p:spPr>
      </p:pic>
      <p:sp>
        <p:nvSpPr>
          <p:cNvPr id="19" name="Text Box 25">
            <a:extLst>
              <a:ext uri="{FF2B5EF4-FFF2-40B4-BE49-F238E27FC236}">
                <a16:creationId xmlns:a16="http://schemas.microsoft.com/office/drawing/2014/main" id="{E35C6FC3-D71A-A79E-57E7-27BE413FD18F}"/>
              </a:ext>
            </a:extLst>
          </p:cNvPr>
          <p:cNvSpPr txBox="1">
            <a:spLocks noChangeArrowheads="1"/>
          </p:cNvSpPr>
          <p:nvPr/>
        </p:nvSpPr>
        <p:spPr bwMode="auto">
          <a:xfrm>
            <a:off x="9971191" y="3718704"/>
            <a:ext cx="1157329" cy="361629"/>
          </a:xfrm>
          <a:prstGeom prst="rect">
            <a:avLst/>
          </a:prstGeom>
          <a:noFill/>
          <a:ln w="9525">
            <a:noFill/>
            <a:miter lim="800000"/>
            <a:headEnd/>
            <a:tailEnd/>
          </a:ln>
        </p:spPr>
        <p:txBody>
          <a:bodyPr wrap="square" lIns="68572" tIns="34286" rIns="68572" bIns="34286">
            <a:spAutoFit/>
          </a:bodyPr>
          <a:lstStyle/>
          <a:p>
            <a:pPr algn="ctr"/>
            <a:r>
              <a:rPr lang="en-US" sz="950">
                <a:cs typeface="Arial" panose="020B0604020202020204" pitchFamily="34" charset="0"/>
              </a:rPr>
              <a:t>National Science Foundation (NSF)</a:t>
            </a:r>
          </a:p>
        </p:txBody>
      </p:sp>
      <p:pic>
        <p:nvPicPr>
          <p:cNvPr id="20" name="Picture 45">
            <a:extLst>
              <a:ext uri="{FF2B5EF4-FFF2-40B4-BE49-F238E27FC236}">
                <a16:creationId xmlns:a16="http://schemas.microsoft.com/office/drawing/2014/main" id="{C68D3904-F378-7C7D-D2A5-F89781A7C87A}"/>
              </a:ext>
              <a:ext uri="{C183D7F6-B498-43B3-948B-1728B52AA6E4}">
                <adec:decorative xmlns:adec="http://schemas.microsoft.com/office/drawing/2017/decorative" val="1"/>
              </a:ext>
            </a:extLst>
          </p:cNvPr>
          <p:cNvPicPr>
            <a:picLocks noChangeAspect="1" noChangeArrowheads="1"/>
          </p:cNvPicPr>
          <p:nvPr/>
        </p:nvPicPr>
        <p:blipFill>
          <a:blip r:embed="rId7" cstate="print">
            <a:extLst>
              <a:ext uri="{28A0092B-C50C-407E-A947-70E740481C1C}">
                <a14:useLocalDpi xmlns:a14="http://schemas.microsoft.com/office/drawing/2010/main"/>
              </a:ext>
            </a:extLst>
          </a:blip>
          <a:srcRect/>
          <a:stretch/>
        </p:blipFill>
        <p:spPr bwMode="auto">
          <a:xfrm>
            <a:off x="10176773" y="2937661"/>
            <a:ext cx="746164" cy="749808"/>
          </a:xfrm>
          <a:prstGeom prst="rect">
            <a:avLst/>
          </a:prstGeom>
          <a:noFill/>
          <a:ln w="9525">
            <a:noFill/>
            <a:miter lim="800000"/>
            <a:headEnd/>
            <a:tailEnd/>
          </a:ln>
        </p:spPr>
      </p:pic>
      <p:sp>
        <p:nvSpPr>
          <p:cNvPr id="23" name="Text Box 25">
            <a:extLst>
              <a:ext uri="{FF2B5EF4-FFF2-40B4-BE49-F238E27FC236}">
                <a16:creationId xmlns:a16="http://schemas.microsoft.com/office/drawing/2014/main" id="{B7F314C1-9744-13E3-7FC1-D5B6E5040E6A}"/>
              </a:ext>
            </a:extLst>
          </p:cNvPr>
          <p:cNvSpPr txBox="1">
            <a:spLocks noChangeArrowheads="1"/>
          </p:cNvSpPr>
          <p:nvPr/>
        </p:nvSpPr>
        <p:spPr bwMode="auto">
          <a:xfrm>
            <a:off x="11090143" y="3718704"/>
            <a:ext cx="916219" cy="507823"/>
          </a:xfrm>
          <a:prstGeom prst="rect">
            <a:avLst/>
          </a:prstGeom>
          <a:noFill/>
          <a:ln w="9525">
            <a:noFill/>
            <a:miter lim="800000"/>
            <a:headEnd/>
            <a:tailEnd/>
          </a:ln>
        </p:spPr>
        <p:txBody>
          <a:bodyPr wrap="square" lIns="68572" tIns="34286" rIns="68572" bIns="34286">
            <a:spAutoFit/>
          </a:bodyPr>
          <a:lstStyle/>
          <a:p>
            <a:pPr algn="ctr"/>
            <a:r>
              <a:rPr lang="en-US" sz="950">
                <a:cs typeface="Arial" panose="020B0604020202020204" pitchFamily="34" charset="0"/>
              </a:rPr>
              <a:t>Department </a:t>
            </a:r>
            <a:br>
              <a:rPr lang="en-US" sz="950">
                <a:cs typeface="Arial" panose="020B0604020202020204" pitchFamily="34" charset="0"/>
              </a:rPr>
            </a:br>
            <a:r>
              <a:rPr lang="en-US" sz="950">
                <a:cs typeface="Arial" panose="020B0604020202020204" pitchFamily="34" charset="0"/>
              </a:rPr>
              <a:t>of Agriculture (USDA)</a:t>
            </a:r>
          </a:p>
        </p:txBody>
      </p:sp>
      <p:pic>
        <p:nvPicPr>
          <p:cNvPr id="24" name="Picture 23">
            <a:extLst>
              <a:ext uri="{FF2B5EF4-FFF2-40B4-BE49-F238E27FC236}">
                <a16:creationId xmlns:a16="http://schemas.microsoft.com/office/drawing/2014/main" id="{3B86382C-0B54-D687-7BAB-A40D522ACAAE}"/>
              </a:ext>
              <a:ext uri="{C183D7F6-B498-43B3-948B-1728B52AA6E4}">
                <adec:decorative xmlns:adec="http://schemas.microsoft.com/office/drawing/2017/decorative" val="1"/>
              </a:ext>
            </a:extLst>
          </p:cNvPr>
          <p:cNvPicPr>
            <a:picLocks noChangeAspect="1" noChangeArrowheads="1"/>
          </p:cNvPicPr>
          <p:nvPr/>
        </p:nvPicPr>
        <p:blipFill>
          <a:blip r:embed="rId8" cstate="print">
            <a:extLst>
              <a:ext uri="{28A0092B-C50C-407E-A947-70E740481C1C}">
                <a14:useLocalDpi xmlns:a14="http://schemas.microsoft.com/office/drawing/2010/main"/>
              </a:ext>
            </a:extLst>
          </a:blip>
          <a:srcRect/>
          <a:stretch/>
        </p:blipFill>
        <p:spPr bwMode="auto">
          <a:xfrm>
            <a:off x="11191636" y="2955949"/>
            <a:ext cx="713232" cy="713232"/>
          </a:xfrm>
          <a:prstGeom prst="rect">
            <a:avLst/>
          </a:prstGeom>
          <a:noFill/>
          <a:ln w="9525">
            <a:noFill/>
            <a:miter lim="800000"/>
            <a:headEnd/>
            <a:tailEnd/>
          </a:ln>
        </p:spPr>
      </p:pic>
      <p:sp>
        <p:nvSpPr>
          <p:cNvPr id="22" name="Text Box 25">
            <a:extLst>
              <a:ext uri="{FF2B5EF4-FFF2-40B4-BE49-F238E27FC236}">
                <a16:creationId xmlns:a16="http://schemas.microsoft.com/office/drawing/2014/main" id="{78A4EB8F-1BF8-48A4-0607-AD35C9C875BC}"/>
              </a:ext>
            </a:extLst>
          </p:cNvPr>
          <p:cNvSpPr txBox="1">
            <a:spLocks noChangeArrowheads="1"/>
          </p:cNvSpPr>
          <p:nvPr/>
        </p:nvSpPr>
        <p:spPr bwMode="auto">
          <a:xfrm>
            <a:off x="5923275" y="4523366"/>
            <a:ext cx="1966499" cy="253908"/>
          </a:xfrm>
          <a:prstGeom prst="rect">
            <a:avLst/>
          </a:prstGeom>
          <a:noFill/>
          <a:ln w="9525">
            <a:noFill/>
            <a:miter lim="800000"/>
            <a:headEnd/>
            <a:tailEnd/>
          </a:ln>
        </p:spPr>
        <p:txBody>
          <a:bodyPr wrap="square" lIns="68572" tIns="34286" rIns="68572" bIns="34286">
            <a:spAutoFit/>
          </a:bodyPr>
          <a:lstStyle/>
          <a:p>
            <a:pPr algn="l" eaLnBrk="1" hangingPunct="1"/>
            <a:r>
              <a:rPr lang="en-US" sz="1200" b="1">
                <a:cs typeface="Arial" panose="020B0604020202020204" pitchFamily="34" charset="0"/>
              </a:rPr>
              <a:t>SBIR Program Only</a:t>
            </a:r>
          </a:p>
        </p:txBody>
      </p:sp>
      <p:sp>
        <p:nvSpPr>
          <p:cNvPr id="25" name="Text Box 25">
            <a:extLst>
              <a:ext uri="{FF2B5EF4-FFF2-40B4-BE49-F238E27FC236}">
                <a16:creationId xmlns:a16="http://schemas.microsoft.com/office/drawing/2014/main" id="{A6542EED-9F23-DCD3-669A-38F5C1E69517}"/>
              </a:ext>
            </a:extLst>
          </p:cNvPr>
          <p:cNvSpPr txBox="1">
            <a:spLocks noChangeArrowheads="1"/>
          </p:cNvSpPr>
          <p:nvPr/>
        </p:nvSpPr>
        <p:spPr bwMode="auto">
          <a:xfrm>
            <a:off x="5955369" y="5571978"/>
            <a:ext cx="916220" cy="507823"/>
          </a:xfrm>
          <a:prstGeom prst="rect">
            <a:avLst/>
          </a:prstGeom>
          <a:noFill/>
          <a:ln w="9525">
            <a:noFill/>
            <a:miter lim="800000"/>
            <a:headEnd/>
            <a:tailEnd/>
          </a:ln>
        </p:spPr>
        <p:txBody>
          <a:bodyPr wrap="square" lIns="68572" tIns="34286" rIns="68572" bIns="34286">
            <a:spAutoFit/>
          </a:bodyPr>
          <a:lstStyle/>
          <a:p>
            <a:pPr algn="ctr"/>
            <a:r>
              <a:rPr lang="en-US" sz="950">
                <a:cs typeface="Arial" panose="020B0604020202020204" pitchFamily="34" charset="0"/>
              </a:rPr>
              <a:t>Department </a:t>
            </a:r>
            <a:br>
              <a:rPr lang="en-US" sz="950">
                <a:cs typeface="Arial" panose="020B0604020202020204" pitchFamily="34" charset="0"/>
              </a:rPr>
            </a:br>
            <a:r>
              <a:rPr lang="en-US" sz="950">
                <a:cs typeface="Arial" panose="020B0604020202020204" pitchFamily="34" charset="0"/>
              </a:rPr>
              <a:t>of Education (ED)</a:t>
            </a:r>
          </a:p>
        </p:txBody>
      </p:sp>
      <p:pic>
        <p:nvPicPr>
          <p:cNvPr id="26" name="Picture 51">
            <a:extLst>
              <a:ext uri="{FF2B5EF4-FFF2-40B4-BE49-F238E27FC236}">
                <a16:creationId xmlns:a16="http://schemas.microsoft.com/office/drawing/2014/main" id="{A1354FFB-9461-F2E2-4339-3BDC6813C337}"/>
              </a:ext>
              <a:ext uri="{C183D7F6-B498-43B3-948B-1728B52AA6E4}">
                <adec:decorative xmlns:adec="http://schemas.microsoft.com/office/drawing/2017/decorative" val="1"/>
              </a:ext>
            </a:extLst>
          </p:cNvPr>
          <p:cNvPicPr>
            <a:picLocks noChangeAspect="1" noChangeArrowheads="1"/>
          </p:cNvPicPr>
          <p:nvPr/>
        </p:nvPicPr>
        <p:blipFill>
          <a:blip r:embed="rId9" cstate="print">
            <a:extLst>
              <a:ext uri="{28A0092B-C50C-407E-A947-70E740481C1C}">
                <a14:useLocalDpi xmlns:a14="http://schemas.microsoft.com/office/drawing/2010/main"/>
              </a:ext>
            </a:extLst>
          </a:blip>
          <a:srcRect/>
          <a:stretch/>
        </p:blipFill>
        <p:spPr bwMode="auto">
          <a:xfrm>
            <a:off x="6100036" y="4873309"/>
            <a:ext cx="626886" cy="626886"/>
          </a:xfrm>
          <a:prstGeom prst="rect">
            <a:avLst/>
          </a:prstGeom>
          <a:noFill/>
          <a:ln w="9525">
            <a:noFill/>
            <a:miter lim="800000"/>
            <a:headEnd/>
            <a:tailEnd/>
          </a:ln>
        </p:spPr>
      </p:pic>
      <p:pic>
        <p:nvPicPr>
          <p:cNvPr id="27" name="Picture 53" descr="Department of Transportation Logo">
            <a:extLst>
              <a:ext uri="{FF2B5EF4-FFF2-40B4-BE49-F238E27FC236}">
                <a16:creationId xmlns:a16="http://schemas.microsoft.com/office/drawing/2014/main" id="{828E5D3C-6625-71C6-609B-3730B9DC800C}"/>
              </a:ext>
            </a:extLst>
          </p:cNvPr>
          <p:cNvPicPr>
            <a:picLocks noChangeAspect="1" noChangeArrowheads="1"/>
          </p:cNvPicPr>
          <p:nvPr/>
        </p:nvPicPr>
        <p:blipFill>
          <a:blip r:embed="rId10" cstate="print">
            <a:extLst>
              <a:ext uri="{28A0092B-C50C-407E-A947-70E740481C1C}">
                <a14:useLocalDpi xmlns:a14="http://schemas.microsoft.com/office/drawing/2010/main"/>
              </a:ext>
            </a:extLst>
          </a:blip>
          <a:srcRect/>
          <a:stretch/>
        </p:blipFill>
        <p:spPr bwMode="auto">
          <a:xfrm>
            <a:off x="7025865" y="4857966"/>
            <a:ext cx="655014" cy="657573"/>
          </a:xfrm>
          <a:prstGeom prst="rect">
            <a:avLst/>
          </a:prstGeom>
          <a:noFill/>
          <a:ln w="9525">
            <a:noFill/>
            <a:miter lim="800000"/>
            <a:headEnd/>
            <a:tailEnd/>
          </a:ln>
        </p:spPr>
      </p:pic>
      <p:sp>
        <p:nvSpPr>
          <p:cNvPr id="28" name="Text Box 25">
            <a:extLst>
              <a:ext uri="{FF2B5EF4-FFF2-40B4-BE49-F238E27FC236}">
                <a16:creationId xmlns:a16="http://schemas.microsoft.com/office/drawing/2014/main" id="{32CB4AD8-804F-D54F-4A38-21F9A1C9F655}"/>
              </a:ext>
              <a:ext uri="{C183D7F6-B498-43B3-948B-1728B52AA6E4}">
                <adec:decorative xmlns:adec="http://schemas.microsoft.com/office/drawing/2017/decorative" val="1"/>
              </a:ext>
            </a:extLst>
          </p:cNvPr>
          <p:cNvSpPr txBox="1">
            <a:spLocks noChangeArrowheads="1"/>
          </p:cNvSpPr>
          <p:nvPr/>
        </p:nvSpPr>
        <p:spPr bwMode="auto">
          <a:xfrm>
            <a:off x="6830835" y="5571978"/>
            <a:ext cx="1045074" cy="507823"/>
          </a:xfrm>
          <a:prstGeom prst="rect">
            <a:avLst/>
          </a:prstGeom>
          <a:noFill/>
          <a:ln w="9525">
            <a:noFill/>
            <a:miter lim="800000"/>
            <a:headEnd/>
            <a:tailEnd/>
          </a:ln>
        </p:spPr>
        <p:txBody>
          <a:bodyPr wrap="square" lIns="68572" tIns="34286" rIns="68572" bIns="34286">
            <a:spAutoFit/>
          </a:bodyPr>
          <a:lstStyle/>
          <a:p>
            <a:pPr algn="ctr"/>
            <a:r>
              <a:rPr lang="en-US" sz="950">
                <a:cs typeface="Arial" panose="020B0604020202020204" pitchFamily="34" charset="0"/>
              </a:rPr>
              <a:t>Department </a:t>
            </a:r>
            <a:br>
              <a:rPr lang="en-US" sz="950">
                <a:cs typeface="Arial" panose="020B0604020202020204" pitchFamily="34" charset="0"/>
              </a:rPr>
            </a:br>
            <a:r>
              <a:rPr lang="en-US" sz="950">
                <a:cs typeface="Arial" panose="020B0604020202020204" pitchFamily="34" charset="0"/>
              </a:rPr>
              <a:t>of Transportation (DOT)</a:t>
            </a:r>
          </a:p>
        </p:txBody>
      </p:sp>
      <p:sp>
        <p:nvSpPr>
          <p:cNvPr id="29" name="Text Box 25">
            <a:extLst>
              <a:ext uri="{FF2B5EF4-FFF2-40B4-BE49-F238E27FC236}">
                <a16:creationId xmlns:a16="http://schemas.microsoft.com/office/drawing/2014/main" id="{5FAFEC43-4BF6-CB30-AC5F-59FEF7D22728}"/>
              </a:ext>
            </a:extLst>
          </p:cNvPr>
          <p:cNvSpPr txBox="1">
            <a:spLocks noChangeArrowheads="1"/>
          </p:cNvSpPr>
          <p:nvPr/>
        </p:nvSpPr>
        <p:spPr bwMode="auto">
          <a:xfrm>
            <a:off x="7898238" y="5571978"/>
            <a:ext cx="916219" cy="507823"/>
          </a:xfrm>
          <a:prstGeom prst="rect">
            <a:avLst/>
          </a:prstGeom>
          <a:noFill/>
          <a:ln w="9525">
            <a:noFill/>
            <a:miter lim="800000"/>
            <a:headEnd/>
            <a:tailEnd/>
          </a:ln>
        </p:spPr>
        <p:txBody>
          <a:bodyPr wrap="square" lIns="68572" tIns="34286" rIns="68572" bIns="34286">
            <a:spAutoFit/>
          </a:bodyPr>
          <a:lstStyle/>
          <a:p>
            <a:pPr algn="ctr"/>
            <a:r>
              <a:rPr lang="en-US" sz="950">
                <a:cs typeface="Arial" panose="020B0604020202020204" pitchFamily="34" charset="0"/>
              </a:rPr>
              <a:t>Environmental Protection Agency (EPA)</a:t>
            </a:r>
          </a:p>
        </p:txBody>
      </p:sp>
      <p:pic>
        <p:nvPicPr>
          <p:cNvPr id="30" name="Picture 55">
            <a:extLst>
              <a:ext uri="{FF2B5EF4-FFF2-40B4-BE49-F238E27FC236}">
                <a16:creationId xmlns:a16="http://schemas.microsoft.com/office/drawing/2014/main" id="{D8F7CFC3-62BB-DF0C-F303-A95ED20979BB}"/>
              </a:ext>
              <a:ext uri="{C183D7F6-B498-43B3-948B-1728B52AA6E4}">
                <adec:decorative xmlns:adec="http://schemas.microsoft.com/office/drawing/2017/decorative" val="1"/>
              </a:ext>
            </a:extLst>
          </p:cNvPr>
          <p:cNvPicPr>
            <a:picLocks noChangeAspect="1" noChangeArrowheads="1"/>
          </p:cNvPicPr>
          <p:nvPr/>
        </p:nvPicPr>
        <p:blipFill>
          <a:blip r:embed="rId11" cstate="print">
            <a:extLst>
              <a:ext uri="{28A0092B-C50C-407E-A947-70E740481C1C}">
                <a14:useLocalDpi xmlns:a14="http://schemas.microsoft.com/office/drawing/2010/main"/>
              </a:ext>
            </a:extLst>
          </a:blip>
          <a:srcRect/>
          <a:stretch/>
        </p:blipFill>
        <p:spPr bwMode="auto">
          <a:xfrm>
            <a:off x="8036123" y="4866528"/>
            <a:ext cx="640449" cy="640449"/>
          </a:xfrm>
          <a:prstGeom prst="rect">
            <a:avLst/>
          </a:prstGeom>
          <a:noFill/>
          <a:ln w="9525">
            <a:noFill/>
            <a:miter lim="800000"/>
            <a:headEnd/>
            <a:tailEnd/>
          </a:ln>
        </p:spPr>
      </p:pic>
      <p:sp>
        <p:nvSpPr>
          <p:cNvPr id="31" name="Text Box 25">
            <a:extLst>
              <a:ext uri="{FF2B5EF4-FFF2-40B4-BE49-F238E27FC236}">
                <a16:creationId xmlns:a16="http://schemas.microsoft.com/office/drawing/2014/main" id="{D9EC4246-0F93-4EB5-1433-7373AA8E8ECE}"/>
              </a:ext>
            </a:extLst>
          </p:cNvPr>
          <p:cNvSpPr txBox="1">
            <a:spLocks noChangeArrowheads="1"/>
          </p:cNvSpPr>
          <p:nvPr/>
        </p:nvSpPr>
        <p:spPr bwMode="auto">
          <a:xfrm>
            <a:off x="8819355" y="5571978"/>
            <a:ext cx="1157329" cy="507823"/>
          </a:xfrm>
          <a:prstGeom prst="rect">
            <a:avLst/>
          </a:prstGeom>
          <a:noFill/>
          <a:ln w="9525">
            <a:noFill/>
            <a:miter lim="800000"/>
            <a:headEnd/>
            <a:tailEnd/>
          </a:ln>
        </p:spPr>
        <p:txBody>
          <a:bodyPr wrap="square" lIns="68572" tIns="34286" rIns="68572" bIns="34286">
            <a:spAutoFit/>
          </a:bodyPr>
          <a:lstStyle/>
          <a:p>
            <a:pPr algn="ctr"/>
            <a:r>
              <a:rPr lang="en-US" sz="950">
                <a:cs typeface="Arial" panose="020B0604020202020204" pitchFamily="34" charset="0"/>
              </a:rPr>
              <a:t>Department </a:t>
            </a:r>
            <a:br>
              <a:rPr lang="en-US" sz="950">
                <a:cs typeface="Arial" panose="020B0604020202020204" pitchFamily="34" charset="0"/>
              </a:rPr>
            </a:br>
            <a:r>
              <a:rPr lang="en-US" sz="950">
                <a:cs typeface="Arial" panose="020B0604020202020204" pitchFamily="34" charset="0"/>
              </a:rPr>
              <a:t>of Homeland Security (DHS)</a:t>
            </a:r>
          </a:p>
        </p:txBody>
      </p:sp>
      <p:pic>
        <p:nvPicPr>
          <p:cNvPr id="32" name="Picture 47">
            <a:extLst>
              <a:ext uri="{FF2B5EF4-FFF2-40B4-BE49-F238E27FC236}">
                <a16:creationId xmlns:a16="http://schemas.microsoft.com/office/drawing/2014/main" id="{C4DBFCD2-2BB9-2E4A-2AA8-9F4E76196F6F}"/>
              </a:ext>
              <a:ext uri="{C183D7F6-B498-43B3-948B-1728B52AA6E4}">
                <adec:decorative xmlns:adec="http://schemas.microsoft.com/office/drawing/2017/decorative" val="1"/>
              </a:ext>
            </a:extLst>
          </p:cNvPr>
          <p:cNvPicPr>
            <a:picLocks noChangeAspect="1" noChangeArrowheads="1"/>
          </p:cNvPicPr>
          <p:nvPr/>
        </p:nvPicPr>
        <p:blipFill>
          <a:blip r:embed="rId12" cstate="print">
            <a:extLst>
              <a:ext uri="{28A0092B-C50C-407E-A947-70E740481C1C}">
                <a14:useLocalDpi xmlns:a14="http://schemas.microsoft.com/office/drawing/2010/main"/>
              </a:ext>
            </a:extLst>
          </a:blip>
          <a:srcRect/>
          <a:stretch/>
        </p:blipFill>
        <p:spPr bwMode="auto">
          <a:xfrm>
            <a:off x="9069233" y="4857966"/>
            <a:ext cx="657573" cy="657573"/>
          </a:xfrm>
          <a:prstGeom prst="rect">
            <a:avLst/>
          </a:prstGeom>
          <a:noFill/>
          <a:ln w="9525">
            <a:noFill/>
            <a:miter lim="800000"/>
            <a:headEnd/>
            <a:tailEnd/>
          </a:ln>
        </p:spPr>
      </p:pic>
      <p:sp>
        <p:nvSpPr>
          <p:cNvPr id="33" name="Text Box 25">
            <a:extLst>
              <a:ext uri="{FF2B5EF4-FFF2-40B4-BE49-F238E27FC236}">
                <a16:creationId xmlns:a16="http://schemas.microsoft.com/office/drawing/2014/main" id="{12C36EA9-7FAE-B7D6-E888-867C97D81C42}"/>
              </a:ext>
            </a:extLst>
          </p:cNvPr>
          <p:cNvSpPr txBox="1">
            <a:spLocks noChangeArrowheads="1"/>
          </p:cNvSpPr>
          <p:nvPr/>
        </p:nvSpPr>
        <p:spPr bwMode="auto">
          <a:xfrm>
            <a:off x="10091746" y="5571978"/>
            <a:ext cx="916219" cy="507823"/>
          </a:xfrm>
          <a:prstGeom prst="rect">
            <a:avLst/>
          </a:prstGeom>
          <a:noFill/>
          <a:ln w="9525">
            <a:noFill/>
            <a:miter lim="800000"/>
            <a:headEnd/>
            <a:tailEnd/>
          </a:ln>
        </p:spPr>
        <p:txBody>
          <a:bodyPr wrap="square" lIns="68572" tIns="34286" rIns="68572" bIns="34286">
            <a:spAutoFit/>
          </a:bodyPr>
          <a:lstStyle/>
          <a:p>
            <a:pPr algn="ctr"/>
            <a:r>
              <a:rPr lang="en-US" sz="950">
                <a:cs typeface="Arial" panose="020B0604020202020204" pitchFamily="34" charset="0"/>
              </a:rPr>
              <a:t>Department </a:t>
            </a:r>
            <a:br>
              <a:rPr lang="en-US" sz="950">
                <a:cs typeface="Arial" panose="020B0604020202020204" pitchFamily="34" charset="0"/>
              </a:rPr>
            </a:br>
            <a:r>
              <a:rPr lang="en-US" sz="950">
                <a:cs typeface="Arial" panose="020B0604020202020204" pitchFamily="34" charset="0"/>
              </a:rPr>
              <a:t>of Commerce (DOC)</a:t>
            </a:r>
          </a:p>
        </p:txBody>
      </p:sp>
      <p:pic>
        <p:nvPicPr>
          <p:cNvPr id="34" name="Picture 57">
            <a:extLst>
              <a:ext uri="{FF2B5EF4-FFF2-40B4-BE49-F238E27FC236}">
                <a16:creationId xmlns:a16="http://schemas.microsoft.com/office/drawing/2014/main" id="{12F70D86-929E-EAED-9CE3-69BB12F57F91}"/>
              </a:ext>
              <a:ext uri="{C183D7F6-B498-43B3-948B-1728B52AA6E4}">
                <adec:decorative xmlns:adec="http://schemas.microsoft.com/office/drawing/2017/decorative" val="1"/>
              </a:ext>
            </a:extLst>
          </p:cNvPr>
          <p:cNvPicPr>
            <a:picLocks noChangeAspect="1" noChangeArrowheads="1"/>
          </p:cNvPicPr>
          <p:nvPr/>
        </p:nvPicPr>
        <p:blipFill>
          <a:blip r:embed="rId13" cstate="print">
            <a:extLst>
              <a:ext uri="{28A0092B-C50C-407E-A947-70E740481C1C}">
                <a14:useLocalDpi xmlns:a14="http://schemas.microsoft.com/office/drawing/2010/main"/>
              </a:ext>
            </a:extLst>
          </a:blip>
          <a:srcRect/>
          <a:stretch/>
        </p:blipFill>
        <p:spPr bwMode="auto">
          <a:xfrm>
            <a:off x="10221069" y="4857966"/>
            <a:ext cx="657573" cy="657573"/>
          </a:xfrm>
          <a:prstGeom prst="rect">
            <a:avLst/>
          </a:prstGeom>
          <a:noFill/>
          <a:ln w="9525">
            <a:noFill/>
            <a:miter lim="800000"/>
            <a:headEnd/>
            <a:tailEnd/>
          </a:ln>
        </p:spPr>
      </p:pic>
    </p:spTree>
    <p:extLst>
      <p:ext uri="{BB962C8B-B14F-4D97-AF65-F5344CB8AC3E}">
        <p14:creationId xmlns:p14="http://schemas.microsoft.com/office/powerpoint/2010/main" val="3048223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4E7CADC-9F8E-4DB6-9B93-6DE230ED5A48}"/>
              </a:ext>
            </a:extLst>
          </p:cNvPr>
          <p:cNvSpPr>
            <a:spLocks noGrp="1"/>
          </p:cNvSpPr>
          <p:nvPr>
            <p:ph type="title"/>
          </p:nvPr>
        </p:nvSpPr>
        <p:spPr/>
        <p:txBody>
          <a:bodyPr/>
          <a:lstStyle/>
          <a:p>
            <a:r>
              <a:rPr lang="en-US"/>
              <a:t>Program Phases</a:t>
            </a:r>
          </a:p>
        </p:txBody>
      </p:sp>
      <p:sp>
        <p:nvSpPr>
          <p:cNvPr id="2" name="Content Placeholder 1">
            <a:extLst>
              <a:ext uri="{FF2B5EF4-FFF2-40B4-BE49-F238E27FC236}">
                <a16:creationId xmlns:a16="http://schemas.microsoft.com/office/drawing/2014/main" id="{5502EEA0-16E4-44B3-97D7-7EEA8F8BC519}"/>
              </a:ext>
            </a:extLst>
          </p:cNvPr>
          <p:cNvSpPr>
            <a:spLocks noGrp="1"/>
          </p:cNvSpPr>
          <p:nvPr>
            <p:ph idx="1"/>
          </p:nvPr>
        </p:nvSpPr>
        <p:spPr>
          <a:xfrm>
            <a:off x="502920" y="1371600"/>
            <a:ext cx="11283696" cy="4983479"/>
          </a:xfrm>
        </p:spPr>
        <p:txBody>
          <a:bodyPr vert="horz" lIns="91440" tIns="45720" rIns="91440" bIns="45720" rtlCol="0" anchor="t">
            <a:noAutofit/>
          </a:bodyPr>
          <a:lstStyle/>
          <a:p>
            <a:pPr marL="0" indent="0">
              <a:buNone/>
            </a:pPr>
            <a:r>
              <a:rPr lang="en-US">
                <a:solidFill>
                  <a:schemeClr val="tx1"/>
                </a:solidFill>
                <a:cs typeface="Arial"/>
              </a:rPr>
              <a:t>Up to $1 million for Phase I and II and nearly $3 million or more for Post Phase II opportunities!</a:t>
            </a:r>
          </a:p>
        </p:txBody>
      </p:sp>
      <p:pic>
        <p:nvPicPr>
          <p:cNvPr id="7" name="Picture 6" descr="SBIR STTR Phases Graphic">
            <a:extLst>
              <a:ext uri="{FF2B5EF4-FFF2-40B4-BE49-F238E27FC236}">
                <a16:creationId xmlns:a16="http://schemas.microsoft.com/office/drawing/2014/main" id="{690CC910-EC4F-4F5F-A959-83E9D67746F5}"/>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4692"/>
          <a:stretch/>
        </p:blipFill>
        <p:spPr>
          <a:xfrm>
            <a:off x="2416976" y="1796144"/>
            <a:ext cx="7358048" cy="4643671"/>
          </a:xfrm>
          <a:prstGeom prst="rect">
            <a:avLst/>
          </a:prstGeom>
        </p:spPr>
      </p:pic>
      <p:sp>
        <p:nvSpPr>
          <p:cNvPr id="4" name="Slide Number Placeholder 3">
            <a:extLst>
              <a:ext uri="{FF2B5EF4-FFF2-40B4-BE49-F238E27FC236}">
                <a16:creationId xmlns:a16="http://schemas.microsoft.com/office/drawing/2014/main" id="{3CD9F6EA-EBCA-4E58-BF78-E2266A3A3A9F}"/>
              </a:ext>
            </a:extLst>
          </p:cNvPr>
          <p:cNvSpPr>
            <a:spLocks noGrp="1"/>
          </p:cNvSpPr>
          <p:nvPr>
            <p:ph type="sldNum" sz="quarter" idx="4"/>
          </p:nvPr>
        </p:nvSpPr>
        <p:spPr/>
        <p:txBody>
          <a:bodyPr/>
          <a:lstStyle/>
          <a:p>
            <a:pPr>
              <a:defRPr/>
            </a:pPr>
            <a:fld id="{AC4DA40E-F042-4786-9F90-2440A40F7DC7}" type="slidenum">
              <a:rPr lang="en-US" smtClean="0"/>
              <a:pPr>
                <a:defRPr/>
              </a:pPr>
              <a:t>5</a:t>
            </a:fld>
            <a:endParaRPr lang="en-US"/>
          </a:p>
        </p:txBody>
      </p:sp>
    </p:spTree>
    <p:extLst>
      <p:ext uri="{BB962C8B-B14F-4D97-AF65-F5344CB8AC3E}">
        <p14:creationId xmlns:p14="http://schemas.microsoft.com/office/powerpoint/2010/main" val="15433468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B14459E-B323-4D2C-AAF1-96B1C74E32F6}"/>
              </a:ext>
            </a:extLst>
          </p:cNvPr>
          <p:cNvSpPr>
            <a:spLocks noGrp="1"/>
          </p:cNvSpPr>
          <p:nvPr>
            <p:ph type="title"/>
          </p:nvPr>
        </p:nvSpPr>
        <p:spPr/>
        <p:txBody>
          <a:bodyPr/>
          <a:lstStyle/>
          <a:p>
            <a:r>
              <a:rPr lang="en-US"/>
              <a:t>Updated Program Strategy</a:t>
            </a:r>
          </a:p>
        </p:txBody>
      </p:sp>
      <p:sp>
        <p:nvSpPr>
          <p:cNvPr id="4" name="Slide Number Placeholder 3">
            <a:extLst>
              <a:ext uri="{FF2B5EF4-FFF2-40B4-BE49-F238E27FC236}">
                <a16:creationId xmlns:a16="http://schemas.microsoft.com/office/drawing/2014/main" id="{EB2C1AE8-31E4-4FA7-A9AC-5B700DB7C0B8}"/>
              </a:ext>
            </a:extLst>
          </p:cNvPr>
          <p:cNvSpPr>
            <a:spLocks noGrp="1"/>
          </p:cNvSpPr>
          <p:nvPr>
            <p:ph type="sldNum" sz="quarter" idx="4"/>
          </p:nvPr>
        </p:nvSpPr>
        <p:spPr/>
        <p:txBody>
          <a:bodyPr/>
          <a:lstStyle/>
          <a:p>
            <a:pPr>
              <a:defRPr/>
            </a:pPr>
            <a:fld id="{AC4DA40E-F042-4786-9F90-2440A40F7DC7}" type="slidenum">
              <a:rPr lang="en-US" smtClean="0"/>
              <a:pPr>
                <a:defRPr/>
              </a:pPr>
              <a:t>6</a:t>
            </a:fld>
            <a:endParaRPr lang="en-US"/>
          </a:p>
        </p:txBody>
      </p:sp>
      <p:pic>
        <p:nvPicPr>
          <p:cNvPr id="5" name="Picture 4">
            <a:extLst>
              <a:ext uri="{FF2B5EF4-FFF2-40B4-BE49-F238E27FC236}">
                <a16:creationId xmlns:a16="http://schemas.microsoft.com/office/drawing/2014/main" id="{41A79BD0-2BC9-43D1-93A5-2D2B39FC6C44}"/>
              </a:ext>
            </a:extLst>
          </p:cNvPr>
          <p:cNvPicPr>
            <a:picLocks noChangeAspect="1"/>
          </p:cNvPicPr>
          <p:nvPr/>
        </p:nvPicPr>
        <p:blipFill rotWithShape="1">
          <a:blip r:embed="rId3">
            <a:extLst>
              <a:ext uri="{28A0092B-C50C-407E-A947-70E740481C1C}">
                <a14:useLocalDpi xmlns:a14="http://schemas.microsoft.com/office/drawing/2010/main" val="0"/>
              </a:ext>
            </a:extLst>
          </a:blip>
          <a:srcRect t="21469" b="6132"/>
          <a:stretch/>
        </p:blipFill>
        <p:spPr>
          <a:xfrm>
            <a:off x="-1" y="1472339"/>
            <a:ext cx="12192001" cy="4965123"/>
          </a:xfrm>
          <a:prstGeom prst="rect">
            <a:avLst/>
          </a:prstGeom>
        </p:spPr>
      </p:pic>
    </p:spTree>
    <p:extLst>
      <p:ext uri="{BB962C8B-B14F-4D97-AF65-F5344CB8AC3E}">
        <p14:creationId xmlns:p14="http://schemas.microsoft.com/office/powerpoint/2010/main" val="14223029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6E349BA-37AA-43DF-B3C2-54FBFD816AD1}"/>
              </a:ext>
            </a:extLst>
          </p:cNvPr>
          <p:cNvSpPr>
            <a:spLocks noGrp="1"/>
          </p:cNvSpPr>
          <p:nvPr>
            <p:ph idx="1"/>
          </p:nvPr>
        </p:nvSpPr>
        <p:spPr/>
        <p:txBody>
          <a:bodyPr vert="horz" lIns="91440" tIns="45720" rIns="91440" bIns="45720" rtlCol="0" anchor="t">
            <a:noAutofit/>
          </a:bodyPr>
          <a:lstStyle/>
          <a:p>
            <a:r>
              <a:rPr lang="en-US"/>
              <a:t>The SBIR and STTR programs were established in 1982 and 1992, respectively.</a:t>
            </a:r>
          </a:p>
          <a:p>
            <a:r>
              <a:rPr lang="en-US">
                <a:cs typeface="Arial"/>
              </a:rPr>
              <a:t>Congress has consistently passed Reauthorization extensions, most recently in late September 2022, as the programs were set to expire on September 30, 2022. </a:t>
            </a:r>
          </a:p>
          <a:p>
            <a:pPr>
              <a:buClr>
                <a:srgbClr val="414A51"/>
              </a:buClr>
            </a:pPr>
            <a:r>
              <a:rPr lang="en-US">
                <a:cs typeface="Arial"/>
              </a:rPr>
              <a:t>The SBIR and STTR Extension Act authorized the programs through September 30, 2025.</a:t>
            </a:r>
          </a:p>
          <a:p>
            <a:pPr lvl="1">
              <a:lnSpc>
                <a:spcPct val="108000"/>
              </a:lnSpc>
              <a:buClr>
                <a:srgbClr val="414A51"/>
              </a:buClr>
            </a:pPr>
            <a:r>
              <a:rPr lang="en-US">
                <a:ea typeface="+mj-lt"/>
                <a:cs typeface="+mj-lt"/>
              </a:rPr>
              <a:t>The bill requires agencies with an SBIR or STTR program to assess the security risks presented by applicants with financial ties or obligations to certain foreign countries. The programs may not make awards to businesses with certain connections to foreign entities.</a:t>
            </a:r>
          </a:p>
          <a:p>
            <a:pPr lvl="1">
              <a:lnSpc>
                <a:spcPct val="108000"/>
              </a:lnSpc>
              <a:buClr>
                <a:srgbClr val="414A51"/>
              </a:buClr>
            </a:pPr>
            <a:r>
              <a:rPr lang="en-US">
                <a:ea typeface="+mj-lt"/>
                <a:cs typeface="+mj-lt"/>
              </a:rPr>
              <a:t>Specifically, assessing t</a:t>
            </a:r>
            <a:r>
              <a:rPr lang="en-US">
                <a:cs typeface="Arial"/>
              </a:rPr>
              <a:t>he </a:t>
            </a:r>
            <a:r>
              <a:rPr lang="en-US" b="1">
                <a:solidFill>
                  <a:srgbClr val="F4A148"/>
                </a:solidFill>
                <a:cs typeface="Arial"/>
              </a:rPr>
              <a:t>cybersecurity practices, patent analysis, employee analysis, and foreign ownership </a:t>
            </a:r>
            <a:r>
              <a:rPr lang="en-US">
                <a:cs typeface="Arial"/>
              </a:rPr>
              <a:t>of a small business concern seeking an award.</a:t>
            </a:r>
          </a:p>
          <a:p>
            <a:pPr lvl="1">
              <a:lnSpc>
                <a:spcPct val="108000"/>
              </a:lnSpc>
              <a:buClr>
                <a:srgbClr val="414A51"/>
              </a:buClr>
            </a:pPr>
            <a:r>
              <a:rPr lang="en-US">
                <a:ea typeface="+mj-lt"/>
                <a:cs typeface="+mj-lt"/>
              </a:rPr>
              <a:t>Not later than 270 days after the date of enactment of this Act (27 June 2023), each Federal agency with an SBIR or STTR program must take a risk based approach as appropriate in implementing a due diligence program</a:t>
            </a:r>
            <a:endParaRPr lang="en-US"/>
          </a:p>
        </p:txBody>
      </p:sp>
      <p:sp>
        <p:nvSpPr>
          <p:cNvPr id="3" name="Title 2">
            <a:extLst>
              <a:ext uri="{FF2B5EF4-FFF2-40B4-BE49-F238E27FC236}">
                <a16:creationId xmlns:a16="http://schemas.microsoft.com/office/drawing/2014/main" id="{AF50835B-F8C5-45E0-91C3-BD32971C0FDB}"/>
              </a:ext>
            </a:extLst>
          </p:cNvPr>
          <p:cNvSpPr>
            <a:spLocks noGrp="1"/>
          </p:cNvSpPr>
          <p:nvPr>
            <p:ph type="title"/>
          </p:nvPr>
        </p:nvSpPr>
        <p:spPr/>
        <p:txBody>
          <a:bodyPr/>
          <a:lstStyle/>
          <a:p>
            <a:r>
              <a:rPr lang="en-US"/>
              <a:t>Program Reauthorization</a:t>
            </a:r>
          </a:p>
        </p:txBody>
      </p:sp>
      <p:sp>
        <p:nvSpPr>
          <p:cNvPr id="4" name="Slide Number Placeholder 3">
            <a:extLst>
              <a:ext uri="{FF2B5EF4-FFF2-40B4-BE49-F238E27FC236}">
                <a16:creationId xmlns:a16="http://schemas.microsoft.com/office/drawing/2014/main" id="{11D059F5-D20D-4CD5-AFAC-A97E3514E35D}"/>
              </a:ext>
            </a:extLst>
          </p:cNvPr>
          <p:cNvSpPr>
            <a:spLocks noGrp="1"/>
          </p:cNvSpPr>
          <p:nvPr>
            <p:ph type="sldNum" sz="quarter" idx="4"/>
          </p:nvPr>
        </p:nvSpPr>
        <p:spPr/>
        <p:txBody>
          <a:bodyPr/>
          <a:lstStyle/>
          <a:p>
            <a:pPr>
              <a:defRPr/>
            </a:pPr>
            <a:fld id="{AC4DA40E-F042-4786-9F90-2440A40F7DC7}" type="slidenum">
              <a:rPr lang="en-US" smtClean="0"/>
              <a:pPr>
                <a:defRPr/>
              </a:pPr>
              <a:t>7</a:t>
            </a:fld>
            <a:endParaRPr lang="en-US"/>
          </a:p>
        </p:txBody>
      </p:sp>
    </p:spTree>
    <p:extLst>
      <p:ext uri="{BB962C8B-B14F-4D97-AF65-F5344CB8AC3E}">
        <p14:creationId xmlns:p14="http://schemas.microsoft.com/office/powerpoint/2010/main" val="37634921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46C780-42A7-42A6-AD01-51687AB2D1DB}"/>
              </a:ext>
            </a:extLst>
          </p:cNvPr>
          <p:cNvSpPr>
            <a:spLocks noGrp="1"/>
          </p:cNvSpPr>
          <p:nvPr>
            <p:ph type="ctrTitle"/>
          </p:nvPr>
        </p:nvSpPr>
        <p:spPr>
          <a:xfrm>
            <a:off x="420624" y="4013200"/>
            <a:ext cx="10363200" cy="685800"/>
          </a:xfrm>
        </p:spPr>
        <p:txBody>
          <a:bodyPr/>
          <a:lstStyle/>
          <a:p>
            <a:r>
              <a:rPr lang="en-US"/>
              <a:t>FY22: Awards and Impact</a:t>
            </a:r>
          </a:p>
        </p:txBody>
      </p:sp>
    </p:spTree>
    <p:extLst>
      <p:ext uri="{BB962C8B-B14F-4D97-AF65-F5344CB8AC3E}">
        <p14:creationId xmlns:p14="http://schemas.microsoft.com/office/powerpoint/2010/main" val="20341321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E51DCAA-B0F3-446B-AF35-2484A8C93D78}"/>
              </a:ext>
            </a:extLst>
          </p:cNvPr>
          <p:cNvSpPr>
            <a:spLocks noGrp="1"/>
          </p:cNvSpPr>
          <p:nvPr>
            <p:ph type="title"/>
          </p:nvPr>
        </p:nvSpPr>
        <p:spPr>
          <a:xfrm>
            <a:off x="272955" y="277912"/>
            <a:ext cx="11080845" cy="610203"/>
          </a:xfrm>
        </p:spPr>
        <p:txBody>
          <a:bodyPr>
            <a:normAutofit/>
          </a:bodyPr>
          <a:lstStyle/>
          <a:p>
            <a:r>
              <a:rPr lang="en-US" b="1">
                <a:solidFill>
                  <a:schemeClr val="bg1"/>
                </a:solidFill>
              </a:rPr>
              <a:t>FY22 Program Awards</a:t>
            </a:r>
          </a:p>
        </p:txBody>
      </p:sp>
      <p:graphicFrame>
        <p:nvGraphicFramePr>
          <p:cNvPr id="5" name="Table 4">
            <a:extLst>
              <a:ext uri="{FF2B5EF4-FFF2-40B4-BE49-F238E27FC236}">
                <a16:creationId xmlns:a16="http://schemas.microsoft.com/office/drawing/2014/main" id="{EE30684D-A33A-4952-8DA9-1B1BC3216170}"/>
              </a:ext>
            </a:extLst>
          </p:cNvPr>
          <p:cNvGraphicFramePr>
            <a:graphicFrameLocks noGrp="1"/>
          </p:cNvGraphicFramePr>
          <p:nvPr>
            <p:extLst>
              <p:ext uri="{D42A27DB-BD31-4B8C-83A1-F6EECF244321}">
                <p14:modId xmlns:p14="http://schemas.microsoft.com/office/powerpoint/2010/main" val="4045063386"/>
              </p:ext>
            </p:extLst>
          </p:nvPr>
        </p:nvGraphicFramePr>
        <p:xfrm>
          <a:off x="272955" y="1197428"/>
          <a:ext cx="11748060" cy="5515608"/>
        </p:xfrm>
        <a:graphic>
          <a:graphicData uri="http://schemas.openxmlformats.org/drawingml/2006/table">
            <a:tbl>
              <a:tblPr firstRow="1" bandRow="1">
                <a:tableStyleId>{5C22544A-7EE6-4342-B048-85BDC9FD1C3A}</a:tableStyleId>
              </a:tblPr>
              <a:tblGrid>
                <a:gridCol w="3776163">
                  <a:extLst>
                    <a:ext uri="{9D8B030D-6E8A-4147-A177-3AD203B41FA5}">
                      <a16:colId xmlns:a16="http://schemas.microsoft.com/office/drawing/2014/main" val="1941328551"/>
                    </a:ext>
                  </a:extLst>
                </a:gridCol>
                <a:gridCol w="2167797">
                  <a:extLst>
                    <a:ext uri="{9D8B030D-6E8A-4147-A177-3AD203B41FA5}">
                      <a16:colId xmlns:a16="http://schemas.microsoft.com/office/drawing/2014/main" val="687757072"/>
                    </a:ext>
                  </a:extLst>
                </a:gridCol>
                <a:gridCol w="2902050">
                  <a:extLst>
                    <a:ext uri="{9D8B030D-6E8A-4147-A177-3AD203B41FA5}">
                      <a16:colId xmlns:a16="http://schemas.microsoft.com/office/drawing/2014/main" val="835604565"/>
                    </a:ext>
                  </a:extLst>
                </a:gridCol>
                <a:gridCol w="2902050">
                  <a:extLst>
                    <a:ext uri="{9D8B030D-6E8A-4147-A177-3AD203B41FA5}">
                      <a16:colId xmlns:a16="http://schemas.microsoft.com/office/drawing/2014/main" val="4060534587"/>
                    </a:ext>
                  </a:extLst>
                </a:gridCol>
              </a:tblGrid>
              <a:tr h="735417">
                <a:tc>
                  <a:txBody>
                    <a:bodyPr/>
                    <a:lstStyle/>
                    <a:p>
                      <a:pPr algn="l" fontAlgn="b"/>
                      <a:r>
                        <a:rPr lang="en-US" sz="1600" u="none" strike="noStrike">
                          <a:effectLst/>
                        </a:rPr>
                        <a:t>Program</a:t>
                      </a:r>
                      <a:endParaRPr lang="en-US" sz="1600" b="1" i="0" u="none" strike="noStrike">
                        <a:solidFill>
                          <a:srgbClr val="000000"/>
                        </a:solidFill>
                        <a:effectLst/>
                        <a:latin typeface="+mn-lt"/>
                      </a:endParaRPr>
                    </a:p>
                  </a:txBody>
                  <a:tcPr marR="9525" marT="9525" marB="0" anchor="ctr"/>
                </a:tc>
                <a:tc>
                  <a:txBody>
                    <a:bodyPr/>
                    <a:lstStyle/>
                    <a:p>
                      <a:pPr algn="ctr" fontAlgn="ctr"/>
                      <a:r>
                        <a:rPr lang="en-US" sz="1600" u="none" strike="noStrike">
                          <a:effectLst/>
                        </a:rPr>
                        <a:t># of Awards</a:t>
                      </a:r>
                      <a:endParaRPr lang="en-US" sz="1600" b="1" i="0" u="none" strike="noStrike">
                        <a:solidFill>
                          <a:srgbClr val="000000"/>
                        </a:solidFill>
                        <a:effectLst/>
                        <a:latin typeface="+mn-lt"/>
                      </a:endParaRPr>
                    </a:p>
                  </a:txBody>
                  <a:tcPr marL="9525" marR="9525" marT="9525" marB="0" anchor="ctr"/>
                </a:tc>
                <a:tc>
                  <a:txBody>
                    <a:bodyPr/>
                    <a:lstStyle/>
                    <a:p>
                      <a:pPr algn="ctr" fontAlgn="ctr"/>
                      <a:r>
                        <a:rPr lang="en-US" sz="1600" u="none" strike="noStrike">
                          <a:effectLst/>
                        </a:rPr>
                        <a:t>$ Value of Awards</a:t>
                      </a:r>
                      <a:endParaRPr lang="en-US" sz="1600" b="1" i="0" u="none" strike="noStrike">
                        <a:solidFill>
                          <a:srgbClr val="000000"/>
                        </a:solidFill>
                        <a:effectLst/>
                        <a:latin typeface="+mn-lt"/>
                      </a:endParaRPr>
                    </a:p>
                  </a:txBody>
                  <a:tcPr marL="9525" marR="9525" marT="9525" marB="0" anchor="ctr"/>
                </a:tc>
                <a:tc>
                  <a:txBody>
                    <a:bodyPr/>
                    <a:lstStyle/>
                    <a:p>
                      <a:pPr algn="ctr" fontAlgn="ctr"/>
                      <a:r>
                        <a:rPr lang="en-US" sz="1600" u="none" strike="noStrike">
                          <a:effectLst/>
                        </a:rPr>
                        <a:t>Investor Funds </a:t>
                      </a:r>
                      <a:endParaRPr lang="en-US" sz="1600" b="1" i="0" u="none" strike="noStrike">
                        <a:solidFill>
                          <a:srgbClr val="000000"/>
                        </a:solidFill>
                        <a:effectLst/>
                        <a:latin typeface="+mn-lt"/>
                      </a:endParaRPr>
                    </a:p>
                  </a:txBody>
                  <a:tcPr marL="9525" marR="9525" marT="9525" marB="0" anchor="ctr"/>
                </a:tc>
                <a:extLst>
                  <a:ext uri="{0D108BD9-81ED-4DB2-BD59-A6C34878D82A}">
                    <a16:rowId xmlns:a16="http://schemas.microsoft.com/office/drawing/2014/main" val="3967499820"/>
                  </a:ext>
                </a:extLst>
              </a:tr>
              <a:tr h="367707">
                <a:tc>
                  <a:txBody>
                    <a:bodyPr/>
                    <a:lstStyle/>
                    <a:p>
                      <a:pPr algn="l" fontAlgn="b"/>
                      <a:r>
                        <a:rPr lang="en-US" sz="1600" u="none" strike="noStrike">
                          <a:effectLst/>
                        </a:rPr>
                        <a:t>SBIR Phase I</a:t>
                      </a:r>
                      <a:endParaRPr lang="en-US" sz="1600" b="0" i="0" u="none" strike="noStrike">
                        <a:solidFill>
                          <a:srgbClr val="000000"/>
                        </a:solidFill>
                        <a:effectLst/>
                        <a:latin typeface="+mn-lt"/>
                      </a:endParaRPr>
                    </a:p>
                  </a:txBody>
                  <a:tcPr marR="9525" marT="9525" marB="0" anchor="ctr"/>
                </a:tc>
                <a:tc>
                  <a:txBody>
                    <a:bodyPr/>
                    <a:lstStyle/>
                    <a:p>
                      <a:pPr algn="ctr" fontAlgn="ctr"/>
                      <a:r>
                        <a:rPr lang="en-US" sz="1600" u="none" strike="noStrike">
                          <a:effectLst/>
                        </a:rPr>
                        <a:t>278</a:t>
                      </a:r>
                      <a:endParaRPr lang="en-US" sz="1600" b="0" i="0" u="none" strike="noStrike">
                        <a:solidFill>
                          <a:srgbClr val="000000"/>
                        </a:solidFill>
                        <a:effectLst/>
                        <a:latin typeface="+mn-lt"/>
                      </a:endParaRPr>
                    </a:p>
                  </a:txBody>
                  <a:tcPr marL="9525" marR="9525" marT="9525" marB="0" anchor="ctr"/>
                </a:tc>
                <a:tc>
                  <a:txBody>
                    <a:bodyPr/>
                    <a:lstStyle/>
                    <a:p>
                      <a:pPr algn="ctr" fontAlgn="ctr"/>
                      <a:r>
                        <a:rPr lang="en-US" sz="1600" u="none" strike="noStrike">
                          <a:effectLst/>
                        </a:rPr>
                        <a:t>$42,160,686</a:t>
                      </a:r>
                      <a:endParaRPr lang="en-US" sz="1600" b="0" i="0" u="none" strike="noStrike">
                        <a:solidFill>
                          <a:srgbClr val="000000"/>
                        </a:solidFill>
                        <a:effectLst/>
                        <a:latin typeface="+mn-lt"/>
                      </a:endParaRPr>
                    </a:p>
                  </a:txBody>
                  <a:tcPr marL="9525" marR="9525" marT="9525" marB="0" anchor="ctr"/>
                </a:tc>
                <a:tc>
                  <a:txBody>
                    <a:bodyPr/>
                    <a:lstStyle/>
                    <a:p>
                      <a:pPr algn="ctr" fontAlgn="b"/>
                      <a:r>
                        <a:rPr lang="en-US" sz="1600" u="none" strike="noStrike">
                          <a:effectLst/>
                        </a:rPr>
                        <a:t>$0</a:t>
                      </a:r>
                      <a:endParaRPr lang="en-US" sz="1600" b="0" i="0" u="none" strike="noStrike">
                        <a:solidFill>
                          <a:srgbClr val="000000"/>
                        </a:solidFill>
                        <a:effectLst/>
                        <a:latin typeface="+mn-lt"/>
                      </a:endParaRPr>
                    </a:p>
                  </a:txBody>
                  <a:tcPr marL="9525" marR="9525" marT="9525" marB="0" anchor="ctr"/>
                </a:tc>
                <a:extLst>
                  <a:ext uri="{0D108BD9-81ED-4DB2-BD59-A6C34878D82A}">
                    <a16:rowId xmlns:a16="http://schemas.microsoft.com/office/drawing/2014/main" val="4279449792"/>
                  </a:ext>
                </a:extLst>
              </a:tr>
              <a:tr h="367707">
                <a:tc>
                  <a:txBody>
                    <a:bodyPr/>
                    <a:lstStyle/>
                    <a:p>
                      <a:pPr algn="l" fontAlgn="b"/>
                      <a:r>
                        <a:rPr lang="en-US" sz="1600" u="none" strike="noStrike">
                          <a:effectLst/>
                        </a:rPr>
                        <a:t>SBIR Phase II</a:t>
                      </a:r>
                      <a:endParaRPr lang="en-US" sz="1600" b="0" i="0" u="none" strike="noStrike">
                        <a:solidFill>
                          <a:srgbClr val="000000"/>
                        </a:solidFill>
                        <a:effectLst/>
                        <a:latin typeface="+mn-lt"/>
                      </a:endParaRPr>
                    </a:p>
                  </a:txBody>
                  <a:tcPr marR="9525" marT="9525" marB="0" anchor="ctr"/>
                </a:tc>
                <a:tc>
                  <a:txBody>
                    <a:bodyPr/>
                    <a:lstStyle/>
                    <a:p>
                      <a:pPr algn="ctr" fontAlgn="ctr"/>
                      <a:r>
                        <a:rPr lang="en-US" sz="1600" u="none" strike="noStrike">
                          <a:effectLst/>
                        </a:rPr>
                        <a:t>124</a:t>
                      </a:r>
                      <a:endParaRPr lang="en-US" sz="1600" b="0" i="0" u="none" strike="noStrike">
                        <a:solidFill>
                          <a:srgbClr val="000000"/>
                        </a:solidFill>
                        <a:effectLst/>
                        <a:latin typeface="+mn-lt"/>
                      </a:endParaRPr>
                    </a:p>
                  </a:txBody>
                  <a:tcPr marL="9525" marR="9525" marT="9525" marB="0" anchor="ctr"/>
                </a:tc>
                <a:tc>
                  <a:txBody>
                    <a:bodyPr/>
                    <a:lstStyle/>
                    <a:p>
                      <a:pPr algn="ctr" fontAlgn="ctr"/>
                      <a:r>
                        <a:rPr lang="en-US" sz="1600" u="none" strike="noStrike">
                          <a:effectLst/>
                        </a:rPr>
                        <a:t>$95,443,491</a:t>
                      </a:r>
                      <a:endParaRPr lang="en-US" sz="1600" b="0" i="0" u="none" strike="noStrike">
                        <a:solidFill>
                          <a:srgbClr val="000000"/>
                        </a:solidFill>
                        <a:effectLst/>
                        <a:latin typeface="+mn-lt"/>
                      </a:endParaRPr>
                    </a:p>
                  </a:txBody>
                  <a:tcPr marL="9525" marR="9525" marT="9525" marB="0" anchor="ctr"/>
                </a:tc>
                <a:tc>
                  <a:txBody>
                    <a:bodyPr/>
                    <a:lstStyle/>
                    <a:p>
                      <a:pPr algn="ctr" fontAlgn="b"/>
                      <a:r>
                        <a:rPr lang="en-US" sz="1600" u="none" strike="noStrike">
                          <a:effectLst/>
                        </a:rPr>
                        <a:t>$0</a:t>
                      </a:r>
                      <a:endParaRPr lang="en-US" sz="1600" b="0" i="0" u="none" strike="noStrike">
                        <a:solidFill>
                          <a:srgbClr val="000000"/>
                        </a:solidFill>
                        <a:effectLst/>
                        <a:latin typeface="+mn-lt"/>
                      </a:endParaRPr>
                    </a:p>
                  </a:txBody>
                  <a:tcPr marL="9525" marR="9525" marT="9525" marB="0" anchor="ctr"/>
                </a:tc>
                <a:extLst>
                  <a:ext uri="{0D108BD9-81ED-4DB2-BD59-A6C34878D82A}">
                    <a16:rowId xmlns:a16="http://schemas.microsoft.com/office/drawing/2014/main" val="10176393"/>
                  </a:ext>
                </a:extLst>
              </a:tr>
              <a:tr h="367707">
                <a:tc>
                  <a:txBody>
                    <a:bodyPr/>
                    <a:lstStyle/>
                    <a:p>
                      <a:pPr algn="l" fontAlgn="b"/>
                      <a:r>
                        <a:rPr lang="en-US" sz="1600" u="none" strike="noStrike">
                          <a:effectLst/>
                        </a:rPr>
                        <a:t>STTR Phase I</a:t>
                      </a:r>
                      <a:endParaRPr lang="en-US" sz="1600" b="0" i="0" u="none" strike="noStrike">
                        <a:solidFill>
                          <a:srgbClr val="000000"/>
                        </a:solidFill>
                        <a:effectLst/>
                        <a:latin typeface="+mn-lt"/>
                      </a:endParaRPr>
                    </a:p>
                  </a:txBody>
                  <a:tcPr marR="9525" marT="9525" marB="0" anchor="ctr"/>
                </a:tc>
                <a:tc>
                  <a:txBody>
                    <a:bodyPr/>
                    <a:lstStyle/>
                    <a:p>
                      <a:pPr algn="ctr" fontAlgn="ctr"/>
                      <a:r>
                        <a:rPr lang="en-US" sz="1600" u="none" strike="noStrike">
                          <a:effectLst/>
                        </a:rPr>
                        <a:t>53</a:t>
                      </a:r>
                      <a:endParaRPr lang="en-US" sz="1600" b="0" i="0" u="none" strike="noStrike">
                        <a:solidFill>
                          <a:srgbClr val="000000"/>
                        </a:solidFill>
                        <a:effectLst/>
                        <a:latin typeface="+mn-lt"/>
                      </a:endParaRPr>
                    </a:p>
                  </a:txBody>
                  <a:tcPr marL="9525" marR="9525" marT="9525" marB="0" anchor="ctr"/>
                </a:tc>
                <a:tc>
                  <a:txBody>
                    <a:bodyPr/>
                    <a:lstStyle/>
                    <a:p>
                      <a:pPr algn="ctr" fontAlgn="ctr"/>
                      <a:r>
                        <a:rPr lang="en-US" sz="1600" u="none" strike="noStrike">
                          <a:effectLst/>
                        </a:rPr>
                        <a:t>$8,101,656</a:t>
                      </a:r>
                      <a:endParaRPr lang="en-US" sz="1600" b="0" i="0" u="none" strike="noStrike">
                        <a:solidFill>
                          <a:srgbClr val="000000"/>
                        </a:solidFill>
                        <a:effectLst/>
                        <a:latin typeface="+mn-lt"/>
                      </a:endParaRPr>
                    </a:p>
                  </a:txBody>
                  <a:tcPr marL="9525" marR="9525" marT="9525" marB="0" anchor="ctr"/>
                </a:tc>
                <a:tc>
                  <a:txBody>
                    <a:bodyPr/>
                    <a:lstStyle/>
                    <a:p>
                      <a:pPr algn="ctr" fontAlgn="b"/>
                      <a:r>
                        <a:rPr lang="en-US" sz="1600" u="none" strike="noStrike">
                          <a:effectLst/>
                        </a:rPr>
                        <a:t>$0</a:t>
                      </a:r>
                      <a:endParaRPr lang="en-US" sz="1600" b="0" i="0" u="none" strike="noStrike">
                        <a:solidFill>
                          <a:srgbClr val="000000"/>
                        </a:solidFill>
                        <a:effectLst/>
                        <a:latin typeface="+mn-lt"/>
                      </a:endParaRPr>
                    </a:p>
                  </a:txBody>
                  <a:tcPr marL="9525" marR="9525" marT="9525" marB="0" anchor="ctr"/>
                </a:tc>
                <a:extLst>
                  <a:ext uri="{0D108BD9-81ED-4DB2-BD59-A6C34878D82A}">
                    <a16:rowId xmlns:a16="http://schemas.microsoft.com/office/drawing/2014/main" val="2875031189"/>
                  </a:ext>
                </a:extLst>
              </a:tr>
              <a:tr h="367707">
                <a:tc>
                  <a:txBody>
                    <a:bodyPr/>
                    <a:lstStyle/>
                    <a:p>
                      <a:pPr algn="l" fontAlgn="b"/>
                      <a:r>
                        <a:rPr lang="en-US" sz="1600" u="none" strike="noStrike">
                          <a:effectLst/>
                        </a:rPr>
                        <a:t>STTR Phase II</a:t>
                      </a:r>
                      <a:endParaRPr lang="en-US" sz="1600" b="0" i="0" u="none" strike="noStrike">
                        <a:solidFill>
                          <a:srgbClr val="000000"/>
                        </a:solidFill>
                        <a:effectLst/>
                        <a:latin typeface="+mn-lt"/>
                      </a:endParaRPr>
                    </a:p>
                  </a:txBody>
                  <a:tcPr marR="9525" marT="9525" marB="0" anchor="ctr"/>
                </a:tc>
                <a:tc>
                  <a:txBody>
                    <a:bodyPr/>
                    <a:lstStyle/>
                    <a:p>
                      <a:pPr algn="ctr" fontAlgn="ctr"/>
                      <a:r>
                        <a:rPr lang="en-US" sz="1600" u="none" strike="noStrike">
                          <a:effectLst/>
                        </a:rPr>
                        <a:t>20</a:t>
                      </a:r>
                      <a:endParaRPr lang="en-US" sz="1600" b="0" i="0" u="none" strike="noStrike">
                        <a:solidFill>
                          <a:srgbClr val="000000"/>
                        </a:solidFill>
                        <a:effectLst/>
                        <a:latin typeface="+mn-lt"/>
                      </a:endParaRPr>
                    </a:p>
                  </a:txBody>
                  <a:tcPr marL="9525" marR="9525" marT="9525" marB="0" anchor="ctr"/>
                </a:tc>
                <a:tc>
                  <a:txBody>
                    <a:bodyPr/>
                    <a:lstStyle/>
                    <a:p>
                      <a:pPr algn="ctr" fontAlgn="ctr"/>
                      <a:r>
                        <a:rPr lang="en-US" sz="1600" u="none" strike="noStrike">
                          <a:effectLst/>
                        </a:rPr>
                        <a:t>$15,043,314</a:t>
                      </a:r>
                      <a:endParaRPr lang="en-US" sz="1600" b="0" i="0" u="none" strike="noStrike">
                        <a:solidFill>
                          <a:srgbClr val="000000"/>
                        </a:solidFill>
                        <a:effectLst/>
                        <a:latin typeface="+mn-lt"/>
                      </a:endParaRPr>
                    </a:p>
                  </a:txBody>
                  <a:tcPr marL="9525" marR="9525" marT="9525" marB="0" anchor="ctr"/>
                </a:tc>
                <a:tc>
                  <a:txBody>
                    <a:bodyPr/>
                    <a:lstStyle/>
                    <a:p>
                      <a:pPr algn="ctr" fontAlgn="b"/>
                      <a:r>
                        <a:rPr lang="en-US" sz="1600" u="none" strike="noStrike">
                          <a:effectLst/>
                        </a:rPr>
                        <a:t>$0</a:t>
                      </a:r>
                      <a:endParaRPr lang="en-US" sz="1600" b="0" i="0" u="none" strike="noStrike">
                        <a:solidFill>
                          <a:srgbClr val="000000"/>
                        </a:solidFill>
                        <a:effectLst/>
                        <a:latin typeface="+mn-lt"/>
                      </a:endParaRPr>
                    </a:p>
                  </a:txBody>
                  <a:tcPr marL="9525" marR="9525" marT="9525" marB="0" anchor="ctr"/>
                </a:tc>
                <a:extLst>
                  <a:ext uri="{0D108BD9-81ED-4DB2-BD59-A6C34878D82A}">
                    <a16:rowId xmlns:a16="http://schemas.microsoft.com/office/drawing/2014/main" val="1331540458"/>
                  </a:ext>
                </a:extLst>
              </a:tr>
              <a:tr h="367707">
                <a:tc>
                  <a:txBody>
                    <a:bodyPr/>
                    <a:lstStyle/>
                    <a:p>
                      <a:pPr algn="l" fontAlgn="b"/>
                      <a:endParaRPr lang="en-US" sz="1600" b="0" i="0" u="none" strike="noStrike">
                        <a:solidFill>
                          <a:srgbClr val="000000"/>
                        </a:solidFill>
                        <a:effectLst/>
                        <a:latin typeface="+mn-lt"/>
                      </a:endParaRPr>
                    </a:p>
                  </a:txBody>
                  <a:tcPr marR="9525" marT="9525" marB="0" anchor="ctr"/>
                </a:tc>
                <a:tc>
                  <a:txBody>
                    <a:bodyPr/>
                    <a:lstStyle/>
                    <a:p>
                      <a:pPr algn="ctr" fontAlgn="ctr"/>
                      <a:endParaRPr lang="en-US" sz="1600" b="0" i="0" u="none" strike="noStrike">
                        <a:solidFill>
                          <a:srgbClr val="000000"/>
                        </a:solidFill>
                        <a:effectLst/>
                        <a:latin typeface="+mn-lt"/>
                      </a:endParaRPr>
                    </a:p>
                  </a:txBody>
                  <a:tcPr marL="9525" marR="9525" marT="9525" marB="0" anchor="ctr"/>
                </a:tc>
                <a:tc>
                  <a:txBody>
                    <a:bodyPr/>
                    <a:lstStyle/>
                    <a:p>
                      <a:pPr algn="ctr" fontAlgn="ctr"/>
                      <a:endParaRPr lang="en-US" sz="1600" b="0" i="0" u="none" strike="noStrike">
                        <a:solidFill>
                          <a:srgbClr val="000000"/>
                        </a:solidFill>
                        <a:effectLst/>
                        <a:latin typeface="+mn-lt"/>
                      </a:endParaRPr>
                    </a:p>
                  </a:txBody>
                  <a:tcPr marL="9525" marR="9525" marT="9525" marB="0" anchor="ctr"/>
                </a:tc>
                <a:tc>
                  <a:txBody>
                    <a:bodyPr/>
                    <a:lstStyle/>
                    <a:p>
                      <a:pPr algn="ctr" fontAlgn="b"/>
                      <a:endParaRPr lang="en-US" sz="1600" b="0" i="0" u="none" strike="noStrike">
                        <a:solidFill>
                          <a:srgbClr val="000000"/>
                        </a:solidFill>
                        <a:effectLst/>
                        <a:latin typeface="+mn-lt"/>
                      </a:endParaRPr>
                    </a:p>
                  </a:txBody>
                  <a:tcPr marL="9525" marR="9525" marT="9525" marB="0" anchor="ctr"/>
                </a:tc>
                <a:extLst>
                  <a:ext uri="{0D108BD9-81ED-4DB2-BD59-A6C34878D82A}">
                    <a16:rowId xmlns:a16="http://schemas.microsoft.com/office/drawing/2014/main" val="3406995785"/>
                  </a:ext>
                </a:extLst>
              </a:tr>
              <a:tr h="367707">
                <a:tc>
                  <a:txBody>
                    <a:bodyPr/>
                    <a:lstStyle/>
                    <a:p>
                      <a:pPr algn="l" fontAlgn="b"/>
                      <a:r>
                        <a:rPr lang="en-US" sz="1600" u="none" strike="noStrike">
                          <a:effectLst/>
                        </a:rPr>
                        <a:t>SBIR Phase II-E</a:t>
                      </a:r>
                      <a:endParaRPr lang="en-US" sz="1600" b="0" i="0" u="none" strike="noStrike">
                        <a:solidFill>
                          <a:srgbClr val="000000"/>
                        </a:solidFill>
                        <a:effectLst/>
                        <a:latin typeface="+mn-lt"/>
                      </a:endParaRPr>
                    </a:p>
                  </a:txBody>
                  <a:tcPr marR="9525" marT="9525" marB="0" anchor="ctr"/>
                </a:tc>
                <a:tc>
                  <a:txBody>
                    <a:bodyPr/>
                    <a:lstStyle/>
                    <a:p>
                      <a:pPr algn="ctr" fontAlgn="ctr"/>
                      <a:r>
                        <a:rPr lang="en-US" sz="1600" u="none" strike="noStrike">
                          <a:effectLst/>
                        </a:rPr>
                        <a:t>44</a:t>
                      </a:r>
                      <a:endParaRPr lang="en-US" sz="1600" b="0" i="0" u="none" strike="noStrike">
                        <a:solidFill>
                          <a:srgbClr val="000000"/>
                        </a:solidFill>
                        <a:effectLst/>
                        <a:latin typeface="+mn-lt"/>
                      </a:endParaRPr>
                    </a:p>
                  </a:txBody>
                  <a:tcPr marL="9525" marR="9525" marT="9525" marB="0" anchor="ctr"/>
                </a:tc>
                <a:tc>
                  <a:txBody>
                    <a:bodyPr/>
                    <a:lstStyle/>
                    <a:p>
                      <a:pPr algn="ctr" fontAlgn="ctr"/>
                      <a:r>
                        <a:rPr lang="en-US" sz="1600" u="none" strike="noStrike">
                          <a:effectLst/>
                        </a:rPr>
                        <a:t>$11,146,181</a:t>
                      </a:r>
                      <a:endParaRPr lang="en-US" sz="1600" b="0" i="0" u="none" strike="noStrike">
                        <a:solidFill>
                          <a:srgbClr val="000000"/>
                        </a:solidFill>
                        <a:effectLst/>
                        <a:latin typeface="+mn-lt"/>
                      </a:endParaRPr>
                    </a:p>
                  </a:txBody>
                  <a:tcPr marL="9525" marR="9525" marT="9525" marB="0" anchor="ctr"/>
                </a:tc>
                <a:tc>
                  <a:txBody>
                    <a:bodyPr/>
                    <a:lstStyle/>
                    <a:p>
                      <a:pPr algn="ctr" fontAlgn="b"/>
                      <a:r>
                        <a:rPr lang="en-US" sz="1600" u="none" strike="noStrike">
                          <a:effectLst/>
                        </a:rPr>
                        <a:t>$11,831,885</a:t>
                      </a:r>
                      <a:endParaRPr lang="en-US" sz="1600" b="0" i="0" u="none" strike="noStrike">
                        <a:solidFill>
                          <a:srgbClr val="000000"/>
                        </a:solidFill>
                        <a:effectLst/>
                        <a:latin typeface="+mn-lt"/>
                      </a:endParaRPr>
                    </a:p>
                  </a:txBody>
                  <a:tcPr marL="9525" marR="9525" marT="9525" marB="0" anchor="ctr"/>
                </a:tc>
                <a:extLst>
                  <a:ext uri="{0D108BD9-81ED-4DB2-BD59-A6C34878D82A}">
                    <a16:rowId xmlns:a16="http://schemas.microsoft.com/office/drawing/2014/main" val="2909832074"/>
                  </a:ext>
                </a:extLst>
              </a:tr>
              <a:tr h="367707">
                <a:tc>
                  <a:txBody>
                    <a:bodyPr/>
                    <a:lstStyle/>
                    <a:p>
                      <a:pPr algn="l" fontAlgn="b"/>
                      <a:r>
                        <a:rPr lang="en-US" sz="1600" u="none" strike="noStrike">
                          <a:effectLst/>
                        </a:rPr>
                        <a:t>STTR Phase II-E</a:t>
                      </a:r>
                      <a:endParaRPr lang="en-US" sz="1600" b="0" i="0" u="none" strike="noStrike">
                        <a:solidFill>
                          <a:srgbClr val="000000"/>
                        </a:solidFill>
                        <a:effectLst/>
                        <a:latin typeface="+mn-lt"/>
                      </a:endParaRPr>
                    </a:p>
                  </a:txBody>
                  <a:tcPr marR="9525" marT="9525" marB="0" anchor="ctr"/>
                </a:tc>
                <a:tc>
                  <a:txBody>
                    <a:bodyPr/>
                    <a:lstStyle/>
                    <a:p>
                      <a:pPr algn="ctr" fontAlgn="ctr"/>
                      <a:r>
                        <a:rPr lang="en-US" sz="1600" u="none" strike="noStrike">
                          <a:effectLst/>
                        </a:rPr>
                        <a:t>7</a:t>
                      </a:r>
                      <a:endParaRPr lang="en-US" sz="1600" b="0" i="0" u="none" strike="noStrike">
                        <a:solidFill>
                          <a:srgbClr val="000000"/>
                        </a:solidFill>
                        <a:effectLst/>
                        <a:latin typeface="+mn-lt"/>
                      </a:endParaRPr>
                    </a:p>
                  </a:txBody>
                  <a:tcPr marL="9525" marR="9525" marT="9525" marB="0" anchor="ctr"/>
                </a:tc>
                <a:tc>
                  <a:txBody>
                    <a:bodyPr/>
                    <a:lstStyle/>
                    <a:p>
                      <a:pPr algn="ctr" fontAlgn="ctr"/>
                      <a:r>
                        <a:rPr lang="en-US" sz="1600" u="none" strike="noStrike">
                          <a:effectLst/>
                        </a:rPr>
                        <a:t>$1,839,438</a:t>
                      </a:r>
                      <a:endParaRPr lang="en-US" sz="1600" b="0" i="0" u="none" strike="noStrike">
                        <a:solidFill>
                          <a:srgbClr val="000000"/>
                        </a:solidFill>
                        <a:effectLst/>
                        <a:latin typeface="+mn-lt"/>
                      </a:endParaRPr>
                    </a:p>
                  </a:txBody>
                  <a:tcPr marL="9525" marR="9525" marT="9525" marB="0" anchor="ctr"/>
                </a:tc>
                <a:tc>
                  <a:txBody>
                    <a:bodyPr/>
                    <a:lstStyle/>
                    <a:p>
                      <a:pPr algn="ctr" fontAlgn="b"/>
                      <a:r>
                        <a:rPr lang="en-US" sz="1600" u="none" strike="noStrike">
                          <a:effectLst/>
                        </a:rPr>
                        <a:t>$1,995,330</a:t>
                      </a:r>
                      <a:endParaRPr lang="en-US" sz="1600" b="0" i="0" u="none" strike="noStrike">
                        <a:solidFill>
                          <a:srgbClr val="000000"/>
                        </a:solidFill>
                        <a:effectLst/>
                        <a:latin typeface="+mn-lt"/>
                      </a:endParaRPr>
                    </a:p>
                  </a:txBody>
                  <a:tcPr marL="9525" marR="9525" marT="9525" marB="0" anchor="ctr"/>
                </a:tc>
                <a:extLst>
                  <a:ext uri="{0D108BD9-81ED-4DB2-BD59-A6C34878D82A}">
                    <a16:rowId xmlns:a16="http://schemas.microsoft.com/office/drawing/2014/main" val="2627699582"/>
                  </a:ext>
                </a:extLst>
              </a:tr>
              <a:tr h="367707">
                <a:tc>
                  <a:txBody>
                    <a:bodyPr/>
                    <a:lstStyle/>
                    <a:p>
                      <a:pPr algn="l" fontAlgn="b"/>
                      <a:r>
                        <a:rPr lang="en-US" sz="1600" u="none" strike="noStrike">
                          <a:effectLst/>
                        </a:rPr>
                        <a:t>CCRPP</a:t>
                      </a:r>
                      <a:endParaRPr lang="en-US" sz="1600" b="0" i="0" u="none" strike="noStrike">
                        <a:solidFill>
                          <a:srgbClr val="000000"/>
                        </a:solidFill>
                        <a:effectLst/>
                        <a:latin typeface="+mn-lt"/>
                      </a:endParaRPr>
                    </a:p>
                  </a:txBody>
                  <a:tcPr marR="9525" marT="9525" marB="0" anchor="ctr"/>
                </a:tc>
                <a:tc>
                  <a:txBody>
                    <a:bodyPr/>
                    <a:lstStyle/>
                    <a:p>
                      <a:pPr algn="ctr" fontAlgn="ctr"/>
                      <a:r>
                        <a:rPr lang="en-US" sz="1600" u="none" strike="noStrike">
                          <a:effectLst/>
                        </a:rPr>
                        <a:t>6</a:t>
                      </a:r>
                      <a:endParaRPr lang="en-US" sz="1600" b="0" i="0" u="none" strike="noStrike">
                        <a:solidFill>
                          <a:srgbClr val="000000"/>
                        </a:solidFill>
                        <a:effectLst/>
                        <a:latin typeface="+mn-lt"/>
                      </a:endParaRPr>
                    </a:p>
                  </a:txBody>
                  <a:tcPr marL="9525" marR="9525" marT="9525" marB="0" anchor="ctr"/>
                </a:tc>
                <a:tc>
                  <a:txBody>
                    <a:bodyPr/>
                    <a:lstStyle/>
                    <a:p>
                      <a:pPr algn="ctr" fontAlgn="ctr"/>
                      <a:r>
                        <a:rPr lang="en-US" sz="1600" u="none" strike="noStrike">
                          <a:effectLst/>
                        </a:rPr>
                        <a:t>$8,025,433</a:t>
                      </a:r>
                      <a:endParaRPr lang="en-US" sz="1600" b="0" i="0" u="none" strike="noStrike">
                        <a:solidFill>
                          <a:srgbClr val="000000"/>
                        </a:solidFill>
                        <a:effectLst/>
                        <a:latin typeface="+mn-lt"/>
                      </a:endParaRPr>
                    </a:p>
                  </a:txBody>
                  <a:tcPr marL="9525" marR="9525" marT="9525" marB="0" anchor="ctr"/>
                </a:tc>
                <a:tc>
                  <a:txBody>
                    <a:bodyPr/>
                    <a:lstStyle/>
                    <a:p>
                      <a:pPr algn="ctr" fontAlgn="b"/>
                      <a:r>
                        <a:rPr lang="en-US" sz="1600" u="none" strike="noStrike">
                          <a:effectLst/>
                        </a:rPr>
                        <a:t>$8,879,301</a:t>
                      </a:r>
                      <a:endParaRPr lang="en-US" sz="1600" b="0" i="0" u="none" strike="noStrike">
                        <a:solidFill>
                          <a:srgbClr val="000000"/>
                        </a:solidFill>
                        <a:effectLst/>
                        <a:latin typeface="+mn-lt"/>
                      </a:endParaRPr>
                    </a:p>
                  </a:txBody>
                  <a:tcPr marL="9525" marR="9525" marT="9525" marB="0" anchor="ctr"/>
                </a:tc>
                <a:extLst>
                  <a:ext uri="{0D108BD9-81ED-4DB2-BD59-A6C34878D82A}">
                    <a16:rowId xmlns:a16="http://schemas.microsoft.com/office/drawing/2014/main" val="6262167"/>
                  </a:ext>
                </a:extLst>
              </a:tr>
              <a:tr h="367707">
                <a:tc>
                  <a:txBody>
                    <a:bodyPr/>
                    <a:lstStyle/>
                    <a:p>
                      <a:pPr algn="l" fontAlgn="b"/>
                      <a:r>
                        <a:rPr lang="en-US" sz="1600" u="none" strike="noStrike">
                          <a:effectLst/>
                        </a:rPr>
                        <a:t>Sequentials</a:t>
                      </a:r>
                      <a:endParaRPr lang="en-US" sz="1600" b="0" i="0" u="none" strike="noStrike">
                        <a:solidFill>
                          <a:srgbClr val="000000"/>
                        </a:solidFill>
                        <a:effectLst/>
                        <a:latin typeface="+mn-lt"/>
                      </a:endParaRPr>
                    </a:p>
                  </a:txBody>
                  <a:tcPr marR="9525" marT="9525" marB="0" anchor="ctr"/>
                </a:tc>
                <a:tc>
                  <a:txBody>
                    <a:bodyPr/>
                    <a:lstStyle/>
                    <a:p>
                      <a:pPr algn="ctr" fontAlgn="ctr"/>
                      <a:r>
                        <a:rPr lang="en-US" sz="1600" u="none" strike="noStrike">
                          <a:effectLst/>
                        </a:rPr>
                        <a:t>7</a:t>
                      </a:r>
                      <a:endParaRPr lang="en-US" sz="1600" b="0" i="0" u="none" strike="noStrike">
                        <a:solidFill>
                          <a:srgbClr val="000000"/>
                        </a:solidFill>
                        <a:effectLst/>
                        <a:latin typeface="+mn-lt"/>
                      </a:endParaRPr>
                    </a:p>
                  </a:txBody>
                  <a:tcPr marL="9525" marR="9525" marT="9525" marB="0" anchor="ctr"/>
                </a:tc>
                <a:tc>
                  <a:txBody>
                    <a:bodyPr/>
                    <a:lstStyle/>
                    <a:p>
                      <a:pPr algn="ctr" fontAlgn="ctr"/>
                      <a:r>
                        <a:rPr lang="en-US" sz="1600" u="none" strike="noStrike">
                          <a:effectLst/>
                        </a:rPr>
                        <a:t>$29,339,400</a:t>
                      </a:r>
                      <a:endParaRPr lang="en-US" sz="1600" b="0" i="0" u="none" strike="noStrike">
                        <a:solidFill>
                          <a:srgbClr val="000000"/>
                        </a:solidFill>
                        <a:effectLst/>
                        <a:latin typeface="+mn-lt"/>
                      </a:endParaRPr>
                    </a:p>
                  </a:txBody>
                  <a:tcPr marL="9525" marR="9525" marT="9525" marB="0" anchor="ctr"/>
                </a:tc>
                <a:tc>
                  <a:txBody>
                    <a:bodyPr/>
                    <a:lstStyle/>
                    <a:p>
                      <a:pPr algn="ctr" fontAlgn="b"/>
                      <a:r>
                        <a:rPr lang="en-US" sz="1600" u="none" strike="noStrike">
                          <a:effectLst/>
                        </a:rPr>
                        <a:t>$0</a:t>
                      </a:r>
                      <a:endParaRPr lang="en-US" sz="1600" b="0" i="0" u="none" strike="noStrike">
                        <a:solidFill>
                          <a:srgbClr val="000000"/>
                        </a:solidFill>
                        <a:effectLst/>
                        <a:latin typeface="+mn-lt"/>
                      </a:endParaRPr>
                    </a:p>
                  </a:txBody>
                  <a:tcPr marL="9525" marR="9525" marT="9525" marB="0" anchor="ctr"/>
                </a:tc>
                <a:extLst>
                  <a:ext uri="{0D108BD9-81ED-4DB2-BD59-A6C34878D82A}">
                    <a16:rowId xmlns:a16="http://schemas.microsoft.com/office/drawing/2014/main" val="188704674"/>
                  </a:ext>
                </a:extLst>
              </a:tr>
              <a:tr h="367707">
                <a:tc>
                  <a:txBody>
                    <a:bodyPr/>
                    <a:lstStyle/>
                    <a:p>
                      <a:pPr algn="l" fontAlgn="b"/>
                      <a:r>
                        <a:rPr lang="en-US" sz="1600" u="none" strike="noStrike">
                          <a:effectLst/>
                        </a:rPr>
                        <a:t>SBIR Phase III</a:t>
                      </a:r>
                      <a:endParaRPr lang="en-US" sz="1600" b="0" i="0" u="none" strike="noStrike">
                        <a:solidFill>
                          <a:srgbClr val="000000"/>
                        </a:solidFill>
                        <a:effectLst/>
                        <a:latin typeface="+mn-lt"/>
                      </a:endParaRPr>
                    </a:p>
                  </a:txBody>
                  <a:tcPr marR="9525" marT="9525" marB="0" anchor="ctr"/>
                </a:tc>
                <a:tc>
                  <a:txBody>
                    <a:bodyPr/>
                    <a:lstStyle/>
                    <a:p>
                      <a:pPr algn="ctr" fontAlgn="ctr"/>
                      <a:r>
                        <a:rPr lang="en-US" sz="1600" u="none" strike="noStrike">
                          <a:effectLst/>
                        </a:rPr>
                        <a:t>66</a:t>
                      </a:r>
                      <a:endParaRPr lang="en-US" sz="1600" b="0" i="0" u="none" strike="noStrike">
                        <a:solidFill>
                          <a:srgbClr val="000000"/>
                        </a:solidFill>
                        <a:effectLst/>
                        <a:latin typeface="+mn-lt"/>
                      </a:endParaRPr>
                    </a:p>
                  </a:txBody>
                  <a:tcPr marL="9525" marR="9525" marT="9525" marB="0" anchor="ctr"/>
                </a:tc>
                <a:tc>
                  <a:txBody>
                    <a:bodyPr/>
                    <a:lstStyle/>
                    <a:p>
                      <a:pPr algn="ctr" fontAlgn="ctr"/>
                      <a:r>
                        <a:rPr lang="en-US" sz="1600" u="none" strike="noStrike">
                          <a:effectLst/>
                        </a:rPr>
                        <a:t>$0</a:t>
                      </a:r>
                      <a:endParaRPr lang="en-US" sz="1600" b="0" i="0" u="none" strike="noStrike">
                        <a:solidFill>
                          <a:srgbClr val="000000"/>
                        </a:solidFill>
                        <a:effectLst/>
                        <a:latin typeface="+mn-lt"/>
                      </a:endParaRPr>
                    </a:p>
                  </a:txBody>
                  <a:tcPr marL="9525" marR="9525" marT="9525" marB="0" anchor="ctr"/>
                </a:tc>
                <a:tc>
                  <a:txBody>
                    <a:bodyPr/>
                    <a:lstStyle/>
                    <a:p>
                      <a:pPr algn="ctr" fontAlgn="b"/>
                      <a:r>
                        <a:rPr lang="en-US" sz="1600" u="none" strike="noStrike">
                          <a:effectLst/>
                        </a:rPr>
                        <a:t>$22,319,624</a:t>
                      </a:r>
                      <a:endParaRPr lang="en-US" sz="1600" b="0" i="0" u="none" strike="noStrike">
                        <a:solidFill>
                          <a:srgbClr val="000000"/>
                        </a:solidFill>
                        <a:effectLst/>
                        <a:latin typeface="+mn-lt"/>
                      </a:endParaRPr>
                    </a:p>
                  </a:txBody>
                  <a:tcPr marL="9525" marR="9525" marT="9525" marB="0" anchor="ctr"/>
                </a:tc>
                <a:extLst>
                  <a:ext uri="{0D108BD9-81ED-4DB2-BD59-A6C34878D82A}">
                    <a16:rowId xmlns:a16="http://schemas.microsoft.com/office/drawing/2014/main" val="485512813"/>
                  </a:ext>
                </a:extLst>
              </a:tr>
              <a:tr h="367707">
                <a:tc>
                  <a:txBody>
                    <a:bodyPr/>
                    <a:lstStyle/>
                    <a:p>
                      <a:pPr algn="l" fontAlgn="b"/>
                      <a:r>
                        <a:rPr lang="en-US" sz="1600" u="none" strike="noStrike">
                          <a:effectLst/>
                        </a:rPr>
                        <a:t>STTR Phase III</a:t>
                      </a:r>
                      <a:endParaRPr lang="en-US" sz="1600" b="0" i="0" u="none" strike="noStrike">
                        <a:solidFill>
                          <a:srgbClr val="000000"/>
                        </a:solidFill>
                        <a:effectLst/>
                        <a:latin typeface="+mn-lt"/>
                      </a:endParaRPr>
                    </a:p>
                  </a:txBody>
                  <a:tcPr marR="9525" marT="9525" marB="0" anchor="ctr"/>
                </a:tc>
                <a:tc>
                  <a:txBody>
                    <a:bodyPr/>
                    <a:lstStyle/>
                    <a:p>
                      <a:pPr algn="ctr" fontAlgn="ctr"/>
                      <a:r>
                        <a:rPr lang="en-US" sz="1600" u="none" strike="noStrike">
                          <a:effectLst/>
                        </a:rPr>
                        <a:t>8</a:t>
                      </a:r>
                      <a:endParaRPr lang="en-US" sz="1600" b="0" i="0" u="none" strike="noStrike">
                        <a:solidFill>
                          <a:srgbClr val="000000"/>
                        </a:solidFill>
                        <a:effectLst/>
                        <a:latin typeface="+mn-lt"/>
                      </a:endParaRPr>
                    </a:p>
                  </a:txBody>
                  <a:tcPr marL="9525" marR="9525" marT="9525" marB="0" anchor="ctr"/>
                </a:tc>
                <a:tc>
                  <a:txBody>
                    <a:bodyPr/>
                    <a:lstStyle/>
                    <a:p>
                      <a:pPr algn="ctr" fontAlgn="ctr"/>
                      <a:r>
                        <a:rPr lang="en-US" sz="1600" u="none" strike="noStrike">
                          <a:effectLst/>
                        </a:rPr>
                        <a:t>$0</a:t>
                      </a:r>
                      <a:endParaRPr lang="en-US" sz="1600" b="0" i="0" u="none" strike="noStrike">
                        <a:solidFill>
                          <a:srgbClr val="000000"/>
                        </a:solidFill>
                        <a:effectLst/>
                        <a:latin typeface="+mn-lt"/>
                      </a:endParaRPr>
                    </a:p>
                  </a:txBody>
                  <a:tcPr marL="9525" marR="9525" marT="9525" marB="0" anchor="ctr"/>
                </a:tc>
                <a:tc>
                  <a:txBody>
                    <a:bodyPr/>
                    <a:lstStyle/>
                    <a:p>
                      <a:pPr algn="ctr" fontAlgn="b"/>
                      <a:r>
                        <a:rPr lang="en-US" sz="1600" u="none" strike="noStrike">
                          <a:effectLst/>
                        </a:rPr>
                        <a:t>$2,720,460</a:t>
                      </a:r>
                      <a:endParaRPr lang="en-US" sz="1600" b="0" i="0" u="none" strike="noStrike">
                        <a:solidFill>
                          <a:srgbClr val="000000"/>
                        </a:solidFill>
                        <a:effectLst/>
                        <a:latin typeface="+mn-lt"/>
                      </a:endParaRPr>
                    </a:p>
                  </a:txBody>
                  <a:tcPr marL="9525" marR="9525" marT="9525" marB="0" anchor="ctr"/>
                </a:tc>
                <a:extLst>
                  <a:ext uri="{0D108BD9-81ED-4DB2-BD59-A6C34878D82A}">
                    <a16:rowId xmlns:a16="http://schemas.microsoft.com/office/drawing/2014/main" val="418704260"/>
                  </a:ext>
                </a:extLst>
              </a:tr>
              <a:tr h="367707">
                <a:tc>
                  <a:txBody>
                    <a:bodyPr/>
                    <a:lstStyle/>
                    <a:p>
                      <a:pPr algn="l" fontAlgn="b"/>
                      <a:endParaRPr lang="en-US" sz="1600" b="0" i="0" u="none" strike="noStrike">
                        <a:solidFill>
                          <a:srgbClr val="000000"/>
                        </a:solidFill>
                        <a:effectLst/>
                        <a:latin typeface="+mn-lt"/>
                      </a:endParaRPr>
                    </a:p>
                  </a:txBody>
                  <a:tcPr marR="9525" marT="9525" marB="0" anchor="ctr"/>
                </a:tc>
                <a:tc>
                  <a:txBody>
                    <a:bodyPr/>
                    <a:lstStyle/>
                    <a:p>
                      <a:pPr algn="ctr" fontAlgn="ctr"/>
                      <a:endParaRPr lang="en-US" sz="1600" b="0" i="0" u="none" strike="noStrike">
                        <a:solidFill>
                          <a:srgbClr val="000000"/>
                        </a:solidFill>
                        <a:effectLst/>
                        <a:latin typeface="+mn-lt"/>
                      </a:endParaRPr>
                    </a:p>
                  </a:txBody>
                  <a:tcPr marL="9525" marR="9525" marT="9525" marB="0" anchor="ctr"/>
                </a:tc>
                <a:tc>
                  <a:txBody>
                    <a:bodyPr/>
                    <a:lstStyle/>
                    <a:p>
                      <a:pPr algn="ctr" fontAlgn="ctr"/>
                      <a:endParaRPr lang="en-US" sz="1600" b="0" i="0" u="none" strike="noStrike">
                        <a:solidFill>
                          <a:srgbClr val="000000"/>
                        </a:solidFill>
                        <a:effectLst/>
                        <a:latin typeface="+mn-lt"/>
                      </a:endParaRPr>
                    </a:p>
                  </a:txBody>
                  <a:tcPr marL="9525" marR="9525" marT="9525" marB="0" anchor="ctr"/>
                </a:tc>
                <a:tc>
                  <a:txBody>
                    <a:bodyPr/>
                    <a:lstStyle/>
                    <a:p>
                      <a:pPr algn="ctr" fontAlgn="b"/>
                      <a:endParaRPr lang="en-US" sz="1600" b="0" i="0" u="none" strike="noStrike">
                        <a:solidFill>
                          <a:srgbClr val="000000"/>
                        </a:solidFill>
                        <a:effectLst/>
                        <a:latin typeface="+mn-lt"/>
                      </a:endParaRPr>
                    </a:p>
                  </a:txBody>
                  <a:tcPr marL="9525" marR="9525" marT="9525" marB="0" anchor="ctr"/>
                </a:tc>
                <a:extLst>
                  <a:ext uri="{0D108BD9-81ED-4DB2-BD59-A6C34878D82A}">
                    <a16:rowId xmlns:a16="http://schemas.microsoft.com/office/drawing/2014/main" val="64076252"/>
                  </a:ext>
                </a:extLst>
              </a:tr>
              <a:tr h="367707">
                <a:tc>
                  <a:txBody>
                    <a:bodyPr/>
                    <a:lstStyle/>
                    <a:p>
                      <a:pPr algn="l" fontAlgn="b"/>
                      <a:r>
                        <a:rPr lang="en-US" sz="1600" b="1" u="none" strike="noStrike">
                          <a:effectLst/>
                        </a:rPr>
                        <a:t>Totals</a:t>
                      </a:r>
                      <a:endParaRPr lang="en-US" sz="1600" b="1" i="0" u="none" strike="noStrike">
                        <a:solidFill>
                          <a:srgbClr val="000000"/>
                        </a:solidFill>
                        <a:effectLst/>
                        <a:latin typeface="+mn-lt"/>
                      </a:endParaRPr>
                    </a:p>
                  </a:txBody>
                  <a:tcPr marR="9525" marT="9525" marB="0" anchor="ctr"/>
                </a:tc>
                <a:tc>
                  <a:txBody>
                    <a:bodyPr/>
                    <a:lstStyle/>
                    <a:p>
                      <a:pPr algn="l" fontAlgn="b"/>
                      <a:endParaRPr lang="en-US" sz="1600" b="1" i="0" u="none" strike="noStrike">
                        <a:solidFill>
                          <a:srgbClr val="000000"/>
                        </a:solidFill>
                        <a:effectLst/>
                        <a:latin typeface="+mn-lt"/>
                      </a:endParaRPr>
                    </a:p>
                  </a:txBody>
                  <a:tcPr marL="9525" marR="9525" marT="9525" marB="0" anchor="ctr"/>
                </a:tc>
                <a:tc>
                  <a:txBody>
                    <a:bodyPr/>
                    <a:lstStyle/>
                    <a:p>
                      <a:pPr algn="ctr" fontAlgn="b"/>
                      <a:r>
                        <a:rPr lang="en-US" sz="1600" b="1" u="none" strike="noStrike">
                          <a:effectLst/>
                        </a:rPr>
                        <a:t>$211,099,599</a:t>
                      </a:r>
                      <a:endParaRPr lang="en-US" sz="1600" b="1" i="0" u="none" strike="noStrike">
                        <a:solidFill>
                          <a:srgbClr val="000000"/>
                        </a:solidFill>
                        <a:effectLst/>
                        <a:latin typeface="+mn-lt"/>
                      </a:endParaRPr>
                    </a:p>
                  </a:txBody>
                  <a:tcPr marL="9525" marR="9525" marT="9525" marB="0" anchor="ctr"/>
                </a:tc>
                <a:tc>
                  <a:txBody>
                    <a:bodyPr/>
                    <a:lstStyle/>
                    <a:p>
                      <a:pPr algn="ctr" fontAlgn="b"/>
                      <a:r>
                        <a:rPr lang="en-US" sz="1600" b="1" u="none" strike="noStrike">
                          <a:effectLst/>
                        </a:rPr>
                        <a:t>$47,746,600</a:t>
                      </a:r>
                      <a:endParaRPr lang="en-US" sz="1600" b="1" i="0" u="none" strike="noStrike">
                        <a:solidFill>
                          <a:srgbClr val="000000"/>
                        </a:solidFill>
                        <a:effectLst/>
                        <a:latin typeface="+mn-lt"/>
                      </a:endParaRPr>
                    </a:p>
                  </a:txBody>
                  <a:tcPr marL="9525" marR="9525" marT="9525" marB="0" anchor="ctr"/>
                </a:tc>
                <a:extLst>
                  <a:ext uri="{0D108BD9-81ED-4DB2-BD59-A6C34878D82A}">
                    <a16:rowId xmlns:a16="http://schemas.microsoft.com/office/drawing/2014/main" val="406361389"/>
                  </a:ext>
                </a:extLst>
              </a:tr>
            </a:tbl>
          </a:graphicData>
        </a:graphic>
      </p:graphicFrame>
    </p:spTree>
    <p:extLst>
      <p:ext uri="{BB962C8B-B14F-4D97-AF65-F5344CB8AC3E}">
        <p14:creationId xmlns:p14="http://schemas.microsoft.com/office/powerpoint/2010/main" val="8446147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E15D619-D981-4CF3-9149-E5C684E680DC}"/>
              </a:ext>
            </a:extLst>
          </p:cNvPr>
          <p:cNvSpPr>
            <a:spLocks noGrp="1"/>
          </p:cNvSpPr>
          <p:nvPr>
            <p:ph type="title"/>
          </p:nvPr>
        </p:nvSpPr>
        <p:spPr/>
        <p:txBody>
          <a:bodyPr/>
          <a:lstStyle/>
          <a:p>
            <a:r>
              <a:rPr lang="en-US"/>
              <a:t>2022 Phase I &amp; II SBIR/STTR Awards </a:t>
            </a:r>
          </a:p>
        </p:txBody>
      </p:sp>
      <p:sp>
        <p:nvSpPr>
          <p:cNvPr id="4" name="Slide Number Placeholder 3">
            <a:extLst>
              <a:ext uri="{FF2B5EF4-FFF2-40B4-BE49-F238E27FC236}">
                <a16:creationId xmlns:a16="http://schemas.microsoft.com/office/drawing/2014/main" id="{1D28A891-AEC1-494D-91EE-4D5C98244FFC}"/>
              </a:ext>
            </a:extLst>
          </p:cNvPr>
          <p:cNvSpPr>
            <a:spLocks noGrp="1"/>
          </p:cNvSpPr>
          <p:nvPr>
            <p:ph type="sldNum" sz="quarter" idx="4"/>
          </p:nvPr>
        </p:nvSpPr>
        <p:spPr/>
        <p:txBody>
          <a:bodyPr/>
          <a:lstStyle/>
          <a:p>
            <a:pPr>
              <a:defRPr/>
            </a:pPr>
            <a:fld id="{AC4DA40E-F042-4786-9F90-2440A40F7DC7}" type="slidenum">
              <a:rPr lang="en-US" smtClean="0"/>
              <a:pPr>
                <a:defRPr/>
              </a:pPr>
              <a:t>10</a:t>
            </a:fld>
            <a:endParaRPr lang="en-US"/>
          </a:p>
        </p:txBody>
      </p:sp>
      <p:sp>
        <p:nvSpPr>
          <p:cNvPr id="5" name="Content Placeholder 4">
            <a:extLst>
              <a:ext uri="{FF2B5EF4-FFF2-40B4-BE49-F238E27FC236}">
                <a16:creationId xmlns:a16="http://schemas.microsoft.com/office/drawing/2014/main" id="{6B57802F-7ADB-466F-AC5B-DDD94905DB80}"/>
              </a:ext>
            </a:extLst>
          </p:cNvPr>
          <p:cNvSpPr>
            <a:spLocks noGrp="1"/>
          </p:cNvSpPr>
          <p:nvPr>
            <p:ph idx="1"/>
          </p:nvPr>
        </p:nvSpPr>
        <p:spPr>
          <a:xfrm>
            <a:off x="476343" y="1205511"/>
            <a:ext cx="11239314" cy="1831168"/>
          </a:xfrm>
        </p:spPr>
        <p:txBody>
          <a:bodyPr/>
          <a:lstStyle/>
          <a:p>
            <a:pPr>
              <a:spcBef>
                <a:spcPts val="0"/>
              </a:spcBef>
              <a:spcAft>
                <a:spcPts val="0"/>
              </a:spcAft>
              <a:buClrTx/>
              <a:defRPr/>
            </a:pPr>
            <a:r>
              <a:rPr kumimoji="0" lang="en-US" sz="1800" b="1" i="0" u="none" strike="noStrike" kern="1200" cap="none" spc="0" normalizeH="0" baseline="0" noProof="0">
                <a:ln>
                  <a:noFill/>
                </a:ln>
                <a:solidFill>
                  <a:srgbClr val="666666"/>
                </a:solidFill>
                <a:effectLst/>
                <a:uLnTx/>
                <a:uFillTx/>
                <a:ea typeface="+mn-ea"/>
                <a:cs typeface="+mn-cs"/>
              </a:rPr>
              <a:t>Separated the SBIR and STTR solicitations</a:t>
            </a:r>
            <a:r>
              <a:rPr kumimoji="0" lang="en-US" sz="1800" b="0" i="0" u="none" strike="noStrike" kern="1200" cap="none" spc="0" normalizeH="0" baseline="0" noProof="0">
                <a:ln>
                  <a:noFill/>
                </a:ln>
                <a:solidFill>
                  <a:srgbClr val="666666"/>
                </a:solidFill>
                <a:effectLst/>
                <a:uLnTx/>
                <a:uFillTx/>
                <a:ea typeface="+mn-ea"/>
                <a:cs typeface="+mn-cs"/>
              </a:rPr>
              <a:t> to make </a:t>
            </a:r>
            <a:r>
              <a:rPr lang="en-US" sz="1800">
                <a:solidFill>
                  <a:srgbClr val="666666"/>
                </a:solidFill>
                <a:cs typeface="+mn-cs"/>
              </a:rPr>
              <a:t>the</a:t>
            </a:r>
            <a:r>
              <a:rPr kumimoji="0" lang="en-US" sz="1800" b="0" i="0" u="none" strike="noStrike" kern="1200" cap="none" spc="0" normalizeH="0" baseline="0" noProof="0">
                <a:ln>
                  <a:noFill/>
                </a:ln>
                <a:solidFill>
                  <a:srgbClr val="666666"/>
                </a:solidFill>
                <a:effectLst/>
                <a:uLnTx/>
                <a:uFillTx/>
                <a:ea typeface="+mn-ea"/>
                <a:cs typeface="+mn-cs"/>
              </a:rPr>
              <a:t> difference between programs and different proposal requirements clearer</a:t>
            </a:r>
          </a:p>
          <a:p>
            <a:pPr>
              <a:spcBef>
                <a:spcPts val="0"/>
              </a:spcBef>
              <a:spcAft>
                <a:spcPts val="0"/>
              </a:spcAft>
              <a:buClrTx/>
              <a:defRPr/>
            </a:pPr>
            <a:r>
              <a:rPr lang="en-US" sz="1800" b="1">
                <a:solidFill>
                  <a:srgbClr val="666666"/>
                </a:solidFill>
                <a:cs typeface="+mn-cs"/>
              </a:rPr>
              <a:t>S</a:t>
            </a:r>
            <a:r>
              <a:rPr kumimoji="0" lang="en-US" sz="1800" b="1" i="0" u="none" strike="noStrike" kern="1200" cap="none" spc="0" normalizeH="0" baseline="0" noProof="0" err="1">
                <a:ln>
                  <a:noFill/>
                </a:ln>
                <a:solidFill>
                  <a:srgbClr val="666666"/>
                </a:solidFill>
                <a:effectLst/>
                <a:uLnTx/>
                <a:uFillTx/>
                <a:ea typeface="+mn-ea"/>
                <a:cs typeface="+mn-cs"/>
              </a:rPr>
              <a:t>eparated</a:t>
            </a:r>
            <a:r>
              <a:rPr kumimoji="0" lang="en-US" sz="1800" b="1" i="0" u="none" strike="noStrike" kern="1200" cap="none" spc="0" normalizeH="0" baseline="0" noProof="0">
                <a:ln>
                  <a:noFill/>
                </a:ln>
                <a:solidFill>
                  <a:srgbClr val="666666"/>
                </a:solidFill>
                <a:effectLst/>
                <a:uLnTx/>
                <a:uFillTx/>
                <a:ea typeface="+mn-ea"/>
                <a:cs typeface="+mn-cs"/>
              </a:rPr>
              <a:t> Phase I and Phase II solicitations</a:t>
            </a:r>
            <a:r>
              <a:rPr kumimoji="0" lang="en-US" sz="1800" b="0" i="0" u="none" strike="noStrike" kern="1200" cap="none" spc="0" normalizeH="0" baseline="0" noProof="0">
                <a:ln>
                  <a:noFill/>
                </a:ln>
                <a:solidFill>
                  <a:srgbClr val="666666"/>
                </a:solidFill>
                <a:effectLst/>
                <a:uLnTx/>
                <a:uFillTx/>
                <a:ea typeface="+mn-ea"/>
                <a:cs typeface="+mn-cs"/>
              </a:rPr>
              <a:t> to allow for adjustment of requirements before Phase II, if needed</a:t>
            </a:r>
          </a:p>
          <a:p>
            <a:pPr>
              <a:spcBef>
                <a:spcPts val="0"/>
              </a:spcBef>
              <a:spcAft>
                <a:spcPts val="0"/>
              </a:spcAft>
              <a:buClrTx/>
              <a:defRPr/>
            </a:pPr>
            <a:r>
              <a:rPr lang="en-US" sz="1800" b="1">
                <a:solidFill>
                  <a:srgbClr val="666666"/>
                </a:solidFill>
                <a:cs typeface="+mn-cs"/>
              </a:rPr>
              <a:t>Increased Phase I and Phase II funding </a:t>
            </a:r>
            <a:endParaRPr kumimoji="0" lang="en-US" sz="1800" b="1" i="0" u="none" strike="noStrike" kern="1200" cap="none" spc="0" normalizeH="0" baseline="0" noProof="0">
              <a:ln>
                <a:noFill/>
              </a:ln>
              <a:solidFill>
                <a:srgbClr val="666666"/>
              </a:solidFill>
              <a:effectLst/>
              <a:uLnTx/>
              <a:uFillTx/>
              <a:ea typeface="+mn-ea"/>
              <a:cs typeface="+mn-cs"/>
            </a:endParaRPr>
          </a:p>
          <a:p>
            <a:pPr marL="0" indent="0">
              <a:buNone/>
            </a:pPr>
            <a:endParaRPr lang="en-US" b="1"/>
          </a:p>
          <a:p>
            <a:pPr marL="0" indent="0">
              <a:buNone/>
            </a:pPr>
            <a:endParaRPr lang="en-US"/>
          </a:p>
          <a:p>
            <a:pPr marL="0" indent="0">
              <a:buNone/>
            </a:pPr>
            <a:endParaRPr lang="en-US"/>
          </a:p>
        </p:txBody>
      </p:sp>
      <p:grpSp>
        <p:nvGrpSpPr>
          <p:cNvPr id="15" name="Group 14">
            <a:extLst>
              <a:ext uri="{FF2B5EF4-FFF2-40B4-BE49-F238E27FC236}">
                <a16:creationId xmlns:a16="http://schemas.microsoft.com/office/drawing/2014/main" id="{A0CC0552-3D8E-4316-9329-79732766622C}"/>
              </a:ext>
            </a:extLst>
          </p:cNvPr>
          <p:cNvGrpSpPr/>
          <p:nvPr/>
        </p:nvGrpSpPr>
        <p:grpSpPr>
          <a:xfrm>
            <a:off x="106341" y="2717011"/>
            <a:ext cx="11950812" cy="3839429"/>
            <a:chOff x="106341" y="2867623"/>
            <a:chExt cx="11950812" cy="3839429"/>
          </a:xfrm>
        </p:grpSpPr>
        <p:grpSp>
          <p:nvGrpSpPr>
            <p:cNvPr id="18" name="Group 17">
              <a:extLst>
                <a:ext uri="{FF2B5EF4-FFF2-40B4-BE49-F238E27FC236}">
                  <a16:creationId xmlns:a16="http://schemas.microsoft.com/office/drawing/2014/main" id="{0047E8B5-16A6-4BE1-A695-0634A4886595}"/>
                </a:ext>
              </a:extLst>
            </p:cNvPr>
            <p:cNvGrpSpPr/>
            <p:nvPr/>
          </p:nvGrpSpPr>
          <p:grpSpPr>
            <a:xfrm>
              <a:off x="106341" y="2875265"/>
              <a:ext cx="9495334" cy="3618197"/>
              <a:chOff x="106341" y="2875265"/>
              <a:chExt cx="9495334" cy="3618197"/>
            </a:xfrm>
          </p:grpSpPr>
          <p:pic>
            <p:nvPicPr>
              <p:cNvPr id="23" name="Picture 22">
                <a:extLst>
                  <a:ext uri="{FF2B5EF4-FFF2-40B4-BE49-F238E27FC236}">
                    <a16:creationId xmlns:a16="http://schemas.microsoft.com/office/drawing/2014/main" id="{5A7455D8-9D9D-4524-A815-CD836C6EDFFA}"/>
                  </a:ext>
                </a:extLst>
              </p:cNvPr>
              <p:cNvPicPr>
                <a:picLocks noChangeAspect="1"/>
              </p:cNvPicPr>
              <p:nvPr/>
            </p:nvPicPr>
            <p:blipFill>
              <a:blip r:embed="rId3"/>
              <a:stretch>
                <a:fillRect/>
              </a:stretch>
            </p:blipFill>
            <p:spPr>
              <a:xfrm>
                <a:off x="1782755" y="5093464"/>
                <a:ext cx="287842" cy="322998"/>
              </a:xfrm>
              <a:prstGeom prst="rect">
                <a:avLst/>
              </a:prstGeom>
            </p:spPr>
          </p:pic>
          <p:grpSp>
            <p:nvGrpSpPr>
              <p:cNvPr id="24" name="Group 23">
                <a:extLst>
                  <a:ext uri="{FF2B5EF4-FFF2-40B4-BE49-F238E27FC236}">
                    <a16:creationId xmlns:a16="http://schemas.microsoft.com/office/drawing/2014/main" id="{A67C5F6E-043C-47BC-ADF8-371F9F5F2078}"/>
                  </a:ext>
                </a:extLst>
              </p:cNvPr>
              <p:cNvGrpSpPr/>
              <p:nvPr/>
            </p:nvGrpSpPr>
            <p:grpSpPr>
              <a:xfrm>
                <a:off x="106341" y="2875265"/>
                <a:ext cx="9495334" cy="3618197"/>
                <a:chOff x="197797" y="3115104"/>
                <a:chExt cx="10752444" cy="4097213"/>
              </a:xfrm>
            </p:grpSpPr>
            <p:pic>
              <p:nvPicPr>
                <p:cNvPr id="25" name="Picture 24">
                  <a:extLst>
                    <a:ext uri="{FF2B5EF4-FFF2-40B4-BE49-F238E27FC236}">
                      <a16:creationId xmlns:a16="http://schemas.microsoft.com/office/drawing/2014/main" id="{5253B8C5-B8D1-491E-8775-645A4840E748}"/>
                    </a:ext>
                  </a:extLst>
                </p:cNvPr>
                <p:cNvPicPr>
                  <a:picLocks noChangeAspect="1"/>
                </p:cNvPicPr>
                <p:nvPr/>
              </p:nvPicPr>
              <p:blipFill>
                <a:blip r:embed="rId4"/>
                <a:stretch>
                  <a:fillRect/>
                </a:stretch>
              </p:blipFill>
              <p:spPr>
                <a:xfrm>
                  <a:off x="3382914" y="6277442"/>
                  <a:ext cx="433722" cy="274320"/>
                </a:xfrm>
                <a:prstGeom prst="rect">
                  <a:avLst/>
                </a:prstGeom>
              </p:spPr>
            </p:pic>
            <p:pic>
              <p:nvPicPr>
                <p:cNvPr id="26" name="Picture 25">
                  <a:extLst>
                    <a:ext uri="{FF2B5EF4-FFF2-40B4-BE49-F238E27FC236}">
                      <a16:creationId xmlns:a16="http://schemas.microsoft.com/office/drawing/2014/main" id="{82B165ED-6651-4C01-BD1D-49FA8E1316B1}"/>
                    </a:ext>
                  </a:extLst>
                </p:cNvPr>
                <p:cNvPicPr>
                  <a:picLocks noChangeAspect="1"/>
                </p:cNvPicPr>
                <p:nvPr/>
              </p:nvPicPr>
              <p:blipFill>
                <a:blip r:embed="rId4"/>
                <a:stretch>
                  <a:fillRect/>
                </a:stretch>
              </p:blipFill>
              <p:spPr>
                <a:xfrm>
                  <a:off x="3504396" y="5173903"/>
                  <a:ext cx="433722" cy="274320"/>
                </a:xfrm>
                <a:prstGeom prst="rect">
                  <a:avLst/>
                </a:prstGeom>
              </p:spPr>
            </p:pic>
            <p:pic>
              <p:nvPicPr>
                <p:cNvPr id="27" name="Picture 26">
                  <a:extLst>
                    <a:ext uri="{FF2B5EF4-FFF2-40B4-BE49-F238E27FC236}">
                      <a16:creationId xmlns:a16="http://schemas.microsoft.com/office/drawing/2014/main" id="{047A1261-5C72-4485-8AE6-2A05B2A6AC46}"/>
                    </a:ext>
                  </a:extLst>
                </p:cNvPr>
                <p:cNvPicPr>
                  <a:picLocks noChangeAspect="1"/>
                </p:cNvPicPr>
                <p:nvPr/>
              </p:nvPicPr>
              <p:blipFill>
                <a:blip r:embed="rId4"/>
                <a:stretch>
                  <a:fillRect/>
                </a:stretch>
              </p:blipFill>
              <p:spPr>
                <a:xfrm>
                  <a:off x="3643372" y="4138603"/>
                  <a:ext cx="433722" cy="274320"/>
                </a:xfrm>
                <a:prstGeom prst="rect">
                  <a:avLst/>
                </a:prstGeom>
              </p:spPr>
            </p:pic>
            <p:pic>
              <p:nvPicPr>
                <p:cNvPr id="28" name="Picture 27">
                  <a:extLst>
                    <a:ext uri="{FF2B5EF4-FFF2-40B4-BE49-F238E27FC236}">
                      <a16:creationId xmlns:a16="http://schemas.microsoft.com/office/drawing/2014/main" id="{ECDE281D-7193-4EB1-8321-FE1006DB01C2}"/>
                    </a:ext>
                  </a:extLst>
                </p:cNvPr>
                <p:cNvPicPr>
                  <a:picLocks noChangeAspect="1"/>
                </p:cNvPicPr>
                <p:nvPr/>
              </p:nvPicPr>
              <p:blipFill>
                <a:blip r:embed="rId4"/>
                <a:stretch>
                  <a:fillRect/>
                </a:stretch>
              </p:blipFill>
              <p:spPr>
                <a:xfrm>
                  <a:off x="3759603" y="3115104"/>
                  <a:ext cx="433722" cy="274319"/>
                </a:xfrm>
                <a:prstGeom prst="rect">
                  <a:avLst/>
                </a:prstGeom>
              </p:spPr>
            </p:pic>
            <p:grpSp>
              <p:nvGrpSpPr>
                <p:cNvPr id="29" name="Group 28">
                  <a:extLst>
                    <a:ext uri="{FF2B5EF4-FFF2-40B4-BE49-F238E27FC236}">
                      <a16:creationId xmlns:a16="http://schemas.microsoft.com/office/drawing/2014/main" id="{FB4F9BEF-C12F-4C3A-A810-FCA3D6E78FE9}"/>
                    </a:ext>
                  </a:extLst>
                </p:cNvPr>
                <p:cNvGrpSpPr/>
                <p:nvPr/>
              </p:nvGrpSpPr>
              <p:grpSpPr>
                <a:xfrm>
                  <a:off x="197797" y="3135952"/>
                  <a:ext cx="10752444" cy="4076365"/>
                  <a:chOff x="197797" y="3135952"/>
                  <a:chExt cx="10752444" cy="4076365"/>
                </a:xfrm>
              </p:grpSpPr>
              <p:pic>
                <p:nvPicPr>
                  <p:cNvPr id="30" name="Picture 29">
                    <a:extLst>
                      <a:ext uri="{FF2B5EF4-FFF2-40B4-BE49-F238E27FC236}">
                        <a16:creationId xmlns:a16="http://schemas.microsoft.com/office/drawing/2014/main" id="{3D9BFF37-4EA5-40EE-ACE5-51493C619453}"/>
                      </a:ext>
                    </a:extLst>
                  </p:cNvPr>
                  <p:cNvPicPr>
                    <a:picLocks noChangeAspect="1"/>
                  </p:cNvPicPr>
                  <p:nvPr/>
                </p:nvPicPr>
                <p:blipFill>
                  <a:blip r:embed="rId3"/>
                  <a:stretch>
                    <a:fillRect/>
                  </a:stretch>
                </p:blipFill>
                <p:spPr>
                  <a:xfrm>
                    <a:off x="2791178" y="6719345"/>
                    <a:ext cx="325950" cy="365760"/>
                  </a:xfrm>
                  <a:prstGeom prst="rect">
                    <a:avLst/>
                  </a:prstGeom>
                </p:spPr>
              </p:pic>
              <p:sp>
                <p:nvSpPr>
                  <p:cNvPr id="31" name="TextBox 1">
                    <a:extLst>
                      <a:ext uri="{FF2B5EF4-FFF2-40B4-BE49-F238E27FC236}">
                        <a16:creationId xmlns:a16="http://schemas.microsoft.com/office/drawing/2014/main" id="{4FEC55B2-3982-42F0-AD76-06D23890598C}"/>
                      </a:ext>
                    </a:extLst>
                  </p:cNvPr>
                  <p:cNvSpPr txBox="1"/>
                  <p:nvPr/>
                </p:nvSpPr>
                <p:spPr>
                  <a:xfrm>
                    <a:off x="1218613" y="3460956"/>
                    <a:ext cx="4348929" cy="621275"/>
                  </a:xfrm>
                  <a:prstGeom prst="rect">
                    <a:avLst/>
                  </a:prstGeom>
                  <a:solidFill>
                    <a:srgbClr val="0070C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white"/>
                        </a:solidFill>
                        <a:effectLst/>
                        <a:uLnTx/>
                        <a:uFillTx/>
                        <a:latin typeface="Calibri" panose="020F0502020204030204"/>
                        <a:ea typeface="+mn-ea"/>
                        <a:cs typeface="+mn-cs"/>
                      </a:rPr>
                      <a:t>$42.2</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white"/>
                        </a:solidFill>
                        <a:effectLst/>
                        <a:uLnTx/>
                        <a:uFillTx/>
                        <a:latin typeface="Calibri" panose="020F0502020204030204"/>
                        <a:ea typeface="+mn-ea"/>
                        <a:cs typeface="+mn-cs"/>
                      </a:rPr>
                      <a:t>Million</a:t>
                    </a:r>
                  </a:p>
                </p:txBody>
              </p:sp>
              <p:sp>
                <p:nvSpPr>
                  <p:cNvPr id="32" name="TextBox 1">
                    <a:extLst>
                      <a:ext uri="{FF2B5EF4-FFF2-40B4-BE49-F238E27FC236}">
                        <a16:creationId xmlns:a16="http://schemas.microsoft.com/office/drawing/2014/main" id="{CA4BF12F-C806-417C-B47D-54077C1D5F86}"/>
                      </a:ext>
                    </a:extLst>
                  </p:cNvPr>
                  <p:cNvSpPr txBox="1"/>
                  <p:nvPr/>
                </p:nvSpPr>
                <p:spPr>
                  <a:xfrm>
                    <a:off x="1219131" y="4479993"/>
                    <a:ext cx="9319131" cy="621275"/>
                  </a:xfrm>
                  <a:prstGeom prst="rect">
                    <a:avLst/>
                  </a:prstGeom>
                  <a:solidFill>
                    <a:srgbClr val="00B0F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white"/>
                        </a:solidFill>
                        <a:effectLst/>
                        <a:uLnTx/>
                        <a:uFillTx/>
                        <a:latin typeface="Calibri" panose="020F0502020204030204"/>
                        <a:ea typeface="+mn-ea"/>
                        <a:cs typeface="+mn-cs"/>
                      </a:rPr>
                      <a:t>$</a:t>
                    </a:r>
                    <a:r>
                      <a:rPr kumimoji="0" lang="en-US" sz="1400" b="1" i="0" u="none" strike="noStrike" kern="1200" cap="none" spc="0" normalizeH="0" baseline="0" noProof="0">
                        <a:ln>
                          <a:noFill/>
                        </a:ln>
                        <a:solidFill>
                          <a:prstClr val="white"/>
                        </a:solidFill>
                        <a:effectLst/>
                        <a:uLnTx/>
                        <a:uFillTx/>
                        <a:latin typeface="Calibri" panose="020F0502020204030204"/>
                        <a:ea typeface="+mn-ea"/>
                        <a:cs typeface="+mn-cs"/>
                      </a:rPr>
                      <a:t>95.4</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white"/>
                        </a:solidFill>
                        <a:effectLst/>
                        <a:uLnTx/>
                        <a:uFillTx/>
                        <a:latin typeface="Calibri" panose="020F0502020204030204"/>
                        <a:ea typeface="+mn-ea"/>
                        <a:cs typeface="+mn-cs"/>
                      </a:rPr>
                      <a:t>Million</a:t>
                    </a:r>
                  </a:p>
                </p:txBody>
              </p:sp>
              <p:sp>
                <p:nvSpPr>
                  <p:cNvPr id="33" name="TextBox 1">
                    <a:extLst>
                      <a:ext uri="{FF2B5EF4-FFF2-40B4-BE49-F238E27FC236}">
                        <a16:creationId xmlns:a16="http://schemas.microsoft.com/office/drawing/2014/main" id="{AA4D6BF2-AD8C-4F83-8DF0-F0AF6093F1AA}"/>
                      </a:ext>
                    </a:extLst>
                  </p:cNvPr>
                  <p:cNvSpPr txBox="1"/>
                  <p:nvPr/>
                </p:nvSpPr>
                <p:spPr>
                  <a:xfrm>
                    <a:off x="1218613" y="5515323"/>
                    <a:ext cx="828369" cy="621275"/>
                  </a:xfrm>
                  <a:prstGeom prst="rect">
                    <a:avLst/>
                  </a:prstGeom>
                  <a:solidFill>
                    <a:schemeClr val="accent2">
                      <a:lumMod val="7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white"/>
                        </a:solidFill>
                        <a:effectLst/>
                        <a:uLnTx/>
                        <a:uFillTx/>
                        <a:latin typeface="Calibri" panose="020F0502020204030204"/>
                        <a:ea typeface="+mn-ea"/>
                        <a:cs typeface="+mn-cs"/>
                      </a:rPr>
                      <a:t>$8.1</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white"/>
                        </a:solidFill>
                        <a:effectLst/>
                        <a:uLnTx/>
                        <a:uFillTx/>
                        <a:latin typeface="Calibri" panose="020F0502020204030204"/>
                        <a:ea typeface="+mn-ea"/>
                        <a:cs typeface="+mn-cs"/>
                      </a:rPr>
                      <a:t>Million </a:t>
                    </a:r>
                  </a:p>
                </p:txBody>
              </p:sp>
              <p:sp>
                <p:nvSpPr>
                  <p:cNvPr id="34" name="TextBox 1">
                    <a:extLst>
                      <a:ext uri="{FF2B5EF4-FFF2-40B4-BE49-F238E27FC236}">
                        <a16:creationId xmlns:a16="http://schemas.microsoft.com/office/drawing/2014/main" id="{1CA7E650-AE4F-40FE-8CAB-CCBE27DCDC59}"/>
                      </a:ext>
                    </a:extLst>
                  </p:cNvPr>
                  <p:cNvSpPr txBox="1"/>
                  <p:nvPr/>
                </p:nvSpPr>
                <p:spPr>
                  <a:xfrm>
                    <a:off x="1218611" y="6591042"/>
                    <a:ext cx="1553189" cy="621275"/>
                  </a:xfrm>
                  <a:prstGeom prst="rect">
                    <a:avLst/>
                  </a:prstGeom>
                  <a:solidFill>
                    <a:schemeClr val="accent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white"/>
                        </a:solidFill>
                        <a:effectLst/>
                        <a:uLnTx/>
                        <a:uFillTx/>
                        <a:latin typeface="Calibri" panose="020F0502020204030204"/>
                        <a:ea typeface="+mn-ea"/>
                        <a:cs typeface="+mn-cs"/>
                      </a:rPr>
                      <a:t>$15.0</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white"/>
                        </a:solidFill>
                        <a:effectLst/>
                        <a:uLnTx/>
                        <a:uFillTx/>
                        <a:latin typeface="Calibri" panose="020F0502020204030204"/>
                        <a:ea typeface="+mn-ea"/>
                        <a:cs typeface="+mn-cs"/>
                      </a:rPr>
                      <a:t>Million </a:t>
                    </a:r>
                  </a:p>
                </p:txBody>
              </p:sp>
              <p:sp>
                <p:nvSpPr>
                  <p:cNvPr id="35" name="TextBox 34">
                    <a:extLst>
                      <a:ext uri="{FF2B5EF4-FFF2-40B4-BE49-F238E27FC236}">
                        <a16:creationId xmlns:a16="http://schemas.microsoft.com/office/drawing/2014/main" id="{273B28CE-A313-4CEE-9E6E-DD09ADED5BD5}"/>
                      </a:ext>
                    </a:extLst>
                  </p:cNvPr>
                  <p:cNvSpPr txBox="1"/>
                  <p:nvPr/>
                </p:nvSpPr>
                <p:spPr>
                  <a:xfrm>
                    <a:off x="1167978" y="6264974"/>
                    <a:ext cx="2301725" cy="34852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black"/>
                        </a:solidFill>
                        <a:effectLst/>
                        <a:uLnTx/>
                        <a:uFillTx/>
                        <a:latin typeface="Calibri" panose="020F0502020204030204"/>
                        <a:ea typeface="+mn-ea"/>
                        <a:cs typeface="+mn-cs"/>
                      </a:rPr>
                      <a:t>55</a:t>
                    </a:r>
                    <a:r>
                      <a:rPr kumimoji="0" lang="en-US" sz="1400" b="1" i="0" u="none" strike="noStrike" kern="1200" cap="none" spc="0" normalizeH="0" baseline="0" noProof="0">
                        <a:ln>
                          <a:noFill/>
                        </a:ln>
                        <a:solidFill>
                          <a:srgbClr val="FF0000"/>
                        </a:solidFill>
                        <a:effectLst/>
                        <a:uLnTx/>
                        <a:uFillTx/>
                        <a:latin typeface="Calibri" panose="020F0502020204030204"/>
                        <a:ea typeface="+mn-ea"/>
                        <a:cs typeface="+mn-cs"/>
                      </a:rPr>
                      <a:t> </a:t>
                    </a:r>
                    <a:r>
                      <a:rPr kumimoji="0" lang="en-US" sz="1400" b="1" i="0" u="none" strike="noStrike" kern="1200" cap="none" spc="0" normalizeH="0" baseline="0" noProof="0">
                        <a:ln>
                          <a:noFill/>
                        </a:ln>
                        <a:solidFill>
                          <a:prstClr val="black"/>
                        </a:solidFill>
                        <a:effectLst/>
                        <a:uLnTx/>
                        <a:uFillTx/>
                        <a:latin typeface="Calibri" panose="020F0502020204030204"/>
                        <a:ea typeface="+mn-ea"/>
                        <a:cs typeface="+mn-cs"/>
                      </a:rPr>
                      <a:t>Proposals/20 Awards</a:t>
                    </a:r>
                  </a:p>
                </p:txBody>
              </p:sp>
              <p:sp>
                <p:nvSpPr>
                  <p:cNvPr id="36" name="TextBox 35">
                    <a:extLst>
                      <a:ext uri="{FF2B5EF4-FFF2-40B4-BE49-F238E27FC236}">
                        <a16:creationId xmlns:a16="http://schemas.microsoft.com/office/drawing/2014/main" id="{1B314AC5-F969-45DC-905D-473EF273C706}"/>
                      </a:ext>
                    </a:extLst>
                  </p:cNvPr>
                  <p:cNvSpPr txBox="1"/>
                  <p:nvPr/>
                </p:nvSpPr>
                <p:spPr>
                  <a:xfrm>
                    <a:off x="1157815" y="3135952"/>
                    <a:ext cx="2676055" cy="34852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black"/>
                        </a:solidFill>
                        <a:effectLst/>
                        <a:uLnTx/>
                        <a:uFillTx/>
                        <a:latin typeface="Calibri" panose="020F0502020204030204"/>
                        <a:ea typeface="+mn-ea"/>
                        <a:cs typeface="+mn-cs"/>
                      </a:rPr>
                      <a:t>1,392 Proposals/278 Awards</a:t>
                    </a:r>
                  </a:p>
                </p:txBody>
              </p:sp>
              <p:sp>
                <p:nvSpPr>
                  <p:cNvPr id="37" name="TextBox 36">
                    <a:extLst>
                      <a:ext uri="{FF2B5EF4-FFF2-40B4-BE49-F238E27FC236}">
                        <a16:creationId xmlns:a16="http://schemas.microsoft.com/office/drawing/2014/main" id="{436C6621-5C8A-48F4-BF9F-096DB2D4B98E}"/>
                      </a:ext>
                    </a:extLst>
                  </p:cNvPr>
                  <p:cNvSpPr txBox="1"/>
                  <p:nvPr/>
                </p:nvSpPr>
                <p:spPr>
                  <a:xfrm>
                    <a:off x="1167976" y="4175426"/>
                    <a:ext cx="2533513" cy="34852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black"/>
                        </a:solidFill>
                        <a:effectLst/>
                        <a:uLnTx/>
                        <a:uFillTx/>
                        <a:latin typeface="Calibri" panose="020F0502020204030204"/>
                        <a:ea typeface="+mn-ea"/>
                        <a:cs typeface="+mn-cs"/>
                      </a:rPr>
                      <a:t>288 Proposals/124 Awards</a:t>
                    </a:r>
                  </a:p>
                </p:txBody>
              </p:sp>
              <p:sp>
                <p:nvSpPr>
                  <p:cNvPr id="38" name="TextBox 37">
                    <a:extLst>
                      <a:ext uri="{FF2B5EF4-FFF2-40B4-BE49-F238E27FC236}">
                        <a16:creationId xmlns:a16="http://schemas.microsoft.com/office/drawing/2014/main" id="{A7016B82-3AB6-454E-94EC-5438EF3E3023}"/>
                      </a:ext>
                    </a:extLst>
                  </p:cNvPr>
                  <p:cNvSpPr txBox="1"/>
                  <p:nvPr/>
                </p:nvSpPr>
                <p:spPr>
                  <a:xfrm>
                    <a:off x="1167979" y="5182724"/>
                    <a:ext cx="2453739" cy="34852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black"/>
                        </a:solidFill>
                        <a:effectLst/>
                        <a:uLnTx/>
                        <a:uFillTx/>
                        <a:latin typeface="Calibri" panose="020F0502020204030204"/>
                        <a:ea typeface="+mn-ea"/>
                        <a:cs typeface="+mn-cs"/>
                      </a:rPr>
                      <a:t>131 Proposals/53 Awards</a:t>
                    </a:r>
                  </a:p>
                </p:txBody>
              </p:sp>
              <p:pic>
                <p:nvPicPr>
                  <p:cNvPr id="39" name="Picture 38">
                    <a:extLst>
                      <a:ext uri="{FF2B5EF4-FFF2-40B4-BE49-F238E27FC236}">
                        <a16:creationId xmlns:a16="http://schemas.microsoft.com/office/drawing/2014/main" id="{119D8D9E-1C5C-4CF6-828B-9E9F76287AAB}"/>
                      </a:ext>
                    </a:extLst>
                  </p:cNvPr>
                  <p:cNvPicPr>
                    <a:picLocks noChangeAspect="1"/>
                  </p:cNvPicPr>
                  <p:nvPr/>
                </p:nvPicPr>
                <p:blipFill>
                  <a:blip r:embed="rId3"/>
                  <a:stretch>
                    <a:fillRect/>
                  </a:stretch>
                </p:blipFill>
                <p:spPr>
                  <a:xfrm>
                    <a:off x="10624291" y="4562635"/>
                    <a:ext cx="325950" cy="365760"/>
                  </a:xfrm>
                  <a:prstGeom prst="rect">
                    <a:avLst/>
                  </a:prstGeom>
                </p:spPr>
              </p:pic>
              <p:pic>
                <p:nvPicPr>
                  <p:cNvPr id="40" name="Picture 39">
                    <a:extLst>
                      <a:ext uri="{FF2B5EF4-FFF2-40B4-BE49-F238E27FC236}">
                        <a16:creationId xmlns:a16="http://schemas.microsoft.com/office/drawing/2014/main" id="{6D6B5629-F190-4220-B3CF-63E6EFD79E10}"/>
                      </a:ext>
                    </a:extLst>
                  </p:cNvPr>
                  <p:cNvPicPr>
                    <a:picLocks noChangeAspect="1"/>
                  </p:cNvPicPr>
                  <p:nvPr/>
                </p:nvPicPr>
                <p:blipFill>
                  <a:blip r:embed="rId3"/>
                  <a:stretch>
                    <a:fillRect/>
                  </a:stretch>
                </p:blipFill>
                <p:spPr>
                  <a:xfrm>
                    <a:off x="5616081" y="3541614"/>
                    <a:ext cx="325950" cy="365760"/>
                  </a:xfrm>
                  <a:prstGeom prst="rect">
                    <a:avLst/>
                  </a:prstGeom>
                </p:spPr>
              </p:pic>
              <p:sp>
                <p:nvSpPr>
                  <p:cNvPr id="41" name="TextBox 40">
                    <a:extLst>
                      <a:ext uri="{FF2B5EF4-FFF2-40B4-BE49-F238E27FC236}">
                        <a16:creationId xmlns:a16="http://schemas.microsoft.com/office/drawing/2014/main" id="{004C95F9-449C-412F-A7AC-118EACD32EC8}"/>
                      </a:ext>
                    </a:extLst>
                  </p:cNvPr>
                  <p:cNvSpPr txBox="1"/>
                  <p:nvPr/>
                </p:nvSpPr>
                <p:spPr>
                  <a:xfrm>
                    <a:off x="228300" y="5388622"/>
                    <a:ext cx="939676" cy="662193"/>
                  </a:xfrm>
                  <a:prstGeom prst="rect">
                    <a:avLst/>
                  </a:prstGeom>
                  <a:noFill/>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ED7D31">
                            <a:lumMod val="75000"/>
                          </a:srgbClr>
                        </a:solidFill>
                        <a:effectLst/>
                        <a:uLnTx/>
                        <a:uFillTx/>
                        <a:latin typeface="Calibri" panose="020F0502020204030204"/>
                        <a:ea typeface="+mn-ea"/>
                        <a:cs typeface="+mn-cs"/>
                      </a:rPr>
                      <a:t>STTR Phase I</a:t>
                    </a:r>
                  </a:p>
                </p:txBody>
              </p:sp>
              <p:sp>
                <p:nvSpPr>
                  <p:cNvPr id="42" name="TextBox 41">
                    <a:extLst>
                      <a:ext uri="{FF2B5EF4-FFF2-40B4-BE49-F238E27FC236}">
                        <a16:creationId xmlns:a16="http://schemas.microsoft.com/office/drawing/2014/main" id="{49B86437-28E1-4937-BF7D-85AC2532D560}"/>
                      </a:ext>
                    </a:extLst>
                  </p:cNvPr>
                  <p:cNvSpPr txBox="1"/>
                  <p:nvPr/>
                </p:nvSpPr>
                <p:spPr>
                  <a:xfrm>
                    <a:off x="230077" y="4358442"/>
                    <a:ext cx="981472" cy="662193"/>
                  </a:xfrm>
                  <a:prstGeom prst="rect">
                    <a:avLst/>
                  </a:prstGeom>
                  <a:noFill/>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00B0F0"/>
                        </a:solidFill>
                        <a:effectLst/>
                        <a:uLnTx/>
                        <a:uFillTx/>
                        <a:latin typeface="Calibri" panose="020F0502020204030204"/>
                        <a:ea typeface="+mn-ea"/>
                        <a:cs typeface="+mn-cs"/>
                      </a:rPr>
                      <a:t>SBIR Phase II</a:t>
                    </a:r>
                  </a:p>
                </p:txBody>
              </p:sp>
              <p:sp>
                <p:nvSpPr>
                  <p:cNvPr id="43" name="TextBox 42">
                    <a:extLst>
                      <a:ext uri="{FF2B5EF4-FFF2-40B4-BE49-F238E27FC236}">
                        <a16:creationId xmlns:a16="http://schemas.microsoft.com/office/drawing/2014/main" id="{D1792083-94D6-466E-9506-E7825F1BD043}"/>
                      </a:ext>
                    </a:extLst>
                  </p:cNvPr>
                  <p:cNvSpPr txBox="1"/>
                  <p:nvPr/>
                </p:nvSpPr>
                <p:spPr>
                  <a:xfrm>
                    <a:off x="197797" y="6472699"/>
                    <a:ext cx="981471" cy="662195"/>
                  </a:xfrm>
                  <a:prstGeom prst="rect">
                    <a:avLst/>
                  </a:prstGeom>
                  <a:noFill/>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ED7D31"/>
                        </a:solidFill>
                        <a:effectLst/>
                        <a:uLnTx/>
                        <a:uFillTx/>
                        <a:latin typeface="Calibri" panose="020F0502020204030204"/>
                        <a:ea typeface="+mn-ea"/>
                        <a:cs typeface="+mn-cs"/>
                      </a:rPr>
                      <a:t>STTR Phase II</a:t>
                    </a:r>
                  </a:p>
                </p:txBody>
              </p:sp>
              <p:sp>
                <p:nvSpPr>
                  <p:cNvPr id="44" name="TextBox 43">
                    <a:extLst>
                      <a:ext uri="{FF2B5EF4-FFF2-40B4-BE49-F238E27FC236}">
                        <a16:creationId xmlns:a16="http://schemas.microsoft.com/office/drawing/2014/main" id="{30C3FC78-04A3-4567-9E66-A9E14C9EF2B5}"/>
                      </a:ext>
                    </a:extLst>
                  </p:cNvPr>
                  <p:cNvSpPr txBox="1"/>
                  <p:nvPr/>
                </p:nvSpPr>
                <p:spPr>
                  <a:xfrm>
                    <a:off x="237088" y="3351269"/>
                    <a:ext cx="981521" cy="662195"/>
                  </a:xfrm>
                  <a:prstGeom prst="rect">
                    <a:avLst/>
                  </a:prstGeom>
                  <a:noFill/>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5B9BD5">
                            <a:lumMod val="75000"/>
                          </a:srgbClr>
                        </a:solidFill>
                        <a:effectLst/>
                        <a:uLnTx/>
                        <a:uFillTx/>
                        <a:latin typeface="Calibri" panose="020F0502020204030204"/>
                        <a:ea typeface="+mn-ea"/>
                        <a:cs typeface="+mn-cs"/>
                      </a:rPr>
                      <a:t>SBIR Phase I</a:t>
                    </a:r>
                  </a:p>
                </p:txBody>
              </p:sp>
            </p:grpSp>
          </p:grpSp>
        </p:grpSp>
        <p:sp>
          <p:nvSpPr>
            <p:cNvPr id="19" name="Scroll: Horizontal 18">
              <a:extLst>
                <a:ext uri="{FF2B5EF4-FFF2-40B4-BE49-F238E27FC236}">
                  <a16:creationId xmlns:a16="http://schemas.microsoft.com/office/drawing/2014/main" id="{3E8751C0-2D9C-42FE-A699-4F700FF4C2A9}"/>
                </a:ext>
              </a:extLst>
            </p:cNvPr>
            <p:cNvSpPr/>
            <p:nvPr/>
          </p:nvSpPr>
          <p:spPr>
            <a:xfrm>
              <a:off x="5436493" y="2867623"/>
              <a:ext cx="2286000" cy="1005840"/>
            </a:xfrm>
            <a:prstGeom prst="horizontalScroll">
              <a:avLst/>
            </a:prstGeom>
            <a:solidFill>
              <a:schemeClr val="accent1">
                <a:lumMod val="20000"/>
                <a:lumOff val="80000"/>
              </a:schemeClr>
            </a:solidFill>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4472C4">
                      <a:lumMod val="75000"/>
                    </a:srgbClr>
                  </a:solidFill>
                  <a:effectLst/>
                  <a:uLnTx/>
                  <a:uFillTx/>
                  <a:latin typeface="Calibri" panose="020F0502020204030204"/>
                  <a:ea typeface="+mn-ea"/>
                  <a:cs typeface="+mn-cs"/>
                </a:rPr>
                <a:t>25% underrepresented SBCs</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4472C4">
                      <a:lumMod val="75000"/>
                    </a:srgbClr>
                  </a:solidFill>
                  <a:effectLst/>
                  <a:uLnTx/>
                  <a:uFillTx/>
                  <a:latin typeface="Calibri" panose="020F0502020204030204"/>
                  <a:ea typeface="+mn-ea"/>
                  <a:cs typeface="+mn-cs"/>
                </a:rPr>
                <a:t>24% First Time Awardees</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4472C4">
                      <a:lumMod val="75000"/>
                    </a:srgbClr>
                  </a:solidFill>
                  <a:effectLst/>
                  <a:uLnTx/>
                  <a:uFillTx/>
                  <a:latin typeface="Calibri" panose="020F0502020204030204"/>
                  <a:ea typeface="+mn-ea"/>
                  <a:cs typeface="+mn-cs"/>
                </a:rPr>
                <a:t>71% with &lt; 50 employees</a:t>
              </a:r>
            </a:p>
          </p:txBody>
        </p:sp>
        <p:sp>
          <p:nvSpPr>
            <p:cNvPr id="20" name="Scroll: Horizontal 19">
              <a:extLst>
                <a:ext uri="{FF2B5EF4-FFF2-40B4-BE49-F238E27FC236}">
                  <a16:creationId xmlns:a16="http://schemas.microsoft.com/office/drawing/2014/main" id="{B24D9CF3-A9E6-42AD-B48F-FC4C2B0EC67F}"/>
                </a:ext>
              </a:extLst>
            </p:cNvPr>
            <p:cNvSpPr/>
            <p:nvPr/>
          </p:nvSpPr>
          <p:spPr>
            <a:xfrm>
              <a:off x="9771153" y="3819852"/>
              <a:ext cx="2286000" cy="1005840"/>
            </a:xfrm>
            <a:prstGeom prst="horizontalScroll">
              <a:avLst/>
            </a:prstGeom>
            <a:solidFill>
              <a:schemeClr val="accent1">
                <a:lumMod val="20000"/>
                <a:lumOff val="80000"/>
              </a:schemeClr>
            </a:solidFill>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4472C4">
                      <a:lumMod val="75000"/>
                    </a:srgbClr>
                  </a:solidFill>
                  <a:effectLst/>
                  <a:uLnTx/>
                  <a:uFillTx/>
                  <a:latin typeface="Calibri" panose="020F0502020204030204"/>
                  <a:ea typeface="+mn-ea"/>
                  <a:cs typeface="+mn-cs"/>
                </a:rPr>
                <a:t>22% underrepresented SBCs</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4472C4">
                      <a:lumMod val="75000"/>
                    </a:srgbClr>
                  </a:solidFill>
                  <a:effectLst/>
                  <a:uLnTx/>
                  <a:uFillTx/>
                  <a:latin typeface="Calibri" panose="020F0502020204030204"/>
                  <a:ea typeface="+mn-ea"/>
                  <a:cs typeface="+mn-cs"/>
                </a:rPr>
                <a:t>72% with &lt; 50 employees</a:t>
              </a:r>
            </a:p>
          </p:txBody>
        </p:sp>
        <p:sp>
          <p:nvSpPr>
            <p:cNvPr id="21" name="Scroll: Horizontal 20">
              <a:extLst>
                <a:ext uri="{FF2B5EF4-FFF2-40B4-BE49-F238E27FC236}">
                  <a16:creationId xmlns:a16="http://schemas.microsoft.com/office/drawing/2014/main" id="{D79830E2-8F21-4F69-9352-8D39C0FAF1C1}"/>
                </a:ext>
              </a:extLst>
            </p:cNvPr>
            <p:cNvSpPr/>
            <p:nvPr/>
          </p:nvSpPr>
          <p:spPr>
            <a:xfrm>
              <a:off x="3893811" y="4672373"/>
              <a:ext cx="2598810" cy="1005840"/>
            </a:xfrm>
            <a:prstGeom prst="horizontalScroll">
              <a:avLst/>
            </a:prstGeom>
            <a:solidFill>
              <a:schemeClr val="accent2">
                <a:lumMod val="40000"/>
                <a:lumOff val="60000"/>
              </a:schemeClr>
            </a:solidFill>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4472C4">
                      <a:lumMod val="75000"/>
                    </a:srgbClr>
                  </a:solidFill>
                  <a:effectLst/>
                  <a:uLnTx/>
                  <a:uFillTx/>
                  <a:latin typeface="Calibri" panose="020F0502020204030204"/>
                  <a:ea typeface="+mn-ea"/>
                  <a:cs typeface="+mn-cs"/>
                </a:rPr>
                <a:t>21% underrepresented SBCs</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4472C4">
                      <a:lumMod val="75000"/>
                    </a:srgbClr>
                  </a:solidFill>
                  <a:effectLst/>
                  <a:uLnTx/>
                  <a:uFillTx/>
                  <a:latin typeface="Calibri" panose="020F0502020204030204"/>
                  <a:ea typeface="+mn-ea"/>
                  <a:cs typeface="+mn-cs"/>
                </a:rPr>
                <a:t>19% partnered with HBCU/MSI</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4472C4">
                      <a:lumMod val="75000"/>
                    </a:srgbClr>
                  </a:solidFill>
                  <a:effectLst/>
                  <a:uLnTx/>
                  <a:uFillTx/>
                  <a:latin typeface="Calibri" panose="020F0502020204030204"/>
                  <a:ea typeface="+mn-ea"/>
                  <a:cs typeface="+mn-cs"/>
                </a:rPr>
                <a:t>26% First Time Awardees</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4472C4">
                      <a:lumMod val="75000"/>
                    </a:srgbClr>
                  </a:solidFill>
                  <a:effectLst/>
                  <a:uLnTx/>
                  <a:uFillTx/>
                  <a:latin typeface="Calibri" panose="020F0502020204030204"/>
                  <a:ea typeface="+mn-ea"/>
                  <a:cs typeface="+mn-cs"/>
                </a:rPr>
                <a:t>77% with &lt; 50 employees</a:t>
              </a:r>
            </a:p>
          </p:txBody>
        </p:sp>
        <p:sp>
          <p:nvSpPr>
            <p:cNvPr id="22" name="Scroll: Horizontal 21">
              <a:extLst>
                <a:ext uri="{FF2B5EF4-FFF2-40B4-BE49-F238E27FC236}">
                  <a16:creationId xmlns:a16="http://schemas.microsoft.com/office/drawing/2014/main" id="{2EDFBD9D-E9BC-4E92-B5A5-4D669027F30E}"/>
                </a:ext>
              </a:extLst>
            </p:cNvPr>
            <p:cNvSpPr/>
            <p:nvPr/>
          </p:nvSpPr>
          <p:spPr>
            <a:xfrm>
              <a:off x="3893810" y="5701212"/>
              <a:ext cx="2598809" cy="1005840"/>
            </a:xfrm>
            <a:prstGeom prst="horizontalScroll">
              <a:avLst/>
            </a:prstGeom>
            <a:solidFill>
              <a:schemeClr val="accent2">
                <a:lumMod val="40000"/>
                <a:lumOff val="60000"/>
              </a:schemeClr>
            </a:solidFill>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4472C4">
                      <a:lumMod val="75000"/>
                    </a:srgbClr>
                  </a:solidFill>
                  <a:effectLst/>
                  <a:uLnTx/>
                  <a:uFillTx/>
                  <a:latin typeface="Calibri" panose="020F0502020204030204"/>
                  <a:ea typeface="+mn-ea"/>
                  <a:cs typeface="+mn-cs"/>
                </a:rPr>
                <a:t>10% underrepresented SBCs</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4472C4">
                      <a:lumMod val="75000"/>
                    </a:srgbClr>
                  </a:solidFill>
                  <a:effectLst/>
                  <a:uLnTx/>
                  <a:uFillTx/>
                  <a:latin typeface="Calibri" panose="020F0502020204030204"/>
                  <a:ea typeface="+mn-ea"/>
                  <a:cs typeface="+mn-cs"/>
                </a:rPr>
                <a:t>15% partnered with HBCU/MSI</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4472C4">
                      <a:lumMod val="75000"/>
                    </a:srgbClr>
                  </a:solidFill>
                  <a:effectLst/>
                  <a:uLnTx/>
                  <a:uFillTx/>
                  <a:latin typeface="Calibri" panose="020F0502020204030204"/>
                  <a:ea typeface="+mn-ea"/>
                  <a:cs typeface="+mn-cs"/>
                </a:rPr>
                <a:t>85% with &lt; 50 employees</a:t>
              </a:r>
            </a:p>
          </p:txBody>
        </p:sp>
      </p:grpSp>
    </p:spTree>
    <p:extLst>
      <p:ext uri="{BB962C8B-B14F-4D97-AF65-F5344CB8AC3E}">
        <p14:creationId xmlns:p14="http://schemas.microsoft.com/office/powerpoint/2010/main" val="14466195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E15D619-D981-4CF3-9149-E5C684E680DC}"/>
              </a:ext>
            </a:extLst>
          </p:cNvPr>
          <p:cNvSpPr>
            <a:spLocks noGrp="1"/>
          </p:cNvSpPr>
          <p:nvPr>
            <p:ph type="title"/>
          </p:nvPr>
        </p:nvSpPr>
        <p:spPr/>
        <p:txBody>
          <a:bodyPr/>
          <a:lstStyle/>
          <a:p>
            <a:r>
              <a:rPr lang="en-US"/>
              <a:t>Spotlight: 2022 Phase I Awardees</a:t>
            </a:r>
          </a:p>
        </p:txBody>
      </p:sp>
      <p:pic>
        <p:nvPicPr>
          <p:cNvPr id="8" name="Content Placeholder 7" descr="NASA Selection announcement infographic">
            <a:extLst>
              <a:ext uri="{FF2B5EF4-FFF2-40B4-BE49-F238E27FC236}">
                <a16:creationId xmlns:a16="http://schemas.microsoft.com/office/drawing/2014/main" id="{287B536A-DAEC-4B01-AFFE-E96206959D0B}"/>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rcRect/>
          <a:stretch/>
        </p:blipFill>
        <p:spPr>
          <a:xfrm>
            <a:off x="502920" y="1455966"/>
            <a:ext cx="5169408" cy="4592329"/>
          </a:xfrm>
        </p:spPr>
      </p:pic>
      <p:grpSp>
        <p:nvGrpSpPr>
          <p:cNvPr id="17" name="Group 16" descr="NASA Selection announcement infographic">
            <a:extLst>
              <a:ext uri="{FF2B5EF4-FFF2-40B4-BE49-F238E27FC236}">
                <a16:creationId xmlns:a16="http://schemas.microsoft.com/office/drawing/2014/main" id="{C04BA9D2-DD5D-4653-A8BC-AFF42E77A432}"/>
              </a:ext>
            </a:extLst>
          </p:cNvPr>
          <p:cNvGrpSpPr/>
          <p:nvPr/>
        </p:nvGrpSpPr>
        <p:grpSpPr>
          <a:xfrm>
            <a:off x="6522720" y="1260023"/>
            <a:ext cx="5166360" cy="5081348"/>
            <a:chOff x="6522720" y="1455966"/>
            <a:chExt cx="5166360" cy="5081348"/>
          </a:xfrm>
        </p:grpSpPr>
        <p:pic>
          <p:nvPicPr>
            <p:cNvPr id="12" name="Picture 11" descr="Graphical user interface, text, application&#10;&#10;Description automatically generated">
              <a:extLst>
                <a:ext uri="{FF2B5EF4-FFF2-40B4-BE49-F238E27FC236}">
                  <a16:creationId xmlns:a16="http://schemas.microsoft.com/office/drawing/2014/main" id="{D1DD49D7-0CE9-42C2-9A3E-1B374B36E98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522720" y="1455966"/>
              <a:ext cx="5166360" cy="2722811"/>
            </a:xfrm>
            <a:prstGeom prst="rect">
              <a:avLst/>
            </a:prstGeom>
          </p:spPr>
        </p:pic>
        <p:pic>
          <p:nvPicPr>
            <p:cNvPr id="14" name="Picture 13" descr="PowerPoint&#10;&#10;Description automatically generated">
              <a:extLst>
                <a:ext uri="{FF2B5EF4-FFF2-40B4-BE49-F238E27FC236}">
                  <a16:creationId xmlns:a16="http://schemas.microsoft.com/office/drawing/2014/main" id="{029E2A31-95B6-4991-A0FC-C79DA296FE52}"/>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522720" y="4209797"/>
              <a:ext cx="5166360" cy="1192237"/>
            </a:xfrm>
            <a:prstGeom prst="rect">
              <a:avLst/>
            </a:prstGeom>
          </p:spPr>
        </p:pic>
        <p:pic>
          <p:nvPicPr>
            <p:cNvPr id="16" name="Picture 15" descr="Graphical user interface, application&#10;&#10;Description automatically generated">
              <a:extLst>
                <a:ext uri="{FF2B5EF4-FFF2-40B4-BE49-F238E27FC236}">
                  <a16:creationId xmlns:a16="http://schemas.microsoft.com/office/drawing/2014/main" id="{71255F18-0383-4B6B-836D-404329C894A1}"/>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522720" y="5433054"/>
              <a:ext cx="5166360" cy="1104260"/>
            </a:xfrm>
            <a:prstGeom prst="rect">
              <a:avLst/>
            </a:prstGeom>
          </p:spPr>
        </p:pic>
      </p:grpSp>
      <p:sp>
        <p:nvSpPr>
          <p:cNvPr id="4" name="Slide Number Placeholder 3">
            <a:extLst>
              <a:ext uri="{FF2B5EF4-FFF2-40B4-BE49-F238E27FC236}">
                <a16:creationId xmlns:a16="http://schemas.microsoft.com/office/drawing/2014/main" id="{1D28A891-AEC1-494D-91EE-4D5C98244FFC}"/>
              </a:ext>
            </a:extLst>
          </p:cNvPr>
          <p:cNvSpPr>
            <a:spLocks noGrp="1"/>
          </p:cNvSpPr>
          <p:nvPr>
            <p:ph type="sldNum" sz="quarter" idx="4"/>
          </p:nvPr>
        </p:nvSpPr>
        <p:spPr/>
        <p:txBody>
          <a:bodyPr/>
          <a:lstStyle/>
          <a:p>
            <a:pPr>
              <a:defRPr/>
            </a:pPr>
            <a:fld id="{AC4DA40E-F042-4786-9F90-2440A40F7DC7}" type="slidenum">
              <a:rPr lang="en-US" smtClean="0"/>
              <a:pPr>
                <a:defRPr/>
              </a:pPr>
              <a:t>11</a:t>
            </a:fld>
            <a:endParaRPr lang="en-US"/>
          </a:p>
        </p:txBody>
      </p:sp>
    </p:spTree>
    <p:extLst>
      <p:ext uri="{BB962C8B-B14F-4D97-AF65-F5344CB8AC3E}">
        <p14:creationId xmlns:p14="http://schemas.microsoft.com/office/powerpoint/2010/main" val="10682305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E15D619-D981-4CF3-9149-E5C684E680DC}"/>
              </a:ext>
            </a:extLst>
          </p:cNvPr>
          <p:cNvSpPr>
            <a:spLocks noGrp="1"/>
          </p:cNvSpPr>
          <p:nvPr>
            <p:ph type="title"/>
          </p:nvPr>
        </p:nvSpPr>
        <p:spPr/>
        <p:txBody>
          <a:bodyPr/>
          <a:lstStyle/>
          <a:p>
            <a:r>
              <a:rPr lang="en-US"/>
              <a:t>2022 Post Phase II Highlights </a:t>
            </a:r>
          </a:p>
        </p:txBody>
      </p:sp>
      <p:sp>
        <p:nvSpPr>
          <p:cNvPr id="4" name="Slide Number Placeholder 3">
            <a:extLst>
              <a:ext uri="{FF2B5EF4-FFF2-40B4-BE49-F238E27FC236}">
                <a16:creationId xmlns:a16="http://schemas.microsoft.com/office/drawing/2014/main" id="{1D28A891-AEC1-494D-91EE-4D5C98244FFC}"/>
              </a:ext>
            </a:extLst>
          </p:cNvPr>
          <p:cNvSpPr>
            <a:spLocks noGrp="1"/>
          </p:cNvSpPr>
          <p:nvPr>
            <p:ph type="sldNum" sz="quarter" idx="4"/>
          </p:nvPr>
        </p:nvSpPr>
        <p:spPr/>
        <p:txBody>
          <a:bodyPr/>
          <a:lstStyle/>
          <a:p>
            <a:pPr>
              <a:defRPr/>
            </a:pPr>
            <a:fld id="{AC4DA40E-F042-4786-9F90-2440A40F7DC7}" type="slidenum">
              <a:rPr lang="en-US" smtClean="0"/>
              <a:pPr>
                <a:defRPr/>
              </a:pPr>
              <a:t>12</a:t>
            </a:fld>
            <a:endParaRPr lang="en-US"/>
          </a:p>
        </p:txBody>
      </p:sp>
      <p:sp>
        <p:nvSpPr>
          <p:cNvPr id="5" name="Content Placeholder 4">
            <a:extLst>
              <a:ext uri="{FF2B5EF4-FFF2-40B4-BE49-F238E27FC236}">
                <a16:creationId xmlns:a16="http://schemas.microsoft.com/office/drawing/2014/main" id="{6B57802F-7ADB-466F-AC5B-DDD94905DB80}"/>
              </a:ext>
            </a:extLst>
          </p:cNvPr>
          <p:cNvSpPr>
            <a:spLocks noGrp="1"/>
          </p:cNvSpPr>
          <p:nvPr>
            <p:ph idx="1"/>
          </p:nvPr>
        </p:nvSpPr>
        <p:spPr>
          <a:xfrm>
            <a:off x="502920" y="1220721"/>
            <a:ext cx="11239314" cy="1767805"/>
          </a:xfrm>
        </p:spPr>
        <p:txBody>
          <a:bodyPr/>
          <a:lstStyle/>
          <a:p>
            <a:pPr>
              <a:lnSpc>
                <a:spcPct val="108000"/>
              </a:lnSpc>
              <a:spcBef>
                <a:spcPts val="0"/>
              </a:spcBef>
              <a:buClrTx/>
              <a:defRPr/>
            </a:pPr>
            <a:r>
              <a:rPr lang="en-US" sz="1800">
                <a:solidFill>
                  <a:srgbClr val="666666"/>
                </a:solidFill>
              </a:rPr>
              <a:t>Developed a </a:t>
            </a:r>
            <a:r>
              <a:rPr lang="en-US" sz="1800" b="1">
                <a:solidFill>
                  <a:srgbClr val="666666"/>
                </a:solidFill>
              </a:rPr>
              <a:t>Sequential Technical Need Area (TNA) </a:t>
            </a:r>
            <a:r>
              <a:rPr lang="en-US" sz="1800">
                <a:solidFill>
                  <a:srgbClr val="666666"/>
                </a:solidFill>
              </a:rPr>
              <a:t>in partnership with SMD focused on the Administrator’s priority around climate change</a:t>
            </a:r>
          </a:p>
          <a:p>
            <a:pPr>
              <a:lnSpc>
                <a:spcPct val="108000"/>
              </a:lnSpc>
              <a:spcBef>
                <a:spcPts val="0"/>
              </a:spcBef>
              <a:buClrTx/>
              <a:defRPr/>
            </a:pPr>
            <a:r>
              <a:rPr lang="en-US" sz="1800" b="1">
                <a:solidFill>
                  <a:srgbClr val="666666"/>
                </a:solidFill>
              </a:rPr>
              <a:t>Interest in Phase II-E </a:t>
            </a:r>
            <a:r>
              <a:rPr lang="en-US" sz="1800">
                <a:solidFill>
                  <a:srgbClr val="666666"/>
                </a:solidFill>
              </a:rPr>
              <a:t>for both SBIR and STTR exceeded planned budget</a:t>
            </a:r>
          </a:p>
          <a:p>
            <a:pPr lvl="1">
              <a:lnSpc>
                <a:spcPct val="108000"/>
              </a:lnSpc>
              <a:buClrTx/>
              <a:defRPr/>
            </a:pPr>
            <a:r>
              <a:rPr lang="en-US" sz="1600">
                <a:solidFill>
                  <a:srgbClr val="666666"/>
                </a:solidFill>
              </a:rPr>
              <a:t>Demonstrates strong interest in furthering the development of SBIR/STTR-Funded technologies</a:t>
            </a:r>
          </a:p>
          <a:p>
            <a:pPr lvl="1">
              <a:lnSpc>
                <a:spcPct val="108000"/>
              </a:lnSpc>
              <a:buClrTx/>
              <a:defRPr/>
            </a:pPr>
            <a:r>
              <a:rPr lang="en-US" sz="1600">
                <a:solidFill>
                  <a:srgbClr val="666666"/>
                </a:solidFill>
              </a:rPr>
              <a:t>Was able to meet demand by shifting funds from CCRPP and Phase I/II</a:t>
            </a:r>
          </a:p>
          <a:p>
            <a:pPr marL="0" indent="0">
              <a:buNone/>
            </a:pPr>
            <a:endParaRPr lang="en-US"/>
          </a:p>
          <a:p>
            <a:pPr marL="0" indent="0">
              <a:buNone/>
            </a:pPr>
            <a:endParaRPr lang="en-US"/>
          </a:p>
          <a:p>
            <a:pPr marL="0" indent="0">
              <a:buNone/>
            </a:pPr>
            <a:endParaRPr lang="en-US"/>
          </a:p>
        </p:txBody>
      </p:sp>
      <p:grpSp>
        <p:nvGrpSpPr>
          <p:cNvPr id="45" name="Group 44">
            <a:extLst>
              <a:ext uri="{FF2B5EF4-FFF2-40B4-BE49-F238E27FC236}">
                <a16:creationId xmlns:a16="http://schemas.microsoft.com/office/drawing/2014/main" id="{CDA8E778-8D8A-4784-AA3B-91DF7438A38C}"/>
              </a:ext>
            </a:extLst>
          </p:cNvPr>
          <p:cNvGrpSpPr/>
          <p:nvPr/>
        </p:nvGrpSpPr>
        <p:grpSpPr>
          <a:xfrm>
            <a:off x="1976731" y="3092461"/>
            <a:ext cx="6035040" cy="457200"/>
            <a:chOff x="1103970" y="1427356"/>
            <a:chExt cx="6035040" cy="457200"/>
          </a:xfrm>
          <a:scene3d>
            <a:camera prst="orthographicFront">
              <a:rot lat="0" lon="0" rev="0"/>
            </a:camera>
            <a:lightRig rig="balanced" dir="t">
              <a:rot lat="0" lon="0" rev="8700000"/>
            </a:lightRig>
          </a:scene3d>
        </p:grpSpPr>
        <p:sp>
          <p:nvSpPr>
            <p:cNvPr id="46" name="Rectangle 45">
              <a:extLst>
                <a:ext uri="{FF2B5EF4-FFF2-40B4-BE49-F238E27FC236}">
                  <a16:creationId xmlns:a16="http://schemas.microsoft.com/office/drawing/2014/main" id="{4CF1DF24-1F09-404D-9CD0-74D2CFD72103}"/>
                </a:ext>
              </a:extLst>
            </p:cNvPr>
            <p:cNvSpPr/>
            <p:nvPr/>
          </p:nvSpPr>
          <p:spPr>
            <a:xfrm>
              <a:off x="1103970" y="1427356"/>
              <a:ext cx="2926080" cy="457200"/>
            </a:xfrm>
            <a:prstGeom prst="rect">
              <a:avLst/>
            </a:prstGeom>
            <a:ln>
              <a:noFill/>
            </a:ln>
            <a:effectLst>
              <a:outerShdw blurRad="44450" dist="27940" dir="5400000" algn="ctr">
                <a:srgbClr val="000000">
                  <a:alpha val="32000"/>
                </a:srgbClr>
              </a:outerShdw>
            </a:effectLst>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7" name="Rectangle 46">
              <a:extLst>
                <a:ext uri="{FF2B5EF4-FFF2-40B4-BE49-F238E27FC236}">
                  <a16:creationId xmlns:a16="http://schemas.microsoft.com/office/drawing/2014/main" id="{E9C38A15-CF9C-43F5-9A9A-A400DB3C9C7C}"/>
                </a:ext>
              </a:extLst>
            </p:cNvPr>
            <p:cNvSpPr/>
            <p:nvPr/>
          </p:nvSpPr>
          <p:spPr>
            <a:xfrm>
              <a:off x="4030050" y="1427356"/>
              <a:ext cx="3108960" cy="457200"/>
            </a:xfrm>
            <a:prstGeom prst="rect">
              <a:avLst/>
            </a:prstGeom>
            <a:pattFill prst="dkVert">
              <a:fgClr>
                <a:schemeClr val="accent1"/>
              </a:fgClr>
              <a:bgClr>
                <a:schemeClr val="bg1"/>
              </a:bgClr>
            </a:pattFill>
            <a:ln>
              <a:noFill/>
            </a:ln>
            <a:effectLst>
              <a:outerShdw blurRad="44450" dist="27940" dir="5400000" algn="ctr">
                <a:srgbClr val="000000">
                  <a:alpha val="32000"/>
                </a:srgbClr>
              </a:outerShdw>
            </a:effectLst>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48" name="Group 47">
            <a:extLst>
              <a:ext uri="{FF2B5EF4-FFF2-40B4-BE49-F238E27FC236}">
                <a16:creationId xmlns:a16="http://schemas.microsoft.com/office/drawing/2014/main" id="{C55DA6CE-2076-46DC-AB0E-2FA03CD84C24}"/>
              </a:ext>
            </a:extLst>
          </p:cNvPr>
          <p:cNvGrpSpPr/>
          <p:nvPr/>
        </p:nvGrpSpPr>
        <p:grpSpPr>
          <a:xfrm>
            <a:off x="1976731" y="4011210"/>
            <a:ext cx="3951876" cy="457200"/>
            <a:chOff x="1103970" y="1427356"/>
            <a:chExt cx="3951876" cy="457200"/>
          </a:xfrm>
          <a:solidFill>
            <a:schemeClr val="accent2">
              <a:lumMod val="75000"/>
            </a:schemeClr>
          </a:solidFill>
          <a:scene3d>
            <a:camera prst="orthographicFront">
              <a:rot lat="0" lon="0" rev="0"/>
            </a:camera>
            <a:lightRig rig="balanced" dir="t">
              <a:rot lat="0" lon="0" rev="8700000"/>
            </a:lightRig>
          </a:scene3d>
        </p:grpSpPr>
        <p:sp>
          <p:nvSpPr>
            <p:cNvPr id="49" name="Rectangle 48">
              <a:extLst>
                <a:ext uri="{FF2B5EF4-FFF2-40B4-BE49-F238E27FC236}">
                  <a16:creationId xmlns:a16="http://schemas.microsoft.com/office/drawing/2014/main" id="{D8FB7C1D-7CA7-47D7-AC3A-DE007F528E50}"/>
                </a:ext>
              </a:extLst>
            </p:cNvPr>
            <p:cNvSpPr/>
            <p:nvPr/>
          </p:nvSpPr>
          <p:spPr>
            <a:xfrm>
              <a:off x="1103970" y="1427356"/>
              <a:ext cx="1828800" cy="457200"/>
            </a:xfrm>
            <a:prstGeom prst="rect">
              <a:avLst/>
            </a:prstGeom>
            <a:grpFill/>
            <a:ln>
              <a:noFill/>
            </a:ln>
            <a:effectLst>
              <a:outerShdw blurRad="44450" dist="27940" dir="5400000" algn="ctr">
                <a:srgbClr val="000000">
                  <a:alpha val="32000"/>
                </a:srgbClr>
              </a:outerShdw>
            </a:effectLst>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0" name="Rectangle 49">
              <a:extLst>
                <a:ext uri="{FF2B5EF4-FFF2-40B4-BE49-F238E27FC236}">
                  <a16:creationId xmlns:a16="http://schemas.microsoft.com/office/drawing/2014/main" id="{B96074EE-FBD4-43DE-AA8E-7996808E574E}"/>
                </a:ext>
              </a:extLst>
            </p:cNvPr>
            <p:cNvSpPr/>
            <p:nvPr/>
          </p:nvSpPr>
          <p:spPr>
            <a:xfrm>
              <a:off x="2952726" y="1427356"/>
              <a:ext cx="2103120" cy="457200"/>
            </a:xfrm>
            <a:prstGeom prst="rect">
              <a:avLst/>
            </a:prstGeom>
            <a:pattFill prst="dkVert">
              <a:fgClr>
                <a:schemeClr val="accent2">
                  <a:lumMod val="75000"/>
                </a:schemeClr>
              </a:fgClr>
              <a:bgClr>
                <a:schemeClr val="bg1"/>
              </a:bgClr>
            </a:pattFill>
            <a:ln>
              <a:noFill/>
            </a:ln>
            <a:effectLst>
              <a:outerShdw blurRad="44450" dist="27940" dir="5400000" algn="ctr">
                <a:srgbClr val="000000">
                  <a:alpha val="32000"/>
                </a:srgbClr>
              </a:outerShdw>
            </a:effectLst>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51" name="Rectangle 50">
            <a:extLst>
              <a:ext uri="{FF2B5EF4-FFF2-40B4-BE49-F238E27FC236}">
                <a16:creationId xmlns:a16="http://schemas.microsoft.com/office/drawing/2014/main" id="{E103DA7B-DFEC-4374-9718-265908E12F4E}"/>
              </a:ext>
            </a:extLst>
          </p:cNvPr>
          <p:cNvSpPr/>
          <p:nvPr/>
        </p:nvSpPr>
        <p:spPr>
          <a:xfrm>
            <a:off x="1976731" y="4947046"/>
            <a:ext cx="6675120" cy="457200"/>
          </a:xfrm>
          <a:prstGeom prst="rect">
            <a:avLst/>
          </a:prstGeom>
          <a:solidFill>
            <a:schemeClr val="accent6">
              <a:lumMod val="7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2" name="Rectangle 51">
            <a:extLst>
              <a:ext uri="{FF2B5EF4-FFF2-40B4-BE49-F238E27FC236}">
                <a16:creationId xmlns:a16="http://schemas.microsoft.com/office/drawing/2014/main" id="{C2DE0ACB-2372-4861-8C8A-7EBDAA749405}"/>
              </a:ext>
            </a:extLst>
          </p:cNvPr>
          <p:cNvSpPr/>
          <p:nvPr/>
        </p:nvSpPr>
        <p:spPr>
          <a:xfrm>
            <a:off x="1976731" y="5802325"/>
            <a:ext cx="5669280" cy="457200"/>
          </a:xfrm>
          <a:prstGeom prst="rect">
            <a:avLst/>
          </a:prstGeom>
          <a:pattFill prst="dkVert">
            <a:fgClr>
              <a:schemeClr val="accent4"/>
            </a:fgClr>
            <a:bgClr>
              <a:schemeClr val="bg1"/>
            </a:bgClr>
          </a:patt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3" name="TextBox 52">
            <a:extLst>
              <a:ext uri="{FF2B5EF4-FFF2-40B4-BE49-F238E27FC236}">
                <a16:creationId xmlns:a16="http://schemas.microsoft.com/office/drawing/2014/main" id="{2B88AD05-F320-4C10-AF06-EF798D41E0C9}"/>
              </a:ext>
            </a:extLst>
          </p:cNvPr>
          <p:cNvSpPr txBox="1"/>
          <p:nvPr/>
        </p:nvSpPr>
        <p:spPr>
          <a:xfrm>
            <a:off x="558265" y="3142447"/>
            <a:ext cx="1275287"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666666"/>
                </a:solidFill>
                <a:effectLst/>
                <a:uLnTx/>
                <a:uFillTx/>
                <a:latin typeface="+mj-lt"/>
                <a:ea typeface="+mn-ea"/>
                <a:cs typeface="+mn-cs"/>
              </a:rPr>
              <a:t>Phase II-E</a:t>
            </a:r>
          </a:p>
        </p:txBody>
      </p:sp>
      <p:sp>
        <p:nvSpPr>
          <p:cNvPr id="54" name="TextBox 53">
            <a:extLst>
              <a:ext uri="{FF2B5EF4-FFF2-40B4-BE49-F238E27FC236}">
                <a16:creationId xmlns:a16="http://schemas.microsoft.com/office/drawing/2014/main" id="{920804F6-2F68-45B9-9A15-645DA5A306EB}"/>
              </a:ext>
            </a:extLst>
          </p:cNvPr>
          <p:cNvSpPr txBox="1"/>
          <p:nvPr/>
        </p:nvSpPr>
        <p:spPr>
          <a:xfrm>
            <a:off x="676809" y="4129856"/>
            <a:ext cx="1261432"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666666"/>
                </a:solidFill>
                <a:effectLst/>
                <a:uLnTx/>
                <a:uFillTx/>
                <a:latin typeface="+mj-lt"/>
                <a:ea typeface="+mn-ea"/>
                <a:cs typeface="+mn-cs"/>
              </a:rPr>
              <a:t>CCRPP</a:t>
            </a:r>
          </a:p>
        </p:txBody>
      </p:sp>
      <p:sp>
        <p:nvSpPr>
          <p:cNvPr id="55" name="TextBox 54">
            <a:extLst>
              <a:ext uri="{FF2B5EF4-FFF2-40B4-BE49-F238E27FC236}">
                <a16:creationId xmlns:a16="http://schemas.microsoft.com/office/drawing/2014/main" id="{3A743E14-4267-465D-8742-8C9BE80425E7}"/>
              </a:ext>
            </a:extLst>
          </p:cNvPr>
          <p:cNvSpPr txBox="1"/>
          <p:nvPr/>
        </p:nvSpPr>
        <p:spPr>
          <a:xfrm>
            <a:off x="502921" y="5013781"/>
            <a:ext cx="1385976"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err="1">
                <a:ln>
                  <a:noFill/>
                </a:ln>
                <a:solidFill>
                  <a:srgbClr val="666666"/>
                </a:solidFill>
                <a:effectLst/>
                <a:uLnTx/>
                <a:uFillTx/>
                <a:latin typeface="+mj-lt"/>
                <a:ea typeface="+mn-ea"/>
                <a:cs typeface="+mn-cs"/>
              </a:rPr>
              <a:t>Sequentials</a:t>
            </a:r>
            <a:endParaRPr kumimoji="0" lang="en-US" sz="1600" b="1" i="0" u="none" strike="noStrike" kern="1200" cap="none" spc="0" normalizeH="0" baseline="0" noProof="0">
              <a:ln>
                <a:noFill/>
              </a:ln>
              <a:solidFill>
                <a:srgbClr val="666666"/>
              </a:solidFill>
              <a:effectLst/>
              <a:uLnTx/>
              <a:uFillTx/>
              <a:latin typeface="+mj-lt"/>
              <a:ea typeface="+mn-ea"/>
              <a:cs typeface="+mn-cs"/>
            </a:endParaRPr>
          </a:p>
        </p:txBody>
      </p:sp>
      <p:sp>
        <p:nvSpPr>
          <p:cNvPr id="56" name="TextBox 55">
            <a:extLst>
              <a:ext uri="{FF2B5EF4-FFF2-40B4-BE49-F238E27FC236}">
                <a16:creationId xmlns:a16="http://schemas.microsoft.com/office/drawing/2014/main" id="{0EC03CB4-856D-4DAD-8424-2E7868A26097}"/>
              </a:ext>
            </a:extLst>
          </p:cNvPr>
          <p:cNvSpPr txBox="1"/>
          <p:nvPr/>
        </p:nvSpPr>
        <p:spPr>
          <a:xfrm>
            <a:off x="627465" y="5861648"/>
            <a:ext cx="1261432"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666666"/>
                </a:solidFill>
                <a:effectLst/>
                <a:uLnTx/>
                <a:uFillTx/>
                <a:latin typeface="+mj-lt"/>
                <a:ea typeface="+mn-ea"/>
                <a:cs typeface="+mn-cs"/>
              </a:rPr>
              <a:t>Phase III</a:t>
            </a:r>
          </a:p>
        </p:txBody>
      </p:sp>
      <p:sp>
        <p:nvSpPr>
          <p:cNvPr id="57" name="Scroll: Horizontal 56">
            <a:extLst>
              <a:ext uri="{FF2B5EF4-FFF2-40B4-BE49-F238E27FC236}">
                <a16:creationId xmlns:a16="http://schemas.microsoft.com/office/drawing/2014/main" id="{3BF9EEDB-55B8-4ACD-883D-C07C80AE4C6E}"/>
              </a:ext>
            </a:extLst>
          </p:cNvPr>
          <p:cNvSpPr/>
          <p:nvPr/>
        </p:nvSpPr>
        <p:spPr>
          <a:xfrm>
            <a:off x="8339579" y="2755268"/>
            <a:ext cx="2286000" cy="1005840"/>
          </a:xfrm>
          <a:prstGeom prst="horizontalScroll">
            <a:avLst/>
          </a:prstGeom>
          <a:solidFill>
            <a:schemeClr val="accent1">
              <a:lumMod val="20000"/>
              <a:lumOff val="80000"/>
            </a:schemeClr>
          </a:solidFill>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4472C4">
                    <a:lumMod val="75000"/>
                  </a:srgbClr>
                </a:solidFill>
                <a:effectLst/>
                <a:uLnTx/>
                <a:uFillTx/>
                <a:latin typeface="Calibri" panose="020F0502020204030204"/>
                <a:ea typeface="+mn-ea"/>
                <a:cs typeface="+mn-cs"/>
              </a:rPr>
              <a:t>51 Awards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4472C4">
                    <a:lumMod val="75000"/>
                  </a:srgbClr>
                </a:solidFill>
                <a:effectLst/>
                <a:uLnTx/>
                <a:uFillTx/>
                <a:latin typeface="Calibri" panose="020F0502020204030204"/>
                <a:ea typeface="+mn-ea"/>
                <a:cs typeface="+mn-cs"/>
              </a:rPr>
              <a:t>$13.0M SBIR/STTR Funding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4472C4">
                    <a:lumMod val="75000"/>
                  </a:srgbClr>
                </a:solidFill>
                <a:effectLst/>
                <a:uLnTx/>
                <a:uFillTx/>
                <a:latin typeface="Calibri" panose="020F0502020204030204"/>
                <a:ea typeface="+mn-ea"/>
                <a:cs typeface="+mn-cs"/>
              </a:rPr>
              <a:t>$13.8M Investor Funding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4472C4">
                    <a:lumMod val="75000"/>
                  </a:srgbClr>
                </a:solidFill>
                <a:effectLst/>
                <a:uLnTx/>
                <a:uFillTx/>
                <a:latin typeface="Calibri" panose="020F0502020204030204"/>
                <a:ea typeface="+mn-ea"/>
                <a:cs typeface="+mn-cs"/>
              </a:rPr>
              <a:t>($5.9M NASA Investors)</a:t>
            </a:r>
          </a:p>
        </p:txBody>
      </p:sp>
      <p:sp>
        <p:nvSpPr>
          <p:cNvPr id="58" name="Scroll: Horizontal 57">
            <a:extLst>
              <a:ext uri="{FF2B5EF4-FFF2-40B4-BE49-F238E27FC236}">
                <a16:creationId xmlns:a16="http://schemas.microsoft.com/office/drawing/2014/main" id="{E3C0B581-F84D-4EEF-B83B-8499633229AC}"/>
              </a:ext>
            </a:extLst>
          </p:cNvPr>
          <p:cNvSpPr/>
          <p:nvPr/>
        </p:nvSpPr>
        <p:spPr>
          <a:xfrm>
            <a:off x="8151622" y="5625709"/>
            <a:ext cx="2286000" cy="822960"/>
          </a:xfrm>
          <a:prstGeom prst="horizontalScroll">
            <a:avLst/>
          </a:prstGeom>
          <a:solidFill>
            <a:schemeClr val="accent4">
              <a:lumMod val="20000"/>
              <a:lumOff val="80000"/>
            </a:schemeClr>
          </a:solidFill>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4472C4">
                    <a:lumMod val="75000"/>
                  </a:srgbClr>
                </a:solidFill>
                <a:effectLst/>
                <a:uLnTx/>
                <a:uFillTx/>
                <a:latin typeface="Calibri" panose="020F0502020204030204"/>
                <a:ea typeface="+mn-ea"/>
                <a:cs typeface="+mn-cs"/>
              </a:rPr>
              <a:t>74 Awards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4472C4">
                    <a:lumMod val="75000"/>
                  </a:srgbClr>
                </a:solidFill>
                <a:effectLst/>
                <a:uLnTx/>
                <a:uFillTx/>
                <a:latin typeface="Calibri" panose="020F0502020204030204"/>
                <a:ea typeface="+mn-ea"/>
                <a:cs typeface="+mn-cs"/>
              </a:rPr>
              <a:t>$25.0M Investor Funding*</a:t>
            </a:r>
          </a:p>
        </p:txBody>
      </p:sp>
      <p:sp>
        <p:nvSpPr>
          <p:cNvPr id="59" name="Scroll: Horizontal 58">
            <a:extLst>
              <a:ext uri="{FF2B5EF4-FFF2-40B4-BE49-F238E27FC236}">
                <a16:creationId xmlns:a16="http://schemas.microsoft.com/office/drawing/2014/main" id="{634BB254-BF73-43CF-BF98-1C8DC051F678}"/>
              </a:ext>
            </a:extLst>
          </p:cNvPr>
          <p:cNvSpPr/>
          <p:nvPr/>
        </p:nvSpPr>
        <p:spPr>
          <a:xfrm>
            <a:off x="6457291" y="3795642"/>
            <a:ext cx="2286000" cy="1005840"/>
          </a:xfrm>
          <a:prstGeom prst="horizontalScroll">
            <a:avLst/>
          </a:prstGeom>
          <a:solidFill>
            <a:schemeClr val="accent2">
              <a:lumMod val="40000"/>
              <a:lumOff val="60000"/>
            </a:schemeClr>
          </a:solidFill>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4472C4">
                    <a:lumMod val="75000"/>
                  </a:srgbClr>
                </a:solidFill>
                <a:effectLst/>
                <a:uLnTx/>
                <a:uFillTx/>
                <a:latin typeface="Calibri" panose="020F0502020204030204"/>
                <a:ea typeface="+mn-ea"/>
                <a:cs typeface="+mn-cs"/>
              </a:rPr>
              <a:t>6 Awards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4472C4">
                    <a:lumMod val="75000"/>
                  </a:srgbClr>
                </a:solidFill>
                <a:effectLst/>
                <a:uLnTx/>
                <a:uFillTx/>
                <a:latin typeface="Calibri" panose="020F0502020204030204"/>
                <a:ea typeface="+mn-ea"/>
                <a:cs typeface="+mn-cs"/>
              </a:rPr>
              <a:t>$8.0M SBIR/STTR Funding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4472C4">
                    <a:lumMod val="75000"/>
                  </a:srgbClr>
                </a:solidFill>
                <a:effectLst/>
                <a:uLnTx/>
                <a:uFillTx/>
                <a:latin typeface="Calibri" panose="020F0502020204030204"/>
                <a:ea typeface="+mn-ea"/>
                <a:cs typeface="+mn-cs"/>
              </a:rPr>
              <a:t>$8.9M Investor Funding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4472C4">
                    <a:lumMod val="75000"/>
                  </a:srgbClr>
                </a:solidFill>
                <a:effectLst/>
                <a:uLnTx/>
                <a:uFillTx/>
                <a:latin typeface="Calibri" panose="020F0502020204030204"/>
                <a:ea typeface="+mn-ea"/>
                <a:cs typeface="+mn-cs"/>
              </a:rPr>
              <a:t>($2.7M NASA Investors)</a:t>
            </a:r>
          </a:p>
        </p:txBody>
      </p:sp>
      <p:sp>
        <p:nvSpPr>
          <p:cNvPr id="60" name="Scroll: Horizontal 59">
            <a:extLst>
              <a:ext uri="{FF2B5EF4-FFF2-40B4-BE49-F238E27FC236}">
                <a16:creationId xmlns:a16="http://schemas.microsoft.com/office/drawing/2014/main" id="{AE85FEED-B7FF-4E11-8E43-0DA2359EF821}"/>
              </a:ext>
            </a:extLst>
          </p:cNvPr>
          <p:cNvSpPr/>
          <p:nvPr/>
        </p:nvSpPr>
        <p:spPr>
          <a:xfrm>
            <a:off x="9147795" y="4773918"/>
            <a:ext cx="2286000" cy="822960"/>
          </a:xfrm>
          <a:prstGeom prst="horizontalScroll">
            <a:avLst/>
          </a:prstGeom>
          <a:solidFill>
            <a:schemeClr val="accent6">
              <a:lumMod val="40000"/>
              <a:lumOff val="60000"/>
            </a:schemeClr>
          </a:solidFill>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4472C4">
                    <a:lumMod val="75000"/>
                  </a:srgbClr>
                </a:solidFill>
                <a:effectLst/>
                <a:uLnTx/>
                <a:uFillTx/>
                <a:latin typeface="Calibri" panose="020F0502020204030204"/>
                <a:ea typeface="+mn-ea"/>
                <a:cs typeface="+mn-cs"/>
              </a:rPr>
              <a:t>7 Awards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4472C4">
                    <a:lumMod val="75000"/>
                  </a:srgbClr>
                </a:solidFill>
                <a:effectLst/>
                <a:uLnTx/>
                <a:uFillTx/>
                <a:latin typeface="Calibri" panose="020F0502020204030204"/>
                <a:ea typeface="+mn-ea"/>
                <a:cs typeface="+mn-cs"/>
              </a:rPr>
              <a:t>$29.3M SBIR/STTR Funding</a:t>
            </a:r>
          </a:p>
        </p:txBody>
      </p:sp>
      <p:sp>
        <p:nvSpPr>
          <p:cNvPr id="61" name="Rectangle 60">
            <a:extLst>
              <a:ext uri="{FF2B5EF4-FFF2-40B4-BE49-F238E27FC236}">
                <a16:creationId xmlns:a16="http://schemas.microsoft.com/office/drawing/2014/main" id="{8CFF9500-C5A3-43B4-8015-D6E22F863C75}"/>
              </a:ext>
            </a:extLst>
          </p:cNvPr>
          <p:cNvSpPr/>
          <p:nvPr/>
        </p:nvSpPr>
        <p:spPr>
          <a:xfrm>
            <a:off x="1986825" y="5991333"/>
            <a:ext cx="914400" cy="274320"/>
          </a:xfrm>
          <a:prstGeom prst="rect">
            <a:avLst/>
          </a:prstGeom>
          <a:pattFill prst="dkVert">
            <a:fgClr>
              <a:schemeClr val="accent1"/>
            </a:fgClr>
            <a:bgClr>
              <a:schemeClr val="bg1"/>
            </a:bgClr>
          </a:patt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2" name="Rectangle 61">
            <a:extLst>
              <a:ext uri="{FF2B5EF4-FFF2-40B4-BE49-F238E27FC236}">
                <a16:creationId xmlns:a16="http://schemas.microsoft.com/office/drawing/2014/main" id="{32B8E236-D48F-4D84-9DC1-47B7EA8C7FD1}"/>
              </a:ext>
            </a:extLst>
          </p:cNvPr>
          <p:cNvSpPr/>
          <p:nvPr/>
        </p:nvSpPr>
        <p:spPr>
          <a:xfrm>
            <a:off x="2911318" y="5991333"/>
            <a:ext cx="457200" cy="274320"/>
          </a:xfrm>
          <a:prstGeom prst="rect">
            <a:avLst/>
          </a:prstGeom>
          <a:pattFill prst="dkVert">
            <a:fgClr>
              <a:schemeClr val="accent2">
                <a:lumMod val="75000"/>
              </a:schemeClr>
            </a:fgClr>
            <a:bgClr>
              <a:schemeClr val="bg1"/>
            </a:bgClr>
          </a:patt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3" name="TextBox 62">
            <a:extLst>
              <a:ext uri="{FF2B5EF4-FFF2-40B4-BE49-F238E27FC236}">
                <a16:creationId xmlns:a16="http://schemas.microsoft.com/office/drawing/2014/main" id="{503811D0-92AB-4CC5-99FA-DEEEAD843CA3}"/>
              </a:ext>
            </a:extLst>
          </p:cNvPr>
          <p:cNvSpPr txBox="1"/>
          <p:nvPr/>
        </p:nvSpPr>
        <p:spPr>
          <a:xfrm>
            <a:off x="1986825" y="6358729"/>
            <a:ext cx="5235629"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a:ln>
                  <a:noFill/>
                </a:ln>
                <a:solidFill>
                  <a:prstClr val="black"/>
                </a:solidFill>
                <a:effectLst/>
                <a:uLnTx/>
                <a:uFillTx/>
                <a:latin typeface="Calibri" panose="020F0502020204030204"/>
                <a:ea typeface="+mn-ea"/>
                <a:cs typeface="+mn-cs"/>
              </a:rPr>
              <a:t>*II-E Match = 21 awards/$3.7M and CCRPP Match = 4 awards/$1.9M</a:t>
            </a:r>
          </a:p>
        </p:txBody>
      </p:sp>
      <p:pic>
        <p:nvPicPr>
          <p:cNvPr id="64" name="Picture 63">
            <a:extLst>
              <a:ext uri="{FF2B5EF4-FFF2-40B4-BE49-F238E27FC236}">
                <a16:creationId xmlns:a16="http://schemas.microsoft.com/office/drawing/2014/main" id="{D708B4BA-72BD-4508-A4D5-EDE0137464A4}"/>
              </a:ext>
            </a:extLst>
          </p:cNvPr>
          <p:cNvPicPr>
            <a:picLocks noChangeAspect="1"/>
          </p:cNvPicPr>
          <p:nvPr/>
        </p:nvPicPr>
        <p:blipFill>
          <a:blip r:embed="rId3"/>
          <a:stretch>
            <a:fillRect/>
          </a:stretch>
        </p:blipFill>
        <p:spPr>
          <a:xfrm>
            <a:off x="8064460" y="3161260"/>
            <a:ext cx="287842" cy="322998"/>
          </a:xfrm>
          <a:prstGeom prst="rect">
            <a:avLst/>
          </a:prstGeom>
        </p:spPr>
      </p:pic>
      <p:pic>
        <p:nvPicPr>
          <p:cNvPr id="65" name="Picture 64">
            <a:extLst>
              <a:ext uri="{FF2B5EF4-FFF2-40B4-BE49-F238E27FC236}">
                <a16:creationId xmlns:a16="http://schemas.microsoft.com/office/drawing/2014/main" id="{86086FB4-DDA9-4CBB-A305-94A38DE7F30F}"/>
              </a:ext>
            </a:extLst>
          </p:cNvPr>
          <p:cNvPicPr>
            <a:picLocks noChangeAspect="1"/>
          </p:cNvPicPr>
          <p:nvPr/>
        </p:nvPicPr>
        <p:blipFill>
          <a:blip r:embed="rId3"/>
          <a:stretch>
            <a:fillRect/>
          </a:stretch>
        </p:blipFill>
        <p:spPr>
          <a:xfrm>
            <a:off x="5998057" y="4077454"/>
            <a:ext cx="287842" cy="322998"/>
          </a:xfrm>
          <a:prstGeom prst="rect">
            <a:avLst/>
          </a:prstGeom>
        </p:spPr>
      </p:pic>
      <p:pic>
        <p:nvPicPr>
          <p:cNvPr id="66" name="Picture 65">
            <a:extLst>
              <a:ext uri="{FF2B5EF4-FFF2-40B4-BE49-F238E27FC236}">
                <a16:creationId xmlns:a16="http://schemas.microsoft.com/office/drawing/2014/main" id="{B1168BBF-437F-4E26-B9C8-1D17E466EBF8}"/>
              </a:ext>
            </a:extLst>
          </p:cNvPr>
          <p:cNvPicPr>
            <a:picLocks noChangeAspect="1"/>
          </p:cNvPicPr>
          <p:nvPr/>
        </p:nvPicPr>
        <p:blipFill>
          <a:blip r:embed="rId3"/>
          <a:stretch>
            <a:fillRect/>
          </a:stretch>
        </p:blipFill>
        <p:spPr>
          <a:xfrm>
            <a:off x="8695884" y="5014147"/>
            <a:ext cx="287842" cy="322998"/>
          </a:xfrm>
          <a:prstGeom prst="rect">
            <a:avLst/>
          </a:prstGeom>
        </p:spPr>
      </p:pic>
      <p:pic>
        <p:nvPicPr>
          <p:cNvPr id="67" name="Picture 66">
            <a:extLst>
              <a:ext uri="{FF2B5EF4-FFF2-40B4-BE49-F238E27FC236}">
                <a16:creationId xmlns:a16="http://schemas.microsoft.com/office/drawing/2014/main" id="{8FDAB572-B2F0-47A1-9A12-2F737EA021EE}"/>
              </a:ext>
            </a:extLst>
          </p:cNvPr>
          <p:cNvPicPr>
            <a:picLocks noChangeAspect="1"/>
          </p:cNvPicPr>
          <p:nvPr/>
        </p:nvPicPr>
        <p:blipFill>
          <a:blip r:embed="rId3"/>
          <a:stretch>
            <a:fillRect/>
          </a:stretch>
        </p:blipFill>
        <p:spPr>
          <a:xfrm>
            <a:off x="7721323" y="5829834"/>
            <a:ext cx="287842" cy="322998"/>
          </a:xfrm>
          <a:prstGeom prst="rect">
            <a:avLst/>
          </a:prstGeom>
        </p:spPr>
      </p:pic>
    </p:spTree>
    <p:extLst>
      <p:ext uri="{BB962C8B-B14F-4D97-AF65-F5344CB8AC3E}">
        <p14:creationId xmlns:p14="http://schemas.microsoft.com/office/powerpoint/2010/main" val="9263180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46C780-42A7-42A6-AD01-51687AB2D1DB}"/>
              </a:ext>
            </a:extLst>
          </p:cNvPr>
          <p:cNvSpPr>
            <a:spLocks noGrp="1"/>
          </p:cNvSpPr>
          <p:nvPr>
            <p:ph type="ctrTitle"/>
          </p:nvPr>
        </p:nvSpPr>
        <p:spPr>
          <a:xfrm>
            <a:off x="420624" y="4013200"/>
            <a:ext cx="10363200" cy="685800"/>
          </a:xfrm>
        </p:spPr>
        <p:txBody>
          <a:bodyPr/>
          <a:lstStyle/>
          <a:p>
            <a:r>
              <a:rPr lang="en-US"/>
              <a:t>FY23: Where We Are So Far</a:t>
            </a:r>
          </a:p>
        </p:txBody>
      </p:sp>
    </p:spTree>
    <p:extLst>
      <p:ext uri="{BB962C8B-B14F-4D97-AF65-F5344CB8AC3E}">
        <p14:creationId xmlns:p14="http://schemas.microsoft.com/office/powerpoint/2010/main" val="38315157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6F599CE-4D58-47DC-B088-5A2F200CA8DD}"/>
              </a:ext>
            </a:extLst>
          </p:cNvPr>
          <p:cNvSpPr>
            <a:spLocks noGrp="1"/>
          </p:cNvSpPr>
          <p:nvPr>
            <p:ph idx="1"/>
          </p:nvPr>
        </p:nvSpPr>
        <p:spPr/>
        <p:txBody>
          <a:bodyPr numCol="2"/>
          <a:lstStyle/>
          <a:p>
            <a:pPr marL="0" indent="0">
              <a:buNone/>
            </a:pPr>
            <a:r>
              <a:rPr lang="en-US" b="1">
                <a:solidFill>
                  <a:srgbClr val="F4A148"/>
                </a:solidFill>
              </a:rPr>
              <a:t>FY23 Program Award Status</a:t>
            </a:r>
          </a:p>
          <a:p>
            <a:r>
              <a:rPr lang="en-US" sz="1600"/>
              <a:t>2022 M-STTR Awards | 10/25/22</a:t>
            </a:r>
          </a:p>
          <a:p>
            <a:pPr lvl="1"/>
            <a:r>
              <a:rPr lang="en-US" sz="1400"/>
              <a:t>Highlights: Total of nearly $600,000 to 10 MSIs</a:t>
            </a:r>
          </a:p>
          <a:p>
            <a:r>
              <a:rPr lang="en-US" sz="1600"/>
              <a:t>2022 NASA SBIR Ignite | 11/16/22</a:t>
            </a:r>
          </a:p>
          <a:p>
            <a:pPr lvl="1"/>
            <a:r>
              <a:rPr lang="en-US" sz="1400"/>
              <a:t>Highlights: Total of nearly $2 million to 12 small businesses</a:t>
            </a:r>
          </a:p>
          <a:p>
            <a:r>
              <a:rPr lang="en-US" sz="1600"/>
              <a:t>2022 SBIR Phase II | 4/11/23</a:t>
            </a:r>
          </a:p>
          <a:p>
            <a:pPr lvl="1"/>
            <a:r>
              <a:rPr lang="en-US" sz="1400"/>
              <a:t>Highlights: Total of about $98 million to 112 proposals/92 unique small businesses</a:t>
            </a:r>
          </a:p>
          <a:p>
            <a:r>
              <a:rPr lang="en-US" sz="1600"/>
              <a:t>2023 SBIR/STTR Phase I | Scheduled for June 2023</a:t>
            </a:r>
          </a:p>
          <a:p>
            <a:r>
              <a:rPr lang="en-US" sz="1600"/>
              <a:t>2023 </a:t>
            </a:r>
            <a:r>
              <a:rPr lang="en-US" sz="1600" err="1"/>
              <a:t>Sequentials</a:t>
            </a:r>
            <a:r>
              <a:rPr lang="en-US" sz="1600"/>
              <a:t> |  Scheduled for July 2023</a:t>
            </a:r>
          </a:p>
          <a:p>
            <a:r>
              <a:rPr lang="en-US" sz="1600" i="1"/>
              <a:t>(FY24) 2022 STTR Phase II | Scheduled for November 2023</a:t>
            </a:r>
          </a:p>
          <a:p>
            <a:pPr marL="0" indent="0">
              <a:buNone/>
            </a:pPr>
            <a:r>
              <a:rPr lang="en-US" b="1">
                <a:solidFill>
                  <a:srgbClr val="F4A148"/>
                </a:solidFill>
              </a:rPr>
              <a:t>“Firsts” for the Program in FY23</a:t>
            </a:r>
          </a:p>
          <a:p>
            <a:r>
              <a:rPr lang="en-US" sz="1600"/>
              <a:t>Made first NASA SBIR Ignite awards; the 2023 NASA SBIR Ignite solicitation will be open August – September 2023, with awards being made early in FY24* </a:t>
            </a:r>
          </a:p>
          <a:p>
            <a:r>
              <a:rPr lang="en-US" sz="1600"/>
              <a:t>Participated in inaugural MPLAN awards (the evolution of M-STTR awards offered in FY21 and FY22)*</a:t>
            </a:r>
          </a:p>
          <a:p>
            <a:pPr marL="0" indent="0">
              <a:buNone/>
            </a:pPr>
            <a:r>
              <a:rPr lang="en-US" sz="1600" i="1"/>
              <a:t>	    </a:t>
            </a:r>
          </a:p>
          <a:p>
            <a:pPr marL="0" indent="0">
              <a:buNone/>
            </a:pPr>
            <a:r>
              <a:rPr lang="en-US" sz="1600" i="1"/>
              <a:t>	  *See following slides for more information on both</a:t>
            </a:r>
          </a:p>
          <a:p>
            <a:pPr marL="0" indent="0" algn="r">
              <a:buNone/>
            </a:pPr>
            <a:endParaRPr lang="en-US" sz="1600"/>
          </a:p>
          <a:p>
            <a:pPr marL="57150" indent="0">
              <a:buNone/>
            </a:pPr>
            <a:endParaRPr lang="en-US" i="1"/>
          </a:p>
        </p:txBody>
      </p:sp>
      <p:sp>
        <p:nvSpPr>
          <p:cNvPr id="3" name="Title 2">
            <a:extLst>
              <a:ext uri="{FF2B5EF4-FFF2-40B4-BE49-F238E27FC236}">
                <a16:creationId xmlns:a16="http://schemas.microsoft.com/office/drawing/2014/main" id="{82F836B4-F5EE-4DB9-92B4-46049F533B2F}"/>
              </a:ext>
            </a:extLst>
          </p:cNvPr>
          <p:cNvSpPr>
            <a:spLocks noGrp="1"/>
          </p:cNvSpPr>
          <p:nvPr>
            <p:ph type="title"/>
          </p:nvPr>
        </p:nvSpPr>
        <p:spPr/>
        <p:txBody>
          <a:bodyPr/>
          <a:lstStyle/>
          <a:p>
            <a:r>
              <a:rPr lang="en-US"/>
              <a:t>FY23 Big Picture Updates</a:t>
            </a:r>
          </a:p>
        </p:txBody>
      </p:sp>
      <p:sp>
        <p:nvSpPr>
          <p:cNvPr id="4" name="Slide Number Placeholder 3">
            <a:extLst>
              <a:ext uri="{FF2B5EF4-FFF2-40B4-BE49-F238E27FC236}">
                <a16:creationId xmlns:a16="http://schemas.microsoft.com/office/drawing/2014/main" id="{B9CE3D9C-3B17-4FB6-B075-E2BC1D6B0C01}"/>
              </a:ext>
            </a:extLst>
          </p:cNvPr>
          <p:cNvSpPr>
            <a:spLocks noGrp="1"/>
          </p:cNvSpPr>
          <p:nvPr>
            <p:ph type="sldNum" sz="quarter" idx="4"/>
          </p:nvPr>
        </p:nvSpPr>
        <p:spPr/>
        <p:txBody>
          <a:bodyPr/>
          <a:lstStyle/>
          <a:p>
            <a:pPr>
              <a:defRPr/>
            </a:pPr>
            <a:fld id="{AC4DA40E-F042-4786-9F90-2440A40F7DC7}" type="slidenum">
              <a:rPr lang="en-US" smtClean="0"/>
              <a:pPr>
                <a:defRPr/>
              </a:pPr>
              <a:t>14</a:t>
            </a:fld>
            <a:endParaRPr lang="en-US"/>
          </a:p>
        </p:txBody>
      </p:sp>
    </p:spTree>
    <p:extLst>
      <p:ext uri="{BB962C8B-B14F-4D97-AF65-F5344CB8AC3E}">
        <p14:creationId xmlns:p14="http://schemas.microsoft.com/office/powerpoint/2010/main" val="277770888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4A911DB-541D-4FAF-A742-BB6F71DBAB2C}"/>
              </a:ext>
            </a:extLst>
          </p:cNvPr>
          <p:cNvSpPr>
            <a:spLocks noGrp="1"/>
          </p:cNvSpPr>
          <p:nvPr>
            <p:ph sz="half" idx="1"/>
          </p:nvPr>
        </p:nvSpPr>
        <p:spPr/>
        <p:txBody>
          <a:bodyPr/>
          <a:lstStyle/>
          <a:p>
            <a:pPr marL="0" indent="0">
              <a:buNone/>
            </a:pPr>
            <a:r>
              <a:rPr lang="en-US" b="1">
                <a:solidFill>
                  <a:srgbClr val="F4A148"/>
                </a:solidFill>
              </a:rPr>
              <a:t>Highlights</a:t>
            </a:r>
          </a:p>
          <a:p>
            <a:pPr lvl="1"/>
            <a:r>
              <a:rPr lang="en-US"/>
              <a:t>Launched in FY22, first awards made in FY23 </a:t>
            </a:r>
          </a:p>
          <a:p>
            <a:pPr lvl="1"/>
            <a:r>
              <a:rPr lang="en-US"/>
              <a:t>Encourages participation from </a:t>
            </a:r>
            <a:r>
              <a:rPr lang="en-US" b="1">
                <a:solidFill>
                  <a:schemeClr val="accent2"/>
                </a:solidFill>
              </a:rPr>
              <a:t>product-driven companies </a:t>
            </a:r>
            <a:r>
              <a:rPr lang="en-US"/>
              <a:t>not looking at NASA as their primary customer</a:t>
            </a:r>
          </a:p>
          <a:p>
            <a:pPr lvl="1"/>
            <a:r>
              <a:rPr lang="en-US"/>
              <a:t>Places a heavy emphasis on </a:t>
            </a:r>
            <a:r>
              <a:rPr lang="en-US" b="1">
                <a:solidFill>
                  <a:schemeClr val="accent2"/>
                </a:solidFill>
              </a:rPr>
              <a:t>commercial viability</a:t>
            </a:r>
            <a:r>
              <a:rPr lang="en-US"/>
              <a:t> during review and scoring</a:t>
            </a:r>
          </a:p>
          <a:p>
            <a:pPr lvl="1"/>
            <a:r>
              <a:rPr lang="en-US" b="1">
                <a:solidFill>
                  <a:schemeClr val="accent2"/>
                </a:solidFill>
              </a:rPr>
              <a:t>Streamlines the application process </a:t>
            </a:r>
            <a:r>
              <a:rPr lang="en-US"/>
              <a:t>by shortening the solicitation and the proposal requirements</a:t>
            </a:r>
          </a:p>
          <a:p>
            <a:pPr lvl="1"/>
            <a:r>
              <a:rPr lang="en-US" b="1">
                <a:solidFill>
                  <a:schemeClr val="accent2"/>
                </a:solidFill>
              </a:rPr>
              <a:t>Features the same three phases and funding levels </a:t>
            </a:r>
            <a:r>
              <a:rPr lang="en-US"/>
              <a:t>as the main NASA SBIR/STTR solicitations</a:t>
            </a:r>
          </a:p>
        </p:txBody>
      </p:sp>
      <p:sp>
        <p:nvSpPr>
          <p:cNvPr id="5" name="Content Placeholder 4">
            <a:extLst>
              <a:ext uri="{FF2B5EF4-FFF2-40B4-BE49-F238E27FC236}">
                <a16:creationId xmlns:a16="http://schemas.microsoft.com/office/drawing/2014/main" id="{B47FFA57-C7F2-4B34-AF72-5D854FDFDFD9}"/>
              </a:ext>
            </a:extLst>
          </p:cNvPr>
          <p:cNvSpPr>
            <a:spLocks noGrp="1"/>
          </p:cNvSpPr>
          <p:nvPr>
            <p:ph sz="half" idx="2"/>
          </p:nvPr>
        </p:nvSpPr>
        <p:spPr>
          <a:xfrm>
            <a:off x="6096000" y="1554479"/>
            <a:ext cx="5800448" cy="4800600"/>
          </a:xfrm>
        </p:spPr>
        <p:txBody>
          <a:bodyPr/>
          <a:lstStyle/>
          <a:p>
            <a:pPr marL="0" indent="0">
              <a:buNone/>
            </a:pPr>
            <a:r>
              <a:rPr lang="en-US" b="1">
                <a:solidFill>
                  <a:srgbClr val="F4A148"/>
                </a:solidFill>
              </a:rPr>
              <a:t>Key Differences from our Mainline Solicitation</a:t>
            </a:r>
          </a:p>
          <a:p>
            <a:pPr lvl="1"/>
            <a:r>
              <a:rPr lang="en-US" b="1">
                <a:solidFill>
                  <a:schemeClr val="accent2"/>
                </a:solidFill>
              </a:rPr>
              <a:t>Commercialization: </a:t>
            </a:r>
            <a:r>
              <a:rPr lang="en-US"/>
              <a:t>Seeks tech that will stimulate the market and for which NASA is not the primary customer.</a:t>
            </a:r>
          </a:p>
          <a:p>
            <a:pPr lvl="1"/>
            <a:r>
              <a:rPr lang="en-US" b="1">
                <a:solidFill>
                  <a:schemeClr val="accent2"/>
                </a:solidFill>
              </a:rPr>
              <a:t>Engagement: </a:t>
            </a:r>
            <a:r>
              <a:rPr lang="en-US"/>
              <a:t>Includes direct engagement with a panel of experts for down-selected companies.</a:t>
            </a:r>
          </a:p>
          <a:p>
            <a:pPr lvl="1"/>
            <a:r>
              <a:rPr lang="en-US" b="1">
                <a:solidFill>
                  <a:schemeClr val="accent2"/>
                </a:solidFill>
              </a:rPr>
              <a:t>Topics: </a:t>
            </a:r>
            <a:r>
              <a:rPr lang="en-US"/>
              <a:t>Features a select few topics relevant to emerging commercial markets in aerospace.</a:t>
            </a:r>
          </a:p>
          <a:p>
            <a:pPr lvl="1"/>
            <a:r>
              <a:rPr lang="en-US" b="1">
                <a:solidFill>
                  <a:schemeClr val="accent2"/>
                </a:solidFill>
              </a:rPr>
              <a:t>Less Prescriptive Solicitation: </a:t>
            </a:r>
            <a:r>
              <a:rPr lang="en-US"/>
              <a:t>Encourages companies to maintain their go-to-market strategies</a:t>
            </a:r>
          </a:p>
          <a:p>
            <a:pPr lvl="1"/>
            <a:r>
              <a:rPr lang="en-US" b="1">
                <a:solidFill>
                  <a:schemeClr val="accent2"/>
                </a:solidFill>
              </a:rPr>
              <a:t>Shorter Proposal: </a:t>
            </a:r>
            <a:r>
              <a:rPr lang="en-US"/>
              <a:t>Requires a short proposal and a slide deck in response to the solicitation</a:t>
            </a:r>
          </a:p>
          <a:p>
            <a:pPr lvl="1"/>
            <a:r>
              <a:rPr lang="en-US" b="1">
                <a:solidFill>
                  <a:schemeClr val="accent2"/>
                </a:solidFill>
              </a:rPr>
              <a:t>Accelerated Award Schedule: </a:t>
            </a:r>
            <a:r>
              <a:rPr lang="en-US"/>
              <a:t>Phase II proposal due earlier in the Phase I period, allowing Phase II awards to be made faster</a:t>
            </a:r>
          </a:p>
        </p:txBody>
      </p:sp>
      <p:sp>
        <p:nvSpPr>
          <p:cNvPr id="4" name="Slide Number Placeholder 3">
            <a:extLst>
              <a:ext uri="{FF2B5EF4-FFF2-40B4-BE49-F238E27FC236}">
                <a16:creationId xmlns:a16="http://schemas.microsoft.com/office/drawing/2014/main" id="{F2913FB3-2357-4580-83C2-7EFDAF3AC4CA}"/>
              </a:ext>
            </a:extLst>
          </p:cNvPr>
          <p:cNvSpPr>
            <a:spLocks noGrp="1"/>
          </p:cNvSpPr>
          <p:nvPr>
            <p:ph type="sldNum" sz="quarter" idx="12"/>
          </p:nvPr>
        </p:nvSpPr>
        <p:spPr/>
        <p:txBody>
          <a:bodyPr/>
          <a:lstStyle/>
          <a:p>
            <a:pPr>
              <a:defRPr/>
            </a:pPr>
            <a:fld id="{AC4DA40E-F042-4786-9F90-2440A40F7DC7}" type="slidenum">
              <a:rPr lang="en-US" smtClean="0"/>
              <a:pPr>
                <a:defRPr/>
              </a:pPr>
              <a:t>15</a:t>
            </a:fld>
            <a:endParaRPr lang="en-US"/>
          </a:p>
        </p:txBody>
      </p:sp>
      <p:sp>
        <p:nvSpPr>
          <p:cNvPr id="3" name="Title 2">
            <a:extLst>
              <a:ext uri="{FF2B5EF4-FFF2-40B4-BE49-F238E27FC236}">
                <a16:creationId xmlns:a16="http://schemas.microsoft.com/office/drawing/2014/main" id="{6D8D21FB-2262-405F-A2E1-A3E92A9A9C20}"/>
              </a:ext>
            </a:extLst>
          </p:cNvPr>
          <p:cNvSpPr>
            <a:spLocks noGrp="1"/>
          </p:cNvSpPr>
          <p:nvPr>
            <p:ph type="title"/>
          </p:nvPr>
        </p:nvSpPr>
        <p:spPr/>
        <p:txBody>
          <a:bodyPr/>
          <a:lstStyle/>
          <a:p>
            <a:r>
              <a:rPr lang="en-US"/>
              <a:t>Spotlight: NASA SBIR Ignite</a:t>
            </a:r>
          </a:p>
        </p:txBody>
      </p:sp>
    </p:spTree>
    <p:extLst>
      <p:ext uri="{BB962C8B-B14F-4D97-AF65-F5344CB8AC3E}">
        <p14:creationId xmlns:p14="http://schemas.microsoft.com/office/powerpoint/2010/main" val="134156746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794EA53-CC91-4173-A945-3A0FE3257704}"/>
              </a:ext>
            </a:extLst>
          </p:cNvPr>
          <p:cNvSpPr>
            <a:spLocks noGrp="1"/>
          </p:cNvSpPr>
          <p:nvPr>
            <p:ph idx="1"/>
          </p:nvPr>
        </p:nvSpPr>
        <p:spPr/>
        <p:txBody>
          <a:bodyPr/>
          <a:lstStyle/>
          <a:p>
            <a:r>
              <a:rPr lang="en-US"/>
              <a:t>The </a:t>
            </a:r>
            <a:r>
              <a:rPr lang="en-US" b="1">
                <a:solidFill>
                  <a:srgbClr val="F4A148"/>
                </a:solidFill>
              </a:rPr>
              <a:t>Minority University Research and Education Project Partnership Annual Notification (MPLAN) </a:t>
            </a:r>
            <a:r>
              <a:rPr lang="en-US"/>
              <a:t>connects is designed to connect Minority Serving Institutions (MSIs) with NASA Mission Directorates and promotes research collaboration. </a:t>
            </a:r>
          </a:p>
          <a:p>
            <a:pPr lvl="1"/>
            <a:r>
              <a:rPr lang="en-US"/>
              <a:t>This is the first year MPLAN awards are being offered.</a:t>
            </a:r>
          </a:p>
          <a:p>
            <a:r>
              <a:rPr lang="en-US"/>
              <a:t>MPLAN features topic areas from three NASA Mission Directorates; STMD’s MPLAN opportunity is the evolution of previous years’ M-STTR planning grants (offered in FY21 and FY22).</a:t>
            </a:r>
          </a:p>
          <a:p>
            <a:r>
              <a:rPr lang="en-US"/>
              <a:t>MPLAN awards </a:t>
            </a:r>
            <a:r>
              <a:rPr lang="en-US" b="1">
                <a:solidFill>
                  <a:srgbClr val="F4A148"/>
                </a:solidFill>
              </a:rPr>
              <a:t>provide up to $50,000 </a:t>
            </a:r>
            <a:r>
              <a:rPr lang="en-US"/>
              <a:t>in funding (to be shared with a small business) and NASA guidance to MSIs in preparation for larger funding opportunities like the NASA STTR solicitation.</a:t>
            </a:r>
          </a:p>
          <a:p>
            <a:r>
              <a:rPr lang="en-US"/>
              <a:t>The 2023 NASA MPLAN solicitation is open now through May 30, 2023.</a:t>
            </a:r>
          </a:p>
        </p:txBody>
      </p:sp>
      <p:sp>
        <p:nvSpPr>
          <p:cNvPr id="3" name="Title 2">
            <a:extLst>
              <a:ext uri="{FF2B5EF4-FFF2-40B4-BE49-F238E27FC236}">
                <a16:creationId xmlns:a16="http://schemas.microsoft.com/office/drawing/2014/main" id="{44C2F799-AF96-46F5-8B63-7D98B77DD93E}"/>
              </a:ext>
            </a:extLst>
          </p:cNvPr>
          <p:cNvSpPr>
            <a:spLocks noGrp="1"/>
          </p:cNvSpPr>
          <p:nvPr>
            <p:ph type="title"/>
          </p:nvPr>
        </p:nvSpPr>
        <p:spPr/>
        <p:txBody>
          <a:bodyPr/>
          <a:lstStyle/>
          <a:p>
            <a:r>
              <a:rPr lang="en-US"/>
              <a:t>Spotlight: MPLAN</a:t>
            </a:r>
          </a:p>
        </p:txBody>
      </p:sp>
      <p:sp>
        <p:nvSpPr>
          <p:cNvPr id="4" name="Slide Number Placeholder 3">
            <a:extLst>
              <a:ext uri="{FF2B5EF4-FFF2-40B4-BE49-F238E27FC236}">
                <a16:creationId xmlns:a16="http://schemas.microsoft.com/office/drawing/2014/main" id="{7E66A714-8FC5-4ADE-A77D-412BCF688E79}"/>
              </a:ext>
            </a:extLst>
          </p:cNvPr>
          <p:cNvSpPr>
            <a:spLocks noGrp="1"/>
          </p:cNvSpPr>
          <p:nvPr>
            <p:ph type="sldNum" sz="quarter" idx="4"/>
          </p:nvPr>
        </p:nvSpPr>
        <p:spPr/>
        <p:txBody>
          <a:bodyPr/>
          <a:lstStyle/>
          <a:p>
            <a:pPr>
              <a:defRPr/>
            </a:pPr>
            <a:fld id="{AC4DA40E-F042-4786-9F90-2440A40F7DC7}" type="slidenum">
              <a:rPr lang="en-US" smtClean="0"/>
              <a:pPr>
                <a:defRPr/>
              </a:pPr>
              <a:t>16</a:t>
            </a:fld>
            <a:endParaRPr lang="en-US"/>
          </a:p>
        </p:txBody>
      </p:sp>
    </p:spTree>
    <p:extLst>
      <p:ext uri="{BB962C8B-B14F-4D97-AF65-F5344CB8AC3E}">
        <p14:creationId xmlns:p14="http://schemas.microsoft.com/office/powerpoint/2010/main" val="263191763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800C277-2117-46B1-BA10-2C1FD43BAB5A}"/>
              </a:ext>
            </a:extLst>
          </p:cNvPr>
          <p:cNvSpPr>
            <a:spLocks noGrp="1"/>
          </p:cNvSpPr>
          <p:nvPr>
            <p:ph idx="1"/>
          </p:nvPr>
        </p:nvSpPr>
        <p:spPr>
          <a:xfrm>
            <a:off x="1146690" y="1196622"/>
            <a:ext cx="10397066" cy="5240840"/>
          </a:xfrm>
        </p:spPr>
        <p:txBody>
          <a:bodyPr vert="horz" lIns="91440" tIns="45720" rIns="91440" bIns="45720" rtlCol="0" anchor="t">
            <a:noAutofit/>
          </a:bodyPr>
          <a:lstStyle/>
          <a:p>
            <a:pPr>
              <a:lnSpc>
                <a:spcPct val="108000"/>
              </a:lnSpc>
              <a:spcBef>
                <a:spcPts val="0"/>
              </a:spcBef>
            </a:pPr>
            <a:r>
              <a:rPr lang="en-US">
                <a:cs typeface="Arial"/>
              </a:rPr>
              <a:t>Collect new SBA approved disclosures:</a:t>
            </a:r>
          </a:p>
          <a:p>
            <a:pPr lvl="1">
              <a:lnSpc>
                <a:spcPct val="108000"/>
              </a:lnSpc>
            </a:pPr>
            <a:r>
              <a:rPr lang="en-US">
                <a:cs typeface="Arial"/>
              </a:rPr>
              <a:t>Completed as part of their proposal submission</a:t>
            </a:r>
          </a:p>
          <a:p>
            <a:pPr lvl="1">
              <a:lnSpc>
                <a:spcPct val="108000"/>
              </a:lnSpc>
            </a:pPr>
            <a:r>
              <a:rPr lang="en-US">
                <a:cs typeface="Arial"/>
              </a:rPr>
              <a:t>May request additional information within forms that facilitate assessment process</a:t>
            </a:r>
          </a:p>
          <a:p>
            <a:pPr>
              <a:lnSpc>
                <a:spcPct val="108000"/>
              </a:lnSpc>
              <a:spcBef>
                <a:spcPts val="0"/>
              </a:spcBef>
            </a:pPr>
            <a:r>
              <a:rPr lang="en-US">
                <a:cs typeface="Arial"/>
              </a:rPr>
              <a:t>In parallel to technical review, conduct Risk Assessment based on risk threshold:</a:t>
            </a:r>
          </a:p>
          <a:p>
            <a:pPr lvl="1">
              <a:lnSpc>
                <a:spcPct val="108000"/>
              </a:lnSpc>
            </a:pPr>
            <a:r>
              <a:rPr lang="en-US">
                <a:cs typeface="Arial"/>
              </a:rPr>
              <a:t>Review of disclosures</a:t>
            </a:r>
          </a:p>
          <a:p>
            <a:pPr lvl="1">
              <a:lnSpc>
                <a:spcPct val="108000"/>
              </a:lnSpc>
            </a:pPr>
            <a:r>
              <a:rPr lang="en-US">
                <a:cs typeface="Arial"/>
              </a:rPr>
              <a:t>Utilize customized tool(s) to search commercially available sources of information for:</a:t>
            </a:r>
          </a:p>
          <a:p>
            <a:pPr marL="859155" lvl="2">
              <a:lnSpc>
                <a:spcPct val="108000"/>
              </a:lnSpc>
            </a:pPr>
            <a:r>
              <a:rPr lang="en-US">
                <a:cs typeface="Arial"/>
              </a:rPr>
              <a:t>Ownership or Investment</a:t>
            </a:r>
          </a:p>
          <a:p>
            <a:pPr marL="859155" lvl="2">
              <a:lnSpc>
                <a:spcPct val="108000"/>
              </a:lnSpc>
            </a:pPr>
            <a:r>
              <a:rPr lang="en-US">
                <a:cs typeface="Arial"/>
              </a:rPr>
              <a:t>Personnel</a:t>
            </a:r>
          </a:p>
          <a:p>
            <a:pPr marL="859155" lvl="2">
              <a:lnSpc>
                <a:spcPct val="108000"/>
              </a:lnSpc>
            </a:pPr>
            <a:r>
              <a:rPr lang="en-US">
                <a:cs typeface="Arial"/>
              </a:rPr>
              <a:t>Cybersecurity concerns</a:t>
            </a:r>
          </a:p>
          <a:p>
            <a:pPr marL="859155" lvl="2">
              <a:lnSpc>
                <a:spcPct val="108000"/>
              </a:lnSpc>
            </a:pPr>
            <a:r>
              <a:rPr lang="en-US">
                <a:cs typeface="Arial"/>
              </a:rPr>
              <a:t>Patent analysis</a:t>
            </a:r>
          </a:p>
          <a:p>
            <a:pPr marL="859155" lvl="2">
              <a:lnSpc>
                <a:spcPct val="108000"/>
              </a:lnSpc>
            </a:pPr>
            <a:r>
              <a:rPr lang="en-US">
                <a:cs typeface="Arial"/>
              </a:rPr>
              <a:t>Are the technologies critical to national security?</a:t>
            </a:r>
            <a:endParaRPr lang="en-US"/>
          </a:p>
        </p:txBody>
      </p:sp>
      <p:sp>
        <p:nvSpPr>
          <p:cNvPr id="3" name="Title 2">
            <a:extLst>
              <a:ext uri="{FF2B5EF4-FFF2-40B4-BE49-F238E27FC236}">
                <a16:creationId xmlns:a16="http://schemas.microsoft.com/office/drawing/2014/main" id="{6C003CD9-AC2B-4A92-BB58-0E4D4648187D}"/>
              </a:ext>
            </a:extLst>
          </p:cNvPr>
          <p:cNvSpPr>
            <a:spLocks noGrp="1"/>
          </p:cNvSpPr>
          <p:nvPr>
            <p:ph type="title"/>
          </p:nvPr>
        </p:nvSpPr>
        <p:spPr>
          <a:xfrm>
            <a:off x="180622" y="55412"/>
            <a:ext cx="10787096" cy="1011387"/>
          </a:xfrm>
        </p:spPr>
        <p:txBody>
          <a:bodyPr/>
          <a:lstStyle/>
          <a:p>
            <a:r>
              <a:rPr lang="en-US"/>
              <a:t>Due Diligence Plan Overview</a:t>
            </a:r>
          </a:p>
        </p:txBody>
      </p:sp>
      <p:sp>
        <p:nvSpPr>
          <p:cNvPr id="4" name="Slide Number Placeholder 3">
            <a:extLst>
              <a:ext uri="{FF2B5EF4-FFF2-40B4-BE49-F238E27FC236}">
                <a16:creationId xmlns:a16="http://schemas.microsoft.com/office/drawing/2014/main" id="{C6E2E552-ACDF-41DD-BA69-E2C5E4F83AED}"/>
              </a:ext>
            </a:extLst>
          </p:cNvPr>
          <p:cNvSpPr>
            <a:spLocks noGrp="1"/>
          </p:cNvSpPr>
          <p:nvPr>
            <p:ph type="sldNum" sz="quarter" idx="4"/>
          </p:nvPr>
        </p:nvSpPr>
        <p:spPr/>
        <p:txBody>
          <a:bodyPr/>
          <a:lstStyle/>
          <a:p>
            <a:pPr>
              <a:defRPr/>
            </a:pPr>
            <a:fld id="{AC4DA40E-F042-4786-9F90-2440A40F7DC7}" type="slidenum">
              <a:rPr lang="en-US" smtClean="0"/>
              <a:pPr>
                <a:defRPr/>
              </a:pPr>
              <a:t>17</a:t>
            </a:fld>
            <a:endParaRPr lang="en-US"/>
          </a:p>
        </p:txBody>
      </p:sp>
      <p:sp>
        <p:nvSpPr>
          <p:cNvPr id="5" name="AutoShape 2">
            <a:extLst>
              <a:ext uri="{FF2B5EF4-FFF2-40B4-BE49-F238E27FC236}">
                <a16:creationId xmlns:a16="http://schemas.microsoft.com/office/drawing/2014/main" id="{B8BFE45D-D2F6-4BF6-BEB1-757078683845}"/>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6" name="Graphic 36" descr="Clipboard icon">
            <a:extLst>
              <a:ext uri="{FF2B5EF4-FFF2-40B4-BE49-F238E27FC236}">
                <a16:creationId xmlns:a16="http://schemas.microsoft.com/office/drawing/2014/main" id="{6DBE1F06-4748-6644-BEFF-EC448AA6E1F3}"/>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53062" y="1464561"/>
            <a:ext cx="707796" cy="677677"/>
          </a:xfrm>
          <a:prstGeom prst="rect">
            <a:avLst/>
          </a:prstGeom>
        </p:spPr>
      </p:pic>
      <p:pic>
        <p:nvPicPr>
          <p:cNvPr id="7" name="Graphic 52" descr="Maintenance icon">
            <a:extLst>
              <a:ext uri="{FF2B5EF4-FFF2-40B4-BE49-F238E27FC236}">
                <a16:creationId xmlns:a16="http://schemas.microsoft.com/office/drawing/2014/main" id="{7AF9DA32-D8E0-3943-8C3B-DA4DD3C753AB}"/>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798310" y="3063432"/>
            <a:ext cx="675051" cy="669129"/>
          </a:xfrm>
          <a:prstGeom prst="rect">
            <a:avLst/>
          </a:prstGeom>
        </p:spPr>
      </p:pic>
      <p:pic>
        <p:nvPicPr>
          <p:cNvPr id="8" name="Graphic 45" descr="Chart graph icon">
            <a:extLst>
              <a:ext uri="{FF2B5EF4-FFF2-40B4-BE49-F238E27FC236}">
                <a16:creationId xmlns:a16="http://schemas.microsoft.com/office/drawing/2014/main" id="{33AA8353-2674-3C47-813F-44EFBB1E5876}"/>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7427882" y="4098085"/>
            <a:ext cx="914400" cy="914400"/>
          </a:xfrm>
          <a:prstGeom prst="rect">
            <a:avLst/>
          </a:prstGeom>
        </p:spPr>
      </p:pic>
      <p:pic>
        <p:nvPicPr>
          <p:cNvPr id="10" name="Graphic 56" descr="Loop or search icon">
            <a:extLst>
              <a:ext uri="{FF2B5EF4-FFF2-40B4-BE49-F238E27FC236}">
                <a16:creationId xmlns:a16="http://schemas.microsoft.com/office/drawing/2014/main" id="{31F09D29-1306-574B-A8D0-15697DB9B784}"/>
              </a:ext>
            </a:extLst>
          </p:cNvPr>
          <p:cNvPicPr>
            <a:picLocks noChangeAspect="1"/>
          </p:cNvPicPr>
          <p:nvPr/>
        </p:nvPicPr>
        <p:blipFill>
          <a:blip r:embed="rId8" cstate="print">
            <a:duotone>
              <a:prstClr val="black"/>
              <a:schemeClr val="tx2">
                <a:tint val="45000"/>
                <a:satMod val="400000"/>
              </a:schemeClr>
            </a:duotone>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268468" y="5322886"/>
            <a:ext cx="676983" cy="676983"/>
          </a:xfrm>
          <a:prstGeom prst="rect">
            <a:avLst/>
          </a:prstGeom>
        </p:spPr>
      </p:pic>
    </p:spTree>
    <p:extLst>
      <p:ext uri="{BB962C8B-B14F-4D97-AF65-F5344CB8AC3E}">
        <p14:creationId xmlns:p14="http://schemas.microsoft.com/office/powerpoint/2010/main" val="14764046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46C780-42A7-42A6-AD01-51687AB2D1DB}"/>
              </a:ext>
            </a:extLst>
          </p:cNvPr>
          <p:cNvSpPr>
            <a:spLocks noGrp="1"/>
          </p:cNvSpPr>
          <p:nvPr>
            <p:ph type="ctrTitle"/>
          </p:nvPr>
        </p:nvSpPr>
        <p:spPr>
          <a:xfrm>
            <a:off x="420624" y="4013200"/>
            <a:ext cx="11077956" cy="685800"/>
          </a:xfrm>
        </p:spPr>
        <p:txBody>
          <a:bodyPr/>
          <a:lstStyle/>
          <a:p>
            <a:r>
              <a:rPr lang="en-US"/>
              <a:t>Success Stories: Infusion &amp; Commercialization </a:t>
            </a:r>
          </a:p>
        </p:txBody>
      </p:sp>
    </p:spTree>
    <p:extLst>
      <p:ext uri="{BB962C8B-B14F-4D97-AF65-F5344CB8AC3E}">
        <p14:creationId xmlns:p14="http://schemas.microsoft.com/office/powerpoint/2010/main" val="58608213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D4C6AEF-1ADA-4495-8E3E-BDAD00501847}"/>
              </a:ext>
            </a:extLst>
          </p:cNvPr>
          <p:cNvSpPr>
            <a:spLocks noGrp="1"/>
          </p:cNvSpPr>
          <p:nvPr>
            <p:ph type="title"/>
          </p:nvPr>
        </p:nvSpPr>
        <p:spPr/>
        <p:txBody>
          <a:bodyPr/>
          <a:lstStyle/>
          <a:p>
            <a:r>
              <a:rPr lang="en-US"/>
              <a:t>We Promote Infusion into NASA’s Missions</a:t>
            </a:r>
          </a:p>
        </p:txBody>
      </p:sp>
      <p:sp>
        <p:nvSpPr>
          <p:cNvPr id="4" name="Slide Number Placeholder 3">
            <a:extLst>
              <a:ext uri="{FF2B5EF4-FFF2-40B4-BE49-F238E27FC236}">
                <a16:creationId xmlns:a16="http://schemas.microsoft.com/office/drawing/2014/main" id="{13B34228-68FB-4141-8E34-3DA51438B809}"/>
              </a:ext>
            </a:extLst>
          </p:cNvPr>
          <p:cNvSpPr>
            <a:spLocks noGrp="1"/>
          </p:cNvSpPr>
          <p:nvPr>
            <p:ph type="sldNum" sz="quarter" idx="4"/>
          </p:nvPr>
        </p:nvSpPr>
        <p:spPr/>
        <p:txBody>
          <a:bodyPr/>
          <a:lstStyle/>
          <a:p>
            <a:pPr>
              <a:defRPr/>
            </a:pPr>
            <a:fld id="{AC4DA40E-F042-4786-9F90-2440A40F7DC7}" type="slidenum">
              <a:rPr lang="en-US" smtClean="0"/>
              <a:pPr>
                <a:defRPr/>
              </a:pPr>
              <a:t>19</a:t>
            </a:fld>
            <a:endParaRPr lang="en-US"/>
          </a:p>
        </p:txBody>
      </p:sp>
      <p:sp>
        <p:nvSpPr>
          <p:cNvPr id="5" name="Content Placeholder 4">
            <a:extLst>
              <a:ext uri="{FF2B5EF4-FFF2-40B4-BE49-F238E27FC236}">
                <a16:creationId xmlns:a16="http://schemas.microsoft.com/office/drawing/2014/main" id="{911CEDE6-2344-4DBD-84B5-0CE7D5563723}"/>
              </a:ext>
            </a:extLst>
          </p:cNvPr>
          <p:cNvSpPr>
            <a:spLocks noGrp="1"/>
          </p:cNvSpPr>
          <p:nvPr>
            <p:ph idx="1"/>
          </p:nvPr>
        </p:nvSpPr>
        <p:spPr/>
        <p:txBody>
          <a:bodyPr/>
          <a:lstStyle/>
          <a:p>
            <a:endParaRPr lang="en-US"/>
          </a:p>
        </p:txBody>
      </p:sp>
      <p:pic>
        <p:nvPicPr>
          <p:cNvPr id="7" name="Picture 6">
            <a:extLst>
              <a:ext uri="{FF2B5EF4-FFF2-40B4-BE49-F238E27FC236}">
                <a16:creationId xmlns:a16="http://schemas.microsoft.com/office/drawing/2014/main" id="{B75DB375-4373-483C-ACC6-AF055885AF7E}"/>
              </a:ext>
            </a:extLst>
          </p:cNvPr>
          <p:cNvPicPr>
            <a:picLocks noChangeAspect="1"/>
          </p:cNvPicPr>
          <p:nvPr/>
        </p:nvPicPr>
        <p:blipFill>
          <a:blip r:embed="rId3"/>
          <a:stretch>
            <a:fillRect/>
          </a:stretch>
        </p:blipFill>
        <p:spPr>
          <a:xfrm>
            <a:off x="8455" y="0"/>
            <a:ext cx="12175090" cy="6858000"/>
          </a:xfrm>
          <a:prstGeom prst="rect">
            <a:avLst/>
          </a:prstGeom>
        </p:spPr>
      </p:pic>
    </p:spTree>
    <p:extLst>
      <p:ext uri="{BB962C8B-B14F-4D97-AF65-F5344CB8AC3E}">
        <p14:creationId xmlns:p14="http://schemas.microsoft.com/office/powerpoint/2010/main" val="94576640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EBCD7EE-85B8-47AD-8E06-24D000A57F67}"/>
              </a:ext>
            </a:extLst>
          </p:cNvPr>
          <p:cNvSpPr>
            <a:spLocks noGrp="1"/>
          </p:cNvSpPr>
          <p:nvPr>
            <p:ph type="sldNum" sz="quarter" idx="11"/>
          </p:nvPr>
        </p:nvSpPr>
        <p:spPr/>
        <p:txBody>
          <a:bodyPr/>
          <a:lstStyle/>
          <a:p>
            <a:pPr>
              <a:defRPr/>
            </a:pPr>
            <a:fld id="{AC4DA40E-F042-4786-9F90-2440A40F7DC7}" type="slidenum">
              <a:rPr lang="en-US" smtClean="0"/>
              <a:pPr>
                <a:defRPr/>
              </a:pPr>
              <a:t>20</a:t>
            </a:fld>
            <a:endParaRPr lang="en-US"/>
          </a:p>
        </p:txBody>
      </p:sp>
      <p:pic>
        <p:nvPicPr>
          <p:cNvPr id="4" name="Picture 3">
            <a:extLst>
              <a:ext uri="{FF2B5EF4-FFF2-40B4-BE49-F238E27FC236}">
                <a16:creationId xmlns:a16="http://schemas.microsoft.com/office/drawing/2014/main" id="{D2D7164E-FFC4-4316-B102-39B28DC347B6}"/>
              </a:ext>
            </a:extLst>
          </p:cNvPr>
          <p:cNvPicPr>
            <a:picLocks noChangeAspect="1"/>
          </p:cNvPicPr>
          <p:nvPr/>
        </p:nvPicPr>
        <p:blipFill rotWithShape="1">
          <a:blip r:embed="rId3"/>
          <a:srcRect l="968" t="1005" r="773" b="1968"/>
          <a:stretch/>
        </p:blipFill>
        <p:spPr>
          <a:xfrm>
            <a:off x="0" y="0"/>
            <a:ext cx="12192000" cy="6858000"/>
          </a:xfrm>
          <a:prstGeom prst="rect">
            <a:avLst/>
          </a:prstGeom>
        </p:spPr>
      </p:pic>
    </p:spTree>
    <p:extLst>
      <p:ext uri="{BB962C8B-B14F-4D97-AF65-F5344CB8AC3E}">
        <p14:creationId xmlns:p14="http://schemas.microsoft.com/office/powerpoint/2010/main" val="413994653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AD0551F-F761-4AB8-B429-899A735ED706}"/>
              </a:ext>
            </a:extLst>
          </p:cNvPr>
          <p:cNvSpPr>
            <a:spLocks noGrp="1"/>
          </p:cNvSpPr>
          <p:nvPr>
            <p:ph idx="1"/>
          </p:nvPr>
        </p:nvSpPr>
        <p:spPr>
          <a:xfrm>
            <a:off x="152401" y="1451811"/>
            <a:ext cx="7676147" cy="5406189"/>
          </a:xfrm>
        </p:spPr>
        <p:txBody>
          <a:bodyPr/>
          <a:lstStyle/>
          <a:p>
            <a:pPr marL="182880" lvl="1" indent="0">
              <a:lnSpc>
                <a:spcPct val="108000"/>
              </a:lnSpc>
              <a:buNone/>
            </a:pPr>
            <a:r>
              <a:rPr lang="en-US" sz="1600" b="1">
                <a:solidFill>
                  <a:srgbClr val="F4A148"/>
                </a:solidFill>
              </a:rPr>
              <a:t>Robust System Health Management for Deep Space Missions - Qualtech Systems, Inc. (QSI)</a:t>
            </a:r>
          </a:p>
          <a:p>
            <a:pPr marL="457200" lvl="2" indent="0">
              <a:lnSpc>
                <a:spcPct val="108000"/>
              </a:lnSpc>
              <a:buNone/>
            </a:pPr>
            <a:r>
              <a:rPr lang="en-US" sz="1500" b="1"/>
              <a:t>The firm has been awarded a “follow-on” Phase III contract for $350,000 to implement its technology in support of NASA Gateway.  </a:t>
            </a:r>
            <a:r>
              <a:rPr lang="en-US" sz="1500"/>
              <a:t>The Phase III project will complete work to </a:t>
            </a:r>
            <a:r>
              <a:rPr lang="en-US" sz="1500" b="1"/>
              <a:t>infuse the fault management technology developed under this Lunar Sequential SBIR project into the Gateway Vehicle System Manager (VSM) flight software that will be launched into Lunar orbit in 2025</a:t>
            </a:r>
            <a:r>
              <a:rPr lang="en-US" sz="1500"/>
              <a:t>. The project will collaborate with the Gateway Program to assist with flight software integration, test, verification and certification of the product as a part of the on-board safety-critical software. The project will provide rapid response issue resolution for any problems that may arise during test and integration, provide expertise in best use of the technology, and develop any new or improved features required by NASA that are identified during Gateway autonomous fault management software development.</a:t>
            </a:r>
          </a:p>
          <a:p>
            <a:pPr marL="457200" lvl="2" indent="0">
              <a:lnSpc>
                <a:spcPct val="108000"/>
              </a:lnSpc>
              <a:buNone/>
            </a:pPr>
            <a:r>
              <a:rPr lang="en-US" sz="1500"/>
              <a:t>It was determined by Gateway to fund this Phase III before the Sequential effort was complete such that this would be an immediate follow-on to the Sequential effort to support Gateway, a critical asset in NASA’s Artemis Program. This will also serve to certify and demonstrate this capability which may then have a wide range of applications to other NASA missions and assets.</a:t>
            </a:r>
          </a:p>
          <a:p>
            <a:pPr marL="573786" lvl="2" indent="0">
              <a:buNone/>
            </a:pPr>
            <a:endParaRPr lang="en-US" sz="1200" i="1"/>
          </a:p>
          <a:p>
            <a:pPr marL="573786" lvl="2" indent="0">
              <a:buNone/>
            </a:pPr>
            <a:endParaRPr lang="en-US" sz="1200" i="1"/>
          </a:p>
          <a:p>
            <a:pPr marL="573786" lvl="2" indent="0">
              <a:buNone/>
            </a:pPr>
            <a:endParaRPr lang="en-US" sz="1200" i="1"/>
          </a:p>
          <a:p>
            <a:pPr marL="573786" lvl="2" indent="0">
              <a:buNone/>
            </a:pPr>
            <a:endParaRPr lang="en-US" sz="1200" i="1"/>
          </a:p>
          <a:p>
            <a:pPr marL="573786" lvl="2" indent="0">
              <a:buNone/>
            </a:pPr>
            <a:endParaRPr lang="en-US" sz="1200" i="1"/>
          </a:p>
          <a:p>
            <a:pPr marL="354330" lvl="1" indent="0">
              <a:buNone/>
            </a:pPr>
            <a:endParaRPr lang="en-US" sz="1400" i="1"/>
          </a:p>
        </p:txBody>
      </p:sp>
      <p:sp>
        <p:nvSpPr>
          <p:cNvPr id="3" name="Title 2">
            <a:extLst>
              <a:ext uri="{FF2B5EF4-FFF2-40B4-BE49-F238E27FC236}">
                <a16:creationId xmlns:a16="http://schemas.microsoft.com/office/drawing/2014/main" id="{19245064-7FAD-4519-BE9E-433CD15DA253}"/>
              </a:ext>
            </a:extLst>
          </p:cNvPr>
          <p:cNvSpPr>
            <a:spLocks noGrp="1"/>
          </p:cNvSpPr>
          <p:nvPr>
            <p:ph type="title"/>
          </p:nvPr>
        </p:nvSpPr>
        <p:spPr>
          <a:xfrm>
            <a:off x="152401" y="0"/>
            <a:ext cx="10815318" cy="1066800"/>
          </a:xfrm>
        </p:spPr>
        <p:txBody>
          <a:bodyPr>
            <a:normAutofit/>
          </a:bodyPr>
          <a:lstStyle/>
          <a:p>
            <a:r>
              <a:rPr lang="en-US"/>
              <a:t>SBIR Sequential Phase II: Technology for Gateway </a:t>
            </a:r>
          </a:p>
        </p:txBody>
      </p:sp>
      <p:sp>
        <p:nvSpPr>
          <p:cNvPr id="4" name="Slide Number Placeholder 3">
            <a:extLst>
              <a:ext uri="{FF2B5EF4-FFF2-40B4-BE49-F238E27FC236}">
                <a16:creationId xmlns:a16="http://schemas.microsoft.com/office/drawing/2014/main" id="{7BCDDD6A-1A92-416B-A061-0FBF743E0722}"/>
              </a:ext>
            </a:extLst>
          </p:cNvPr>
          <p:cNvSpPr>
            <a:spLocks noGrp="1"/>
          </p:cNvSpPr>
          <p:nvPr>
            <p:ph type="sldNum" sz="quarter" idx="4"/>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C4DA40E-F042-4786-9F90-2440A40F7DC7}" type="slidenum">
              <a:rPr kumimoji="0" lang="en-US" sz="1000" b="1" i="0" u="none" strike="noStrike" kern="1200" cap="none" spc="0" normalizeH="0" baseline="0" noProof="0" smtClean="0">
                <a:ln>
                  <a:noFill/>
                </a:ln>
                <a:solidFill>
                  <a:srgbClr val="B0B0B0"/>
                </a:solidFill>
                <a:effectLst/>
                <a:uLnTx/>
                <a:uFillTx/>
                <a:latin typeface="Arial" panose="020B0604020202020204"/>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21</a:t>
            </a:fld>
            <a:endParaRPr kumimoji="0" lang="en-US" sz="1000" b="1" i="0" u="none" strike="noStrike" kern="1200" cap="none" spc="0" normalizeH="0" baseline="0" noProof="0">
              <a:ln>
                <a:noFill/>
              </a:ln>
              <a:solidFill>
                <a:srgbClr val="B0B0B0"/>
              </a:solidFill>
              <a:effectLst/>
              <a:uLnTx/>
              <a:uFillTx/>
              <a:latin typeface="Arial" panose="020B0604020202020204"/>
              <a:ea typeface="+mn-ea"/>
              <a:cs typeface="+mn-cs"/>
            </a:endParaRPr>
          </a:p>
        </p:txBody>
      </p:sp>
      <p:pic>
        <p:nvPicPr>
          <p:cNvPr id="6" name="Picture 5">
            <a:extLst>
              <a:ext uri="{FF2B5EF4-FFF2-40B4-BE49-F238E27FC236}">
                <a16:creationId xmlns:a16="http://schemas.microsoft.com/office/drawing/2014/main" id="{0DF3B635-0AE6-422F-B0EC-50EBDE62341D}"/>
              </a:ext>
            </a:extLst>
          </p:cNvPr>
          <p:cNvPicPr>
            <a:picLocks noChangeAspect="1"/>
          </p:cNvPicPr>
          <p:nvPr/>
        </p:nvPicPr>
        <p:blipFill>
          <a:blip r:embed="rId2"/>
          <a:stretch>
            <a:fillRect/>
          </a:stretch>
        </p:blipFill>
        <p:spPr>
          <a:xfrm>
            <a:off x="7974937" y="1901926"/>
            <a:ext cx="3921511" cy="4297680"/>
          </a:xfrm>
          <a:prstGeom prst="rect">
            <a:avLst/>
          </a:prstGeom>
        </p:spPr>
      </p:pic>
    </p:spTree>
    <p:extLst>
      <p:ext uri="{BB962C8B-B14F-4D97-AF65-F5344CB8AC3E}">
        <p14:creationId xmlns:p14="http://schemas.microsoft.com/office/powerpoint/2010/main" val="178546611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CFBC824-C84D-4C3C-88DD-7D4CAF74D69E}"/>
              </a:ext>
            </a:extLst>
          </p:cNvPr>
          <p:cNvSpPr>
            <a:spLocks noGrp="1"/>
          </p:cNvSpPr>
          <p:nvPr>
            <p:ph idx="1"/>
          </p:nvPr>
        </p:nvSpPr>
        <p:spPr>
          <a:xfrm>
            <a:off x="192505" y="1185512"/>
            <a:ext cx="11839074" cy="3085239"/>
          </a:xfrm>
        </p:spPr>
        <p:txBody>
          <a:bodyPr/>
          <a:lstStyle/>
          <a:p>
            <a:pPr marL="91440" lvl="1" indent="0">
              <a:lnSpc>
                <a:spcPct val="108000"/>
              </a:lnSpc>
              <a:buNone/>
            </a:pPr>
            <a:r>
              <a:rPr lang="en-US" sz="1600" b="1">
                <a:solidFill>
                  <a:srgbClr val="F4A148"/>
                </a:solidFill>
              </a:rPr>
              <a:t>Rover Slip Estimation and Traction Control for Optimal Mobility in Lunar Environments - Protoinnovations, LLC</a:t>
            </a:r>
          </a:p>
          <a:p>
            <a:pPr marL="274320" lvl="2" indent="0">
              <a:lnSpc>
                <a:spcPct val="108000"/>
              </a:lnSpc>
              <a:buNone/>
            </a:pPr>
            <a:r>
              <a:rPr lang="en-US" sz="1400" b="1"/>
              <a:t>The firm has been awarded a “follow-on” Phase III contract for $775,000 to implement its technology on the NASA VIPER mission</a:t>
            </a:r>
            <a:r>
              <a:rPr lang="en-US" sz="1400"/>
              <a:t>. This Phase III contract will focus on extending and adapting SBIR innovations developed by ProtoInnovations to support the NASA Volatiles Investigating Polar Exploration Rover (VIPER) mission. These technologies are needed by VIPER to improve the mission’s rover locomotion performance, particularly for traversing terrain with uncertain terramechanical properties and hazards. VIPER is a lunar rover mission that will prospect for water ice near the South Pole of the Moon. VIPER represents the first resource mapping mission on another celestial body and is scheduled to launch in late 2023.</a:t>
            </a:r>
          </a:p>
          <a:p>
            <a:pPr marL="274320" lvl="2" indent="0">
              <a:lnSpc>
                <a:spcPct val="108000"/>
              </a:lnSpc>
              <a:buNone/>
            </a:pPr>
            <a:r>
              <a:rPr lang="en-US" sz="1400"/>
              <a:t>Due to the development status of VIPER and the progress of this Sequential award, it was determined that this technology was at a state where it could address a risk that VIPER had been carrying. </a:t>
            </a:r>
            <a:r>
              <a:rPr lang="en-US" sz="1400" b="1"/>
              <a:t>This accelerated development advanced the technology to a state where it could be infused into VIPER (whose development had been ongoing) in a timely manner to support the mission</a:t>
            </a:r>
            <a:r>
              <a:rPr lang="en-US" sz="1400"/>
              <a:t>. Note that it was determined to make this Phase III award and begin the infusion of the technology even before the completion of the Sequential Phase II effort! The potential impact on the VIPER mission and the progress to date was deemed significant enough to warrant that infusion. </a:t>
            </a:r>
          </a:p>
          <a:p>
            <a:pPr marL="516636" lvl="2" indent="0">
              <a:buNone/>
            </a:pPr>
            <a:endParaRPr lang="en-US" sz="1200" i="1"/>
          </a:p>
          <a:p>
            <a:pPr marL="0" indent="0">
              <a:buNone/>
            </a:pPr>
            <a:endParaRPr lang="en-US"/>
          </a:p>
        </p:txBody>
      </p:sp>
      <p:sp>
        <p:nvSpPr>
          <p:cNvPr id="3" name="Title 2">
            <a:extLst>
              <a:ext uri="{FF2B5EF4-FFF2-40B4-BE49-F238E27FC236}">
                <a16:creationId xmlns:a16="http://schemas.microsoft.com/office/drawing/2014/main" id="{01E196A1-115A-4087-9471-C7B45C8CEACF}"/>
              </a:ext>
            </a:extLst>
          </p:cNvPr>
          <p:cNvSpPr>
            <a:spLocks noGrp="1"/>
          </p:cNvSpPr>
          <p:nvPr>
            <p:ph type="title"/>
          </p:nvPr>
        </p:nvSpPr>
        <p:spPr>
          <a:xfrm>
            <a:off x="192505" y="0"/>
            <a:ext cx="10775213" cy="1066800"/>
          </a:xfrm>
        </p:spPr>
        <p:txBody>
          <a:bodyPr>
            <a:normAutofit fontScale="90000"/>
          </a:bodyPr>
          <a:lstStyle/>
          <a:p>
            <a:br>
              <a:rPr lang="en-US" sz="2700"/>
            </a:br>
            <a:r>
              <a:rPr lang="en-US" sz="3600"/>
              <a:t>SBIR Sequential Phase II: Technology for VIPER</a:t>
            </a:r>
            <a:br>
              <a:rPr lang="en-US"/>
            </a:br>
            <a:endParaRPr lang="en-US"/>
          </a:p>
        </p:txBody>
      </p:sp>
      <p:sp>
        <p:nvSpPr>
          <p:cNvPr id="4" name="Slide Number Placeholder 3">
            <a:extLst>
              <a:ext uri="{FF2B5EF4-FFF2-40B4-BE49-F238E27FC236}">
                <a16:creationId xmlns:a16="http://schemas.microsoft.com/office/drawing/2014/main" id="{168A1F44-5AEA-469B-8FCF-EBCFAE3E1D3C}"/>
              </a:ext>
            </a:extLst>
          </p:cNvPr>
          <p:cNvSpPr>
            <a:spLocks noGrp="1"/>
          </p:cNvSpPr>
          <p:nvPr>
            <p:ph type="sldNum" sz="quarter" idx="4"/>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C4DA40E-F042-4786-9F90-2440A40F7DC7}" type="slidenum">
              <a:rPr kumimoji="0" lang="en-US" sz="1000" b="1" i="0" u="none" strike="noStrike" kern="1200" cap="none" spc="0" normalizeH="0" baseline="0" noProof="0" smtClean="0">
                <a:ln>
                  <a:noFill/>
                </a:ln>
                <a:solidFill>
                  <a:srgbClr val="B0B0B0"/>
                </a:solidFill>
                <a:effectLst/>
                <a:uLnTx/>
                <a:uFillTx/>
                <a:latin typeface="Arial" panose="020B0604020202020204"/>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22</a:t>
            </a:fld>
            <a:endParaRPr kumimoji="0" lang="en-US" sz="1000" b="1" i="0" u="none" strike="noStrike" kern="1200" cap="none" spc="0" normalizeH="0" baseline="0" noProof="0">
              <a:ln>
                <a:noFill/>
              </a:ln>
              <a:solidFill>
                <a:srgbClr val="B0B0B0"/>
              </a:solidFill>
              <a:effectLst/>
              <a:uLnTx/>
              <a:uFillTx/>
              <a:latin typeface="Arial" panose="020B0604020202020204"/>
              <a:ea typeface="+mn-ea"/>
              <a:cs typeface="+mn-cs"/>
            </a:endParaRPr>
          </a:p>
        </p:txBody>
      </p:sp>
      <p:pic>
        <p:nvPicPr>
          <p:cNvPr id="5" name="Picture 4">
            <a:extLst>
              <a:ext uri="{FF2B5EF4-FFF2-40B4-BE49-F238E27FC236}">
                <a16:creationId xmlns:a16="http://schemas.microsoft.com/office/drawing/2014/main" id="{183A9006-550D-4B65-BDC4-7E3993C238FD}"/>
              </a:ext>
            </a:extLst>
          </p:cNvPr>
          <p:cNvPicPr>
            <a:picLocks noChangeAspect="1"/>
          </p:cNvPicPr>
          <p:nvPr/>
        </p:nvPicPr>
        <p:blipFill rotWithShape="1">
          <a:blip r:embed="rId3"/>
          <a:srcRect b="10547"/>
          <a:stretch/>
        </p:blipFill>
        <p:spPr>
          <a:xfrm>
            <a:off x="6899529" y="4270751"/>
            <a:ext cx="3291840" cy="2208484"/>
          </a:xfrm>
          <a:prstGeom prst="rect">
            <a:avLst/>
          </a:prstGeom>
        </p:spPr>
      </p:pic>
      <p:pic>
        <p:nvPicPr>
          <p:cNvPr id="6" name="Picture 5">
            <a:extLst>
              <a:ext uri="{FF2B5EF4-FFF2-40B4-BE49-F238E27FC236}">
                <a16:creationId xmlns:a16="http://schemas.microsoft.com/office/drawing/2014/main" id="{FD54EDC0-CCAA-4639-BD91-530B8EB11E9C}"/>
              </a:ext>
            </a:extLst>
          </p:cNvPr>
          <p:cNvPicPr>
            <a:picLocks noChangeAspect="1"/>
          </p:cNvPicPr>
          <p:nvPr/>
        </p:nvPicPr>
        <p:blipFill rotWithShape="1">
          <a:blip r:embed="rId4"/>
          <a:srcRect l="13629"/>
          <a:stretch/>
        </p:blipFill>
        <p:spPr>
          <a:xfrm>
            <a:off x="1925294" y="4284675"/>
            <a:ext cx="3367179" cy="2194560"/>
          </a:xfrm>
          <a:prstGeom prst="rect">
            <a:avLst/>
          </a:prstGeom>
        </p:spPr>
      </p:pic>
    </p:spTree>
    <p:extLst>
      <p:ext uri="{BB962C8B-B14F-4D97-AF65-F5344CB8AC3E}">
        <p14:creationId xmlns:p14="http://schemas.microsoft.com/office/powerpoint/2010/main" val="194021859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3807F8B-6E44-4E84-9A56-8ABE1F5BE4E3}"/>
              </a:ext>
            </a:extLst>
          </p:cNvPr>
          <p:cNvSpPr>
            <a:spLocks noGrp="1"/>
          </p:cNvSpPr>
          <p:nvPr>
            <p:ph idx="1"/>
          </p:nvPr>
        </p:nvSpPr>
        <p:spPr>
          <a:xfrm>
            <a:off x="295552" y="4035560"/>
            <a:ext cx="11600896" cy="2286243"/>
          </a:xfrm>
        </p:spPr>
        <p:txBody>
          <a:bodyPr/>
          <a:lstStyle/>
          <a:p>
            <a:pPr algn="l" rtl="0" fontAlgn="base">
              <a:buFont typeface="Arial" panose="020B0604020202020204" pitchFamily="34" charset="0"/>
              <a:buChar char="•"/>
            </a:pPr>
            <a:r>
              <a:rPr lang="en-US" sz="1800" i="0" u="none" strike="noStrike">
                <a:solidFill>
                  <a:srgbClr val="595959"/>
                </a:solidFill>
                <a:effectLst/>
                <a:latin typeface="Arial" panose="020B0604020202020204" pitchFamily="34" charset="0"/>
              </a:rPr>
              <a:t>Nature’s </a:t>
            </a:r>
            <a:r>
              <a:rPr lang="en-US" sz="1800" i="0" u="none" strike="noStrike" err="1">
                <a:solidFill>
                  <a:srgbClr val="595959"/>
                </a:solidFill>
                <a:effectLst/>
                <a:latin typeface="Arial" panose="020B0604020202020204" pitchFamily="34" charset="0"/>
              </a:rPr>
              <a:t>Fynd</a:t>
            </a:r>
            <a:r>
              <a:rPr lang="en-US" sz="1800" i="0" u="none" strike="noStrike">
                <a:solidFill>
                  <a:srgbClr val="595959"/>
                </a:solidFill>
                <a:effectLst/>
                <a:latin typeface="Arial" panose="020B0604020202020204" pitchFamily="34" charset="0"/>
              </a:rPr>
              <a:t> partnered with Montana State University </a:t>
            </a:r>
            <a:r>
              <a:rPr lang="en-US" sz="1800" b="0" i="0" u="none" strike="noStrike">
                <a:solidFill>
                  <a:srgbClr val="595959"/>
                </a:solidFill>
                <a:effectLst/>
                <a:latin typeface="Arial" panose="020B0604020202020204" pitchFamily="34" charset="0"/>
              </a:rPr>
              <a:t>on STTR Phase I &amp; II contracts to further develop a system that cultivates a unique fungus to form a dense, edible protein</a:t>
            </a:r>
            <a:r>
              <a:rPr lang="en-US" sz="1800" b="0" i="0">
                <a:solidFill>
                  <a:srgbClr val="595959"/>
                </a:solidFill>
                <a:effectLst/>
                <a:latin typeface="Arial" panose="020B0604020202020204" pitchFamily="34" charset="0"/>
              </a:rPr>
              <a:t>​. </a:t>
            </a:r>
            <a:r>
              <a:rPr lang="en-US" sz="1800" b="0" i="0" u="none" strike="noStrike">
                <a:solidFill>
                  <a:srgbClr val="595959"/>
                </a:solidFill>
                <a:effectLst/>
                <a:latin typeface="Arial" panose="020B0604020202020204" pitchFamily="34" charset="0"/>
              </a:rPr>
              <a:t>As a result of the STTR work, they received additional NASA funding to test the protein on the ISS.</a:t>
            </a:r>
            <a:endParaRPr lang="en-US" sz="1800" b="0" i="0">
              <a:solidFill>
                <a:srgbClr val="595959"/>
              </a:solidFill>
              <a:effectLst/>
              <a:latin typeface="Arial" panose="020B0604020202020204" pitchFamily="34" charset="0"/>
            </a:endParaRPr>
          </a:p>
          <a:p>
            <a:pPr algn="l" rtl="0" fontAlgn="base">
              <a:buFont typeface="Arial" panose="020B0604020202020204" pitchFamily="34" charset="0"/>
              <a:buChar char="•"/>
            </a:pPr>
            <a:r>
              <a:rPr lang="en-US" sz="1800">
                <a:solidFill>
                  <a:srgbClr val="595959"/>
                </a:solidFill>
                <a:latin typeface="Arial" panose="020B0604020202020204" pitchFamily="34" charset="0"/>
              </a:rPr>
              <a:t>The small business has s</a:t>
            </a:r>
            <a:r>
              <a:rPr lang="en-US" sz="1800" b="0" i="0" u="none" strike="noStrike">
                <a:solidFill>
                  <a:srgbClr val="595959"/>
                </a:solidFill>
                <a:effectLst/>
                <a:latin typeface="Arial" panose="020B0604020202020204" pitchFamily="34" charset="0"/>
              </a:rPr>
              <a:t>ecured</a:t>
            </a:r>
            <a:r>
              <a:rPr lang="en-US" sz="1800" b="1" i="0" u="none" strike="noStrike">
                <a:solidFill>
                  <a:srgbClr val="595959"/>
                </a:solidFill>
                <a:effectLst/>
                <a:latin typeface="Arial" panose="020B0604020202020204" pitchFamily="34" charset="0"/>
              </a:rPr>
              <a:t> more than $500M in external investments</a:t>
            </a:r>
            <a:r>
              <a:rPr lang="en-US" sz="1800" b="0" i="0" u="none" strike="noStrike">
                <a:solidFill>
                  <a:srgbClr val="595959"/>
                </a:solidFill>
                <a:effectLst/>
                <a:latin typeface="Arial" panose="020B0604020202020204" pitchFamily="34" charset="0"/>
              </a:rPr>
              <a:t>, including from a fund established by Bill Gates to help stop climate change as well as a sustainable investment firm co-founded by Al Gore</a:t>
            </a:r>
            <a:r>
              <a:rPr lang="en-US" sz="1800" b="0" i="0">
                <a:solidFill>
                  <a:srgbClr val="595959"/>
                </a:solidFill>
                <a:effectLst/>
                <a:latin typeface="Arial" panose="020B0604020202020204" pitchFamily="34" charset="0"/>
              </a:rPr>
              <a:t>​.</a:t>
            </a:r>
          </a:p>
          <a:p>
            <a:pPr algn="l" rtl="0" fontAlgn="base">
              <a:buFont typeface="Arial" panose="020B0604020202020204" pitchFamily="34" charset="0"/>
              <a:buChar char="•"/>
            </a:pPr>
            <a:r>
              <a:rPr lang="en-US" sz="1800" b="0" i="0" u="none" strike="noStrike">
                <a:solidFill>
                  <a:srgbClr val="595959"/>
                </a:solidFill>
                <a:effectLst/>
                <a:latin typeface="Arial" panose="020B0604020202020204" pitchFamily="34" charset="0"/>
              </a:rPr>
              <a:t>In 2021, they </a:t>
            </a:r>
            <a:r>
              <a:rPr lang="en-US" sz="1800" b="1" i="0" u="none" strike="noStrike">
                <a:solidFill>
                  <a:srgbClr val="595959"/>
                </a:solidFill>
                <a:effectLst/>
                <a:latin typeface="Arial" panose="020B0604020202020204" pitchFamily="34" charset="0"/>
              </a:rPr>
              <a:t>launched </a:t>
            </a:r>
            <a:r>
              <a:rPr lang="en-US" sz="1800" b="1">
                <a:solidFill>
                  <a:srgbClr val="595959"/>
                </a:solidFill>
                <a:latin typeface="Arial" panose="020B0604020202020204" pitchFamily="34" charset="0"/>
              </a:rPr>
              <a:t>their</a:t>
            </a:r>
            <a:r>
              <a:rPr lang="en-US" sz="1800" b="1" i="0" u="none" strike="noStrike">
                <a:solidFill>
                  <a:srgbClr val="595959"/>
                </a:solidFill>
                <a:effectLst/>
                <a:latin typeface="Arial" panose="020B0604020202020204" pitchFamily="34" charset="0"/>
              </a:rPr>
              <a:t> meatless and dairy-free foods </a:t>
            </a:r>
            <a:r>
              <a:rPr lang="en-US" sz="1800" b="0" i="0" u="none" strike="noStrike">
                <a:solidFill>
                  <a:srgbClr val="595959"/>
                </a:solidFill>
                <a:effectLst/>
                <a:latin typeface="Arial" panose="020B0604020202020204" pitchFamily="34" charset="0"/>
              </a:rPr>
              <a:t>in retailers</a:t>
            </a:r>
            <a:r>
              <a:rPr lang="en-US" sz="1800" b="0" i="0">
                <a:solidFill>
                  <a:srgbClr val="595959"/>
                </a:solidFill>
                <a:effectLst/>
                <a:latin typeface="Arial" panose="020B0604020202020204" pitchFamily="34" charset="0"/>
              </a:rPr>
              <a:t>​.</a:t>
            </a:r>
          </a:p>
        </p:txBody>
      </p:sp>
      <p:sp>
        <p:nvSpPr>
          <p:cNvPr id="3" name="Title 2">
            <a:extLst>
              <a:ext uri="{FF2B5EF4-FFF2-40B4-BE49-F238E27FC236}">
                <a16:creationId xmlns:a16="http://schemas.microsoft.com/office/drawing/2014/main" id="{5AC9CD72-1B56-49BD-8E05-F97AFE8BD670}"/>
              </a:ext>
            </a:extLst>
          </p:cNvPr>
          <p:cNvSpPr>
            <a:spLocks noGrp="1"/>
          </p:cNvSpPr>
          <p:nvPr>
            <p:ph type="title"/>
          </p:nvPr>
        </p:nvSpPr>
        <p:spPr/>
        <p:txBody>
          <a:bodyPr/>
          <a:lstStyle/>
          <a:p>
            <a:r>
              <a:rPr lang="en-US"/>
              <a:t>We Promote Commercialization in the Marketplace</a:t>
            </a:r>
          </a:p>
        </p:txBody>
      </p:sp>
      <p:sp>
        <p:nvSpPr>
          <p:cNvPr id="4" name="Slide Number Placeholder 3">
            <a:extLst>
              <a:ext uri="{FF2B5EF4-FFF2-40B4-BE49-F238E27FC236}">
                <a16:creationId xmlns:a16="http://schemas.microsoft.com/office/drawing/2014/main" id="{1EA107A4-83C0-4A75-A834-F5059205142B}"/>
              </a:ext>
            </a:extLst>
          </p:cNvPr>
          <p:cNvSpPr>
            <a:spLocks noGrp="1"/>
          </p:cNvSpPr>
          <p:nvPr>
            <p:ph type="sldNum" sz="quarter" idx="4"/>
          </p:nvPr>
        </p:nvSpPr>
        <p:spPr/>
        <p:txBody>
          <a:bodyPr/>
          <a:lstStyle/>
          <a:p>
            <a:pPr>
              <a:defRPr/>
            </a:pPr>
            <a:fld id="{AC4DA40E-F042-4786-9F90-2440A40F7DC7}" type="slidenum">
              <a:rPr lang="en-US" smtClean="0"/>
              <a:pPr>
                <a:defRPr/>
              </a:pPr>
              <a:t>23</a:t>
            </a:fld>
            <a:endParaRPr lang="en-US"/>
          </a:p>
        </p:txBody>
      </p:sp>
      <p:pic>
        <p:nvPicPr>
          <p:cNvPr id="1030" name="Picture 6">
            <a:extLst>
              <a:ext uri="{FF2B5EF4-FFF2-40B4-BE49-F238E27FC236}">
                <a16:creationId xmlns:a16="http://schemas.microsoft.com/office/drawing/2014/main" id="{C976FD37-EC47-4427-AA3A-70FF314FF3D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9896" y="1481506"/>
            <a:ext cx="3674364" cy="2446353"/>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6E0B9865-EBA9-46C6-843B-0E31C6559659}"/>
              </a:ext>
            </a:extLst>
          </p:cNvPr>
          <p:cNvSpPr txBox="1"/>
          <p:nvPr/>
        </p:nvSpPr>
        <p:spPr>
          <a:xfrm>
            <a:off x="4846320" y="1633658"/>
            <a:ext cx="6766560" cy="2286243"/>
          </a:xfrm>
          <a:prstGeom prst="rect">
            <a:avLst/>
          </a:prstGeom>
          <a:noFill/>
        </p:spPr>
        <p:txBody>
          <a:bodyPr wrap="square" lIns="0" tIns="0" rIns="0" bIns="0" rtlCol="0">
            <a:noAutofit/>
          </a:bodyPr>
          <a:lstStyle/>
          <a:p>
            <a:pPr algn="ctr">
              <a:spcBef>
                <a:spcPts val="1200"/>
              </a:spcBef>
              <a:spcAft>
                <a:spcPts val="600"/>
              </a:spcAft>
            </a:pPr>
            <a:r>
              <a:rPr lang="en-US" b="1" i="0" u="none" strike="noStrike">
                <a:solidFill>
                  <a:srgbClr val="F4A148"/>
                </a:solidFill>
                <a:effectLst/>
                <a:latin typeface="Arial" panose="020B0604020202020204" pitchFamily="34" charset="0"/>
              </a:rPr>
              <a:t>A microbe found in Yellowstone National Park during NASA-funded research is now the basis of a fungal protein from which Chicago-based Nature’s </a:t>
            </a:r>
            <a:r>
              <a:rPr lang="en-US" b="1" i="0" u="none" strike="noStrike" err="1">
                <a:solidFill>
                  <a:srgbClr val="F4A148"/>
                </a:solidFill>
                <a:effectLst/>
                <a:latin typeface="Arial" panose="020B0604020202020204" pitchFamily="34" charset="0"/>
              </a:rPr>
              <a:t>Fynd</a:t>
            </a:r>
            <a:r>
              <a:rPr lang="en-US" b="1" i="0" u="none" strike="noStrike">
                <a:solidFill>
                  <a:srgbClr val="F4A148"/>
                </a:solidFill>
                <a:effectLst/>
                <a:latin typeface="Arial" panose="020B0604020202020204" pitchFamily="34" charset="0"/>
              </a:rPr>
              <a:t> produces meat-alternative breakfast patties and non-dairy cream cheese. The protein is also growing on the International Space Station as potential astronaut food, and the company believes it could one day help ensure sustainable nutrition globally.</a:t>
            </a:r>
            <a:endParaRPr lang="en-US" sz="2400" b="0" i="0">
              <a:solidFill>
                <a:srgbClr val="595959"/>
              </a:solidFill>
              <a:effectLst/>
              <a:latin typeface="Arial" panose="020B0604020202020204" pitchFamily="34" charset="0"/>
            </a:endParaRPr>
          </a:p>
          <a:p>
            <a:pPr marL="285750" indent="-285750" algn="l">
              <a:spcBef>
                <a:spcPts val="1200"/>
              </a:spcBef>
              <a:spcAft>
                <a:spcPts val="600"/>
              </a:spcAft>
              <a:buFont typeface="Arial" panose="020B0604020202020204" pitchFamily="34" charset="0"/>
              <a:buChar char="•"/>
            </a:pPr>
            <a:endParaRPr lang="en-US" sz="2000" err="1">
              <a:solidFill>
                <a:srgbClr val="595959"/>
              </a:solidFill>
              <a:latin typeface="+mj-lt"/>
            </a:endParaRPr>
          </a:p>
        </p:txBody>
      </p:sp>
    </p:spTree>
    <p:extLst>
      <p:ext uri="{BB962C8B-B14F-4D97-AF65-F5344CB8AC3E}">
        <p14:creationId xmlns:p14="http://schemas.microsoft.com/office/powerpoint/2010/main" val="405806585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98AF24E-44CC-2D4D-9208-BF457A3BDE99}"/>
              </a:ext>
            </a:extLst>
          </p:cNvPr>
          <p:cNvSpPr>
            <a:spLocks noGrp="1"/>
          </p:cNvSpPr>
          <p:nvPr>
            <p:ph type="title" idx="4294967295"/>
          </p:nvPr>
        </p:nvSpPr>
        <p:spPr>
          <a:xfrm>
            <a:off x="0" y="-2262753"/>
            <a:ext cx="2860211" cy="511445"/>
          </a:xfrm>
        </p:spPr>
        <p:txBody>
          <a:bodyPr/>
          <a:lstStyle/>
          <a:p>
            <a:r>
              <a:rPr lang="en-US" sz="1000">
                <a:solidFill>
                  <a:schemeClr val="tx1"/>
                </a:solidFill>
              </a:rPr>
              <a:t>Questions</a:t>
            </a:r>
          </a:p>
        </p:txBody>
      </p:sp>
      <p:sp>
        <p:nvSpPr>
          <p:cNvPr id="2" name="Text Placeholder 1" descr="This is your closing slide. It makes a great background while you take questions from your rapt audience!">
            <a:extLst>
              <a:ext uri="{FF2B5EF4-FFF2-40B4-BE49-F238E27FC236}">
                <a16:creationId xmlns:a16="http://schemas.microsoft.com/office/drawing/2014/main" id="{FF1D6DAC-C3B8-4CF4-BB47-47314278BAC7}"/>
              </a:ext>
            </a:extLst>
          </p:cNvPr>
          <p:cNvSpPr>
            <a:spLocks noGrp="1"/>
          </p:cNvSpPr>
          <p:nvPr>
            <p:ph type="body" sz="quarter" idx="11"/>
          </p:nvPr>
        </p:nvSpPr>
        <p:spPr/>
        <p:txBody>
          <a:bodyPr/>
          <a:lstStyle/>
          <a:p>
            <a:r>
              <a:rPr lang="en-US"/>
              <a:t>Jason L. Kessler, Program Executive</a:t>
            </a:r>
          </a:p>
        </p:txBody>
      </p:sp>
      <p:sp>
        <p:nvSpPr>
          <p:cNvPr id="3" name="Text Placeholder 2">
            <a:extLst>
              <a:ext uri="{FF2B5EF4-FFF2-40B4-BE49-F238E27FC236}">
                <a16:creationId xmlns:a16="http://schemas.microsoft.com/office/drawing/2014/main" id="{27793DCF-2B4C-485A-AAE3-69CF8FF39054}"/>
              </a:ext>
            </a:extLst>
          </p:cNvPr>
          <p:cNvSpPr>
            <a:spLocks noGrp="1"/>
          </p:cNvSpPr>
          <p:nvPr>
            <p:ph type="body" sz="quarter" idx="12"/>
          </p:nvPr>
        </p:nvSpPr>
        <p:spPr/>
        <p:txBody>
          <a:bodyPr/>
          <a:lstStyle/>
          <a:p>
            <a:r>
              <a:rPr lang="en-US"/>
              <a:t>Jason.L.Kessler@nasa.gov</a:t>
            </a:r>
          </a:p>
        </p:txBody>
      </p:sp>
    </p:spTree>
    <p:extLst>
      <p:ext uri="{BB962C8B-B14F-4D97-AF65-F5344CB8AC3E}">
        <p14:creationId xmlns:p14="http://schemas.microsoft.com/office/powerpoint/2010/main" val="2096460183"/>
      </p:ext>
    </p:extLst>
  </p:cSld>
  <p:clrMapOvr>
    <a:masterClrMapping/>
  </p:clrMapOvr>
</p:sld>
</file>

<file path=ppt/theme/theme1.xml><?xml version="1.0" encoding="utf-8"?>
<a:theme xmlns:a="http://schemas.openxmlformats.org/drawingml/2006/main" name="Presentation Template">
  <a:themeElements>
    <a:clrScheme name="NASA SBIR.STTR">
      <a:dk1>
        <a:srgbClr val="595959"/>
      </a:dk1>
      <a:lt1>
        <a:srgbClr val="FFFFFF"/>
      </a:lt1>
      <a:dk2>
        <a:srgbClr val="0066B2"/>
      </a:dk2>
      <a:lt2>
        <a:srgbClr val="B8D8EB"/>
      </a:lt2>
      <a:accent1>
        <a:srgbClr val="0066B2"/>
      </a:accent1>
      <a:accent2>
        <a:srgbClr val="F4A148"/>
      </a:accent2>
      <a:accent3>
        <a:srgbClr val="244983"/>
      </a:accent3>
      <a:accent4>
        <a:srgbClr val="BF0800"/>
      </a:accent4>
      <a:accent5>
        <a:srgbClr val="62BA19"/>
      </a:accent5>
      <a:accent6>
        <a:srgbClr val="57626C"/>
      </a:accent6>
      <a:hlink>
        <a:srgbClr val="0066B2"/>
      </a:hlink>
      <a:folHlink>
        <a:srgbClr val="49576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lIns="0" tIns="0" rIns="0" bIns="0" rtlCol="0">
        <a:noAutofit/>
      </a:bodyPr>
      <a:lstStyle>
        <a:defPPr marL="285750" indent="-285750" algn="l">
          <a:spcBef>
            <a:spcPts val="1200"/>
          </a:spcBef>
          <a:spcAft>
            <a:spcPts val="600"/>
          </a:spcAft>
          <a:buFont typeface="Arial" panose="020B0604020202020204" pitchFamily="34" charset="0"/>
          <a:buChar char="•"/>
          <a:defRPr sz="2000" dirty="0" err="1" smtClean="0">
            <a:solidFill>
              <a:srgbClr val="595959"/>
            </a:solidFill>
            <a:latin typeface="+mj-lt"/>
          </a:defRPr>
        </a:defPPr>
      </a:lstStyle>
    </a:txDef>
  </a:objectDefaults>
  <a:extraClrSchemeLst/>
  <a:extLst>
    <a:ext uri="{05A4C25C-085E-4340-85A3-A5531E510DB2}">
      <thm15:themeFamily xmlns:thm15="http://schemas.microsoft.com/office/thememl/2012/main" name="NASA SBIR STTR Presentation Template Plus Tutorial_ 042021" id="{C0E348BA-97BB-4B89-8A54-0E8B754325D1}" vid="{409323A1-E1E3-4D75-B807-18251A20EDD2}"/>
    </a:ext>
  </a:extLst>
</a:theme>
</file>

<file path=ppt/theme/theme2.xml><?xml version="1.0" encoding="utf-8"?>
<a:theme xmlns:a="http://schemas.openxmlformats.org/drawingml/2006/main" name="NASA SBIR.STTR Theme">
  <a:themeElements>
    <a:clrScheme name="NASA SBIR.STTR">
      <a:dk1>
        <a:srgbClr val="595959"/>
      </a:dk1>
      <a:lt1>
        <a:srgbClr val="FFFFFF"/>
      </a:lt1>
      <a:dk2>
        <a:srgbClr val="0066B2"/>
      </a:dk2>
      <a:lt2>
        <a:srgbClr val="B8D8EB"/>
      </a:lt2>
      <a:accent1>
        <a:srgbClr val="0066B2"/>
      </a:accent1>
      <a:accent2>
        <a:srgbClr val="F4A148"/>
      </a:accent2>
      <a:accent3>
        <a:srgbClr val="244983"/>
      </a:accent3>
      <a:accent4>
        <a:srgbClr val="BF0800"/>
      </a:accent4>
      <a:accent5>
        <a:srgbClr val="62BA19"/>
      </a:accent5>
      <a:accent6>
        <a:srgbClr val="57626C"/>
      </a:accent6>
      <a:hlink>
        <a:srgbClr val="0066B2"/>
      </a:hlink>
      <a:folHlink>
        <a:srgbClr val="49576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lIns="0" tIns="0" rIns="0" bIns="0" rtlCol="0">
        <a:noAutofit/>
      </a:bodyPr>
      <a:lstStyle>
        <a:defPPr marL="285750" indent="-285750" algn="l">
          <a:spcBef>
            <a:spcPts val="1200"/>
          </a:spcBef>
          <a:spcAft>
            <a:spcPts val="600"/>
          </a:spcAft>
          <a:buFont typeface="Arial" panose="020B0604020202020204" pitchFamily="34" charset="0"/>
          <a:buChar char="•"/>
          <a:defRPr sz="2000" dirty="0" err="1" smtClean="0">
            <a:solidFill>
              <a:srgbClr val="595959"/>
            </a:solidFill>
            <a:latin typeface="+mj-lt"/>
          </a:defRPr>
        </a:defPPr>
      </a:lstStyle>
    </a:txDef>
  </a:objectDefaults>
  <a:extraClrSchemeLst/>
  <a:extLst>
    <a:ext uri="{05A4C25C-085E-4340-85A3-A5531E510DB2}">
      <thm15:themeFamily xmlns:thm15="http://schemas.microsoft.com/office/thememl/2012/main" name="002 - NASA SBIR STTR Presentation Template_Oct 18 2022-DL57-951YN53" id="{EB04991F-5215-4D83-BC48-88D454C4628F}" vid="{4B69D25B-0369-4210-9C9E-283ACDE5AC1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CFD9B25955E85B46A4912CF3B3E64F6A" ma:contentTypeVersion="12" ma:contentTypeDescription="Create a new document." ma:contentTypeScope="" ma:versionID="958428d89de2b3e641d755bba9e3df22">
  <xsd:schema xmlns:xsd="http://www.w3.org/2001/XMLSchema" xmlns:xs="http://www.w3.org/2001/XMLSchema" xmlns:p="http://schemas.microsoft.com/office/2006/metadata/properties" xmlns:ns2="89246cff-22c9-4738-b911-34a5f5db6fcd" xmlns:ns3="768538c8-2d26-4aed-9458-acd53b28acc8" targetNamespace="http://schemas.microsoft.com/office/2006/metadata/properties" ma:root="true" ma:fieldsID="50f16ca357b47e8546b3652d1a663797" ns2:_="" ns3:_="">
    <xsd:import namespace="89246cff-22c9-4738-b911-34a5f5db6fcd"/>
    <xsd:import namespace="768538c8-2d26-4aed-9458-acd53b28acc8"/>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9246cff-22c9-4738-b911-34a5f5db6fc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0fb68aea-d2ee-4a6c-85e6-e4b5686e96e8"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dexed="true" ma:internalName="MediaServiceDateTake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768538c8-2d26-4aed-9458-acd53b28acc8"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4c08ff98-afb4-4856-acbc-a34019e54c84}" ma:internalName="TaxCatchAll" ma:showField="CatchAllData" ma:web="768538c8-2d26-4aed-9458-acd53b28acc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documentManagement>
    <lcf76f155ced4ddcb4097134ff3c332f xmlns="89246cff-22c9-4738-b911-34a5f5db6fcd">
      <Terms xmlns="http://schemas.microsoft.com/office/infopath/2007/PartnerControls"/>
    </lcf76f155ced4ddcb4097134ff3c332f>
    <TaxCatchAll xmlns="768538c8-2d26-4aed-9458-acd53b28acc8" xsi:nil="true"/>
  </documentManagement>
</p:properties>
</file>

<file path=customXml/itemProps1.xml><?xml version="1.0" encoding="utf-8"?>
<ds:datastoreItem xmlns:ds="http://schemas.openxmlformats.org/officeDocument/2006/customXml" ds:itemID="{E029E492-E1D4-4EA3-8C0C-A90EAD89CAB2}">
  <ds:schemaRefs>
    <ds:schemaRef ds:uri="http://schemas.microsoft.com/sharepoint/v3/contenttype/forms"/>
  </ds:schemaRefs>
</ds:datastoreItem>
</file>

<file path=customXml/itemProps2.xml><?xml version="1.0" encoding="utf-8"?>
<ds:datastoreItem xmlns:ds="http://schemas.openxmlformats.org/officeDocument/2006/customXml" ds:itemID="{431041D1-D351-4DAD-B4D5-1E7811302370}">
  <ds:schemaRefs>
    <ds:schemaRef ds:uri="768538c8-2d26-4aed-9458-acd53b28acc8"/>
    <ds:schemaRef ds:uri="89246cff-22c9-4738-b911-34a5f5db6fcd"/>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C7227D2E-80AC-451B-B4B5-47F31BB8B51E}">
  <ds:schemaRefs>
    <ds:schemaRef ds:uri="08a02cbf-a4ff-4703-947b-3045b9937cb4"/>
    <ds:schemaRef ds:uri="15f0281e-c283-4b39-b7e1-5fa1199527ae"/>
    <ds:schemaRef ds:uri="768538c8-2d26-4aed-9458-acd53b28acc8"/>
    <ds:schemaRef ds:uri="89246cff-22c9-4738-b911-34a5f5db6fcd"/>
    <ds:schemaRef ds:uri="cb609cd3-192f-4198-bc47-a008582efe92"/>
    <ds:schemaRef ds:uri="d900e117-17a0-4b24-9e47-511ef1d02c43"/>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microsoft.com/sharepoint/v3"/>
    <ds:schemaRef ds:uri="http://schemas.openxmlformats.org/package/2006/metadata/core-properties"/>
    <ds:schemaRef ds:uri="http://www.w3.org/XML/1998/namespace"/>
  </ds:schemaRefs>
</ds:datastoreItem>
</file>

<file path=docMetadata/LabelInfo.xml><?xml version="1.0" encoding="utf-8"?>
<clbl:labelList xmlns:clbl="http://schemas.microsoft.com/office/2020/mipLabelMetadata">
  <clbl:label id="{7005d458-45be-48ae-8140-d43da96dd17b}" enabled="0" method="" siteId="{7005d458-45be-48ae-8140-d43da96dd17b}" removed="1"/>
</clbl:labelList>
</file>

<file path=docProps/app.xml><?xml version="1.0" encoding="utf-8"?>
<Properties xmlns="http://schemas.openxmlformats.org/officeDocument/2006/extended-properties" xmlns:vt="http://schemas.openxmlformats.org/officeDocument/2006/docPropsVTypes">
  <Template>Presentation Template</Template>
  <Application>Microsoft Office PowerPoint</Application>
  <PresentationFormat>Widescreen</PresentationFormat>
  <Slides>24</Slides>
  <Notes>16</Notes>
  <HiddenSlides>0</HiddenSlides>
  <ScaleCrop>false</ScaleCrop>
  <HeadingPairs>
    <vt:vector size="4" baseType="variant">
      <vt:variant>
        <vt:lpstr>Theme</vt:lpstr>
      </vt:variant>
      <vt:variant>
        <vt:i4>2</vt:i4>
      </vt:variant>
      <vt:variant>
        <vt:lpstr>Slide Titles</vt:lpstr>
      </vt:variant>
      <vt:variant>
        <vt:i4>24</vt:i4>
      </vt:variant>
    </vt:vector>
  </HeadingPairs>
  <TitlesOfParts>
    <vt:vector size="26" baseType="lpstr">
      <vt:lpstr>Presentation Template</vt:lpstr>
      <vt:lpstr>NASA SBIR.STTR Theme</vt:lpstr>
      <vt:lpstr>Title Page</vt:lpstr>
      <vt:lpstr>Agenda</vt:lpstr>
      <vt:lpstr>Program Overview</vt:lpstr>
      <vt:lpstr>What is the SBIR/STTR Program?</vt:lpstr>
      <vt:lpstr>Program Phases</vt:lpstr>
      <vt:lpstr>Updated Program Strategy</vt:lpstr>
      <vt:lpstr>Program Reauthorization</vt:lpstr>
      <vt:lpstr>FY22: Awards and Impact</vt:lpstr>
      <vt:lpstr>FY22 Program Awards</vt:lpstr>
      <vt:lpstr>2022 Phase I &amp; II SBIR/STTR Awards </vt:lpstr>
      <vt:lpstr>Spotlight: 2022 Phase I Awardees</vt:lpstr>
      <vt:lpstr>2022 Post Phase II Highlights </vt:lpstr>
      <vt:lpstr>FY23: Where We Are So Far</vt:lpstr>
      <vt:lpstr>FY23 Big Picture Updates</vt:lpstr>
      <vt:lpstr>Spotlight: NASA SBIR Ignite</vt:lpstr>
      <vt:lpstr>Spotlight: MPLAN</vt:lpstr>
      <vt:lpstr>Due Diligence Plan Overview</vt:lpstr>
      <vt:lpstr>Success Stories: Infusion &amp; Commercialization </vt:lpstr>
      <vt:lpstr>We Promote Infusion into NASA’s Missions</vt:lpstr>
      <vt:lpstr>PowerPoint Presentation</vt:lpstr>
      <vt:lpstr>SBIR Sequential Phase II: Technology for Gateway </vt:lpstr>
      <vt:lpstr> SBIR Sequential Phase II: Technology for VIPER </vt:lpstr>
      <vt:lpstr>We Promote Commercialization in the Marketplace</vt:lpstr>
      <vt:lpstr>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Jeimy Rodriguez</dc:creator>
  <cp:revision>2</cp:revision>
  <cp:lastPrinted>2019-01-29T16:42:46Z</cp:lastPrinted>
  <dcterms:created xsi:type="dcterms:W3CDTF">2021-05-28T13:33:58Z</dcterms:created>
  <dcterms:modified xsi:type="dcterms:W3CDTF">2023-05-04T14:48:42Z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0x010100CFD9B25955E85B46A4912CF3B3E64F6A</vt:lpwstr>
  </property>
  <property fmtid="{D5CDD505-2E9C-101B-9397-08002B2CF9AE}" pid="3" name="MediaServiceImageTags">
    <vt:lpwstr/>
  </property>
</Properties>
</file>