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323" r:id="rId1"/>
    <p:sldMasterId id="2147483660" r:id="rId2"/>
  </p:sldMasterIdLst>
  <p:notesMasterIdLst>
    <p:notesMasterId r:id="rId15"/>
  </p:notesMasterIdLst>
  <p:sldIdLst>
    <p:sldId id="271" r:id="rId3"/>
    <p:sldId id="374" r:id="rId4"/>
    <p:sldId id="458" r:id="rId5"/>
    <p:sldId id="463" r:id="rId6"/>
    <p:sldId id="465" r:id="rId7"/>
    <p:sldId id="267" r:id="rId8"/>
    <p:sldId id="461" r:id="rId9"/>
    <p:sldId id="456" r:id="rId10"/>
    <p:sldId id="472" r:id="rId11"/>
    <p:sldId id="467" r:id="rId12"/>
    <p:sldId id="466" r:id="rId13"/>
    <p:sldId id="325" r:id="rId14"/>
  </p:sldIdLst>
  <p:sldSz cx="9144000" cy="5143500" type="screen16x9"/>
  <p:notesSz cx="6858000" cy="92964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1pPr>
    <a:lvl2pPr marL="3429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2pPr>
    <a:lvl3pPr marL="6858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3pPr>
    <a:lvl4pPr marL="10287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4pPr>
    <a:lvl5pPr marL="13716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5pPr>
    <a:lvl6pPr marL="1714500" algn="l" defTabSz="685800" rtl="0" eaLnBrk="1" latinLnBrk="0" hangingPunct="1">
      <a:defRPr kern="1200">
        <a:solidFill>
          <a:schemeClr val="tx1"/>
        </a:solidFill>
        <a:latin typeface="Arial" panose="020B0604020202020204" pitchFamily="34" charset="0"/>
        <a:ea typeface="MS PGothic" panose="020B0600070205080204" pitchFamily="34" charset="-128"/>
        <a:cs typeface="+mn-cs"/>
      </a:defRPr>
    </a:lvl6pPr>
    <a:lvl7pPr marL="2057400" algn="l" defTabSz="685800" rtl="0" eaLnBrk="1" latinLnBrk="0" hangingPunct="1">
      <a:defRPr kern="1200">
        <a:solidFill>
          <a:schemeClr val="tx1"/>
        </a:solidFill>
        <a:latin typeface="Arial" panose="020B0604020202020204" pitchFamily="34" charset="0"/>
        <a:ea typeface="MS PGothic" panose="020B0600070205080204" pitchFamily="34" charset="-128"/>
        <a:cs typeface="+mn-cs"/>
      </a:defRPr>
    </a:lvl7pPr>
    <a:lvl8pPr marL="2400300" algn="l" defTabSz="685800" rtl="0" eaLnBrk="1" latinLnBrk="0" hangingPunct="1">
      <a:defRPr kern="1200">
        <a:solidFill>
          <a:schemeClr val="tx1"/>
        </a:solidFill>
        <a:latin typeface="Arial" panose="020B0604020202020204" pitchFamily="34" charset="0"/>
        <a:ea typeface="MS PGothic" panose="020B0600070205080204" pitchFamily="34" charset="-128"/>
        <a:cs typeface="+mn-cs"/>
      </a:defRPr>
    </a:lvl8pPr>
    <a:lvl9pPr marL="2743200" algn="l" defTabSz="685800" rtl="0" eaLnBrk="1" latinLnBrk="0" hangingPunct="1">
      <a:defRPr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1602"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6600"/>
    <a:srgbClr val="FF9900"/>
    <a:srgbClr val="FFCC00"/>
    <a:srgbClr val="2E1FEF"/>
    <a:srgbClr val="66FFFF"/>
    <a:srgbClr val="00009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2206" autoAdjust="0"/>
  </p:normalViewPr>
  <p:slideViewPr>
    <p:cSldViewPr>
      <p:cViewPr varScale="1">
        <p:scale>
          <a:sx n="131" d="100"/>
          <a:sy n="131" d="100"/>
        </p:scale>
        <p:origin x="366" y="120"/>
      </p:cViewPr>
      <p:guideLst>
        <p:guide orient="horz" pos="1602"/>
        <p:guide pos="2880"/>
      </p:guideLst>
    </p:cSldViewPr>
  </p:slideViewPr>
  <p:notesTextViewPr>
    <p:cViewPr>
      <p:scale>
        <a:sx n="3" d="2"/>
        <a:sy n="3" d="2"/>
      </p:scale>
      <p:origin x="0" y="0"/>
    </p:cViewPr>
  </p:notesTextViewPr>
  <p:sorterViewPr>
    <p:cViewPr>
      <p:scale>
        <a:sx n="100" d="100"/>
        <a:sy n="100" d="100"/>
      </p:scale>
      <p:origin x="0" y="0"/>
    </p:cViewPr>
  </p:sorterViewPr>
  <p:gridSpacing cx="38405" cy="38405"/>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5138"/>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65138"/>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Calibri" panose="020F0502020204030204" pitchFamily="34" charset="0"/>
                <a:cs typeface="Arial" panose="020B0604020202020204" pitchFamily="34" charset="0"/>
              </a:defRPr>
            </a:lvl1pPr>
          </a:lstStyle>
          <a:p>
            <a:pPr>
              <a:defRPr/>
            </a:pPr>
            <a:fld id="{68A16927-1B24-497E-9013-581C8950A2BC}" type="datetimeFigureOut">
              <a:rPr lang="en-US" altLang="en-US"/>
              <a:pPr>
                <a:defRPr/>
              </a:pPr>
              <a:t>4/27/2023</a:t>
            </a:fld>
            <a:endParaRPr lang="en-US" altLang="en-US"/>
          </a:p>
        </p:txBody>
      </p:sp>
      <p:sp>
        <p:nvSpPr>
          <p:cNvPr id="4" name="Slide Image Placeholder 3"/>
          <p:cNvSpPr>
            <a:spLocks noGrp="1" noRot="1" noChangeAspect="1"/>
          </p:cNvSpPr>
          <p:nvPr>
            <p:ph type="sldImg" idx="2"/>
          </p:nvPr>
        </p:nvSpPr>
        <p:spPr>
          <a:xfrm>
            <a:off x="330200" y="696913"/>
            <a:ext cx="6197600" cy="348615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416425"/>
            <a:ext cx="5486400" cy="4183063"/>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29675"/>
            <a:ext cx="2971800" cy="465138"/>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829675"/>
            <a:ext cx="2971800" cy="465138"/>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anose="020F0502020204030204" pitchFamily="34" charset="0"/>
                <a:cs typeface="Arial" panose="020B0604020202020204" pitchFamily="34" charset="0"/>
              </a:defRPr>
            </a:lvl1pPr>
          </a:lstStyle>
          <a:p>
            <a:pPr>
              <a:defRPr/>
            </a:pPr>
            <a:fld id="{A46B2214-7FD8-4099-9996-1A61215EB73B}"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900" kern="1200">
        <a:solidFill>
          <a:schemeClr val="tx1"/>
        </a:solidFill>
        <a:latin typeface="+mn-lt"/>
        <a:ea typeface="MS PGothic" panose="020B0600070205080204" pitchFamily="34" charset="-128"/>
        <a:cs typeface="ＭＳ Ｐゴシック" charset="0"/>
      </a:defRPr>
    </a:lvl1pPr>
    <a:lvl2pPr marL="342900" algn="l" rtl="0" eaLnBrk="0" fontAlgn="base" hangingPunct="0">
      <a:spcBef>
        <a:spcPct val="30000"/>
      </a:spcBef>
      <a:spcAft>
        <a:spcPct val="0"/>
      </a:spcAft>
      <a:defRPr sz="900" kern="1200">
        <a:solidFill>
          <a:schemeClr val="tx1"/>
        </a:solidFill>
        <a:latin typeface="+mn-lt"/>
        <a:ea typeface="MS PGothic" panose="020B0600070205080204" pitchFamily="34" charset="-128"/>
        <a:cs typeface="+mn-cs"/>
      </a:defRPr>
    </a:lvl2pPr>
    <a:lvl3pPr marL="685800" algn="l" rtl="0" eaLnBrk="0" fontAlgn="base" hangingPunct="0">
      <a:spcBef>
        <a:spcPct val="30000"/>
      </a:spcBef>
      <a:spcAft>
        <a:spcPct val="0"/>
      </a:spcAft>
      <a:defRPr sz="900" kern="1200">
        <a:solidFill>
          <a:schemeClr val="tx1"/>
        </a:solidFill>
        <a:latin typeface="+mn-lt"/>
        <a:ea typeface="MS PGothic" panose="020B0600070205080204" pitchFamily="34" charset="-128"/>
        <a:cs typeface="+mn-cs"/>
      </a:defRPr>
    </a:lvl3pPr>
    <a:lvl4pPr marL="1028700" algn="l" rtl="0" eaLnBrk="0" fontAlgn="base" hangingPunct="0">
      <a:spcBef>
        <a:spcPct val="30000"/>
      </a:spcBef>
      <a:spcAft>
        <a:spcPct val="0"/>
      </a:spcAft>
      <a:defRPr sz="900" kern="1200">
        <a:solidFill>
          <a:schemeClr val="tx1"/>
        </a:solidFill>
        <a:latin typeface="+mn-lt"/>
        <a:ea typeface="MS PGothic" panose="020B0600070205080204" pitchFamily="34" charset="-128"/>
        <a:cs typeface="+mn-cs"/>
      </a:defRPr>
    </a:lvl4pPr>
    <a:lvl5pPr marL="1371600" algn="l" rtl="0" eaLnBrk="0" fontAlgn="base" hangingPunct="0">
      <a:spcBef>
        <a:spcPct val="30000"/>
      </a:spcBef>
      <a:spcAft>
        <a:spcPct val="0"/>
      </a:spcAft>
      <a:defRPr sz="900" kern="1200">
        <a:solidFill>
          <a:schemeClr val="tx1"/>
        </a:solidFill>
        <a:latin typeface="+mn-lt"/>
        <a:ea typeface="MS PGothic" panose="020B0600070205080204" pitchFamily="34" charset="-128"/>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A46B2214-7FD8-4099-9996-1A61215EB73B}" type="slidenum">
              <a:rPr lang="en-US" altLang="en-US" smtClean="0"/>
              <a:pPr>
                <a:defRPr/>
              </a:pPr>
              <a:t>1</a:t>
            </a:fld>
            <a:endParaRPr lang="en-US" altLang="en-US"/>
          </a:p>
        </p:txBody>
      </p:sp>
    </p:spTree>
    <p:extLst>
      <p:ext uri="{BB962C8B-B14F-4D97-AF65-F5344CB8AC3E}">
        <p14:creationId xmlns:p14="http://schemas.microsoft.com/office/powerpoint/2010/main" val="32236604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E0CD385-57E8-48D4-8903-A0C31011B1F9}" type="slidenum">
              <a:rPr lang="en-US" smtClean="0"/>
              <a:t>6</a:t>
            </a:fld>
            <a:endParaRPr lang="en-US"/>
          </a:p>
        </p:txBody>
      </p:sp>
    </p:spTree>
    <p:extLst>
      <p:ext uri="{BB962C8B-B14F-4D97-AF65-F5344CB8AC3E}">
        <p14:creationId xmlns:p14="http://schemas.microsoft.com/office/powerpoint/2010/main" val="33403557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24261" y="1189170"/>
            <a:ext cx="8295480" cy="1728225"/>
          </a:xfrm>
          <a:prstGeom prst="rect">
            <a:avLst/>
          </a:prstGeom>
        </p:spPr>
        <p:txBody>
          <a:bodyPr anchor="b">
            <a:normAutofit/>
          </a:bodyPr>
          <a:lstStyle>
            <a:lvl1pPr algn="ctr">
              <a:defRPr sz="3000">
                <a:solidFill>
                  <a:srgbClr val="000090"/>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Subtitle 2"/>
          <p:cNvSpPr>
            <a:spLocks noGrp="1"/>
          </p:cNvSpPr>
          <p:nvPr>
            <p:ph type="subTitle" idx="1"/>
          </p:nvPr>
        </p:nvSpPr>
        <p:spPr>
          <a:xfrm>
            <a:off x="1143000" y="2917395"/>
            <a:ext cx="6858000" cy="1728225"/>
          </a:xfrm>
          <a:prstGeom prst="rect">
            <a:avLst/>
          </a:prstGeom>
        </p:spPr>
        <p:txBody>
          <a:bodyPr/>
          <a:lstStyle>
            <a:lvl1pPr marL="0" indent="0" algn="ctr">
              <a:buNone/>
              <a:defRPr sz="1800">
                <a:solidFill>
                  <a:schemeClr val="bg1">
                    <a:lumMod val="50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Tree>
    <p:extLst>
      <p:ext uri="{BB962C8B-B14F-4D97-AF65-F5344CB8AC3E}">
        <p14:creationId xmlns:p14="http://schemas.microsoft.com/office/powerpoint/2010/main" val="34757422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4" name="Rectangle 6"/>
          <p:cNvSpPr>
            <a:spLocks noGrp="1" noChangeArrowheads="1"/>
          </p:cNvSpPr>
          <p:nvPr>
            <p:ph type="sldNum" sz="quarter" idx="4"/>
          </p:nvPr>
        </p:nvSpPr>
        <p:spPr>
          <a:xfrm>
            <a:off x="170516" y="4847246"/>
            <a:ext cx="685800" cy="128588"/>
          </a:xfrm>
          <a:prstGeom prst="rect">
            <a:avLst/>
          </a:prstGeom>
          <a:ln/>
        </p:spPr>
        <p:txBody>
          <a:bodyPr/>
          <a:lstStyle>
            <a:lvl1pPr>
              <a:defRPr sz="788"/>
            </a:lvl1pPr>
          </a:lstStyle>
          <a:p>
            <a:pPr>
              <a:defRPr/>
            </a:pPr>
            <a:fld id="{B586D440-F702-449A-AAC2-9ACFF17038B8}" type="slidenum">
              <a:rPr lang="en-US" smtClean="0"/>
              <a:pPr>
                <a:defRPr/>
              </a:pPr>
              <a:t>‹#›</a:t>
            </a:fld>
            <a:endParaRPr lang="en-US"/>
          </a:p>
        </p:txBody>
      </p:sp>
    </p:spTree>
    <p:extLst>
      <p:ext uri="{BB962C8B-B14F-4D97-AF65-F5344CB8AC3E}">
        <p14:creationId xmlns:p14="http://schemas.microsoft.com/office/powerpoint/2010/main" val="30950424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cxnSp>
        <p:nvCxnSpPr>
          <p:cNvPr id="5" name="Straight Connector 4"/>
          <p:cNvCxnSpPr>
            <a:cxnSpLocks noChangeShapeType="1"/>
          </p:cNvCxnSpPr>
          <p:nvPr/>
        </p:nvCxnSpPr>
        <p:spPr bwMode="auto">
          <a:xfrm>
            <a:off x="228600" y="651500"/>
            <a:ext cx="7659688" cy="0"/>
          </a:xfrm>
          <a:prstGeom prst="line">
            <a:avLst/>
          </a:prstGeom>
          <a:noFill/>
          <a:ln w="25400">
            <a:solidFill>
              <a:schemeClr val="accent1"/>
            </a:solidFill>
            <a:round/>
            <a:headEnd/>
            <a:tailEnd/>
          </a:ln>
          <a:effectLst>
            <a:outerShdw blurRad="63500" dist="20000" dir="5400000" rotWithShape="0">
              <a:srgbClr val="000000">
                <a:alpha val="37999"/>
              </a:srgbClr>
            </a:outerShdw>
          </a:effectLst>
          <a:extLst>
            <a:ext uri="{909E8E84-426E-40dd-AFC4-6F175D3DCCD1}"/>
          </a:extLst>
        </p:spPr>
      </p:cxnSp>
      <p:sp>
        <p:nvSpPr>
          <p:cNvPr id="3" name="Content Placeholder 2"/>
          <p:cNvSpPr>
            <a:spLocks noGrp="1"/>
          </p:cNvSpPr>
          <p:nvPr>
            <p:ph idx="1"/>
          </p:nvPr>
        </p:nvSpPr>
        <p:spPr>
          <a:xfrm>
            <a:off x="228601" y="785918"/>
            <a:ext cx="8145494" cy="4061329"/>
          </a:xfrm>
          <a:prstGeom prst="rect">
            <a:avLst/>
          </a:prstGeom>
        </p:spPr>
        <p:txBody>
          <a:bodyPr/>
          <a:lstStyle>
            <a:lvl1pPr>
              <a:buClr>
                <a:schemeClr val="accent5">
                  <a:lumMod val="50000"/>
                </a:schemeClr>
              </a:buClr>
              <a:defRPr sz="1800" b="0">
                <a:latin typeface="Helvetica" panose="020B0604020202020204" pitchFamily="34" charset="0"/>
                <a:cs typeface="Helvetica" panose="020B0604020202020204" pitchFamily="34" charset="0"/>
              </a:defRPr>
            </a:lvl1pPr>
            <a:lvl2pPr>
              <a:buClr>
                <a:schemeClr val="accent1"/>
              </a:buClr>
              <a:defRPr sz="1500">
                <a:latin typeface="Helvetica" panose="020B0604020202020204" pitchFamily="34" charset="0"/>
                <a:cs typeface="Helvetica" panose="020B0604020202020204" pitchFamily="34" charset="0"/>
              </a:defRPr>
            </a:lvl2pPr>
            <a:lvl3pPr>
              <a:defRPr sz="1350">
                <a:latin typeface="Helvetica" panose="020B0604020202020204" pitchFamily="34" charset="0"/>
                <a:cs typeface="Helvetica" panose="020B0604020202020204" pitchFamily="34" charset="0"/>
              </a:defRPr>
            </a:lvl3pPr>
            <a:lvl4pPr>
              <a:defRPr sz="1200">
                <a:latin typeface="Helvetica" panose="020B0604020202020204" pitchFamily="34" charset="0"/>
                <a:cs typeface="Helvetica" panose="020B0604020202020204" pitchFamily="34" charset="0"/>
              </a:defRPr>
            </a:lvl4pPr>
            <a:lvl5pPr>
              <a:defRPr sz="1200">
                <a:latin typeface="Helvetica" panose="020B0604020202020204" pitchFamily="34" charset="0"/>
                <a:cs typeface="Helvetica"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Title Placeholder 8"/>
          <p:cNvSpPr>
            <a:spLocks noGrp="1"/>
          </p:cNvSpPr>
          <p:nvPr>
            <p:ph type="title"/>
          </p:nvPr>
        </p:nvSpPr>
        <p:spPr bwMode="auto">
          <a:xfrm>
            <a:off x="228601" y="122329"/>
            <a:ext cx="7659704" cy="461963"/>
          </a:xfrm>
          <a:prstGeom prst="rect">
            <a:avLst/>
          </a:prstGeom>
          <a:noFill/>
          <a:ln w="9525">
            <a:noFill/>
            <a:miter lim="800000"/>
            <a:headEnd/>
            <a:tailEnd/>
          </a:ln>
        </p:spPr>
        <p:txBody>
          <a:bodyPr/>
          <a:lstStyle>
            <a:lvl1pPr>
              <a:defRPr sz="2700">
                <a:solidFill>
                  <a:schemeClr val="tx1"/>
                </a:solidFill>
                <a:latin typeface="Helvetica" panose="020B0604020202020204" pitchFamily="34" charset="0"/>
                <a:cs typeface="Helvetica" panose="020B0604020202020204" pitchFamily="34" charset="0"/>
              </a:defRPr>
            </a:lvl1pPr>
          </a:lstStyle>
          <a:p>
            <a:pPr lvl="0"/>
            <a:r>
              <a:rPr lang="en-US" dirty="0"/>
              <a:t>Click to edit Master title style</a:t>
            </a:r>
          </a:p>
        </p:txBody>
      </p:sp>
      <p:sp>
        <p:nvSpPr>
          <p:cNvPr id="6" name="Rectangle 6"/>
          <p:cNvSpPr>
            <a:spLocks noGrp="1" noChangeArrowheads="1"/>
          </p:cNvSpPr>
          <p:nvPr>
            <p:ph type="sldNum" sz="quarter" idx="4"/>
          </p:nvPr>
        </p:nvSpPr>
        <p:spPr>
          <a:xfrm>
            <a:off x="170516" y="4847246"/>
            <a:ext cx="685800" cy="128588"/>
          </a:xfrm>
          <a:prstGeom prst="rect">
            <a:avLst/>
          </a:prstGeom>
          <a:ln/>
        </p:spPr>
        <p:txBody>
          <a:bodyPr/>
          <a:lstStyle>
            <a:lvl1pPr>
              <a:defRPr sz="788"/>
            </a:lvl1pPr>
          </a:lstStyle>
          <a:p>
            <a:pPr>
              <a:defRPr/>
            </a:pPr>
            <a:fld id="{B586D440-F702-449A-AAC2-9ACFF17038B8}" type="slidenum">
              <a:rPr lang="en-US" smtClean="0"/>
              <a:pPr>
                <a:defRPr/>
              </a:pPr>
              <a:t>‹#›</a:t>
            </a:fld>
            <a:endParaRPr lang="en-US"/>
          </a:p>
        </p:txBody>
      </p:sp>
    </p:spTree>
    <p:extLst>
      <p:ext uri="{BB962C8B-B14F-4D97-AF65-F5344CB8AC3E}">
        <p14:creationId xmlns:p14="http://schemas.microsoft.com/office/powerpoint/2010/main" val="17425512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5" name="Straight Connector 4"/>
          <p:cNvCxnSpPr>
            <a:cxnSpLocks noChangeShapeType="1"/>
          </p:cNvCxnSpPr>
          <p:nvPr/>
        </p:nvCxnSpPr>
        <p:spPr bwMode="auto">
          <a:xfrm>
            <a:off x="232236" y="526684"/>
            <a:ext cx="7681000" cy="0"/>
          </a:xfrm>
          <a:prstGeom prst="line">
            <a:avLst/>
          </a:prstGeom>
          <a:noFill/>
          <a:ln w="25400">
            <a:solidFill>
              <a:srgbClr val="993300"/>
            </a:solidFill>
            <a:round/>
            <a:headEnd/>
            <a:tailEnd/>
          </a:ln>
          <a:effectLst>
            <a:outerShdw blurRad="63500" dist="20000" dir="5400000" rotWithShape="0">
              <a:srgbClr val="000000">
                <a:alpha val="37999"/>
              </a:srgbClr>
            </a:outerShdw>
          </a:effectLst>
          <a:extLst>
            <a:ext uri="{909E8E84-426E-40dd-AFC4-6F175D3DCCD1}"/>
          </a:extLst>
        </p:spPr>
      </p:cxnSp>
      <p:sp>
        <p:nvSpPr>
          <p:cNvPr id="6" name="Slide Number Placeholder 5"/>
          <p:cNvSpPr txBox="1">
            <a:spLocks/>
          </p:cNvSpPr>
          <p:nvPr/>
        </p:nvSpPr>
        <p:spPr bwMode="auto">
          <a:xfrm>
            <a:off x="6098599" y="4970860"/>
            <a:ext cx="2133600" cy="171450"/>
          </a:xfrm>
          <a:prstGeom prst="rect">
            <a:avLst/>
          </a:prstGeom>
          <a:noFill/>
          <a:ln>
            <a:noFill/>
          </a:ln>
          <a:extLst>
            <a:ext uri="{909E8E84-426E-40dd-AFC4-6F175D3DCCD1}"/>
            <a:ext uri="{91240B29-F687-4f45-9708-019B960494DF}"/>
          </a:ex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defRPr/>
            </a:pPr>
            <a:fld id="{4F469937-DA24-445A-AEAE-5B92C5119800}" type="slidenum">
              <a:rPr lang="en-US" altLang="en-US" sz="750" smtClean="0">
                <a:solidFill>
                  <a:schemeClr val="bg1">
                    <a:lumMod val="50000"/>
                  </a:schemeClr>
                </a:solidFill>
                <a:latin typeface="Calibri" panose="020F0502020204030204" pitchFamily="34" charset="0"/>
                <a:cs typeface="Arial" panose="020B0604020202020204" pitchFamily="34" charset="0"/>
              </a:rPr>
              <a:pPr algn="r" eaLnBrk="1" hangingPunct="1">
                <a:defRPr/>
              </a:pPr>
              <a:t>‹#›</a:t>
            </a:fld>
            <a:endParaRPr lang="en-US" altLang="en-US" sz="750" dirty="0">
              <a:solidFill>
                <a:schemeClr val="bg1">
                  <a:lumMod val="50000"/>
                </a:schemeClr>
              </a:solidFill>
              <a:latin typeface="Calibri" panose="020F0502020204030204" pitchFamily="34" charset="0"/>
              <a:cs typeface="Arial" panose="020B0604020202020204" pitchFamily="34" charset="0"/>
            </a:endParaRPr>
          </a:p>
        </p:txBody>
      </p:sp>
      <p:sp>
        <p:nvSpPr>
          <p:cNvPr id="2" name="Title 1"/>
          <p:cNvSpPr>
            <a:spLocks noGrp="1"/>
          </p:cNvSpPr>
          <p:nvPr>
            <p:ph type="title"/>
          </p:nvPr>
        </p:nvSpPr>
        <p:spPr>
          <a:xfrm>
            <a:off x="232236" y="123431"/>
            <a:ext cx="7681000" cy="479822"/>
          </a:xfrm>
          <a:prstGeom prst="rect">
            <a:avLst/>
          </a:prstGeom>
        </p:spPr>
        <p:txBody>
          <a:bodyPr/>
          <a:lstStyle>
            <a:lvl1pPr>
              <a:defRPr sz="2700">
                <a:solidFill>
                  <a:srgbClr val="000090"/>
                </a:solidFill>
              </a:defRPr>
            </a:lvl1pPr>
          </a:lstStyle>
          <a:p>
            <a:r>
              <a:rPr lang="en-US" dirty="0"/>
              <a:t>Click to edit Master title style</a:t>
            </a:r>
          </a:p>
        </p:txBody>
      </p:sp>
      <p:sp>
        <p:nvSpPr>
          <p:cNvPr id="3" name="Content Placeholder 2"/>
          <p:cNvSpPr>
            <a:spLocks noGrp="1"/>
          </p:cNvSpPr>
          <p:nvPr>
            <p:ph sz="half" idx="1"/>
          </p:nvPr>
        </p:nvSpPr>
        <p:spPr>
          <a:xfrm>
            <a:off x="78616" y="785919"/>
            <a:ext cx="4417185" cy="3808705"/>
          </a:xfrm>
          <a:prstGeom prst="rect">
            <a:avLst/>
          </a:prstGeom>
        </p:spPr>
        <p:txBody>
          <a:bodyPr/>
          <a:lstStyle>
            <a:lvl1pPr>
              <a:buClr>
                <a:schemeClr val="accent2">
                  <a:lumMod val="75000"/>
                </a:schemeClr>
              </a:buClr>
              <a:defRPr sz="1800" b="0"/>
            </a:lvl1pPr>
            <a:lvl2pPr>
              <a:defRPr sz="1500"/>
            </a:lvl2pPr>
            <a:lvl3pPr>
              <a:defRPr sz="1350"/>
            </a:lvl3pPr>
            <a:lvl4pPr>
              <a:defRPr sz="1200"/>
            </a:lvl4pPr>
            <a:lvl5pPr>
              <a:defRPr sz="1200"/>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199" y="785919"/>
            <a:ext cx="4418013" cy="3808705"/>
          </a:xfrm>
          <a:prstGeom prst="rect">
            <a:avLst/>
          </a:prstGeom>
        </p:spPr>
        <p:txBody>
          <a:bodyPr/>
          <a:lstStyle>
            <a:lvl1pPr>
              <a:buClr>
                <a:schemeClr val="accent2">
                  <a:lumMod val="75000"/>
                </a:schemeClr>
              </a:buClr>
              <a:defRPr sz="1800" b="0"/>
            </a:lvl1pPr>
            <a:lvl2pPr>
              <a:defRPr sz="1500"/>
            </a:lvl2pPr>
            <a:lvl3pPr>
              <a:defRPr sz="1350"/>
            </a:lvl3pPr>
            <a:lvl4pPr>
              <a:defRPr sz="1200"/>
            </a:lvl4pPr>
            <a:lvl5pPr>
              <a:defRPr sz="1200"/>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Footer Placeholder 5"/>
          <p:cNvSpPr>
            <a:spLocks noGrp="1"/>
          </p:cNvSpPr>
          <p:nvPr>
            <p:ph type="ftr" sz="quarter" idx="11"/>
          </p:nvPr>
        </p:nvSpPr>
        <p:spPr>
          <a:xfrm>
            <a:off x="3124200" y="4972050"/>
            <a:ext cx="2895600" cy="171450"/>
          </a:xfrm>
          <a:prstGeom prst="rect">
            <a:avLst/>
          </a:prstGeom>
        </p:spPr>
        <p:txBody>
          <a:bodyPr/>
          <a:lstStyle>
            <a:lvl1pPr>
              <a:defRPr/>
            </a:lvl1pPr>
          </a:lstStyle>
          <a:p>
            <a:pPr>
              <a:defRPr/>
            </a:pPr>
            <a:endParaRPr lang="en-US"/>
          </a:p>
        </p:txBody>
      </p:sp>
    </p:spTree>
    <p:extLst>
      <p:ext uri="{BB962C8B-B14F-4D97-AF65-F5344CB8AC3E}">
        <p14:creationId xmlns:p14="http://schemas.microsoft.com/office/powerpoint/2010/main" val="11772381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2_Title and Content">
    <p:spTree>
      <p:nvGrpSpPr>
        <p:cNvPr id="1" name=""/>
        <p:cNvGrpSpPr/>
        <p:nvPr/>
      </p:nvGrpSpPr>
      <p:grpSpPr>
        <a:xfrm>
          <a:off x="0" y="0"/>
          <a:ext cx="0" cy="0"/>
          <a:chOff x="0" y="0"/>
          <a:chExt cx="0" cy="0"/>
        </a:xfrm>
      </p:grpSpPr>
      <p:sp>
        <p:nvSpPr>
          <p:cNvPr id="4" name="Slide Number Placeholder 5"/>
          <p:cNvSpPr txBox="1">
            <a:spLocks/>
          </p:cNvSpPr>
          <p:nvPr userDrawn="1"/>
        </p:nvSpPr>
        <p:spPr bwMode="auto">
          <a:xfrm>
            <a:off x="6098599" y="4970860"/>
            <a:ext cx="2133600" cy="171450"/>
          </a:xfrm>
          <a:prstGeom prst="rect">
            <a:avLst/>
          </a:prstGeom>
          <a:noFill/>
          <a:ln>
            <a:noFill/>
          </a:ln>
          <a:extLst>
            <a:ext uri="{909E8E84-426E-40dd-AFC4-6F175D3DCCD1}"/>
            <a:ext uri="{91240B29-F687-4f45-9708-019B960494DF}"/>
          </a:ex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defRPr/>
            </a:pPr>
            <a:fld id="{51249827-F3E5-4D2E-B12E-91CD33FED760}" type="slidenum">
              <a:rPr lang="en-US" altLang="en-US" sz="750" smtClean="0">
                <a:solidFill>
                  <a:schemeClr val="bg1">
                    <a:lumMod val="50000"/>
                  </a:schemeClr>
                </a:solidFill>
                <a:latin typeface="Calibri" panose="020F0502020204030204" pitchFamily="34" charset="0"/>
                <a:cs typeface="Arial" panose="020B0604020202020204" pitchFamily="34" charset="0"/>
              </a:rPr>
              <a:pPr algn="r" eaLnBrk="1" hangingPunct="1">
                <a:defRPr/>
              </a:pPr>
              <a:t>‹#›</a:t>
            </a:fld>
            <a:endParaRPr lang="en-US" altLang="en-US" sz="750" dirty="0">
              <a:solidFill>
                <a:schemeClr val="bg1">
                  <a:lumMod val="50000"/>
                </a:schemeClr>
              </a:solidFill>
              <a:latin typeface="Calibri" panose="020F0502020204030204" pitchFamily="34" charset="0"/>
              <a:cs typeface="Arial" panose="020B0604020202020204" pitchFamily="34" charset="0"/>
            </a:endParaRPr>
          </a:p>
        </p:txBody>
      </p:sp>
      <p:cxnSp>
        <p:nvCxnSpPr>
          <p:cNvPr id="5" name="Straight Connector 4"/>
          <p:cNvCxnSpPr>
            <a:cxnSpLocks noChangeShapeType="1"/>
          </p:cNvCxnSpPr>
          <p:nvPr/>
        </p:nvCxnSpPr>
        <p:spPr bwMode="auto">
          <a:xfrm>
            <a:off x="152400" y="497681"/>
            <a:ext cx="7735888" cy="0"/>
          </a:xfrm>
          <a:prstGeom prst="line">
            <a:avLst/>
          </a:prstGeom>
          <a:noFill/>
          <a:ln w="25400">
            <a:solidFill>
              <a:schemeClr val="accent1"/>
            </a:solidFill>
            <a:round/>
            <a:headEnd/>
            <a:tailEnd/>
          </a:ln>
          <a:effectLst>
            <a:outerShdw blurRad="63500" dist="20000" dir="5400000" rotWithShape="0">
              <a:srgbClr val="000000">
                <a:alpha val="37999"/>
              </a:srgbClr>
            </a:outerShdw>
          </a:effectLst>
          <a:extLst>
            <a:ext uri="{909E8E84-426E-40dd-AFC4-6F175D3DCCD1}"/>
          </a:extLst>
        </p:spPr>
      </p:cxnSp>
      <p:sp>
        <p:nvSpPr>
          <p:cNvPr id="7" name="Title Placeholder 8"/>
          <p:cNvSpPr>
            <a:spLocks noGrp="1"/>
          </p:cNvSpPr>
          <p:nvPr>
            <p:ph type="title"/>
          </p:nvPr>
        </p:nvSpPr>
        <p:spPr bwMode="auto">
          <a:xfrm>
            <a:off x="152401" y="125631"/>
            <a:ext cx="7735904" cy="461963"/>
          </a:xfrm>
          <a:prstGeom prst="rect">
            <a:avLst/>
          </a:prstGeom>
          <a:noFill/>
          <a:ln w="9525">
            <a:noFill/>
            <a:miter lim="800000"/>
            <a:headEnd/>
            <a:tailEnd/>
          </a:ln>
        </p:spPr>
        <p:txBody>
          <a:bodyPr/>
          <a:lstStyle>
            <a:lvl1pPr>
              <a:defRPr sz="1800">
                <a:solidFill>
                  <a:srgbClr val="000090"/>
                </a:solidFill>
              </a:defRPr>
            </a:lvl1pPr>
          </a:lstStyle>
          <a:p>
            <a:pPr lvl="0"/>
            <a:r>
              <a:rPr lang="en-US"/>
              <a:t>Click to edit Master title style</a:t>
            </a:r>
            <a:endParaRPr lang="en-US" dirty="0"/>
          </a:p>
        </p:txBody>
      </p:sp>
    </p:spTree>
    <p:extLst>
      <p:ext uri="{BB962C8B-B14F-4D97-AF65-F5344CB8AC3E}">
        <p14:creationId xmlns:p14="http://schemas.microsoft.com/office/powerpoint/2010/main" val="37620088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Slide Number Placeholder 5"/>
          <p:cNvSpPr txBox="1">
            <a:spLocks/>
          </p:cNvSpPr>
          <p:nvPr/>
        </p:nvSpPr>
        <p:spPr bwMode="auto">
          <a:xfrm>
            <a:off x="6098599" y="4970860"/>
            <a:ext cx="2133600" cy="171450"/>
          </a:xfrm>
          <a:prstGeom prst="rect">
            <a:avLst/>
          </a:prstGeom>
          <a:noFill/>
          <a:ln>
            <a:noFill/>
          </a:ln>
          <a:extLst>
            <a:ext uri="{909E8E84-426E-40dd-AFC4-6F175D3DCCD1}"/>
            <a:ext uri="{91240B29-F687-4f45-9708-019B960494DF}"/>
          </a:ex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defRPr/>
            </a:pPr>
            <a:fld id="{DEF3B7A3-EF04-45B7-A3FD-15CB0DCC1290}" type="slidenum">
              <a:rPr lang="en-US" altLang="en-US" sz="750" smtClean="0">
                <a:solidFill>
                  <a:schemeClr val="bg1">
                    <a:lumMod val="50000"/>
                  </a:schemeClr>
                </a:solidFill>
                <a:latin typeface="Calibri" panose="020F0502020204030204" pitchFamily="34" charset="0"/>
                <a:cs typeface="Arial" panose="020B0604020202020204" pitchFamily="34" charset="0"/>
              </a:rPr>
              <a:pPr algn="r" eaLnBrk="1" hangingPunct="1">
                <a:defRPr/>
              </a:pPr>
              <a:t>‹#›</a:t>
            </a:fld>
            <a:endParaRPr lang="en-US" altLang="en-US" sz="750">
              <a:solidFill>
                <a:schemeClr val="bg1">
                  <a:lumMod val="50000"/>
                </a:schemeClr>
              </a:solidFill>
              <a:latin typeface="Calibri" panose="020F0502020204030204" pitchFamily="34" charset="0"/>
              <a:cs typeface="Arial" panose="020B0604020202020204" pitchFamily="34" charset="0"/>
            </a:endParaRPr>
          </a:p>
        </p:txBody>
      </p:sp>
      <p:sp>
        <p:nvSpPr>
          <p:cNvPr id="2" name="Title 1"/>
          <p:cNvSpPr>
            <a:spLocks noGrp="1"/>
          </p:cNvSpPr>
          <p:nvPr>
            <p:ph type="title"/>
          </p:nvPr>
        </p:nvSpPr>
        <p:spPr>
          <a:xfrm>
            <a:off x="722313" y="3305176"/>
            <a:ext cx="7772400" cy="1021556"/>
          </a:xfrm>
          <a:prstGeom prst="rect">
            <a:avLst/>
          </a:prstGeom>
        </p:spPr>
        <p:txBody>
          <a:bodyPr anchor="t"/>
          <a:lstStyle>
            <a:lvl1pPr algn="l">
              <a:defRPr sz="3000" b="1" cap="all">
                <a:solidFill>
                  <a:srgbClr val="000090"/>
                </a:solidFill>
              </a:defRPr>
            </a:lvl1pPr>
          </a:lstStyle>
          <a:p>
            <a:r>
              <a:rPr lang="en-US"/>
              <a:t>Click to edit Master title style</a:t>
            </a:r>
            <a:endParaRPr lang="en-US" dirty="0"/>
          </a:p>
        </p:txBody>
      </p:sp>
      <p:sp>
        <p:nvSpPr>
          <p:cNvPr id="3" name="Text Placeholder 2"/>
          <p:cNvSpPr>
            <a:spLocks noGrp="1"/>
          </p:cNvSpPr>
          <p:nvPr>
            <p:ph type="body" idx="1"/>
          </p:nvPr>
        </p:nvSpPr>
        <p:spPr>
          <a:xfrm>
            <a:off x="722313" y="2180035"/>
            <a:ext cx="7772400" cy="1125140"/>
          </a:xfrm>
          <a:prstGeom prst="rect">
            <a:avLst/>
          </a:prstGeo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7" name="Footer Placeholder 4"/>
          <p:cNvSpPr>
            <a:spLocks noGrp="1"/>
          </p:cNvSpPr>
          <p:nvPr>
            <p:ph type="ftr" sz="quarter" idx="11"/>
          </p:nvPr>
        </p:nvSpPr>
        <p:spPr>
          <a:xfrm>
            <a:off x="3124200" y="4972050"/>
            <a:ext cx="2895600" cy="171450"/>
          </a:xfrm>
          <a:prstGeom prst="rect">
            <a:avLst/>
          </a:prstGeom>
        </p:spPr>
        <p:txBody>
          <a:bodyPr/>
          <a:lstStyle>
            <a:lvl1pPr>
              <a:defRPr/>
            </a:lvl1pPr>
          </a:lstStyle>
          <a:p>
            <a:pPr>
              <a:defRPr/>
            </a:pPr>
            <a:endParaRPr lang="en-US"/>
          </a:p>
        </p:txBody>
      </p:sp>
    </p:spTree>
    <p:extLst>
      <p:ext uri="{BB962C8B-B14F-4D97-AF65-F5344CB8AC3E}">
        <p14:creationId xmlns:p14="http://schemas.microsoft.com/office/powerpoint/2010/main" val="8023764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3000" y="205978"/>
            <a:ext cx="6705600" cy="479822"/>
          </a:xfrm>
          <a:prstGeom prst="rect">
            <a:avLst/>
          </a:prstGeom>
        </p:spPr>
        <p:txBody>
          <a:bodyPr/>
          <a:lstStyle>
            <a:lvl1pPr>
              <a:defRPr>
                <a:solidFill>
                  <a:srgbClr val="000090"/>
                </a:solidFill>
              </a:defRPr>
            </a:lvl1pPr>
          </a:lstStyle>
          <a:p>
            <a:r>
              <a:rPr lang="en-US"/>
              <a:t>Click to edit Master title style</a:t>
            </a:r>
            <a:endParaRPr lang="en-US" dirty="0"/>
          </a:p>
        </p:txBody>
      </p:sp>
      <p:sp>
        <p:nvSpPr>
          <p:cNvPr id="3" name="Text Placeholder 2"/>
          <p:cNvSpPr>
            <a:spLocks noGrp="1"/>
          </p:cNvSpPr>
          <p:nvPr>
            <p:ph type="body" idx="1"/>
          </p:nvPr>
        </p:nvSpPr>
        <p:spPr>
          <a:xfrm>
            <a:off x="457200" y="1151335"/>
            <a:ext cx="4040188" cy="479822"/>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a:prstGeom prst="rect">
            <a:avLst/>
          </a:prstGeom>
        </p:spPr>
        <p:txBody>
          <a:bodyPr/>
          <a:lstStyle>
            <a:lvl1pPr>
              <a:buClr>
                <a:srgbClr val="000090"/>
              </a:buCl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26" y="1151335"/>
            <a:ext cx="4041775" cy="479822"/>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a:prstGeom prst="rect">
            <a:avLst/>
          </a:prstGeom>
        </p:spPr>
        <p:txBody>
          <a:bodyPr/>
          <a:lstStyle>
            <a:lvl1pPr>
              <a:buClr>
                <a:srgbClr val="000090"/>
              </a:buCl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10" name="Straight Connector 9"/>
          <p:cNvCxnSpPr>
            <a:cxnSpLocks noChangeShapeType="1"/>
          </p:cNvCxnSpPr>
          <p:nvPr userDrawn="1"/>
        </p:nvCxnSpPr>
        <p:spPr bwMode="auto">
          <a:xfrm>
            <a:off x="228600" y="651500"/>
            <a:ext cx="7659688" cy="0"/>
          </a:xfrm>
          <a:prstGeom prst="line">
            <a:avLst/>
          </a:prstGeom>
          <a:noFill/>
          <a:ln w="25400">
            <a:solidFill>
              <a:schemeClr val="accent1"/>
            </a:solidFill>
            <a:round/>
            <a:headEnd/>
            <a:tailEnd/>
          </a:ln>
          <a:effectLst>
            <a:outerShdw blurRad="63500" dist="20000" dir="5400000" rotWithShape="0">
              <a:srgbClr val="000000">
                <a:alpha val="37999"/>
              </a:srgbClr>
            </a:outerShdw>
          </a:effectLst>
          <a:extLst>
            <a:ext uri="{909E8E84-426E-40dd-AFC4-6F175D3DCCD1}"/>
          </a:extLst>
        </p:spPr>
      </p:cxnSp>
      <p:sp>
        <p:nvSpPr>
          <p:cNvPr id="12" name="Rectangle 6"/>
          <p:cNvSpPr>
            <a:spLocks noGrp="1" noChangeArrowheads="1"/>
          </p:cNvSpPr>
          <p:nvPr>
            <p:ph type="sldNum" sz="quarter" idx="12"/>
          </p:nvPr>
        </p:nvSpPr>
        <p:spPr>
          <a:xfrm>
            <a:off x="170516" y="4847246"/>
            <a:ext cx="685800" cy="128588"/>
          </a:xfrm>
          <a:prstGeom prst="rect">
            <a:avLst/>
          </a:prstGeom>
          <a:ln/>
        </p:spPr>
        <p:txBody>
          <a:bodyPr/>
          <a:lstStyle>
            <a:lvl1pPr>
              <a:defRPr sz="788"/>
            </a:lvl1pPr>
          </a:lstStyle>
          <a:p>
            <a:pPr>
              <a:defRPr/>
            </a:pPr>
            <a:fld id="{B586D440-F702-449A-AAC2-9ACFF17038B8}" type="slidenum">
              <a:rPr lang="en-US" smtClean="0"/>
              <a:pPr>
                <a:defRPr/>
              </a:pPr>
              <a:t>‹#›</a:t>
            </a:fld>
            <a:endParaRPr lang="en-US"/>
          </a:p>
        </p:txBody>
      </p:sp>
    </p:spTree>
    <p:extLst>
      <p:ext uri="{BB962C8B-B14F-4D97-AF65-F5344CB8AC3E}">
        <p14:creationId xmlns:p14="http://schemas.microsoft.com/office/powerpoint/2010/main" val="37825569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cxnSp>
        <p:nvCxnSpPr>
          <p:cNvPr id="5" name="Straight Connector 4"/>
          <p:cNvCxnSpPr>
            <a:cxnSpLocks noChangeShapeType="1"/>
          </p:cNvCxnSpPr>
          <p:nvPr/>
        </p:nvCxnSpPr>
        <p:spPr bwMode="auto">
          <a:xfrm>
            <a:off x="381000" y="914400"/>
            <a:ext cx="3124200" cy="0"/>
          </a:xfrm>
          <a:prstGeom prst="line">
            <a:avLst/>
          </a:prstGeom>
          <a:noFill/>
          <a:ln w="25400">
            <a:solidFill>
              <a:srgbClr val="993300"/>
            </a:solidFill>
            <a:round/>
            <a:headEnd/>
            <a:tailEnd/>
          </a:ln>
          <a:effectLst>
            <a:outerShdw blurRad="63500" dist="20000" dir="5400000" rotWithShape="0">
              <a:srgbClr val="000000">
                <a:alpha val="37999"/>
              </a:srgbClr>
            </a:outerShdw>
          </a:effectLst>
          <a:extLst>
            <a:ext uri="{909E8E84-426E-40dd-AFC4-6F175D3DCCD1}"/>
          </a:extLst>
        </p:spPr>
      </p:cxnSp>
      <p:sp>
        <p:nvSpPr>
          <p:cNvPr id="6" name="Slide Number Placeholder 5"/>
          <p:cNvSpPr txBox="1">
            <a:spLocks/>
          </p:cNvSpPr>
          <p:nvPr/>
        </p:nvSpPr>
        <p:spPr bwMode="auto">
          <a:xfrm>
            <a:off x="6098599" y="4970860"/>
            <a:ext cx="2133600" cy="171450"/>
          </a:xfrm>
          <a:prstGeom prst="rect">
            <a:avLst/>
          </a:prstGeom>
          <a:noFill/>
          <a:ln>
            <a:noFill/>
          </a:ln>
          <a:extLst>
            <a:ext uri="{909E8E84-426E-40dd-AFC4-6F175D3DCCD1}"/>
            <a:ext uri="{91240B29-F687-4f45-9708-019B960494DF}"/>
          </a:ex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defRPr/>
            </a:pPr>
            <a:fld id="{BCD15039-814E-49A4-9A11-5B93AD382A16}" type="slidenum">
              <a:rPr lang="en-US" altLang="en-US" sz="750" smtClean="0">
                <a:solidFill>
                  <a:schemeClr val="bg1">
                    <a:lumMod val="50000"/>
                  </a:schemeClr>
                </a:solidFill>
                <a:latin typeface="Calibri" panose="020F0502020204030204" pitchFamily="34" charset="0"/>
                <a:cs typeface="Arial" panose="020B0604020202020204" pitchFamily="34" charset="0"/>
              </a:rPr>
              <a:pPr algn="r" eaLnBrk="1" hangingPunct="1">
                <a:defRPr/>
              </a:pPr>
              <a:t>‹#›</a:t>
            </a:fld>
            <a:endParaRPr lang="en-US" altLang="en-US" sz="750">
              <a:solidFill>
                <a:schemeClr val="bg1">
                  <a:lumMod val="50000"/>
                </a:schemeClr>
              </a:solidFill>
              <a:latin typeface="Calibri" panose="020F0502020204030204" pitchFamily="34" charset="0"/>
              <a:cs typeface="Arial" panose="020B0604020202020204" pitchFamily="34" charset="0"/>
            </a:endParaRPr>
          </a:p>
        </p:txBody>
      </p:sp>
      <p:sp>
        <p:nvSpPr>
          <p:cNvPr id="2" name="Title 1"/>
          <p:cNvSpPr>
            <a:spLocks noGrp="1"/>
          </p:cNvSpPr>
          <p:nvPr>
            <p:ph type="title"/>
          </p:nvPr>
        </p:nvSpPr>
        <p:spPr>
          <a:xfrm>
            <a:off x="1143001" y="204787"/>
            <a:ext cx="2322513" cy="595313"/>
          </a:xfrm>
          <a:prstGeom prst="rect">
            <a:avLst/>
          </a:prstGeom>
        </p:spPr>
        <p:txBody>
          <a:bodyPr anchor="b"/>
          <a:lstStyle>
            <a:lvl1pPr algn="l">
              <a:defRPr sz="1500" b="1">
                <a:solidFill>
                  <a:srgbClr val="000090"/>
                </a:solidFill>
              </a:defRPr>
            </a:lvl1pPr>
          </a:lstStyle>
          <a:p>
            <a:r>
              <a:rPr lang="en-US"/>
              <a:t>Click to edit Master title style</a:t>
            </a:r>
            <a:endParaRPr lang="en-US" dirty="0"/>
          </a:p>
        </p:txBody>
      </p:sp>
      <p:sp>
        <p:nvSpPr>
          <p:cNvPr id="3" name="Content Placeholder 2"/>
          <p:cNvSpPr>
            <a:spLocks noGrp="1"/>
          </p:cNvSpPr>
          <p:nvPr>
            <p:ph idx="1"/>
          </p:nvPr>
        </p:nvSpPr>
        <p:spPr>
          <a:xfrm>
            <a:off x="3575050" y="914401"/>
            <a:ext cx="5111750" cy="3680222"/>
          </a:xfrm>
          <a:prstGeom prst="rect">
            <a:avLst/>
          </a:prstGeom>
        </p:spPr>
        <p:txBody>
          <a:bodyPr/>
          <a:lstStyle>
            <a:lvl1pPr>
              <a:buClr>
                <a:schemeClr val="accent2">
                  <a:lumMod val="75000"/>
                </a:schemeClr>
              </a:buCl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1" y="1028701"/>
            <a:ext cx="3008313" cy="3565922"/>
          </a:xfrm>
          <a:prstGeom prst="rect">
            <a:avLst/>
          </a:prstGeo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9" name="Footer Placeholder 5"/>
          <p:cNvSpPr>
            <a:spLocks noGrp="1"/>
          </p:cNvSpPr>
          <p:nvPr>
            <p:ph type="ftr" sz="quarter" idx="11"/>
          </p:nvPr>
        </p:nvSpPr>
        <p:spPr>
          <a:xfrm>
            <a:off x="3124200" y="4972050"/>
            <a:ext cx="2895600" cy="171450"/>
          </a:xfrm>
          <a:prstGeom prst="rect">
            <a:avLst/>
          </a:prstGeom>
        </p:spPr>
        <p:txBody>
          <a:bodyPr/>
          <a:lstStyle>
            <a:lvl1pPr>
              <a:defRPr/>
            </a:lvl1pPr>
          </a:lstStyle>
          <a:p>
            <a:pPr>
              <a:defRPr/>
            </a:pPr>
            <a:endParaRPr lang="en-US"/>
          </a:p>
        </p:txBody>
      </p:sp>
    </p:spTree>
    <p:extLst>
      <p:ext uri="{BB962C8B-B14F-4D97-AF65-F5344CB8AC3E}">
        <p14:creationId xmlns:p14="http://schemas.microsoft.com/office/powerpoint/2010/main" val="32482298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Slide Number Placeholder 5"/>
          <p:cNvSpPr txBox="1">
            <a:spLocks/>
          </p:cNvSpPr>
          <p:nvPr/>
        </p:nvSpPr>
        <p:spPr bwMode="auto">
          <a:xfrm>
            <a:off x="6098599" y="4970860"/>
            <a:ext cx="2133600" cy="171450"/>
          </a:xfrm>
          <a:prstGeom prst="rect">
            <a:avLst/>
          </a:prstGeom>
          <a:noFill/>
          <a:ln>
            <a:noFill/>
          </a:ln>
          <a:extLst>
            <a:ext uri="{909E8E84-426E-40dd-AFC4-6F175D3DCCD1}"/>
            <a:ext uri="{91240B29-F687-4f45-9708-019B960494DF}"/>
          </a:ex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defRPr/>
            </a:pPr>
            <a:fld id="{1CD547F3-9DAC-4FD2-9013-A03D8EDC6234}" type="slidenum">
              <a:rPr lang="en-US" altLang="en-US" sz="750" smtClean="0">
                <a:solidFill>
                  <a:schemeClr val="bg1">
                    <a:lumMod val="50000"/>
                  </a:schemeClr>
                </a:solidFill>
                <a:latin typeface="Calibri" panose="020F0502020204030204" pitchFamily="34" charset="0"/>
                <a:cs typeface="Arial" panose="020B0604020202020204" pitchFamily="34" charset="0"/>
              </a:rPr>
              <a:pPr algn="r" eaLnBrk="1" hangingPunct="1">
                <a:defRPr/>
              </a:pPr>
              <a:t>‹#›</a:t>
            </a:fld>
            <a:endParaRPr lang="en-US" altLang="en-US" sz="750">
              <a:solidFill>
                <a:schemeClr val="bg1">
                  <a:lumMod val="50000"/>
                </a:schemeClr>
              </a:solidFill>
              <a:latin typeface="Calibri" panose="020F0502020204030204" pitchFamily="34" charset="0"/>
              <a:cs typeface="Arial" panose="020B0604020202020204" pitchFamily="34" charset="0"/>
            </a:endParaRPr>
          </a:p>
        </p:txBody>
      </p:sp>
      <p:sp>
        <p:nvSpPr>
          <p:cNvPr id="2" name="Title 1"/>
          <p:cNvSpPr>
            <a:spLocks noGrp="1"/>
          </p:cNvSpPr>
          <p:nvPr>
            <p:ph type="title"/>
          </p:nvPr>
        </p:nvSpPr>
        <p:spPr>
          <a:xfrm>
            <a:off x="1792288" y="3600450"/>
            <a:ext cx="5486400" cy="425054"/>
          </a:xfrm>
          <a:prstGeom prst="rect">
            <a:avLst/>
          </a:prstGeom>
        </p:spPr>
        <p:txBody>
          <a:bodyPr anchor="b"/>
          <a:lstStyle>
            <a:lvl1pPr algn="l">
              <a:defRPr sz="1500" b="1">
                <a:solidFill>
                  <a:srgbClr val="000090"/>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1792288" y="459581"/>
            <a:ext cx="5486400" cy="3086100"/>
          </a:xfrm>
          <a:prstGeom prst="rect">
            <a:avLst/>
          </a:prstGeo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a:t>Click icon to add picture</a:t>
            </a:r>
          </a:p>
        </p:txBody>
      </p:sp>
      <p:sp>
        <p:nvSpPr>
          <p:cNvPr id="4" name="Text Placeholder 3"/>
          <p:cNvSpPr>
            <a:spLocks noGrp="1"/>
          </p:cNvSpPr>
          <p:nvPr>
            <p:ph type="body" sz="half" idx="2"/>
          </p:nvPr>
        </p:nvSpPr>
        <p:spPr>
          <a:xfrm>
            <a:off x="1792288" y="4025503"/>
            <a:ext cx="5486400" cy="603647"/>
          </a:xfrm>
          <a:prstGeom prst="rect">
            <a:avLst/>
          </a:prstGeo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8" name="Footer Placeholder 5"/>
          <p:cNvSpPr>
            <a:spLocks noGrp="1"/>
          </p:cNvSpPr>
          <p:nvPr>
            <p:ph type="ftr" sz="quarter" idx="11"/>
          </p:nvPr>
        </p:nvSpPr>
        <p:spPr>
          <a:xfrm>
            <a:off x="3124200" y="4972050"/>
            <a:ext cx="2895600" cy="171450"/>
          </a:xfrm>
          <a:prstGeom prst="rect">
            <a:avLst/>
          </a:prstGeom>
        </p:spPr>
        <p:txBody>
          <a:bodyPr/>
          <a:lstStyle>
            <a:lvl1pPr>
              <a:defRPr/>
            </a:lvl1pPr>
          </a:lstStyle>
          <a:p>
            <a:pPr>
              <a:defRPr/>
            </a:pPr>
            <a:endParaRPr lang="en-US"/>
          </a:p>
        </p:txBody>
      </p:sp>
    </p:spTree>
    <p:extLst>
      <p:ext uri="{BB962C8B-B14F-4D97-AF65-F5344CB8AC3E}">
        <p14:creationId xmlns:p14="http://schemas.microsoft.com/office/powerpoint/2010/main" val="5941870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3" y="1097282"/>
            <a:ext cx="4230511" cy="3395003"/>
          </a:xfrm>
        </p:spPr>
        <p:txBody>
          <a:bodyPr/>
          <a:lstStyle>
            <a:lvl1pPr marL="162521" marR="0" indent="-162521" algn="l" defTabSz="257175" rtl="0" eaLnBrk="1" fontAlgn="auto" latinLnBrk="0" hangingPunct="1">
              <a:lnSpc>
                <a:spcPct val="100000"/>
              </a:lnSpc>
              <a:spcBef>
                <a:spcPts val="0"/>
              </a:spcBef>
              <a:spcAft>
                <a:spcPts val="338"/>
              </a:spcAft>
              <a:buClrTx/>
              <a:buSzTx/>
              <a:buFont typeface="Wingdings" charset="2"/>
              <a:buChar char="§"/>
              <a:tabLst/>
              <a:defRPr/>
            </a:lvl1pPr>
            <a:lvl2pPr marL="292001" marR="0" indent="-129481" algn="l" defTabSz="257175" rtl="0" eaLnBrk="1" fontAlgn="auto" latinLnBrk="0" hangingPunct="1">
              <a:lnSpc>
                <a:spcPct val="100000"/>
              </a:lnSpc>
              <a:spcBef>
                <a:spcPts val="0"/>
              </a:spcBef>
              <a:spcAft>
                <a:spcPts val="338"/>
              </a:spcAft>
              <a:buClrTx/>
              <a:buSzTx/>
              <a:buFont typeface="Lucida Grande"/>
              <a:buChar char="›"/>
              <a:tabLst/>
              <a:defRPr/>
            </a:lvl2pPr>
            <a:lvl3pPr marL="415231" marR="0" indent="-123230" algn="l" defTabSz="257175" rtl="0" eaLnBrk="1" fontAlgn="auto" latinLnBrk="0" hangingPunct="1">
              <a:lnSpc>
                <a:spcPct val="100000"/>
              </a:lnSpc>
              <a:spcBef>
                <a:spcPts val="0"/>
              </a:spcBef>
              <a:spcAft>
                <a:spcPts val="338"/>
              </a:spcAft>
              <a:buClrTx/>
              <a:buSzTx/>
              <a:buFont typeface="Wingdings" charset="2"/>
              <a:buChar char="§"/>
              <a:tabLst/>
              <a:defRPr/>
            </a:lvl3pPr>
            <a:lvl4pPr marL="545604" marR="0" indent="-130373" algn="l" defTabSz="257175" rtl="0" eaLnBrk="1" fontAlgn="auto" latinLnBrk="0" hangingPunct="1">
              <a:lnSpc>
                <a:spcPct val="100000"/>
              </a:lnSpc>
              <a:spcBef>
                <a:spcPts val="0"/>
              </a:spcBef>
              <a:spcAft>
                <a:spcPts val="338"/>
              </a:spcAft>
              <a:buClrTx/>
              <a:buSzTx/>
              <a:buFont typeface="Lucida Grande"/>
              <a:buChar char="»"/>
              <a:tabLst/>
              <a:defRPr/>
            </a:lvl4pPr>
          </a:lstStyle>
          <a:p>
            <a:pPr marL="162521" marR="0" lvl="0" indent="-162521" algn="l" defTabSz="257175" rtl="0" eaLnBrk="1" fontAlgn="auto" latinLnBrk="0" hangingPunct="1">
              <a:lnSpc>
                <a:spcPct val="100000"/>
              </a:lnSpc>
              <a:spcBef>
                <a:spcPts val="0"/>
              </a:spcBef>
              <a:spcAft>
                <a:spcPts val="338"/>
              </a:spcAft>
              <a:buClrTx/>
              <a:buSzTx/>
              <a:buFont typeface="Wingdings" charset="2"/>
              <a:buChar char="§"/>
              <a:tabLst/>
              <a:defRPr/>
            </a:pPr>
            <a:r>
              <a:rPr kumimoji="0" lang="en-US" sz="1125" b="0" i="0" u="none" strike="noStrike" kern="1200" cap="none" spc="0" normalizeH="0" baseline="0" noProof="0" dirty="0">
                <a:ln>
                  <a:noFill/>
                </a:ln>
                <a:solidFill>
                  <a:prstClr val="black"/>
                </a:solidFill>
                <a:effectLst/>
                <a:uLnTx/>
                <a:uFillTx/>
                <a:latin typeface="Helvetica"/>
                <a:ea typeface="+mn-ea"/>
                <a:cs typeface="Helvetica"/>
              </a:rPr>
              <a:t>Click to edit Master text styles</a:t>
            </a:r>
          </a:p>
          <a:p>
            <a:pPr marL="292001" marR="0" lvl="1" indent="-129481" algn="l" defTabSz="257175" rtl="0" eaLnBrk="1" fontAlgn="auto" latinLnBrk="0" hangingPunct="1">
              <a:lnSpc>
                <a:spcPct val="100000"/>
              </a:lnSpc>
              <a:spcBef>
                <a:spcPts val="0"/>
              </a:spcBef>
              <a:spcAft>
                <a:spcPts val="338"/>
              </a:spcAft>
              <a:buClrTx/>
              <a:buSzTx/>
              <a:buFont typeface="Lucida Grande"/>
              <a:buChar char="›"/>
              <a:tabLst/>
              <a:defRPr/>
            </a:pPr>
            <a:r>
              <a:rPr kumimoji="0" lang="en-US" sz="1013" b="0" i="0" u="none" strike="noStrike" kern="1200" cap="none" spc="0" normalizeH="0" baseline="0" noProof="0" dirty="0">
                <a:ln>
                  <a:noFill/>
                </a:ln>
                <a:solidFill>
                  <a:prstClr val="black"/>
                </a:solidFill>
                <a:effectLst/>
                <a:uLnTx/>
                <a:uFillTx/>
                <a:latin typeface="Helvetica"/>
                <a:ea typeface="+mn-ea"/>
                <a:cs typeface="Helvetica"/>
              </a:rPr>
              <a:t>Second level</a:t>
            </a:r>
          </a:p>
          <a:p>
            <a:pPr marL="415231" marR="0" lvl="2" indent="-123230" algn="l" defTabSz="257175" rtl="0" eaLnBrk="1" fontAlgn="auto" latinLnBrk="0" hangingPunct="1">
              <a:lnSpc>
                <a:spcPct val="100000"/>
              </a:lnSpc>
              <a:spcBef>
                <a:spcPts val="0"/>
              </a:spcBef>
              <a:spcAft>
                <a:spcPts val="338"/>
              </a:spcAft>
              <a:buClrTx/>
              <a:buSzTx/>
              <a:buFont typeface="Wingdings" charset="2"/>
              <a:buChar char="§"/>
              <a:tabLst/>
              <a:defRPr/>
            </a:pPr>
            <a:r>
              <a:rPr kumimoji="0" lang="en-US" sz="900" b="0" i="0" u="none" strike="noStrike" kern="1200" cap="none" spc="0" normalizeH="0" baseline="0" noProof="0" dirty="0">
                <a:ln>
                  <a:noFill/>
                </a:ln>
                <a:solidFill>
                  <a:prstClr val="black"/>
                </a:solidFill>
                <a:effectLst/>
                <a:uLnTx/>
                <a:uFillTx/>
                <a:latin typeface="Helvetica"/>
                <a:ea typeface="+mn-ea"/>
                <a:cs typeface="Helvetica"/>
              </a:rPr>
              <a:t>Third level</a:t>
            </a:r>
          </a:p>
          <a:p>
            <a:pPr marL="545604" marR="0" lvl="3" indent="-130373" algn="l" defTabSz="257175" rtl="0" eaLnBrk="1" fontAlgn="auto" latinLnBrk="0" hangingPunct="1">
              <a:lnSpc>
                <a:spcPct val="100000"/>
              </a:lnSpc>
              <a:spcBef>
                <a:spcPts val="0"/>
              </a:spcBef>
              <a:spcAft>
                <a:spcPts val="338"/>
              </a:spcAft>
              <a:buClrTx/>
              <a:buSzTx/>
              <a:buFont typeface="Lucida Grande"/>
              <a:buChar char="»"/>
              <a:tabLst/>
              <a:defRPr/>
            </a:pPr>
            <a:r>
              <a:rPr kumimoji="0" lang="en-US" sz="900" b="0" i="0" u="none" strike="noStrike" kern="1200" cap="none" spc="0" normalizeH="0" baseline="0" noProof="0" dirty="0">
                <a:ln>
                  <a:noFill/>
                </a:ln>
                <a:solidFill>
                  <a:prstClr val="black"/>
                </a:solidFill>
                <a:effectLst/>
                <a:uLnTx/>
                <a:uFillTx/>
                <a:latin typeface="Helvetica"/>
                <a:ea typeface="+mn-ea"/>
                <a:cs typeface="Helvetica"/>
              </a:rPr>
              <a:t>Fourth level</a:t>
            </a:r>
          </a:p>
        </p:txBody>
      </p:sp>
      <p:sp>
        <p:nvSpPr>
          <p:cNvPr id="9" name="Date Placeholder 3"/>
          <p:cNvSpPr txBox="1">
            <a:spLocks/>
          </p:cNvSpPr>
          <p:nvPr/>
        </p:nvSpPr>
        <p:spPr>
          <a:xfrm>
            <a:off x="228601" y="4767264"/>
            <a:ext cx="2661356" cy="273844"/>
          </a:xfrm>
          <a:prstGeom prst="rect">
            <a:avLst/>
          </a:prstGeom>
        </p:spPr>
        <p:txBody>
          <a:bodyPr vert="horz" lIns="51435" tIns="25718" rIns="51435" bIns="25718" rtlCol="0" anchor="ctr"/>
          <a:lstStyle>
            <a:defPPr>
              <a:defRPr lang="en-US"/>
            </a:defPPr>
            <a:lvl1pPr marL="0" algn="l" defTabSz="914400" rtl="0" eaLnBrk="1" latinLnBrk="0" hangingPunct="1">
              <a:defRPr sz="120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75" dirty="0">
                <a:solidFill>
                  <a:schemeClr val="bg1">
                    <a:lumMod val="50000"/>
                  </a:schemeClr>
                </a:solidFill>
              </a:rPr>
              <a:t>www.nasa.gov</a:t>
            </a:r>
          </a:p>
        </p:txBody>
      </p:sp>
      <p:sp>
        <p:nvSpPr>
          <p:cNvPr id="10" name="Content Placeholder 36"/>
          <p:cNvSpPr>
            <a:spLocks noGrp="1"/>
          </p:cNvSpPr>
          <p:nvPr>
            <p:ph sz="quarter" idx="31" hasCustomPrompt="1"/>
          </p:nvPr>
        </p:nvSpPr>
        <p:spPr>
          <a:xfrm>
            <a:off x="4699003" y="3677152"/>
            <a:ext cx="4217987" cy="207749"/>
          </a:xfrm>
        </p:spPr>
        <p:txBody>
          <a:bodyPr/>
          <a:lstStyle>
            <a:lvl1pPr marL="0" indent="0" algn="ctr">
              <a:buFontTx/>
              <a:buNone/>
              <a:defRPr sz="675" b="0" i="0">
                <a:latin typeface="Helvetica Light"/>
                <a:cs typeface="Helvetica Light"/>
              </a:defRPr>
            </a:lvl1pPr>
            <a:lvl2pPr marL="257175" indent="0">
              <a:buFontTx/>
              <a:buNone/>
              <a:defRPr sz="788"/>
            </a:lvl2pPr>
            <a:lvl3pPr marL="514350" indent="0">
              <a:buFontTx/>
              <a:buNone/>
              <a:defRPr sz="788"/>
            </a:lvl3pPr>
            <a:lvl4pPr marL="771525" indent="0">
              <a:buFontTx/>
              <a:buNone/>
              <a:defRPr sz="788"/>
            </a:lvl4pPr>
            <a:lvl5pPr marL="1028700" indent="0">
              <a:buFontTx/>
              <a:buNone/>
              <a:defRPr sz="788"/>
            </a:lvl5pPr>
          </a:lstStyle>
          <a:p>
            <a:pPr lvl="0"/>
            <a:r>
              <a:rPr lang="en-US" dirty="0"/>
              <a:t>Caption</a:t>
            </a:r>
          </a:p>
        </p:txBody>
      </p:sp>
      <p:sp>
        <p:nvSpPr>
          <p:cNvPr id="11" name="Picture Placeholder 21"/>
          <p:cNvSpPr>
            <a:spLocks noGrp="1"/>
          </p:cNvSpPr>
          <p:nvPr>
            <p:ph type="pic" sz="quarter" idx="23" hasCustomPrompt="1"/>
          </p:nvPr>
        </p:nvSpPr>
        <p:spPr>
          <a:xfrm>
            <a:off x="4699001" y="1097282"/>
            <a:ext cx="4217988" cy="2408765"/>
          </a:xfrm>
          <a:prstGeom prst="rect">
            <a:avLst/>
          </a:prstGeom>
          <a:ln w="12700" cmpd="sng">
            <a:solidFill>
              <a:schemeClr val="bg1">
                <a:lumMod val="85000"/>
              </a:schemeClr>
            </a:solidFill>
          </a:ln>
          <a:effectLst/>
        </p:spPr>
        <p:txBody>
          <a:bodyPr anchor="ctr">
            <a:normAutofit/>
          </a:bodyPr>
          <a:lstStyle>
            <a:lvl1pPr marL="0" indent="0" algn="ctr">
              <a:buNone/>
              <a:defRPr sz="1125">
                <a:effectLst/>
                <a:latin typeface="Helvetica"/>
                <a:cs typeface="Helvetica"/>
              </a:defRPr>
            </a:lvl1pPr>
          </a:lstStyle>
          <a:p>
            <a:r>
              <a:rPr lang="en-US" dirty="0"/>
              <a:t>Picture</a:t>
            </a:r>
          </a:p>
        </p:txBody>
      </p:sp>
      <p:sp>
        <p:nvSpPr>
          <p:cNvPr id="13" name="Slide Number Placeholder 5"/>
          <p:cNvSpPr>
            <a:spLocks noGrp="1"/>
          </p:cNvSpPr>
          <p:nvPr>
            <p:ph type="sldNum" sz="quarter" idx="12"/>
          </p:nvPr>
        </p:nvSpPr>
        <p:spPr>
          <a:xfrm>
            <a:off x="7337160" y="4767265"/>
            <a:ext cx="911578" cy="273844"/>
          </a:xfrm>
          <a:prstGeom prst="rect">
            <a:avLst/>
          </a:prstGeom>
        </p:spPr>
        <p:txBody>
          <a:bodyPr/>
          <a:lstStyle>
            <a:lvl1pPr>
              <a:defRPr>
                <a:solidFill>
                  <a:schemeClr val="bg1">
                    <a:lumMod val="50000"/>
                  </a:schemeClr>
                </a:solidFill>
              </a:defRPr>
            </a:lvl1pPr>
          </a:lstStyle>
          <a:p>
            <a:fld id="{1ECC9E0A-02BD-614F-AABB-8EE60370632B}" type="slidenum">
              <a:rPr lang="en-US" smtClean="0"/>
              <a:pPr/>
              <a:t>‹#›</a:t>
            </a:fld>
            <a:endParaRPr lang="en-US" dirty="0"/>
          </a:p>
        </p:txBody>
      </p:sp>
      <p:sp>
        <p:nvSpPr>
          <p:cNvPr id="14" name="Title 1"/>
          <p:cNvSpPr>
            <a:spLocks noGrp="1"/>
          </p:cNvSpPr>
          <p:nvPr>
            <p:ph type="title"/>
          </p:nvPr>
        </p:nvSpPr>
        <p:spPr>
          <a:xfrm>
            <a:off x="228600" y="171451"/>
            <a:ext cx="8686800" cy="361155"/>
          </a:xfrm>
        </p:spPr>
        <p:txBody>
          <a:bodyPr wrap="square">
            <a:noAutofit/>
          </a:bodyPr>
          <a:lstStyle>
            <a:lvl1pPr>
              <a:defRPr sz="1800">
                <a:solidFill>
                  <a:schemeClr val="accent1"/>
                </a:solidFill>
              </a:defRPr>
            </a:lvl1pPr>
          </a:lstStyle>
          <a:p>
            <a:r>
              <a:rPr lang="en-US" dirty="0"/>
              <a:t>Click to edit Master title style</a:t>
            </a:r>
          </a:p>
        </p:txBody>
      </p:sp>
      <p:cxnSp>
        <p:nvCxnSpPr>
          <p:cNvPr id="15" name="Straight Connector 14"/>
          <p:cNvCxnSpPr/>
          <p:nvPr userDrawn="1"/>
        </p:nvCxnSpPr>
        <p:spPr>
          <a:xfrm flipV="1">
            <a:off x="0" y="610758"/>
            <a:ext cx="9144000" cy="20700"/>
          </a:xfrm>
          <a:prstGeom prst="line">
            <a:avLst/>
          </a:prstGeom>
          <a:ln w="3175">
            <a:gradFill flip="none" rotWithShape="1">
              <a:gsLst>
                <a:gs pos="0">
                  <a:schemeClr val="tx1"/>
                </a:gs>
                <a:gs pos="100000">
                  <a:srgbClr val="FFFFFF">
                    <a:alpha val="0"/>
                  </a:srgbClr>
                </a:gs>
              </a:gsLst>
              <a:lin ang="0" scaled="1"/>
              <a:tileRect/>
            </a:gradFill>
          </a:ln>
          <a:effectLst/>
        </p:spPr>
        <p:style>
          <a:lnRef idx="2">
            <a:schemeClr val="accent1"/>
          </a:lnRef>
          <a:fillRef idx="0">
            <a:schemeClr val="accent1"/>
          </a:fillRef>
          <a:effectRef idx="1">
            <a:schemeClr val="accent1"/>
          </a:effectRef>
          <a:fontRef idx="minor">
            <a:schemeClr val="tx1"/>
          </a:fontRef>
        </p:style>
      </p:cxnSp>
      <p:sp>
        <p:nvSpPr>
          <p:cNvPr id="16" name="Content Placeholder 10"/>
          <p:cNvSpPr>
            <a:spLocks noGrp="1"/>
          </p:cNvSpPr>
          <p:nvPr>
            <p:ph sz="quarter" idx="33"/>
          </p:nvPr>
        </p:nvSpPr>
        <p:spPr>
          <a:xfrm>
            <a:off x="228602" y="648785"/>
            <a:ext cx="8688388" cy="356396"/>
          </a:xfrm>
        </p:spPr>
        <p:txBody>
          <a:bodyPr>
            <a:noAutofit/>
          </a:bodyPr>
          <a:lstStyle>
            <a:lvl1pPr marL="0" indent="0">
              <a:buNone/>
              <a:defRPr sz="1350" i="1">
                <a:solidFill>
                  <a:schemeClr val="tx1">
                    <a:lumMod val="50000"/>
                    <a:lumOff val="50000"/>
                  </a:schemeClr>
                </a:solidFill>
                <a:latin typeface="+mn-lt"/>
                <a:ea typeface="Arial" charset="0"/>
                <a:cs typeface="Arial" charset="0"/>
              </a:defRPr>
            </a:lvl1pPr>
          </a:lstStyle>
          <a:p>
            <a:pPr lvl="0"/>
            <a:r>
              <a:rPr lang="en-US" dirty="0"/>
              <a:t>Click to edit Master text styles</a:t>
            </a:r>
          </a:p>
        </p:txBody>
      </p:sp>
    </p:spTree>
    <p:extLst>
      <p:ext uri="{BB962C8B-B14F-4D97-AF65-F5344CB8AC3E}">
        <p14:creationId xmlns:p14="http://schemas.microsoft.com/office/powerpoint/2010/main" val="38333084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4_Title and Content">
    <p:spTree>
      <p:nvGrpSpPr>
        <p:cNvPr id="1" name=""/>
        <p:cNvGrpSpPr/>
        <p:nvPr/>
      </p:nvGrpSpPr>
      <p:grpSpPr>
        <a:xfrm>
          <a:off x="0" y="0"/>
          <a:ext cx="0" cy="0"/>
          <a:chOff x="0" y="0"/>
          <a:chExt cx="0" cy="0"/>
        </a:xfrm>
      </p:grpSpPr>
      <p:cxnSp>
        <p:nvCxnSpPr>
          <p:cNvPr id="7" name="Straight Connector 6"/>
          <p:cNvCxnSpPr/>
          <p:nvPr/>
        </p:nvCxnSpPr>
        <p:spPr>
          <a:xfrm flipV="1">
            <a:off x="0" y="610758"/>
            <a:ext cx="9144000" cy="20700"/>
          </a:xfrm>
          <a:prstGeom prst="line">
            <a:avLst/>
          </a:prstGeom>
          <a:ln w="3175">
            <a:gradFill flip="none" rotWithShape="1">
              <a:gsLst>
                <a:gs pos="0">
                  <a:schemeClr val="tx1"/>
                </a:gs>
                <a:gs pos="100000">
                  <a:srgbClr val="FFFFFF">
                    <a:alpha val="0"/>
                  </a:srgbClr>
                </a:gs>
              </a:gsLst>
              <a:lin ang="0" scaled="1"/>
              <a:tileRect/>
            </a:gra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228600" y="171450"/>
            <a:ext cx="8686800" cy="514350"/>
          </a:xfrm>
        </p:spPr>
        <p:txBody>
          <a:bodyPr wrap="square">
            <a:noAutofit/>
          </a:bodyPr>
          <a:lstStyle>
            <a:lvl1pPr>
              <a:defRPr sz="1800">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228600" y="1097281"/>
            <a:ext cx="8686800" cy="3479690"/>
          </a:xfrm>
        </p:spPr>
        <p:txBody>
          <a:bodyPr/>
          <a:lstStyle>
            <a:lvl1pPr marL="162521" marR="0" indent="-162521" algn="l" defTabSz="257175" rtl="0" eaLnBrk="1" fontAlgn="auto" latinLnBrk="0" hangingPunct="1">
              <a:lnSpc>
                <a:spcPct val="100000"/>
              </a:lnSpc>
              <a:spcBef>
                <a:spcPts val="0"/>
              </a:spcBef>
              <a:spcAft>
                <a:spcPts val="338"/>
              </a:spcAft>
              <a:buClrTx/>
              <a:buSzTx/>
              <a:buFont typeface="Wingdings" charset="2"/>
              <a:buChar char="§"/>
              <a:tabLst/>
              <a:defRPr/>
            </a:lvl1pPr>
            <a:lvl2pPr marL="292001" marR="0" indent="-129481" algn="l" defTabSz="257175" rtl="0" eaLnBrk="1" fontAlgn="auto" latinLnBrk="0" hangingPunct="1">
              <a:lnSpc>
                <a:spcPct val="100000"/>
              </a:lnSpc>
              <a:spcBef>
                <a:spcPts val="0"/>
              </a:spcBef>
              <a:spcAft>
                <a:spcPts val="338"/>
              </a:spcAft>
              <a:buClrTx/>
              <a:buSzTx/>
              <a:buFont typeface="Lucida Grande"/>
              <a:buChar char="›"/>
              <a:tabLst/>
              <a:defRPr/>
            </a:lvl2pPr>
            <a:lvl3pPr marL="415231" marR="0" indent="-123230" algn="l" defTabSz="257175" rtl="0" eaLnBrk="1" fontAlgn="auto" latinLnBrk="0" hangingPunct="1">
              <a:lnSpc>
                <a:spcPct val="100000"/>
              </a:lnSpc>
              <a:spcBef>
                <a:spcPts val="0"/>
              </a:spcBef>
              <a:spcAft>
                <a:spcPts val="338"/>
              </a:spcAft>
              <a:buClrTx/>
              <a:buSzTx/>
              <a:buFont typeface="Wingdings" charset="2"/>
              <a:buChar char="§"/>
              <a:tabLst/>
              <a:defRPr/>
            </a:lvl3pPr>
            <a:lvl4pPr marL="545604" marR="0" indent="-130373" algn="l" defTabSz="257175" rtl="0" eaLnBrk="1" fontAlgn="auto" latinLnBrk="0" hangingPunct="1">
              <a:lnSpc>
                <a:spcPct val="100000"/>
              </a:lnSpc>
              <a:spcBef>
                <a:spcPts val="0"/>
              </a:spcBef>
              <a:spcAft>
                <a:spcPts val="338"/>
              </a:spcAft>
              <a:buClrTx/>
              <a:buSzTx/>
              <a:buFont typeface="Lucida Grande"/>
              <a:buChar char="»"/>
              <a:tabLst/>
              <a:defRPr/>
            </a:lvl4pPr>
          </a:lstStyle>
          <a:p>
            <a:pPr marL="162521" marR="0" lvl="0" indent="-162521" algn="l" defTabSz="257175" rtl="0" eaLnBrk="1" fontAlgn="auto" latinLnBrk="0" hangingPunct="1">
              <a:lnSpc>
                <a:spcPct val="100000"/>
              </a:lnSpc>
              <a:spcBef>
                <a:spcPts val="0"/>
              </a:spcBef>
              <a:spcAft>
                <a:spcPts val="338"/>
              </a:spcAft>
              <a:buClrTx/>
              <a:buSzTx/>
              <a:buFont typeface="Wingdings" charset="2"/>
              <a:buChar char="§"/>
              <a:tabLst/>
              <a:defRPr/>
            </a:pPr>
            <a:r>
              <a:rPr kumimoji="0" lang="en-US" sz="1125" b="0" i="0" u="none" strike="noStrike" kern="1200" cap="none" spc="0" normalizeH="0" baseline="0" noProof="0" dirty="0">
                <a:ln>
                  <a:noFill/>
                </a:ln>
                <a:solidFill>
                  <a:prstClr val="black"/>
                </a:solidFill>
                <a:effectLst/>
                <a:uLnTx/>
                <a:uFillTx/>
                <a:latin typeface="Helvetica"/>
                <a:ea typeface="+mn-ea"/>
                <a:cs typeface="Helvetica"/>
              </a:rPr>
              <a:t>Click to edit Master text styles</a:t>
            </a:r>
          </a:p>
          <a:p>
            <a:pPr marL="292001" marR="0" lvl="1" indent="-129481" algn="l" defTabSz="257175" rtl="0" eaLnBrk="1" fontAlgn="auto" latinLnBrk="0" hangingPunct="1">
              <a:lnSpc>
                <a:spcPct val="100000"/>
              </a:lnSpc>
              <a:spcBef>
                <a:spcPts val="0"/>
              </a:spcBef>
              <a:spcAft>
                <a:spcPts val="338"/>
              </a:spcAft>
              <a:buClrTx/>
              <a:buSzTx/>
              <a:buFont typeface="Lucida Grande"/>
              <a:buChar char="›"/>
              <a:tabLst/>
              <a:defRPr/>
            </a:pPr>
            <a:r>
              <a:rPr kumimoji="0" lang="en-US" sz="1013" b="0" i="0" u="none" strike="noStrike" kern="1200" cap="none" spc="0" normalizeH="0" baseline="0" noProof="0" dirty="0">
                <a:ln>
                  <a:noFill/>
                </a:ln>
                <a:solidFill>
                  <a:prstClr val="black"/>
                </a:solidFill>
                <a:effectLst/>
                <a:uLnTx/>
                <a:uFillTx/>
                <a:latin typeface="Helvetica"/>
                <a:ea typeface="+mn-ea"/>
                <a:cs typeface="Helvetica"/>
              </a:rPr>
              <a:t>Second level</a:t>
            </a:r>
          </a:p>
          <a:p>
            <a:pPr marL="415231" marR="0" lvl="2" indent="-123230" algn="l" defTabSz="257175" rtl="0" eaLnBrk="1" fontAlgn="auto" latinLnBrk="0" hangingPunct="1">
              <a:lnSpc>
                <a:spcPct val="100000"/>
              </a:lnSpc>
              <a:spcBef>
                <a:spcPts val="0"/>
              </a:spcBef>
              <a:spcAft>
                <a:spcPts val="338"/>
              </a:spcAft>
              <a:buClrTx/>
              <a:buSzTx/>
              <a:buFont typeface="Wingdings" charset="2"/>
              <a:buChar char="§"/>
              <a:tabLst/>
              <a:defRPr/>
            </a:pPr>
            <a:r>
              <a:rPr kumimoji="0" lang="en-US" sz="900" b="0" i="0" u="none" strike="noStrike" kern="1200" cap="none" spc="0" normalizeH="0" baseline="0" noProof="0" dirty="0">
                <a:ln>
                  <a:noFill/>
                </a:ln>
                <a:solidFill>
                  <a:prstClr val="black"/>
                </a:solidFill>
                <a:effectLst/>
                <a:uLnTx/>
                <a:uFillTx/>
                <a:latin typeface="Helvetica"/>
                <a:ea typeface="+mn-ea"/>
                <a:cs typeface="Helvetica"/>
              </a:rPr>
              <a:t>Third level</a:t>
            </a:r>
          </a:p>
          <a:p>
            <a:pPr marL="545604" marR="0" lvl="3" indent="-130373" algn="l" defTabSz="257175" rtl="0" eaLnBrk="1" fontAlgn="auto" latinLnBrk="0" hangingPunct="1">
              <a:lnSpc>
                <a:spcPct val="100000"/>
              </a:lnSpc>
              <a:spcBef>
                <a:spcPts val="0"/>
              </a:spcBef>
              <a:spcAft>
                <a:spcPts val="338"/>
              </a:spcAft>
              <a:buClrTx/>
              <a:buSzTx/>
              <a:buFont typeface="Lucida Grande"/>
              <a:buChar char="»"/>
              <a:tabLst/>
              <a:defRPr/>
            </a:pPr>
            <a:r>
              <a:rPr kumimoji="0" lang="en-US" sz="900" b="0" i="0" u="none" strike="noStrike" kern="1200" cap="none" spc="0" normalizeH="0" baseline="0" noProof="0" dirty="0">
                <a:ln>
                  <a:noFill/>
                </a:ln>
                <a:solidFill>
                  <a:prstClr val="black"/>
                </a:solidFill>
                <a:effectLst/>
                <a:uLnTx/>
                <a:uFillTx/>
                <a:latin typeface="Helvetica"/>
                <a:ea typeface="+mn-ea"/>
                <a:cs typeface="Helvetica"/>
              </a:rPr>
              <a:t>Fourth level</a:t>
            </a:r>
          </a:p>
        </p:txBody>
      </p:sp>
      <p:sp>
        <p:nvSpPr>
          <p:cNvPr id="8" name="Content Placeholder 10"/>
          <p:cNvSpPr>
            <a:spLocks noGrp="1"/>
          </p:cNvSpPr>
          <p:nvPr>
            <p:ph sz="quarter" idx="33"/>
          </p:nvPr>
        </p:nvSpPr>
        <p:spPr>
          <a:xfrm>
            <a:off x="228602" y="648785"/>
            <a:ext cx="8688388" cy="421982"/>
          </a:xfrm>
        </p:spPr>
        <p:txBody>
          <a:bodyPr>
            <a:noAutofit/>
          </a:bodyPr>
          <a:lstStyle>
            <a:lvl1pPr marL="0" indent="0">
              <a:buNone/>
              <a:defRPr sz="1350" i="1">
                <a:solidFill>
                  <a:schemeClr val="tx1">
                    <a:lumMod val="50000"/>
                    <a:lumOff val="50000"/>
                  </a:schemeClr>
                </a:solidFill>
                <a:latin typeface="+mn-lt"/>
                <a:ea typeface="Arial" charset="0"/>
                <a:cs typeface="Arial" charset="0"/>
              </a:defRPr>
            </a:lvl1pPr>
          </a:lstStyle>
          <a:p>
            <a:pPr lvl="0"/>
            <a:r>
              <a:rPr lang="en-US" dirty="0"/>
              <a:t>Click to edit Master text styles</a:t>
            </a:r>
          </a:p>
        </p:txBody>
      </p:sp>
      <p:sp>
        <p:nvSpPr>
          <p:cNvPr id="10" name="Date Placeholder 3"/>
          <p:cNvSpPr txBox="1">
            <a:spLocks/>
          </p:cNvSpPr>
          <p:nvPr userDrawn="1"/>
        </p:nvSpPr>
        <p:spPr>
          <a:xfrm>
            <a:off x="228601" y="4767264"/>
            <a:ext cx="2661356" cy="273844"/>
          </a:xfrm>
          <a:prstGeom prst="rect">
            <a:avLst/>
          </a:prstGeom>
        </p:spPr>
        <p:txBody>
          <a:bodyPr vert="horz" lIns="51435" tIns="25718" rIns="51435" bIns="25718" rtlCol="0" anchor="ctr"/>
          <a:lstStyle>
            <a:defPPr>
              <a:defRPr lang="en-US"/>
            </a:defPPr>
            <a:lvl1pPr marL="0" algn="l" defTabSz="914400" rtl="0" eaLnBrk="1" latinLnBrk="0" hangingPunct="1">
              <a:defRPr sz="120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75" dirty="0">
                <a:solidFill>
                  <a:schemeClr val="bg1">
                    <a:lumMod val="50000"/>
                  </a:schemeClr>
                </a:solidFill>
              </a:rPr>
              <a:t>www.nasa.gov</a:t>
            </a:r>
          </a:p>
        </p:txBody>
      </p:sp>
      <p:sp>
        <p:nvSpPr>
          <p:cNvPr id="12" name="Slide Number Placeholder 5"/>
          <p:cNvSpPr>
            <a:spLocks noGrp="1"/>
          </p:cNvSpPr>
          <p:nvPr>
            <p:ph type="sldNum" sz="quarter" idx="12"/>
          </p:nvPr>
        </p:nvSpPr>
        <p:spPr>
          <a:xfrm>
            <a:off x="7337160" y="4767265"/>
            <a:ext cx="911578" cy="273844"/>
          </a:xfrm>
          <a:prstGeom prst="rect">
            <a:avLst/>
          </a:prstGeom>
        </p:spPr>
        <p:txBody>
          <a:bodyPr/>
          <a:lstStyle>
            <a:lvl1pPr>
              <a:defRPr>
                <a:solidFill>
                  <a:schemeClr val="bg1">
                    <a:lumMod val="50000"/>
                  </a:schemeClr>
                </a:solidFill>
              </a:defRPr>
            </a:lvl1pPr>
          </a:lstStyle>
          <a:p>
            <a:fld id="{1ECC9E0A-02BD-614F-AABB-8EE60370632B}" type="slidenum">
              <a:rPr lang="en-US" smtClean="0"/>
              <a:pPr/>
              <a:t>‹#›</a:t>
            </a:fld>
            <a:endParaRPr lang="en-US" dirty="0"/>
          </a:p>
        </p:txBody>
      </p:sp>
    </p:spTree>
    <p:extLst>
      <p:ext uri="{BB962C8B-B14F-4D97-AF65-F5344CB8AC3E}">
        <p14:creationId xmlns:p14="http://schemas.microsoft.com/office/powerpoint/2010/main" val="421668822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image" Target="../media/image1.png"/><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theme" Target="../theme/theme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4" name="Picture 3"/>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182844" y="0"/>
            <a:ext cx="1962150" cy="515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userDrawn="1"/>
        </p:nvSpPr>
        <p:spPr>
          <a:xfrm>
            <a:off x="6847496" y="353861"/>
            <a:ext cx="1296168" cy="300082"/>
          </a:xfrm>
          <a:prstGeom prst="rect">
            <a:avLst/>
          </a:prstGeom>
          <a:noFill/>
        </p:spPr>
        <p:txBody>
          <a:bodyPr wrap="square" rtlCol="0">
            <a:spAutoFit/>
          </a:bodyPr>
          <a:lstStyle/>
          <a:p>
            <a:pPr algn="r"/>
            <a:r>
              <a:rPr lang="en-US" sz="675" b="0" dirty="0">
                <a:solidFill>
                  <a:schemeClr val="tx1"/>
                </a:solidFill>
                <a:latin typeface="Helvetica" panose="020B0604020202020204" pitchFamily="34" charset="0"/>
                <a:cs typeface="Helvetica" panose="020B0604020202020204" pitchFamily="34" charset="0"/>
              </a:rPr>
              <a:t>National</a:t>
            </a:r>
            <a:r>
              <a:rPr lang="en-US" sz="675" b="0" baseline="0" dirty="0">
                <a:solidFill>
                  <a:schemeClr val="tx1"/>
                </a:solidFill>
                <a:latin typeface="Helvetica" panose="020B0604020202020204" pitchFamily="34" charset="0"/>
                <a:cs typeface="Helvetica" panose="020B0604020202020204" pitchFamily="34" charset="0"/>
              </a:rPr>
              <a:t> Aeronautics and Space Administration</a:t>
            </a:r>
            <a:endParaRPr lang="en-US" sz="675" b="0" dirty="0">
              <a:solidFill>
                <a:schemeClr val="tx1"/>
              </a:solidFill>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2947014565"/>
      </p:ext>
    </p:extLst>
  </p:cSld>
  <p:clrMap bg1="lt1" tx1="dk1" bg2="lt2" tx2="dk2" accent1="accent1" accent2="accent2" accent3="accent3" accent4="accent4" accent5="accent5" accent6="accent6" hlink="hlink" folHlink="folHlink"/>
  <p:sldLayoutIdLst>
    <p:sldLayoutId id="2147484324" r:id="rId1"/>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7" name="Picture 3"/>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7181850" y="0"/>
            <a:ext cx="1962150" cy="515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6"/>
          <p:cNvSpPr>
            <a:spLocks noGrp="1" noChangeArrowheads="1"/>
          </p:cNvSpPr>
          <p:nvPr>
            <p:ph type="sldNum" sz="quarter" idx="4"/>
          </p:nvPr>
        </p:nvSpPr>
        <p:spPr>
          <a:xfrm>
            <a:off x="155425" y="4737861"/>
            <a:ext cx="1329084" cy="253404"/>
          </a:xfrm>
          <a:prstGeom prst="rect">
            <a:avLst/>
          </a:prstGeom>
          <a:ln/>
        </p:spPr>
        <p:txBody>
          <a:bodyPr/>
          <a:lstStyle>
            <a:lvl1pPr>
              <a:defRPr sz="1200"/>
            </a:lvl1pPr>
          </a:lstStyle>
          <a:p>
            <a:pPr>
              <a:defRPr/>
            </a:pPr>
            <a:fld id="{B586D440-F702-449A-AAC2-9ACFF17038B8}" type="slidenum">
              <a:rPr lang="en-US" smtClean="0"/>
              <a:pPr>
                <a:defRPr/>
              </a:pPr>
              <a:t>‹#›</a:t>
            </a:fld>
            <a:endParaRPr lang="en-US" dirty="0"/>
          </a:p>
        </p:txBody>
      </p:sp>
    </p:spTree>
  </p:cSld>
  <p:clrMap bg1="lt1" tx1="dk1" bg2="lt2" tx2="dk2" accent1="accent1" accent2="accent2" accent3="accent3" accent4="accent4" accent5="accent5" accent6="accent6" hlink="hlink" folHlink="folHlink"/>
  <p:sldLayoutIdLst>
    <p:sldLayoutId id="2147484314" r:id="rId1"/>
    <p:sldLayoutId id="2147484315" r:id="rId2"/>
    <p:sldLayoutId id="2147484319" r:id="rId3"/>
    <p:sldLayoutId id="2147484316" r:id="rId4"/>
    <p:sldLayoutId id="2147484318" r:id="rId5"/>
    <p:sldLayoutId id="2147484320" r:id="rId6"/>
    <p:sldLayoutId id="2147484321" r:id="rId7"/>
    <p:sldLayoutId id="2147484322" r:id="rId8"/>
    <p:sldLayoutId id="2147484326" r:id="rId9"/>
    <p:sldLayoutId id="2147484327" r:id="rId10"/>
  </p:sldLayoutIdLst>
  <p:hf hdr="0" ftr="0" dt="0"/>
  <p:txStyles>
    <p:titleStyle>
      <a:lvl1pPr algn="ctr" rtl="0" eaLnBrk="0" fontAlgn="base" hangingPunct="0">
        <a:spcBef>
          <a:spcPct val="0"/>
        </a:spcBef>
        <a:spcAft>
          <a:spcPct val="0"/>
        </a:spcAft>
        <a:defRPr sz="2100" b="1" kern="1200">
          <a:solidFill>
            <a:srgbClr val="0000FF"/>
          </a:solidFill>
          <a:latin typeface="+mj-lt"/>
          <a:ea typeface="ヒラギノ角ゴ Pro W3" pitchFamily="-109" charset="-128"/>
          <a:cs typeface="ヒラギノ角ゴ Pro W3" pitchFamily="-109" charset="-128"/>
        </a:defRPr>
      </a:lvl1pPr>
      <a:lvl2pPr algn="ctr" rtl="0" eaLnBrk="0" fontAlgn="base" hangingPunct="0">
        <a:spcBef>
          <a:spcPct val="0"/>
        </a:spcBef>
        <a:spcAft>
          <a:spcPct val="0"/>
        </a:spcAft>
        <a:defRPr sz="2100" b="1">
          <a:solidFill>
            <a:srgbClr val="0000FF"/>
          </a:solidFill>
          <a:latin typeface="Calibri" pitchFamily="34" charset="0"/>
          <a:ea typeface="ヒラギノ角ゴ Pro W3" pitchFamily="-109" charset="-128"/>
          <a:cs typeface="ヒラギノ角ゴ Pro W3" pitchFamily="-109" charset="-128"/>
        </a:defRPr>
      </a:lvl2pPr>
      <a:lvl3pPr algn="ctr" rtl="0" eaLnBrk="0" fontAlgn="base" hangingPunct="0">
        <a:spcBef>
          <a:spcPct val="0"/>
        </a:spcBef>
        <a:spcAft>
          <a:spcPct val="0"/>
        </a:spcAft>
        <a:defRPr sz="2100" b="1">
          <a:solidFill>
            <a:srgbClr val="0000FF"/>
          </a:solidFill>
          <a:latin typeface="Calibri" pitchFamily="34" charset="0"/>
          <a:ea typeface="ヒラギノ角ゴ Pro W3" pitchFamily="-109" charset="-128"/>
          <a:cs typeface="ヒラギノ角ゴ Pro W3" pitchFamily="-109" charset="-128"/>
        </a:defRPr>
      </a:lvl3pPr>
      <a:lvl4pPr algn="ctr" rtl="0" eaLnBrk="0" fontAlgn="base" hangingPunct="0">
        <a:spcBef>
          <a:spcPct val="0"/>
        </a:spcBef>
        <a:spcAft>
          <a:spcPct val="0"/>
        </a:spcAft>
        <a:defRPr sz="2100" b="1">
          <a:solidFill>
            <a:srgbClr val="0000FF"/>
          </a:solidFill>
          <a:latin typeface="Calibri" pitchFamily="34" charset="0"/>
          <a:ea typeface="ヒラギノ角ゴ Pro W3" pitchFamily="-109" charset="-128"/>
          <a:cs typeface="ヒラギノ角ゴ Pro W3" pitchFamily="-109" charset="-128"/>
        </a:defRPr>
      </a:lvl4pPr>
      <a:lvl5pPr algn="ctr" rtl="0" eaLnBrk="0" fontAlgn="base" hangingPunct="0">
        <a:spcBef>
          <a:spcPct val="0"/>
        </a:spcBef>
        <a:spcAft>
          <a:spcPct val="0"/>
        </a:spcAft>
        <a:defRPr sz="2100" b="1">
          <a:solidFill>
            <a:srgbClr val="0000FF"/>
          </a:solidFill>
          <a:latin typeface="Calibri" pitchFamily="34" charset="0"/>
          <a:ea typeface="ヒラギノ角ゴ Pro W3" pitchFamily="-109" charset="-128"/>
          <a:cs typeface="ヒラギノ角ゴ Pro W3" pitchFamily="-109" charset="-128"/>
        </a:defRPr>
      </a:lvl5pPr>
      <a:lvl6pPr marL="342900" algn="ctr" rtl="0" eaLnBrk="1" fontAlgn="base" hangingPunct="1">
        <a:spcBef>
          <a:spcPct val="0"/>
        </a:spcBef>
        <a:spcAft>
          <a:spcPct val="0"/>
        </a:spcAft>
        <a:defRPr sz="2700" b="1">
          <a:solidFill>
            <a:schemeClr val="bg1"/>
          </a:solidFill>
          <a:latin typeface="Calibri" pitchFamily="34" charset="0"/>
        </a:defRPr>
      </a:lvl6pPr>
      <a:lvl7pPr marL="685800" algn="ctr" rtl="0" eaLnBrk="1" fontAlgn="base" hangingPunct="1">
        <a:spcBef>
          <a:spcPct val="0"/>
        </a:spcBef>
        <a:spcAft>
          <a:spcPct val="0"/>
        </a:spcAft>
        <a:defRPr sz="2700" b="1">
          <a:solidFill>
            <a:schemeClr val="bg1"/>
          </a:solidFill>
          <a:latin typeface="Calibri" pitchFamily="34" charset="0"/>
        </a:defRPr>
      </a:lvl7pPr>
      <a:lvl8pPr marL="1028700" algn="ctr" rtl="0" eaLnBrk="1" fontAlgn="base" hangingPunct="1">
        <a:spcBef>
          <a:spcPct val="0"/>
        </a:spcBef>
        <a:spcAft>
          <a:spcPct val="0"/>
        </a:spcAft>
        <a:defRPr sz="2700" b="1">
          <a:solidFill>
            <a:schemeClr val="bg1"/>
          </a:solidFill>
          <a:latin typeface="Calibri" pitchFamily="34" charset="0"/>
        </a:defRPr>
      </a:lvl8pPr>
      <a:lvl9pPr marL="1371600" algn="ctr" rtl="0" eaLnBrk="1" fontAlgn="base" hangingPunct="1">
        <a:spcBef>
          <a:spcPct val="0"/>
        </a:spcBef>
        <a:spcAft>
          <a:spcPct val="0"/>
        </a:spcAft>
        <a:defRPr sz="2700" b="1">
          <a:solidFill>
            <a:schemeClr val="bg1"/>
          </a:solidFill>
          <a:latin typeface="Calibri" pitchFamily="34" charset="0"/>
        </a:defRPr>
      </a:lvl9pPr>
    </p:titleStyle>
    <p:bodyStyle>
      <a:lvl1pPr marL="257175" indent="-257175" algn="l" rtl="0" eaLnBrk="0" fontAlgn="base" hangingPunct="0">
        <a:spcBef>
          <a:spcPct val="20000"/>
        </a:spcBef>
        <a:spcAft>
          <a:spcPct val="0"/>
        </a:spcAft>
        <a:buClr>
          <a:srgbClr val="C00000"/>
        </a:buClr>
        <a:buFont typeface="Wingdings" panose="05000000000000000000" pitchFamily="2" charset="2"/>
        <a:buChar char="Ø"/>
        <a:defRPr sz="2100" b="1" kern="1200">
          <a:solidFill>
            <a:schemeClr val="tx1"/>
          </a:solidFill>
          <a:latin typeface="+mn-lt"/>
          <a:ea typeface="ヒラギノ角ゴ Pro W3" pitchFamily="-109" charset="-128"/>
          <a:cs typeface="ヒラギノ角ゴ Pro W3" pitchFamily="-109" charset="-128"/>
        </a:defRPr>
      </a:lvl1pPr>
      <a:lvl2pPr marL="557213" indent="-214313" algn="l" rtl="0" eaLnBrk="0" fontAlgn="base" hangingPunct="0">
        <a:spcBef>
          <a:spcPct val="20000"/>
        </a:spcBef>
        <a:spcAft>
          <a:spcPct val="0"/>
        </a:spcAft>
        <a:buClr>
          <a:srgbClr val="0000CC"/>
        </a:buClr>
        <a:buFont typeface="Arial" panose="020B0604020202020204" pitchFamily="34" charset="0"/>
        <a:buChar char="•"/>
        <a:defRPr sz="1800" kern="1200">
          <a:solidFill>
            <a:schemeClr val="tx1"/>
          </a:solidFill>
          <a:latin typeface="+mn-lt"/>
          <a:ea typeface="ヒラギノ角ゴ Pro W3" pitchFamily="-109" charset="-128"/>
          <a:cs typeface="ヒラギノ角ゴ Pro W3"/>
        </a:defRPr>
      </a:lvl2pPr>
      <a:lvl3pPr marL="857250" indent="-171450" algn="l" rtl="0" eaLnBrk="0" fontAlgn="base" hangingPunct="0">
        <a:spcBef>
          <a:spcPct val="20000"/>
        </a:spcBef>
        <a:spcAft>
          <a:spcPct val="0"/>
        </a:spcAft>
        <a:buFont typeface="Wingdings" panose="05000000000000000000" pitchFamily="2" charset="2"/>
        <a:buChar char="§"/>
        <a:defRPr sz="1500" kern="1200">
          <a:solidFill>
            <a:schemeClr val="tx1"/>
          </a:solidFill>
          <a:latin typeface="+mn-lt"/>
          <a:ea typeface="MS PGothic" panose="020B0600070205080204" pitchFamily="34" charset="-128"/>
          <a:cs typeface="ヒラギノ角ゴ Pro W3"/>
        </a:defRPr>
      </a:lvl3pPr>
      <a:lvl4pPr marL="1200150" indent="-171450" algn="l" rtl="0" eaLnBrk="0" fontAlgn="base" hangingPunct="0">
        <a:spcBef>
          <a:spcPct val="20000"/>
        </a:spcBef>
        <a:spcAft>
          <a:spcPct val="0"/>
        </a:spcAft>
        <a:buFont typeface="Courier New" panose="02070309020205020404" pitchFamily="49" charset="0"/>
        <a:buChar char="o"/>
        <a:defRPr kern="1200">
          <a:solidFill>
            <a:schemeClr val="tx1"/>
          </a:solidFill>
          <a:latin typeface="+mn-lt"/>
          <a:ea typeface="MS PGothic" panose="020B0600070205080204" pitchFamily="34" charset="-128"/>
          <a:cs typeface="ヒラギノ角ゴ Pro W3"/>
        </a:defRPr>
      </a:lvl4pPr>
      <a:lvl5pPr marL="1543050" indent="-171450" algn="l" rtl="0" eaLnBrk="0" fontAlgn="base" hangingPunct="0">
        <a:spcBef>
          <a:spcPct val="20000"/>
        </a:spcBef>
        <a:spcAft>
          <a:spcPct val="0"/>
        </a:spcAft>
        <a:buFont typeface="Arial" panose="020B0604020202020204" pitchFamily="34" charset="0"/>
        <a:buChar char="•"/>
        <a:defRPr kern="1200">
          <a:solidFill>
            <a:schemeClr val="tx1"/>
          </a:solidFill>
          <a:latin typeface="+mn-lt"/>
          <a:ea typeface="ヒラギノ角ゴ Pro W3" charset="-128"/>
          <a:cs typeface="ヒラギノ角ゴ Pro W3" charset="-128"/>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hyperlink" Target="mailto:blajev@flightsafety.org" TargetMode="External"/><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Layout" Target="../slideLayouts/slideLayout3.xml"/><Relationship Id="rId6" Type="http://schemas.openxmlformats.org/officeDocument/2006/relationships/image" Target="../media/image6.png"/><Relationship Id="rId11" Type="http://schemas.openxmlformats.org/officeDocument/2006/relationships/hyperlink" Target="https://flightsafety.org/toolkits-resources/learning-from-all-operations/" TargetMode="External"/><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hyperlink" Target="https://asrs.arc.nasa.gov/publications/callback.html"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4261" y="766715"/>
            <a:ext cx="8295480" cy="1728225"/>
          </a:xfrm>
        </p:spPr>
        <p:txBody>
          <a:bodyPr>
            <a:noAutofit/>
          </a:bodyPr>
          <a:lstStyle/>
          <a:p>
            <a:br>
              <a:rPr lang="en-US" sz="3200" dirty="0"/>
            </a:br>
            <a:r>
              <a:rPr lang="en-US" sz="3200" b="1" dirty="0"/>
              <a:t>Strategies for Improving</a:t>
            </a:r>
            <a:br>
              <a:rPr lang="en-US" sz="3200" b="1" dirty="0"/>
            </a:br>
            <a:r>
              <a:rPr lang="en-US" sz="3200" b="1" dirty="0"/>
              <a:t>Safety Learning</a:t>
            </a:r>
            <a:endParaRPr lang="en-US" sz="3200" dirty="0"/>
          </a:p>
        </p:txBody>
      </p:sp>
      <p:sp>
        <p:nvSpPr>
          <p:cNvPr id="3" name="Subtitle 2"/>
          <p:cNvSpPr>
            <a:spLocks noGrp="1"/>
          </p:cNvSpPr>
          <p:nvPr>
            <p:ph type="subTitle" idx="1"/>
          </p:nvPr>
        </p:nvSpPr>
        <p:spPr>
          <a:xfrm>
            <a:off x="923525" y="2802180"/>
            <a:ext cx="7296949" cy="1420985"/>
          </a:xfrm>
        </p:spPr>
        <p:txBody>
          <a:bodyPr/>
          <a:lstStyle/>
          <a:p>
            <a:r>
              <a:rPr lang="en-US" sz="2800" dirty="0">
                <a:solidFill>
                  <a:schemeClr val="tx1"/>
                </a:solidFill>
              </a:rPr>
              <a:t>Jon Holbrook, PhD</a:t>
            </a:r>
          </a:p>
          <a:p>
            <a:r>
              <a:rPr lang="en-US" sz="2800" dirty="0">
                <a:solidFill>
                  <a:schemeClr val="tx1"/>
                </a:solidFill>
              </a:rPr>
              <a:t>National Aeronautics and Space Administration</a:t>
            </a:r>
          </a:p>
        </p:txBody>
      </p:sp>
    </p:spTree>
    <p:extLst>
      <p:ext uri="{BB962C8B-B14F-4D97-AF65-F5344CB8AC3E}">
        <p14:creationId xmlns:p14="http://schemas.microsoft.com/office/powerpoint/2010/main" val="21134679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780691-0295-4F03-983C-DC8190394AFC}"/>
              </a:ext>
            </a:extLst>
          </p:cNvPr>
          <p:cNvSpPr>
            <a:spLocks noGrp="1"/>
          </p:cNvSpPr>
          <p:nvPr>
            <p:ph type="title"/>
          </p:nvPr>
        </p:nvSpPr>
        <p:spPr>
          <a:xfrm>
            <a:off x="228601" y="151132"/>
            <a:ext cx="7659704" cy="461963"/>
          </a:xfrm>
        </p:spPr>
        <p:txBody>
          <a:bodyPr/>
          <a:lstStyle/>
          <a:p>
            <a:r>
              <a:rPr lang="en-US" sz="2400" b="0" dirty="0"/>
              <a:t>Learning from All Operations</a:t>
            </a:r>
          </a:p>
        </p:txBody>
      </p:sp>
      <p:pic>
        <p:nvPicPr>
          <p:cNvPr id="2" name="Picture 1">
            <a:extLst>
              <a:ext uri="{FF2B5EF4-FFF2-40B4-BE49-F238E27FC236}">
                <a16:creationId xmlns:a16="http://schemas.microsoft.com/office/drawing/2014/main" id="{7BBFE40D-BF88-4AA4-AEEC-35B101016BCE}"/>
              </a:ext>
            </a:extLst>
          </p:cNvPr>
          <p:cNvPicPr>
            <a:picLocks noChangeAspect="1"/>
          </p:cNvPicPr>
          <p:nvPr/>
        </p:nvPicPr>
        <p:blipFill>
          <a:blip r:embed="rId2"/>
          <a:stretch>
            <a:fillRect/>
          </a:stretch>
        </p:blipFill>
        <p:spPr>
          <a:xfrm>
            <a:off x="329857" y="1817418"/>
            <a:ext cx="1828800" cy="2367342"/>
          </a:xfrm>
          <a:prstGeom prst="rect">
            <a:avLst/>
          </a:prstGeom>
          <a:ln>
            <a:solidFill>
              <a:schemeClr val="tx1"/>
            </a:solidFill>
          </a:ln>
        </p:spPr>
      </p:pic>
      <p:grpSp>
        <p:nvGrpSpPr>
          <p:cNvPr id="21" name="Group 20">
            <a:extLst>
              <a:ext uri="{FF2B5EF4-FFF2-40B4-BE49-F238E27FC236}">
                <a16:creationId xmlns:a16="http://schemas.microsoft.com/office/drawing/2014/main" id="{01C5E347-3499-4A28-B71D-DBA7D919E8F9}"/>
              </a:ext>
            </a:extLst>
          </p:cNvPr>
          <p:cNvGrpSpPr/>
          <p:nvPr/>
        </p:nvGrpSpPr>
        <p:grpSpPr>
          <a:xfrm>
            <a:off x="2439534" y="785212"/>
            <a:ext cx="3451898" cy="3785619"/>
            <a:chOff x="1998865" y="1189170"/>
            <a:chExt cx="3451898" cy="3785619"/>
          </a:xfrm>
        </p:grpSpPr>
        <p:pic>
          <p:nvPicPr>
            <p:cNvPr id="18" name="Picture 17">
              <a:extLst>
                <a:ext uri="{FF2B5EF4-FFF2-40B4-BE49-F238E27FC236}">
                  <a16:creationId xmlns:a16="http://schemas.microsoft.com/office/drawing/2014/main" id="{7D092C45-9EAC-49DB-BE43-63155796BD2C}"/>
                </a:ext>
              </a:extLst>
            </p:cNvPr>
            <p:cNvPicPr>
              <a:picLocks noChangeAspect="1"/>
            </p:cNvPicPr>
            <p:nvPr/>
          </p:nvPicPr>
          <p:blipFill>
            <a:blip r:embed="rId3"/>
            <a:stretch>
              <a:fillRect/>
            </a:stretch>
          </p:blipFill>
          <p:spPr>
            <a:xfrm>
              <a:off x="4030754" y="3145989"/>
              <a:ext cx="1420009" cy="1828800"/>
            </a:xfrm>
            <a:prstGeom prst="rect">
              <a:avLst/>
            </a:prstGeom>
          </p:spPr>
        </p:pic>
        <p:pic>
          <p:nvPicPr>
            <p:cNvPr id="16" name="Picture 15">
              <a:extLst>
                <a:ext uri="{FF2B5EF4-FFF2-40B4-BE49-F238E27FC236}">
                  <a16:creationId xmlns:a16="http://schemas.microsoft.com/office/drawing/2014/main" id="{C739F815-8228-4749-8C64-11E916DCBE30}"/>
                </a:ext>
              </a:extLst>
            </p:cNvPr>
            <p:cNvPicPr>
              <a:picLocks noChangeAspect="1"/>
            </p:cNvPicPr>
            <p:nvPr/>
          </p:nvPicPr>
          <p:blipFill>
            <a:blip r:embed="rId4"/>
            <a:stretch>
              <a:fillRect/>
            </a:stretch>
          </p:blipFill>
          <p:spPr>
            <a:xfrm>
              <a:off x="3691599" y="2816820"/>
              <a:ext cx="1419528" cy="1828800"/>
            </a:xfrm>
            <a:prstGeom prst="rect">
              <a:avLst/>
            </a:prstGeom>
          </p:spPr>
        </p:pic>
        <p:pic>
          <p:nvPicPr>
            <p:cNvPr id="14" name="Picture 13">
              <a:extLst>
                <a:ext uri="{FF2B5EF4-FFF2-40B4-BE49-F238E27FC236}">
                  <a16:creationId xmlns:a16="http://schemas.microsoft.com/office/drawing/2014/main" id="{6CD928F3-2061-4F8F-9130-B3061BAA8B5C}"/>
                </a:ext>
              </a:extLst>
            </p:cNvPr>
            <p:cNvPicPr>
              <a:picLocks noChangeAspect="1"/>
            </p:cNvPicPr>
            <p:nvPr/>
          </p:nvPicPr>
          <p:blipFill>
            <a:blip r:embed="rId5"/>
            <a:stretch>
              <a:fillRect/>
            </a:stretch>
          </p:blipFill>
          <p:spPr>
            <a:xfrm>
              <a:off x="3344497" y="2494940"/>
              <a:ext cx="1419528" cy="1828800"/>
            </a:xfrm>
            <a:prstGeom prst="rect">
              <a:avLst/>
            </a:prstGeom>
          </p:spPr>
        </p:pic>
        <p:pic>
          <p:nvPicPr>
            <p:cNvPr id="12" name="Picture 11">
              <a:extLst>
                <a:ext uri="{FF2B5EF4-FFF2-40B4-BE49-F238E27FC236}">
                  <a16:creationId xmlns:a16="http://schemas.microsoft.com/office/drawing/2014/main" id="{CB42F3D3-E606-4403-9B66-63387730A79F}"/>
                </a:ext>
              </a:extLst>
            </p:cNvPr>
            <p:cNvPicPr>
              <a:picLocks noChangeAspect="1"/>
            </p:cNvPicPr>
            <p:nvPr/>
          </p:nvPicPr>
          <p:blipFill>
            <a:blip r:embed="rId6"/>
            <a:stretch>
              <a:fillRect/>
            </a:stretch>
          </p:blipFill>
          <p:spPr>
            <a:xfrm>
              <a:off x="2997395" y="2173060"/>
              <a:ext cx="1422655" cy="1828800"/>
            </a:xfrm>
            <a:prstGeom prst="rect">
              <a:avLst/>
            </a:prstGeom>
          </p:spPr>
        </p:pic>
        <p:pic>
          <p:nvPicPr>
            <p:cNvPr id="10" name="Picture 9">
              <a:extLst>
                <a:ext uri="{FF2B5EF4-FFF2-40B4-BE49-F238E27FC236}">
                  <a16:creationId xmlns:a16="http://schemas.microsoft.com/office/drawing/2014/main" id="{4E76CED2-C59D-47F3-AAC8-26ACF963229A}"/>
                </a:ext>
              </a:extLst>
            </p:cNvPr>
            <p:cNvPicPr>
              <a:picLocks noChangeAspect="1"/>
            </p:cNvPicPr>
            <p:nvPr/>
          </p:nvPicPr>
          <p:blipFill>
            <a:blip r:embed="rId7"/>
            <a:stretch>
              <a:fillRect/>
            </a:stretch>
          </p:blipFill>
          <p:spPr>
            <a:xfrm>
              <a:off x="2671143" y="1842055"/>
              <a:ext cx="1416889" cy="1828800"/>
            </a:xfrm>
            <a:prstGeom prst="rect">
              <a:avLst/>
            </a:prstGeom>
          </p:spPr>
        </p:pic>
        <p:pic>
          <p:nvPicPr>
            <p:cNvPr id="8" name="Picture 7">
              <a:extLst>
                <a:ext uri="{FF2B5EF4-FFF2-40B4-BE49-F238E27FC236}">
                  <a16:creationId xmlns:a16="http://schemas.microsoft.com/office/drawing/2014/main" id="{E56AD8EC-B2EF-488D-87B2-5A1435C108AB}"/>
                </a:ext>
              </a:extLst>
            </p:cNvPr>
            <p:cNvPicPr>
              <a:picLocks noChangeAspect="1"/>
            </p:cNvPicPr>
            <p:nvPr/>
          </p:nvPicPr>
          <p:blipFill>
            <a:blip r:embed="rId8"/>
            <a:stretch>
              <a:fillRect/>
            </a:stretch>
          </p:blipFill>
          <p:spPr>
            <a:xfrm>
              <a:off x="2340458" y="1511050"/>
              <a:ext cx="1425037" cy="1828800"/>
            </a:xfrm>
            <a:prstGeom prst="rect">
              <a:avLst/>
            </a:prstGeom>
          </p:spPr>
        </p:pic>
        <p:pic>
          <p:nvPicPr>
            <p:cNvPr id="6" name="Picture 5">
              <a:extLst>
                <a:ext uri="{FF2B5EF4-FFF2-40B4-BE49-F238E27FC236}">
                  <a16:creationId xmlns:a16="http://schemas.microsoft.com/office/drawing/2014/main" id="{29CDFD10-E0A1-496E-8DF6-75C367553FDC}"/>
                </a:ext>
              </a:extLst>
            </p:cNvPr>
            <p:cNvPicPr>
              <a:picLocks noChangeAspect="1"/>
            </p:cNvPicPr>
            <p:nvPr/>
          </p:nvPicPr>
          <p:blipFill>
            <a:blip r:embed="rId9"/>
            <a:stretch>
              <a:fillRect/>
            </a:stretch>
          </p:blipFill>
          <p:spPr>
            <a:xfrm>
              <a:off x="1998865" y="1189170"/>
              <a:ext cx="1419046" cy="1828800"/>
            </a:xfrm>
            <a:prstGeom prst="rect">
              <a:avLst/>
            </a:prstGeom>
          </p:spPr>
        </p:pic>
      </p:grpSp>
      <p:pic>
        <p:nvPicPr>
          <p:cNvPr id="20" name="Picture 19">
            <a:extLst>
              <a:ext uri="{FF2B5EF4-FFF2-40B4-BE49-F238E27FC236}">
                <a16:creationId xmlns:a16="http://schemas.microsoft.com/office/drawing/2014/main" id="{6A7181A8-5008-4012-86BA-2330D5FFB898}"/>
              </a:ext>
            </a:extLst>
          </p:cNvPr>
          <p:cNvPicPr>
            <a:picLocks noChangeAspect="1"/>
          </p:cNvPicPr>
          <p:nvPr/>
        </p:nvPicPr>
        <p:blipFill>
          <a:blip r:embed="rId10"/>
          <a:stretch>
            <a:fillRect/>
          </a:stretch>
        </p:blipFill>
        <p:spPr>
          <a:xfrm>
            <a:off x="6166825" y="1817418"/>
            <a:ext cx="1828800" cy="2363585"/>
          </a:xfrm>
          <a:prstGeom prst="rect">
            <a:avLst/>
          </a:prstGeom>
        </p:spPr>
      </p:pic>
      <p:sp>
        <p:nvSpPr>
          <p:cNvPr id="22" name="TextBox 21">
            <a:extLst>
              <a:ext uri="{FF2B5EF4-FFF2-40B4-BE49-F238E27FC236}">
                <a16:creationId xmlns:a16="http://schemas.microsoft.com/office/drawing/2014/main" id="{A6403BE7-1D63-4892-A912-BE9F2DF44E1A}"/>
              </a:ext>
            </a:extLst>
          </p:cNvPr>
          <p:cNvSpPr txBox="1"/>
          <p:nvPr/>
        </p:nvSpPr>
        <p:spPr>
          <a:xfrm>
            <a:off x="980856" y="4623036"/>
            <a:ext cx="7182287" cy="369332"/>
          </a:xfrm>
          <a:prstGeom prst="rect">
            <a:avLst/>
          </a:prstGeom>
          <a:noFill/>
        </p:spPr>
        <p:txBody>
          <a:bodyPr wrap="none" rtlCol="0">
            <a:spAutoFit/>
          </a:bodyPr>
          <a:lstStyle/>
          <a:p>
            <a:r>
              <a:rPr lang="en-US" dirty="0">
                <a:hlinkClick r:id="rId11"/>
              </a:rPr>
              <a:t>https://flightsafety.org/toolkits-resources/learning-from-all-operations/</a:t>
            </a:r>
            <a:endParaRPr lang="en-US" dirty="0"/>
          </a:p>
        </p:txBody>
      </p:sp>
      <p:pic>
        <p:nvPicPr>
          <p:cNvPr id="24" name="Picture 23">
            <a:extLst>
              <a:ext uri="{FF2B5EF4-FFF2-40B4-BE49-F238E27FC236}">
                <a16:creationId xmlns:a16="http://schemas.microsoft.com/office/drawing/2014/main" id="{E62C5767-3B41-4D71-9FC4-1F94FA665115}"/>
              </a:ext>
            </a:extLst>
          </p:cNvPr>
          <p:cNvPicPr>
            <a:picLocks noChangeAspect="1"/>
          </p:cNvPicPr>
          <p:nvPr/>
        </p:nvPicPr>
        <p:blipFill>
          <a:blip r:embed="rId12"/>
          <a:stretch>
            <a:fillRect/>
          </a:stretch>
        </p:blipFill>
        <p:spPr>
          <a:xfrm>
            <a:off x="228601" y="773690"/>
            <a:ext cx="1975330" cy="790132"/>
          </a:xfrm>
          <a:prstGeom prst="rect">
            <a:avLst/>
          </a:prstGeom>
        </p:spPr>
      </p:pic>
      <p:sp>
        <p:nvSpPr>
          <p:cNvPr id="25" name="TextBox 24">
            <a:extLst>
              <a:ext uri="{FF2B5EF4-FFF2-40B4-BE49-F238E27FC236}">
                <a16:creationId xmlns:a16="http://schemas.microsoft.com/office/drawing/2014/main" id="{7A34811E-4314-4B1E-AEA8-3A0756C05104}"/>
              </a:ext>
            </a:extLst>
          </p:cNvPr>
          <p:cNvSpPr txBox="1"/>
          <p:nvPr/>
        </p:nvSpPr>
        <p:spPr>
          <a:xfrm>
            <a:off x="488925" y="4199478"/>
            <a:ext cx="1428596" cy="369332"/>
          </a:xfrm>
          <a:prstGeom prst="rect">
            <a:avLst/>
          </a:prstGeom>
          <a:noFill/>
        </p:spPr>
        <p:txBody>
          <a:bodyPr wrap="none" rtlCol="0">
            <a:spAutoFit/>
          </a:bodyPr>
          <a:lstStyle/>
          <a:p>
            <a:r>
              <a:rPr lang="en-US" dirty="0"/>
              <a:t>White paper</a:t>
            </a:r>
          </a:p>
        </p:txBody>
      </p:sp>
      <p:sp>
        <p:nvSpPr>
          <p:cNvPr id="26" name="TextBox 25">
            <a:extLst>
              <a:ext uri="{FF2B5EF4-FFF2-40B4-BE49-F238E27FC236}">
                <a16:creationId xmlns:a16="http://schemas.microsoft.com/office/drawing/2014/main" id="{2C067D7D-35EE-49EF-AD35-B6D902951BA4}"/>
              </a:ext>
            </a:extLst>
          </p:cNvPr>
          <p:cNvSpPr txBox="1"/>
          <p:nvPr/>
        </p:nvSpPr>
        <p:spPr>
          <a:xfrm>
            <a:off x="6381347" y="4199478"/>
            <a:ext cx="1377300" cy="369332"/>
          </a:xfrm>
          <a:prstGeom prst="rect">
            <a:avLst/>
          </a:prstGeom>
          <a:noFill/>
        </p:spPr>
        <p:txBody>
          <a:bodyPr wrap="none" rtlCol="0">
            <a:spAutoFit/>
          </a:bodyPr>
          <a:lstStyle/>
          <a:p>
            <a:r>
              <a:rPr lang="en-US" dirty="0"/>
              <a:t>Case Study</a:t>
            </a:r>
          </a:p>
        </p:txBody>
      </p:sp>
      <p:sp>
        <p:nvSpPr>
          <p:cNvPr id="27" name="TextBox 26">
            <a:extLst>
              <a:ext uri="{FF2B5EF4-FFF2-40B4-BE49-F238E27FC236}">
                <a16:creationId xmlns:a16="http://schemas.microsoft.com/office/drawing/2014/main" id="{2D3B006E-FBDD-4080-9C81-0A4FF6B8BCAD}"/>
              </a:ext>
            </a:extLst>
          </p:cNvPr>
          <p:cNvSpPr txBox="1"/>
          <p:nvPr/>
        </p:nvSpPr>
        <p:spPr>
          <a:xfrm>
            <a:off x="2805370" y="4199478"/>
            <a:ext cx="1710725" cy="369332"/>
          </a:xfrm>
          <a:prstGeom prst="rect">
            <a:avLst/>
          </a:prstGeom>
          <a:noFill/>
        </p:spPr>
        <p:txBody>
          <a:bodyPr wrap="none" rtlCol="0">
            <a:spAutoFit/>
          </a:bodyPr>
          <a:lstStyle/>
          <a:p>
            <a:r>
              <a:rPr lang="en-US" dirty="0"/>
              <a:t>Concept Notes</a:t>
            </a:r>
          </a:p>
        </p:txBody>
      </p:sp>
      <p:sp>
        <p:nvSpPr>
          <p:cNvPr id="29" name="TextBox 28">
            <a:extLst>
              <a:ext uri="{FF2B5EF4-FFF2-40B4-BE49-F238E27FC236}">
                <a16:creationId xmlns:a16="http://schemas.microsoft.com/office/drawing/2014/main" id="{B863022D-E937-4B2F-A3F6-ADCAAF20C1DB}"/>
              </a:ext>
            </a:extLst>
          </p:cNvPr>
          <p:cNvSpPr txBox="1"/>
          <p:nvPr/>
        </p:nvSpPr>
        <p:spPr>
          <a:xfrm>
            <a:off x="4915603" y="833818"/>
            <a:ext cx="4015010" cy="661720"/>
          </a:xfrm>
          <a:prstGeom prst="rect">
            <a:avLst/>
          </a:prstGeom>
          <a:noFill/>
        </p:spPr>
        <p:txBody>
          <a:bodyPr wrap="none" rtlCol="0">
            <a:spAutoFit/>
          </a:bodyPr>
          <a:lstStyle/>
          <a:p>
            <a:pPr marL="0" indent="0">
              <a:lnSpc>
                <a:spcPct val="100000"/>
              </a:lnSpc>
              <a:spcBef>
                <a:spcPts val="0"/>
              </a:spcBef>
              <a:spcAft>
                <a:spcPts val="600"/>
              </a:spcAft>
              <a:buNone/>
            </a:pPr>
            <a:r>
              <a:rPr lang="en-US" sz="1600" i="1" dirty="0"/>
              <a:t>POC for the FSF LAO initiative:</a:t>
            </a:r>
          </a:p>
          <a:p>
            <a:pPr marL="0" indent="0">
              <a:lnSpc>
                <a:spcPct val="100000"/>
              </a:lnSpc>
              <a:spcBef>
                <a:spcPts val="0"/>
              </a:spcBef>
              <a:spcAft>
                <a:spcPts val="600"/>
              </a:spcAft>
              <a:buNone/>
            </a:pPr>
            <a:r>
              <a:rPr lang="en-US" sz="1600" dirty="0"/>
              <a:t>Tzvetomir Blajev (</a:t>
            </a:r>
            <a:r>
              <a:rPr lang="en-US" sz="1600" dirty="0">
                <a:hlinkClick r:id="rId13"/>
              </a:rPr>
              <a:t>blajev@flightsafety.org</a:t>
            </a:r>
            <a:r>
              <a:rPr lang="en-US" sz="1600" dirty="0"/>
              <a:t>) </a:t>
            </a:r>
          </a:p>
        </p:txBody>
      </p:sp>
    </p:spTree>
    <p:extLst>
      <p:ext uri="{BB962C8B-B14F-4D97-AF65-F5344CB8AC3E}">
        <p14:creationId xmlns:p14="http://schemas.microsoft.com/office/powerpoint/2010/main" val="11981020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780691-0295-4F03-983C-DC8190394AFC}"/>
              </a:ext>
            </a:extLst>
          </p:cNvPr>
          <p:cNvSpPr>
            <a:spLocks noGrp="1"/>
          </p:cNvSpPr>
          <p:nvPr>
            <p:ph type="title"/>
          </p:nvPr>
        </p:nvSpPr>
        <p:spPr>
          <a:xfrm>
            <a:off x="228601" y="151132"/>
            <a:ext cx="7659704" cy="461963"/>
          </a:xfrm>
        </p:spPr>
        <p:txBody>
          <a:bodyPr/>
          <a:lstStyle/>
          <a:p>
            <a:r>
              <a:rPr lang="en-US" sz="2400" b="0" dirty="0"/>
              <a:t>Expanding learning opportunities</a:t>
            </a:r>
          </a:p>
        </p:txBody>
      </p:sp>
      <p:sp>
        <p:nvSpPr>
          <p:cNvPr id="23" name="Content Placeholder 1">
            <a:extLst>
              <a:ext uri="{FF2B5EF4-FFF2-40B4-BE49-F238E27FC236}">
                <a16:creationId xmlns:a16="http://schemas.microsoft.com/office/drawing/2014/main" id="{797C5435-0B48-40C9-A5F7-6DA9407C36F6}"/>
              </a:ext>
            </a:extLst>
          </p:cNvPr>
          <p:cNvSpPr txBox="1">
            <a:spLocks/>
          </p:cNvSpPr>
          <p:nvPr/>
        </p:nvSpPr>
        <p:spPr>
          <a:xfrm>
            <a:off x="99966" y="805120"/>
            <a:ext cx="8145494" cy="4015987"/>
          </a:xfrm>
          <a:prstGeom prst="rect">
            <a:avLst/>
          </a:prstGeom>
        </p:spPr>
        <p:txBody>
          <a:bodyPr/>
          <a:lstStyle>
            <a:lvl1pPr marL="257175" indent="-257175" algn="l" rtl="0" eaLnBrk="0" fontAlgn="base" hangingPunct="0">
              <a:spcBef>
                <a:spcPct val="20000"/>
              </a:spcBef>
              <a:spcAft>
                <a:spcPct val="0"/>
              </a:spcAft>
              <a:buClr>
                <a:schemeClr val="accent5">
                  <a:lumMod val="50000"/>
                </a:schemeClr>
              </a:buClr>
              <a:buFont typeface="Wingdings" panose="05000000000000000000" pitchFamily="2" charset="2"/>
              <a:buChar char="Ø"/>
              <a:defRPr sz="1800" b="0" kern="1200">
                <a:solidFill>
                  <a:schemeClr val="tx1"/>
                </a:solidFill>
                <a:latin typeface="Helvetica" panose="020B0604020202020204" pitchFamily="34" charset="0"/>
                <a:ea typeface="ヒラギノ角ゴ Pro W3" pitchFamily="-109" charset="-128"/>
                <a:cs typeface="Helvetica" panose="020B0604020202020204" pitchFamily="34" charset="0"/>
              </a:defRPr>
            </a:lvl1pPr>
            <a:lvl2pPr marL="557213" indent="-214313" algn="l" rtl="0" eaLnBrk="0" fontAlgn="base" hangingPunct="0">
              <a:spcBef>
                <a:spcPct val="20000"/>
              </a:spcBef>
              <a:spcAft>
                <a:spcPct val="0"/>
              </a:spcAft>
              <a:buClr>
                <a:schemeClr val="accent1"/>
              </a:buClr>
              <a:buFont typeface="Arial" panose="020B0604020202020204" pitchFamily="34" charset="0"/>
              <a:buChar char="•"/>
              <a:defRPr sz="1500" kern="1200">
                <a:solidFill>
                  <a:schemeClr val="tx1"/>
                </a:solidFill>
                <a:latin typeface="Helvetica" panose="020B0604020202020204" pitchFamily="34" charset="0"/>
                <a:ea typeface="ヒラギノ角ゴ Pro W3" pitchFamily="-109" charset="-128"/>
                <a:cs typeface="Helvetica" panose="020B0604020202020204" pitchFamily="34" charset="0"/>
              </a:defRPr>
            </a:lvl2pPr>
            <a:lvl3pPr marL="857250" indent="-171450" algn="l" rtl="0" eaLnBrk="0" fontAlgn="base" hangingPunct="0">
              <a:spcBef>
                <a:spcPct val="20000"/>
              </a:spcBef>
              <a:spcAft>
                <a:spcPct val="0"/>
              </a:spcAft>
              <a:buFont typeface="Wingdings" panose="05000000000000000000" pitchFamily="2" charset="2"/>
              <a:buChar char="§"/>
              <a:defRPr sz="1350" kern="1200">
                <a:solidFill>
                  <a:schemeClr val="tx1"/>
                </a:solidFill>
                <a:latin typeface="Helvetica" panose="020B0604020202020204" pitchFamily="34" charset="0"/>
                <a:ea typeface="MS PGothic" panose="020B0600070205080204" pitchFamily="34" charset="-128"/>
                <a:cs typeface="Helvetica" panose="020B0604020202020204" pitchFamily="34" charset="0"/>
              </a:defRPr>
            </a:lvl3pPr>
            <a:lvl4pPr marL="1200150" indent="-171450" algn="l" rtl="0" eaLnBrk="0" fontAlgn="base" hangingPunct="0">
              <a:spcBef>
                <a:spcPct val="20000"/>
              </a:spcBef>
              <a:spcAft>
                <a:spcPct val="0"/>
              </a:spcAft>
              <a:buFont typeface="Courier New" panose="02070309020205020404" pitchFamily="49" charset="0"/>
              <a:buChar char="o"/>
              <a:defRPr sz="1200" kern="1200">
                <a:solidFill>
                  <a:schemeClr val="tx1"/>
                </a:solidFill>
                <a:latin typeface="Helvetica" panose="020B0604020202020204" pitchFamily="34" charset="0"/>
                <a:ea typeface="MS PGothic" panose="020B0600070205080204" pitchFamily="34" charset="-128"/>
                <a:cs typeface="Helvetica" panose="020B0604020202020204" pitchFamily="34" charset="0"/>
              </a:defRPr>
            </a:lvl4pPr>
            <a:lvl5pPr marL="1543050" indent="-171450" algn="l" rtl="0" eaLnBrk="0" fontAlgn="base" hangingPunct="0">
              <a:spcBef>
                <a:spcPct val="20000"/>
              </a:spcBef>
              <a:spcAft>
                <a:spcPct val="0"/>
              </a:spcAft>
              <a:buFont typeface="Arial" panose="020B0604020202020204" pitchFamily="34" charset="0"/>
              <a:buChar char="•"/>
              <a:defRPr sz="1200" kern="1200">
                <a:solidFill>
                  <a:schemeClr val="tx1"/>
                </a:solidFill>
                <a:latin typeface="Helvetica" panose="020B0604020202020204" pitchFamily="34" charset="0"/>
                <a:ea typeface="ヒラギノ角ゴ Pro W3" charset="-128"/>
                <a:cs typeface="Helvetica" panose="020B0604020202020204" pitchFamily="34" charset="0"/>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342900" indent="-342900" algn="l"/>
            <a:endParaRPr lang="en-US" sz="1600" b="0" i="0" u="none" strike="noStrike" baseline="0" dirty="0"/>
          </a:p>
        </p:txBody>
      </p:sp>
      <p:sp>
        <p:nvSpPr>
          <p:cNvPr id="4" name="Content Placeholder 1">
            <a:extLst>
              <a:ext uri="{FF2B5EF4-FFF2-40B4-BE49-F238E27FC236}">
                <a16:creationId xmlns:a16="http://schemas.microsoft.com/office/drawing/2014/main" id="{48721958-93AB-4AC3-95D9-2EDF6DCBCF0F}"/>
              </a:ext>
            </a:extLst>
          </p:cNvPr>
          <p:cNvSpPr>
            <a:spLocks noGrp="1"/>
          </p:cNvSpPr>
          <p:nvPr>
            <p:ph idx="1"/>
          </p:nvPr>
        </p:nvSpPr>
        <p:spPr>
          <a:xfrm>
            <a:off x="228601" y="805120"/>
            <a:ext cx="7991874" cy="3917310"/>
          </a:xfrm>
        </p:spPr>
        <p:txBody>
          <a:bodyPr/>
          <a:lstStyle/>
          <a:p>
            <a:pPr marL="341313" indent="-341313">
              <a:spcBef>
                <a:spcPts val="600"/>
              </a:spcBef>
            </a:pPr>
            <a:r>
              <a:rPr lang="en-US" sz="2000" dirty="0"/>
              <a:t>Build upon or complement existing approaches to collect, analyze, manage, &amp; disseminate safety data</a:t>
            </a:r>
          </a:p>
          <a:p>
            <a:pPr marL="568325" lvl="1" indent="-222250">
              <a:spcBef>
                <a:spcPts val="600"/>
              </a:spcBef>
            </a:pPr>
            <a:r>
              <a:rPr lang="en-US" sz="1800" dirty="0"/>
              <a:t>Observations of work</a:t>
            </a:r>
          </a:p>
          <a:p>
            <a:pPr marL="568325" lvl="1" indent="-222250">
              <a:spcBef>
                <a:spcPts val="600"/>
              </a:spcBef>
            </a:pPr>
            <a:r>
              <a:rPr lang="en-US" sz="1800" dirty="0"/>
              <a:t>Event investigation</a:t>
            </a:r>
          </a:p>
          <a:p>
            <a:pPr marL="568325" lvl="1" indent="-222250">
              <a:spcBef>
                <a:spcPts val="600"/>
              </a:spcBef>
            </a:pPr>
            <a:r>
              <a:rPr lang="en-US" sz="1800" dirty="0"/>
              <a:t>Surveys &amp; audits</a:t>
            </a:r>
          </a:p>
          <a:p>
            <a:pPr marL="568325" lvl="1" indent="-222250">
              <a:spcBef>
                <a:spcPts val="600"/>
              </a:spcBef>
            </a:pPr>
            <a:r>
              <a:rPr lang="en-US" sz="1800" dirty="0"/>
              <a:t>Expanded use of system data</a:t>
            </a:r>
          </a:p>
          <a:p>
            <a:pPr marL="347663" indent="-347663">
              <a:spcBef>
                <a:spcPts val="1200"/>
              </a:spcBef>
            </a:pPr>
            <a:r>
              <a:rPr lang="en-US" sz="2000" dirty="0"/>
              <a:t>What are the learning principles that help us get the most out of those safety data?</a:t>
            </a:r>
          </a:p>
        </p:txBody>
      </p:sp>
      <p:sp>
        <p:nvSpPr>
          <p:cNvPr id="5" name="TextBox 4">
            <a:extLst>
              <a:ext uri="{FF2B5EF4-FFF2-40B4-BE49-F238E27FC236}">
                <a16:creationId xmlns:a16="http://schemas.microsoft.com/office/drawing/2014/main" id="{5BED0E74-D1C7-46B7-B451-CE3388FA2BF2}"/>
              </a:ext>
            </a:extLst>
          </p:cNvPr>
          <p:cNvSpPr txBox="1"/>
          <p:nvPr/>
        </p:nvSpPr>
        <p:spPr>
          <a:xfrm>
            <a:off x="512983" y="3800710"/>
            <a:ext cx="7669087" cy="461665"/>
          </a:xfrm>
          <a:prstGeom prst="rect">
            <a:avLst/>
          </a:prstGeom>
          <a:noFill/>
        </p:spPr>
        <p:txBody>
          <a:bodyPr wrap="none" rtlCol="0">
            <a:spAutoFit/>
          </a:bodyPr>
          <a:lstStyle/>
          <a:p>
            <a:r>
              <a:rPr lang="en-US" sz="2400" b="1" dirty="0">
                <a:solidFill>
                  <a:schemeClr val="accent3">
                    <a:lumMod val="75000"/>
                  </a:schemeClr>
                </a:solidFill>
                <a:latin typeface="Comic Sans MS" panose="030F0702030302020204" pitchFamily="66" charset="0"/>
              </a:rPr>
              <a:t>How do we turn safety </a:t>
            </a:r>
            <a:r>
              <a:rPr lang="en-US" sz="2400" b="1" i="1" dirty="0">
                <a:solidFill>
                  <a:schemeClr val="accent3">
                    <a:lumMod val="75000"/>
                  </a:schemeClr>
                </a:solidFill>
                <a:latin typeface="Comic Sans MS" panose="030F0702030302020204" pitchFamily="66" charset="0"/>
              </a:rPr>
              <a:t>data</a:t>
            </a:r>
            <a:r>
              <a:rPr lang="en-US" sz="2400" b="1" dirty="0">
                <a:solidFill>
                  <a:schemeClr val="accent3">
                    <a:lumMod val="75000"/>
                  </a:schemeClr>
                </a:solidFill>
                <a:latin typeface="Comic Sans MS" panose="030F0702030302020204" pitchFamily="66" charset="0"/>
              </a:rPr>
              <a:t> into safety </a:t>
            </a:r>
            <a:r>
              <a:rPr lang="en-US" sz="2400" b="1" i="1" dirty="0">
                <a:solidFill>
                  <a:schemeClr val="accent3">
                    <a:lumMod val="75000"/>
                  </a:schemeClr>
                </a:solidFill>
                <a:latin typeface="Comic Sans MS" panose="030F0702030302020204" pitchFamily="66" charset="0"/>
              </a:rPr>
              <a:t>learning</a:t>
            </a:r>
            <a:r>
              <a:rPr lang="en-US" sz="2400" b="1" dirty="0">
                <a:solidFill>
                  <a:schemeClr val="accent3">
                    <a:lumMod val="75000"/>
                  </a:schemeClr>
                </a:solidFill>
                <a:latin typeface="Comic Sans MS" panose="030F0702030302020204" pitchFamily="66" charset="0"/>
              </a:rPr>
              <a:t>?</a:t>
            </a:r>
          </a:p>
        </p:txBody>
      </p:sp>
    </p:spTree>
    <p:extLst>
      <p:ext uri="{BB962C8B-B14F-4D97-AF65-F5344CB8AC3E}">
        <p14:creationId xmlns:p14="http://schemas.microsoft.com/office/powerpoint/2010/main" val="7129966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780691-0295-4F03-983C-DC8190394AFC}"/>
              </a:ext>
            </a:extLst>
          </p:cNvPr>
          <p:cNvSpPr>
            <a:spLocks noGrp="1"/>
          </p:cNvSpPr>
          <p:nvPr>
            <p:ph type="title"/>
          </p:nvPr>
        </p:nvSpPr>
        <p:spPr>
          <a:xfrm>
            <a:off x="228601" y="151132"/>
            <a:ext cx="7659704" cy="461963"/>
          </a:xfrm>
        </p:spPr>
        <p:txBody>
          <a:bodyPr/>
          <a:lstStyle/>
          <a:p>
            <a:r>
              <a:rPr lang="en-US" sz="2400" b="0" dirty="0"/>
              <a:t>Incorporate learning from success &amp; failure in debriefs</a:t>
            </a:r>
          </a:p>
        </p:txBody>
      </p:sp>
      <p:sp>
        <p:nvSpPr>
          <p:cNvPr id="23" name="Content Placeholder 1">
            <a:extLst>
              <a:ext uri="{FF2B5EF4-FFF2-40B4-BE49-F238E27FC236}">
                <a16:creationId xmlns:a16="http://schemas.microsoft.com/office/drawing/2014/main" id="{797C5435-0B48-40C9-A5F7-6DA9407C36F6}"/>
              </a:ext>
            </a:extLst>
          </p:cNvPr>
          <p:cNvSpPr txBox="1">
            <a:spLocks/>
          </p:cNvSpPr>
          <p:nvPr/>
        </p:nvSpPr>
        <p:spPr>
          <a:xfrm>
            <a:off x="99966" y="805120"/>
            <a:ext cx="8145494" cy="4015987"/>
          </a:xfrm>
          <a:prstGeom prst="rect">
            <a:avLst/>
          </a:prstGeom>
        </p:spPr>
        <p:txBody>
          <a:bodyPr/>
          <a:lstStyle>
            <a:lvl1pPr marL="257175" indent="-257175" algn="l" rtl="0" eaLnBrk="0" fontAlgn="base" hangingPunct="0">
              <a:spcBef>
                <a:spcPct val="20000"/>
              </a:spcBef>
              <a:spcAft>
                <a:spcPct val="0"/>
              </a:spcAft>
              <a:buClr>
                <a:schemeClr val="accent5">
                  <a:lumMod val="50000"/>
                </a:schemeClr>
              </a:buClr>
              <a:buFont typeface="Wingdings" panose="05000000000000000000" pitchFamily="2" charset="2"/>
              <a:buChar char="Ø"/>
              <a:defRPr sz="1800" b="0" kern="1200">
                <a:solidFill>
                  <a:schemeClr val="tx1"/>
                </a:solidFill>
                <a:latin typeface="Helvetica" panose="020B0604020202020204" pitchFamily="34" charset="0"/>
                <a:ea typeface="ヒラギノ角ゴ Pro W3" pitchFamily="-109" charset="-128"/>
                <a:cs typeface="Helvetica" panose="020B0604020202020204" pitchFamily="34" charset="0"/>
              </a:defRPr>
            </a:lvl1pPr>
            <a:lvl2pPr marL="557213" indent="-214313" algn="l" rtl="0" eaLnBrk="0" fontAlgn="base" hangingPunct="0">
              <a:spcBef>
                <a:spcPct val="20000"/>
              </a:spcBef>
              <a:spcAft>
                <a:spcPct val="0"/>
              </a:spcAft>
              <a:buClr>
                <a:schemeClr val="accent1"/>
              </a:buClr>
              <a:buFont typeface="Arial" panose="020B0604020202020204" pitchFamily="34" charset="0"/>
              <a:buChar char="•"/>
              <a:defRPr sz="1500" kern="1200">
                <a:solidFill>
                  <a:schemeClr val="tx1"/>
                </a:solidFill>
                <a:latin typeface="Helvetica" panose="020B0604020202020204" pitchFamily="34" charset="0"/>
                <a:ea typeface="ヒラギノ角ゴ Pro W3" pitchFamily="-109" charset="-128"/>
                <a:cs typeface="Helvetica" panose="020B0604020202020204" pitchFamily="34" charset="0"/>
              </a:defRPr>
            </a:lvl2pPr>
            <a:lvl3pPr marL="857250" indent="-171450" algn="l" rtl="0" eaLnBrk="0" fontAlgn="base" hangingPunct="0">
              <a:spcBef>
                <a:spcPct val="20000"/>
              </a:spcBef>
              <a:spcAft>
                <a:spcPct val="0"/>
              </a:spcAft>
              <a:buFont typeface="Wingdings" panose="05000000000000000000" pitchFamily="2" charset="2"/>
              <a:buChar char="§"/>
              <a:defRPr sz="1350" kern="1200">
                <a:solidFill>
                  <a:schemeClr val="tx1"/>
                </a:solidFill>
                <a:latin typeface="Helvetica" panose="020B0604020202020204" pitchFamily="34" charset="0"/>
                <a:ea typeface="MS PGothic" panose="020B0600070205080204" pitchFamily="34" charset="-128"/>
                <a:cs typeface="Helvetica" panose="020B0604020202020204" pitchFamily="34" charset="0"/>
              </a:defRPr>
            </a:lvl3pPr>
            <a:lvl4pPr marL="1200150" indent="-171450" algn="l" rtl="0" eaLnBrk="0" fontAlgn="base" hangingPunct="0">
              <a:spcBef>
                <a:spcPct val="20000"/>
              </a:spcBef>
              <a:spcAft>
                <a:spcPct val="0"/>
              </a:spcAft>
              <a:buFont typeface="Courier New" panose="02070309020205020404" pitchFamily="49" charset="0"/>
              <a:buChar char="o"/>
              <a:defRPr sz="1200" kern="1200">
                <a:solidFill>
                  <a:schemeClr val="tx1"/>
                </a:solidFill>
                <a:latin typeface="Helvetica" panose="020B0604020202020204" pitchFamily="34" charset="0"/>
                <a:ea typeface="MS PGothic" panose="020B0600070205080204" pitchFamily="34" charset="-128"/>
                <a:cs typeface="Helvetica" panose="020B0604020202020204" pitchFamily="34" charset="0"/>
              </a:defRPr>
            </a:lvl4pPr>
            <a:lvl5pPr marL="1543050" indent="-171450" algn="l" rtl="0" eaLnBrk="0" fontAlgn="base" hangingPunct="0">
              <a:spcBef>
                <a:spcPct val="20000"/>
              </a:spcBef>
              <a:spcAft>
                <a:spcPct val="0"/>
              </a:spcAft>
              <a:buFont typeface="Arial" panose="020B0604020202020204" pitchFamily="34" charset="0"/>
              <a:buChar char="•"/>
              <a:defRPr sz="1200" kern="1200">
                <a:solidFill>
                  <a:schemeClr val="tx1"/>
                </a:solidFill>
                <a:latin typeface="Helvetica" panose="020B0604020202020204" pitchFamily="34" charset="0"/>
                <a:ea typeface="ヒラギノ角ゴ Pro W3" charset="-128"/>
                <a:cs typeface="Helvetica" panose="020B0604020202020204" pitchFamily="34" charset="0"/>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342900" indent="-342900" algn="l"/>
            <a:endParaRPr lang="en-US" sz="1600" b="0" i="0" u="none" strike="noStrike" baseline="0" dirty="0"/>
          </a:p>
        </p:txBody>
      </p:sp>
      <p:sp>
        <p:nvSpPr>
          <p:cNvPr id="4" name="Content Placeholder 1">
            <a:extLst>
              <a:ext uri="{FF2B5EF4-FFF2-40B4-BE49-F238E27FC236}">
                <a16:creationId xmlns:a16="http://schemas.microsoft.com/office/drawing/2014/main" id="{11A65278-18CF-4915-A374-007EF4517187}"/>
              </a:ext>
            </a:extLst>
          </p:cNvPr>
          <p:cNvSpPr>
            <a:spLocks noGrp="1"/>
          </p:cNvSpPr>
          <p:nvPr>
            <p:ph idx="1"/>
          </p:nvPr>
        </p:nvSpPr>
        <p:spPr>
          <a:xfrm>
            <a:off x="228601" y="805120"/>
            <a:ext cx="3882539" cy="3917310"/>
          </a:xfrm>
        </p:spPr>
        <p:txBody>
          <a:bodyPr/>
          <a:lstStyle/>
          <a:p>
            <a:pPr marL="0" indent="0">
              <a:spcBef>
                <a:spcPts val="600"/>
              </a:spcBef>
              <a:buNone/>
            </a:pPr>
            <a:r>
              <a:rPr lang="en-US" sz="1600" i="1" dirty="0"/>
              <a:t>After-Event Reviews: Drawing Lessons From Successful and Failed Experience </a:t>
            </a:r>
            <a:r>
              <a:rPr lang="en-US" sz="1600" dirty="0"/>
              <a:t>(</a:t>
            </a:r>
            <a:r>
              <a:rPr lang="pt-BR" sz="1600" dirty="0"/>
              <a:t>Ellis &amp; Davidi, 2005).</a:t>
            </a:r>
            <a:endParaRPr lang="en-US" sz="1600" dirty="0"/>
          </a:p>
          <a:p>
            <a:pPr marL="341313" indent="-341313">
              <a:spcBef>
                <a:spcPts val="600"/>
              </a:spcBef>
            </a:pPr>
            <a:r>
              <a:rPr lang="en-US" sz="1400" dirty="0"/>
              <a:t>Soldiers’ navigation performance improved more when debriefed on failures and successes compared with only failures </a:t>
            </a:r>
          </a:p>
          <a:p>
            <a:pPr marL="341313" indent="-341313">
              <a:spcBef>
                <a:spcPts val="600"/>
              </a:spcBef>
            </a:pPr>
            <a:r>
              <a:rPr lang="en-US" sz="1400" dirty="0"/>
              <a:t>Before the study, soldiers’ mental models of failed events were richer than for successful events, but this gap closed after the study</a:t>
            </a:r>
          </a:p>
        </p:txBody>
      </p:sp>
      <p:sp>
        <p:nvSpPr>
          <p:cNvPr id="5" name="Content Placeholder 1">
            <a:extLst>
              <a:ext uri="{FF2B5EF4-FFF2-40B4-BE49-F238E27FC236}">
                <a16:creationId xmlns:a16="http://schemas.microsoft.com/office/drawing/2014/main" id="{D59D8A05-14AF-4AAC-8964-454625760C81}"/>
              </a:ext>
            </a:extLst>
          </p:cNvPr>
          <p:cNvSpPr txBox="1">
            <a:spLocks/>
          </p:cNvSpPr>
          <p:nvPr/>
        </p:nvSpPr>
        <p:spPr>
          <a:xfrm>
            <a:off x="4219977" y="1305191"/>
            <a:ext cx="3882539" cy="3455644"/>
          </a:xfrm>
          <a:prstGeom prst="rect">
            <a:avLst/>
          </a:prstGeom>
        </p:spPr>
        <p:txBody>
          <a:bodyPr/>
          <a:lstStyle>
            <a:lvl1pPr marL="257175" indent="-257175" algn="l" rtl="0" eaLnBrk="0" fontAlgn="base" hangingPunct="0">
              <a:spcBef>
                <a:spcPct val="20000"/>
              </a:spcBef>
              <a:spcAft>
                <a:spcPct val="0"/>
              </a:spcAft>
              <a:buClr>
                <a:schemeClr val="accent5">
                  <a:lumMod val="50000"/>
                </a:schemeClr>
              </a:buClr>
              <a:buFont typeface="Wingdings" panose="05000000000000000000" pitchFamily="2" charset="2"/>
              <a:buChar char="Ø"/>
              <a:defRPr sz="1800" b="0" kern="1200">
                <a:solidFill>
                  <a:schemeClr val="tx1"/>
                </a:solidFill>
                <a:latin typeface="Helvetica" panose="020B0604020202020204" pitchFamily="34" charset="0"/>
                <a:ea typeface="ヒラギノ角ゴ Pro W3" pitchFamily="-109" charset="-128"/>
                <a:cs typeface="Helvetica" panose="020B0604020202020204" pitchFamily="34" charset="0"/>
              </a:defRPr>
            </a:lvl1pPr>
            <a:lvl2pPr marL="557213" indent="-214313" algn="l" rtl="0" eaLnBrk="0" fontAlgn="base" hangingPunct="0">
              <a:spcBef>
                <a:spcPct val="20000"/>
              </a:spcBef>
              <a:spcAft>
                <a:spcPct val="0"/>
              </a:spcAft>
              <a:buClr>
                <a:schemeClr val="accent1"/>
              </a:buClr>
              <a:buFont typeface="Arial" panose="020B0604020202020204" pitchFamily="34" charset="0"/>
              <a:buChar char="•"/>
              <a:defRPr sz="1500" kern="1200">
                <a:solidFill>
                  <a:schemeClr val="tx1"/>
                </a:solidFill>
                <a:latin typeface="Helvetica" panose="020B0604020202020204" pitchFamily="34" charset="0"/>
                <a:ea typeface="ヒラギノ角ゴ Pro W3" pitchFamily="-109" charset="-128"/>
                <a:cs typeface="Helvetica" panose="020B0604020202020204" pitchFamily="34" charset="0"/>
              </a:defRPr>
            </a:lvl2pPr>
            <a:lvl3pPr marL="857250" indent="-171450" algn="l" rtl="0" eaLnBrk="0" fontAlgn="base" hangingPunct="0">
              <a:spcBef>
                <a:spcPct val="20000"/>
              </a:spcBef>
              <a:spcAft>
                <a:spcPct val="0"/>
              </a:spcAft>
              <a:buFont typeface="Wingdings" panose="05000000000000000000" pitchFamily="2" charset="2"/>
              <a:buChar char="§"/>
              <a:defRPr sz="1350" kern="1200">
                <a:solidFill>
                  <a:schemeClr val="tx1"/>
                </a:solidFill>
                <a:latin typeface="Helvetica" panose="020B0604020202020204" pitchFamily="34" charset="0"/>
                <a:ea typeface="MS PGothic" panose="020B0600070205080204" pitchFamily="34" charset="-128"/>
                <a:cs typeface="Helvetica" panose="020B0604020202020204" pitchFamily="34" charset="0"/>
              </a:defRPr>
            </a:lvl3pPr>
            <a:lvl4pPr marL="1200150" indent="-171450" algn="l" rtl="0" eaLnBrk="0" fontAlgn="base" hangingPunct="0">
              <a:spcBef>
                <a:spcPct val="20000"/>
              </a:spcBef>
              <a:spcAft>
                <a:spcPct val="0"/>
              </a:spcAft>
              <a:buFont typeface="Courier New" panose="02070309020205020404" pitchFamily="49" charset="0"/>
              <a:buChar char="o"/>
              <a:defRPr sz="1200" kern="1200">
                <a:solidFill>
                  <a:schemeClr val="tx1"/>
                </a:solidFill>
                <a:latin typeface="Helvetica" panose="020B0604020202020204" pitchFamily="34" charset="0"/>
                <a:ea typeface="MS PGothic" panose="020B0600070205080204" pitchFamily="34" charset="-128"/>
                <a:cs typeface="Helvetica" panose="020B0604020202020204" pitchFamily="34" charset="0"/>
              </a:defRPr>
            </a:lvl4pPr>
            <a:lvl5pPr marL="1543050" indent="-171450" algn="l" rtl="0" eaLnBrk="0" fontAlgn="base" hangingPunct="0">
              <a:spcBef>
                <a:spcPct val="20000"/>
              </a:spcBef>
              <a:spcAft>
                <a:spcPct val="0"/>
              </a:spcAft>
              <a:buFont typeface="Arial" panose="020B0604020202020204" pitchFamily="34" charset="0"/>
              <a:buChar char="•"/>
              <a:defRPr sz="1200" kern="1200">
                <a:solidFill>
                  <a:schemeClr val="tx1"/>
                </a:solidFill>
                <a:latin typeface="Helvetica" panose="020B0604020202020204" pitchFamily="34" charset="0"/>
                <a:ea typeface="ヒラギノ角ゴ Pro W3" charset="-128"/>
                <a:cs typeface="Helvetica" panose="020B0604020202020204" pitchFamily="34" charset="0"/>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285750" indent="-285750">
              <a:spcBef>
                <a:spcPts val="600"/>
              </a:spcBef>
            </a:pPr>
            <a:r>
              <a:rPr lang="en-US" dirty="0"/>
              <a:t>Structured debriefs could include</a:t>
            </a:r>
          </a:p>
          <a:p>
            <a:pPr marL="460375" lvl="1" indent="-174625">
              <a:spcBef>
                <a:spcPts val="300"/>
              </a:spcBef>
            </a:pPr>
            <a:r>
              <a:rPr lang="en-US" sz="1600" dirty="0"/>
              <a:t>What was planned and expected to happen? </a:t>
            </a:r>
          </a:p>
          <a:p>
            <a:pPr marL="460375" lvl="1" indent="-174625">
              <a:spcBef>
                <a:spcPts val="300"/>
              </a:spcBef>
            </a:pPr>
            <a:r>
              <a:rPr lang="en-US" sz="1600" dirty="0"/>
              <a:t>What actually happened? </a:t>
            </a:r>
          </a:p>
          <a:p>
            <a:pPr marL="460375" lvl="1" indent="-174625">
              <a:spcBef>
                <a:spcPts val="300"/>
              </a:spcBef>
            </a:pPr>
            <a:r>
              <a:rPr lang="en-US" sz="1600" dirty="0"/>
              <a:t>What surprised us? </a:t>
            </a:r>
          </a:p>
          <a:p>
            <a:pPr marL="460375" lvl="1" indent="-174625">
              <a:spcBef>
                <a:spcPts val="300"/>
              </a:spcBef>
            </a:pPr>
            <a:r>
              <a:rPr lang="en-US" sz="1600" dirty="0"/>
              <a:t>What went well and why? </a:t>
            </a:r>
          </a:p>
          <a:p>
            <a:pPr marL="460375" lvl="1" indent="-174625">
              <a:spcBef>
                <a:spcPts val="300"/>
              </a:spcBef>
            </a:pPr>
            <a:r>
              <a:rPr lang="en-US" sz="1600" dirty="0"/>
              <a:t>What can be improved and how? </a:t>
            </a:r>
          </a:p>
          <a:p>
            <a:pPr marL="460375" lvl="1" indent="-174625">
              <a:spcBef>
                <a:spcPts val="300"/>
              </a:spcBef>
            </a:pPr>
            <a:r>
              <a:rPr lang="en-US" sz="1600" dirty="0"/>
              <a:t>What did we learn that would help others? </a:t>
            </a:r>
          </a:p>
          <a:p>
            <a:pPr marL="460375" lvl="1" indent="-174625">
              <a:spcBef>
                <a:spcPts val="300"/>
              </a:spcBef>
            </a:pPr>
            <a:r>
              <a:rPr lang="en-US" sz="1600" dirty="0"/>
              <a:t>Probes of trade-off decisions, such as “When we decided to [take action X], how did it turn out?” </a:t>
            </a:r>
          </a:p>
        </p:txBody>
      </p:sp>
      <p:cxnSp>
        <p:nvCxnSpPr>
          <p:cNvPr id="6" name="Straight Connector 5">
            <a:extLst>
              <a:ext uri="{FF2B5EF4-FFF2-40B4-BE49-F238E27FC236}">
                <a16:creationId xmlns:a16="http://schemas.microsoft.com/office/drawing/2014/main" id="{805CAC20-CB16-4129-B969-7FB6AB5EE6E2}"/>
              </a:ext>
            </a:extLst>
          </p:cNvPr>
          <p:cNvCxnSpPr/>
          <p:nvPr/>
        </p:nvCxnSpPr>
        <p:spPr>
          <a:xfrm>
            <a:off x="4187950" y="920335"/>
            <a:ext cx="0" cy="374904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C67D1381-26CC-4902-AD3F-3E55CF392576}"/>
              </a:ext>
            </a:extLst>
          </p:cNvPr>
          <p:cNvPicPr>
            <a:picLocks noChangeAspect="1"/>
          </p:cNvPicPr>
          <p:nvPr/>
        </p:nvPicPr>
        <p:blipFill>
          <a:blip r:embed="rId2"/>
          <a:stretch>
            <a:fillRect/>
          </a:stretch>
        </p:blipFill>
        <p:spPr>
          <a:xfrm>
            <a:off x="961930" y="3326573"/>
            <a:ext cx="2312205" cy="1531836"/>
          </a:xfrm>
          <a:prstGeom prst="rect">
            <a:avLst/>
          </a:prstGeom>
        </p:spPr>
      </p:pic>
      <p:sp>
        <p:nvSpPr>
          <p:cNvPr id="9" name="TextBox 8">
            <a:extLst>
              <a:ext uri="{FF2B5EF4-FFF2-40B4-BE49-F238E27FC236}">
                <a16:creationId xmlns:a16="http://schemas.microsoft.com/office/drawing/2014/main" id="{59A3C9A4-1C6C-4FCC-9FEA-CEA3F67A5BBF}"/>
              </a:ext>
            </a:extLst>
          </p:cNvPr>
          <p:cNvSpPr txBox="1"/>
          <p:nvPr/>
        </p:nvSpPr>
        <p:spPr>
          <a:xfrm>
            <a:off x="1115550" y="4814226"/>
            <a:ext cx="2268570" cy="215444"/>
          </a:xfrm>
          <a:prstGeom prst="rect">
            <a:avLst/>
          </a:prstGeom>
          <a:noFill/>
        </p:spPr>
        <p:txBody>
          <a:bodyPr wrap="none" rtlCol="0">
            <a:spAutoFit/>
          </a:bodyPr>
          <a:lstStyle/>
          <a:p>
            <a:r>
              <a:rPr lang="en-US" sz="800" dirty="0"/>
              <a:t>Image credit: US Army (2008). Public Domain</a:t>
            </a:r>
          </a:p>
        </p:txBody>
      </p:sp>
      <p:sp>
        <p:nvSpPr>
          <p:cNvPr id="11" name="TextBox 10">
            <a:extLst>
              <a:ext uri="{FF2B5EF4-FFF2-40B4-BE49-F238E27FC236}">
                <a16:creationId xmlns:a16="http://schemas.microsoft.com/office/drawing/2014/main" id="{48C8958A-078A-4D0A-9307-FD8A05024A41}"/>
              </a:ext>
            </a:extLst>
          </p:cNvPr>
          <p:cNvSpPr txBox="1"/>
          <p:nvPr/>
        </p:nvSpPr>
        <p:spPr>
          <a:xfrm>
            <a:off x="4640125" y="805120"/>
            <a:ext cx="2999539" cy="461665"/>
          </a:xfrm>
          <a:prstGeom prst="rect">
            <a:avLst/>
          </a:prstGeom>
          <a:noFill/>
        </p:spPr>
        <p:txBody>
          <a:bodyPr wrap="none" rtlCol="0">
            <a:spAutoFit/>
          </a:bodyPr>
          <a:lstStyle/>
          <a:p>
            <a:r>
              <a:rPr lang="en-US" sz="2400" b="1" dirty="0">
                <a:solidFill>
                  <a:schemeClr val="accent3">
                    <a:lumMod val="75000"/>
                  </a:schemeClr>
                </a:solidFill>
                <a:latin typeface="Comic Sans MS" panose="030F0702030302020204" pitchFamily="66" charset="0"/>
              </a:rPr>
              <a:t>What Can You Do?</a:t>
            </a:r>
          </a:p>
        </p:txBody>
      </p:sp>
    </p:spTree>
    <p:extLst>
      <p:ext uri="{BB962C8B-B14F-4D97-AF65-F5344CB8AC3E}">
        <p14:creationId xmlns:p14="http://schemas.microsoft.com/office/powerpoint/2010/main" val="42828135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780691-0295-4F03-983C-DC8190394AFC}"/>
              </a:ext>
            </a:extLst>
          </p:cNvPr>
          <p:cNvSpPr>
            <a:spLocks noGrp="1"/>
          </p:cNvSpPr>
          <p:nvPr>
            <p:ph type="title"/>
          </p:nvPr>
        </p:nvSpPr>
        <p:spPr>
          <a:xfrm>
            <a:off x="228601" y="151132"/>
            <a:ext cx="7659704" cy="461963"/>
          </a:xfrm>
        </p:spPr>
        <p:txBody>
          <a:bodyPr/>
          <a:lstStyle/>
          <a:p>
            <a:r>
              <a:rPr lang="en-US" sz="2400" b="0" dirty="0"/>
              <a:t>Use of stories to support learning</a:t>
            </a:r>
          </a:p>
        </p:txBody>
      </p:sp>
      <p:sp>
        <p:nvSpPr>
          <p:cNvPr id="23" name="Content Placeholder 1">
            <a:extLst>
              <a:ext uri="{FF2B5EF4-FFF2-40B4-BE49-F238E27FC236}">
                <a16:creationId xmlns:a16="http://schemas.microsoft.com/office/drawing/2014/main" id="{797C5435-0B48-40C9-A5F7-6DA9407C36F6}"/>
              </a:ext>
            </a:extLst>
          </p:cNvPr>
          <p:cNvSpPr txBox="1">
            <a:spLocks/>
          </p:cNvSpPr>
          <p:nvPr/>
        </p:nvSpPr>
        <p:spPr>
          <a:xfrm>
            <a:off x="99966" y="805120"/>
            <a:ext cx="8145494" cy="4015987"/>
          </a:xfrm>
          <a:prstGeom prst="rect">
            <a:avLst/>
          </a:prstGeom>
        </p:spPr>
        <p:txBody>
          <a:bodyPr/>
          <a:lstStyle>
            <a:lvl1pPr marL="257175" indent="-257175" algn="l" rtl="0" eaLnBrk="0" fontAlgn="base" hangingPunct="0">
              <a:spcBef>
                <a:spcPct val="20000"/>
              </a:spcBef>
              <a:spcAft>
                <a:spcPct val="0"/>
              </a:spcAft>
              <a:buClr>
                <a:schemeClr val="accent5">
                  <a:lumMod val="50000"/>
                </a:schemeClr>
              </a:buClr>
              <a:buFont typeface="Wingdings" panose="05000000000000000000" pitchFamily="2" charset="2"/>
              <a:buChar char="Ø"/>
              <a:defRPr sz="1800" b="0" kern="1200">
                <a:solidFill>
                  <a:schemeClr val="tx1"/>
                </a:solidFill>
                <a:latin typeface="Helvetica" panose="020B0604020202020204" pitchFamily="34" charset="0"/>
                <a:ea typeface="ヒラギノ角ゴ Pro W3" pitchFamily="-109" charset="-128"/>
                <a:cs typeface="Helvetica" panose="020B0604020202020204" pitchFamily="34" charset="0"/>
              </a:defRPr>
            </a:lvl1pPr>
            <a:lvl2pPr marL="557213" indent="-214313" algn="l" rtl="0" eaLnBrk="0" fontAlgn="base" hangingPunct="0">
              <a:spcBef>
                <a:spcPct val="20000"/>
              </a:spcBef>
              <a:spcAft>
                <a:spcPct val="0"/>
              </a:spcAft>
              <a:buClr>
                <a:schemeClr val="accent1"/>
              </a:buClr>
              <a:buFont typeface="Arial" panose="020B0604020202020204" pitchFamily="34" charset="0"/>
              <a:buChar char="•"/>
              <a:defRPr sz="1500" kern="1200">
                <a:solidFill>
                  <a:schemeClr val="tx1"/>
                </a:solidFill>
                <a:latin typeface="Helvetica" panose="020B0604020202020204" pitchFamily="34" charset="0"/>
                <a:ea typeface="ヒラギノ角ゴ Pro W3" pitchFamily="-109" charset="-128"/>
                <a:cs typeface="Helvetica" panose="020B0604020202020204" pitchFamily="34" charset="0"/>
              </a:defRPr>
            </a:lvl2pPr>
            <a:lvl3pPr marL="857250" indent="-171450" algn="l" rtl="0" eaLnBrk="0" fontAlgn="base" hangingPunct="0">
              <a:spcBef>
                <a:spcPct val="20000"/>
              </a:spcBef>
              <a:spcAft>
                <a:spcPct val="0"/>
              </a:spcAft>
              <a:buFont typeface="Wingdings" panose="05000000000000000000" pitchFamily="2" charset="2"/>
              <a:buChar char="§"/>
              <a:defRPr sz="1350" kern="1200">
                <a:solidFill>
                  <a:schemeClr val="tx1"/>
                </a:solidFill>
                <a:latin typeface="Helvetica" panose="020B0604020202020204" pitchFamily="34" charset="0"/>
                <a:ea typeface="MS PGothic" panose="020B0600070205080204" pitchFamily="34" charset="-128"/>
                <a:cs typeface="Helvetica" panose="020B0604020202020204" pitchFamily="34" charset="0"/>
              </a:defRPr>
            </a:lvl3pPr>
            <a:lvl4pPr marL="1200150" indent="-171450" algn="l" rtl="0" eaLnBrk="0" fontAlgn="base" hangingPunct="0">
              <a:spcBef>
                <a:spcPct val="20000"/>
              </a:spcBef>
              <a:spcAft>
                <a:spcPct val="0"/>
              </a:spcAft>
              <a:buFont typeface="Courier New" panose="02070309020205020404" pitchFamily="49" charset="0"/>
              <a:buChar char="o"/>
              <a:defRPr sz="1200" kern="1200">
                <a:solidFill>
                  <a:schemeClr val="tx1"/>
                </a:solidFill>
                <a:latin typeface="Helvetica" panose="020B0604020202020204" pitchFamily="34" charset="0"/>
                <a:ea typeface="MS PGothic" panose="020B0600070205080204" pitchFamily="34" charset="-128"/>
                <a:cs typeface="Helvetica" panose="020B0604020202020204" pitchFamily="34" charset="0"/>
              </a:defRPr>
            </a:lvl4pPr>
            <a:lvl5pPr marL="1543050" indent="-171450" algn="l" rtl="0" eaLnBrk="0" fontAlgn="base" hangingPunct="0">
              <a:spcBef>
                <a:spcPct val="20000"/>
              </a:spcBef>
              <a:spcAft>
                <a:spcPct val="0"/>
              </a:spcAft>
              <a:buFont typeface="Arial" panose="020B0604020202020204" pitchFamily="34" charset="0"/>
              <a:buChar char="•"/>
              <a:defRPr sz="1200" kern="1200">
                <a:solidFill>
                  <a:schemeClr val="tx1"/>
                </a:solidFill>
                <a:latin typeface="Helvetica" panose="020B0604020202020204" pitchFamily="34" charset="0"/>
                <a:ea typeface="ヒラギノ角ゴ Pro W3" charset="-128"/>
                <a:cs typeface="Helvetica" panose="020B0604020202020204" pitchFamily="34" charset="0"/>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342900" indent="-342900" algn="l"/>
            <a:endParaRPr lang="en-US" sz="1600" b="0" i="0" u="none" strike="noStrike" baseline="0" dirty="0"/>
          </a:p>
        </p:txBody>
      </p:sp>
      <p:sp>
        <p:nvSpPr>
          <p:cNvPr id="4" name="Content Placeholder 1">
            <a:extLst>
              <a:ext uri="{FF2B5EF4-FFF2-40B4-BE49-F238E27FC236}">
                <a16:creationId xmlns:a16="http://schemas.microsoft.com/office/drawing/2014/main" id="{11A65278-18CF-4915-A374-007EF4517187}"/>
              </a:ext>
            </a:extLst>
          </p:cNvPr>
          <p:cNvSpPr>
            <a:spLocks noGrp="1"/>
          </p:cNvSpPr>
          <p:nvPr>
            <p:ph idx="1"/>
          </p:nvPr>
        </p:nvSpPr>
        <p:spPr>
          <a:xfrm>
            <a:off x="228601" y="805120"/>
            <a:ext cx="3882539" cy="3917310"/>
          </a:xfrm>
        </p:spPr>
        <p:txBody>
          <a:bodyPr/>
          <a:lstStyle/>
          <a:p>
            <a:pPr marL="0" indent="0">
              <a:spcBef>
                <a:spcPts val="600"/>
              </a:spcBef>
              <a:buNone/>
            </a:pPr>
            <a:r>
              <a:rPr lang="en-US" sz="1600" i="1" dirty="0"/>
              <a:t>Reading Stories Activates Neural Representations of Visual and Motor Experiences </a:t>
            </a:r>
            <a:r>
              <a:rPr lang="en-US" sz="1600" dirty="0"/>
              <a:t>(</a:t>
            </a:r>
            <a:r>
              <a:rPr lang="pt-BR" sz="1600" dirty="0"/>
              <a:t>Speer et al., 2009).</a:t>
            </a:r>
            <a:endParaRPr lang="en-US" sz="1600" dirty="0"/>
          </a:p>
          <a:p>
            <a:pPr marL="341313" indent="-341313">
              <a:spcBef>
                <a:spcPts val="600"/>
              </a:spcBef>
            </a:pPr>
            <a:r>
              <a:rPr lang="en-US" sz="1400" dirty="0"/>
              <a:t>Recorded brain activity using functional magnetic resonance imaging (fMRI) while participants read short narratives</a:t>
            </a:r>
          </a:p>
          <a:p>
            <a:pPr marL="341313" indent="-341313">
              <a:spcBef>
                <a:spcPts val="600"/>
              </a:spcBef>
            </a:pPr>
            <a:r>
              <a:rPr lang="en-US" sz="1400" dirty="0"/>
              <a:t>The same brain regions activate when people perform, observe, imagine, or read about real-world activities</a:t>
            </a:r>
          </a:p>
        </p:txBody>
      </p:sp>
      <p:sp>
        <p:nvSpPr>
          <p:cNvPr id="5" name="Content Placeholder 1">
            <a:extLst>
              <a:ext uri="{FF2B5EF4-FFF2-40B4-BE49-F238E27FC236}">
                <a16:creationId xmlns:a16="http://schemas.microsoft.com/office/drawing/2014/main" id="{D59D8A05-14AF-4AAC-8964-454625760C81}"/>
              </a:ext>
            </a:extLst>
          </p:cNvPr>
          <p:cNvSpPr txBox="1">
            <a:spLocks/>
          </p:cNvSpPr>
          <p:nvPr/>
        </p:nvSpPr>
        <p:spPr>
          <a:xfrm>
            <a:off x="4226355" y="1304385"/>
            <a:ext cx="4077308" cy="3340430"/>
          </a:xfrm>
          <a:prstGeom prst="rect">
            <a:avLst/>
          </a:prstGeom>
        </p:spPr>
        <p:txBody>
          <a:bodyPr/>
          <a:lstStyle>
            <a:lvl1pPr marL="257175" indent="-257175" algn="l" rtl="0" eaLnBrk="0" fontAlgn="base" hangingPunct="0">
              <a:spcBef>
                <a:spcPct val="20000"/>
              </a:spcBef>
              <a:spcAft>
                <a:spcPct val="0"/>
              </a:spcAft>
              <a:buClr>
                <a:schemeClr val="accent5">
                  <a:lumMod val="50000"/>
                </a:schemeClr>
              </a:buClr>
              <a:buFont typeface="Wingdings" panose="05000000000000000000" pitchFamily="2" charset="2"/>
              <a:buChar char="Ø"/>
              <a:defRPr sz="1800" b="0" kern="1200">
                <a:solidFill>
                  <a:schemeClr val="tx1"/>
                </a:solidFill>
                <a:latin typeface="Helvetica" panose="020B0604020202020204" pitchFamily="34" charset="0"/>
                <a:ea typeface="ヒラギノ角ゴ Pro W3" pitchFamily="-109" charset="-128"/>
                <a:cs typeface="Helvetica" panose="020B0604020202020204" pitchFamily="34" charset="0"/>
              </a:defRPr>
            </a:lvl1pPr>
            <a:lvl2pPr marL="557213" indent="-214313" algn="l" rtl="0" eaLnBrk="0" fontAlgn="base" hangingPunct="0">
              <a:spcBef>
                <a:spcPct val="20000"/>
              </a:spcBef>
              <a:spcAft>
                <a:spcPct val="0"/>
              </a:spcAft>
              <a:buClr>
                <a:schemeClr val="accent1"/>
              </a:buClr>
              <a:buFont typeface="Arial" panose="020B0604020202020204" pitchFamily="34" charset="0"/>
              <a:buChar char="•"/>
              <a:defRPr sz="1500" kern="1200">
                <a:solidFill>
                  <a:schemeClr val="tx1"/>
                </a:solidFill>
                <a:latin typeface="Helvetica" panose="020B0604020202020204" pitchFamily="34" charset="0"/>
                <a:ea typeface="ヒラギノ角ゴ Pro W3" pitchFamily="-109" charset="-128"/>
                <a:cs typeface="Helvetica" panose="020B0604020202020204" pitchFamily="34" charset="0"/>
              </a:defRPr>
            </a:lvl2pPr>
            <a:lvl3pPr marL="857250" indent="-171450" algn="l" rtl="0" eaLnBrk="0" fontAlgn="base" hangingPunct="0">
              <a:spcBef>
                <a:spcPct val="20000"/>
              </a:spcBef>
              <a:spcAft>
                <a:spcPct val="0"/>
              </a:spcAft>
              <a:buFont typeface="Wingdings" panose="05000000000000000000" pitchFamily="2" charset="2"/>
              <a:buChar char="§"/>
              <a:defRPr sz="1350" kern="1200">
                <a:solidFill>
                  <a:schemeClr val="tx1"/>
                </a:solidFill>
                <a:latin typeface="Helvetica" panose="020B0604020202020204" pitchFamily="34" charset="0"/>
                <a:ea typeface="MS PGothic" panose="020B0600070205080204" pitchFamily="34" charset="-128"/>
                <a:cs typeface="Helvetica" panose="020B0604020202020204" pitchFamily="34" charset="0"/>
              </a:defRPr>
            </a:lvl3pPr>
            <a:lvl4pPr marL="1200150" indent="-171450" algn="l" rtl="0" eaLnBrk="0" fontAlgn="base" hangingPunct="0">
              <a:spcBef>
                <a:spcPct val="20000"/>
              </a:spcBef>
              <a:spcAft>
                <a:spcPct val="0"/>
              </a:spcAft>
              <a:buFont typeface="Courier New" panose="02070309020205020404" pitchFamily="49" charset="0"/>
              <a:buChar char="o"/>
              <a:defRPr sz="1200" kern="1200">
                <a:solidFill>
                  <a:schemeClr val="tx1"/>
                </a:solidFill>
                <a:latin typeface="Helvetica" panose="020B0604020202020204" pitchFamily="34" charset="0"/>
                <a:ea typeface="MS PGothic" panose="020B0600070205080204" pitchFamily="34" charset="-128"/>
                <a:cs typeface="Helvetica" panose="020B0604020202020204" pitchFamily="34" charset="0"/>
              </a:defRPr>
            </a:lvl4pPr>
            <a:lvl5pPr marL="1543050" indent="-171450" algn="l" rtl="0" eaLnBrk="0" fontAlgn="base" hangingPunct="0">
              <a:spcBef>
                <a:spcPct val="20000"/>
              </a:spcBef>
              <a:spcAft>
                <a:spcPct val="0"/>
              </a:spcAft>
              <a:buFont typeface="Arial" panose="020B0604020202020204" pitchFamily="34" charset="0"/>
              <a:buChar char="•"/>
              <a:defRPr sz="1200" kern="1200">
                <a:solidFill>
                  <a:schemeClr val="tx1"/>
                </a:solidFill>
                <a:latin typeface="Helvetica" panose="020B0604020202020204" pitchFamily="34" charset="0"/>
                <a:ea typeface="ヒラギノ角ゴ Pro W3" charset="-128"/>
                <a:cs typeface="Helvetica" panose="020B0604020202020204" pitchFamily="34" charset="0"/>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285750" indent="-285750">
              <a:spcBef>
                <a:spcPts val="600"/>
              </a:spcBef>
            </a:pPr>
            <a:r>
              <a:rPr lang="en-US" dirty="0"/>
              <a:t>Use of stories in lessons learned</a:t>
            </a:r>
          </a:p>
          <a:p>
            <a:pPr marL="460375" lvl="1" indent="-174625">
              <a:spcBef>
                <a:spcPts val="300"/>
              </a:spcBef>
            </a:pPr>
            <a:r>
              <a:rPr lang="en-US" sz="1600" dirty="0"/>
              <a:t>Enrich anomaly reporting and resolution processes</a:t>
            </a:r>
          </a:p>
          <a:p>
            <a:pPr marL="460375" lvl="1" indent="-174625">
              <a:spcBef>
                <a:spcPts val="300"/>
              </a:spcBef>
            </a:pPr>
            <a:r>
              <a:rPr lang="en-US" sz="1600" dirty="0"/>
              <a:t>Learning experiences can be frequent, interactive, reflective, and designed to build expert decision-making and professional judgement</a:t>
            </a:r>
          </a:p>
          <a:p>
            <a:pPr marL="460375" lvl="1" indent="-174625">
              <a:spcBef>
                <a:spcPts val="300"/>
              </a:spcBef>
            </a:pPr>
            <a:r>
              <a:rPr lang="en-US" sz="1600" dirty="0"/>
              <a:t>Improve how an organization builds and maintains collective memory, deep knowledge, and a larger repertoire of decision-making strategies</a:t>
            </a:r>
          </a:p>
        </p:txBody>
      </p:sp>
      <p:cxnSp>
        <p:nvCxnSpPr>
          <p:cNvPr id="6" name="Straight Connector 5">
            <a:extLst>
              <a:ext uri="{FF2B5EF4-FFF2-40B4-BE49-F238E27FC236}">
                <a16:creationId xmlns:a16="http://schemas.microsoft.com/office/drawing/2014/main" id="{805CAC20-CB16-4129-B969-7FB6AB5EE6E2}"/>
              </a:ext>
            </a:extLst>
          </p:cNvPr>
          <p:cNvCxnSpPr/>
          <p:nvPr/>
        </p:nvCxnSpPr>
        <p:spPr>
          <a:xfrm>
            <a:off x="4187950" y="920335"/>
            <a:ext cx="0" cy="374904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66D0D341-F503-4EF2-99D5-D4C27855E655}"/>
              </a:ext>
            </a:extLst>
          </p:cNvPr>
          <p:cNvPicPr>
            <a:picLocks noChangeAspect="1"/>
          </p:cNvPicPr>
          <p:nvPr/>
        </p:nvPicPr>
        <p:blipFill>
          <a:blip r:embed="rId2"/>
          <a:stretch>
            <a:fillRect/>
          </a:stretch>
        </p:blipFill>
        <p:spPr>
          <a:xfrm>
            <a:off x="764409" y="3073329"/>
            <a:ext cx="2803565" cy="1747778"/>
          </a:xfrm>
          <a:prstGeom prst="rect">
            <a:avLst/>
          </a:prstGeom>
        </p:spPr>
      </p:pic>
      <p:sp>
        <p:nvSpPr>
          <p:cNvPr id="9" name="TextBox 8">
            <a:extLst>
              <a:ext uri="{FF2B5EF4-FFF2-40B4-BE49-F238E27FC236}">
                <a16:creationId xmlns:a16="http://schemas.microsoft.com/office/drawing/2014/main" id="{EAF925D7-BCAA-4E85-B297-EE2643CFD12F}"/>
              </a:ext>
            </a:extLst>
          </p:cNvPr>
          <p:cNvSpPr txBox="1"/>
          <p:nvPr/>
        </p:nvSpPr>
        <p:spPr>
          <a:xfrm>
            <a:off x="1230765" y="4775821"/>
            <a:ext cx="2432076" cy="215444"/>
          </a:xfrm>
          <a:prstGeom prst="rect">
            <a:avLst/>
          </a:prstGeom>
          <a:noFill/>
        </p:spPr>
        <p:txBody>
          <a:bodyPr wrap="none" rtlCol="0">
            <a:spAutoFit/>
          </a:bodyPr>
          <a:lstStyle/>
          <a:p>
            <a:r>
              <a:rPr lang="en-US" sz="800" dirty="0"/>
              <a:t>Image credit: John Graner (2010). Public Domain</a:t>
            </a:r>
          </a:p>
        </p:txBody>
      </p:sp>
      <p:sp>
        <p:nvSpPr>
          <p:cNvPr id="11" name="TextBox 10">
            <a:extLst>
              <a:ext uri="{FF2B5EF4-FFF2-40B4-BE49-F238E27FC236}">
                <a16:creationId xmlns:a16="http://schemas.microsoft.com/office/drawing/2014/main" id="{212109E1-C158-4961-9E78-2B39678AAE3F}"/>
              </a:ext>
            </a:extLst>
          </p:cNvPr>
          <p:cNvSpPr txBox="1"/>
          <p:nvPr/>
        </p:nvSpPr>
        <p:spPr>
          <a:xfrm>
            <a:off x="4640125" y="805120"/>
            <a:ext cx="2999539" cy="461665"/>
          </a:xfrm>
          <a:prstGeom prst="rect">
            <a:avLst/>
          </a:prstGeom>
          <a:noFill/>
        </p:spPr>
        <p:txBody>
          <a:bodyPr wrap="none" rtlCol="0">
            <a:spAutoFit/>
          </a:bodyPr>
          <a:lstStyle/>
          <a:p>
            <a:r>
              <a:rPr lang="en-US" sz="2400" b="1" dirty="0">
                <a:solidFill>
                  <a:schemeClr val="accent3">
                    <a:lumMod val="75000"/>
                  </a:schemeClr>
                </a:solidFill>
                <a:latin typeface="Comic Sans MS" panose="030F0702030302020204" pitchFamily="66" charset="0"/>
              </a:rPr>
              <a:t>What Can You Do?</a:t>
            </a:r>
          </a:p>
        </p:txBody>
      </p:sp>
    </p:spTree>
    <p:extLst>
      <p:ext uri="{BB962C8B-B14F-4D97-AF65-F5344CB8AC3E}">
        <p14:creationId xmlns:p14="http://schemas.microsoft.com/office/powerpoint/2010/main" val="17071817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Graphical user interface, text&#10;&#10;Description automatically generated">
            <a:extLst>
              <a:ext uri="{FF2B5EF4-FFF2-40B4-BE49-F238E27FC236}">
                <a16:creationId xmlns:a16="http://schemas.microsoft.com/office/drawing/2014/main" id="{2D42678B-C9CE-4750-9DC9-EA6CCB6F7BD3}"/>
              </a:ext>
            </a:extLst>
          </p:cNvPr>
          <p:cNvPicPr>
            <a:picLocks noGrp="1" noChangeAspect="1"/>
          </p:cNvPicPr>
          <p:nvPr>
            <p:ph idx="1"/>
          </p:nvPr>
        </p:nvPicPr>
        <p:blipFill rotWithShape="1">
          <a:blip r:embed="rId3"/>
          <a:srcRect l="23323" t="18742" r="24460" b="10645"/>
          <a:stretch/>
        </p:blipFill>
        <p:spPr>
          <a:xfrm>
            <a:off x="4251960" y="814387"/>
            <a:ext cx="4620578" cy="3514726"/>
          </a:xfrm>
          <a:prstGeom prst="rect">
            <a:avLst/>
          </a:prstGeom>
          <a:ln w="12700">
            <a:solidFill>
              <a:schemeClr val="tx1"/>
            </a:solidFill>
          </a:ln>
        </p:spPr>
      </p:pic>
      <p:sp>
        <p:nvSpPr>
          <p:cNvPr id="6" name="TextBox 5">
            <a:extLst>
              <a:ext uri="{FF2B5EF4-FFF2-40B4-BE49-F238E27FC236}">
                <a16:creationId xmlns:a16="http://schemas.microsoft.com/office/drawing/2014/main" id="{8C94CDA9-6CB4-4721-9CB7-EDA130BF99E9}"/>
              </a:ext>
            </a:extLst>
          </p:cNvPr>
          <p:cNvSpPr txBox="1"/>
          <p:nvPr/>
        </p:nvSpPr>
        <p:spPr>
          <a:xfrm>
            <a:off x="4251960" y="4431103"/>
            <a:ext cx="4620577" cy="553998"/>
          </a:xfrm>
          <a:prstGeom prst="rect">
            <a:avLst/>
          </a:prstGeom>
          <a:noFill/>
          <a:ln>
            <a:solidFill>
              <a:srgbClr val="002060"/>
            </a:solidFill>
          </a:ln>
        </p:spPr>
        <p:txBody>
          <a:bodyPr wrap="square" rtlCol="0">
            <a:spAutoFit/>
          </a:bodyPr>
          <a:lstStyle/>
          <a:p>
            <a:r>
              <a:rPr lang="en-US" sz="1500" b="1" dirty="0"/>
              <a:t>Learn more:</a:t>
            </a:r>
          </a:p>
          <a:p>
            <a:r>
              <a:rPr lang="en-US" sz="1500" dirty="0">
                <a:hlinkClick r:id="rId4"/>
              </a:rPr>
              <a:t>https://asrs.arc.nasa.gov/publications/callback.html</a:t>
            </a:r>
            <a:endParaRPr lang="en-US" sz="1500" dirty="0"/>
          </a:p>
        </p:txBody>
      </p:sp>
      <p:sp>
        <p:nvSpPr>
          <p:cNvPr id="8" name="Content Placeholder 23">
            <a:extLst>
              <a:ext uri="{FF2B5EF4-FFF2-40B4-BE49-F238E27FC236}">
                <a16:creationId xmlns:a16="http://schemas.microsoft.com/office/drawing/2014/main" id="{AC63A61F-EB18-4991-ACF3-99992FD51E97}"/>
              </a:ext>
            </a:extLst>
          </p:cNvPr>
          <p:cNvSpPr txBox="1">
            <a:spLocks/>
          </p:cNvSpPr>
          <p:nvPr/>
        </p:nvSpPr>
        <p:spPr>
          <a:xfrm>
            <a:off x="271463" y="845952"/>
            <a:ext cx="3735053" cy="4123343"/>
          </a:xfrm>
          <a:prstGeom prst="rect">
            <a:avLst/>
          </a:prstGeom>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450"/>
              </a:spcBef>
              <a:buNone/>
            </a:pPr>
            <a:r>
              <a:rPr lang="en-US" sz="1800" i="1" dirty="0"/>
              <a:t>Factors that impact individual learning</a:t>
            </a:r>
          </a:p>
          <a:p>
            <a:pPr>
              <a:lnSpc>
                <a:spcPct val="100000"/>
              </a:lnSpc>
              <a:spcBef>
                <a:spcPts val="450"/>
              </a:spcBef>
            </a:pPr>
            <a:r>
              <a:rPr lang="en-US" sz="1800" dirty="0"/>
              <a:t>Motivation (Weiner, 1966)</a:t>
            </a:r>
          </a:p>
          <a:p>
            <a:pPr>
              <a:lnSpc>
                <a:spcPct val="100000"/>
              </a:lnSpc>
              <a:spcBef>
                <a:spcPts val="450"/>
              </a:spcBef>
            </a:pPr>
            <a:r>
              <a:rPr lang="en-US" sz="1800" dirty="0"/>
              <a:t>Prior knowledge (Cohen, 1981)</a:t>
            </a:r>
          </a:p>
          <a:p>
            <a:pPr>
              <a:lnSpc>
                <a:spcPct val="100000"/>
              </a:lnSpc>
              <a:spcBef>
                <a:spcPts val="450"/>
              </a:spcBef>
            </a:pPr>
            <a:r>
              <a:rPr lang="en-US" sz="1800" dirty="0"/>
              <a:t>Rehearsal and practice (Craik &amp; Lockhart, 1972)</a:t>
            </a:r>
          </a:p>
          <a:p>
            <a:pPr>
              <a:lnSpc>
                <a:spcPct val="100000"/>
              </a:lnSpc>
              <a:spcBef>
                <a:spcPts val="450"/>
              </a:spcBef>
            </a:pPr>
            <a:r>
              <a:rPr lang="en-US" sz="1800" dirty="0"/>
              <a:t>Elaboration (e.g., </a:t>
            </a:r>
            <a:r>
              <a:rPr lang="en-US" sz="1800" dirty="0" err="1"/>
              <a:t>Yogo</a:t>
            </a:r>
            <a:r>
              <a:rPr lang="en-US" sz="1800" dirty="0"/>
              <a:t> &amp; </a:t>
            </a:r>
            <a:r>
              <a:rPr lang="en-US" sz="1800" dirty="0" err="1"/>
              <a:t>Fujihara</a:t>
            </a:r>
            <a:r>
              <a:rPr lang="en-US" sz="1800" dirty="0"/>
              <a:t>, 2008; McLeod et al., 2010)</a:t>
            </a:r>
          </a:p>
          <a:p>
            <a:pPr>
              <a:lnSpc>
                <a:spcPct val="100000"/>
              </a:lnSpc>
              <a:spcBef>
                <a:spcPts val="450"/>
              </a:spcBef>
            </a:pPr>
            <a:r>
              <a:rPr lang="en-US" sz="1800" dirty="0"/>
              <a:t>Spacing out your practice (e.g., Ebbinghaus, 1885)</a:t>
            </a:r>
          </a:p>
          <a:p>
            <a:pPr>
              <a:lnSpc>
                <a:spcPct val="100000"/>
              </a:lnSpc>
              <a:spcBef>
                <a:spcPts val="450"/>
              </a:spcBef>
            </a:pPr>
            <a:r>
              <a:rPr lang="en-US" sz="1800" dirty="0"/>
              <a:t>Organizing information (e.g., </a:t>
            </a:r>
            <a:r>
              <a:rPr lang="en-US" sz="1800" dirty="0" err="1"/>
              <a:t>Bellezza</a:t>
            </a:r>
            <a:r>
              <a:rPr lang="en-US" sz="1800" dirty="0"/>
              <a:t>, 1981)</a:t>
            </a:r>
          </a:p>
          <a:p>
            <a:pPr>
              <a:lnSpc>
                <a:spcPct val="100000"/>
              </a:lnSpc>
              <a:spcBef>
                <a:spcPts val="450"/>
              </a:spcBef>
            </a:pPr>
            <a:r>
              <a:rPr lang="en-US" sz="1800" dirty="0"/>
              <a:t>Sleep (e.g., Abel &amp; </a:t>
            </a:r>
            <a:r>
              <a:rPr lang="en-US" sz="1800" dirty="0" err="1"/>
              <a:t>Bauml</a:t>
            </a:r>
            <a:r>
              <a:rPr lang="en-US" sz="1800" dirty="0"/>
              <a:t>, 2013)</a:t>
            </a:r>
          </a:p>
        </p:txBody>
      </p:sp>
      <p:sp>
        <p:nvSpPr>
          <p:cNvPr id="10" name="Title 1">
            <a:extLst>
              <a:ext uri="{FF2B5EF4-FFF2-40B4-BE49-F238E27FC236}">
                <a16:creationId xmlns:a16="http://schemas.microsoft.com/office/drawing/2014/main" id="{5EEC49D2-9CDA-4BE9-9FDE-90DEF2D93513}"/>
              </a:ext>
            </a:extLst>
          </p:cNvPr>
          <p:cNvSpPr>
            <a:spLocks noGrp="1"/>
          </p:cNvSpPr>
          <p:nvPr>
            <p:ph type="title"/>
          </p:nvPr>
        </p:nvSpPr>
        <p:spPr>
          <a:xfrm>
            <a:off x="271463" y="148297"/>
            <a:ext cx="7603367" cy="464798"/>
          </a:xfrm>
        </p:spPr>
        <p:txBody>
          <a:bodyPr>
            <a:noAutofit/>
          </a:bodyPr>
          <a:lstStyle/>
          <a:p>
            <a:pPr algn="ctr"/>
            <a:r>
              <a:rPr lang="en-US" sz="2400" b="0" dirty="0"/>
              <a:t>Improving individual learning</a:t>
            </a:r>
          </a:p>
        </p:txBody>
      </p:sp>
      <p:sp>
        <p:nvSpPr>
          <p:cNvPr id="7" name="Left Brace 6">
            <a:extLst>
              <a:ext uri="{FF2B5EF4-FFF2-40B4-BE49-F238E27FC236}">
                <a16:creationId xmlns:a16="http://schemas.microsoft.com/office/drawing/2014/main" id="{0CCF244C-BBE1-40B9-A570-2839E00AEEBF}"/>
              </a:ext>
            </a:extLst>
          </p:cNvPr>
          <p:cNvSpPr/>
          <p:nvPr/>
        </p:nvSpPr>
        <p:spPr>
          <a:xfrm>
            <a:off x="3947351" y="840350"/>
            <a:ext cx="209740" cy="3483161"/>
          </a:xfrm>
          <a:prstGeom prst="leftBrace">
            <a:avLst>
              <a:gd name="adj1" fmla="val 8333"/>
              <a:gd name="adj2" fmla="val 51979"/>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1067732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9FE53C9C-B4DA-47E5-92F5-F0D034400B2B}"/>
              </a:ext>
            </a:extLst>
          </p:cNvPr>
          <p:cNvSpPr/>
          <p:nvPr/>
        </p:nvSpPr>
        <p:spPr>
          <a:xfrm>
            <a:off x="2927833" y="1854792"/>
            <a:ext cx="5446262" cy="1664646"/>
          </a:xfrm>
          <a:prstGeom prst="roundRect">
            <a:avLst/>
          </a:prstGeom>
          <a:solidFill>
            <a:schemeClr val="accent5">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Rounded Corners 1">
            <a:extLst>
              <a:ext uri="{FF2B5EF4-FFF2-40B4-BE49-F238E27FC236}">
                <a16:creationId xmlns:a16="http://schemas.microsoft.com/office/drawing/2014/main" id="{3C08BC1F-31ED-4044-B62A-7C98C195148F}"/>
              </a:ext>
            </a:extLst>
          </p:cNvPr>
          <p:cNvSpPr/>
          <p:nvPr/>
        </p:nvSpPr>
        <p:spPr>
          <a:xfrm>
            <a:off x="228601" y="1849662"/>
            <a:ext cx="2616101" cy="1664646"/>
          </a:xfrm>
          <a:prstGeom prst="roundRect">
            <a:avLst/>
          </a:prstGeom>
          <a:solidFill>
            <a:schemeClr val="accent5">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04780691-0295-4F03-983C-DC8190394AFC}"/>
              </a:ext>
            </a:extLst>
          </p:cNvPr>
          <p:cNvSpPr>
            <a:spLocks noGrp="1"/>
          </p:cNvSpPr>
          <p:nvPr>
            <p:ph type="title"/>
          </p:nvPr>
        </p:nvSpPr>
        <p:spPr>
          <a:xfrm>
            <a:off x="228601" y="151132"/>
            <a:ext cx="7659704" cy="461963"/>
          </a:xfrm>
        </p:spPr>
        <p:txBody>
          <a:bodyPr/>
          <a:lstStyle/>
          <a:p>
            <a:r>
              <a:rPr lang="en-US" sz="2400" b="0" dirty="0"/>
              <a:t>Getting the most out of learning opportunities</a:t>
            </a:r>
          </a:p>
        </p:txBody>
      </p:sp>
      <p:sp>
        <p:nvSpPr>
          <p:cNvPr id="23" name="Content Placeholder 1">
            <a:extLst>
              <a:ext uri="{FF2B5EF4-FFF2-40B4-BE49-F238E27FC236}">
                <a16:creationId xmlns:a16="http://schemas.microsoft.com/office/drawing/2014/main" id="{797C5435-0B48-40C9-A5F7-6DA9407C36F6}"/>
              </a:ext>
            </a:extLst>
          </p:cNvPr>
          <p:cNvSpPr txBox="1">
            <a:spLocks/>
          </p:cNvSpPr>
          <p:nvPr/>
        </p:nvSpPr>
        <p:spPr>
          <a:xfrm>
            <a:off x="99966" y="805120"/>
            <a:ext cx="8145494" cy="4015987"/>
          </a:xfrm>
          <a:prstGeom prst="rect">
            <a:avLst/>
          </a:prstGeom>
        </p:spPr>
        <p:txBody>
          <a:bodyPr/>
          <a:lstStyle>
            <a:lvl1pPr marL="257175" indent="-257175" algn="l" rtl="0" eaLnBrk="0" fontAlgn="base" hangingPunct="0">
              <a:spcBef>
                <a:spcPct val="20000"/>
              </a:spcBef>
              <a:spcAft>
                <a:spcPct val="0"/>
              </a:spcAft>
              <a:buClr>
                <a:schemeClr val="accent5">
                  <a:lumMod val="50000"/>
                </a:schemeClr>
              </a:buClr>
              <a:buFont typeface="Wingdings" panose="05000000000000000000" pitchFamily="2" charset="2"/>
              <a:buChar char="Ø"/>
              <a:defRPr sz="1800" b="0" kern="1200">
                <a:solidFill>
                  <a:schemeClr val="tx1"/>
                </a:solidFill>
                <a:latin typeface="Helvetica" panose="020B0604020202020204" pitchFamily="34" charset="0"/>
                <a:ea typeface="ヒラギノ角ゴ Pro W3" pitchFamily="-109" charset="-128"/>
                <a:cs typeface="Helvetica" panose="020B0604020202020204" pitchFamily="34" charset="0"/>
              </a:defRPr>
            </a:lvl1pPr>
            <a:lvl2pPr marL="557213" indent="-214313" algn="l" rtl="0" eaLnBrk="0" fontAlgn="base" hangingPunct="0">
              <a:spcBef>
                <a:spcPct val="20000"/>
              </a:spcBef>
              <a:spcAft>
                <a:spcPct val="0"/>
              </a:spcAft>
              <a:buClr>
                <a:schemeClr val="accent1"/>
              </a:buClr>
              <a:buFont typeface="Arial" panose="020B0604020202020204" pitchFamily="34" charset="0"/>
              <a:buChar char="•"/>
              <a:defRPr sz="1500" kern="1200">
                <a:solidFill>
                  <a:schemeClr val="tx1"/>
                </a:solidFill>
                <a:latin typeface="Helvetica" panose="020B0604020202020204" pitchFamily="34" charset="0"/>
                <a:ea typeface="ヒラギノ角ゴ Pro W3" pitchFamily="-109" charset="-128"/>
                <a:cs typeface="Helvetica" panose="020B0604020202020204" pitchFamily="34" charset="0"/>
              </a:defRPr>
            </a:lvl2pPr>
            <a:lvl3pPr marL="857250" indent="-171450" algn="l" rtl="0" eaLnBrk="0" fontAlgn="base" hangingPunct="0">
              <a:spcBef>
                <a:spcPct val="20000"/>
              </a:spcBef>
              <a:spcAft>
                <a:spcPct val="0"/>
              </a:spcAft>
              <a:buFont typeface="Wingdings" panose="05000000000000000000" pitchFamily="2" charset="2"/>
              <a:buChar char="§"/>
              <a:defRPr sz="1350" kern="1200">
                <a:solidFill>
                  <a:schemeClr val="tx1"/>
                </a:solidFill>
                <a:latin typeface="Helvetica" panose="020B0604020202020204" pitchFamily="34" charset="0"/>
                <a:ea typeface="MS PGothic" panose="020B0600070205080204" pitchFamily="34" charset="-128"/>
                <a:cs typeface="Helvetica" panose="020B0604020202020204" pitchFamily="34" charset="0"/>
              </a:defRPr>
            </a:lvl3pPr>
            <a:lvl4pPr marL="1200150" indent="-171450" algn="l" rtl="0" eaLnBrk="0" fontAlgn="base" hangingPunct="0">
              <a:spcBef>
                <a:spcPct val="20000"/>
              </a:spcBef>
              <a:spcAft>
                <a:spcPct val="0"/>
              </a:spcAft>
              <a:buFont typeface="Courier New" panose="02070309020205020404" pitchFamily="49" charset="0"/>
              <a:buChar char="o"/>
              <a:defRPr sz="1200" kern="1200">
                <a:solidFill>
                  <a:schemeClr val="tx1"/>
                </a:solidFill>
                <a:latin typeface="Helvetica" panose="020B0604020202020204" pitchFamily="34" charset="0"/>
                <a:ea typeface="MS PGothic" panose="020B0600070205080204" pitchFamily="34" charset="-128"/>
                <a:cs typeface="Helvetica" panose="020B0604020202020204" pitchFamily="34" charset="0"/>
              </a:defRPr>
            </a:lvl4pPr>
            <a:lvl5pPr marL="1543050" indent="-171450" algn="l" rtl="0" eaLnBrk="0" fontAlgn="base" hangingPunct="0">
              <a:spcBef>
                <a:spcPct val="20000"/>
              </a:spcBef>
              <a:spcAft>
                <a:spcPct val="0"/>
              </a:spcAft>
              <a:buFont typeface="Arial" panose="020B0604020202020204" pitchFamily="34" charset="0"/>
              <a:buChar char="•"/>
              <a:defRPr sz="1200" kern="1200">
                <a:solidFill>
                  <a:schemeClr val="tx1"/>
                </a:solidFill>
                <a:latin typeface="Helvetica" panose="020B0604020202020204" pitchFamily="34" charset="0"/>
                <a:ea typeface="ヒラギノ角ゴ Pro W3" charset="-128"/>
                <a:cs typeface="Helvetica" panose="020B0604020202020204" pitchFamily="34" charset="0"/>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342900" indent="-342900" algn="l"/>
            <a:endParaRPr lang="en-US" sz="1600" b="0" i="0" u="none" strike="noStrike" baseline="0" dirty="0"/>
          </a:p>
        </p:txBody>
      </p:sp>
      <p:sp>
        <p:nvSpPr>
          <p:cNvPr id="4" name="Content Placeholder 1">
            <a:extLst>
              <a:ext uri="{FF2B5EF4-FFF2-40B4-BE49-F238E27FC236}">
                <a16:creationId xmlns:a16="http://schemas.microsoft.com/office/drawing/2014/main" id="{5062C1E1-224B-443F-ADEA-2DCA582C64EF}"/>
              </a:ext>
            </a:extLst>
          </p:cNvPr>
          <p:cNvSpPr>
            <a:spLocks noGrp="1"/>
          </p:cNvSpPr>
          <p:nvPr>
            <p:ph idx="1"/>
          </p:nvPr>
        </p:nvSpPr>
        <p:spPr>
          <a:xfrm>
            <a:off x="228601" y="728310"/>
            <a:ext cx="7991874" cy="4187248"/>
          </a:xfrm>
        </p:spPr>
        <p:txBody>
          <a:bodyPr/>
          <a:lstStyle/>
          <a:p>
            <a:pPr marL="341313" indent="-341313">
              <a:spcBef>
                <a:spcPts val="600"/>
              </a:spcBef>
            </a:pPr>
            <a:r>
              <a:rPr lang="en-US" dirty="0"/>
              <a:t>“</a:t>
            </a:r>
            <a:r>
              <a:rPr lang="en-US" i="1" dirty="0"/>
              <a:t>What</a:t>
            </a:r>
            <a:r>
              <a:rPr lang="en-US" dirty="0"/>
              <a:t> are you learning?” vs. “</a:t>
            </a:r>
            <a:r>
              <a:rPr lang="en-US" i="1" dirty="0"/>
              <a:t>How</a:t>
            </a:r>
            <a:r>
              <a:rPr lang="en-US" dirty="0"/>
              <a:t> are you learning?”</a:t>
            </a:r>
          </a:p>
          <a:p>
            <a:pPr marL="341313" indent="-341313">
              <a:spcBef>
                <a:spcPts val="600"/>
              </a:spcBef>
            </a:pPr>
            <a:r>
              <a:rPr lang="en-US" dirty="0"/>
              <a:t>“Cognitively active” learning is generally superior to “cognitively passive” learning in educational settings (Stanger-Hall, 2012)</a:t>
            </a:r>
          </a:p>
          <a:p>
            <a:pPr marL="341313" indent="-341313">
              <a:spcBef>
                <a:spcPts val="600"/>
              </a:spcBef>
            </a:pPr>
            <a:endParaRPr lang="en-US" sz="1600" dirty="0"/>
          </a:p>
          <a:p>
            <a:pPr marL="341313" indent="-341313">
              <a:spcBef>
                <a:spcPts val="600"/>
              </a:spcBef>
            </a:pPr>
            <a:endParaRPr lang="en-US" sz="1600" dirty="0"/>
          </a:p>
          <a:p>
            <a:pPr marL="341313" indent="-341313">
              <a:spcBef>
                <a:spcPts val="600"/>
              </a:spcBef>
            </a:pPr>
            <a:endParaRPr lang="en-US" sz="1600" dirty="0"/>
          </a:p>
          <a:p>
            <a:pPr marL="341313" indent="-341313">
              <a:spcBef>
                <a:spcPts val="600"/>
              </a:spcBef>
            </a:pPr>
            <a:endParaRPr lang="en-US" sz="1600" dirty="0"/>
          </a:p>
          <a:p>
            <a:pPr marL="341313" indent="-341313">
              <a:spcBef>
                <a:spcPts val="600"/>
              </a:spcBef>
            </a:pPr>
            <a:endParaRPr lang="en-US" sz="1600" dirty="0"/>
          </a:p>
          <a:p>
            <a:pPr marL="341313" indent="-341313">
              <a:spcBef>
                <a:spcPts val="600"/>
              </a:spcBef>
            </a:pPr>
            <a:endParaRPr lang="en-US" sz="1400" dirty="0"/>
          </a:p>
          <a:p>
            <a:pPr marL="341313" indent="-341313">
              <a:spcBef>
                <a:spcPts val="600"/>
              </a:spcBef>
            </a:pPr>
            <a:r>
              <a:rPr lang="en-US" dirty="0"/>
              <a:t>Implications for</a:t>
            </a:r>
          </a:p>
          <a:p>
            <a:pPr marL="641351" lvl="1" indent="-341313">
              <a:spcBef>
                <a:spcPts val="600"/>
              </a:spcBef>
            </a:pPr>
            <a:r>
              <a:rPr lang="en-US" dirty="0"/>
              <a:t>How we should collect, organize, and share knowledge</a:t>
            </a:r>
          </a:p>
          <a:p>
            <a:pPr marL="641351" lvl="1" indent="-341313">
              <a:spcBef>
                <a:spcPts val="600"/>
              </a:spcBef>
            </a:pPr>
            <a:r>
              <a:rPr lang="en-US" dirty="0"/>
              <a:t>Assumptions about operators learning from on-the-job experiences</a:t>
            </a:r>
          </a:p>
          <a:p>
            <a:pPr marL="341313" indent="-341313">
              <a:spcBef>
                <a:spcPts val="600"/>
              </a:spcBef>
            </a:pPr>
            <a:endParaRPr lang="en-US" dirty="0"/>
          </a:p>
        </p:txBody>
      </p:sp>
      <p:sp>
        <p:nvSpPr>
          <p:cNvPr id="5" name="TextBox 4">
            <a:extLst>
              <a:ext uri="{FF2B5EF4-FFF2-40B4-BE49-F238E27FC236}">
                <a16:creationId xmlns:a16="http://schemas.microsoft.com/office/drawing/2014/main" id="{7A0137A6-E8F3-4A30-BEB4-421189EA0930}"/>
              </a:ext>
            </a:extLst>
          </p:cNvPr>
          <p:cNvSpPr txBox="1"/>
          <p:nvPr/>
        </p:nvSpPr>
        <p:spPr>
          <a:xfrm>
            <a:off x="306338" y="1849662"/>
            <a:ext cx="2538364" cy="1554272"/>
          </a:xfrm>
          <a:prstGeom prst="rect">
            <a:avLst/>
          </a:prstGeom>
          <a:noFill/>
          <a:ln>
            <a:noFill/>
          </a:ln>
        </p:spPr>
        <p:txBody>
          <a:bodyPr wrap="square" rtlCol="0">
            <a:spAutoFit/>
          </a:bodyPr>
          <a:lstStyle/>
          <a:p>
            <a:pPr algn="ctr">
              <a:spcBef>
                <a:spcPts val="600"/>
              </a:spcBef>
            </a:pPr>
            <a:r>
              <a:rPr lang="en-US" sz="1600" b="1" u="sng" dirty="0"/>
              <a:t>Cognitively Passive</a:t>
            </a:r>
          </a:p>
          <a:p>
            <a:pPr marL="169863" indent="-169863">
              <a:spcBef>
                <a:spcPts val="600"/>
              </a:spcBef>
              <a:buFont typeface="Arial" panose="020B0604020202020204" pitchFamily="34" charset="0"/>
              <a:buChar char="•"/>
            </a:pPr>
            <a:r>
              <a:rPr lang="en-US" sz="1600" dirty="0"/>
              <a:t>I previewed the material ahead of time</a:t>
            </a:r>
          </a:p>
          <a:p>
            <a:pPr marL="169863" indent="-169863">
              <a:spcBef>
                <a:spcPts val="600"/>
              </a:spcBef>
              <a:buFont typeface="Arial" panose="020B0604020202020204" pitchFamily="34" charset="0"/>
              <a:buChar char="•"/>
            </a:pPr>
            <a:r>
              <a:rPr lang="en-US" sz="1600" dirty="0"/>
              <a:t>I came to class</a:t>
            </a:r>
          </a:p>
          <a:p>
            <a:pPr marL="169863" indent="-169863">
              <a:spcBef>
                <a:spcPts val="600"/>
              </a:spcBef>
              <a:buFont typeface="Arial" panose="020B0604020202020204" pitchFamily="34" charset="0"/>
              <a:buChar char="•"/>
            </a:pPr>
            <a:r>
              <a:rPr lang="en-US" sz="1600" dirty="0"/>
              <a:t>I read the assigned text</a:t>
            </a:r>
          </a:p>
        </p:txBody>
      </p:sp>
      <p:sp>
        <p:nvSpPr>
          <p:cNvPr id="6" name="TextBox 5">
            <a:extLst>
              <a:ext uri="{FF2B5EF4-FFF2-40B4-BE49-F238E27FC236}">
                <a16:creationId xmlns:a16="http://schemas.microsoft.com/office/drawing/2014/main" id="{3FBAF194-B2C3-471B-B6B6-45B40EE794A8}"/>
              </a:ext>
            </a:extLst>
          </p:cNvPr>
          <p:cNvSpPr txBox="1"/>
          <p:nvPr/>
        </p:nvSpPr>
        <p:spPr>
          <a:xfrm>
            <a:off x="3046170" y="1842055"/>
            <a:ext cx="5289520" cy="1672253"/>
          </a:xfrm>
          <a:prstGeom prst="rect">
            <a:avLst/>
          </a:prstGeom>
          <a:noFill/>
          <a:ln>
            <a:noFill/>
          </a:ln>
        </p:spPr>
        <p:txBody>
          <a:bodyPr wrap="square" rtlCol="0">
            <a:spAutoFit/>
          </a:bodyPr>
          <a:lstStyle/>
          <a:p>
            <a:pPr algn="ctr">
              <a:spcBef>
                <a:spcPts val="600"/>
              </a:spcBef>
            </a:pPr>
            <a:r>
              <a:rPr lang="en-US" sz="1600" b="1" u="sng" dirty="0"/>
              <a:t>Cognitively Active</a:t>
            </a:r>
          </a:p>
          <a:p>
            <a:pPr marL="169863" indent="-169863">
              <a:spcBef>
                <a:spcPts val="200"/>
              </a:spcBef>
              <a:buFont typeface="Arial" panose="020B0604020202020204" pitchFamily="34" charset="0"/>
              <a:buChar char="•"/>
            </a:pPr>
            <a:r>
              <a:rPr lang="en-US" sz="1600" dirty="0"/>
              <a:t>I asked myself “how does this work?” and “why does it work this way?”</a:t>
            </a:r>
          </a:p>
          <a:p>
            <a:pPr marL="169863" indent="-169863">
              <a:spcBef>
                <a:spcPts val="200"/>
              </a:spcBef>
              <a:buFont typeface="Arial" panose="020B0604020202020204" pitchFamily="34" charset="0"/>
              <a:buChar char="•"/>
            </a:pPr>
            <a:r>
              <a:rPr lang="en-US" sz="1600" dirty="0"/>
              <a:t>I wrote my own study questions</a:t>
            </a:r>
          </a:p>
          <a:p>
            <a:pPr marL="169863" indent="-169863">
              <a:spcBef>
                <a:spcPts val="200"/>
              </a:spcBef>
              <a:buFont typeface="Arial" panose="020B0604020202020204" pitchFamily="34" charset="0"/>
              <a:buChar char="•"/>
            </a:pPr>
            <a:r>
              <a:rPr lang="en-US" sz="1600" dirty="0"/>
              <a:t>I fit all the facts into the bigger picture</a:t>
            </a:r>
          </a:p>
          <a:p>
            <a:pPr marL="169863" indent="-169863">
              <a:spcBef>
                <a:spcPts val="200"/>
              </a:spcBef>
              <a:buFont typeface="Arial" panose="020B0604020202020204" pitchFamily="34" charset="0"/>
              <a:buChar char="•"/>
            </a:pPr>
            <a:r>
              <a:rPr lang="en-US" sz="1600" dirty="0"/>
              <a:t>I closed my notes and tested how much I remembered</a:t>
            </a:r>
            <a:endParaRPr lang="en-US" dirty="0"/>
          </a:p>
        </p:txBody>
      </p:sp>
    </p:spTree>
    <p:extLst>
      <p:ext uri="{BB962C8B-B14F-4D97-AF65-F5344CB8AC3E}">
        <p14:creationId xmlns:p14="http://schemas.microsoft.com/office/powerpoint/2010/main" val="1371930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17019" y="2149295"/>
            <a:ext cx="4032525" cy="1395636"/>
          </a:xfrm>
        </p:spPr>
        <p:txBody>
          <a:bodyPr/>
          <a:lstStyle/>
          <a:p>
            <a:pPr marL="0" indent="0">
              <a:spcBef>
                <a:spcPts val="600"/>
              </a:spcBef>
              <a:buNone/>
            </a:pPr>
            <a:r>
              <a:rPr lang="en-US" sz="1400" dirty="0"/>
              <a:t>I was Pilot Flying and set thrust for takeoff, pressed the TOGA button to engage takeoff thrust, and noticed the right thrust [lever] did not fully advance. I called, “Check thrust.” The Captain noticed that the Number 2 Engine would not achieve takeoff thrust.</a:t>
            </a:r>
          </a:p>
        </p:txBody>
      </p:sp>
      <p:sp>
        <p:nvSpPr>
          <p:cNvPr id="3" name="Title 2"/>
          <p:cNvSpPr>
            <a:spLocks noGrp="1"/>
          </p:cNvSpPr>
          <p:nvPr>
            <p:ph type="title"/>
          </p:nvPr>
        </p:nvSpPr>
        <p:spPr>
          <a:xfrm>
            <a:off x="228601" y="151132"/>
            <a:ext cx="7659704" cy="461963"/>
          </a:xfrm>
        </p:spPr>
        <p:txBody>
          <a:bodyPr/>
          <a:lstStyle/>
          <a:p>
            <a:r>
              <a:rPr lang="en-US" sz="2400" b="0" dirty="0">
                <a:ln w="3175">
                  <a:noFill/>
                </a:ln>
              </a:rPr>
              <a:t>Leverage active learning</a:t>
            </a:r>
            <a:endParaRPr lang="en-US" sz="1800" b="0" dirty="0">
              <a:ln w="3175">
                <a:noFill/>
              </a:ln>
            </a:endParaRPr>
          </a:p>
        </p:txBody>
      </p:sp>
      <p:pic>
        <p:nvPicPr>
          <p:cNvPr id="5" name="Picture 4">
            <a:extLst>
              <a:ext uri="{FF2B5EF4-FFF2-40B4-BE49-F238E27FC236}">
                <a16:creationId xmlns:a16="http://schemas.microsoft.com/office/drawing/2014/main" id="{377DDD6C-E20C-41CB-8E8B-9338F097F8FE}"/>
              </a:ext>
            </a:extLst>
          </p:cNvPr>
          <p:cNvPicPr>
            <a:picLocks noChangeAspect="1"/>
          </p:cNvPicPr>
          <p:nvPr/>
        </p:nvPicPr>
        <p:blipFill rotWithShape="1">
          <a:blip r:embed="rId2"/>
          <a:srcRect b="29878"/>
          <a:stretch/>
        </p:blipFill>
        <p:spPr>
          <a:xfrm>
            <a:off x="151790" y="716652"/>
            <a:ext cx="3902743" cy="948468"/>
          </a:xfrm>
          <a:prstGeom prst="rect">
            <a:avLst/>
          </a:prstGeom>
        </p:spPr>
      </p:pic>
      <p:pic>
        <p:nvPicPr>
          <p:cNvPr id="7" name="Picture 6">
            <a:extLst>
              <a:ext uri="{FF2B5EF4-FFF2-40B4-BE49-F238E27FC236}">
                <a16:creationId xmlns:a16="http://schemas.microsoft.com/office/drawing/2014/main" id="{EB7AA5D9-FF90-4E0F-9846-141083A1CAEB}"/>
              </a:ext>
            </a:extLst>
          </p:cNvPr>
          <p:cNvPicPr>
            <a:picLocks noChangeAspect="1"/>
          </p:cNvPicPr>
          <p:nvPr/>
        </p:nvPicPr>
        <p:blipFill rotWithShape="1">
          <a:blip r:embed="rId2"/>
          <a:srcRect t="69124"/>
          <a:stretch/>
        </p:blipFill>
        <p:spPr>
          <a:xfrm>
            <a:off x="181909" y="3570280"/>
            <a:ext cx="3902743" cy="417625"/>
          </a:xfrm>
          <a:prstGeom prst="rect">
            <a:avLst/>
          </a:prstGeom>
        </p:spPr>
      </p:pic>
      <p:cxnSp>
        <p:nvCxnSpPr>
          <p:cNvPr id="12" name="Straight Connector 11">
            <a:extLst>
              <a:ext uri="{FF2B5EF4-FFF2-40B4-BE49-F238E27FC236}">
                <a16:creationId xmlns:a16="http://schemas.microsoft.com/office/drawing/2014/main" id="{742F04E6-4B05-448D-80E1-9873FC95EE71}"/>
              </a:ext>
            </a:extLst>
          </p:cNvPr>
          <p:cNvCxnSpPr/>
          <p:nvPr/>
        </p:nvCxnSpPr>
        <p:spPr>
          <a:xfrm>
            <a:off x="4187950" y="920335"/>
            <a:ext cx="0" cy="374904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116D20A4-7FC0-4B0D-B135-E5F5EAA30FDF}"/>
              </a:ext>
            </a:extLst>
          </p:cNvPr>
          <p:cNvSpPr txBox="1"/>
          <p:nvPr/>
        </p:nvSpPr>
        <p:spPr>
          <a:xfrm>
            <a:off x="151790" y="1710780"/>
            <a:ext cx="3887603" cy="400110"/>
          </a:xfrm>
          <a:prstGeom prst="rect">
            <a:avLst/>
          </a:prstGeom>
          <a:noFill/>
        </p:spPr>
        <p:txBody>
          <a:bodyPr wrap="none" rtlCol="0">
            <a:spAutoFit/>
          </a:bodyPr>
          <a:lstStyle/>
          <a:p>
            <a:r>
              <a:rPr lang="en-US" sz="2000" b="1" dirty="0">
                <a:solidFill>
                  <a:srgbClr val="FF6600"/>
                </a:solidFill>
                <a:latin typeface="Comic Sans MS" panose="030F0702030302020204" pitchFamily="66" charset="0"/>
              </a:rPr>
              <a:t>The First Half of the Story…</a:t>
            </a:r>
          </a:p>
        </p:txBody>
      </p:sp>
    </p:spTree>
    <p:extLst>
      <p:ext uri="{BB962C8B-B14F-4D97-AF65-F5344CB8AC3E}">
        <p14:creationId xmlns:p14="http://schemas.microsoft.com/office/powerpoint/2010/main" val="39034907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1" y="151132"/>
            <a:ext cx="7659704" cy="461963"/>
          </a:xfrm>
        </p:spPr>
        <p:txBody>
          <a:bodyPr/>
          <a:lstStyle/>
          <a:p>
            <a:r>
              <a:rPr lang="en-US" sz="2400" b="0" dirty="0">
                <a:ln w="3175">
                  <a:noFill/>
                </a:ln>
              </a:rPr>
              <a:t>Leverage active learning</a:t>
            </a:r>
            <a:endParaRPr lang="en-US" sz="1800" b="0" dirty="0">
              <a:ln w="3175">
                <a:noFill/>
              </a:ln>
            </a:endParaRPr>
          </a:p>
        </p:txBody>
      </p:sp>
      <p:pic>
        <p:nvPicPr>
          <p:cNvPr id="5" name="Picture 4">
            <a:extLst>
              <a:ext uri="{FF2B5EF4-FFF2-40B4-BE49-F238E27FC236}">
                <a16:creationId xmlns:a16="http://schemas.microsoft.com/office/drawing/2014/main" id="{377DDD6C-E20C-41CB-8E8B-9338F097F8FE}"/>
              </a:ext>
            </a:extLst>
          </p:cNvPr>
          <p:cNvPicPr>
            <a:picLocks noChangeAspect="1"/>
          </p:cNvPicPr>
          <p:nvPr/>
        </p:nvPicPr>
        <p:blipFill rotWithShape="1">
          <a:blip r:embed="rId2"/>
          <a:srcRect b="29878"/>
          <a:stretch/>
        </p:blipFill>
        <p:spPr>
          <a:xfrm>
            <a:off x="151790" y="716652"/>
            <a:ext cx="3902743" cy="948468"/>
          </a:xfrm>
          <a:prstGeom prst="rect">
            <a:avLst/>
          </a:prstGeom>
        </p:spPr>
      </p:pic>
      <p:cxnSp>
        <p:nvCxnSpPr>
          <p:cNvPr id="6" name="Straight Connector 5">
            <a:extLst>
              <a:ext uri="{FF2B5EF4-FFF2-40B4-BE49-F238E27FC236}">
                <a16:creationId xmlns:a16="http://schemas.microsoft.com/office/drawing/2014/main" id="{C4A7523F-5385-464E-B5BB-604EA2B380B5}"/>
              </a:ext>
            </a:extLst>
          </p:cNvPr>
          <p:cNvCxnSpPr/>
          <p:nvPr/>
        </p:nvCxnSpPr>
        <p:spPr>
          <a:xfrm>
            <a:off x="4187950" y="920335"/>
            <a:ext cx="0" cy="374904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Content Placeholder 1">
            <a:extLst>
              <a:ext uri="{FF2B5EF4-FFF2-40B4-BE49-F238E27FC236}">
                <a16:creationId xmlns:a16="http://schemas.microsoft.com/office/drawing/2014/main" id="{BE703A62-7F8C-4022-BAFC-B4DA9A375958}"/>
              </a:ext>
            </a:extLst>
          </p:cNvPr>
          <p:cNvSpPr txBox="1">
            <a:spLocks/>
          </p:cNvSpPr>
          <p:nvPr/>
        </p:nvSpPr>
        <p:spPr>
          <a:xfrm>
            <a:off x="4282961" y="1281497"/>
            <a:ext cx="3902740" cy="3402956"/>
          </a:xfrm>
          <a:prstGeom prst="rect">
            <a:avLst/>
          </a:prstGeom>
        </p:spPr>
        <p:txBody>
          <a:bodyPr/>
          <a:lstStyle>
            <a:lvl1pPr marL="257175" indent="-257175" algn="l" rtl="0" eaLnBrk="0" fontAlgn="base" hangingPunct="0">
              <a:spcBef>
                <a:spcPct val="20000"/>
              </a:spcBef>
              <a:spcAft>
                <a:spcPct val="0"/>
              </a:spcAft>
              <a:buClr>
                <a:schemeClr val="accent5">
                  <a:lumMod val="50000"/>
                </a:schemeClr>
              </a:buClr>
              <a:buFont typeface="Wingdings" panose="05000000000000000000" pitchFamily="2" charset="2"/>
              <a:buChar char="Ø"/>
              <a:defRPr sz="1800" b="0" kern="1200">
                <a:solidFill>
                  <a:schemeClr val="tx1"/>
                </a:solidFill>
                <a:latin typeface="Helvetica" panose="020B0604020202020204" pitchFamily="34" charset="0"/>
                <a:ea typeface="ヒラギノ角ゴ Pro W3" pitchFamily="-109" charset="-128"/>
                <a:cs typeface="Helvetica" panose="020B0604020202020204" pitchFamily="34" charset="0"/>
              </a:defRPr>
            </a:lvl1pPr>
            <a:lvl2pPr marL="557213" indent="-214313" algn="l" rtl="0" eaLnBrk="0" fontAlgn="base" hangingPunct="0">
              <a:spcBef>
                <a:spcPct val="20000"/>
              </a:spcBef>
              <a:spcAft>
                <a:spcPct val="0"/>
              </a:spcAft>
              <a:buClr>
                <a:schemeClr val="accent1"/>
              </a:buClr>
              <a:buFont typeface="Arial" panose="020B0604020202020204" pitchFamily="34" charset="0"/>
              <a:buChar char="•"/>
              <a:defRPr sz="1500" kern="1200">
                <a:solidFill>
                  <a:schemeClr val="tx1"/>
                </a:solidFill>
                <a:latin typeface="Helvetica" panose="020B0604020202020204" pitchFamily="34" charset="0"/>
                <a:ea typeface="ヒラギノ角ゴ Pro W3" pitchFamily="-109" charset="-128"/>
                <a:cs typeface="Helvetica" panose="020B0604020202020204" pitchFamily="34" charset="0"/>
              </a:defRPr>
            </a:lvl2pPr>
            <a:lvl3pPr marL="857250" indent="-171450" algn="l" rtl="0" eaLnBrk="0" fontAlgn="base" hangingPunct="0">
              <a:spcBef>
                <a:spcPct val="20000"/>
              </a:spcBef>
              <a:spcAft>
                <a:spcPct val="0"/>
              </a:spcAft>
              <a:buFont typeface="Wingdings" panose="05000000000000000000" pitchFamily="2" charset="2"/>
              <a:buChar char="§"/>
              <a:defRPr sz="1350" kern="1200">
                <a:solidFill>
                  <a:schemeClr val="tx1"/>
                </a:solidFill>
                <a:latin typeface="Helvetica" panose="020B0604020202020204" pitchFamily="34" charset="0"/>
                <a:ea typeface="MS PGothic" panose="020B0600070205080204" pitchFamily="34" charset="-128"/>
                <a:cs typeface="Helvetica" panose="020B0604020202020204" pitchFamily="34" charset="0"/>
              </a:defRPr>
            </a:lvl3pPr>
            <a:lvl4pPr marL="1200150" indent="-171450" algn="l" rtl="0" eaLnBrk="0" fontAlgn="base" hangingPunct="0">
              <a:spcBef>
                <a:spcPct val="20000"/>
              </a:spcBef>
              <a:spcAft>
                <a:spcPct val="0"/>
              </a:spcAft>
              <a:buFont typeface="Courier New" panose="02070309020205020404" pitchFamily="49" charset="0"/>
              <a:buChar char="o"/>
              <a:defRPr sz="1200" kern="1200">
                <a:solidFill>
                  <a:schemeClr val="tx1"/>
                </a:solidFill>
                <a:latin typeface="Helvetica" panose="020B0604020202020204" pitchFamily="34" charset="0"/>
                <a:ea typeface="MS PGothic" panose="020B0600070205080204" pitchFamily="34" charset="-128"/>
                <a:cs typeface="Helvetica" panose="020B0604020202020204" pitchFamily="34" charset="0"/>
              </a:defRPr>
            </a:lvl4pPr>
            <a:lvl5pPr marL="1543050" indent="-171450" algn="l" rtl="0" eaLnBrk="0" fontAlgn="base" hangingPunct="0">
              <a:spcBef>
                <a:spcPct val="20000"/>
              </a:spcBef>
              <a:spcAft>
                <a:spcPct val="0"/>
              </a:spcAft>
              <a:buFont typeface="Arial" panose="020B0604020202020204" pitchFamily="34" charset="0"/>
              <a:buChar char="•"/>
              <a:defRPr sz="1200" kern="1200">
                <a:solidFill>
                  <a:schemeClr val="tx1"/>
                </a:solidFill>
                <a:latin typeface="Helvetica" panose="020B0604020202020204" pitchFamily="34" charset="0"/>
                <a:ea typeface="ヒラギノ角ゴ Pro W3" charset="-128"/>
                <a:cs typeface="Helvetica" panose="020B0604020202020204" pitchFamily="34" charset="0"/>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spcBef>
                <a:spcPts val="600"/>
              </a:spcBef>
              <a:buFont typeface="Wingdings" panose="05000000000000000000" pitchFamily="2" charset="2"/>
              <a:buNone/>
            </a:pPr>
            <a:r>
              <a:rPr lang="en-US" sz="1400" i="1" dirty="0"/>
              <a:t>[The Captain] called, “100 knots,” but I noticed he was heads down at the engine gauges, and I called, “V1.” I achieved </a:t>
            </a:r>
            <a:r>
              <a:rPr lang="en-US" sz="1400" i="1" dirty="0" err="1"/>
              <a:t>Vr</a:t>
            </a:r>
            <a:r>
              <a:rPr lang="en-US" sz="1400" i="1" dirty="0"/>
              <a:t>, and he called for a rejected takeoff. I said, “Negative, we are past V1.” He pushed the thrust levers to full thrust, and we rotated without incident. I disconnected </a:t>
            </a:r>
            <a:r>
              <a:rPr lang="en-US" sz="1400" i="1" dirty="0" err="1"/>
              <a:t>autothrottles</a:t>
            </a:r>
            <a:r>
              <a:rPr lang="en-US" sz="1400" i="1" dirty="0"/>
              <a:t> and was able to achieve climb thrust for the climb to cruise altitude. At cruise, the Captain called Maintenance Control to discuss the issue, and they told us that the aircraft [recently] had a similar incident.... We continued the flight without incident and debriefed the situation at cruise. We talked about the fact that we were at such a light weight and the speeds V1 and </a:t>
            </a:r>
            <a:r>
              <a:rPr lang="en-US" sz="1400" i="1" dirty="0" err="1"/>
              <a:t>Vr</a:t>
            </a:r>
            <a:r>
              <a:rPr lang="en-US" sz="1400" i="1" dirty="0"/>
              <a:t> came so much earlier than normal.</a:t>
            </a:r>
          </a:p>
        </p:txBody>
      </p:sp>
      <p:sp>
        <p:nvSpPr>
          <p:cNvPr id="9" name="TextBox 8">
            <a:extLst>
              <a:ext uri="{FF2B5EF4-FFF2-40B4-BE49-F238E27FC236}">
                <a16:creationId xmlns:a16="http://schemas.microsoft.com/office/drawing/2014/main" id="{797ECEDF-3686-4789-B661-F2FD2509321C}"/>
              </a:ext>
            </a:extLst>
          </p:cNvPr>
          <p:cNvSpPr txBox="1"/>
          <p:nvPr/>
        </p:nvSpPr>
        <p:spPr>
          <a:xfrm>
            <a:off x="4638381" y="881387"/>
            <a:ext cx="3191899" cy="400110"/>
          </a:xfrm>
          <a:prstGeom prst="rect">
            <a:avLst/>
          </a:prstGeom>
          <a:noFill/>
        </p:spPr>
        <p:txBody>
          <a:bodyPr wrap="none" rtlCol="0">
            <a:spAutoFit/>
          </a:bodyPr>
          <a:lstStyle/>
          <a:p>
            <a:r>
              <a:rPr lang="en-US" sz="2000" b="1" dirty="0">
                <a:solidFill>
                  <a:srgbClr val="FF6600"/>
                </a:solidFill>
                <a:latin typeface="Comic Sans MS" panose="030F0702030302020204" pitchFamily="66" charset="0"/>
              </a:rPr>
              <a:t>The Rest of the Story…</a:t>
            </a:r>
          </a:p>
        </p:txBody>
      </p:sp>
      <p:sp>
        <p:nvSpPr>
          <p:cNvPr id="15" name="Content Placeholder 1">
            <a:extLst>
              <a:ext uri="{FF2B5EF4-FFF2-40B4-BE49-F238E27FC236}">
                <a16:creationId xmlns:a16="http://schemas.microsoft.com/office/drawing/2014/main" id="{0EADA698-5191-45A4-8C04-DAD19858B418}"/>
              </a:ext>
            </a:extLst>
          </p:cNvPr>
          <p:cNvSpPr>
            <a:spLocks noGrp="1"/>
          </p:cNvSpPr>
          <p:nvPr>
            <p:ph idx="1"/>
          </p:nvPr>
        </p:nvSpPr>
        <p:spPr>
          <a:xfrm>
            <a:off x="117019" y="2149295"/>
            <a:ext cx="4032525" cy="1395636"/>
          </a:xfrm>
        </p:spPr>
        <p:txBody>
          <a:bodyPr/>
          <a:lstStyle/>
          <a:p>
            <a:pPr marL="0" indent="0">
              <a:spcBef>
                <a:spcPts val="600"/>
              </a:spcBef>
              <a:buNone/>
            </a:pPr>
            <a:r>
              <a:rPr lang="en-US" sz="1400" dirty="0"/>
              <a:t>I was Pilot Flying and set thrust for takeoff, pressed the TOGA button to engage takeoff thrust, and noticed the right thrust [lever] did not fully advance. I called, “Check thrust.” The Captain noticed that the Number 2 Engine would not achieve takeoff thrust.</a:t>
            </a:r>
          </a:p>
        </p:txBody>
      </p:sp>
      <p:pic>
        <p:nvPicPr>
          <p:cNvPr id="16" name="Picture 15">
            <a:extLst>
              <a:ext uri="{FF2B5EF4-FFF2-40B4-BE49-F238E27FC236}">
                <a16:creationId xmlns:a16="http://schemas.microsoft.com/office/drawing/2014/main" id="{C65C13D4-2735-49C6-855B-49FF4E4DFB9B}"/>
              </a:ext>
            </a:extLst>
          </p:cNvPr>
          <p:cNvPicPr>
            <a:picLocks noChangeAspect="1"/>
          </p:cNvPicPr>
          <p:nvPr/>
        </p:nvPicPr>
        <p:blipFill rotWithShape="1">
          <a:blip r:embed="rId2"/>
          <a:srcRect t="69124"/>
          <a:stretch/>
        </p:blipFill>
        <p:spPr>
          <a:xfrm>
            <a:off x="181909" y="3570280"/>
            <a:ext cx="3902743" cy="417625"/>
          </a:xfrm>
          <a:prstGeom prst="rect">
            <a:avLst/>
          </a:prstGeom>
        </p:spPr>
      </p:pic>
      <p:sp>
        <p:nvSpPr>
          <p:cNvPr id="17" name="TextBox 16">
            <a:extLst>
              <a:ext uri="{FF2B5EF4-FFF2-40B4-BE49-F238E27FC236}">
                <a16:creationId xmlns:a16="http://schemas.microsoft.com/office/drawing/2014/main" id="{D927CE72-FD64-4A7D-A8AE-AE7367FC7B96}"/>
              </a:ext>
            </a:extLst>
          </p:cNvPr>
          <p:cNvSpPr txBox="1"/>
          <p:nvPr/>
        </p:nvSpPr>
        <p:spPr>
          <a:xfrm>
            <a:off x="151790" y="1710780"/>
            <a:ext cx="3887603" cy="400110"/>
          </a:xfrm>
          <a:prstGeom prst="rect">
            <a:avLst/>
          </a:prstGeom>
          <a:noFill/>
        </p:spPr>
        <p:txBody>
          <a:bodyPr wrap="none" rtlCol="0">
            <a:spAutoFit/>
          </a:bodyPr>
          <a:lstStyle/>
          <a:p>
            <a:r>
              <a:rPr lang="en-US" sz="2000" b="1" dirty="0">
                <a:solidFill>
                  <a:srgbClr val="FF6600"/>
                </a:solidFill>
                <a:latin typeface="Comic Sans MS" panose="030F0702030302020204" pitchFamily="66" charset="0"/>
              </a:rPr>
              <a:t>The First Half of the Story…</a:t>
            </a:r>
          </a:p>
        </p:txBody>
      </p:sp>
    </p:spTree>
    <p:extLst>
      <p:ext uri="{BB962C8B-B14F-4D97-AF65-F5344CB8AC3E}">
        <p14:creationId xmlns:p14="http://schemas.microsoft.com/office/powerpoint/2010/main" val="3178889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17020" y="1665120"/>
            <a:ext cx="3997754" cy="3402956"/>
          </a:xfrm>
        </p:spPr>
        <p:txBody>
          <a:bodyPr/>
          <a:lstStyle/>
          <a:p>
            <a:pPr marL="0" indent="0">
              <a:spcBef>
                <a:spcPts val="600"/>
              </a:spcBef>
              <a:buNone/>
            </a:pPr>
            <a:r>
              <a:rPr lang="en-US" sz="1100" dirty="0"/>
              <a:t>I was Pilot Flying and set thrust for takeoff, pressed the TOGA button to engage takeoff thrust, and noticed the right thrust [lever] did not fully advance. I called, “Check thrust.” The Captain noticed that the Number 2 Engine would not achieve takeoff thrust.</a:t>
            </a:r>
          </a:p>
          <a:p>
            <a:pPr marL="0" indent="0">
              <a:spcBef>
                <a:spcPts val="600"/>
              </a:spcBef>
              <a:buNone/>
            </a:pPr>
            <a:endParaRPr lang="en-US" sz="600" dirty="0"/>
          </a:p>
          <a:p>
            <a:pPr marL="0" indent="0">
              <a:spcBef>
                <a:spcPts val="600"/>
              </a:spcBef>
              <a:buNone/>
            </a:pPr>
            <a:endParaRPr lang="en-US" sz="600" dirty="0"/>
          </a:p>
          <a:p>
            <a:pPr marL="0" indent="0">
              <a:spcBef>
                <a:spcPts val="600"/>
              </a:spcBef>
              <a:buNone/>
            </a:pPr>
            <a:r>
              <a:rPr lang="en-US" sz="1100" dirty="0"/>
              <a:t> </a:t>
            </a:r>
            <a:r>
              <a:rPr lang="en-US" sz="1100" i="1" dirty="0"/>
              <a:t>[The Captain] called, “100 knots,” but I noticed he was heads down at the engine gauges, and I called, “V1.” I achieved </a:t>
            </a:r>
            <a:r>
              <a:rPr lang="en-US" sz="1100" i="1" dirty="0" err="1"/>
              <a:t>Vr</a:t>
            </a:r>
            <a:r>
              <a:rPr lang="en-US" sz="1100" i="1" dirty="0"/>
              <a:t>, and he called for a rejected takeoff. I said, “Negative, we are past V1.” He pushed the thrust levers to full thrust, and we rotated without incident. I disconnected </a:t>
            </a:r>
            <a:r>
              <a:rPr lang="en-US" sz="1100" i="1" dirty="0" err="1"/>
              <a:t>autothrottles</a:t>
            </a:r>
            <a:r>
              <a:rPr lang="en-US" sz="1100" i="1" dirty="0"/>
              <a:t> and was able to achieve climb thrust for the climb to cruise altitude. At cruise, the Captain called Maintenance Control to discuss the issue, and they told us that the aircraft [recently] had a similar incident.... We continued the flight without incident and debriefed the situation at cruise. We talked about the fact that we were at such a light weight and the speeds V1 and </a:t>
            </a:r>
            <a:r>
              <a:rPr lang="en-US" sz="1100" i="1" dirty="0" err="1"/>
              <a:t>Vr</a:t>
            </a:r>
            <a:r>
              <a:rPr lang="en-US" sz="1100" i="1" dirty="0"/>
              <a:t> came so much earlier than normal.</a:t>
            </a:r>
          </a:p>
        </p:txBody>
      </p:sp>
      <p:sp>
        <p:nvSpPr>
          <p:cNvPr id="3" name="Title 2"/>
          <p:cNvSpPr>
            <a:spLocks noGrp="1"/>
          </p:cNvSpPr>
          <p:nvPr>
            <p:ph type="title"/>
          </p:nvPr>
        </p:nvSpPr>
        <p:spPr>
          <a:xfrm>
            <a:off x="228601" y="151132"/>
            <a:ext cx="7659704" cy="461963"/>
          </a:xfrm>
        </p:spPr>
        <p:txBody>
          <a:bodyPr/>
          <a:lstStyle/>
          <a:p>
            <a:r>
              <a:rPr lang="en-US" sz="2400" b="0" dirty="0">
                <a:ln w="3175">
                  <a:noFill/>
                </a:ln>
              </a:rPr>
              <a:t>Leverage active learning</a:t>
            </a:r>
            <a:endParaRPr lang="en-US" sz="1800" b="0" dirty="0">
              <a:ln w="3175">
                <a:noFill/>
              </a:ln>
            </a:endParaRPr>
          </a:p>
        </p:txBody>
      </p:sp>
      <p:pic>
        <p:nvPicPr>
          <p:cNvPr id="5" name="Picture 4">
            <a:extLst>
              <a:ext uri="{FF2B5EF4-FFF2-40B4-BE49-F238E27FC236}">
                <a16:creationId xmlns:a16="http://schemas.microsoft.com/office/drawing/2014/main" id="{377DDD6C-E20C-41CB-8E8B-9338F097F8FE}"/>
              </a:ext>
            </a:extLst>
          </p:cNvPr>
          <p:cNvPicPr>
            <a:picLocks noChangeAspect="1"/>
          </p:cNvPicPr>
          <p:nvPr/>
        </p:nvPicPr>
        <p:blipFill rotWithShape="1">
          <a:blip r:embed="rId2"/>
          <a:srcRect b="29878"/>
          <a:stretch/>
        </p:blipFill>
        <p:spPr>
          <a:xfrm>
            <a:off x="151790" y="716652"/>
            <a:ext cx="3902743" cy="948468"/>
          </a:xfrm>
          <a:prstGeom prst="rect">
            <a:avLst/>
          </a:prstGeom>
        </p:spPr>
      </p:pic>
      <p:sp>
        <p:nvSpPr>
          <p:cNvPr id="6" name="Content Placeholder 1">
            <a:extLst>
              <a:ext uri="{FF2B5EF4-FFF2-40B4-BE49-F238E27FC236}">
                <a16:creationId xmlns:a16="http://schemas.microsoft.com/office/drawing/2014/main" id="{F2AC4652-5EB4-4D31-B8D7-A3A84E2D89FC}"/>
              </a:ext>
            </a:extLst>
          </p:cNvPr>
          <p:cNvSpPr txBox="1">
            <a:spLocks/>
          </p:cNvSpPr>
          <p:nvPr/>
        </p:nvSpPr>
        <p:spPr>
          <a:xfrm>
            <a:off x="4321369" y="1193624"/>
            <a:ext cx="4174542" cy="2612776"/>
          </a:xfrm>
          <a:prstGeom prst="rect">
            <a:avLst/>
          </a:prstGeom>
        </p:spPr>
        <p:txBody>
          <a:bodyPr/>
          <a:lstStyle>
            <a:lvl1pPr marL="257175" indent="-257175" algn="l" rtl="0" eaLnBrk="0" fontAlgn="base" hangingPunct="0">
              <a:spcBef>
                <a:spcPct val="20000"/>
              </a:spcBef>
              <a:spcAft>
                <a:spcPct val="0"/>
              </a:spcAft>
              <a:buClr>
                <a:schemeClr val="accent5">
                  <a:lumMod val="50000"/>
                </a:schemeClr>
              </a:buClr>
              <a:buFont typeface="Wingdings" panose="05000000000000000000" pitchFamily="2" charset="2"/>
              <a:buChar char="Ø"/>
              <a:defRPr sz="1800" b="0" kern="1200">
                <a:solidFill>
                  <a:schemeClr val="tx1"/>
                </a:solidFill>
                <a:latin typeface="Helvetica" panose="020B0604020202020204" pitchFamily="34" charset="0"/>
                <a:ea typeface="ヒラギノ角ゴ Pro W3" pitchFamily="-109" charset="-128"/>
                <a:cs typeface="Helvetica" panose="020B0604020202020204" pitchFamily="34" charset="0"/>
              </a:defRPr>
            </a:lvl1pPr>
            <a:lvl2pPr marL="557213" indent="-214313" algn="l" rtl="0" eaLnBrk="0" fontAlgn="base" hangingPunct="0">
              <a:spcBef>
                <a:spcPct val="20000"/>
              </a:spcBef>
              <a:spcAft>
                <a:spcPct val="0"/>
              </a:spcAft>
              <a:buClr>
                <a:schemeClr val="accent1"/>
              </a:buClr>
              <a:buFont typeface="Arial" panose="020B0604020202020204" pitchFamily="34" charset="0"/>
              <a:buChar char="•"/>
              <a:defRPr sz="1500" kern="1200">
                <a:solidFill>
                  <a:schemeClr val="tx1"/>
                </a:solidFill>
                <a:latin typeface="Helvetica" panose="020B0604020202020204" pitchFamily="34" charset="0"/>
                <a:ea typeface="ヒラギノ角ゴ Pro W3" pitchFamily="-109" charset="-128"/>
                <a:cs typeface="Helvetica" panose="020B0604020202020204" pitchFamily="34" charset="0"/>
              </a:defRPr>
            </a:lvl2pPr>
            <a:lvl3pPr marL="857250" indent="-171450" algn="l" rtl="0" eaLnBrk="0" fontAlgn="base" hangingPunct="0">
              <a:spcBef>
                <a:spcPct val="20000"/>
              </a:spcBef>
              <a:spcAft>
                <a:spcPct val="0"/>
              </a:spcAft>
              <a:buFont typeface="Wingdings" panose="05000000000000000000" pitchFamily="2" charset="2"/>
              <a:buChar char="§"/>
              <a:defRPr sz="1350" kern="1200">
                <a:solidFill>
                  <a:schemeClr val="tx1"/>
                </a:solidFill>
                <a:latin typeface="Helvetica" panose="020B0604020202020204" pitchFamily="34" charset="0"/>
                <a:ea typeface="MS PGothic" panose="020B0600070205080204" pitchFamily="34" charset="-128"/>
                <a:cs typeface="Helvetica" panose="020B0604020202020204" pitchFamily="34" charset="0"/>
              </a:defRPr>
            </a:lvl3pPr>
            <a:lvl4pPr marL="1200150" indent="-171450" algn="l" rtl="0" eaLnBrk="0" fontAlgn="base" hangingPunct="0">
              <a:spcBef>
                <a:spcPct val="20000"/>
              </a:spcBef>
              <a:spcAft>
                <a:spcPct val="0"/>
              </a:spcAft>
              <a:buFont typeface="Courier New" panose="02070309020205020404" pitchFamily="49" charset="0"/>
              <a:buChar char="o"/>
              <a:defRPr sz="1200" kern="1200">
                <a:solidFill>
                  <a:schemeClr val="tx1"/>
                </a:solidFill>
                <a:latin typeface="Helvetica" panose="020B0604020202020204" pitchFamily="34" charset="0"/>
                <a:ea typeface="MS PGothic" panose="020B0600070205080204" pitchFamily="34" charset="-128"/>
                <a:cs typeface="Helvetica" panose="020B0604020202020204" pitchFamily="34" charset="0"/>
              </a:defRPr>
            </a:lvl4pPr>
            <a:lvl5pPr marL="1543050" indent="-171450" algn="l" rtl="0" eaLnBrk="0" fontAlgn="base" hangingPunct="0">
              <a:spcBef>
                <a:spcPct val="20000"/>
              </a:spcBef>
              <a:spcAft>
                <a:spcPct val="0"/>
              </a:spcAft>
              <a:buFont typeface="Arial" panose="020B0604020202020204" pitchFamily="34" charset="0"/>
              <a:buChar char="•"/>
              <a:defRPr sz="1200" kern="1200">
                <a:solidFill>
                  <a:schemeClr val="tx1"/>
                </a:solidFill>
                <a:latin typeface="Helvetica" panose="020B0604020202020204" pitchFamily="34" charset="0"/>
                <a:ea typeface="ヒラギノ角ゴ Pro W3" charset="-128"/>
                <a:cs typeface="Helvetica" panose="020B0604020202020204" pitchFamily="34" charset="0"/>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spcBef>
                <a:spcPts val="600"/>
              </a:spcBef>
              <a:buNone/>
            </a:pPr>
            <a:r>
              <a:rPr lang="en-US" sz="1600" i="1" dirty="0"/>
              <a:t>…after reading the rest of the story</a:t>
            </a:r>
            <a:r>
              <a:rPr lang="en-US" sz="1600" dirty="0"/>
              <a:t>?</a:t>
            </a:r>
          </a:p>
          <a:p>
            <a:pPr marL="227013" indent="-227013">
              <a:spcBef>
                <a:spcPts val="600"/>
              </a:spcBef>
            </a:pPr>
            <a:r>
              <a:rPr lang="en-US" sz="1400" dirty="0"/>
              <a:t>How does your solution compare with what the event crew did?</a:t>
            </a:r>
          </a:p>
          <a:p>
            <a:pPr marL="227013" indent="-227013">
              <a:spcBef>
                <a:spcPts val="600"/>
              </a:spcBef>
            </a:pPr>
            <a:r>
              <a:rPr lang="en-US" sz="1400" dirty="0"/>
              <a:t>What else could the event crew have done?</a:t>
            </a:r>
          </a:p>
          <a:p>
            <a:pPr marL="227013" indent="-227013">
              <a:spcBef>
                <a:spcPts val="600"/>
              </a:spcBef>
            </a:pPr>
            <a:r>
              <a:rPr lang="en-US" sz="1400" dirty="0"/>
              <a:t>Of all the solutions you came up with, which do you think would have worked best?  Why?</a:t>
            </a:r>
          </a:p>
          <a:p>
            <a:pPr marL="227013" indent="-227013">
              <a:spcBef>
                <a:spcPts val="600"/>
              </a:spcBef>
            </a:pPr>
            <a:r>
              <a:rPr lang="en-US" sz="1400" dirty="0"/>
              <a:t>What do you think were the “learning moments” or “teachable moments” in this situation?</a:t>
            </a:r>
          </a:p>
          <a:p>
            <a:pPr marL="227013" indent="-227013">
              <a:spcBef>
                <a:spcPts val="600"/>
              </a:spcBef>
            </a:pPr>
            <a:r>
              <a:rPr lang="en-US" sz="1400" dirty="0"/>
              <a:t>What could you take from this situation to add to your own “strategy toolbox”?</a:t>
            </a:r>
          </a:p>
        </p:txBody>
      </p:sp>
      <p:pic>
        <p:nvPicPr>
          <p:cNvPr id="7" name="Picture 6">
            <a:extLst>
              <a:ext uri="{FF2B5EF4-FFF2-40B4-BE49-F238E27FC236}">
                <a16:creationId xmlns:a16="http://schemas.microsoft.com/office/drawing/2014/main" id="{EB7AA5D9-FF90-4E0F-9846-141083A1CAEB}"/>
              </a:ext>
            </a:extLst>
          </p:cNvPr>
          <p:cNvPicPr>
            <a:picLocks noChangeAspect="1"/>
          </p:cNvPicPr>
          <p:nvPr/>
        </p:nvPicPr>
        <p:blipFill rotWithShape="1">
          <a:blip r:embed="rId2"/>
          <a:srcRect t="69124"/>
          <a:stretch/>
        </p:blipFill>
        <p:spPr>
          <a:xfrm>
            <a:off x="462665" y="2531064"/>
            <a:ext cx="3329336" cy="356266"/>
          </a:xfrm>
          <a:prstGeom prst="rect">
            <a:avLst/>
          </a:prstGeom>
        </p:spPr>
      </p:pic>
      <p:sp>
        <p:nvSpPr>
          <p:cNvPr id="10" name="TextBox 9">
            <a:extLst>
              <a:ext uri="{FF2B5EF4-FFF2-40B4-BE49-F238E27FC236}">
                <a16:creationId xmlns:a16="http://schemas.microsoft.com/office/drawing/2014/main" id="{F1C6766C-23FD-4815-A5E2-799425D5185D}"/>
              </a:ext>
            </a:extLst>
          </p:cNvPr>
          <p:cNvSpPr txBox="1"/>
          <p:nvPr/>
        </p:nvSpPr>
        <p:spPr>
          <a:xfrm>
            <a:off x="4310028" y="765910"/>
            <a:ext cx="4174541" cy="461665"/>
          </a:xfrm>
          <a:prstGeom prst="rect">
            <a:avLst/>
          </a:prstGeom>
          <a:noFill/>
        </p:spPr>
        <p:txBody>
          <a:bodyPr wrap="none" rtlCol="0">
            <a:spAutoFit/>
          </a:bodyPr>
          <a:lstStyle/>
          <a:p>
            <a:r>
              <a:rPr lang="en-US" sz="2400" b="1" dirty="0">
                <a:solidFill>
                  <a:schemeClr val="accent3">
                    <a:lumMod val="75000"/>
                  </a:schemeClr>
                </a:solidFill>
                <a:latin typeface="Comic Sans MS" panose="030F0702030302020204" pitchFamily="66" charset="0"/>
              </a:rPr>
              <a:t>What Else Could You Ask…</a:t>
            </a:r>
          </a:p>
        </p:txBody>
      </p:sp>
      <p:cxnSp>
        <p:nvCxnSpPr>
          <p:cNvPr id="11" name="Straight Connector 10">
            <a:extLst>
              <a:ext uri="{FF2B5EF4-FFF2-40B4-BE49-F238E27FC236}">
                <a16:creationId xmlns:a16="http://schemas.microsoft.com/office/drawing/2014/main" id="{25A19654-5E59-4705-B9CE-C68B03D35EE2}"/>
              </a:ext>
            </a:extLst>
          </p:cNvPr>
          <p:cNvCxnSpPr/>
          <p:nvPr/>
        </p:nvCxnSpPr>
        <p:spPr>
          <a:xfrm>
            <a:off x="4187950" y="920335"/>
            <a:ext cx="0" cy="374904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Content Placeholder 1">
            <a:extLst>
              <a:ext uri="{FF2B5EF4-FFF2-40B4-BE49-F238E27FC236}">
                <a16:creationId xmlns:a16="http://schemas.microsoft.com/office/drawing/2014/main" id="{0172D0C2-9C2E-4D96-B19A-C2C5AA4D76F9}"/>
              </a:ext>
            </a:extLst>
          </p:cNvPr>
          <p:cNvSpPr txBox="1">
            <a:spLocks/>
          </p:cNvSpPr>
          <p:nvPr/>
        </p:nvSpPr>
        <p:spPr>
          <a:xfrm>
            <a:off x="4325110" y="3806400"/>
            <a:ext cx="3473018" cy="1204000"/>
          </a:xfrm>
          <a:prstGeom prst="rect">
            <a:avLst/>
          </a:prstGeom>
        </p:spPr>
        <p:txBody>
          <a:bodyPr/>
          <a:lstStyle>
            <a:lvl1pPr marL="257175" indent="-257175" algn="l" rtl="0" eaLnBrk="0" fontAlgn="base" hangingPunct="0">
              <a:spcBef>
                <a:spcPct val="20000"/>
              </a:spcBef>
              <a:spcAft>
                <a:spcPct val="0"/>
              </a:spcAft>
              <a:buClr>
                <a:schemeClr val="accent5">
                  <a:lumMod val="50000"/>
                </a:schemeClr>
              </a:buClr>
              <a:buFont typeface="Wingdings" panose="05000000000000000000" pitchFamily="2" charset="2"/>
              <a:buChar char="Ø"/>
              <a:defRPr sz="1800" b="0" kern="1200">
                <a:solidFill>
                  <a:schemeClr val="tx1"/>
                </a:solidFill>
                <a:latin typeface="Helvetica" panose="020B0604020202020204" pitchFamily="34" charset="0"/>
                <a:ea typeface="ヒラギノ角ゴ Pro W3" pitchFamily="-109" charset="-128"/>
                <a:cs typeface="Helvetica" panose="020B0604020202020204" pitchFamily="34" charset="0"/>
              </a:defRPr>
            </a:lvl1pPr>
            <a:lvl2pPr marL="557213" indent="-214313" algn="l" rtl="0" eaLnBrk="0" fontAlgn="base" hangingPunct="0">
              <a:spcBef>
                <a:spcPct val="20000"/>
              </a:spcBef>
              <a:spcAft>
                <a:spcPct val="0"/>
              </a:spcAft>
              <a:buClr>
                <a:schemeClr val="accent1"/>
              </a:buClr>
              <a:buFont typeface="Arial" panose="020B0604020202020204" pitchFamily="34" charset="0"/>
              <a:buChar char="•"/>
              <a:defRPr sz="1500" kern="1200">
                <a:solidFill>
                  <a:schemeClr val="tx1"/>
                </a:solidFill>
                <a:latin typeface="Helvetica" panose="020B0604020202020204" pitchFamily="34" charset="0"/>
                <a:ea typeface="ヒラギノ角ゴ Pro W3" pitchFamily="-109" charset="-128"/>
                <a:cs typeface="Helvetica" panose="020B0604020202020204" pitchFamily="34" charset="0"/>
              </a:defRPr>
            </a:lvl2pPr>
            <a:lvl3pPr marL="857250" indent="-171450" algn="l" rtl="0" eaLnBrk="0" fontAlgn="base" hangingPunct="0">
              <a:spcBef>
                <a:spcPct val="20000"/>
              </a:spcBef>
              <a:spcAft>
                <a:spcPct val="0"/>
              </a:spcAft>
              <a:buFont typeface="Wingdings" panose="05000000000000000000" pitchFamily="2" charset="2"/>
              <a:buChar char="§"/>
              <a:defRPr sz="1350" kern="1200">
                <a:solidFill>
                  <a:schemeClr val="tx1"/>
                </a:solidFill>
                <a:latin typeface="Helvetica" panose="020B0604020202020204" pitchFamily="34" charset="0"/>
                <a:ea typeface="MS PGothic" panose="020B0600070205080204" pitchFamily="34" charset="-128"/>
                <a:cs typeface="Helvetica" panose="020B0604020202020204" pitchFamily="34" charset="0"/>
              </a:defRPr>
            </a:lvl3pPr>
            <a:lvl4pPr marL="1200150" indent="-171450" algn="l" rtl="0" eaLnBrk="0" fontAlgn="base" hangingPunct="0">
              <a:spcBef>
                <a:spcPct val="20000"/>
              </a:spcBef>
              <a:spcAft>
                <a:spcPct val="0"/>
              </a:spcAft>
              <a:buFont typeface="Courier New" panose="02070309020205020404" pitchFamily="49" charset="0"/>
              <a:buChar char="o"/>
              <a:defRPr sz="1200" kern="1200">
                <a:solidFill>
                  <a:schemeClr val="tx1"/>
                </a:solidFill>
                <a:latin typeface="Helvetica" panose="020B0604020202020204" pitchFamily="34" charset="0"/>
                <a:ea typeface="MS PGothic" panose="020B0600070205080204" pitchFamily="34" charset="-128"/>
                <a:cs typeface="Helvetica" panose="020B0604020202020204" pitchFamily="34" charset="0"/>
              </a:defRPr>
            </a:lvl4pPr>
            <a:lvl5pPr marL="1543050" indent="-171450" algn="l" rtl="0" eaLnBrk="0" fontAlgn="base" hangingPunct="0">
              <a:spcBef>
                <a:spcPct val="20000"/>
              </a:spcBef>
              <a:spcAft>
                <a:spcPct val="0"/>
              </a:spcAft>
              <a:buFont typeface="Arial" panose="020B0604020202020204" pitchFamily="34" charset="0"/>
              <a:buChar char="•"/>
              <a:defRPr sz="1200" kern="1200">
                <a:solidFill>
                  <a:schemeClr val="tx1"/>
                </a:solidFill>
                <a:latin typeface="Helvetica" panose="020B0604020202020204" pitchFamily="34" charset="0"/>
                <a:ea typeface="ヒラギノ角ゴ Pro W3" charset="-128"/>
                <a:cs typeface="Helvetica" panose="020B0604020202020204" pitchFamily="34" charset="0"/>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227013" indent="-227013">
              <a:spcBef>
                <a:spcPts val="600"/>
              </a:spcBef>
            </a:pPr>
            <a:r>
              <a:rPr lang="en-US" sz="1400" dirty="0"/>
              <a:t>Does this situation remind you of one that you have personally experienced?  What do you think contributed to </a:t>
            </a:r>
            <a:r>
              <a:rPr lang="en-US" sz="1400" i="1" dirty="0"/>
              <a:t>your</a:t>
            </a:r>
            <a:r>
              <a:rPr lang="en-US" sz="1400" dirty="0"/>
              <a:t> situation working out successfully or unsuccessfully?</a:t>
            </a:r>
          </a:p>
        </p:txBody>
      </p:sp>
    </p:spTree>
    <p:extLst>
      <p:ext uri="{BB962C8B-B14F-4D97-AF65-F5344CB8AC3E}">
        <p14:creationId xmlns:p14="http://schemas.microsoft.com/office/powerpoint/2010/main" val="9206310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1" y="881930"/>
            <a:ext cx="7991874" cy="3840500"/>
          </a:xfrm>
        </p:spPr>
        <p:txBody>
          <a:bodyPr/>
          <a:lstStyle/>
          <a:p>
            <a:pPr marL="341313" indent="-341313">
              <a:spcBef>
                <a:spcPts val="600"/>
              </a:spcBef>
            </a:pPr>
            <a:r>
              <a:rPr lang="en-US" dirty="0"/>
              <a:t>Learning from All Operations expands our understanding of what constitutes a safety-relevant event</a:t>
            </a:r>
          </a:p>
          <a:p>
            <a:pPr marL="341313" indent="-341313">
              <a:spcBef>
                <a:spcPts val="1800"/>
              </a:spcBef>
            </a:pPr>
            <a:r>
              <a:rPr lang="en-US" dirty="0"/>
              <a:t>Expanding opportunities for collection, analysis, and dissemination of safety data also expands opportunities for safety learning</a:t>
            </a:r>
          </a:p>
          <a:p>
            <a:pPr marL="341313" indent="-341313">
              <a:spcBef>
                <a:spcPts val="1800"/>
              </a:spcBef>
            </a:pPr>
            <a:r>
              <a:rPr lang="en-US" dirty="0"/>
              <a:t>Applying established principles of learning, such as “</a:t>
            </a:r>
            <a:r>
              <a:rPr lang="en-US" b="1" dirty="0"/>
              <a:t>active learning</a:t>
            </a:r>
            <a:r>
              <a:rPr lang="en-US" dirty="0"/>
              <a:t>” can help to make the most of safety learning opportunities</a:t>
            </a:r>
          </a:p>
          <a:p>
            <a:pPr marL="641351" lvl="1" indent="-341313">
              <a:spcBef>
                <a:spcPts val="600"/>
              </a:spcBef>
            </a:pPr>
            <a:r>
              <a:rPr lang="en-US" sz="1600" dirty="0"/>
              <a:t>Individuals can apply these principles to reinforce learning from their own and others’ experiences</a:t>
            </a:r>
          </a:p>
          <a:p>
            <a:pPr marL="641351" lvl="1" indent="-341313">
              <a:spcBef>
                <a:spcPts val="600"/>
              </a:spcBef>
            </a:pPr>
            <a:r>
              <a:rPr lang="en-US" sz="1600" dirty="0"/>
              <a:t>Organizations can apply these principles through policies that help preserve, reinforce, extend, and expand good practices</a:t>
            </a:r>
          </a:p>
          <a:p>
            <a:pPr marL="341313" indent="-341313">
              <a:spcBef>
                <a:spcPts val="600"/>
              </a:spcBef>
            </a:pPr>
            <a:endParaRPr lang="en-US" dirty="0"/>
          </a:p>
          <a:p>
            <a:pPr marL="341313" indent="-341313">
              <a:spcBef>
                <a:spcPts val="600"/>
              </a:spcBef>
            </a:pPr>
            <a:endParaRPr lang="en-US" dirty="0"/>
          </a:p>
        </p:txBody>
      </p:sp>
      <p:sp>
        <p:nvSpPr>
          <p:cNvPr id="3" name="Title 2"/>
          <p:cNvSpPr>
            <a:spLocks noGrp="1"/>
          </p:cNvSpPr>
          <p:nvPr>
            <p:ph type="title"/>
          </p:nvPr>
        </p:nvSpPr>
        <p:spPr>
          <a:xfrm>
            <a:off x="228601" y="151132"/>
            <a:ext cx="7659704" cy="461963"/>
          </a:xfrm>
        </p:spPr>
        <p:txBody>
          <a:bodyPr/>
          <a:lstStyle/>
          <a:p>
            <a:r>
              <a:rPr lang="en-US" sz="2400" b="0" dirty="0">
                <a:ln w="3175">
                  <a:noFill/>
                </a:ln>
              </a:rPr>
              <a:t>Key Take-</a:t>
            </a:r>
            <a:r>
              <a:rPr lang="en-US" sz="2400" b="0" dirty="0" err="1">
                <a:ln w="3175">
                  <a:noFill/>
                </a:ln>
              </a:rPr>
              <a:t>Aways</a:t>
            </a:r>
            <a:endParaRPr lang="en-US" sz="1800" b="0" dirty="0">
              <a:ln w="3175">
                <a:noFill/>
              </a:ln>
            </a:endParaRPr>
          </a:p>
        </p:txBody>
      </p:sp>
    </p:spTree>
    <p:extLst>
      <p:ext uri="{BB962C8B-B14F-4D97-AF65-F5344CB8AC3E}">
        <p14:creationId xmlns:p14="http://schemas.microsoft.com/office/powerpoint/2010/main" val="10776370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81886" y="459474"/>
            <a:ext cx="7934744" cy="32644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schemeClr val="tx1"/>
              </a:solidFill>
              <a:latin typeface="Helvetica" panose="020B0604020202020204" pitchFamily="34" charset="0"/>
              <a:cs typeface="Helvetica" panose="020B0604020202020204" pitchFamily="34" charset="0"/>
            </a:endParaRPr>
          </a:p>
          <a:p>
            <a:pPr algn="ctr"/>
            <a:r>
              <a:rPr lang="en-US" sz="3600" b="1" dirty="0">
                <a:solidFill>
                  <a:schemeClr val="tx1"/>
                </a:solidFill>
                <a:latin typeface="Helvetica" panose="020B0604020202020204" pitchFamily="34" charset="0"/>
                <a:cs typeface="Helvetica" panose="020B0604020202020204" pitchFamily="34" charset="0"/>
              </a:rPr>
              <a:t>Thank you!</a:t>
            </a:r>
          </a:p>
        </p:txBody>
      </p:sp>
    </p:spTree>
    <p:extLst>
      <p:ext uri="{BB962C8B-B14F-4D97-AF65-F5344CB8AC3E}">
        <p14:creationId xmlns:p14="http://schemas.microsoft.com/office/powerpoint/2010/main" val="2527114348"/>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ED PPT Template 7 12 11">
  <a:themeElements>
    <a:clrScheme name="Codex">
      <a:dk1>
        <a:sysClr val="windowText" lastClr="000000"/>
      </a:dk1>
      <a:lt1>
        <a:sysClr val="window" lastClr="FFFFFF"/>
      </a:lt1>
      <a:dk2>
        <a:srgbClr val="59564B"/>
      </a:dk2>
      <a:lt2>
        <a:srgbClr val="DFDAC7"/>
      </a:lt2>
      <a:accent1>
        <a:srgbClr val="990000"/>
      </a:accent1>
      <a:accent2>
        <a:srgbClr val="EFAB16"/>
      </a:accent2>
      <a:accent3>
        <a:srgbClr val="78AC35"/>
      </a:accent3>
      <a:accent4>
        <a:srgbClr val="35ACA2"/>
      </a:accent4>
      <a:accent5>
        <a:srgbClr val="4083CF"/>
      </a:accent5>
      <a:accent6>
        <a:srgbClr val="0D335E"/>
      </a:accent6>
      <a:hlink>
        <a:srgbClr val="EF8E1C"/>
      </a:hlink>
      <a:folHlink>
        <a:srgbClr val="FEC60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emplate/>
  <TotalTime>71130</TotalTime>
  <Words>1312</Words>
  <Application>Microsoft Office PowerPoint</Application>
  <PresentationFormat>On-screen Show (16:9)</PresentationFormat>
  <Paragraphs>105</Paragraphs>
  <Slides>12</Slides>
  <Notes>2</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12</vt:i4>
      </vt:variant>
    </vt:vector>
  </HeadingPairs>
  <TitlesOfParts>
    <vt:vector size="22" baseType="lpstr">
      <vt:lpstr>Arial</vt:lpstr>
      <vt:lpstr>Calibri</vt:lpstr>
      <vt:lpstr>Comic Sans MS</vt:lpstr>
      <vt:lpstr>Courier New</vt:lpstr>
      <vt:lpstr>Helvetica</vt:lpstr>
      <vt:lpstr>Helvetica Light</vt:lpstr>
      <vt:lpstr>Lucida Grande</vt:lpstr>
      <vt:lpstr>Wingdings</vt:lpstr>
      <vt:lpstr>Custom Design</vt:lpstr>
      <vt:lpstr>ED PPT Template 7 12 11</vt:lpstr>
      <vt:lpstr> Strategies for Improving Safety Learning</vt:lpstr>
      <vt:lpstr>Learning from All Operations</vt:lpstr>
      <vt:lpstr>Expanding learning opportunities</vt:lpstr>
      <vt:lpstr>Incorporate learning from success &amp; failure in debriefs</vt:lpstr>
      <vt:lpstr>Use of stories to support learning</vt:lpstr>
      <vt:lpstr>Improving individual learning</vt:lpstr>
      <vt:lpstr>Getting the most out of learning opportunities</vt:lpstr>
      <vt:lpstr>Leverage active learning</vt:lpstr>
      <vt:lpstr>Leverage active learning</vt:lpstr>
      <vt:lpstr>Leverage active learning</vt:lpstr>
      <vt:lpstr>Key Take-Aways</vt:lpstr>
      <vt:lpstr>PowerPoint Presentation</vt:lpstr>
    </vt:vector>
  </TitlesOfParts>
  <Company>ODIN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Product Lines</dc:title>
  <dc:creator>Jon Holbrook</dc:creator>
  <cp:lastModifiedBy>Holbrook, Jon B. (LARC-D318)</cp:lastModifiedBy>
  <cp:revision>634</cp:revision>
  <dcterms:created xsi:type="dcterms:W3CDTF">2012-09-25T21:07:10Z</dcterms:created>
  <dcterms:modified xsi:type="dcterms:W3CDTF">2023-05-03T14:50:22Z</dcterms:modified>
</cp:coreProperties>
</file>