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sldIdLst>
    <p:sldId id="37318" r:id="rId5"/>
    <p:sldId id="1872" r:id="rId6"/>
    <p:sldId id="2072577927" r:id="rId7"/>
    <p:sldId id="2072577984" r:id="rId8"/>
    <p:sldId id="2072577985" r:id="rId9"/>
    <p:sldId id="2072577934" r:id="rId10"/>
    <p:sldId id="2072577981" r:id="rId11"/>
    <p:sldId id="15817" r:id="rId12"/>
    <p:sldId id="2072577867" r:id="rId13"/>
    <p:sldId id="2072577979" r:id="rId14"/>
    <p:sldId id="2072577951" r:id="rId15"/>
    <p:sldId id="2072577959" r:id="rId16"/>
    <p:sldId id="2072577982" r:id="rId17"/>
    <p:sldId id="2072577983" r:id="rId18"/>
    <p:sldId id="2072577978" r:id="rId19"/>
    <p:sldId id="3731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215968"/>
    <a:srgbClr val="403152"/>
    <a:srgbClr val="632523"/>
    <a:srgbClr val="4F6228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7C9D6-B5CF-404E-AE21-7BA7E38EFA31}" v="41" dt="2023-05-03T14:54:47.886"/>
    <p1510:client id="{78D53849-0D95-4EF4-A8C5-82BF7EC69AEA}" v="180" dt="2023-05-03T14:29:04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i, Patrick R. (LARC-E402)" userId="dff58c79-9a60-46af-8196-cf9cc8747dd6" providerId="ADAL" clId="{78D53849-0D95-4EF4-A8C5-82BF7EC69AEA}"/>
    <pc:docChg chg="undo custSel addSld delSld modSld sldOrd">
      <pc:chgData name="Chai, Patrick R. (LARC-E402)" userId="dff58c79-9a60-46af-8196-cf9cc8747dd6" providerId="ADAL" clId="{78D53849-0D95-4EF4-A8C5-82BF7EC69AEA}" dt="2023-05-03T14:29:04.616" v="3423"/>
      <pc:docMkLst>
        <pc:docMk/>
      </pc:docMkLst>
      <pc:sldChg chg="addSp delSp modSp del mod">
        <pc:chgData name="Chai, Patrick R. (LARC-E402)" userId="dff58c79-9a60-46af-8196-cf9cc8747dd6" providerId="ADAL" clId="{78D53849-0D95-4EF4-A8C5-82BF7EC69AEA}" dt="2023-05-02T17:37:29.998" v="3002" actId="47"/>
        <pc:sldMkLst>
          <pc:docMk/>
          <pc:sldMk cId="3263625356" sldId="262"/>
        </pc:sldMkLst>
        <pc:spChg chg="del">
          <ac:chgData name="Chai, Patrick R. (LARC-E402)" userId="dff58c79-9a60-46af-8196-cf9cc8747dd6" providerId="ADAL" clId="{78D53849-0D95-4EF4-A8C5-82BF7EC69AEA}" dt="2023-04-30T13:43:53.056" v="1936" actId="478"/>
          <ac:spMkLst>
            <pc:docMk/>
            <pc:sldMk cId="3263625356" sldId="262"/>
            <ac:spMk id="41" creationId="{84A6B82D-0AEB-4964-95F0-F0F1ABC0943B}"/>
          </ac:spMkLst>
        </pc:spChg>
        <pc:spChg chg="del">
          <ac:chgData name="Chai, Patrick R. (LARC-E402)" userId="dff58c79-9a60-46af-8196-cf9cc8747dd6" providerId="ADAL" clId="{78D53849-0D95-4EF4-A8C5-82BF7EC69AEA}" dt="2023-04-30T13:43:53.056" v="1936" actId="478"/>
          <ac:spMkLst>
            <pc:docMk/>
            <pc:sldMk cId="3263625356" sldId="262"/>
            <ac:spMk id="55" creationId="{B9A79829-978D-490E-A759-2C30C1EA9157}"/>
          </ac:spMkLst>
        </pc:spChg>
        <pc:spChg chg="add mod">
          <ac:chgData name="Chai, Patrick R. (LARC-E402)" userId="dff58c79-9a60-46af-8196-cf9cc8747dd6" providerId="ADAL" clId="{78D53849-0D95-4EF4-A8C5-82BF7EC69AEA}" dt="2023-04-30T13:43:53.340" v="1937"/>
          <ac:spMkLst>
            <pc:docMk/>
            <pc:sldMk cId="3263625356" sldId="262"/>
            <ac:spMk id="56" creationId="{06E030E9-81F3-4557-8AA2-6B21D2C7FC1E}"/>
          </ac:spMkLst>
        </pc:spChg>
        <pc:spChg chg="add mod">
          <ac:chgData name="Chai, Patrick R. (LARC-E402)" userId="dff58c79-9a60-46af-8196-cf9cc8747dd6" providerId="ADAL" clId="{78D53849-0D95-4EF4-A8C5-82BF7EC69AEA}" dt="2023-04-30T13:43:53.340" v="1937"/>
          <ac:spMkLst>
            <pc:docMk/>
            <pc:sldMk cId="3263625356" sldId="262"/>
            <ac:spMk id="57" creationId="{0A541B07-CC99-4424-A0F4-BDBDE48F3A52}"/>
          </ac:spMkLst>
        </pc:spChg>
        <pc:picChg chg="mod">
          <ac:chgData name="Chai, Patrick R. (LARC-E402)" userId="dff58c79-9a60-46af-8196-cf9cc8747dd6" providerId="ADAL" clId="{78D53849-0D95-4EF4-A8C5-82BF7EC69AEA}" dt="2023-04-30T14:24:06.739" v="2720" actId="1076"/>
          <ac:picMkLst>
            <pc:docMk/>
            <pc:sldMk cId="3263625356" sldId="262"/>
            <ac:picMk id="52" creationId="{A6EFD0E9-9072-4FE0-8310-5DD0C6FB724C}"/>
          </ac:picMkLst>
        </pc:picChg>
      </pc:sldChg>
      <pc:sldChg chg="addSp delSp modSp mod">
        <pc:chgData name="Chai, Patrick R. (LARC-E402)" userId="dff58c79-9a60-46af-8196-cf9cc8747dd6" providerId="ADAL" clId="{78D53849-0D95-4EF4-A8C5-82BF7EC69AEA}" dt="2023-05-03T13:34:32.828" v="3417"/>
        <pc:sldMkLst>
          <pc:docMk/>
          <pc:sldMk cId="1325370673" sldId="1872"/>
        </pc:sldMkLst>
        <pc:spChg chg="del">
          <ac:chgData name="Chai, Patrick R. (LARC-E402)" userId="dff58c79-9a60-46af-8196-cf9cc8747dd6" providerId="ADAL" clId="{78D53849-0D95-4EF4-A8C5-82BF7EC69AEA}" dt="2023-04-30T13:57:19.138" v="2051" actId="478"/>
          <ac:spMkLst>
            <pc:docMk/>
            <pc:sldMk cId="1325370673" sldId="1872"/>
            <ac:spMk id="3" creationId="{F60D5374-5357-4649-8C59-00F4B2B77338}"/>
          </ac:spMkLst>
        </pc:spChg>
        <pc:spChg chg="mod">
          <ac:chgData name="Chai, Patrick R. (LARC-E402)" userId="dff58c79-9a60-46af-8196-cf9cc8747dd6" providerId="ADAL" clId="{78D53849-0D95-4EF4-A8C5-82BF7EC69AEA}" dt="2023-05-02T18:05:57.110" v="3246" actId="1035"/>
          <ac:spMkLst>
            <pc:docMk/>
            <pc:sldMk cId="1325370673" sldId="1872"/>
            <ac:spMk id="13" creationId="{2897EF38-ED2C-46D9-AD6E-9F9CEFFCEF0C}"/>
          </ac:spMkLst>
        </pc:spChg>
        <pc:spChg chg="add del mod">
          <ac:chgData name="Chai, Patrick R. (LARC-E402)" userId="dff58c79-9a60-46af-8196-cf9cc8747dd6" providerId="ADAL" clId="{78D53849-0D95-4EF4-A8C5-82BF7EC69AEA}" dt="2023-05-03T13:34:32.828" v="3417"/>
          <ac:spMkLst>
            <pc:docMk/>
            <pc:sldMk cId="1325370673" sldId="1872"/>
            <ac:spMk id="17" creationId="{D4CE820A-5940-41BE-9E96-BFD963FA1E84}"/>
          </ac:spMkLst>
        </pc:spChg>
        <pc:spChg chg="add del">
          <ac:chgData name="Chai, Patrick R. (LARC-E402)" userId="dff58c79-9a60-46af-8196-cf9cc8747dd6" providerId="ADAL" clId="{78D53849-0D95-4EF4-A8C5-82BF7EC69AEA}" dt="2023-04-30T13:57:20.429" v="2053" actId="22"/>
          <ac:spMkLst>
            <pc:docMk/>
            <pc:sldMk cId="1325370673" sldId="1872"/>
            <ac:spMk id="19" creationId="{65B1712C-D475-4AC8-A06E-A0716270E9EA}"/>
          </ac:spMkLst>
        </pc:spChg>
        <pc:spChg chg="add del mod">
          <ac:chgData name="Chai, Patrick R. (LARC-E402)" userId="dff58c79-9a60-46af-8196-cf9cc8747dd6" providerId="ADAL" clId="{78D53849-0D95-4EF4-A8C5-82BF7EC69AEA}" dt="2023-05-03T13:34:32.828" v="3417"/>
          <ac:spMkLst>
            <pc:docMk/>
            <pc:sldMk cId="1325370673" sldId="1872"/>
            <ac:spMk id="19" creationId="{8475081D-AD7A-4F20-ADBC-7AA159C7BB4D}"/>
          </ac:spMkLst>
        </pc:spChg>
        <pc:spChg chg="add del">
          <ac:chgData name="Chai, Patrick R. (LARC-E402)" userId="dff58c79-9a60-46af-8196-cf9cc8747dd6" providerId="ADAL" clId="{78D53849-0D95-4EF4-A8C5-82BF7EC69AEA}" dt="2023-04-30T14:23:52.590" v="2719" actId="478"/>
          <ac:spMkLst>
            <pc:docMk/>
            <pc:sldMk cId="1325370673" sldId="1872"/>
            <ac:spMk id="20" creationId="{751A154E-5C8A-430E-8423-D67E2A291914}"/>
          </ac:spMkLst>
        </pc:spChg>
        <pc:spChg chg="add mod">
          <ac:chgData name="Chai, Patrick R. (LARC-E402)" userId="dff58c79-9a60-46af-8196-cf9cc8747dd6" providerId="ADAL" clId="{78D53849-0D95-4EF4-A8C5-82BF7EC69AEA}" dt="2023-05-02T17:56:35.778" v="3223" actId="255"/>
          <ac:spMkLst>
            <pc:docMk/>
            <pc:sldMk cId="1325370673" sldId="1872"/>
            <ac:spMk id="21" creationId="{2D92C7E7-3258-4C98-8F57-725A4ACDB337}"/>
          </ac:spMkLst>
        </pc:spChg>
        <pc:spChg chg="add del mod">
          <ac:chgData name="Chai, Patrick R. (LARC-E402)" userId="dff58c79-9a60-46af-8196-cf9cc8747dd6" providerId="ADAL" clId="{78D53849-0D95-4EF4-A8C5-82BF7EC69AEA}" dt="2023-04-30T13:57:47.499" v="2111"/>
          <ac:spMkLst>
            <pc:docMk/>
            <pc:sldMk cId="1325370673" sldId="1872"/>
            <ac:spMk id="22" creationId="{D8B99219-98A7-4354-8BF3-C7C0C5A6D29C}"/>
          </ac:spMkLst>
        </pc:spChg>
        <pc:picChg chg="add mod">
          <ac:chgData name="Chai, Patrick R. (LARC-E402)" userId="dff58c79-9a60-46af-8196-cf9cc8747dd6" providerId="ADAL" clId="{78D53849-0D95-4EF4-A8C5-82BF7EC69AEA}" dt="2023-05-02T18:06:07.689" v="3249" actId="1076"/>
          <ac:picMkLst>
            <pc:docMk/>
            <pc:sldMk cId="1325370673" sldId="1872"/>
            <ac:picMk id="12" creationId="{E6FB8B96-EFBA-406D-9A6E-179AAC2022E9}"/>
          </ac:picMkLst>
        </pc:picChg>
        <pc:picChg chg="del mod">
          <ac:chgData name="Chai, Patrick R. (LARC-E402)" userId="dff58c79-9a60-46af-8196-cf9cc8747dd6" providerId="ADAL" clId="{78D53849-0D95-4EF4-A8C5-82BF7EC69AEA}" dt="2023-05-01T20:53:17.877" v="2844" actId="478"/>
          <ac:picMkLst>
            <pc:docMk/>
            <pc:sldMk cId="1325370673" sldId="1872"/>
            <ac:picMk id="17" creationId="{5E97FEC5-C2CA-44B2-9167-47407FCED1CD}"/>
          </ac:picMkLst>
        </pc:picChg>
      </pc:sldChg>
      <pc:sldChg chg="addSp delSp modSp mod setBg">
        <pc:chgData name="Chai, Patrick R. (LARC-E402)" userId="dff58c79-9a60-46af-8196-cf9cc8747dd6" providerId="ADAL" clId="{78D53849-0D95-4EF4-A8C5-82BF7EC69AEA}" dt="2023-05-02T17:38:09.849" v="3009" actId="478"/>
        <pc:sldMkLst>
          <pc:docMk/>
          <pc:sldMk cId="1299996657" sldId="37318"/>
        </pc:sldMkLst>
        <pc:spChg chg="add del mod">
          <ac:chgData name="Chai, Patrick R. (LARC-E402)" userId="dff58c79-9a60-46af-8196-cf9cc8747dd6" providerId="ADAL" clId="{78D53849-0D95-4EF4-A8C5-82BF7EC69AEA}" dt="2023-05-02T17:37:45.104" v="3003" actId="478"/>
          <ac:spMkLst>
            <pc:docMk/>
            <pc:sldMk cId="1299996657" sldId="37318"/>
            <ac:spMk id="3" creationId="{C1116737-8747-4CE0-A322-7E6448EBAF06}"/>
          </ac:spMkLst>
        </pc:spChg>
        <pc:picChg chg="add del mod ord">
          <ac:chgData name="Chai, Patrick R. (LARC-E402)" userId="dff58c79-9a60-46af-8196-cf9cc8747dd6" providerId="ADAL" clId="{78D53849-0D95-4EF4-A8C5-82BF7EC69AEA}" dt="2023-05-02T17:38:09.849" v="3009" actId="478"/>
          <ac:picMkLst>
            <pc:docMk/>
            <pc:sldMk cId="1299996657" sldId="37318"/>
            <ac:picMk id="4" creationId="{052514DA-83B8-4B93-9ADA-F4C58DFFFBE1}"/>
          </ac:picMkLst>
        </pc:picChg>
      </pc:sldChg>
      <pc:sldChg chg="addSp delSp modSp mod">
        <pc:chgData name="Chai, Patrick R. (LARC-E402)" userId="dff58c79-9a60-46af-8196-cf9cc8747dd6" providerId="ADAL" clId="{78D53849-0D95-4EF4-A8C5-82BF7EC69AEA}" dt="2023-05-01T21:04:34.380" v="2873" actId="478"/>
        <pc:sldMkLst>
          <pc:docMk/>
          <pc:sldMk cId="960415540" sldId="37319"/>
        </pc:sldMkLst>
        <pc:spChg chg="add mod">
          <ac:chgData name="Chai, Patrick R. (LARC-E402)" userId="dff58c79-9a60-46af-8196-cf9cc8747dd6" providerId="ADAL" clId="{78D53849-0D95-4EF4-A8C5-82BF7EC69AEA}" dt="2023-05-01T20:11:32.383" v="2794" actId="14100"/>
          <ac:spMkLst>
            <pc:docMk/>
            <pc:sldMk cId="960415540" sldId="37319"/>
            <ac:spMk id="2" creationId="{9F4B2017-9914-4A2C-8DD7-DFEC65499A89}"/>
          </ac:spMkLst>
        </pc:spChg>
        <pc:spChg chg="add mod">
          <ac:chgData name="Chai, Patrick R. (LARC-E402)" userId="dff58c79-9a60-46af-8196-cf9cc8747dd6" providerId="ADAL" clId="{78D53849-0D95-4EF4-A8C5-82BF7EC69AEA}" dt="2023-04-30T14:08:25.024" v="2594" actId="1076"/>
          <ac:spMkLst>
            <pc:docMk/>
            <pc:sldMk cId="960415540" sldId="37319"/>
            <ac:spMk id="7" creationId="{3C745FB0-A76B-4757-98CB-2ECB5789E64C}"/>
          </ac:spMkLst>
        </pc:spChg>
        <pc:picChg chg="add del mod">
          <ac:chgData name="Chai, Patrick R. (LARC-E402)" userId="dff58c79-9a60-46af-8196-cf9cc8747dd6" providerId="ADAL" clId="{78D53849-0D95-4EF4-A8C5-82BF7EC69AEA}" dt="2023-05-01T21:04:34.380" v="2873" actId="478"/>
          <ac:picMkLst>
            <pc:docMk/>
            <pc:sldMk cId="960415540" sldId="37319"/>
            <ac:picMk id="6" creationId="{2EED6E68-9567-42F5-B6F8-C3DEA5981D5A}"/>
          </ac:picMkLst>
        </pc:picChg>
      </pc:sldChg>
      <pc:sldChg chg="addSp delSp modSp del mod">
        <pc:chgData name="Chai, Patrick R. (LARC-E402)" userId="dff58c79-9a60-46af-8196-cf9cc8747dd6" providerId="ADAL" clId="{78D53849-0D95-4EF4-A8C5-82BF7EC69AEA}" dt="2023-05-02T17:37:29.998" v="3002" actId="47"/>
        <pc:sldMkLst>
          <pc:docMk/>
          <pc:sldMk cId="3313904247" sldId="38424"/>
        </pc:sldMkLst>
        <pc:spChg chg="del">
          <ac:chgData name="Chai, Patrick R. (LARC-E402)" userId="dff58c79-9a60-46af-8196-cf9cc8747dd6" providerId="ADAL" clId="{78D53849-0D95-4EF4-A8C5-82BF7EC69AEA}" dt="2023-04-30T13:43:43.357" v="1933" actId="478"/>
          <ac:spMkLst>
            <pc:docMk/>
            <pc:sldMk cId="3313904247" sldId="38424"/>
            <ac:spMk id="42" creationId="{E26AA013-0AFE-4A58-9248-11C093887394}"/>
          </ac:spMkLst>
        </pc:spChg>
        <pc:spChg chg="del">
          <ac:chgData name="Chai, Patrick R. (LARC-E402)" userId="dff58c79-9a60-46af-8196-cf9cc8747dd6" providerId="ADAL" clId="{78D53849-0D95-4EF4-A8C5-82BF7EC69AEA}" dt="2023-04-30T13:43:43.357" v="1933" actId="478"/>
          <ac:spMkLst>
            <pc:docMk/>
            <pc:sldMk cId="3313904247" sldId="38424"/>
            <ac:spMk id="58" creationId="{C3B7C870-6439-4F4E-94C5-6167EE01B817}"/>
          </ac:spMkLst>
        </pc:spChg>
        <pc:spChg chg="add mod">
          <ac:chgData name="Chai, Patrick R. (LARC-E402)" userId="dff58c79-9a60-46af-8196-cf9cc8747dd6" providerId="ADAL" clId="{78D53849-0D95-4EF4-A8C5-82BF7EC69AEA}" dt="2023-04-30T13:43:43.812" v="1934"/>
          <ac:spMkLst>
            <pc:docMk/>
            <pc:sldMk cId="3313904247" sldId="38424"/>
            <ac:spMk id="59" creationId="{280FDE25-DDE1-42A0-8228-DC21BCA8545F}"/>
          </ac:spMkLst>
        </pc:spChg>
        <pc:spChg chg="add mod">
          <ac:chgData name="Chai, Patrick R. (LARC-E402)" userId="dff58c79-9a60-46af-8196-cf9cc8747dd6" providerId="ADAL" clId="{78D53849-0D95-4EF4-A8C5-82BF7EC69AEA}" dt="2023-04-30T13:43:43.812" v="1934"/>
          <ac:spMkLst>
            <pc:docMk/>
            <pc:sldMk cId="3313904247" sldId="38424"/>
            <ac:spMk id="60" creationId="{AD4718D5-A48D-4B59-863A-09F1308DA409}"/>
          </ac:spMkLst>
        </pc:spChg>
        <pc:spChg chg="add del mod">
          <ac:chgData name="Chai, Patrick R. (LARC-E402)" userId="dff58c79-9a60-46af-8196-cf9cc8747dd6" providerId="ADAL" clId="{78D53849-0D95-4EF4-A8C5-82BF7EC69AEA}" dt="2023-04-30T13:43:47.598" v="1935" actId="478"/>
          <ac:spMkLst>
            <pc:docMk/>
            <pc:sldMk cId="3313904247" sldId="38424"/>
            <ac:spMk id="61" creationId="{5B90AED8-A6D6-4DE7-8112-43754C7F21C5}"/>
          </ac:spMkLst>
        </pc:spChg>
      </pc:sldChg>
      <pc:sldChg chg="addSp delSp modSp add del mod modAnim">
        <pc:chgData name="Chai, Patrick R. (LARC-E402)" userId="dff58c79-9a60-46af-8196-cf9cc8747dd6" providerId="ADAL" clId="{78D53849-0D95-4EF4-A8C5-82BF7EC69AEA}" dt="2023-05-02T19:14:16.137" v="3415" actId="20577"/>
        <pc:sldMkLst>
          <pc:docMk/>
          <pc:sldMk cId="278510" sldId="2072577867"/>
        </pc:sldMkLst>
        <pc:spChg chg="add mod">
          <ac:chgData name="Chai, Patrick R. (LARC-E402)" userId="dff58c79-9a60-46af-8196-cf9cc8747dd6" providerId="ADAL" clId="{78D53849-0D95-4EF4-A8C5-82BF7EC69AEA}" dt="2023-05-02T19:14:16.137" v="3415" actId="20577"/>
          <ac:spMkLst>
            <pc:docMk/>
            <pc:sldMk cId="278510" sldId="2072577867"/>
            <ac:spMk id="3" creationId="{A50FB700-71D5-4BDE-AEBB-8B0AD45748A1}"/>
          </ac:spMkLst>
        </pc:spChg>
        <pc:spChg chg="del">
          <ac:chgData name="Chai, Patrick R. (LARC-E402)" userId="dff58c79-9a60-46af-8196-cf9cc8747dd6" providerId="ADAL" clId="{78D53849-0D95-4EF4-A8C5-82BF7EC69AEA}" dt="2023-04-30T13:41:34.848" v="1861" actId="478"/>
          <ac:spMkLst>
            <pc:docMk/>
            <pc:sldMk cId="278510" sldId="2072577867"/>
            <ac:spMk id="5" creationId="{FE2B4019-D57C-4AB3-9AA9-1FF01F6B8269}"/>
          </ac:spMkLst>
        </pc:spChg>
        <pc:spChg chg="add del mod">
          <ac:chgData name="Chai, Patrick R. (LARC-E402)" userId="dff58c79-9a60-46af-8196-cf9cc8747dd6" providerId="ADAL" clId="{78D53849-0D95-4EF4-A8C5-82BF7EC69AEA}" dt="2023-04-30T13:42:27.631" v="1912" actId="478"/>
          <ac:spMkLst>
            <pc:docMk/>
            <pc:sldMk cId="278510" sldId="2072577867"/>
            <ac:spMk id="29" creationId="{5B94AF8F-163B-4B6D-A975-8DFE3FFDFCF2}"/>
          </ac:spMkLst>
        </pc:spChg>
        <pc:spChg chg="add mod">
          <ac:chgData name="Chai, Patrick R. (LARC-E402)" userId="dff58c79-9a60-46af-8196-cf9cc8747dd6" providerId="ADAL" clId="{78D53849-0D95-4EF4-A8C5-82BF7EC69AEA}" dt="2023-04-30T13:42:28.002" v="1913"/>
          <ac:spMkLst>
            <pc:docMk/>
            <pc:sldMk cId="278510" sldId="2072577867"/>
            <ac:spMk id="31" creationId="{60A8D431-499C-4105-BE12-7489264BCC67}"/>
          </ac:spMkLst>
        </pc:spChg>
        <pc:spChg chg="add mod">
          <ac:chgData name="Chai, Patrick R. (LARC-E402)" userId="dff58c79-9a60-46af-8196-cf9cc8747dd6" providerId="ADAL" clId="{78D53849-0D95-4EF4-A8C5-82BF7EC69AEA}" dt="2023-04-30T13:42:28.002" v="1913"/>
          <ac:spMkLst>
            <pc:docMk/>
            <pc:sldMk cId="278510" sldId="2072577867"/>
            <ac:spMk id="32" creationId="{A99D3818-4460-4876-BD22-BB10A436CF28}"/>
          </ac:spMkLst>
        </pc:spChg>
        <pc:spChg chg="add del mod">
          <ac:chgData name="Chai, Patrick R. (LARC-E402)" userId="dff58c79-9a60-46af-8196-cf9cc8747dd6" providerId="ADAL" clId="{78D53849-0D95-4EF4-A8C5-82BF7EC69AEA}" dt="2023-04-30T14:23:04.160" v="2713" actId="478"/>
          <ac:spMkLst>
            <pc:docMk/>
            <pc:sldMk cId="278510" sldId="2072577867"/>
            <ac:spMk id="33" creationId="{CA619200-85AD-470E-90F5-45020233462D}"/>
          </ac:spMkLst>
        </pc:spChg>
        <pc:spChg chg="mod">
          <ac:chgData name="Chai, Patrick R. (LARC-E402)" userId="dff58c79-9a60-46af-8196-cf9cc8747dd6" providerId="ADAL" clId="{78D53849-0D95-4EF4-A8C5-82BF7EC69AEA}" dt="2023-05-02T19:04:08.097" v="3322" actId="1076"/>
          <ac:spMkLst>
            <pc:docMk/>
            <pc:sldMk cId="278510" sldId="2072577867"/>
            <ac:spMk id="35" creationId="{CE5344ED-5BF6-4EE7-8A8E-29841EF89BD3}"/>
          </ac:spMkLst>
        </pc:spChg>
        <pc:spChg chg="mod">
          <ac:chgData name="Chai, Patrick R. (LARC-E402)" userId="dff58c79-9a60-46af-8196-cf9cc8747dd6" providerId="ADAL" clId="{78D53849-0D95-4EF4-A8C5-82BF7EC69AEA}" dt="2023-05-02T19:04:08.097" v="3322" actId="1076"/>
          <ac:spMkLst>
            <pc:docMk/>
            <pc:sldMk cId="278510" sldId="2072577867"/>
            <ac:spMk id="37" creationId="{2FBB5F20-01FD-40DA-982D-74BA80C7A487}"/>
          </ac:spMkLst>
        </pc:spChg>
        <pc:spChg chg="mod">
          <ac:chgData name="Chai, Patrick R. (LARC-E402)" userId="dff58c79-9a60-46af-8196-cf9cc8747dd6" providerId="ADAL" clId="{78D53849-0D95-4EF4-A8C5-82BF7EC69AEA}" dt="2023-05-02T19:13:58.607" v="3410" actId="11530"/>
          <ac:spMkLst>
            <pc:docMk/>
            <pc:sldMk cId="278510" sldId="2072577867"/>
            <ac:spMk id="48" creationId="{C978F37E-8D83-4CCB-91E7-F1881D93CBAB}"/>
          </ac:spMkLst>
        </pc:spChg>
        <pc:spChg chg="add mod">
          <ac:chgData name="Chai, Patrick R. (LARC-E402)" userId="dff58c79-9a60-46af-8196-cf9cc8747dd6" providerId="ADAL" clId="{78D53849-0D95-4EF4-A8C5-82BF7EC69AEA}" dt="2023-05-02T19:07:18.632" v="3368" actId="1076"/>
          <ac:spMkLst>
            <pc:docMk/>
            <pc:sldMk cId="278510" sldId="2072577867"/>
            <ac:spMk id="49" creationId="{A2027679-0451-4A52-BD2C-481594099E1D}"/>
          </ac:spMkLst>
        </pc:spChg>
        <pc:spChg chg="add mod">
          <ac:chgData name="Chai, Patrick R. (LARC-E402)" userId="dff58c79-9a60-46af-8196-cf9cc8747dd6" providerId="ADAL" clId="{78D53849-0D95-4EF4-A8C5-82BF7EC69AEA}" dt="2023-05-02T19:07:18.632" v="3368" actId="1076"/>
          <ac:spMkLst>
            <pc:docMk/>
            <pc:sldMk cId="278510" sldId="2072577867"/>
            <ac:spMk id="50" creationId="{D864BB57-0C42-4EAA-B869-2AD07BC90683}"/>
          </ac:spMkLst>
        </pc:spChg>
        <pc:spChg chg="add mod">
          <ac:chgData name="Chai, Patrick R. (LARC-E402)" userId="dff58c79-9a60-46af-8196-cf9cc8747dd6" providerId="ADAL" clId="{78D53849-0D95-4EF4-A8C5-82BF7EC69AEA}" dt="2023-05-02T19:07:18.632" v="3368" actId="1076"/>
          <ac:spMkLst>
            <pc:docMk/>
            <pc:sldMk cId="278510" sldId="2072577867"/>
            <ac:spMk id="51" creationId="{780DC3D4-E9B4-47C6-B91D-9FF7C24D5A38}"/>
          </ac:spMkLst>
        </pc:spChg>
        <pc:spChg chg="add mod">
          <ac:chgData name="Chai, Patrick R. (LARC-E402)" userId="dff58c79-9a60-46af-8196-cf9cc8747dd6" providerId="ADAL" clId="{78D53849-0D95-4EF4-A8C5-82BF7EC69AEA}" dt="2023-05-02T19:13:45.728" v="3408" actId="1037"/>
          <ac:spMkLst>
            <pc:docMk/>
            <pc:sldMk cId="278510" sldId="2072577867"/>
            <ac:spMk id="52" creationId="{005578B4-B849-4841-BAA7-BAAF524C3378}"/>
          </ac:spMkLst>
        </pc:spChg>
        <pc:grpChg chg="del mod">
          <ac:chgData name="Chai, Patrick R. (LARC-E402)" userId="dff58c79-9a60-46af-8196-cf9cc8747dd6" providerId="ADAL" clId="{78D53849-0D95-4EF4-A8C5-82BF7EC69AEA}" dt="2023-05-02T19:01:41.845" v="3321" actId="478"/>
          <ac:grpSpMkLst>
            <pc:docMk/>
            <pc:sldMk cId="278510" sldId="2072577867"/>
            <ac:grpSpMk id="7" creationId="{1CEB841F-EDCB-41CA-AC32-336AFB470415}"/>
          </ac:grpSpMkLst>
        </pc:grpChg>
        <pc:grpChg chg="add mod">
          <ac:chgData name="Chai, Patrick R. (LARC-E402)" userId="dff58c79-9a60-46af-8196-cf9cc8747dd6" providerId="ADAL" clId="{78D53849-0D95-4EF4-A8C5-82BF7EC69AEA}" dt="2023-05-02T19:06:00.671" v="3356" actId="1076"/>
          <ac:grpSpMkLst>
            <pc:docMk/>
            <pc:sldMk cId="278510" sldId="2072577867"/>
            <ac:grpSpMk id="29" creationId="{1D74770B-062B-40ED-A49C-AF85FEC37F66}"/>
          </ac:grpSpMkLst>
        </pc:grpChg>
        <pc:grpChg chg="mod">
          <ac:chgData name="Chai, Patrick R. (LARC-E402)" userId="dff58c79-9a60-46af-8196-cf9cc8747dd6" providerId="ADAL" clId="{78D53849-0D95-4EF4-A8C5-82BF7EC69AEA}" dt="2023-05-02T19:06:00.671" v="3356" actId="1076"/>
          <ac:grpSpMkLst>
            <pc:docMk/>
            <pc:sldMk cId="278510" sldId="2072577867"/>
            <ac:grpSpMk id="36" creationId="{4332BE05-CD04-493E-8C74-E4DBC0128C65}"/>
          </ac:grpSpMkLst>
        </pc:grpChg>
        <pc:picChg chg="mod">
          <ac:chgData name="Chai, Patrick R. (LARC-E402)" userId="dff58c79-9a60-46af-8196-cf9cc8747dd6" providerId="ADAL" clId="{78D53849-0D95-4EF4-A8C5-82BF7EC69AEA}" dt="2023-05-02T19:06:00.671" v="3356" actId="1076"/>
          <ac:picMkLst>
            <pc:docMk/>
            <pc:sldMk cId="278510" sldId="2072577867"/>
            <ac:picMk id="38" creationId="{A8D2AD5B-6B40-43F9-B947-C27DEF8233B1}"/>
          </ac:picMkLst>
        </pc:picChg>
        <pc:picChg chg="mod">
          <ac:chgData name="Chai, Patrick R. (LARC-E402)" userId="dff58c79-9a60-46af-8196-cf9cc8747dd6" providerId="ADAL" clId="{78D53849-0D95-4EF4-A8C5-82BF7EC69AEA}" dt="2023-05-02T19:06:27.365" v="3364" actId="1076"/>
          <ac:picMkLst>
            <pc:docMk/>
            <pc:sldMk cId="278510" sldId="2072577867"/>
            <ac:picMk id="42" creationId="{B9861EC4-43B4-474A-ADAA-D28C3FA3700E}"/>
          </ac:picMkLst>
        </pc:picChg>
        <pc:picChg chg="mod">
          <ac:chgData name="Chai, Patrick R. (LARC-E402)" userId="dff58c79-9a60-46af-8196-cf9cc8747dd6" providerId="ADAL" clId="{78D53849-0D95-4EF4-A8C5-82BF7EC69AEA}" dt="2023-05-02T19:06:00.671" v="3356" actId="1076"/>
          <ac:picMkLst>
            <pc:docMk/>
            <pc:sldMk cId="278510" sldId="2072577867"/>
            <ac:picMk id="43" creationId="{3268F76D-D211-498F-B229-86B97A32C33D}"/>
          </ac:picMkLst>
        </pc:picChg>
        <pc:picChg chg="mod">
          <ac:chgData name="Chai, Patrick R. (LARC-E402)" userId="dff58c79-9a60-46af-8196-cf9cc8747dd6" providerId="ADAL" clId="{78D53849-0D95-4EF4-A8C5-82BF7EC69AEA}" dt="2023-05-02T19:06:00.671" v="3356" actId="1076"/>
          <ac:picMkLst>
            <pc:docMk/>
            <pc:sldMk cId="278510" sldId="2072577867"/>
            <ac:picMk id="44" creationId="{280DD5D2-39A1-4469-83A7-E357A31AC16F}"/>
          </ac:picMkLst>
        </pc:picChg>
        <pc:picChg chg="mod">
          <ac:chgData name="Chai, Patrick R. (LARC-E402)" userId="dff58c79-9a60-46af-8196-cf9cc8747dd6" providerId="ADAL" clId="{78D53849-0D95-4EF4-A8C5-82BF7EC69AEA}" dt="2023-05-02T19:06:00.671" v="3356" actId="1076"/>
          <ac:picMkLst>
            <pc:docMk/>
            <pc:sldMk cId="278510" sldId="2072577867"/>
            <ac:picMk id="45" creationId="{CCE430E5-9CD4-4178-9352-8255C8618403}"/>
          </ac:picMkLst>
        </pc:picChg>
        <pc:cxnChg chg="mod">
          <ac:chgData name="Chai, Patrick R. (LARC-E402)" userId="dff58c79-9a60-46af-8196-cf9cc8747dd6" providerId="ADAL" clId="{78D53849-0D95-4EF4-A8C5-82BF7EC69AEA}" dt="2023-05-02T19:06:00.671" v="3356" actId="1076"/>
          <ac:cxnSpMkLst>
            <pc:docMk/>
            <pc:sldMk cId="278510" sldId="2072577867"/>
            <ac:cxnSpMk id="33" creationId="{2F68E7AD-9923-4274-915C-7AC6DE07618E}"/>
          </ac:cxnSpMkLst>
        </pc:cxnChg>
        <pc:cxnChg chg="mod">
          <ac:chgData name="Chai, Patrick R. (LARC-E402)" userId="dff58c79-9a60-46af-8196-cf9cc8747dd6" providerId="ADAL" clId="{78D53849-0D95-4EF4-A8C5-82BF7EC69AEA}" dt="2023-05-02T19:01:41.845" v="3321" actId="478"/>
          <ac:cxnSpMkLst>
            <pc:docMk/>
            <pc:sldMk cId="278510" sldId="2072577867"/>
            <ac:cxnSpMk id="40" creationId="{1D4C17F7-F8A5-48D2-9BC6-6AC5B956D786}"/>
          </ac:cxnSpMkLst>
        </pc:cxnChg>
      </pc:sldChg>
      <pc:sldChg chg="addSp delSp modSp mod">
        <pc:chgData name="Chai, Patrick R. (LARC-E402)" userId="dff58c79-9a60-46af-8196-cf9cc8747dd6" providerId="ADAL" clId="{78D53849-0D95-4EF4-A8C5-82BF7EC69AEA}" dt="2023-05-02T17:56:05.267" v="3169" actId="20577"/>
        <pc:sldMkLst>
          <pc:docMk/>
          <pc:sldMk cId="3819942870" sldId="2072577927"/>
        </pc:sldMkLst>
        <pc:spChg chg="add mod">
          <ac:chgData name="Chai, Patrick R. (LARC-E402)" userId="dff58c79-9a60-46af-8196-cf9cc8747dd6" providerId="ADAL" clId="{78D53849-0D95-4EF4-A8C5-82BF7EC69AEA}" dt="2023-05-02T17:56:05.267" v="3169" actId="20577"/>
          <ac:spMkLst>
            <pc:docMk/>
            <pc:sldMk cId="3819942870" sldId="2072577927"/>
            <ac:spMk id="4" creationId="{244BACB2-A896-4F7C-A5F3-37837DD387AE}"/>
          </ac:spMkLst>
        </pc:spChg>
        <pc:spChg chg="del">
          <ac:chgData name="Chai, Patrick R. (LARC-E402)" userId="dff58c79-9a60-46af-8196-cf9cc8747dd6" providerId="ADAL" clId="{78D53849-0D95-4EF4-A8C5-82BF7EC69AEA}" dt="2023-04-30T13:57:07.353" v="2048" actId="478"/>
          <ac:spMkLst>
            <pc:docMk/>
            <pc:sldMk cId="3819942870" sldId="2072577927"/>
            <ac:spMk id="6" creationId="{6FE3B234-4335-77FB-1C2E-BACEDF4ADECA}"/>
          </ac:spMkLst>
        </pc:spChg>
        <pc:spChg chg="mod">
          <ac:chgData name="Chai, Patrick R. (LARC-E402)" userId="dff58c79-9a60-46af-8196-cf9cc8747dd6" providerId="ADAL" clId="{78D53849-0D95-4EF4-A8C5-82BF7EC69AEA}" dt="2023-04-30T13:58:37.810" v="2181" actId="14100"/>
          <ac:spMkLst>
            <pc:docMk/>
            <pc:sldMk cId="3819942870" sldId="2072577927"/>
            <ac:spMk id="63" creationId="{5AA9CDFF-C738-91D7-71C5-62BE497015B7}"/>
          </ac:spMkLst>
        </pc:spChg>
      </pc:sldChg>
      <pc:sldChg chg="addSp delSp modSp mod">
        <pc:chgData name="Chai, Patrick R. (LARC-E402)" userId="dff58c79-9a60-46af-8196-cf9cc8747dd6" providerId="ADAL" clId="{78D53849-0D95-4EF4-A8C5-82BF7EC69AEA}" dt="2023-05-02T17:56:21.134" v="3222" actId="20577"/>
        <pc:sldMkLst>
          <pc:docMk/>
          <pc:sldMk cId="656429898" sldId="2072577934"/>
        </pc:sldMkLst>
        <pc:spChg chg="del">
          <ac:chgData name="Chai, Patrick R. (LARC-E402)" userId="dff58c79-9a60-46af-8196-cf9cc8747dd6" providerId="ADAL" clId="{78D53849-0D95-4EF4-A8C5-82BF7EC69AEA}" dt="2023-04-30T13:56:47.543" v="2000" actId="478"/>
          <ac:spMkLst>
            <pc:docMk/>
            <pc:sldMk cId="656429898" sldId="2072577934"/>
            <ac:spMk id="6" creationId="{6FE3B234-4335-77FB-1C2E-BACEDF4ADECA}"/>
          </ac:spMkLst>
        </pc:spChg>
        <pc:spChg chg="mod">
          <ac:chgData name="Chai, Patrick R. (LARC-E402)" userId="dff58c79-9a60-46af-8196-cf9cc8747dd6" providerId="ADAL" clId="{78D53849-0D95-4EF4-A8C5-82BF7EC69AEA}" dt="2023-05-02T17:54:07.743" v="3125" actId="1076"/>
          <ac:spMkLst>
            <pc:docMk/>
            <pc:sldMk cId="656429898" sldId="2072577934"/>
            <ac:spMk id="18" creationId="{E673E078-79B6-45EA-9981-FB483F2B8514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20" creationId="{5CCDDA1F-84D3-4269-9394-B0A97FB94D73}"/>
          </ac:spMkLst>
        </pc:spChg>
        <pc:spChg chg="mod">
          <ac:chgData name="Chai, Patrick R. (LARC-E402)" userId="dff58c79-9a60-46af-8196-cf9cc8747dd6" providerId="ADAL" clId="{78D53849-0D95-4EF4-A8C5-82BF7EC69AEA}" dt="2023-05-02T17:48:29.937" v="3095" actId="1076"/>
          <ac:spMkLst>
            <pc:docMk/>
            <pc:sldMk cId="656429898" sldId="2072577934"/>
            <ac:spMk id="23" creationId="{0BDBD116-2704-4274-A354-CA32AD10C6F7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25" creationId="{47979F59-FF63-4F14-8321-BF020C87AEA5}"/>
          </ac:spMkLst>
        </pc:spChg>
        <pc:spChg chg="add mod">
          <ac:chgData name="Chai, Patrick R. (LARC-E402)" userId="dff58c79-9a60-46af-8196-cf9cc8747dd6" providerId="ADAL" clId="{78D53849-0D95-4EF4-A8C5-82BF7EC69AEA}" dt="2023-05-02T17:56:21.134" v="3222" actId="20577"/>
          <ac:spMkLst>
            <pc:docMk/>
            <pc:sldMk cId="656429898" sldId="2072577934"/>
            <ac:spMk id="26" creationId="{B857B87F-16C7-49C0-AC30-306B6C376578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28" creationId="{2A8BAE02-BDD4-4C50-B0EA-C86C972E8E2A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29" creationId="{3EE6FE57-5FD7-452E-AFC6-A6B00B33BB09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0" creationId="{7D41D47F-683D-472E-BA0C-01113E89F12D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2" creationId="{51FD63AF-57A0-477F-9203-EEA91EADCD47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3" creationId="{8B05AD53-9E8D-4074-BBF3-DBC729363FF3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4" creationId="{09437AB5-EE42-4480-9215-4597C976C748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6" creationId="{CE7B4524-17D4-4EE8-BBE9-1FCAD52C2495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8" creationId="{DF874116-EBE3-4189-9746-42118075AC51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39" creationId="{EB45D957-2193-4790-AE44-36A697B328A1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0" creationId="{706A02F9-01D1-4B4A-994D-033E6CE6014B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1" creationId="{AD5DB19A-CE32-40B8-A138-F2F65C53E100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2" creationId="{5BCB2A1C-D58C-4415-A8E6-EA0C79DE986F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3" creationId="{1AA7CD19-D650-4BED-88F4-26982581FC81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4" creationId="{A8032F78-BEFB-498A-8F3B-B698AFCD4DA1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5" creationId="{71651C5A-07DD-41A3-81A8-2A22286D0A8B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6" creationId="{CE20A7E0-EB22-4D4B-92C0-AF0AF9BEBB41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7" creationId="{DA05DF90-FDED-4F5C-95B5-6A430F9F81B8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8" creationId="{E7F24D37-E961-4DEE-A28A-B59086EF6E83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49" creationId="{18E77C58-AEA3-47F8-9CAC-44DFD65D5098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50" creationId="{164FF7B7-9136-4F62-9250-DCD972D33D4E}"/>
          </ac:spMkLst>
        </pc:spChg>
        <pc:spChg chg="add del mod">
          <ac:chgData name="Chai, Patrick R. (LARC-E402)" userId="dff58c79-9a60-46af-8196-cf9cc8747dd6" providerId="ADAL" clId="{78D53849-0D95-4EF4-A8C5-82BF7EC69AEA}" dt="2023-05-01T21:18:45.822" v="2914"/>
          <ac:spMkLst>
            <pc:docMk/>
            <pc:sldMk cId="656429898" sldId="2072577934"/>
            <ac:spMk id="51" creationId="{50BBC16B-225C-48B9-A380-C8AB8FDBB0D9}"/>
          </ac:spMkLst>
        </pc:spChg>
        <pc:spChg chg="del">
          <ac:chgData name="Chai, Patrick R. (LARC-E402)" userId="dff58c79-9a60-46af-8196-cf9cc8747dd6" providerId="ADAL" clId="{78D53849-0D95-4EF4-A8C5-82BF7EC69AEA}" dt="2023-05-02T17:47:59.749" v="3083" actId="478"/>
          <ac:spMkLst>
            <pc:docMk/>
            <pc:sldMk cId="656429898" sldId="2072577934"/>
            <ac:spMk id="61" creationId="{FE2AEF05-6368-58FC-A865-8CD1F1F0E016}"/>
          </ac:spMkLst>
        </pc:spChg>
        <pc:graphicFrameChg chg="mod">
          <ac:chgData name="Chai, Patrick R. (LARC-E402)" userId="dff58c79-9a60-46af-8196-cf9cc8747dd6" providerId="ADAL" clId="{78D53849-0D95-4EF4-A8C5-82BF7EC69AEA}" dt="2023-05-02T17:53:51.740" v="3118"/>
          <ac:graphicFrameMkLst>
            <pc:docMk/>
            <pc:sldMk cId="656429898" sldId="2072577934"/>
            <ac:graphicFrameMk id="14" creationId="{57C31D65-C2A0-B0A8-67D5-473A1630B4B9}"/>
          </ac:graphicFrameMkLst>
        </pc:graphicFrameChg>
        <pc:picChg chg="add del mod">
          <ac:chgData name="Chai, Patrick R. (LARC-E402)" userId="dff58c79-9a60-46af-8196-cf9cc8747dd6" providerId="ADAL" clId="{78D53849-0D95-4EF4-A8C5-82BF7EC69AEA}" dt="2023-05-01T21:18:58.672" v="2920" actId="478"/>
          <ac:picMkLst>
            <pc:docMk/>
            <pc:sldMk cId="656429898" sldId="2072577934"/>
            <ac:picMk id="2" creationId="{78E68B07-7072-4242-B23A-829DCD09B0F0}"/>
          </ac:picMkLst>
        </pc:picChg>
        <pc:picChg chg="add del mod">
          <ac:chgData name="Chai, Patrick R. (LARC-E402)" userId="dff58c79-9a60-46af-8196-cf9cc8747dd6" providerId="ADAL" clId="{78D53849-0D95-4EF4-A8C5-82BF7EC69AEA}" dt="2023-05-02T17:52:57.078" v="3114" actId="478"/>
          <ac:picMkLst>
            <pc:docMk/>
            <pc:sldMk cId="656429898" sldId="2072577934"/>
            <ac:picMk id="3" creationId="{036DF28E-3506-497A-AF33-D8995B658CF9}"/>
          </ac:picMkLst>
        </pc:picChg>
        <pc:picChg chg="mod">
          <ac:chgData name="Chai, Patrick R. (LARC-E402)" userId="dff58c79-9a60-46af-8196-cf9cc8747dd6" providerId="ADAL" clId="{78D53849-0D95-4EF4-A8C5-82BF7EC69AEA}" dt="2023-05-02T17:53:21.027" v="3117" actId="1076"/>
          <ac:picMkLst>
            <pc:docMk/>
            <pc:sldMk cId="656429898" sldId="2072577934"/>
            <ac:picMk id="9" creationId="{A6B49B6C-F59B-47C2-0941-69A7861E55C0}"/>
          </ac:picMkLst>
        </pc:picChg>
        <pc:picChg chg="del mod">
          <ac:chgData name="Chai, Patrick R. (LARC-E402)" userId="dff58c79-9a60-46af-8196-cf9cc8747dd6" providerId="ADAL" clId="{78D53849-0D95-4EF4-A8C5-82BF7EC69AEA}" dt="2023-05-01T21:18:42.977" v="2912" actId="478"/>
          <ac:picMkLst>
            <pc:docMk/>
            <pc:sldMk cId="656429898" sldId="2072577934"/>
            <ac:picMk id="19" creationId="{CFD376DA-BE77-4102-BB9F-74AEFCD59640}"/>
          </ac:picMkLst>
        </pc:picChg>
        <pc:picChg chg="mod">
          <ac:chgData name="Chai, Patrick R. (LARC-E402)" userId="dff58c79-9a60-46af-8196-cf9cc8747dd6" providerId="ADAL" clId="{78D53849-0D95-4EF4-A8C5-82BF7EC69AEA}" dt="2023-05-02T17:48:29.937" v="3095" actId="1076"/>
          <ac:picMkLst>
            <pc:docMk/>
            <pc:sldMk cId="656429898" sldId="2072577934"/>
            <ac:picMk id="21" creationId="{1EE0389C-A868-465D-9F88-C0DD714B9943}"/>
          </ac:picMkLst>
        </pc:picChg>
        <pc:picChg chg="add del mod">
          <ac:chgData name="Chai, Patrick R. (LARC-E402)" userId="dff58c79-9a60-46af-8196-cf9cc8747dd6" providerId="ADAL" clId="{78D53849-0D95-4EF4-A8C5-82BF7EC69AEA}" dt="2023-05-02T17:53:20.480" v="3116"/>
          <ac:picMkLst>
            <pc:docMk/>
            <pc:sldMk cId="656429898" sldId="2072577934"/>
            <ac:picMk id="25" creationId="{08886D2A-9361-490C-976F-0437DA5FCD7A}"/>
          </ac:picMkLst>
        </pc:picChg>
        <pc:picChg chg="add mod">
          <ac:chgData name="Chai, Patrick R. (LARC-E402)" userId="dff58c79-9a60-46af-8196-cf9cc8747dd6" providerId="ADAL" clId="{78D53849-0D95-4EF4-A8C5-82BF7EC69AEA}" dt="2023-05-02T17:54:15.360" v="3127" actId="1076"/>
          <ac:picMkLst>
            <pc:docMk/>
            <pc:sldMk cId="656429898" sldId="2072577934"/>
            <ac:picMk id="28" creationId="{15EE899A-4112-4873-A29E-50EBEE37D2F1}"/>
          </ac:picMkLst>
        </pc:picChg>
        <pc:cxnChg chg="add mod">
          <ac:chgData name="Chai, Patrick R. (LARC-E402)" userId="dff58c79-9a60-46af-8196-cf9cc8747dd6" providerId="ADAL" clId="{78D53849-0D95-4EF4-A8C5-82BF7EC69AEA}" dt="2023-05-02T17:54:25.289" v="3129" actId="14100"/>
          <ac:cxnSpMkLst>
            <pc:docMk/>
            <pc:sldMk cId="656429898" sldId="2072577934"/>
            <ac:cxnSpMk id="4" creationId="{676998EF-4352-4CA8-BB8E-230FBF25C715}"/>
          </ac:cxnSpMkLst>
        </pc:cxnChg>
      </pc:sldChg>
      <pc:sldChg chg="addSp delSp modSp mod ord modAnim">
        <pc:chgData name="Chai, Patrick R. (LARC-E402)" userId="dff58c79-9a60-46af-8196-cf9cc8747dd6" providerId="ADAL" clId="{78D53849-0D95-4EF4-A8C5-82BF7EC69AEA}" dt="2023-05-03T14:29:04.616" v="3423"/>
        <pc:sldMkLst>
          <pc:docMk/>
          <pc:sldMk cId="2691332973" sldId="2072577951"/>
        </pc:sldMkLst>
        <pc:spChg chg="del mod">
          <ac:chgData name="Chai, Patrick R. (LARC-E402)" userId="dff58c79-9a60-46af-8196-cf9cc8747dd6" providerId="ADAL" clId="{78D53849-0D95-4EF4-A8C5-82BF7EC69AEA}" dt="2023-04-30T13:38:20.678" v="1716" actId="478"/>
          <ac:spMkLst>
            <pc:docMk/>
            <pc:sldMk cId="2691332973" sldId="2072577951"/>
            <ac:spMk id="2" creationId="{1A2D182A-054A-4FB1-829E-14E476F7F2E5}"/>
          </ac:spMkLst>
        </pc:spChg>
        <pc:spChg chg="add mod">
          <ac:chgData name="Chai, Patrick R. (LARC-E402)" userId="dff58c79-9a60-46af-8196-cf9cc8747dd6" providerId="ADAL" clId="{78D53849-0D95-4EF4-A8C5-82BF7EC69AEA}" dt="2023-04-30T13:12:12.562" v="359" actId="1035"/>
          <ac:spMkLst>
            <pc:docMk/>
            <pc:sldMk cId="2691332973" sldId="2072577951"/>
            <ac:spMk id="3" creationId="{09669D23-14A9-48FD-B009-6A22EBBF30F3}"/>
          </ac:spMkLst>
        </pc:spChg>
        <pc:spChg chg="del">
          <ac:chgData name="Chai, Patrick R. (LARC-E402)" userId="dff58c79-9a60-46af-8196-cf9cc8747dd6" providerId="ADAL" clId="{78D53849-0D95-4EF4-A8C5-82BF7EC69AEA}" dt="2023-04-30T13:43:13.318" v="1925" actId="478"/>
          <ac:spMkLst>
            <pc:docMk/>
            <pc:sldMk cId="2691332973" sldId="2072577951"/>
            <ac:spMk id="4" creationId="{D1B59C1D-3564-4C46-8439-40638ADEFFB6}"/>
          </ac:spMkLst>
        </pc:spChg>
        <pc:spChg chg="add mod">
          <ac:chgData name="Chai, Patrick R. (LARC-E402)" userId="dff58c79-9a60-46af-8196-cf9cc8747dd6" providerId="ADAL" clId="{78D53849-0D95-4EF4-A8C5-82BF7EC69AEA}" dt="2023-04-30T13:12:12.562" v="359" actId="1035"/>
          <ac:spMkLst>
            <pc:docMk/>
            <pc:sldMk cId="2691332973" sldId="2072577951"/>
            <ac:spMk id="5" creationId="{F5AEF6CF-1EBC-4DE0-B168-90CFDDBE17DB}"/>
          </ac:spMkLst>
        </pc:spChg>
        <pc:spChg chg="del">
          <ac:chgData name="Chai, Patrick R. (LARC-E402)" userId="dff58c79-9a60-46af-8196-cf9cc8747dd6" providerId="ADAL" clId="{78D53849-0D95-4EF4-A8C5-82BF7EC69AEA}" dt="2023-04-30T13:12:06.256" v="336" actId="478"/>
          <ac:spMkLst>
            <pc:docMk/>
            <pc:sldMk cId="2691332973" sldId="2072577951"/>
            <ac:spMk id="6" creationId="{09A1C982-E3CA-4678-89EB-30613C6EB40A}"/>
          </ac:spMkLst>
        </pc:spChg>
        <pc:spChg chg="mod">
          <ac:chgData name="Chai, Patrick R. (LARC-E402)" userId="dff58c79-9a60-46af-8196-cf9cc8747dd6" providerId="ADAL" clId="{78D53849-0D95-4EF4-A8C5-82BF7EC69AEA}" dt="2023-05-01T20:09:59.973" v="2774" actId="6549"/>
          <ac:spMkLst>
            <pc:docMk/>
            <pc:sldMk cId="2691332973" sldId="2072577951"/>
            <ac:spMk id="7" creationId="{B1DE37A9-D588-4E02-9DB2-95682598FD32}"/>
          </ac:spMkLst>
        </pc:spChg>
        <pc:spChg chg="del mod">
          <ac:chgData name="Chai, Patrick R. (LARC-E402)" userId="dff58c79-9a60-46af-8196-cf9cc8747dd6" providerId="ADAL" clId="{78D53849-0D95-4EF4-A8C5-82BF7EC69AEA}" dt="2023-04-30T13:17:14.604" v="712" actId="478"/>
          <ac:spMkLst>
            <pc:docMk/>
            <pc:sldMk cId="2691332973" sldId="2072577951"/>
            <ac:spMk id="8" creationId="{6440078D-CC94-4AF5-9576-3696059B9790}"/>
          </ac:spMkLst>
        </pc:spChg>
        <pc:spChg chg="add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9" creationId="{FD29EA0C-D327-404C-AC49-D9E85F224498}"/>
          </ac:spMkLst>
        </pc:spChg>
        <pc:spChg chg="add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11" creationId="{7E7A6F94-3FD9-49BF-9216-B5A4E2EC1E93}"/>
          </ac:spMkLst>
        </pc:spChg>
        <pc:spChg chg="add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12" creationId="{4640C28C-EBEB-43DF-A907-30BDA3BA97D2}"/>
          </ac:spMkLst>
        </pc:spChg>
        <pc:spChg chg="add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13" creationId="{AB17804E-354D-4FFB-A4B8-23AB1506FA31}"/>
          </ac:spMkLst>
        </pc:spChg>
        <pc:spChg chg="add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14" creationId="{19787C3E-699C-4F11-8C8A-EB8D6417EF0A}"/>
          </ac:spMkLst>
        </pc:spChg>
        <pc:spChg chg="add del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15" creationId="{7AEF6C4F-003F-4711-BB4B-13BBE79CABBC}"/>
          </ac:spMkLst>
        </pc:spChg>
        <pc:spChg chg="add mod">
          <ac:chgData name="Chai, Patrick R. (LARC-E402)" userId="dff58c79-9a60-46af-8196-cf9cc8747dd6" providerId="ADAL" clId="{78D53849-0D95-4EF4-A8C5-82BF7EC69AEA}" dt="2023-04-30T13:09:04.575" v="202" actId="692"/>
          <ac:spMkLst>
            <pc:docMk/>
            <pc:sldMk cId="2691332973" sldId="2072577951"/>
            <ac:spMk id="16" creationId="{7A0EBB03-3F0C-4D4A-9DE9-4943A21F8DE1}"/>
          </ac:spMkLst>
        </pc:spChg>
        <pc:spChg chg="add mod">
          <ac:chgData name="Chai, Patrick R. (LARC-E402)" userId="dff58c79-9a60-46af-8196-cf9cc8747dd6" providerId="ADAL" clId="{78D53849-0D95-4EF4-A8C5-82BF7EC69AEA}" dt="2023-05-01T20:09:48.257" v="2745" actId="20577"/>
          <ac:spMkLst>
            <pc:docMk/>
            <pc:sldMk cId="2691332973" sldId="2072577951"/>
            <ac:spMk id="18" creationId="{1632BD2B-4DA4-43BE-AB83-0EB622321DA8}"/>
          </ac:spMkLst>
        </pc:spChg>
        <pc:spChg chg="add mod">
          <ac:chgData name="Chai, Patrick R. (LARC-E402)" userId="dff58c79-9a60-46af-8196-cf9cc8747dd6" providerId="ADAL" clId="{78D53849-0D95-4EF4-A8C5-82BF7EC69AEA}" dt="2023-04-30T13:17:05.908" v="711" actId="1076"/>
          <ac:spMkLst>
            <pc:docMk/>
            <pc:sldMk cId="2691332973" sldId="2072577951"/>
            <ac:spMk id="19" creationId="{3136B6C2-99B6-4D78-AB63-B45B037DF91D}"/>
          </ac:spMkLst>
        </pc:spChg>
        <pc:spChg chg="add mod">
          <ac:chgData name="Chai, Patrick R. (LARC-E402)" userId="dff58c79-9a60-46af-8196-cf9cc8747dd6" providerId="ADAL" clId="{78D53849-0D95-4EF4-A8C5-82BF7EC69AEA}" dt="2023-04-30T13:18:43.856" v="973" actId="1076"/>
          <ac:spMkLst>
            <pc:docMk/>
            <pc:sldMk cId="2691332973" sldId="2072577951"/>
            <ac:spMk id="20" creationId="{E59DCF74-0259-40CB-A073-472E992E0053}"/>
          </ac:spMkLst>
        </pc:spChg>
        <pc:spChg chg="add mod">
          <ac:chgData name="Chai, Patrick R. (LARC-E402)" userId="dff58c79-9a60-46af-8196-cf9cc8747dd6" providerId="ADAL" clId="{78D53849-0D95-4EF4-A8C5-82BF7EC69AEA}" dt="2023-04-30T13:22:31.355" v="1033" actId="1076"/>
          <ac:spMkLst>
            <pc:docMk/>
            <pc:sldMk cId="2691332973" sldId="2072577951"/>
            <ac:spMk id="24" creationId="{A1C16007-8019-4D4D-A4C6-6128831FDC0A}"/>
          </ac:spMkLst>
        </pc:spChg>
        <pc:spChg chg="add mod">
          <ac:chgData name="Chai, Patrick R. (LARC-E402)" userId="dff58c79-9a60-46af-8196-cf9cc8747dd6" providerId="ADAL" clId="{78D53849-0D95-4EF4-A8C5-82BF7EC69AEA}" dt="2023-04-30T14:24:36.007" v="2721" actId="14100"/>
          <ac:spMkLst>
            <pc:docMk/>
            <pc:sldMk cId="2691332973" sldId="2072577951"/>
            <ac:spMk id="25" creationId="{D1C2E1C8-5C64-4388-9163-333F96BC3274}"/>
          </ac:spMkLst>
        </pc:spChg>
        <pc:spChg chg="add mod">
          <ac:chgData name="Chai, Patrick R. (LARC-E402)" userId="dff58c79-9a60-46af-8196-cf9cc8747dd6" providerId="ADAL" clId="{78D53849-0D95-4EF4-A8C5-82BF7EC69AEA}" dt="2023-04-30T14:06:21.423" v="2489" actId="20577"/>
          <ac:spMkLst>
            <pc:docMk/>
            <pc:sldMk cId="2691332973" sldId="2072577951"/>
            <ac:spMk id="27" creationId="{20CC6CE7-D26A-4D31-95E1-6E403C3A4D75}"/>
          </ac:spMkLst>
        </pc:spChg>
        <pc:spChg chg="add del">
          <ac:chgData name="Chai, Patrick R. (LARC-E402)" userId="dff58c79-9a60-46af-8196-cf9cc8747dd6" providerId="ADAL" clId="{78D53849-0D95-4EF4-A8C5-82BF7EC69AEA}" dt="2023-04-30T13:43:14.696" v="1927" actId="22"/>
          <ac:spMkLst>
            <pc:docMk/>
            <pc:sldMk cId="2691332973" sldId="2072577951"/>
            <ac:spMk id="29" creationId="{AEAE01CB-5625-40B9-B93A-B86597FFFB3B}"/>
          </ac:spMkLst>
        </pc:spChg>
        <pc:spChg chg="add mod">
          <ac:chgData name="Chai, Patrick R. (LARC-E402)" userId="dff58c79-9a60-46af-8196-cf9cc8747dd6" providerId="ADAL" clId="{78D53849-0D95-4EF4-A8C5-82BF7EC69AEA}" dt="2023-04-30T13:43:19.108" v="1928"/>
          <ac:spMkLst>
            <pc:docMk/>
            <pc:sldMk cId="2691332973" sldId="2072577951"/>
            <ac:spMk id="30" creationId="{B46F2CA4-5853-4AA9-9D91-DCEB5B657FEC}"/>
          </ac:spMkLst>
        </pc:spChg>
        <pc:spChg chg="add mod">
          <ac:chgData name="Chai, Patrick R. (LARC-E402)" userId="dff58c79-9a60-46af-8196-cf9cc8747dd6" providerId="ADAL" clId="{78D53849-0D95-4EF4-A8C5-82BF7EC69AEA}" dt="2023-05-02T18:46:46.276" v="3318" actId="1076"/>
          <ac:spMkLst>
            <pc:docMk/>
            <pc:sldMk cId="2691332973" sldId="2072577951"/>
            <ac:spMk id="31" creationId="{14EE79AD-F162-43F7-B49F-458B3AC2329E}"/>
          </ac:spMkLst>
        </pc:spChg>
        <pc:spChg chg="add del mod">
          <ac:chgData name="Chai, Patrick R. (LARC-E402)" userId="dff58c79-9a60-46af-8196-cf9cc8747dd6" providerId="ADAL" clId="{78D53849-0D95-4EF4-A8C5-82BF7EC69AEA}" dt="2023-04-30T13:43:23.543" v="1929" actId="478"/>
          <ac:spMkLst>
            <pc:docMk/>
            <pc:sldMk cId="2691332973" sldId="2072577951"/>
            <ac:spMk id="32" creationId="{0CC36923-A231-4352-AA5D-36D75C21FFFE}"/>
          </ac:spMkLst>
        </pc:spChg>
        <pc:grpChg chg="add mod">
          <ac:chgData name="Chai, Patrick R. (LARC-E402)" userId="dff58c79-9a60-46af-8196-cf9cc8747dd6" providerId="ADAL" clId="{78D53849-0D95-4EF4-A8C5-82BF7EC69AEA}" dt="2023-04-30T13:12:12.562" v="359" actId="1035"/>
          <ac:grpSpMkLst>
            <pc:docMk/>
            <pc:sldMk cId="2691332973" sldId="2072577951"/>
            <ac:grpSpMk id="17" creationId="{84614FEE-0F2C-4BB0-A9BE-D4977031B1B7}"/>
          </ac:grpSpMkLst>
        </pc:grpChg>
        <pc:picChg chg="mod modCrop">
          <ac:chgData name="Chai, Patrick R. (LARC-E402)" userId="dff58c79-9a60-46af-8196-cf9cc8747dd6" providerId="ADAL" clId="{78D53849-0D95-4EF4-A8C5-82BF7EC69AEA}" dt="2023-04-30T13:20:24.502" v="979" actId="732"/>
          <ac:picMkLst>
            <pc:docMk/>
            <pc:sldMk cId="2691332973" sldId="2072577951"/>
            <ac:picMk id="10" creationId="{870C6D6B-50AF-476E-A199-4F3D29693724}"/>
          </ac:picMkLst>
        </pc:picChg>
        <pc:picChg chg="add mod ord modCrop">
          <ac:chgData name="Chai, Patrick R. (LARC-E402)" userId="dff58c79-9a60-46af-8196-cf9cc8747dd6" providerId="ADAL" clId="{78D53849-0D95-4EF4-A8C5-82BF7EC69AEA}" dt="2023-04-30T13:20:43.738" v="982" actId="167"/>
          <ac:picMkLst>
            <pc:docMk/>
            <pc:sldMk cId="2691332973" sldId="2072577951"/>
            <ac:picMk id="21" creationId="{FAF9FE10-0A19-4B0B-87A3-ABF931560572}"/>
          </ac:picMkLst>
        </pc:picChg>
        <pc:cxnChg chg="add mod">
          <ac:chgData name="Chai, Patrick R. (LARC-E402)" userId="dff58c79-9a60-46af-8196-cf9cc8747dd6" providerId="ADAL" clId="{78D53849-0D95-4EF4-A8C5-82BF7EC69AEA}" dt="2023-04-30T13:22:06.470" v="992" actId="692"/>
          <ac:cxnSpMkLst>
            <pc:docMk/>
            <pc:sldMk cId="2691332973" sldId="2072577951"/>
            <ac:cxnSpMk id="23" creationId="{8EE53D04-4EC3-4D07-B61C-1500B2ECFB6A}"/>
          </ac:cxnSpMkLst>
        </pc:cxnChg>
      </pc:sldChg>
      <pc:sldChg chg="del">
        <pc:chgData name="Chai, Patrick R. (LARC-E402)" userId="dff58c79-9a60-46af-8196-cf9cc8747dd6" providerId="ADAL" clId="{78D53849-0D95-4EF4-A8C5-82BF7EC69AEA}" dt="2023-04-30T13:43:09.103" v="1924" actId="47"/>
        <pc:sldMkLst>
          <pc:docMk/>
          <pc:sldMk cId="3883569933" sldId="2072577955"/>
        </pc:sldMkLst>
      </pc:sldChg>
      <pc:sldChg chg="addSp delSp modSp del mod delAnim modAnim">
        <pc:chgData name="Chai, Patrick R. (LARC-E402)" userId="dff58c79-9a60-46af-8196-cf9cc8747dd6" providerId="ADAL" clId="{78D53849-0D95-4EF4-A8C5-82BF7EC69AEA}" dt="2023-05-01T21:02:16.837" v="2862" actId="47"/>
        <pc:sldMkLst>
          <pc:docMk/>
          <pc:sldMk cId="4291769027" sldId="2072577957"/>
        </pc:sldMkLst>
        <pc:spChg chg="del mod topLvl">
          <ac:chgData name="Chai, Patrick R. (LARC-E402)" userId="dff58c79-9a60-46af-8196-cf9cc8747dd6" providerId="ADAL" clId="{78D53849-0D95-4EF4-A8C5-82BF7EC69AEA}" dt="2023-04-30T13:29:15.345" v="1436" actId="478"/>
          <ac:spMkLst>
            <pc:docMk/>
            <pc:sldMk cId="4291769027" sldId="2072577957"/>
            <ac:spMk id="21" creationId="{24B6F5CB-5D0F-4943-936C-6057ED9A7E4A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24" creationId="{3724A343-5230-4497-BFAB-1FCA3FFDFB74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26" creationId="{D1E676D9-D47D-4A13-A4DB-A4EFD9CAE13F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27" creationId="{2E148E5D-A1E6-42A8-9668-4AA106AD13A5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28" creationId="{22B6A83A-4812-447B-8B5E-AA491132E597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29" creationId="{AA08B4CB-E770-4DCB-8C15-94B8F59D39D2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30" creationId="{BDC1ED7B-373E-4209-8430-5E949AFCB973}"/>
          </ac:spMkLst>
        </pc:spChg>
        <pc:spChg chg="mod">
          <ac:chgData name="Chai, Patrick R. (LARC-E402)" userId="dff58c79-9a60-46af-8196-cf9cc8747dd6" providerId="ADAL" clId="{78D53849-0D95-4EF4-A8C5-82BF7EC69AEA}" dt="2023-04-30T13:29:13.728" v="1435" actId="165"/>
          <ac:spMkLst>
            <pc:docMk/>
            <pc:sldMk cId="4291769027" sldId="2072577957"/>
            <ac:spMk id="31" creationId="{3A4959DA-6AE9-47EB-A765-2144A4CF3F4D}"/>
          </ac:spMkLst>
        </pc:spChg>
        <pc:spChg chg="add del mod">
          <ac:chgData name="Chai, Patrick R. (LARC-E402)" userId="dff58c79-9a60-46af-8196-cf9cc8747dd6" providerId="ADAL" clId="{78D53849-0D95-4EF4-A8C5-82BF7EC69AEA}" dt="2023-04-30T13:29:00.812" v="1433" actId="478"/>
          <ac:spMkLst>
            <pc:docMk/>
            <pc:sldMk cId="4291769027" sldId="2072577957"/>
            <ac:spMk id="32" creationId="{D2FD1E19-DAB0-471C-9FF8-15042280EF62}"/>
          </ac:spMkLst>
        </pc:spChg>
        <pc:spChg chg="add mod">
          <ac:chgData name="Chai, Patrick R. (LARC-E402)" userId="dff58c79-9a60-46af-8196-cf9cc8747dd6" providerId="ADAL" clId="{78D53849-0D95-4EF4-A8C5-82BF7EC69AEA}" dt="2023-04-30T14:06:10.837" v="2443" actId="20577"/>
          <ac:spMkLst>
            <pc:docMk/>
            <pc:sldMk cId="4291769027" sldId="2072577957"/>
            <ac:spMk id="33" creationId="{29F1AE3B-C2BE-4C8D-A839-8A0DF8279269}"/>
          </ac:spMkLst>
        </pc:spChg>
        <pc:spChg chg="add mod">
          <ac:chgData name="Chai, Patrick R. (LARC-E402)" userId="dff58c79-9a60-46af-8196-cf9cc8747dd6" providerId="ADAL" clId="{78D53849-0D95-4EF4-A8C5-82BF7EC69AEA}" dt="2023-04-30T13:44:08.838" v="1939"/>
          <ac:spMkLst>
            <pc:docMk/>
            <pc:sldMk cId="4291769027" sldId="2072577957"/>
            <ac:spMk id="34" creationId="{36AEB33B-4C1C-42CF-B74E-DD9FCCAFDDC3}"/>
          </ac:spMkLst>
        </pc:spChg>
        <pc:spChg chg="add mod">
          <ac:chgData name="Chai, Patrick R. (LARC-E402)" userId="dff58c79-9a60-46af-8196-cf9cc8747dd6" providerId="ADAL" clId="{78D53849-0D95-4EF4-A8C5-82BF7EC69AEA}" dt="2023-04-30T13:44:08.838" v="1939"/>
          <ac:spMkLst>
            <pc:docMk/>
            <pc:sldMk cId="4291769027" sldId="2072577957"/>
            <ac:spMk id="35" creationId="{7BE3CF13-DDEF-4C07-A354-75E62DC1628B}"/>
          </ac:spMkLst>
        </pc:spChg>
        <pc:spChg chg="del">
          <ac:chgData name="Chai, Patrick R. (LARC-E402)" userId="dff58c79-9a60-46af-8196-cf9cc8747dd6" providerId="ADAL" clId="{78D53849-0D95-4EF4-A8C5-82BF7EC69AEA}" dt="2023-04-30T13:38:43.527" v="1752" actId="478"/>
          <ac:spMkLst>
            <pc:docMk/>
            <pc:sldMk cId="4291769027" sldId="2072577957"/>
            <ac:spMk id="52" creationId="{00EB811A-912E-416D-BADD-CDCBD775F0E7}"/>
          </ac:spMkLst>
        </pc:spChg>
        <pc:grpChg chg="add del mod">
          <ac:chgData name="Chai, Patrick R. (LARC-E402)" userId="dff58c79-9a60-46af-8196-cf9cc8747dd6" providerId="ADAL" clId="{78D53849-0D95-4EF4-A8C5-82BF7EC69AEA}" dt="2023-04-30T13:29:13.728" v="1435" actId="165"/>
          <ac:grpSpMkLst>
            <pc:docMk/>
            <pc:sldMk cId="4291769027" sldId="2072577957"/>
            <ac:grpSpMk id="19" creationId="{440AEDD3-CAAD-4F38-9CA5-FD80B6702661}"/>
          </ac:grpSpMkLst>
        </pc:grpChg>
        <pc:grpChg chg="mod topLvl">
          <ac:chgData name="Chai, Patrick R. (LARC-E402)" userId="dff58c79-9a60-46af-8196-cf9cc8747dd6" providerId="ADAL" clId="{78D53849-0D95-4EF4-A8C5-82BF7EC69AEA}" dt="2023-04-30T13:29:37.967" v="1442" actId="1076"/>
          <ac:grpSpMkLst>
            <pc:docMk/>
            <pc:sldMk cId="4291769027" sldId="2072577957"/>
            <ac:grpSpMk id="20" creationId="{197174D4-B442-4622-A446-0ED112F38FA9}"/>
          </ac:grpSpMkLst>
        </pc:grpChg>
        <pc:grpChg chg="mod">
          <ac:chgData name="Chai, Patrick R. (LARC-E402)" userId="dff58c79-9a60-46af-8196-cf9cc8747dd6" providerId="ADAL" clId="{78D53849-0D95-4EF4-A8C5-82BF7EC69AEA}" dt="2023-04-30T13:29:13.728" v="1435" actId="165"/>
          <ac:grpSpMkLst>
            <pc:docMk/>
            <pc:sldMk cId="4291769027" sldId="2072577957"/>
            <ac:grpSpMk id="22" creationId="{5D529429-6CA4-4432-BF0D-E7D0AD5909D3}"/>
          </ac:grpSpMkLst>
        </pc:grpChg>
        <pc:grpChg chg="mod">
          <ac:chgData name="Chai, Patrick R. (LARC-E402)" userId="dff58c79-9a60-46af-8196-cf9cc8747dd6" providerId="ADAL" clId="{78D53849-0D95-4EF4-A8C5-82BF7EC69AEA}" dt="2023-04-30T13:29:13.728" v="1435" actId="165"/>
          <ac:grpSpMkLst>
            <pc:docMk/>
            <pc:sldMk cId="4291769027" sldId="2072577957"/>
            <ac:grpSpMk id="23" creationId="{5C6F9D7B-6F40-4F19-9AD1-AD049270309E}"/>
          </ac:grpSpMkLst>
        </pc:grpChg>
        <pc:grpChg chg="mod">
          <ac:chgData name="Chai, Patrick R. (LARC-E402)" userId="dff58c79-9a60-46af-8196-cf9cc8747dd6" providerId="ADAL" clId="{78D53849-0D95-4EF4-A8C5-82BF7EC69AEA}" dt="2023-04-30T13:29:13.728" v="1435" actId="165"/>
          <ac:grpSpMkLst>
            <pc:docMk/>
            <pc:sldMk cId="4291769027" sldId="2072577957"/>
            <ac:grpSpMk id="25" creationId="{BDA0824C-F5D4-435C-83F9-D6812CE28F7E}"/>
          </ac:grpSpMkLst>
        </pc:grpChg>
        <pc:graphicFrameChg chg="modGraphic">
          <ac:chgData name="Chai, Patrick R. (LARC-E402)" userId="dff58c79-9a60-46af-8196-cf9cc8747dd6" providerId="ADAL" clId="{78D53849-0D95-4EF4-A8C5-82BF7EC69AEA}" dt="2023-04-30T13:29:57.498" v="1460" actId="20577"/>
          <ac:graphicFrameMkLst>
            <pc:docMk/>
            <pc:sldMk cId="4291769027" sldId="2072577957"/>
            <ac:graphicFrameMk id="54" creationId="{5D0A8E8B-746D-4224-891C-46C1C0BA75A5}"/>
          </ac:graphicFrameMkLst>
        </pc:graphicFrameChg>
        <pc:picChg chg="del">
          <ac:chgData name="Chai, Patrick R. (LARC-E402)" userId="dff58c79-9a60-46af-8196-cf9cc8747dd6" providerId="ADAL" clId="{78D53849-0D95-4EF4-A8C5-82BF7EC69AEA}" dt="2023-04-30T13:38:50.529" v="1753" actId="478"/>
          <ac:picMkLst>
            <pc:docMk/>
            <pc:sldMk cId="4291769027" sldId="2072577957"/>
            <ac:picMk id="18" creationId="{31D5E01B-2172-4F93-94B9-0F0D59650725}"/>
          </ac:picMkLst>
        </pc:picChg>
        <pc:picChg chg="mod modCrop">
          <ac:chgData name="Chai, Patrick R. (LARC-E402)" userId="dff58c79-9a60-46af-8196-cf9cc8747dd6" providerId="ADAL" clId="{78D53849-0D95-4EF4-A8C5-82BF7EC69AEA}" dt="2023-04-30T13:39:11.374" v="1758" actId="732"/>
          <ac:picMkLst>
            <pc:docMk/>
            <pc:sldMk cId="4291769027" sldId="2072577957"/>
            <ac:picMk id="48" creationId="{08532537-B885-47DE-8501-D0AFB2C0B2A7}"/>
          </ac:picMkLst>
        </pc:picChg>
        <pc:picChg chg="mod">
          <ac:chgData name="Chai, Patrick R. (LARC-E402)" userId="dff58c79-9a60-46af-8196-cf9cc8747dd6" providerId="ADAL" clId="{78D53849-0D95-4EF4-A8C5-82BF7EC69AEA}" dt="2023-04-30T13:28:52.037" v="1430" actId="1076"/>
          <ac:picMkLst>
            <pc:docMk/>
            <pc:sldMk cId="4291769027" sldId="2072577957"/>
            <ac:picMk id="49" creationId="{8C68A229-04E6-415B-B27E-A02D2F190278}"/>
          </ac:picMkLst>
        </pc:picChg>
      </pc:sldChg>
      <pc:sldChg chg="addSp delSp modSp add mod">
        <pc:chgData name="Chai, Patrick R. (LARC-E402)" userId="dff58c79-9a60-46af-8196-cf9cc8747dd6" providerId="ADAL" clId="{78D53849-0D95-4EF4-A8C5-82BF7EC69AEA}" dt="2023-05-02T19:09:57.476" v="3376" actId="6549"/>
        <pc:sldMkLst>
          <pc:docMk/>
          <pc:sldMk cId="551408948" sldId="2072577959"/>
        </pc:sldMkLst>
        <pc:spChg chg="del">
          <ac:chgData name="Chai, Patrick R. (LARC-E402)" userId="dff58c79-9a60-46af-8196-cf9cc8747dd6" providerId="ADAL" clId="{78D53849-0D95-4EF4-A8C5-82BF7EC69AEA}" dt="2023-04-30T13:44:16.840" v="1940" actId="478"/>
          <ac:spMkLst>
            <pc:docMk/>
            <pc:sldMk cId="551408948" sldId="2072577959"/>
            <ac:spMk id="4" creationId="{7455079B-CCDB-5240-9D6F-B9F36CAEDA62}"/>
          </ac:spMkLst>
        </pc:spChg>
        <pc:spChg chg="add mod">
          <ac:chgData name="Chai, Patrick R. (LARC-E402)" userId="dff58c79-9a60-46af-8196-cf9cc8747dd6" providerId="ADAL" clId="{78D53849-0D95-4EF4-A8C5-82BF7EC69AEA}" dt="2023-05-02T19:09:57.476" v="3376" actId="6549"/>
          <ac:spMkLst>
            <pc:docMk/>
            <pc:sldMk cId="551408948" sldId="2072577959"/>
            <ac:spMk id="6" creationId="{AFDA1349-FAC6-4511-B685-D753A762C351}"/>
          </ac:spMkLst>
        </pc:spChg>
        <pc:spChg chg="del">
          <ac:chgData name="Chai, Patrick R. (LARC-E402)" userId="dff58c79-9a60-46af-8196-cf9cc8747dd6" providerId="ADAL" clId="{78D53849-0D95-4EF4-A8C5-82BF7EC69AEA}" dt="2023-04-30T13:39:36.070" v="1804" actId="478"/>
          <ac:spMkLst>
            <pc:docMk/>
            <pc:sldMk cId="551408948" sldId="2072577959"/>
            <ac:spMk id="8" creationId="{676B17E3-7C59-406D-BF97-27FDCF8FD5A0}"/>
          </ac:spMkLst>
        </pc:spChg>
        <pc:spChg chg="mod">
          <ac:chgData name="Chai, Patrick R. (LARC-E402)" userId="dff58c79-9a60-46af-8196-cf9cc8747dd6" providerId="ADAL" clId="{78D53849-0D95-4EF4-A8C5-82BF7EC69AEA}" dt="2023-05-02T18:23:21.676" v="3253" actId="1076"/>
          <ac:spMkLst>
            <pc:docMk/>
            <pc:sldMk cId="551408948" sldId="2072577959"/>
            <ac:spMk id="9" creationId="{2122A7CA-7CA8-4571-B909-47ECCE8E7E18}"/>
          </ac:spMkLst>
        </pc:spChg>
        <pc:spChg chg="mo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11" creationId="{954862A1-A5EB-4395-B1A9-D2AFDCC9B26D}"/>
          </ac:spMkLst>
        </pc:spChg>
        <pc:spChg chg="del">
          <ac:chgData name="Chai, Patrick R. (LARC-E402)" userId="dff58c79-9a60-46af-8196-cf9cc8747dd6" providerId="ADAL" clId="{78D53849-0D95-4EF4-A8C5-82BF7EC69AEA}" dt="2023-04-30T13:44:16.840" v="1940" actId="478"/>
          <ac:spMkLst>
            <pc:docMk/>
            <pc:sldMk cId="551408948" sldId="2072577959"/>
            <ac:spMk id="13" creationId="{D91F04DC-7EDB-4086-A1E4-99E4F9CD856D}"/>
          </ac:spMkLst>
        </pc:spChg>
        <pc:spChg chg="mo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14" creationId="{873ACECF-A9D6-4937-B180-5A49B46E7CBF}"/>
          </ac:spMkLst>
        </pc:spChg>
        <pc:spChg chg="mo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16" creationId="{865ADA47-A3E8-4428-9A6F-281FDE9C7E29}"/>
          </ac:spMkLst>
        </pc:spChg>
        <pc:spChg chg="mo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17" creationId="{DF0E05A4-2E55-4386-BBA1-C00F71F7C3FC}"/>
          </ac:spMkLst>
        </pc:spChg>
        <pc:spChg chg="mo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18" creationId="{8FD322AB-BAF5-44D1-AB17-F077BEAAC29E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19" creationId="{76A3AE86-FB58-4EBD-956B-FF634F00AD6F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0" creationId="{2C93756B-BF51-4EF7-B2C2-2BEA88F4B1A6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2" creationId="{A8240E1A-094B-47C7-A73C-7D896F4E3C77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3" creationId="{4E7FCCF2-69B0-4F93-B409-D211766290FF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4" creationId="{6BF70A92-132C-4381-ADC7-4B4C913008AC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5" creationId="{C50049D6-31F0-45D0-B0DE-4212CFD3E07C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6" creationId="{21A5B3C6-F675-4D3E-880C-A4BC9FE80D06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8" creationId="{F6ABA4F4-E6A1-4F89-A406-E7D09C96AF70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29" creationId="{8E4DA685-5935-4875-96BF-D14633BC13DF}"/>
          </ac:spMkLst>
        </pc:spChg>
        <pc:spChg chg="mod">
          <ac:chgData name="Chai, Patrick R. (LARC-E402)" userId="dff58c79-9a60-46af-8196-cf9cc8747dd6" providerId="ADAL" clId="{78D53849-0D95-4EF4-A8C5-82BF7EC69AEA}" dt="2023-04-30T13:34:23.369" v="1547" actId="1035"/>
          <ac:spMkLst>
            <pc:docMk/>
            <pc:sldMk cId="551408948" sldId="2072577959"/>
            <ac:spMk id="30" creationId="{397333A9-BEA1-4FB5-A4F7-9C1D5585F84D}"/>
          </ac:spMkLst>
        </pc:spChg>
        <pc:spChg chg="mod">
          <ac:chgData name="Chai, Patrick R. (LARC-E402)" userId="dff58c79-9a60-46af-8196-cf9cc8747dd6" providerId="ADAL" clId="{78D53849-0D95-4EF4-A8C5-82BF7EC69AEA}" dt="2023-04-30T13:34:35.639" v="1619" actId="1037"/>
          <ac:spMkLst>
            <pc:docMk/>
            <pc:sldMk cId="551408948" sldId="2072577959"/>
            <ac:spMk id="31" creationId="{599C32EB-C813-4143-B5C5-EAD96E871E5C}"/>
          </ac:spMkLst>
        </pc:spChg>
        <pc:spChg chg="mod">
          <ac:chgData name="Chai, Patrick R. (LARC-E402)" userId="dff58c79-9a60-46af-8196-cf9cc8747dd6" providerId="ADAL" clId="{78D53849-0D95-4EF4-A8C5-82BF7EC69AEA}" dt="2023-04-30T13:34:48.219" v="1624" actId="1076"/>
          <ac:spMkLst>
            <pc:docMk/>
            <pc:sldMk cId="551408948" sldId="2072577959"/>
            <ac:spMk id="32" creationId="{4F3BB75C-6647-4E48-94B0-C82DD9636C83}"/>
          </ac:spMkLst>
        </pc:spChg>
        <pc:spChg chg="mod">
          <ac:chgData name="Chai, Patrick R. (LARC-E402)" userId="dff58c79-9a60-46af-8196-cf9cc8747dd6" providerId="ADAL" clId="{78D53849-0D95-4EF4-A8C5-82BF7EC69AEA}" dt="2023-04-30T13:34:35.639" v="1619" actId="1037"/>
          <ac:spMkLst>
            <pc:docMk/>
            <pc:sldMk cId="551408948" sldId="2072577959"/>
            <ac:spMk id="33" creationId="{4573ADB1-C639-4FA6-A7F1-FB18537ED9A0}"/>
          </ac:spMkLst>
        </pc:spChg>
        <pc:spChg chg="mod">
          <ac:chgData name="Chai, Patrick R. (LARC-E402)" userId="dff58c79-9a60-46af-8196-cf9cc8747dd6" providerId="ADAL" clId="{78D53849-0D95-4EF4-A8C5-82BF7EC69AEA}" dt="2023-04-30T13:34:35.639" v="1619" actId="1037"/>
          <ac:spMkLst>
            <pc:docMk/>
            <pc:sldMk cId="551408948" sldId="2072577959"/>
            <ac:spMk id="34" creationId="{C4A5F82F-124A-48AD-A24B-E0622F9806E6}"/>
          </ac:spMkLst>
        </pc:spChg>
        <pc:spChg chg="mod">
          <ac:chgData name="Chai, Patrick R. (LARC-E402)" userId="dff58c79-9a60-46af-8196-cf9cc8747dd6" providerId="ADAL" clId="{78D53849-0D95-4EF4-A8C5-82BF7EC69AEA}" dt="2023-04-30T13:34:35.639" v="1619" actId="1037"/>
          <ac:spMkLst>
            <pc:docMk/>
            <pc:sldMk cId="551408948" sldId="2072577959"/>
            <ac:spMk id="35" creationId="{75EAD8E8-9599-4F4D-964E-FF4ABCB30C66}"/>
          </ac:spMkLst>
        </pc:spChg>
        <pc:spChg chg="add del mod">
          <ac:chgData name="Chai, Patrick R. (LARC-E402)" userId="dff58c79-9a60-46af-8196-cf9cc8747dd6" providerId="ADAL" clId="{78D53849-0D95-4EF4-A8C5-82BF7EC69AEA}" dt="2023-04-30T13:34:11.300" v="1481" actId="478"/>
          <ac:spMkLst>
            <pc:docMk/>
            <pc:sldMk cId="551408948" sldId="2072577959"/>
            <ac:spMk id="37" creationId="{85604B54-1D1C-4528-8E8F-BFF5C24344C7}"/>
          </ac:spMkLst>
        </pc:spChg>
        <pc:spChg chg="add mod or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39" creationId="{FB884498-914D-4FB5-8936-434FD2030340}"/>
          </ac:spMkLst>
        </pc:spChg>
        <pc:spChg chg="add del mod">
          <ac:chgData name="Chai, Patrick R. (LARC-E402)" userId="dff58c79-9a60-46af-8196-cf9cc8747dd6" providerId="ADAL" clId="{78D53849-0D95-4EF4-A8C5-82BF7EC69AEA}" dt="2023-04-30T13:35:41.662" v="1647" actId="478"/>
          <ac:spMkLst>
            <pc:docMk/>
            <pc:sldMk cId="551408948" sldId="2072577959"/>
            <ac:spMk id="40" creationId="{89EC6E99-D8C2-47C6-B1A1-945B2E852525}"/>
          </ac:spMkLst>
        </pc:spChg>
        <pc:spChg chg="add mod">
          <ac:chgData name="Chai, Patrick R. (LARC-E402)" userId="dff58c79-9a60-46af-8196-cf9cc8747dd6" providerId="ADAL" clId="{78D53849-0D95-4EF4-A8C5-82BF7EC69AEA}" dt="2023-04-30T13:37:02.630" v="1699" actId="1036"/>
          <ac:spMkLst>
            <pc:docMk/>
            <pc:sldMk cId="551408948" sldId="2072577959"/>
            <ac:spMk id="41" creationId="{3FC66881-38EF-4DEE-9724-C66F915B5931}"/>
          </ac:spMkLst>
        </pc:spChg>
        <pc:spChg chg="add mod ord">
          <ac:chgData name="Chai, Patrick R. (LARC-E402)" userId="dff58c79-9a60-46af-8196-cf9cc8747dd6" providerId="ADAL" clId="{78D53849-0D95-4EF4-A8C5-82BF7EC69AEA}" dt="2023-04-30T13:37:48.371" v="1715" actId="1076"/>
          <ac:spMkLst>
            <pc:docMk/>
            <pc:sldMk cId="551408948" sldId="2072577959"/>
            <ac:spMk id="42" creationId="{6EB5B468-E2DF-422D-8147-4A4471E46391}"/>
          </ac:spMkLst>
        </pc:spChg>
        <pc:spChg chg="add mod">
          <ac:chgData name="Chai, Patrick R. (LARC-E402)" userId="dff58c79-9a60-46af-8196-cf9cc8747dd6" providerId="ADAL" clId="{78D53849-0D95-4EF4-A8C5-82BF7EC69AEA}" dt="2023-04-30T13:37:48.371" v="1715" actId="1076"/>
          <ac:spMkLst>
            <pc:docMk/>
            <pc:sldMk cId="551408948" sldId="2072577959"/>
            <ac:spMk id="43" creationId="{DB92B476-D2C7-4D11-9B82-FB375DB6958E}"/>
          </ac:spMkLst>
        </pc:spChg>
        <pc:spChg chg="add mod">
          <ac:chgData name="Chai, Patrick R. (LARC-E402)" userId="dff58c79-9a60-46af-8196-cf9cc8747dd6" providerId="ADAL" clId="{78D53849-0D95-4EF4-A8C5-82BF7EC69AEA}" dt="2023-04-30T13:44:17.211" v="1941"/>
          <ac:spMkLst>
            <pc:docMk/>
            <pc:sldMk cId="551408948" sldId="2072577959"/>
            <ac:spMk id="44" creationId="{CC6F1071-4733-4F49-A08A-3054F0CF6BA0}"/>
          </ac:spMkLst>
        </pc:spChg>
        <pc:spChg chg="add mod">
          <ac:chgData name="Chai, Patrick R. (LARC-E402)" userId="dff58c79-9a60-46af-8196-cf9cc8747dd6" providerId="ADAL" clId="{78D53849-0D95-4EF4-A8C5-82BF7EC69AEA}" dt="2023-04-30T13:44:17.211" v="1941"/>
          <ac:spMkLst>
            <pc:docMk/>
            <pc:sldMk cId="551408948" sldId="2072577959"/>
            <ac:spMk id="45" creationId="{655CE59E-8E4B-43C0-8105-B5D7B1379A66}"/>
          </ac:spMkLst>
        </pc:spChg>
        <pc:picChg chg="mod">
          <ac:chgData name="Chai, Patrick R. (LARC-E402)" userId="dff58c79-9a60-46af-8196-cf9cc8747dd6" providerId="ADAL" clId="{78D53849-0D95-4EF4-A8C5-82BF7EC69AEA}" dt="2023-04-30T13:35:32.690" v="1643" actId="1076"/>
          <ac:picMkLst>
            <pc:docMk/>
            <pc:sldMk cId="551408948" sldId="2072577959"/>
            <ac:picMk id="2" creationId="{358B653C-9D1A-4A28-B786-CBFF06DF5625}"/>
          </ac:picMkLst>
        </pc:picChg>
        <pc:picChg chg="del mod">
          <ac:chgData name="Chai, Patrick R. (LARC-E402)" userId="dff58c79-9a60-46af-8196-cf9cc8747dd6" providerId="ADAL" clId="{78D53849-0D95-4EF4-A8C5-82BF7EC69AEA}" dt="2023-04-30T13:32:27.095" v="1465" actId="478"/>
          <ac:picMkLst>
            <pc:docMk/>
            <pc:sldMk cId="551408948" sldId="2072577959"/>
            <ac:picMk id="3" creationId="{0593645A-7D06-0B4B-24BC-07D5895F0F19}"/>
          </ac:picMkLst>
        </pc:picChg>
        <pc:picChg chg="del">
          <ac:chgData name="Chai, Patrick R. (LARC-E402)" userId="dff58c79-9a60-46af-8196-cf9cc8747dd6" providerId="ADAL" clId="{78D53849-0D95-4EF4-A8C5-82BF7EC69AEA}" dt="2023-04-30T13:31:03.519" v="1464" actId="478"/>
          <ac:picMkLst>
            <pc:docMk/>
            <pc:sldMk cId="551408948" sldId="2072577959"/>
            <ac:picMk id="10" creationId="{B99F1317-583B-5D4D-BA6D-B35C2AD9148A}"/>
          </ac:picMkLst>
        </pc:picChg>
        <pc:picChg chg="mod">
          <ac:chgData name="Chai, Patrick R. (LARC-E402)" userId="dff58c79-9a60-46af-8196-cf9cc8747dd6" providerId="ADAL" clId="{78D53849-0D95-4EF4-A8C5-82BF7EC69AEA}" dt="2023-04-30T13:37:02.630" v="1699" actId="1036"/>
          <ac:picMkLst>
            <pc:docMk/>
            <pc:sldMk cId="551408948" sldId="2072577959"/>
            <ac:picMk id="15" creationId="{8746D6A3-DF9F-4946-BDEE-2578BDF0640D}"/>
          </ac:picMkLst>
        </pc:picChg>
        <pc:picChg chg="mod">
          <ac:chgData name="Chai, Patrick R. (LARC-E402)" userId="dff58c79-9a60-46af-8196-cf9cc8747dd6" providerId="ADAL" clId="{78D53849-0D95-4EF4-A8C5-82BF7EC69AEA}" dt="2023-04-30T13:34:23.369" v="1547" actId="1035"/>
          <ac:picMkLst>
            <pc:docMk/>
            <pc:sldMk cId="551408948" sldId="2072577959"/>
            <ac:picMk id="21" creationId="{A4FFE632-995E-404E-B5D2-DD987F275FDC}"/>
          </ac:picMkLst>
        </pc:picChg>
        <pc:picChg chg="mod">
          <ac:chgData name="Chai, Patrick R. (LARC-E402)" userId="dff58c79-9a60-46af-8196-cf9cc8747dd6" providerId="ADAL" clId="{78D53849-0D95-4EF4-A8C5-82BF7EC69AEA}" dt="2023-04-30T13:34:23.369" v="1547" actId="1035"/>
          <ac:picMkLst>
            <pc:docMk/>
            <pc:sldMk cId="551408948" sldId="2072577959"/>
            <ac:picMk id="27" creationId="{5564068A-BA4A-473C-A6AA-F9B49AFFCA28}"/>
          </ac:picMkLst>
        </pc:picChg>
        <pc:picChg chg="add mod">
          <ac:chgData name="Chai, Patrick R. (LARC-E402)" userId="dff58c79-9a60-46af-8196-cf9cc8747dd6" providerId="ADAL" clId="{78D53849-0D95-4EF4-A8C5-82BF7EC69AEA}" dt="2023-04-30T13:37:48.371" v="1715" actId="1076"/>
          <ac:picMkLst>
            <pc:docMk/>
            <pc:sldMk cId="551408948" sldId="2072577959"/>
            <ac:picMk id="36" creationId="{4A52978E-0DF2-4431-819F-5A4118984A71}"/>
          </ac:picMkLst>
        </pc:picChg>
        <pc:picChg chg="add mod">
          <ac:chgData name="Chai, Patrick R. (LARC-E402)" userId="dff58c79-9a60-46af-8196-cf9cc8747dd6" providerId="ADAL" clId="{78D53849-0D95-4EF4-A8C5-82BF7EC69AEA}" dt="2023-04-30T13:37:02.630" v="1699" actId="1036"/>
          <ac:picMkLst>
            <pc:docMk/>
            <pc:sldMk cId="551408948" sldId="2072577959"/>
            <ac:picMk id="38" creationId="{B21DEC4B-3826-4D71-8C91-1FCE68213A27}"/>
          </ac:picMkLst>
        </pc:picChg>
      </pc:sldChg>
      <pc:sldChg chg="del">
        <pc:chgData name="Chai, Patrick R. (LARC-E402)" userId="dff58c79-9a60-46af-8196-cf9cc8747dd6" providerId="ADAL" clId="{78D53849-0D95-4EF4-A8C5-82BF7EC69AEA}" dt="2023-04-30T13:41:00.255" v="1860" actId="47"/>
        <pc:sldMkLst>
          <pc:docMk/>
          <pc:sldMk cId="2886903728" sldId="2072577964"/>
        </pc:sldMkLst>
      </pc:sldChg>
      <pc:sldChg chg="addSp delSp modSp mod">
        <pc:chgData name="Chai, Patrick R. (LARC-E402)" userId="dff58c79-9a60-46af-8196-cf9cc8747dd6" providerId="ADAL" clId="{78D53849-0D95-4EF4-A8C5-82BF7EC69AEA}" dt="2023-04-30T13:54:14.246" v="1994" actId="113"/>
        <pc:sldMkLst>
          <pc:docMk/>
          <pc:sldMk cId="1356176372" sldId="2072577978"/>
        </pc:sldMkLst>
        <pc:spChg chg="add mod">
          <ac:chgData name="Chai, Patrick R. (LARC-E402)" userId="dff58c79-9a60-46af-8196-cf9cc8747dd6" providerId="ADAL" clId="{78D53849-0D95-4EF4-A8C5-82BF7EC69AEA}" dt="2023-04-30T13:54:14.246" v="1994" actId="113"/>
          <ac:spMkLst>
            <pc:docMk/>
            <pc:sldMk cId="1356176372" sldId="2072577978"/>
            <ac:spMk id="3" creationId="{78974932-0E4C-4610-8553-2CAC450E984E}"/>
          </ac:spMkLst>
        </pc:spChg>
        <pc:spChg chg="del">
          <ac:chgData name="Chai, Patrick R. (LARC-E402)" userId="dff58c79-9a60-46af-8196-cf9cc8747dd6" providerId="ADAL" clId="{78D53849-0D95-4EF4-A8C5-82BF7EC69AEA}" dt="2023-04-30T13:44:33.220" v="1942" actId="478"/>
          <ac:spMkLst>
            <pc:docMk/>
            <pc:sldMk cId="1356176372" sldId="2072577978"/>
            <ac:spMk id="4" creationId="{5643985E-441F-4660-BAC1-5635D7BFDD69}"/>
          </ac:spMkLst>
        </pc:spChg>
        <pc:spChg chg="mod">
          <ac:chgData name="Chai, Patrick R. (LARC-E402)" userId="dff58c79-9a60-46af-8196-cf9cc8747dd6" providerId="ADAL" clId="{78D53849-0D95-4EF4-A8C5-82BF7EC69AEA}" dt="2023-04-30T13:53:33.496" v="1979" actId="20577"/>
          <ac:spMkLst>
            <pc:docMk/>
            <pc:sldMk cId="1356176372" sldId="2072577978"/>
            <ac:spMk id="5" creationId="{5E6E797A-A36F-487E-946E-2E093C61E620}"/>
          </ac:spMkLst>
        </pc:spChg>
        <pc:spChg chg="add mod">
          <ac:chgData name="Chai, Patrick R. (LARC-E402)" userId="dff58c79-9a60-46af-8196-cf9cc8747dd6" providerId="ADAL" clId="{78D53849-0D95-4EF4-A8C5-82BF7EC69AEA}" dt="2023-04-30T13:44:33.477" v="1943"/>
          <ac:spMkLst>
            <pc:docMk/>
            <pc:sldMk cId="1356176372" sldId="2072577978"/>
            <ac:spMk id="7" creationId="{0B72499C-9565-4799-AD2A-48B64DB890B4}"/>
          </ac:spMkLst>
        </pc:spChg>
        <pc:spChg chg="add mod">
          <ac:chgData name="Chai, Patrick R. (LARC-E402)" userId="dff58c79-9a60-46af-8196-cf9cc8747dd6" providerId="ADAL" clId="{78D53849-0D95-4EF4-A8C5-82BF7EC69AEA}" dt="2023-04-30T13:44:33.477" v="1943"/>
          <ac:spMkLst>
            <pc:docMk/>
            <pc:sldMk cId="1356176372" sldId="2072577978"/>
            <ac:spMk id="8" creationId="{42EF60D3-BCA4-46CA-AE1C-E8352D5033AE}"/>
          </ac:spMkLst>
        </pc:spChg>
      </pc:sldChg>
      <pc:sldChg chg="addSp delSp modSp new mod ord">
        <pc:chgData name="Chai, Patrick R. (LARC-E402)" userId="dff58c79-9a60-46af-8196-cf9cc8747dd6" providerId="ADAL" clId="{78D53849-0D95-4EF4-A8C5-82BF7EC69AEA}" dt="2023-05-03T14:25:45.761" v="3419"/>
        <pc:sldMkLst>
          <pc:docMk/>
          <pc:sldMk cId="3199925110" sldId="2072577979"/>
        </pc:sldMkLst>
        <pc:spChg chg="mod">
          <ac:chgData name="Chai, Patrick R. (LARC-E402)" userId="dff58c79-9a60-46af-8196-cf9cc8747dd6" providerId="ADAL" clId="{78D53849-0D95-4EF4-A8C5-82BF7EC69AEA}" dt="2023-04-30T14:05:57.806" v="2389" actId="20577"/>
          <ac:spMkLst>
            <pc:docMk/>
            <pc:sldMk cId="3199925110" sldId="2072577979"/>
            <ac:spMk id="2" creationId="{E4947662-7D5C-40FF-8242-9358E22AAAA0}"/>
          </ac:spMkLst>
        </pc:spChg>
        <pc:spChg chg="del">
          <ac:chgData name="Chai, Patrick R. (LARC-E402)" userId="dff58c79-9a60-46af-8196-cf9cc8747dd6" providerId="ADAL" clId="{78D53849-0D95-4EF4-A8C5-82BF7EC69AEA}" dt="2023-04-30T13:27:15.104" v="1413" actId="478"/>
          <ac:spMkLst>
            <pc:docMk/>
            <pc:sldMk cId="3199925110" sldId="2072577979"/>
            <ac:spMk id="3" creationId="{3DC78902-FE78-48F3-B3BC-EAC756D0BD6E}"/>
          </ac:spMkLst>
        </pc:spChg>
        <pc:spChg chg="del">
          <ac:chgData name="Chai, Patrick R. (LARC-E402)" userId="dff58c79-9a60-46af-8196-cf9cc8747dd6" providerId="ADAL" clId="{78D53849-0D95-4EF4-A8C5-82BF7EC69AEA}" dt="2023-04-30T13:44:06.394" v="1938" actId="478"/>
          <ac:spMkLst>
            <pc:docMk/>
            <pc:sldMk cId="3199925110" sldId="2072577979"/>
            <ac:spMk id="4" creationId="{95906E65-5004-4005-865E-8A868861195F}"/>
          </ac:spMkLst>
        </pc:spChg>
        <pc:spChg chg="add mod">
          <ac:chgData name="Chai, Patrick R. (LARC-E402)" userId="dff58c79-9a60-46af-8196-cf9cc8747dd6" providerId="ADAL" clId="{78D53849-0D95-4EF4-A8C5-82BF7EC69AEA}" dt="2023-04-30T13:27:49.496" v="1427" actId="1035"/>
          <ac:spMkLst>
            <pc:docMk/>
            <pc:sldMk cId="3199925110" sldId="2072577979"/>
            <ac:spMk id="7" creationId="{52CD8194-52E1-445F-890A-69813D37007D}"/>
          </ac:spMkLst>
        </pc:spChg>
        <pc:spChg chg="add mod">
          <ac:chgData name="Chai, Patrick R. (LARC-E402)" userId="dff58c79-9a60-46af-8196-cf9cc8747dd6" providerId="ADAL" clId="{78D53849-0D95-4EF4-A8C5-82BF7EC69AEA}" dt="2023-04-30T13:43:26.764" v="1930"/>
          <ac:spMkLst>
            <pc:docMk/>
            <pc:sldMk cId="3199925110" sldId="2072577979"/>
            <ac:spMk id="8" creationId="{F6B6D4CB-E753-4E04-AF9C-57E35D604E18}"/>
          </ac:spMkLst>
        </pc:spChg>
        <pc:spChg chg="add mod">
          <ac:chgData name="Chai, Patrick R. (LARC-E402)" userId="dff58c79-9a60-46af-8196-cf9cc8747dd6" providerId="ADAL" clId="{78D53849-0D95-4EF4-A8C5-82BF7EC69AEA}" dt="2023-04-30T13:43:26.764" v="1930"/>
          <ac:spMkLst>
            <pc:docMk/>
            <pc:sldMk cId="3199925110" sldId="2072577979"/>
            <ac:spMk id="9" creationId="{907466D9-397D-4876-A655-334F6884CDA8}"/>
          </ac:spMkLst>
        </pc:spChg>
        <pc:spChg chg="add del mod">
          <ac:chgData name="Chai, Patrick R. (LARC-E402)" userId="dff58c79-9a60-46af-8196-cf9cc8747dd6" providerId="ADAL" clId="{78D53849-0D95-4EF4-A8C5-82BF7EC69AEA}" dt="2023-04-30T13:43:31.646" v="1932" actId="478"/>
          <ac:spMkLst>
            <pc:docMk/>
            <pc:sldMk cId="3199925110" sldId="2072577979"/>
            <ac:spMk id="10" creationId="{FCC7ED24-4D6D-4731-A9D5-0462065675C3}"/>
          </ac:spMkLst>
        </pc:spChg>
        <pc:picChg chg="add mod">
          <ac:chgData name="Chai, Patrick R. (LARC-E402)" userId="dff58c79-9a60-46af-8196-cf9cc8747dd6" providerId="ADAL" clId="{78D53849-0D95-4EF4-A8C5-82BF7EC69AEA}" dt="2023-04-30T13:27:49.496" v="1427" actId="1035"/>
          <ac:picMkLst>
            <pc:docMk/>
            <pc:sldMk cId="3199925110" sldId="2072577979"/>
            <ac:picMk id="5" creationId="{347F01C8-5C5E-4F0F-A090-C5E56956FBF4}"/>
          </ac:picMkLst>
        </pc:picChg>
      </pc:sldChg>
      <pc:sldChg chg="addSp delSp modSp new del mod modAnim">
        <pc:chgData name="Chai, Patrick R. (LARC-E402)" userId="dff58c79-9a60-46af-8196-cf9cc8747dd6" providerId="ADAL" clId="{78D53849-0D95-4EF4-A8C5-82BF7EC69AEA}" dt="2023-05-02T19:06:36.138" v="3366" actId="47"/>
        <pc:sldMkLst>
          <pc:docMk/>
          <pc:sldMk cId="1819024784" sldId="2072577980"/>
        </pc:sldMkLst>
        <pc:spChg chg="del">
          <ac:chgData name="Chai, Patrick R. (LARC-E402)" userId="dff58c79-9a60-46af-8196-cf9cc8747dd6" providerId="ADAL" clId="{78D53849-0D95-4EF4-A8C5-82BF7EC69AEA}" dt="2023-04-30T13:42:42.457" v="1916" actId="478"/>
          <ac:spMkLst>
            <pc:docMk/>
            <pc:sldMk cId="1819024784" sldId="2072577980"/>
            <ac:spMk id="2" creationId="{1A335356-A5C5-4CBC-AA3B-19123E3CFE61}"/>
          </ac:spMkLst>
        </pc:spChg>
        <pc:spChg chg="mod">
          <ac:chgData name="Chai, Patrick R. (LARC-E402)" userId="dff58c79-9a60-46af-8196-cf9cc8747dd6" providerId="ADAL" clId="{78D53849-0D95-4EF4-A8C5-82BF7EC69AEA}" dt="2023-04-30T14:07:05.888" v="2572" actId="255"/>
          <ac:spMkLst>
            <pc:docMk/>
            <pc:sldMk cId="1819024784" sldId="2072577980"/>
            <ac:spMk id="3" creationId="{2DE2A10B-7AC4-46DE-8232-04488005E92D}"/>
          </ac:spMkLst>
        </pc:spChg>
        <pc:spChg chg="add mod">
          <ac:chgData name="Chai, Patrick R. (LARC-E402)" userId="dff58c79-9a60-46af-8196-cf9cc8747dd6" providerId="ADAL" clId="{78D53849-0D95-4EF4-A8C5-82BF7EC69AEA}" dt="2023-04-30T13:42:38.811" v="1915"/>
          <ac:spMkLst>
            <pc:docMk/>
            <pc:sldMk cId="1819024784" sldId="2072577980"/>
            <ac:spMk id="4" creationId="{B4EA3108-4F34-4726-A249-8BD78D17DA30}"/>
          </ac:spMkLst>
        </pc:spChg>
        <pc:spChg chg="add mod">
          <ac:chgData name="Chai, Patrick R. (LARC-E402)" userId="dff58c79-9a60-46af-8196-cf9cc8747dd6" providerId="ADAL" clId="{78D53849-0D95-4EF4-A8C5-82BF7EC69AEA}" dt="2023-04-30T13:42:38.811" v="1915"/>
          <ac:spMkLst>
            <pc:docMk/>
            <pc:sldMk cId="1819024784" sldId="2072577980"/>
            <ac:spMk id="5" creationId="{22F7CFB9-B351-4256-A806-F6501B6BC199}"/>
          </ac:spMkLst>
        </pc:spChg>
        <pc:spChg chg="add mod">
          <ac:chgData name="Chai, Patrick R. (LARC-E402)" userId="dff58c79-9a60-46af-8196-cf9cc8747dd6" providerId="ADAL" clId="{78D53849-0D95-4EF4-A8C5-82BF7EC69AEA}" dt="2023-04-30T13:42:38.811" v="1915"/>
          <ac:spMkLst>
            <pc:docMk/>
            <pc:sldMk cId="1819024784" sldId="2072577980"/>
            <ac:spMk id="6" creationId="{4FAACD2C-DBE7-4258-9426-E756B9994BD3}"/>
          </ac:spMkLst>
        </pc:spChg>
        <pc:spChg chg="add mod">
          <ac:chgData name="Chai, Patrick R. (LARC-E402)" userId="dff58c79-9a60-46af-8196-cf9cc8747dd6" providerId="ADAL" clId="{78D53849-0D95-4EF4-A8C5-82BF7EC69AEA}" dt="2023-04-30T13:42:51.029" v="1917"/>
          <ac:spMkLst>
            <pc:docMk/>
            <pc:sldMk cId="1819024784" sldId="2072577980"/>
            <ac:spMk id="14" creationId="{C2CBCEF4-10FC-4C98-99DB-73D03A0F216A}"/>
          </ac:spMkLst>
        </pc:spChg>
        <pc:spChg chg="add mod">
          <ac:chgData name="Chai, Patrick R. (LARC-E402)" userId="dff58c79-9a60-46af-8196-cf9cc8747dd6" providerId="ADAL" clId="{78D53849-0D95-4EF4-A8C5-82BF7EC69AEA}" dt="2023-04-30T13:42:51.029" v="1917"/>
          <ac:spMkLst>
            <pc:docMk/>
            <pc:sldMk cId="1819024784" sldId="2072577980"/>
            <ac:spMk id="15" creationId="{F79B5488-03D2-49AE-9A0C-EEE064F7BFB0}"/>
          </ac:spMkLst>
        </pc:spChg>
        <pc:spChg chg="add mod">
          <ac:chgData name="Chai, Patrick R. (LARC-E402)" userId="dff58c79-9a60-46af-8196-cf9cc8747dd6" providerId="ADAL" clId="{78D53849-0D95-4EF4-A8C5-82BF7EC69AEA}" dt="2023-04-30T13:42:51.029" v="1917"/>
          <ac:spMkLst>
            <pc:docMk/>
            <pc:sldMk cId="1819024784" sldId="2072577980"/>
            <ac:spMk id="16" creationId="{603524A7-45F5-4F3F-9ABB-6A85DC71E54D}"/>
          </ac:spMkLst>
        </pc:spChg>
        <pc:spChg chg="add mod">
          <ac:chgData name="Chai, Patrick R. (LARC-E402)" userId="dff58c79-9a60-46af-8196-cf9cc8747dd6" providerId="ADAL" clId="{78D53849-0D95-4EF4-A8C5-82BF7EC69AEA}" dt="2023-05-02T18:12:38.742" v="3252" actId="1076"/>
          <ac:spMkLst>
            <pc:docMk/>
            <pc:sldMk cId="1819024784" sldId="2072577980"/>
            <ac:spMk id="17" creationId="{D87CF193-001D-4A24-8256-3F755368761F}"/>
          </ac:spMkLst>
        </pc:spChg>
        <pc:grpChg chg="add mod">
          <ac:chgData name="Chai, Patrick R. (LARC-E402)" userId="dff58c79-9a60-46af-8196-cf9cc8747dd6" providerId="ADAL" clId="{78D53849-0D95-4EF4-A8C5-82BF7EC69AEA}" dt="2023-04-30T13:42:51.029" v="1917"/>
          <ac:grpSpMkLst>
            <pc:docMk/>
            <pc:sldMk cId="1819024784" sldId="2072577980"/>
            <ac:grpSpMk id="7" creationId="{4895057E-2495-454C-BB11-1CE671D343A5}"/>
          </ac:grpSpMkLst>
        </pc:grpChg>
        <pc:grpChg chg="mod">
          <ac:chgData name="Chai, Patrick R. (LARC-E402)" userId="dff58c79-9a60-46af-8196-cf9cc8747dd6" providerId="ADAL" clId="{78D53849-0D95-4EF4-A8C5-82BF7EC69AEA}" dt="2023-04-30T13:42:51.029" v="1917"/>
          <ac:grpSpMkLst>
            <pc:docMk/>
            <pc:sldMk cId="1819024784" sldId="2072577980"/>
            <ac:grpSpMk id="9" creationId="{F99B43C9-1A10-4A28-8433-AC85E8E827C2}"/>
          </ac:grpSpMkLst>
        </pc:grpChg>
        <pc:picChg chg="mod">
          <ac:chgData name="Chai, Patrick R. (LARC-E402)" userId="dff58c79-9a60-46af-8196-cf9cc8747dd6" providerId="ADAL" clId="{78D53849-0D95-4EF4-A8C5-82BF7EC69AEA}" dt="2023-04-30T13:42:51.029" v="1917"/>
          <ac:picMkLst>
            <pc:docMk/>
            <pc:sldMk cId="1819024784" sldId="2072577980"/>
            <ac:picMk id="10" creationId="{A718D6A6-5C32-46E5-B5BC-A7ABAC9F7328}"/>
          </ac:picMkLst>
        </pc:picChg>
        <pc:picChg chg="mod">
          <ac:chgData name="Chai, Patrick R. (LARC-E402)" userId="dff58c79-9a60-46af-8196-cf9cc8747dd6" providerId="ADAL" clId="{78D53849-0D95-4EF4-A8C5-82BF7EC69AEA}" dt="2023-04-30T13:42:51.029" v="1917"/>
          <ac:picMkLst>
            <pc:docMk/>
            <pc:sldMk cId="1819024784" sldId="2072577980"/>
            <ac:picMk id="11" creationId="{176C9E0D-F270-45AA-BCD0-147ED33E165C}"/>
          </ac:picMkLst>
        </pc:picChg>
        <pc:picChg chg="mod">
          <ac:chgData name="Chai, Patrick R. (LARC-E402)" userId="dff58c79-9a60-46af-8196-cf9cc8747dd6" providerId="ADAL" clId="{78D53849-0D95-4EF4-A8C5-82BF7EC69AEA}" dt="2023-04-30T13:42:51.029" v="1917"/>
          <ac:picMkLst>
            <pc:docMk/>
            <pc:sldMk cId="1819024784" sldId="2072577980"/>
            <ac:picMk id="12" creationId="{CD8BFC63-E899-4F2A-B143-DC5BC7CBDCE9}"/>
          </ac:picMkLst>
        </pc:picChg>
        <pc:picChg chg="mod">
          <ac:chgData name="Chai, Patrick R. (LARC-E402)" userId="dff58c79-9a60-46af-8196-cf9cc8747dd6" providerId="ADAL" clId="{78D53849-0D95-4EF4-A8C5-82BF7EC69AEA}" dt="2023-04-30T13:42:51.029" v="1917"/>
          <ac:picMkLst>
            <pc:docMk/>
            <pc:sldMk cId="1819024784" sldId="2072577980"/>
            <ac:picMk id="13" creationId="{9C533DCA-658F-4B3A-9D67-687C97CC9175}"/>
          </ac:picMkLst>
        </pc:picChg>
        <pc:cxnChg chg="mod">
          <ac:chgData name="Chai, Patrick R. (LARC-E402)" userId="dff58c79-9a60-46af-8196-cf9cc8747dd6" providerId="ADAL" clId="{78D53849-0D95-4EF4-A8C5-82BF7EC69AEA}" dt="2023-04-30T13:42:51.029" v="1917"/>
          <ac:cxnSpMkLst>
            <pc:docMk/>
            <pc:sldMk cId="1819024784" sldId="2072577980"/>
            <ac:cxnSpMk id="8" creationId="{201A5032-BB4A-43BE-8660-B8E27A73B801}"/>
          </ac:cxnSpMkLst>
        </pc:cxnChg>
      </pc:sldChg>
      <pc:sldChg chg="addSp delSp modSp new mod modClrScheme chgLayout">
        <pc:chgData name="Chai, Patrick R. (LARC-E402)" userId="dff58c79-9a60-46af-8196-cf9cc8747dd6" providerId="ADAL" clId="{78D53849-0D95-4EF4-A8C5-82BF7EC69AEA}" dt="2023-04-30T14:23:43.947" v="2718" actId="478"/>
        <pc:sldMkLst>
          <pc:docMk/>
          <pc:sldMk cId="2347776808" sldId="2072577981"/>
        </pc:sldMkLst>
        <pc:spChg chg="del">
          <ac:chgData name="Chai, Patrick R. (LARC-E402)" userId="dff58c79-9a60-46af-8196-cf9cc8747dd6" providerId="ADAL" clId="{78D53849-0D95-4EF4-A8C5-82BF7EC69AEA}" dt="2023-04-30T13:56:21.415" v="1996" actId="700"/>
          <ac:spMkLst>
            <pc:docMk/>
            <pc:sldMk cId="2347776808" sldId="2072577981"/>
            <ac:spMk id="2" creationId="{75DA0056-ECA1-41AE-A386-1205623CF209}"/>
          </ac:spMkLst>
        </pc:spChg>
        <pc:spChg chg="del">
          <ac:chgData name="Chai, Patrick R. (LARC-E402)" userId="dff58c79-9a60-46af-8196-cf9cc8747dd6" providerId="ADAL" clId="{78D53849-0D95-4EF4-A8C5-82BF7EC69AEA}" dt="2023-04-30T13:56:21.415" v="1996" actId="700"/>
          <ac:spMkLst>
            <pc:docMk/>
            <pc:sldMk cId="2347776808" sldId="2072577981"/>
            <ac:spMk id="3" creationId="{30433843-DF52-4E1C-9B4C-8275ACB51283}"/>
          </ac:spMkLst>
        </pc:spChg>
        <pc:spChg chg="del mod ord">
          <ac:chgData name="Chai, Patrick R. (LARC-E402)" userId="dff58c79-9a60-46af-8196-cf9cc8747dd6" providerId="ADAL" clId="{78D53849-0D95-4EF4-A8C5-82BF7EC69AEA}" dt="2023-04-30T14:23:43.947" v="2718" actId="478"/>
          <ac:spMkLst>
            <pc:docMk/>
            <pc:sldMk cId="2347776808" sldId="2072577981"/>
            <ac:spMk id="4" creationId="{EA2D3F55-6B67-4D13-AB65-ED1E5DC13A28}"/>
          </ac:spMkLst>
        </pc:spChg>
        <pc:spChg chg="add del mod ord">
          <ac:chgData name="Chai, Patrick R. (LARC-E402)" userId="dff58c79-9a60-46af-8196-cf9cc8747dd6" providerId="ADAL" clId="{78D53849-0D95-4EF4-A8C5-82BF7EC69AEA}" dt="2023-04-30T13:56:36.135" v="1998" actId="700"/>
          <ac:spMkLst>
            <pc:docMk/>
            <pc:sldMk cId="2347776808" sldId="2072577981"/>
            <ac:spMk id="5" creationId="{5FC86431-CE6D-4702-BF68-94C7DA7FC7E0}"/>
          </ac:spMkLst>
        </pc:spChg>
        <pc:spChg chg="add del mod ord">
          <ac:chgData name="Chai, Patrick R. (LARC-E402)" userId="dff58c79-9a60-46af-8196-cf9cc8747dd6" providerId="ADAL" clId="{78D53849-0D95-4EF4-A8C5-82BF7EC69AEA}" dt="2023-04-30T13:56:36.135" v="1998" actId="700"/>
          <ac:spMkLst>
            <pc:docMk/>
            <pc:sldMk cId="2347776808" sldId="2072577981"/>
            <ac:spMk id="6" creationId="{529C28D3-78A4-4A32-B9C1-8442368EADC3}"/>
          </ac:spMkLst>
        </pc:spChg>
        <pc:spChg chg="add mod">
          <ac:chgData name="Chai, Patrick R. (LARC-E402)" userId="dff58c79-9a60-46af-8196-cf9cc8747dd6" providerId="ADAL" clId="{78D53849-0D95-4EF4-A8C5-82BF7EC69AEA}" dt="2023-04-30T14:00:23.120" v="2221" actId="14100"/>
          <ac:spMkLst>
            <pc:docMk/>
            <pc:sldMk cId="2347776808" sldId="2072577981"/>
            <ac:spMk id="8" creationId="{1F1B1B9D-C000-40BD-B982-C0EB16EB5717}"/>
          </ac:spMkLst>
        </pc:spChg>
        <pc:picChg chg="add mod">
          <ac:chgData name="Chai, Patrick R. (LARC-E402)" userId="dff58c79-9a60-46af-8196-cf9cc8747dd6" providerId="ADAL" clId="{78D53849-0D95-4EF4-A8C5-82BF7EC69AEA}" dt="2023-04-30T13:56:37.085" v="1999"/>
          <ac:picMkLst>
            <pc:docMk/>
            <pc:sldMk cId="2347776808" sldId="2072577981"/>
            <ac:picMk id="7" creationId="{65CB140E-34A6-485A-B20D-1F0CE766E07F}"/>
          </ac:picMkLst>
        </pc:picChg>
      </pc:sldChg>
      <pc:sldChg chg="addSp delSp modSp new mod">
        <pc:chgData name="Chai, Patrick R. (LARC-E402)" userId="dff58c79-9a60-46af-8196-cf9cc8747dd6" providerId="ADAL" clId="{78D53849-0D95-4EF4-A8C5-82BF7EC69AEA}" dt="2023-05-03T14:26:43.336" v="3422" actId="20577"/>
        <pc:sldMkLst>
          <pc:docMk/>
          <pc:sldMk cId="171831277" sldId="2072577982"/>
        </pc:sldMkLst>
        <pc:spChg chg="mod">
          <ac:chgData name="Chai, Patrick R. (LARC-E402)" userId="dff58c79-9a60-46af-8196-cf9cc8747dd6" providerId="ADAL" clId="{78D53849-0D95-4EF4-A8C5-82BF7EC69AEA}" dt="2023-04-30T14:22:12.335" v="2712" actId="113"/>
          <ac:spMkLst>
            <pc:docMk/>
            <pc:sldMk cId="171831277" sldId="2072577982"/>
            <ac:spMk id="2" creationId="{E2D5E151-1F54-4499-B5A2-992FED945753}"/>
          </ac:spMkLst>
        </pc:spChg>
        <pc:spChg chg="mod">
          <ac:chgData name="Chai, Patrick R. (LARC-E402)" userId="dff58c79-9a60-46af-8196-cf9cc8747dd6" providerId="ADAL" clId="{78D53849-0D95-4EF4-A8C5-82BF7EC69AEA}" dt="2023-05-03T14:26:43.336" v="3422" actId="20577"/>
          <ac:spMkLst>
            <pc:docMk/>
            <pc:sldMk cId="171831277" sldId="2072577982"/>
            <ac:spMk id="3" creationId="{2C5FB559-A60C-4CE4-AB80-64CEDA3EAEA8}"/>
          </ac:spMkLst>
        </pc:spChg>
        <pc:spChg chg="del">
          <ac:chgData name="Chai, Patrick R. (LARC-E402)" userId="dff58c79-9a60-46af-8196-cf9cc8747dd6" providerId="ADAL" clId="{78D53849-0D95-4EF4-A8C5-82BF7EC69AEA}" dt="2023-04-30T14:05:21.285" v="2300" actId="478"/>
          <ac:spMkLst>
            <pc:docMk/>
            <pc:sldMk cId="171831277" sldId="2072577982"/>
            <ac:spMk id="4" creationId="{ADF48035-A2B1-4E56-B257-FC09881E2C0D}"/>
          </ac:spMkLst>
        </pc:spChg>
        <pc:spChg chg="add del mod">
          <ac:chgData name="Chai, Patrick R. (LARC-E402)" userId="dff58c79-9a60-46af-8196-cf9cc8747dd6" providerId="ADAL" clId="{78D53849-0D95-4EF4-A8C5-82BF7EC69AEA}" dt="2023-04-30T14:02:59.355" v="2225"/>
          <ac:spMkLst>
            <pc:docMk/>
            <pc:sldMk cId="171831277" sldId="2072577982"/>
            <ac:spMk id="5" creationId="{4D42A110-C572-42AE-BD2D-3BEB23FFCE1D}"/>
          </ac:spMkLst>
        </pc:spChg>
        <pc:spChg chg="mod">
          <ac:chgData name="Chai, Patrick R. (LARC-E402)" userId="dff58c79-9a60-46af-8196-cf9cc8747dd6" providerId="ADAL" clId="{78D53849-0D95-4EF4-A8C5-82BF7EC69AEA}" dt="2023-04-30T14:03:06.110" v="2226"/>
          <ac:spMkLst>
            <pc:docMk/>
            <pc:sldMk cId="171831277" sldId="2072577982"/>
            <ac:spMk id="8" creationId="{DC994EE1-631B-4877-84F8-D101C8257E69}"/>
          </ac:spMkLst>
        </pc:spChg>
        <pc:spChg chg="mod">
          <ac:chgData name="Chai, Patrick R. (LARC-E402)" userId="dff58c79-9a60-46af-8196-cf9cc8747dd6" providerId="ADAL" clId="{78D53849-0D95-4EF4-A8C5-82BF7EC69AEA}" dt="2023-04-30T14:03:06.110" v="2226"/>
          <ac:spMkLst>
            <pc:docMk/>
            <pc:sldMk cId="171831277" sldId="2072577982"/>
            <ac:spMk id="9" creationId="{15BD3DE0-576C-447E-ACDA-B9758427C491}"/>
          </ac:spMkLst>
        </pc:spChg>
        <pc:spChg chg="add mod">
          <ac:chgData name="Chai, Patrick R. (LARC-E402)" userId="dff58c79-9a60-46af-8196-cf9cc8747dd6" providerId="ADAL" clId="{78D53849-0D95-4EF4-A8C5-82BF7EC69AEA}" dt="2023-04-30T14:05:10.383" v="2299" actId="1076"/>
          <ac:spMkLst>
            <pc:docMk/>
            <pc:sldMk cId="171831277" sldId="2072577982"/>
            <ac:spMk id="12" creationId="{BF76B957-92B9-49AC-85B9-B31FE59341EC}"/>
          </ac:spMkLst>
        </pc:spChg>
        <pc:spChg chg="add mod">
          <ac:chgData name="Chai, Patrick R. (LARC-E402)" userId="dff58c79-9a60-46af-8196-cf9cc8747dd6" providerId="ADAL" clId="{78D53849-0D95-4EF4-A8C5-82BF7EC69AEA}" dt="2023-04-30T14:05:26.537" v="2301"/>
          <ac:spMkLst>
            <pc:docMk/>
            <pc:sldMk cId="171831277" sldId="2072577982"/>
            <ac:spMk id="13" creationId="{2B008558-8AB4-4EC3-8355-1245545FF6EA}"/>
          </ac:spMkLst>
        </pc:spChg>
        <pc:spChg chg="add mod">
          <ac:chgData name="Chai, Patrick R. (LARC-E402)" userId="dff58c79-9a60-46af-8196-cf9cc8747dd6" providerId="ADAL" clId="{78D53849-0D95-4EF4-A8C5-82BF7EC69AEA}" dt="2023-04-30T14:05:26.537" v="2301"/>
          <ac:spMkLst>
            <pc:docMk/>
            <pc:sldMk cId="171831277" sldId="2072577982"/>
            <ac:spMk id="14" creationId="{C2A06215-94E8-4400-BEB1-D0BC40B56DC3}"/>
          </ac:spMkLst>
        </pc:spChg>
        <pc:grpChg chg="add del mod">
          <ac:chgData name="Chai, Patrick R. (LARC-E402)" userId="dff58c79-9a60-46af-8196-cf9cc8747dd6" providerId="ADAL" clId="{78D53849-0D95-4EF4-A8C5-82BF7EC69AEA}" dt="2023-04-30T14:03:11.130" v="2227"/>
          <ac:grpSpMkLst>
            <pc:docMk/>
            <pc:sldMk cId="171831277" sldId="2072577982"/>
            <ac:grpSpMk id="6" creationId="{2F8EF087-8574-4262-B7A1-8A823B1DE6BB}"/>
          </ac:grpSpMkLst>
        </pc:grpChg>
        <pc:picChg chg="mod">
          <ac:chgData name="Chai, Patrick R. (LARC-E402)" userId="dff58c79-9a60-46af-8196-cf9cc8747dd6" providerId="ADAL" clId="{78D53849-0D95-4EF4-A8C5-82BF7EC69AEA}" dt="2023-04-30T14:03:06.110" v="2226"/>
          <ac:picMkLst>
            <pc:docMk/>
            <pc:sldMk cId="171831277" sldId="2072577982"/>
            <ac:picMk id="7" creationId="{AE2678ED-8798-4AD0-8EBF-DA554B04D534}"/>
          </ac:picMkLst>
        </pc:picChg>
        <pc:picChg chg="add mod">
          <ac:chgData name="Chai, Patrick R. (LARC-E402)" userId="dff58c79-9a60-46af-8196-cf9cc8747dd6" providerId="ADAL" clId="{78D53849-0D95-4EF4-A8C5-82BF7EC69AEA}" dt="2023-05-02T18:24:29.263" v="3256" actId="1076"/>
          <ac:picMkLst>
            <pc:docMk/>
            <pc:sldMk cId="171831277" sldId="2072577982"/>
            <ac:picMk id="10" creationId="{7EC43632-520E-482E-B4D8-B311EBF8BA8E}"/>
          </ac:picMkLst>
        </pc:picChg>
        <pc:picChg chg="add del mod">
          <ac:chgData name="Chai, Patrick R. (LARC-E402)" userId="dff58c79-9a60-46af-8196-cf9cc8747dd6" providerId="ADAL" clId="{78D53849-0D95-4EF4-A8C5-82BF7EC69AEA}" dt="2023-04-30T14:04:39.491" v="2274"/>
          <ac:picMkLst>
            <pc:docMk/>
            <pc:sldMk cId="171831277" sldId="2072577982"/>
            <ac:picMk id="11" creationId="{4C7C85FA-06D2-4328-97C7-B7D163A0603A}"/>
          </ac:picMkLst>
        </pc:picChg>
      </pc:sldChg>
      <pc:sldChg chg="addSp delSp modSp new mod modAnim">
        <pc:chgData name="Chai, Patrick R. (LARC-E402)" userId="dff58c79-9a60-46af-8196-cf9cc8747dd6" providerId="ADAL" clId="{78D53849-0D95-4EF4-A8C5-82BF7EC69AEA}" dt="2023-04-30T14:23:27.896" v="2717" actId="478"/>
        <pc:sldMkLst>
          <pc:docMk/>
          <pc:sldMk cId="2115347208" sldId="2072577983"/>
        </pc:sldMkLst>
        <pc:spChg chg="mod">
          <ac:chgData name="Chai, Patrick R. (LARC-E402)" userId="dff58c79-9a60-46af-8196-cf9cc8747dd6" providerId="ADAL" clId="{78D53849-0D95-4EF4-A8C5-82BF7EC69AEA}" dt="2023-04-30T14:08:13.710" v="2592" actId="20577"/>
          <ac:spMkLst>
            <pc:docMk/>
            <pc:sldMk cId="2115347208" sldId="2072577983"/>
            <ac:spMk id="2" creationId="{87AF8A29-8D87-400C-B67F-8E6F0130EE5E}"/>
          </ac:spMkLst>
        </pc:spChg>
        <pc:spChg chg="mod">
          <ac:chgData name="Chai, Patrick R. (LARC-E402)" userId="dff58c79-9a60-46af-8196-cf9cc8747dd6" providerId="ADAL" clId="{78D53849-0D95-4EF4-A8C5-82BF7EC69AEA}" dt="2023-04-30T14:21:39.652" v="2708" actId="20577"/>
          <ac:spMkLst>
            <pc:docMk/>
            <pc:sldMk cId="2115347208" sldId="2072577983"/>
            <ac:spMk id="3" creationId="{5D31B81B-30B8-4BF4-85C4-3B070EC1C315}"/>
          </ac:spMkLst>
        </pc:spChg>
        <pc:spChg chg="del">
          <ac:chgData name="Chai, Patrick R. (LARC-E402)" userId="dff58c79-9a60-46af-8196-cf9cc8747dd6" providerId="ADAL" clId="{78D53849-0D95-4EF4-A8C5-82BF7EC69AEA}" dt="2023-04-30T14:23:27.896" v="2717" actId="478"/>
          <ac:spMkLst>
            <pc:docMk/>
            <pc:sldMk cId="2115347208" sldId="2072577983"/>
            <ac:spMk id="4" creationId="{2EEC8B17-4336-4159-A236-23B644FC56B2}"/>
          </ac:spMkLst>
        </pc:spChg>
        <pc:spChg chg="add mod">
          <ac:chgData name="Chai, Patrick R. (LARC-E402)" userId="dff58c79-9a60-46af-8196-cf9cc8747dd6" providerId="ADAL" clId="{78D53849-0D95-4EF4-A8C5-82BF7EC69AEA}" dt="2023-04-30T14:21:59.296" v="2711" actId="20577"/>
          <ac:spMkLst>
            <pc:docMk/>
            <pc:sldMk cId="2115347208" sldId="2072577983"/>
            <ac:spMk id="6" creationId="{FE42F591-541D-45C8-8992-6D3B28FB78CA}"/>
          </ac:spMkLst>
        </pc:spChg>
        <pc:spChg chg="add mod">
          <ac:chgData name="Chai, Patrick R. (LARC-E402)" userId="dff58c79-9a60-46af-8196-cf9cc8747dd6" providerId="ADAL" clId="{78D53849-0D95-4EF4-A8C5-82BF7EC69AEA}" dt="2023-04-30T14:20:36.205" v="2687" actId="1076"/>
          <ac:spMkLst>
            <pc:docMk/>
            <pc:sldMk cId="2115347208" sldId="2072577983"/>
            <ac:spMk id="7" creationId="{F06481C1-1F70-4FCC-8DFA-C3E3214E4B59}"/>
          </ac:spMkLst>
        </pc:spChg>
        <pc:spChg chg="add del mod">
          <ac:chgData name="Chai, Patrick R. (LARC-E402)" userId="dff58c79-9a60-46af-8196-cf9cc8747dd6" providerId="ADAL" clId="{78D53849-0D95-4EF4-A8C5-82BF7EC69AEA}" dt="2023-04-30T14:20:47.112" v="2691" actId="478"/>
          <ac:spMkLst>
            <pc:docMk/>
            <pc:sldMk cId="2115347208" sldId="2072577983"/>
            <ac:spMk id="8" creationId="{1AAD92C2-2667-41E1-8A6F-094917E5AA14}"/>
          </ac:spMkLst>
        </pc:spChg>
        <pc:spChg chg="add del mod">
          <ac:chgData name="Chai, Patrick R. (LARC-E402)" userId="dff58c79-9a60-46af-8196-cf9cc8747dd6" providerId="ADAL" clId="{78D53849-0D95-4EF4-A8C5-82BF7EC69AEA}" dt="2023-04-30T14:20:54.691" v="2694" actId="478"/>
          <ac:spMkLst>
            <pc:docMk/>
            <pc:sldMk cId="2115347208" sldId="2072577983"/>
            <ac:spMk id="9" creationId="{13338CC0-7CA7-4611-AE53-67ECC22E28C1}"/>
          </ac:spMkLst>
        </pc:spChg>
        <pc:spChg chg="add del mod">
          <ac:chgData name="Chai, Patrick R. (LARC-E402)" userId="dff58c79-9a60-46af-8196-cf9cc8747dd6" providerId="ADAL" clId="{78D53849-0D95-4EF4-A8C5-82BF7EC69AEA}" dt="2023-04-30T14:23:13.270" v="2714" actId="478"/>
          <ac:spMkLst>
            <pc:docMk/>
            <pc:sldMk cId="2115347208" sldId="2072577983"/>
            <ac:spMk id="10" creationId="{049C6722-AE42-4E8F-9AC7-A9558CAD65A4}"/>
          </ac:spMkLst>
        </pc:spChg>
        <pc:spChg chg="add del mod">
          <ac:chgData name="Chai, Patrick R. (LARC-E402)" userId="dff58c79-9a60-46af-8196-cf9cc8747dd6" providerId="ADAL" clId="{78D53849-0D95-4EF4-A8C5-82BF7EC69AEA}" dt="2023-04-30T14:23:13.270" v="2714" actId="478"/>
          <ac:spMkLst>
            <pc:docMk/>
            <pc:sldMk cId="2115347208" sldId="2072577983"/>
            <ac:spMk id="11" creationId="{70F614E0-288E-4D8C-8828-52C82D9F60C4}"/>
          </ac:spMkLst>
        </pc:spChg>
        <pc:spChg chg="add mod">
          <ac:chgData name="Chai, Patrick R. (LARC-E402)" userId="dff58c79-9a60-46af-8196-cf9cc8747dd6" providerId="ADAL" clId="{78D53849-0D95-4EF4-A8C5-82BF7EC69AEA}" dt="2023-04-30T14:23:24.185" v="2716" actId="167"/>
          <ac:spMkLst>
            <pc:docMk/>
            <pc:sldMk cId="2115347208" sldId="2072577983"/>
            <ac:spMk id="12" creationId="{E73EE5E4-3A73-4BF8-910E-8D8BE8B57B1F}"/>
          </ac:spMkLst>
        </pc:spChg>
        <pc:spChg chg="add del mod">
          <ac:chgData name="Chai, Patrick R. (LARC-E402)" userId="dff58c79-9a60-46af-8196-cf9cc8747dd6" providerId="ADAL" clId="{78D53849-0D95-4EF4-A8C5-82BF7EC69AEA}" dt="2023-04-30T14:23:13.270" v="2714" actId="478"/>
          <ac:spMkLst>
            <pc:docMk/>
            <pc:sldMk cId="2115347208" sldId="2072577983"/>
            <ac:spMk id="13" creationId="{A154F350-0F58-45CD-A517-759EBD430C44}"/>
          </ac:spMkLst>
        </pc:spChg>
        <pc:spChg chg="add mod">
          <ac:chgData name="Chai, Patrick R. (LARC-E402)" userId="dff58c79-9a60-46af-8196-cf9cc8747dd6" providerId="ADAL" clId="{78D53849-0D95-4EF4-A8C5-82BF7EC69AEA}" dt="2023-04-30T14:23:16.837" v="2715"/>
          <ac:spMkLst>
            <pc:docMk/>
            <pc:sldMk cId="2115347208" sldId="2072577983"/>
            <ac:spMk id="14" creationId="{3B325A5C-FC3A-4F99-8829-C264DE6C79D5}"/>
          </ac:spMkLst>
        </pc:spChg>
        <pc:spChg chg="add mod">
          <ac:chgData name="Chai, Patrick R. (LARC-E402)" userId="dff58c79-9a60-46af-8196-cf9cc8747dd6" providerId="ADAL" clId="{78D53849-0D95-4EF4-A8C5-82BF7EC69AEA}" dt="2023-04-30T14:23:16.837" v="2715"/>
          <ac:spMkLst>
            <pc:docMk/>
            <pc:sldMk cId="2115347208" sldId="2072577983"/>
            <ac:spMk id="15" creationId="{6C54FC8F-7BE7-49CE-A0B0-9ECDE2720E7B}"/>
          </ac:spMkLst>
        </pc:spChg>
        <pc:picChg chg="add mod">
          <ac:chgData name="Chai, Patrick R. (LARC-E402)" userId="dff58c79-9a60-46af-8196-cf9cc8747dd6" providerId="ADAL" clId="{78D53849-0D95-4EF4-A8C5-82BF7EC69AEA}" dt="2023-04-30T14:21:42.886" v="2709" actId="14100"/>
          <ac:picMkLst>
            <pc:docMk/>
            <pc:sldMk cId="2115347208" sldId="2072577983"/>
            <ac:picMk id="5" creationId="{0D53867B-B269-426A-9170-28AF562499C7}"/>
          </ac:picMkLst>
        </pc:picChg>
      </pc:sldChg>
      <pc:sldChg chg="addSp modSp new mod setBg">
        <pc:chgData name="Chai, Patrick R. (LARC-E402)" userId="dff58c79-9a60-46af-8196-cf9cc8747dd6" providerId="ADAL" clId="{78D53849-0D95-4EF4-A8C5-82BF7EC69AEA}" dt="2023-05-02T17:54:49.712" v="3130"/>
        <pc:sldMkLst>
          <pc:docMk/>
          <pc:sldMk cId="639354940" sldId="2072577984"/>
        </pc:sldMkLst>
        <pc:spChg chg="add mod">
          <ac:chgData name="Chai, Patrick R. (LARC-E402)" userId="dff58c79-9a60-46af-8196-cf9cc8747dd6" providerId="ADAL" clId="{78D53849-0D95-4EF4-A8C5-82BF7EC69AEA}" dt="2023-05-02T17:54:49.712" v="3130"/>
          <ac:spMkLst>
            <pc:docMk/>
            <pc:sldMk cId="639354940" sldId="2072577984"/>
            <ac:spMk id="6" creationId="{8663FF18-056B-4BA9-8894-669A4C22D01A}"/>
          </ac:spMkLst>
        </pc:spChg>
        <pc:spChg chg="add mod">
          <ac:chgData name="Chai, Patrick R. (LARC-E402)" userId="dff58c79-9a60-46af-8196-cf9cc8747dd6" providerId="ADAL" clId="{78D53849-0D95-4EF4-A8C5-82BF7EC69AEA}" dt="2023-05-02T17:54:49.712" v="3130"/>
          <ac:spMkLst>
            <pc:docMk/>
            <pc:sldMk cId="639354940" sldId="2072577984"/>
            <ac:spMk id="7" creationId="{B94A1729-3620-465D-BC88-82D67B21BA91}"/>
          </ac:spMkLst>
        </pc:spChg>
        <pc:picChg chg="add mod">
          <ac:chgData name="Chai, Patrick R. (LARC-E402)" userId="dff58c79-9a60-46af-8196-cf9cc8747dd6" providerId="ADAL" clId="{78D53849-0D95-4EF4-A8C5-82BF7EC69AEA}" dt="2023-05-02T17:35:51.945" v="2965" actId="1036"/>
          <ac:picMkLst>
            <pc:docMk/>
            <pc:sldMk cId="639354940" sldId="2072577984"/>
            <ac:picMk id="5" creationId="{2F8B28D3-EB7F-4DCF-B522-C8B0F4D901F7}"/>
          </ac:picMkLst>
        </pc:picChg>
      </pc:sldChg>
      <pc:sldChg chg="addSp delSp modSp add mod setBg">
        <pc:chgData name="Chai, Patrick R. (LARC-E402)" userId="dff58c79-9a60-46af-8196-cf9cc8747dd6" providerId="ADAL" clId="{78D53849-0D95-4EF4-A8C5-82BF7EC69AEA}" dt="2023-05-02T17:54:51.464" v="3131"/>
        <pc:sldMkLst>
          <pc:docMk/>
          <pc:sldMk cId="2452493420" sldId="2072577985"/>
        </pc:sldMkLst>
        <pc:spChg chg="del">
          <ac:chgData name="Chai, Patrick R. (LARC-E402)" userId="dff58c79-9a60-46af-8196-cf9cc8747dd6" providerId="ADAL" clId="{78D53849-0D95-4EF4-A8C5-82BF7EC69AEA}" dt="2023-05-02T17:36:25.067" v="2969" actId="478"/>
          <ac:spMkLst>
            <pc:docMk/>
            <pc:sldMk cId="2452493420" sldId="2072577985"/>
            <ac:spMk id="2" creationId="{AF8BEB56-CDDC-4A61-A809-BBD6DCD50209}"/>
          </ac:spMkLst>
        </pc:spChg>
        <pc:spChg chg="del">
          <ac:chgData name="Chai, Patrick R. (LARC-E402)" userId="dff58c79-9a60-46af-8196-cf9cc8747dd6" providerId="ADAL" clId="{78D53849-0D95-4EF4-A8C5-82BF7EC69AEA}" dt="2023-05-02T17:36:25.067" v="2969" actId="478"/>
          <ac:spMkLst>
            <pc:docMk/>
            <pc:sldMk cId="2452493420" sldId="2072577985"/>
            <ac:spMk id="3" creationId="{B3CD2734-83BA-4A92-B57D-B1B9195FAECB}"/>
          </ac:spMkLst>
        </pc:spChg>
        <pc:spChg chg="add mod">
          <ac:chgData name="Chai, Patrick R. (LARC-E402)" userId="dff58c79-9a60-46af-8196-cf9cc8747dd6" providerId="ADAL" clId="{78D53849-0D95-4EF4-A8C5-82BF7EC69AEA}" dt="2023-05-02T17:54:51.464" v="3131"/>
          <ac:spMkLst>
            <pc:docMk/>
            <pc:sldMk cId="2452493420" sldId="2072577985"/>
            <ac:spMk id="8" creationId="{B8949A8D-E499-4516-BA82-8BA430CF8A5E}"/>
          </ac:spMkLst>
        </pc:spChg>
        <pc:spChg chg="add mod">
          <ac:chgData name="Chai, Patrick R. (LARC-E402)" userId="dff58c79-9a60-46af-8196-cf9cc8747dd6" providerId="ADAL" clId="{78D53849-0D95-4EF4-A8C5-82BF7EC69AEA}" dt="2023-05-02T17:54:51.464" v="3131"/>
          <ac:spMkLst>
            <pc:docMk/>
            <pc:sldMk cId="2452493420" sldId="2072577985"/>
            <ac:spMk id="9" creationId="{CDF25D98-9194-4025-93AA-EFCB5FD29EBA}"/>
          </ac:spMkLst>
        </pc:spChg>
        <pc:picChg chg="del">
          <ac:chgData name="Chai, Patrick R. (LARC-E402)" userId="dff58c79-9a60-46af-8196-cf9cc8747dd6" providerId="ADAL" clId="{78D53849-0D95-4EF4-A8C5-82BF7EC69AEA}" dt="2023-05-02T17:36:12.698" v="2967" actId="478"/>
          <ac:picMkLst>
            <pc:docMk/>
            <pc:sldMk cId="2452493420" sldId="2072577985"/>
            <ac:picMk id="5" creationId="{2F8B28D3-EB7F-4DCF-B522-C8B0F4D901F7}"/>
          </ac:picMkLst>
        </pc:picChg>
        <pc:picChg chg="add mod">
          <ac:chgData name="Chai, Patrick R. (LARC-E402)" userId="dff58c79-9a60-46af-8196-cf9cc8747dd6" providerId="ADAL" clId="{78D53849-0D95-4EF4-A8C5-82BF7EC69AEA}" dt="2023-05-02T17:37:13.025" v="3001" actId="1035"/>
          <ac:picMkLst>
            <pc:docMk/>
            <pc:sldMk cId="2452493420" sldId="2072577985"/>
            <ac:picMk id="6" creationId="{74EE0407-80D0-405C-9DA9-A35DE9B5DDD2}"/>
          </ac:picMkLst>
        </pc:picChg>
        <pc:picChg chg="add mod">
          <ac:chgData name="Chai, Patrick R. (LARC-E402)" userId="dff58c79-9a60-46af-8196-cf9cc8747dd6" providerId="ADAL" clId="{78D53849-0D95-4EF4-A8C5-82BF7EC69AEA}" dt="2023-05-02T17:47:36.458" v="3082" actId="1076"/>
          <ac:picMkLst>
            <pc:docMk/>
            <pc:sldMk cId="2452493420" sldId="2072577985"/>
            <ac:picMk id="7" creationId="{175AAFCB-5A55-47F8-8625-7329171BDC3A}"/>
          </ac:picMkLst>
        </pc:picChg>
      </pc:sldChg>
      <pc:sldChg chg="delSp add del mod delAnim">
        <pc:chgData name="Chai, Patrick R. (LARC-E402)" userId="dff58c79-9a60-46af-8196-cf9cc8747dd6" providerId="ADAL" clId="{78D53849-0D95-4EF4-A8C5-82BF7EC69AEA}" dt="2023-05-02T18:00:54.443" v="3226" actId="47"/>
        <pc:sldMkLst>
          <pc:docMk/>
          <pc:sldMk cId="122943071" sldId="2072577986"/>
        </pc:sldMkLst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3" creationId="{09669D23-14A9-48FD-B009-6A22EBBF30F3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5" creationId="{F5AEF6CF-1EBC-4DE0-B168-90CFDDBE17DB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7" creationId="{B1DE37A9-D588-4E02-9DB2-95682598FD32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18" creationId="{1632BD2B-4DA4-43BE-AB83-0EB622321DA8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19" creationId="{3136B6C2-99B6-4D78-AB63-B45B037DF91D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20" creationId="{E59DCF74-0259-40CB-A073-472E992E0053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24" creationId="{A1C16007-8019-4D4D-A4C6-6128831FDC0A}"/>
          </ac:spMkLst>
        </pc:spChg>
        <pc:spChg chg="del">
          <ac:chgData name="Chai, Patrick R. (LARC-E402)" userId="dff58c79-9a60-46af-8196-cf9cc8747dd6" providerId="ADAL" clId="{78D53849-0D95-4EF4-A8C5-82BF7EC69AEA}" dt="2023-05-02T17:58:58.664" v="3225" actId="478"/>
          <ac:spMkLst>
            <pc:docMk/>
            <pc:sldMk cId="122943071" sldId="2072577986"/>
            <ac:spMk id="25" creationId="{D1C2E1C8-5C64-4388-9163-333F96BC3274}"/>
          </ac:spMkLst>
        </pc:spChg>
        <pc:grpChg chg="del">
          <ac:chgData name="Chai, Patrick R. (LARC-E402)" userId="dff58c79-9a60-46af-8196-cf9cc8747dd6" providerId="ADAL" clId="{78D53849-0D95-4EF4-A8C5-82BF7EC69AEA}" dt="2023-05-02T17:58:58.664" v="3225" actId="478"/>
          <ac:grpSpMkLst>
            <pc:docMk/>
            <pc:sldMk cId="122943071" sldId="2072577986"/>
            <ac:grpSpMk id="17" creationId="{84614FEE-0F2C-4BB0-A9BE-D4977031B1B7}"/>
          </ac:grpSpMkLst>
        </pc:grpChg>
        <pc:picChg chg="del">
          <ac:chgData name="Chai, Patrick R. (LARC-E402)" userId="dff58c79-9a60-46af-8196-cf9cc8747dd6" providerId="ADAL" clId="{78D53849-0D95-4EF4-A8C5-82BF7EC69AEA}" dt="2023-05-02T17:58:58.664" v="3225" actId="478"/>
          <ac:picMkLst>
            <pc:docMk/>
            <pc:sldMk cId="122943071" sldId="2072577986"/>
            <ac:picMk id="10" creationId="{870C6D6B-50AF-476E-A199-4F3D29693724}"/>
          </ac:picMkLst>
        </pc:picChg>
        <pc:picChg chg="del">
          <ac:chgData name="Chai, Patrick R. (LARC-E402)" userId="dff58c79-9a60-46af-8196-cf9cc8747dd6" providerId="ADAL" clId="{78D53849-0D95-4EF4-A8C5-82BF7EC69AEA}" dt="2023-05-02T17:58:58.664" v="3225" actId="478"/>
          <ac:picMkLst>
            <pc:docMk/>
            <pc:sldMk cId="122943071" sldId="2072577986"/>
            <ac:picMk id="21" creationId="{FAF9FE10-0A19-4B0B-87A3-ABF931560572}"/>
          </ac:picMkLst>
        </pc:picChg>
        <pc:cxnChg chg="del">
          <ac:chgData name="Chai, Patrick R. (LARC-E402)" userId="dff58c79-9a60-46af-8196-cf9cc8747dd6" providerId="ADAL" clId="{78D53849-0D95-4EF4-A8C5-82BF7EC69AEA}" dt="2023-05-02T17:58:58.664" v="3225" actId="478"/>
          <ac:cxnSpMkLst>
            <pc:docMk/>
            <pc:sldMk cId="122943071" sldId="2072577986"/>
            <ac:cxnSpMk id="23" creationId="{8EE53D04-4EC3-4D07-B61C-1500B2ECFB6A}"/>
          </ac:cxnSpMkLst>
        </pc:cxnChg>
      </pc:sldChg>
      <pc:sldChg chg="addSp delSp modSp new del mod modClrScheme chgLayout">
        <pc:chgData name="Chai, Patrick R. (LARC-E402)" userId="dff58c79-9a60-46af-8196-cf9cc8747dd6" providerId="ADAL" clId="{78D53849-0D95-4EF4-A8C5-82BF7EC69AEA}" dt="2023-05-02T17:55:23.504" v="3132" actId="47"/>
        <pc:sldMkLst>
          <pc:docMk/>
          <pc:sldMk cId="1060641300" sldId="2072577986"/>
        </pc:sldMkLst>
        <pc:spChg chg="mod ord">
          <ac:chgData name="Chai, Patrick R. (LARC-E402)" userId="dff58c79-9a60-46af-8196-cf9cc8747dd6" providerId="ADAL" clId="{78D53849-0D95-4EF4-A8C5-82BF7EC69AEA}" dt="2023-05-02T17:38:55.799" v="3012" actId="700"/>
          <ac:spMkLst>
            <pc:docMk/>
            <pc:sldMk cId="1060641300" sldId="2072577986"/>
            <ac:spMk id="2" creationId="{F7C08AD4-5F83-4968-BC11-6AC6A945F3CD}"/>
          </ac:spMkLst>
        </pc:spChg>
        <pc:spChg chg="add del mod ord">
          <ac:chgData name="Chai, Patrick R. (LARC-E402)" userId="dff58c79-9a60-46af-8196-cf9cc8747dd6" providerId="ADAL" clId="{78D53849-0D95-4EF4-A8C5-82BF7EC69AEA}" dt="2023-05-02T17:38:55.799" v="3012" actId="700"/>
          <ac:spMkLst>
            <pc:docMk/>
            <pc:sldMk cId="1060641300" sldId="2072577986"/>
            <ac:spMk id="3" creationId="{C0B21061-DDFA-4D13-AAEB-D6EC7C44240B}"/>
          </ac:spMkLst>
        </pc:spChg>
        <pc:spChg chg="add del mod ord">
          <ac:chgData name="Chai, Patrick R. (LARC-E402)" userId="dff58c79-9a60-46af-8196-cf9cc8747dd6" providerId="ADAL" clId="{78D53849-0D95-4EF4-A8C5-82BF7EC69AEA}" dt="2023-05-02T17:38:55.799" v="3012" actId="700"/>
          <ac:spMkLst>
            <pc:docMk/>
            <pc:sldMk cId="1060641300" sldId="2072577986"/>
            <ac:spMk id="4" creationId="{29FC61B2-7D20-4BAD-8D7A-BA1506A1D666}"/>
          </ac:spMkLst>
        </pc:spChg>
        <pc:spChg chg="add mod ord">
          <ac:chgData name="Chai, Patrick R. (LARC-E402)" userId="dff58c79-9a60-46af-8196-cf9cc8747dd6" providerId="ADAL" clId="{78D53849-0D95-4EF4-A8C5-82BF7EC69AEA}" dt="2023-05-02T17:39:13.618" v="3067" actId="313"/>
          <ac:spMkLst>
            <pc:docMk/>
            <pc:sldMk cId="1060641300" sldId="2072577986"/>
            <ac:spMk id="5" creationId="{332C8677-1464-443D-A092-CEEBC0123114}"/>
          </ac:spMkLst>
        </pc:spChg>
        <pc:spChg chg="add mod ord">
          <ac:chgData name="Chai, Patrick R. (LARC-E402)" userId="dff58c79-9a60-46af-8196-cf9cc8747dd6" providerId="ADAL" clId="{78D53849-0D95-4EF4-A8C5-82BF7EC69AEA}" dt="2023-05-02T17:38:55.799" v="3012" actId="700"/>
          <ac:spMkLst>
            <pc:docMk/>
            <pc:sldMk cId="1060641300" sldId="2072577986"/>
            <ac:spMk id="6" creationId="{63E1BDE4-232E-4F9D-87AB-791ADC0D723E}"/>
          </ac:spMkLst>
        </pc:spChg>
      </pc:sldChg>
      <pc:sldChg chg="addSp delSp modSp new del mod">
        <pc:chgData name="Chai, Patrick R. (LARC-E402)" userId="dff58c79-9a60-46af-8196-cf9cc8747dd6" providerId="ADAL" clId="{78D53849-0D95-4EF4-A8C5-82BF7EC69AEA}" dt="2023-05-02T19:09:28.533" v="3369" actId="47"/>
        <pc:sldMkLst>
          <pc:docMk/>
          <pc:sldMk cId="3591542717" sldId="2072577986"/>
        </pc:sldMkLst>
        <pc:spChg chg="mod">
          <ac:chgData name="Chai, Patrick R. (LARC-E402)" userId="dff58c79-9a60-46af-8196-cf9cc8747dd6" providerId="ADAL" clId="{78D53849-0D95-4EF4-A8C5-82BF7EC69AEA}" dt="2023-05-02T18:46:30.034" v="3317" actId="313"/>
          <ac:spMkLst>
            <pc:docMk/>
            <pc:sldMk cId="3591542717" sldId="2072577986"/>
            <ac:spMk id="2" creationId="{1B844BA9-AF25-4DE9-BF8A-8007577C2196}"/>
          </ac:spMkLst>
        </pc:spChg>
        <pc:spChg chg="del">
          <ac:chgData name="Chai, Patrick R. (LARC-E402)" userId="dff58c79-9a60-46af-8196-cf9cc8747dd6" providerId="ADAL" clId="{78D53849-0D95-4EF4-A8C5-82BF7EC69AEA}" dt="2023-05-02T18:46:59.012" v="3320" actId="478"/>
          <ac:spMkLst>
            <pc:docMk/>
            <pc:sldMk cId="3591542717" sldId="2072577986"/>
            <ac:spMk id="4" creationId="{7A3A0482-1A9D-4522-9F00-10C5FCBBD847}"/>
          </ac:spMkLst>
        </pc:spChg>
        <pc:spChg chg="add mod">
          <ac:chgData name="Chai, Patrick R. (LARC-E402)" userId="dff58c79-9a60-46af-8196-cf9cc8747dd6" providerId="ADAL" clId="{78D53849-0D95-4EF4-A8C5-82BF7EC69AEA}" dt="2023-05-02T18:46:56.547" v="3319"/>
          <ac:spMkLst>
            <pc:docMk/>
            <pc:sldMk cId="3591542717" sldId="2072577986"/>
            <ac:spMk id="5" creationId="{AD351D39-3377-46AD-8FB3-2634A9E912E9}"/>
          </ac:spMkLst>
        </pc:spChg>
        <pc:spChg chg="add mod">
          <ac:chgData name="Chai, Patrick R. (LARC-E402)" userId="dff58c79-9a60-46af-8196-cf9cc8747dd6" providerId="ADAL" clId="{78D53849-0D95-4EF4-A8C5-82BF7EC69AEA}" dt="2023-05-02T18:46:56.547" v="3319"/>
          <ac:spMkLst>
            <pc:docMk/>
            <pc:sldMk cId="3591542717" sldId="2072577986"/>
            <ac:spMk id="6" creationId="{AEBC8BB7-CDA9-4ACE-A906-7DED20BDE9F0}"/>
          </ac:spMkLst>
        </pc:spChg>
      </pc:sldChg>
      <pc:sldMasterChg chg="delSldLayout">
        <pc:chgData name="Chai, Patrick R. (LARC-E402)" userId="dff58c79-9a60-46af-8196-cf9cc8747dd6" providerId="ADAL" clId="{78D53849-0D95-4EF4-A8C5-82BF7EC69AEA}" dt="2023-04-30T13:43:09.103" v="1924" actId="47"/>
        <pc:sldMasterMkLst>
          <pc:docMk/>
          <pc:sldMasterMk cId="4210908366" sldId="2147483660"/>
        </pc:sldMasterMkLst>
        <pc:sldLayoutChg chg="del">
          <pc:chgData name="Chai, Patrick R. (LARC-E402)" userId="dff58c79-9a60-46af-8196-cf9cc8747dd6" providerId="ADAL" clId="{78D53849-0D95-4EF4-A8C5-82BF7EC69AEA}" dt="2023-04-30T13:43:09.103" v="1924" actId="47"/>
          <pc:sldLayoutMkLst>
            <pc:docMk/>
            <pc:sldMasterMk cId="4210908366" sldId="2147483660"/>
            <pc:sldLayoutMk cId="1413364626" sldId="2147483676"/>
          </pc:sldLayoutMkLst>
        </pc:sldLayoutChg>
      </pc:sldMasterChg>
    </pc:docChg>
  </pc:docChgLst>
  <pc:docChgLst>
    <pc:chgData name="Chai, Patrick R. (LARC-E402)" userId="dff58c79-9a60-46af-8196-cf9cc8747dd6" providerId="ADAL" clId="{0C57C9D6-B5CF-404E-AE21-7BA7E38EFA31}"/>
    <pc:docChg chg="undo custSel modSld">
      <pc:chgData name="Chai, Patrick R. (LARC-E402)" userId="dff58c79-9a60-46af-8196-cf9cc8747dd6" providerId="ADAL" clId="{0C57C9D6-B5CF-404E-AE21-7BA7E38EFA31}" dt="2023-05-03T14:54:47.886" v="40" actId="20577"/>
      <pc:docMkLst>
        <pc:docMk/>
      </pc:docMkLst>
      <pc:sldChg chg="modSp mod">
        <pc:chgData name="Chai, Patrick R. (LARC-E402)" userId="dff58c79-9a60-46af-8196-cf9cc8747dd6" providerId="ADAL" clId="{0C57C9D6-B5CF-404E-AE21-7BA7E38EFA31}" dt="2023-05-03T14:43:51.460" v="18" actId="20577"/>
        <pc:sldMkLst>
          <pc:docMk/>
          <pc:sldMk cId="1325370673" sldId="1872"/>
        </pc:sldMkLst>
        <pc:spChg chg="mod">
          <ac:chgData name="Chai, Patrick R. (LARC-E402)" userId="dff58c79-9a60-46af-8196-cf9cc8747dd6" providerId="ADAL" clId="{0C57C9D6-B5CF-404E-AE21-7BA7E38EFA31}" dt="2023-05-03T14:43:51.460" v="18" actId="20577"/>
          <ac:spMkLst>
            <pc:docMk/>
            <pc:sldMk cId="1325370673" sldId="1872"/>
            <ac:spMk id="14" creationId="{4C4BE3B9-6ACB-4FFC-ADCD-1703DC1F56F0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34.776" v="29" actId="1076"/>
        <pc:sldMkLst>
          <pc:docMk/>
          <pc:sldMk cId="3806657625" sldId="15817"/>
        </pc:sldMkLst>
        <pc:spChg chg="mod">
          <ac:chgData name="Chai, Patrick R. (LARC-E402)" userId="dff58c79-9a60-46af-8196-cf9cc8747dd6" providerId="ADAL" clId="{0C57C9D6-B5CF-404E-AE21-7BA7E38EFA31}" dt="2023-05-03T14:44:31.289" v="28"/>
          <ac:spMkLst>
            <pc:docMk/>
            <pc:sldMk cId="3806657625" sldId="15817"/>
            <ac:spMk id="5" creationId="{DC1EC154-B7F0-4EE6-9E96-E0969C4F1C2A}"/>
          </ac:spMkLst>
        </pc:spChg>
        <pc:picChg chg="mod">
          <ac:chgData name="Chai, Patrick R. (LARC-E402)" userId="dff58c79-9a60-46af-8196-cf9cc8747dd6" providerId="ADAL" clId="{0C57C9D6-B5CF-404E-AE21-7BA7E38EFA31}" dt="2023-05-03T14:44:34.776" v="29" actId="1076"/>
          <ac:picMkLst>
            <pc:docMk/>
            <pc:sldMk cId="3806657625" sldId="15817"/>
            <ac:picMk id="4" creationId="{298EABBC-5DDF-42D0-930A-463B4C3C3644}"/>
          </ac:picMkLst>
        </pc:picChg>
      </pc:sldChg>
      <pc:sldChg chg="modSp mod">
        <pc:chgData name="Chai, Patrick R. (LARC-E402)" userId="dff58c79-9a60-46af-8196-cf9cc8747dd6" providerId="ADAL" clId="{0C57C9D6-B5CF-404E-AE21-7BA7E38EFA31}" dt="2023-05-03T14:42:17.335" v="5" actId="1076"/>
        <pc:sldMkLst>
          <pc:docMk/>
          <pc:sldMk cId="960415540" sldId="37319"/>
        </pc:sldMkLst>
        <pc:spChg chg="mod">
          <ac:chgData name="Chai, Patrick R. (LARC-E402)" userId="dff58c79-9a60-46af-8196-cf9cc8747dd6" providerId="ADAL" clId="{0C57C9D6-B5CF-404E-AE21-7BA7E38EFA31}" dt="2023-05-03T14:42:17.335" v="5" actId="1076"/>
          <ac:spMkLst>
            <pc:docMk/>
            <pc:sldMk cId="960415540" sldId="37319"/>
            <ac:spMk id="2" creationId="{9F4B2017-9914-4A2C-8DD7-DFEC65499A89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44.592" v="30"/>
        <pc:sldMkLst>
          <pc:docMk/>
          <pc:sldMk cId="278510" sldId="2072577867"/>
        </pc:sldMkLst>
        <pc:spChg chg="mod">
          <ac:chgData name="Chai, Patrick R. (LARC-E402)" userId="dff58c79-9a60-46af-8196-cf9cc8747dd6" providerId="ADAL" clId="{0C57C9D6-B5CF-404E-AE21-7BA7E38EFA31}" dt="2023-05-03T14:44:44.592" v="30"/>
          <ac:spMkLst>
            <pc:docMk/>
            <pc:sldMk cId="278510" sldId="2072577867"/>
            <ac:spMk id="32" creationId="{A99D3818-4460-4876-BD22-BB10A436CF28}"/>
          </ac:spMkLst>
        </pc:spChg>
      </pc:sldChg>
      <pc:sldChg chg="modSp mod modNotesTx">
        <pc:chgData name="Chai, Patrick R. (LARC-E402)" userId="dff58c79-9a60-46af-8196-cf9cc8747dd6" providerId="ADAL" clId="{0C57C9D6-B5CF-404E-AE21-7BA7E38EFA31}" dt="2023-05-03T14:54:47.886" v="40" actId="20577"/>
        <pc:sldMkLst>
          <pc:docMk/>
          <pc:sldMk cId="3819942870" sldId="2072577927"/>
        </pc:sldMkLst>
        <pc:spChg chg="mod">
          <ac:chgData name="Chai, Patrick R. (LARC-E402)" userId="dff58c79-9a60-46af-8196-cf9cc8747dd6" providerId="ADAL" clId="{0C57C9D6-B5CF-404E-AE21-7BA7E38EFA31}" dt="2023-05-03T14:44:03.319" v="19"/>
          <ac:spMkLst>
            <pc:docMk/>
            <pc:sldMk cId="3819942870" sldId="2072577927"/>
            <ac:spMk id="15" creationId="{54C8A56E-4FB1-46A1-A621-B3E2B087FD97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15.314" v="22"/>
        <pc:sldMkLst>
          <pc:docMk/>
          <pc:sldMk cId="656429898" sldId="2072577934"/>
        </pc:sldMkLst>
        <pc:spChg chg="mod">
          <ac:chgData name="Chai, Patrick R. (LARC-E402)" userId="dff58c79-9a60-46af-8196-cf9cc8747dd6" providerId="ADAL" clId="{0C57C9D6-B5CF-404E-AE21-7BA7E38EFA31}" dt="2023-05-03T14:44:15.314" v="22"/>
          <ac:spMkLst>
            <pc:docMk/>
            <pc:sldMk cId="656429898" sldId="2072577934"/>
            <ac:spMk id="15" creationId="{54C8A56E-4FB1-46A1-A621-B3E2B087FD97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50.468" v="32"/>
        <pc:sldMkLst>
          <pc:docMk/>
          <pc:sldMk cId="2691332973" sldId="2072577951"/>
        </pc:sldMkLst>
        <pc:spChg chg="mod">
          <ac:chgData name="Chai, Patrick R. (LARC-E402)" userId="dff58c79-9a60-46af-8196-cf9cc8747dd6" providerId="ADAL" clId="{0C57C9D6-B5CF-404E-AE21-7BA7E38EFA31}" dt="2023-05-03T14:44:50.468" v="32"/>
          <ac:spMkLst>
            <pc:docMk/>
            <pc:sldMk cId="2691332973" sldId="2072577951"/>
            <ac:spMk id="31" creationId="{14EE79AD-F162-43F7-B49F-458B3AC2329E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55.964" v="33"/>
        <pc:sldMkLst>
          <pc:docMk/>
          <pc:sldMk cId="551408948" sldId="2072577959"/>
        </pc:sldMkLst>
        <pc:spChg chg="mod">
          <ac:chgData name="Chai, Patrick R. (LARC-E402)" userId="dff58c79-9a60-46af-8196-cf9cc8747dd6" providerId="ADAL" clId="{0C57C9D6-B5CF-404E-AE21-7BA7E38EFA31}" dt="2023-05-03T14:43:44.409" v="6" actId="2"/>
          <ac:spMkLst>
            <pc:docMk/>
            <pc:sldMk cId="551408948" sldId="2072577959"/>
            <ac:spMk id="26" creationId="{21A5B3C6-F675-4D3E-880C-A4BC9FE80D06}"/>
          </ac:spMkLst>
        </pc:spChg>
        <pc:spChg chg="mod">
          <ac:chgData name="Chai, Patrick R. (LARC-E402)" userId="dff58c79-9a60-46af-8196-cf9cc8747dd6" providerId="ADAL" clId="{0C57C9D6-B5CF-404E-AE21-7BA7E38EFA31}" dt="2023-05-03T14:44:55.964" v="33"/>
          <ac:spMkLst>
            <pc:docMk/>
            <pc:sldMk cId="551408948" sldId="2072577959"/>
            <ac:spMk id="45" creationId="{655CE59E-8E4B-43C0-8105-B5D7B1379A66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5:04.385" v="36"/>
        <pc:sldMkLst>
          <pc:docMk/>
          <pc:sldMk cId="1356176372" sldId="2072577978"/>
        </pc:sldMkLst>
        <pc:spChg chg="mod">
          <ac:chgData name="Chai, Patrick R. (LARC-E402)" userId="dff58c79-9a60-46af-8196-cf9cc8747dd6" providerId="ADAL" clId="{0C57C9D6-B5CF-404E-AE21-7BA7E38EFA31}" dt="2023-05-03T14:45:04.385" v="36"/>
          <ac:spMkLst>
            <pc:docMk/>
            <pc:sldMk cId="1356176372" sldId="2072577978"/>
            <ac:spMk id="8" creationId="{42EF60D3-BCA4-46CA-AE1C-E8352D5033AE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47.295" v="31"/>
        <pc:sldMkLst>
          <pc:docMk/>
          <pc:sldMk cId="3199925110" sldId="2072577979"/>
        </pc:sldMkLst>
        <pc:spChg chg="mod">
          <ac:chgData name="Chai, Patrick R. (LARC-E402)" userId="dff58c79-9a60-46af-8196-cf9cc8747dd6" providerId="ADAL" clId="{0C57C9D6-B5CF-404E-AE21-7BA7E38EFA31}" dt="2023-05-03T14:44:47.295" v="31"/>
          <ac:spMkLst>
            <pc:docMk/>
            <pc:sldMk cId="3199925110" sldId="2072577979"/>
            <ac:spMk id="9" creationId="{907466D9-397D-4876-A655-334F6884CDA8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53:09.302" v="38" actId="20577"/>
        <pc:sldMkLst>
          <pc:docMk/>
          <pc:sldMk cId="2347776808" sldId="2072577981"/>
        </pc:sldMkLst>
        <pc:spChg chg="mod">
          <ac:chgData name="Chai, Patrick R. (LARC-E402)" userId="dff58c79-9a60-46af-8196-cf9cc8747dd6" providerId="ADAL" clId="{0C57C9D6-B5CF-404E-AE21-7BA7E38EFA31}" dt="2023-05-03T14:53:09.302" v="38" actId="20577"/>
          <ac:spMkLst>
            <pc:docMk/>
            <pc:sldMk cId="2347776808" sldId="2072577981"/>
            <ac:spMk id="8" creationId="{1F1B1B9D-C000-40BD-B982-C0EB16EB5717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58.686" v="34"/>
        <pc:sldMkLst>
          <pc:docMk/>
          <pc:sldMk cId="171831277" sldId="2072577982"/>
        </pc:sldMkLst>
        <pc:spChg chg="mod">
          <ac:chgData name="Chai, Patrick R. (LARC-E402)" userId="dff58c79-9a60-46af-8196-cf9cc8747dd6" providerId="ADAL" clId="{0C57C9D6-B5CF-404E-AE21-7BA7E38EFA31}" dt="2023-05-03T14:44:58.686" v="34"/>
          <ac:spMkLst>
            <pc:docMk/>
            <pc:sldMk cId="171831277" sldId="2072577982"/>
            <ac:spMk id="14" creationId="{C2A06215-94E8-4400-BEB1-D0BC40B56DC3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5:00.874" v="35"/>
        <pc:sldMkLst>
          <pc:docMk/>
          <pc:sldMk cId="2115347208" sldId="2072577983"/>
        </pc:sldMkLst>
        <pc:spChg chg="mod">
          <ac:chgData name="Chai, Patrick R. (LARC-E402)" userId="dff58c79-9a60-46af-8196-cf9cc8747dd6" providerId="ADAL" clId="{0C57C9D6-B5CF-404E-AE21-7BA7E38EFA31}" dt="2023-05-03T14:45:00.874" v="35"/>
          <ac:spMkLst>
            <pc:docMk/>
            <pc:sldMk cId="2115347208" sldId="2072577983"/>
            <ac:spMk id="15" creationId="{6C54FC8F-7BE7-49CE-A0B0-9ECDE2720E7B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06.145" v="20"/>
        <pc:sldMkLst>
          <pc:docMk/>
          <pc:sldMk cId="639354940" sldId="2072577984"/>
        </pc:sldMkLst>
        <pc:spChg chg="mod">
          <ac:chgData name="Chai, Patrick R. (LARC-E402)" userId="dff58c79-9a60-46af-8196-cf9cc8747dd6" providerId="ADAL" clId="{0C57C9D6-B5CF-404E-AE21-7BA7E38EFA31}" dt="2023-05-03T14:44:06.145" v="20"/>
          <ac:spMkLst>
            <pc:docMk/>
            <pc:sldMk cId="639354940" sldId="2072577984"/>
            <ac:spMk id="7" creationId="{B94A1729-3620-465D-BC88-82D67B21BA91}"/>
          </ac:spMkLst>
        </pc:spChg>
      </pc:sldChg>
      <pc:sldChg chg="modSp mod">
        <pc:chgData name="Chai, Patrick R. (LARC-E402)" userId="dff58c79-9a60-46af-8196-cf9cc8747dd6" providerId="ADAL" clId="{0C57C9D6-B5CF-404E-AE21-7BA7E38EFA31}" dt="2023-05-03T14:44:12.109" v="21"/>
        <pc:sldMkLst>
          <pc:docMk/>
          <pc:sldMk cId="2452493420" sldId="2072577985"/>
        </pc:sldMkLst>
        <pc:spChg chg="mod">
          <ac:chgData name="Chai, Patrick R. (LARC-E402)" userId="dff58c79-9a60-46af-8196-cf9cc8747dd6" providerId="ADAL" clId="{0C57C9D6-B5CF-404E-AE21-7BA7E38EFA31}" dt="2023-05-03T14:44:12.109" v="21"/>
          <ac:spMkLst>
            <pc:docMk/>
            <pc:sldMk cId="2452493420" sldId="2072577985"/>
            <ac:spMk id="9" creationId="{CDF25D98-9194-4025-93AA-EFCB5FD29EB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20FE20-B96E-9F49-B382-2C17B3B68913}" type="doc">
      <dgm:prSet loTypeId="urn:microsoft.com/office/officeart/2005/8/layout/cycle6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AEF8000-CF99-1244-A2A1-E376CD71D1EF}">
      <dgm:prSet phldrT="[Text]" custT="1"/>
      <dgm:spPr>
        <a:solidFill>
          <a:schemeClr val="tx1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WHY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28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52AF80-850B-1D47-9903-E4775F68D1CE}" type="parTrans" cxnId="{B20BC4C6-50A5-5B45-9321-E8A712DD057B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6B7524-C10C-3D46-9C9C-D8D2B212CD68}" type="sibTrans" cxnId="{B20BC4C6-50A5-5B45-9321-E8A712DD057B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E73B8A-4767-E246-AA41-A54576AD9E40}">
      <dgm:prSet phldrT="[Text]" custT="1"/>
      <dgm:spPr>
        <a:solidFill>
          <a:srgbClr val="215968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WHO</a:t>
          </a:r>
          <a:br>
            <a:rPr 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Send</a:t>
          </a:r>
          <a:endParaRPr lang="en-US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BA96B0-FFAD-254F-9396-5345FF2DDDF8}" type="parTrans" cxnId="{D267B510-60C8-BC4A-9A4B-36EB1246DC22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2AF9C-386D-8040-965F-01F3DCC50467}" type="sibTrans" cxnId="{D267B510-60C8-BC4A-9A4B-36EB1246DC22}">
      <dgm:prSet/>
      <dgm:spPr>
        <a:ln w="31750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70788-21CE-DD4A-A4F4-5B07B3B38A84}">
      <dgm:prSet phldrT="[Text]" custT="1"/>
      <dgm:spPr>
        <a:solidFill>
          <a:srgbClr val="632523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WHERE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</a:p>
      </dgm:t>
    </dgm:pt>
    <dgm:pt modelId="{64DBD499-8DD0-AB48-8ED7-4BF8E265CF94}" type="parTrans" cxnId="{E5805BAD-F0A2-9748-BA8E-DF84566DB6E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D35273-7940-2A4C-85B1-621003EB903F}" type="sibTrans" cxnId="{E5805BAD-F0A2-9748-BA8E-DF84566DB6E8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2DA4D4-5356-EC42-9B8F-3161997C9942}">
      <dgm:prSet phldrT="[Text]"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solidFill>
          <a:srgbClr val="984807"/>
        </a:solidFill>
        <a:ln>
          <a:solidFill>
            <a:schemeClr val="bg1"/>
          </a:solidFill>
        </a:ln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HOW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Get There &amp; Back</a:t>
          </a:r>
          <a:endParaRPr lang="en-US" sz="18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5163AF-264E-A54E-95E2-9280E1B5B428}" type="parTrans" cxnId="{132D0992-D8A6-404A-B67D-04CE1D0BF577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386E5A-DFF8-6940-A4D7-BF26F72CDDCB}" type="sibTrans" cxnId="{132D0992-D8A6-404A-B67D-04CE1D0BF577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E34DFA-0AD3-B24F-9338-E32198E4EC11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4F6228"/>
        </a:solidFill>
        <a:ln>
          <a:solidFill>
            <a:schemeClr val="bg1"/>
          </a:solidFill>
        </a:ln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WHEN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17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457AB5-9133-FF45-8FDC-1242679008D8}" type="parTrans" cxnId="{23C34FDD-A400-C64B-B51B-4B0FE78C011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352E48-F778-844F-9037-3FA7C80B710A}" type="sibTrans" cxnId="{23C34FDD-A400-C64B-B51B-4B0FE78C011C}">
      <dgm:prSet/>
      <dgm:spPr>
        <a:ln w="3492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873BB7-F671-294F-BA88-2F4E3D408E90}">
      <dgm:prSet phldrT="[Text]" custT="1"/>
      <dgm:spPr>
        <a:solidFill>
          <a:srgbClr val="403152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WHAT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Do There</a:t>
          </a:r>
        </a:p>
      </dgm:t>
    </dgm:pt>
    <dgm:pt modelId="{684175FD-6986-FE49-8906-5DFC8A9577D9}" type="sibTrans" cxnId="{C156C7C1-16AF-3949-BA27-08179ED2D691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D4366-2463-6445-9FAA-C0F917126C8F}" type="parTrans" cxnId="{C156C7C1-16AF-3949-BA27-08179ED2D691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6D8525-50E9-0D48-A6D8-ACEB06A931F5}" type="pres">
      <dgm:prSet presAssocID="{3920FE20-B96E-9F49-B382-2C17B3B68913}" presName="cycle" presStyleCnt="0">
        <dgm:presLayoutVars>
          <dgm:dir/>
          <dgm:resizeHandles val="exact"/>
        </dgm:presLayoutVars>
      </dgm:prSet>
      <dgm:spPr/>
    </dgm:pt>
    <dgm:pt modelId="{803FBEA2-99A1-0242-A497-A3FC3C7FB088}" type="pres">
      <dgm:prSet presAssocID="{2AEF8000-CF99-1244-A2A1-E376CD71D1EF}" presName="node" presStyleLbl="node1" presStyleIdx="0" presStyleCnt="6">
        <dgm:presLayoutVars>
          <dgm:bulletEnabled val="1"/>
        </dgm:presLayoutVars>
      </dgm:prSet>
      <dgm:spPr/>
    </dgm:pt>
    <dgm:pt modelId="{5906838C-013E-9E4B-BB6D-EA91DEE9A871}" type="pres">
      <dgm:prSet presAssocID="{2AEF8000-CF99-1244-A2A1-E376CD71D1EF}" presName="spNode" presStyleCnt="0"/>
      <dgm:spPr/>
    </dgm:pt>
    <dgm:pt modelId="{A178CE55-E5F4-7842-8113-FFC8A411A981}" type="pres">
      <dgm:prSet presAssocID="{3F6B7524-C10C-3D46-9C9C-D8D2B212CD68}" presName="sibTrans" presStyleLbl="sibTrans1D1" presStyleIdx="0" presStyleCnt="6"/>
      <dgm:spPr/>
    </dgm:pt>
    <dgm:pt modelId="{40BD7B06-9130-2841-A7B9-FD4501EF395B}" type="pres">
      <dgm:prSet presAssocID="{EFE73B8A-4767-E246-AA41-A54576AD9E40}" presName="node" presStyleLbl="node1" presStyleIdx="1" presStyleCnt="6">
        <dgm:presLayoutVars>
          <dgm:bulletEnabled val="1"/>
        </dgm:presLayoutVars>
      </dgm:prSet>
      <dgm:spPr/>
    </dgm:pt>
    <dgm:pt modelId="{05B2D914-B912-4F44-9DE1-E567195162BE}" type="pres">
      <dgm:prSet presAssocID="{EFE73B8A-4767-E246-AA41-A54576AD9E40}" presName="spNode" presStyleCnt="0"/>
      <dgm:spPr/>
    </dgm:pt>
    <dgm:pt modelId="{68B6437A-E9CF-934D-A88D-72FAF86AAFF6}" type="pres">
      <dgm:prSet presAssocID="{1462AF9C-386D-8040-965F-01F3DCC50467}" presName="sibTrans" presStyleLbl="sibTrans1D1" presStyleIdx="1" presStyleCnt="6"/>
      <dgm:spPr/>
    </dgm:pt>
    <dgm:pt modelId="{2D045019-5338-9345-8FC7-4D9CBDECD387}" type="pres">
      <dgm:prSet presAssocID="{13873BB7-F671-294F-BA88-2F4E3D408E90}" presName="node" presStyleLbl="node1" presStyleIdx="2" presStyleCnt="6" custRadScaleRad="112134" custRadScaleInc="-13916">
        <dgm:presLayoutVars>
          <dgm:bulletEnabled val="1"/>
        </dgm:presLayoutVars>
      </dgm:prSet>
      <dgm:spPr/>
    </dgm:pt>
    <dgm:pt modelId="{9F6B16EE-0CF8-6C46-9268-C45A7137FBD9}" type="pres">
      <dgm:prSet presAssocID="{13873BB7-F671-294F-BA88-2F4E3D408E90}" presName="spNode" presStyleCnt="0"/>
      <dgm:spPr/>
    </dgm:pt>
    <dgm:pt modelId="{61D3797D-4A78-3F4D-80DD-ABDB9B873F44}" type="pres">
      <dgm:prSet presAssocID="{684175FD-6986-FE49-8906-5DFC8A9577D9}" presName="sibTrans" presStyleLbl="sibTrans1D1" presStyleIdx="2" presStyleCnt="6"/>
      <dgm:spPr/>
    </dgm:pt>
    <dgm:pt modelId="{064BABC9-FDAB-3541-BAC6-FED19726507B}" type="pres">
      <dgm:prSet presAssocID="{30370788-21CE-DD4A-A4F4-5B07B3B38A84}" presName="node" presStyleLbl="node1" presStyleIdx="3" presStyleCnt="6">
        <dgm:presLayoutVars>
          <dgm:bulletEnabled val="1"/>
        </dgm:presLayoutVars>
      </dgm:prSet>
      <dgm:spPr/>
    </dgm:pt>
    <dgm:pt modelId="{7F9433B4-F6E4-4947-AFA5-7496BC869DB9}" type="pres">
      <dgm:prSet presAssocID="{30370788-21CE-DD4A-A4F4-5B07B3B38A84}" presName="spNode" presStyleCnt="0"/>
      <dgm:spPr/>
    </dgm:pt>
    <dgm:pt modelId="{25035D7A-316F-D64D-AC1F-C67AD16B0865}" type="pres">
      <dgm:prSet presAssocID="{6BD35273-7940-2A4C-85B1-621003EB903F}" presName="sibTrans" presStyleLbl="sibTrans1D1" presStyleIdx="3" presStyleCnt="6"/>
      <dgm:spPr/>
    </dgm:pt>
    <dgm:pt modelId="{0AE18356-A4FC-7D43-8E13-E54D00822A06}" type="pres">
      <dgm:prSet presAssocID="{24E34DFA-0AD3-B24F-9338-E32198E4EC11}" presName="node" presStyleLbl="node1" presStyleIdx="4" presStyleCnt="6">
        <dgm:presLayoutVars>
          <dgm:bulletEnabled val="1"/>
        </dgm:presLayoutVars>
      </dgm:prSet>
      <dgm:spPr/>
    </dgm:pt>
    <dgm:pt modelId="{E41EBE0A-B0B0-8F42-B898-26C5912D2C21}" type="pres">
      <dgm:prSet presAssocID="{24E34DFA-0AD3-B24F-9338-E32198E4EC11}" presName="spNode" presStyleCnt="0"/>
      <dgm:spPr/>
    </dgm:pt>
    <dgm:pt modelId="{F5C63260-09C4-264F-A67D-89FF1E845D00}" type="pres">
      <dgm:prSet presAssocID="{AE352E48-F778-844F-9037-3FA7C80B710A}" presName="sibTrans" presStyleLbl="sibTrans1D1" presStyleIdx="4" presStyleCnt="6"/>
      <dgm:spPr/>
    </dgm:pt>
    <dgm:pt modelId="{56CA4967-897F-AC43-BA2E-74F6A3569E21}" type="pres">
      <dgm:prSet presAssocID="{E32DA4D4-5356-EC42-9B8F-3161997C9942}" presName="node" presStyleLbl="node1" presStyleIdx="5" presStyleCnt="6">
        <dgm:presLayoutVars>
          <dgm:bulletEnabled val="1"/>
        </dgm:presLayoutVars>
      </dgm:prSet>
      <dgm:spPr/>
    </dgm:pt>
    <dgm:pt modelId="{4F559363-E08C-0041-94DA-E7877B5B1525}" type="pres">
      <dgm:prSet presAssocID="{E32DA4D4-5356-EC42-9B8F-3161997C9942}" presName="spNode" presStyleCnt="0"/>
      <dgm:spPr/>
    </dgm:pt>
    <dgm:pt modelId="{628D2C0A-DE6C-7B47-9E77-659FFFB98148}" type="pres">
      <dgm:prSet presAssocID="{7D386E5A-DFF8-6940-A4D7-BF26F72CDDCB}" presName="sibTrans" presStyleLbl="sibTrans1D1" presStyleIdx="5" presStyleCnt="6"/>
      <dgm:spPr/>
    </dgm:pt>
  </dgm:ptLst>
  <dgm:cxnLst>
    <dgm:cxn modelId="{91202801-970C-9847-BE99-F543FEBB7814}" type="presOf" srcId="{EFE73B8A-4767-E246-AA41-A54576AD9E40}" destId="{40BD7B06-9130-2841-A7B9-FD4501EF395B}" srcOrd="0" destOrd="0" presId="urn:microsoft.com/office/officeart/2005/8/layout/cycle6"/>
    <dgm:cxn modelId="{D267B510-60C8-BC4A-9A4B-36EB1246DC22}" srcId="{3920FE20-B96E-9F49-B382-2C17B3B68913}" destId="{EFE73B8A-4767-E246-AA41-A54576AD9E40}" srcOrd="1" destOrd="0" parTransId="{79BA96B0-FFAD-254F-9396-5345FF2DDDF8}" sibTransId="{1462AF9C-386D-8040-965F-01F3DCC50467}"/>
    <dgm:cxn modelId="{4D925C23-F26F-B846-8E8F-34997E656AA9}" type="presOf" srcId="{1462AF9C-386D-8040-965F-01F3DCC50467}" destId="{68B6437A-E9CF-934D-A88D-72FAF86AAFF6}" srcOrd="0" destOrd="0" presId="urn:microsoft.com/office/officeart/2005/8/layout/cycle6"/>
    <dgm:cxn modelId="{8DCA5A31-BACF-5342-8110-EA5C0CA8BEE8}" type="presOf" srcId="{E32DA4D4-5356-EC42-9B8F-3161997C9942}" destId="{56CA4967-897F-AC43-BA2E-74F6A3569E21}" srcOrd="0" destOrd="0" presId="urn:microsoft.com/office/officeart/2005/8/layout/cycle6"/>
    <dgm:cxn modelId="{D08AD834-7860-ED40-9B10-43C1D5105566}" type="presOf" srcId="{AE352E48-F778-844F-9037-3FA7C80B710A}" destId="{F5C63260-09C4-264F-A67D-89FF1E845D00}" srcOrd="0" destOrd="0" presId="urn:microsoft.com/office/officeart/2005/8/layout/cycle6"/>
    <dgm:cxn modelId="{34B63F5B-8627-9F4F-813E-92717F2310E1}" type="presOf" srcId="{6BD35273-7940-2A4C-85B1-621003EB903F}" destId="{25035D7A-316F-D64D-AC1F-C67AD16B0865}" srcOrd="0" destOrd="0" presId="urn:microsoft.com/office/officeart/2005/8/layout/cycle6"/>
    <dgm:cxn modelId="{27053D48-7C29-B34D-B639-61649A58CF53}" type="presOf" srcId="{13873BB7-F671-294F-BA88-2F4E3D408E90}" destId="{2D045019-5338-9345-8FC7-4D9CBDECD387}" srcOrd="0" destOrd="0" presId="urn:microsoft.com/office/officeart/2005/8/layout/cycle6"/>
    <dgm:cxn modelId="{095DB779-C167-0049-A704-B475B8A49CD6}" type="presOf" srcId="{24E34DFA-0AD3-B24F-9338-E32198E4EC11}" destId="{0AE18356-A4FC-7D43-8E13-E54D00822A06}" srcOrd="0" destOrd="0" presId="urn:microsoft.com/office/officeart/2005/8/layout/cycle6"/>
    <dgm:cxn modelId="{F4F8D17F-3A2F-464D-AFC4-40290341B2D7}" type="presOf" srcId="{684175FD-6986-FE49-8906-5DFC8A9577D9}" destId="{61D3797D-4A78-3F4D-80DD-ABDB9B873F44}" srcOrd="0" destOrd="0" presId="urn:microsoft.com/office/officeart/2005/8/layout/cycle6"/>
    <dgm:cxn modelId="{92FA7888-04C9-F745-9544-F0E1821779D0}" type="presOf" srcId="{3920FE20-B96E-9F49-B382-2C17B3B68913}" destId="{906D8525-50E9-0D48-A6D8-ACEB06A931F5}" srcOrd="0" destOrd="0" presId="urn:microsoft.com/office/officeart/2005/8/layout/cycle6"/>
    <dgm:cxn modelId="{132D0992-D8A6-404A-B67D-04CE1D0BF577}" srcId="{3920FE20-B96E-9F49-B382-2C17B3B68913}" destId="{E32DA4D4-5356-EC42-9B8F-3161997C9942}" srcOrd="5" destOrd="0" parTransId="{D35163AF-264E-A54E-95E2-9280E1B5B428}" sibTransId="{7D386E5A-DFF8-6940-A4D7-BF26F72CDDCB}"/>
    <dgm:cxn modelId="{D18F7DA8-81F9-6446-B9F4-F39FF907E802}" type="presOf" srcId="{2AEF8000-CF99-1244-A2A1-E376CD71D1EF}" destId="{803FBEA2-99A1-0242-A497-A3FC3C7FB088}" srcOrd="0" destOrd="0" presId="urn:microsoft.com/office/officeart/2005/8/layout/cycle6"/>
    <dgm:cxn modelId="{E5805BAD-F0A2-9748-BA8E-DF84566DB6E8}" srcId="{3920FE20-B96E-9F49-B382-2C17B3B68913}" destId="{30370788-21CE-DD4A-A4F4-5B07B3B38A84}" srcOrd="3" destOrd="0" parTransId="{64DBD499-8DD0-AB48-8ED7-4BF8E265CF94}" sibTransId="{6BD35273-7940-2A4C-85B1-621003EB903F}"/>
    <dgm:cxn modelId="{C156C7C1-16AF-3949-BA27-08179ED2D691}" srcId="{3920FE20-B96E-9F49-B382-2C17B3B68913}" destId="{13873BB7-F671-294F-BA88-2F4E3D408E90}" srcOrd="2" destOrd="0" parTransId="{152D4366-2463-6445-9FAA-C0F917126C8F}" sibTransId="{684175FD-6986-FE49-8906-5DFC8A9577D9}"/>
    <dgm:cxn modelId="{B20BC4C6-50A5-5B45-9321-E8A712DD057B}" srcId="{3920FE20-B96E-9F49-B382-2C17B3B68913}" destId="{2AEF8000-CF99-1244-A2A1-E376CD71D1EF}" srcOrd="0" destOrd="0" parTransId="{DA52AF80-850B-1D47-9903-E4775F68D1CE}" sibTransId="{3F6B7524-C10C-3D46-9C9C-D8D2B212CD68}"/>
    <dgm:cxn modelId="{2FA7C4D4-440E-814F-ACC3-FB3868D5B584}" type="presOf" srcId="{30370788-21CE-DD4A-A4F4-5B07B3B38A84}" destId="{064BABC9-FDAB-3541-BAC6-FED19726507B}" srcOrd="0" destOrd="0" presId="urn:microsoft.com/office/officeart/2005/8/layout/cycle6"/>
    <dgm:cxn modelId="{23C34FDD-A400-C64B-B51B-4B0FE78C011C}" srcId="{3920FE20-B96E-9F49-B382-2C17B3B68913}" destId="{24E34DFA-0AD3-B24F-9338-E32198E4EC11}" srcOrd="4" destOrd="0" parTransId="{28457AB5-9133-FF45-8FDC-1242679008D8}" sibTransId="{AE352E48-F778-844F-9037-3FA7C80B710A}"/>
    <dgm:cxn modelId="{5440A0E1-BA51-0349-B24E-D906C2B4B7C2}" type="presOf" srcId="{3F6B7524-C10C-3D46-9C9C-D8D2B212CD68}" destId="{A178CE55-E5F4-7842-8113-FFC8A411A981}" srcOrd="0" destOrd="0" presId="urn:microsoft.com/office/officeart/2005/8/layout/cycle6"/>
    <dgm:cxn modelId="{8DA243ED-0D92-2C4F-A75F-2A906CB36817}" type="presOf" srcId="{7D386E5A-DFF8-6940-A4D7-BF26F72CDDCB}" destId="{628D2C0A-DE6C-7B47-9E77-659FFFB98148}" srcOrd="0" destOrd="0" presId="urn:microsoft.com/office/officeart/2005/8/layout/cycle6"/>
    <dgm:cxn modelId="{1B5D46BF-A80D-1446-9A30-7A4234FC829D}" type="presParOf" srcId="{906D8525-50E9-0D48-A6D8-ACEB06A931F5}" destId="{803FBEA2-99A1-0242-A497-A3FC3C7FB088}" srcOrd="0" destOrd="0" presId="urn:microsoft.com/office/officeart/2005/8/layout/cycle6"/>
    <dgm:cxn modelId="{94DE0924-21BD-B141-94BE-CEE06890B6C4}" type="presParOf" srcId="{906D8525-50E9-0D48-A6D8-ACEB06A931F5}" destId="{5906838C-013E-9E4B-BB6D-EA91DEE9A871}" srcOrd="1" destOrd="0" presId="urn:microsoft.com/office/officeart/2005/8/layout/cycle6"/>
    <dgm:cxn modelId="{D12F7ADF-317E-B34E-BB9B-AFC8DCD81BBE}" type="presParOf" srcId="{906D8525-50E9-0D48-A6D8-ACEB06A931F5}" destId="{A178CE55-E5F4-7842-8113-FFC8A411A981}" srcOrd="2" destOrd="0" presId="urn:microsoft.com/office/officeart/2005/8/layout/cycle6"/>
    <dgm:cxn modelId="{4EC477B9-DCA9-6B4E-A0A7-60BD3CD67C38}" type="presParOf" srcId="{906D8525-50E9-0D48-A6D8-ACEB06A931F5}" destId="{40BD7B06-9130-2841-A7B9-FD4501EF395B}" srcOrd="3" destOrd="0" presId="urn:microsoft.com/office/officeart/2005/8/layout/cycle6"/>
    <dgm:cxn modelId="{9173CBC2-88F0-D549-80AA-B9DA87E0FCCD}" type="presParOf" srcId="{906D8525-50E9-0D48-A6D8-ACEB06A931F5}" destId="{05B2D914-B912-4F44-9DE1-E567195162BE}" srcOrd="4" destOrd="0" presId="urn:microsoft.com/office/officeart/2005/8/layout/cycle6"/>
    <dgm:cxn modelId="{469106C4-E73D-5243-8E78-86CA522E587C}" type="presParOf" srcId="{906D8525-50E9-0D48-A6D8-ACEB06A931F5}" destId="{68B6437A-E9CF-934D-A88D-72FAF86AAFF6}" srcOrd="5" destOrd="0" presId="urn:microsoft.com/office/officeart/2005/8/layout/cycle6"/>
    <dgm:cxn modelId="{0A5D3574-47A1-CF4D-9C38-BB3F12AAA8D5}" type="presParOf" srcId="{906D8525-50E9-0D48-A6D8-ACEB06A931F5}" destId="{2D045019-5338-9345-8FC7-4D9CBDECD387}" srcOrd="6" destOrd="0" presId="urn:microsoft.com/office/officeart/2005/8/layout/cycle6"/>
    <dgm:cxn modelId="{F54EA74F-CD2C-724D-B3FC-9AF9A5525497}" type="presParOf" srcId="{906D8525-50E9-0D48-A6D8-ACEB06A931F5}" destId="{9F6B16EE-0CF8-6C46-9268-C45A7137FBD9}" srcOrd="7" destOrd="0" presId="urn:microsoft.com/office/officeart/2005/8/layout/cycle6"/>
    <dgm:cxn modelId="{D0CDD971-61F1-BF4A-B8B2-0CB42EB5EC49}" type="presParOf" srcId="{906D8525-50E9-0D48-A6D8-ACEB06A931F5}" destId="{61D3797D-4A78-3F4D-80DD-ABDB9B873F44}" srcOrd="8" destOrd="0" presId="urn:microsoft.com/office/officeart/2005/8/layout/cycle6"/>
    <dgm:cxn modelId="{9DFB4680-882E-9B4C-885F-F416282A901B}" type="presParOf" srcId="{906D8525-50E9-0D48-A6D8-ACEB06A931F5}" destId="{064BABC9-FDAB-3541-BAC6-FED19726507B}" srcOrd="9" destOrd="0" presId="urn:microsoft.com/office/officeart/2005/8/layout/cycle6"/>
    <dgm:cxn modelId="{4493E445-E158-F248-95F8-105DB69B5CAE}" type="presParOf" srcId="{906D8525-50E9-0D48-A6D8-ACEB06A931F5}" destId="{7F9433B4-F6E4-4947-AFA5-7496BC869DB9}" srcOrd="10" destOrd="0" presId="urn:microsoft.com/office/officeart/2005/8/layout/cycle6"/>
    <dgm:cxn modelId="{21D6DC25-4F46-2041-B5EC-80529E446594}" type="presParOf" srcId="{906D8525-50E9-0D48-A6D8-ACEB06A931F5}" destId="{25035D7A-316F-D64D-AC1F-C67AD16B0865}" srcOrd="11" destOrd="0" presId="urn:microsoft.com/office/officeart/2005/8/layout/cycle6"/>
    <dgm:cxn modelId="{D08CD825-9EE8-734E-9E40-CA3CB2822F8F}" type="presParOf" srcId="{906D8525-50E9-0D48-A6D8-ACEB06A931F5}" destId="{0AE18356-A4FC-7D43-8E13-E54D00822A06}" srcOrd="12" destOrd="0" presId="urn:microsoft.com/office/officeart/2005/8/layout/cycle6"/>
    <dgm:cxn modelId="{BF5494AC-4316-294D-BDEC-3843DEF7589A}" type="presParOf" srcId="{906D8525-50E9-0D48-A6D8-ACEB06A931F5}" destId="{E41EBE0A-B0B0-8F42-B898-26C5912D2C21}" srcOrd="13" destOrd="0" presId="urn:microsoft.com/office/officeart/2005/8/layout/cycle6"/>
    <dgm:cxn modelId="{81391774-0AD5-5441-9998-72647C63B81F}" type="presParOf" srcId="{906D8525-50E9-0D48-A6D8-ACEB06A931F5}" destId="{F5C63260-09C4-264F-A67D-89FF1E845D00}" srcOrd="14" destOrd="0" presId="urn:microsoft.com/office/officeart/2005/8/layout/cycle6"/>
    <dgm:cxn modelId="{50146096-F460-424A-B991-A675415E2DD7}" type="presParOf" srcId="{906D8525-50E9-0D48-A6D8-ACEB06A931F5}" destId="{56CA4967-897F-AC43-BA2E-74F6A3569E21}" srcOrd="15" destOrd="0" presId="urn:microsoft.com/office/officeart/2005/8/layout/cycle6"/>
    <dgm:cxn modelId="{95EFCD4A-86BD-F64C-919C-30319F51D117}" type="presParOf" srcId="{906D8525-50E9-0D48-A6D8-ACEB06A931F5}" destId="{4F559363-E08C-0041-94DA-E7877B5B1525}" srcOrd="16" destOrd="0" presId="urn:microsoft.com/office/officeart/2005/8/layout/cycle6"/>
    <dgm:cxn modelId="{1200D10E-E027-9D42-8AAA-3AFC95A6FFF0}" type="presParOf" srcId="{906D8525-50E9-0D48-A6D8-ACEB06A931F5}" destId="{628D2C0A-DE6C-7B47-9E77-659FFFB98148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20FE20-B96E-9F49-B382-2C17B3B68913}" type="doc">
      <dgm:prSet loTypeId="urn:microsoft.com/office/officeart/2005/8/layout/cycle6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AEF8000-CF99-1244-A2A1-E376CD71D1EF}">
      <dgm:prSet phldrT="[Text]" custT="1"/>
      <dgm:spPr>
        <a:solidFill>
          <a:schemeClr val="tx1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WHY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28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52AF80-850B-1D47-9903-E4775F68D1CE}" type="parTrans" cxnId="{B20BC4C6-50A5-5B45-9321-E8A712DD057B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6B7524-C10C-3D46-9C9C-D8D2B212CD68}" type="sibTrans" cxnId="{B20BC4C6-50A5-5B45-9321-E8A712DD057B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E73B8A-4767-E246-AA41-A54576AD9E40}">
      <dgm:prSet phldrT="[Text]" custT="1"/>
      <dgm:spPr>
        <a:solidFill>
          <a:srgbClr val="215968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WHO</a:t>
          </a:r>
          <a:br>
            <a:rPr 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Send</a:t>
          </a:r>
          <a:endParaRPr lang="en-US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BA96B0-FFAD-254F-9396-5345FF2DDDF8}" type="parTrans" cxnId="{D267B510-60C8-BC4A-9A4B-36EB1246DC22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62AF9C-386D-8040-965F-01F3DCC50467}" type="sibTrans" cxnId="{D267B510-60C8-BC4A-9A4B-36EB1246DC22}">
      <dgm:prSet/>
      <dgm:spPr>
        <a:ln w="31750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70788-21CE-DD4A-A4F4-5B07B3B38A84}">
      <dgm:prSet phldrT="[Text]" custT="1"/>
      <dgm:spPr>
        <a:solidFill>
          <a:srgbClr val="632523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WHERE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</a:p>
      </dgm:t>
    </dgm:pt>
    <dgm:pt modelId="{64DBD499-8DD0-AB48-8ED7-4BF8E265CF94}" type="parTrans" cxnId="{E5805BAD-F0A2-9748-BA8E-DF84566DB6E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D35273-7940-2A4C-85B1-621003EB903F}" type="sibTrans" cxnId="{E5805BAD-F0A2-9748-BA8E-DF84566DB6E8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2DA4D4-5356-EC42-9B8F-3161997C9942}">
      <dgm:prSet phldrT="[Text]" custT="1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solidFill>
          <a:srgbClr val="984807"/>
        </a:solidFill>
        <a:ln>
          <a:solidFill>
            <a:schemeClr val="bg1"/>
          </a:solidFill>
        </a:ln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HOW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Get There &amp; Back</a:t>
          </a:r>
          <a:endParaRPr lang="en-US" sz="18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5163AF-264E-A54E-95E2-9280E1B5B428}" type="parTrans" cxnId="{132D0992-D8A6-404A-B67D-04CE1D0BF577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386E5A-DFF8-6940-A4D7-BF26F72CDDCB}" type="sibTrans" cxnId="{132D0992-D8A6-404A-B67D-04CE1D0BF577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E34DFA-0AD3-B24F-9338-E32198E4EC11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solidFill>
          <a:srgbClr val="4F6228"/>
        </a:solidFill>
        <a:ln>
          <a:solidFill>
            <a:schemeClr val="bg1"/>
          </a:solidFill>
        </a:ln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WHEN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17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457AB5-9133-FF45-8FDC-1242679008D8}" type="parTrans" cxnId="{23C34FDD-A400-C64B-B51B-4B0FE78C011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352E48-F778-844F-9037-3FA7C80B710A}" type="sibTrans" cxnId="{23C34FDD-A400-C64B-B51B-4B0FE78C011C}">
      <dgm:prSet/>
      <dgm:spPr>
        <a:ln w="3492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873BB7-F671-294F-BA88-2F4E3D408E90}">
      <dgm:prSet phldrT="[Text]" custT="1"/>
      <dgm:spPr>
        <a:solidFill>
          <a:srgbClr val="403152"/>
        </a:solidFill>
      </dgm:spPr>
      <dgm:t>
        <a:bodyPr lIns="0" rIns="0"/>
        <a:lstStyle/>
        <a:p>
          <a:r>
            <a: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WHAT</a:t>
          </a:r>
          <a:b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Do There</a:t>
          </a:r>
        </a:p>
      </dgm:t>
    </dgm:pt>
    <dgm:pt modelId="{684175FD-6986-FE49-8906-5DFC8A9577D9}" type="sibTrans" cxnId="{C156C7C1-16AF-3949-BA27-08179ED2D691}">
      <dgm:prSet/>
      <dgm:spPr>
        <a:ln w="34925"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D4366-2463-6445-9FAA-C0F917126C8F}" type="parTrans" cxnId="{C156C7C1-16AF-3949-BA27-08179ED2D691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6D8525-50E9-0D48-A6D8-ACEB06A931F5}" type="pres">
      <dgm:prSet presAssocID="{3920FE20-B96E-9F49-B382-2C17B3B68913}" presName="cycle" presStyleCnt="0">
        <dgm:presLayoutVars>
          <dgm:dir/>
          <dgm:resizeHandles val="exact"/>
        </dgm:presLayoutVars>
      </dgm:prSet>
      <dgm:spPr/>
    </dgm:pt>
    <dgm:pt modelId="{803FBEA2-99A1-0242-A497-A3FC3C7FB088}" type="pres">
      <dgm:prSet presAssocID="{2AEF8000-CF99-1244-A2A1-E376CD71D1EF}" presName="node" presStyleLbl="node1" presStyleIdx="0" presStyleCnt="6">
        <dgm:presLayoutVars>
          <dgm:bulletEnabled val="1"/>
        </dgm:presLayoutVars>
      </dgm:prSet>
      <dgm:spPr/>
    </dgm:pt>
    <dgm:pt modelId="{5906838C-013E-9E4B-BB6D-EA91DEE9A871}" type="pres">
      <dgm:prSet presAssocID="{2AEF8000-CF99-1244-A2A1-E376CD71D1EF}" presName="spNode" presStyleCnt="0"/>
      <dgm:spPr/>
    </dgm:pt>
    <dgm:pt modelId="{A178CE55-E5F4-7842-8113-FFC8A411A981}" type="pres">
      <dgm:prSet presAssocID="{3F6B7524-C10C-3D46-9C9C-D8D2B212CD68}" presName="sibTrans" presStyleLbl="sibTrans1D1" presStyleIdx="0" presStyleCnt="6"/>
      <dgm:spPr/>
    </dgm:pt>
    <dgm:pt modelId="{40BD7B06-9130-2841-A7B9-FD4501EF395B}" type="pres">
      <dgm:prSet presAssocID="{EFE73B8A-4767-E246-AA41-A54576AD9E40}" presName="node" presStyleLbl="node1" presStyleIdx="1" presStyleCnt="6">
        <dgm:presLayoutVars>
          <dgm:bulletEnabled val="1"/>
        </dgm:presLayoutVars>
      </dgm:prSet>
      <dgm:spPr/>
    </dgm:pt>
    <dgm:pt modelId="{05B2D914-B912-4F44-9DE1-E567195162BE}" type="pres">
      <dgm:prSet presAssocID="{EFE73B8A-4767-E246-AA41-A54576AD9E40}" presName="spNode" presStyleCnt="0"/>
      <dgm:spPr/>
    </dgm:pt>
    <dgm:pt modelId="{68B6437A-E9CF-934D-A88D-72FAF86AAFF6}" type="pres">
      <dgm:prSet presAssocID="{1462AF9C-386D-8040-965F-01F3DCC50467}" presName="sibTrans" presStyleLbl="sibTrans1D1" presStyleIdx="1" presStyleCnt="6"/>
      <dgm:spPr/>
    </dgm:pt>
    <dgm:pt modelId="{2D045019-5338-9345-8FC7-4D9CBDECD387}" type="pres">
      <dgm:prSet presAssocID="{13873BB7-F671-294F-BA88-2F4E3D408E90}" presName="node" presStyleLbl="node1" presStyleIdx="2" presStyleCnt="6" custRadScaleRad="112134" custRadScaleInc="-13916">
        <dgm:presLayoutVars>
          <dgm:bulletEnabled val="1"/>
        </dgm:presLayoutVars>
      </dgm:prSet>
      <dgm:spPr/>
    </dgm:pt>
    <dgm:pt modelId="{9F6B16EE-0CF8-6C46-9268-C45A7137FBD9}" type="pres">
      <dgm:prSet presAssocID="{13873BB7-F671-294F-BA88-2F4E3D408E90}" presName="spNode" presStyleCnt="0"/>
      <dgm:spPr/>
    </dgm:pt>
    <dgm:pt modelId="{61D3797D-4A78-3F4D-80DD-ABDB9B873F44}" type="pres">
      <dgm:prSet presAssocID="{684175FD-6986-FE49-8906-5DFC8A9577D9}" presName="sibTrans" presStyleLbl="sibTrans1D1" presStyleIdx="2" presStyleCnt="6"/>
      <dgm:spPr/>
    </dgm:pt>
    <dgm:pt modelId="{064BABC9-FDAB-3541-BAC6-FED19726507B}" type="pres">
      <dgm:prSet presAssocID="{30370788-21CE-DD4A-A4F4-5B07B3B38A84}" presName="node" presStyleLbl="node1" presStyleIdx="3" presStyleCnt="6">
        <dgm:presLayoutVars>
          <dgm:bulletEnabled val="1"/>
        </dgm:presLayoutVars>
      </dgm:prSet>
      <dgm:spPr/>
    </dgm:pt>
    <dgm:pt modelId="{7F9433B4-F6E4-4947-AFA5-7496BC869DB9}" type="pres">
      <dgm:prSet presAssocID="{30370788-21CE-DD4A-A4F4-5B07B3B38A84}" presName="spNode" presStyleCnt="0"/>
      <dgm:spPr/>
    </dgm:pt>
    <dgm:pt modelId="{25035D7A-316F-D64D-AC1F-C67AD16B0865}" type="pres">
      <dgm:prSet presAssocID="{6BD35273-7940-2A4C-85B1-621003EB903F}" presName="sibTrans" presStyleLbl="sibTrans1D1" presStyleIdx="3" presStyleCnt="6"/>
      <dgm:spPr/>
    </dgm:pt>
    <dgm:pt modelId="{0AE18356-A4FC-7D43-8E13-E54D00822A06}" type="pres">
      <dgm:prSet presAssocID="{24E34DFA-0AD3-B24F-9338-E32198E4EC11}" presName="node" presStyleLbl="node1" presStyleIdx="4" presStyleCnt="6">
        <dgm:presLayoutVars>
          <dgm:bulletEnabled val="1"/>
        </dgm:presLayoutVars>
      </dgm:prSet>
      <dgm:spPr/>
    </dgm:pt>
    <dgm:pt modelId="{E41EBE0A-B0B0-8F42-B898-26C5912D2C21}" type="pres">
      <dgm:prSet presAssocID="{24E34DFA-0AD3-B24F-9338-E32198E4EC11}" presName="spNode" presStyleCnt="0"/>
      <dgm:spPr/>
    </dgm:pt>
    <dgm:pt modelId="{F5C63260-09C4-264F-A67D-89FF1E845D00}" type="pres">
      <dgm:prSet presAssocID="{AE352E48-F778-844F-9037-3FA7C80B710A}" presName="sibTrans" presStyleLbl="sibTrans1D1" presStyleIdx="4" presStyleCnt="6"/>
      <dgm:spPr/>
    </dgm:pt>
    <dgm:pt modelId="{56CA4967-897F-AC43-BA2E-74F6A3569E21}" type="pres">
      <dgm:prSet presAssocID="{E32DA4D4-5356-EC42-9B8F-3161997C9942}" presName="node" presStyleLbl="node1" presStyleIdx="5" presStyleCnt="6">
        <dgm:presLayoutVars>
          <dgm:bulletEnabled val="1"/>
        </dgm:presLayoutVars>
      </dgm:prSet>
      <dgm:spPr/>
    </dgm:pt>
    <dgm:pt modelId="{4F559363-E08C-0041-94DA-E7877B5B1525}" type="pres">
      <dgm:prSet presAssocID="{E32DA4D4-5356-EC42-9B8F-3161997C9942}" presName="spNode" presStyleCnt="0"/>
      <dgm:spPr/>
    </dgm:pt>
    <dgm:pt modelId="{628D2C0A-DE6C-7B47-9E77-659FFFB98148}" type="pres">
      <dgm:prSet presAssocID="{7D386E5A-DFF8-6940-A4D7-BF26F72CDDCB}" presName="sibTrans" presStyleLbl="sibTrans1D1" presStyleIdx="5" presStyleCnt="6"/>
      <dgm:spPr/>
    </dgm:pt>
  </dgm:ptLst>
  <dgm:cxnLst>
    <dgm:cxn modelId="{91202801-970C-9847-BE99-F543FEBB7814}" type="presOf" srcId="{EFE73B8A-4767-E246-AA41-A54576AD9E40}" destId="{40BD7B06-9130-2841-A7B9-FD4501EF395B}" srcOrd="0" destOrd="0" presId="urn:microsoft.com/office/officeart/2005/8/layout/cycle6"/>
    <dgm:cxn modelId="{D267B510-60C8-BC4A-9A4B-36EB1246DC22}" srcId="{3920FE20-B96E-9F49-B382-2C17B3B68913}" destId="{EFE73B8A-4767-E246-AA41-A54576AD9E40}" srcOrd="1" destOrd="0" parTransId="{79BA96B0-FFAD-254F-9396-5345FF2DDDF8}" sibTransId="{1462AF9C-386D-8040-965F-01F3DCC50467}"/>
    <dgm:cxn modelId="{4D925C23-F26F-B846-8E8F-34997E656AA9}" type="presOf" srcId="{1462AF9C-386D-8040-965F-01F3DCC50467}" destId="{68B6437A-E9CF-934D-A88D-72FAF86AAFF6}" srcOrd="0" destOrd="0" presId="urn:microsoft.com/office/officeart/2005/8/layout/cycle6"/>
    <dgm:cxn modelId="{8DCA5A31-BACF-5342-8110-EA5C0CA8BEE8}" type="presOf" srcId="{E32DA4D4-5356-EC42-9B8F-3161997C9942}" destId="{56CA4967-897F-AC43-BA2E-74F6A3569E21}" srcOrd="0" destOrd="0" presId="urn:microsoft.com/office/officeart/2005/8/layout/cycle6"/>
    <dgm:cxn modelId="{D08AD834-7860-ED40-9B10-43C1D5105566}" type="presOf" srcId="{AE352E48-F778-844F-9037-3FA7C80B710A}" destId="{F5C63260-09C4-264F-A67D-89FF1E845D00}" srcOrd="0" destOrd="0" presId="urn:microsoft.com/office/officeart/2005/8/layout/cycle6"/>
    <dgm:cxn modelId="{34B63F5B-8627-9F4F-813E-92717F2310E1}" type="presOf" srcId="{6BD35273-7940-2A4C-85B1-621003EB903F}" destId="{25035D7A-316F-D64D-AC1F-C67AD16B0865}" srcOrd="0" destOrd="0" presId="urn:microsoft.com/office/officeart/2005/8/layout/cycle6"/>
    <dgm:cxn modelId="{27053D48-7C29-B34D-B639-61649A58CF53}" type="presOf" srcId="{13873BB7-F671-294F-BA88-2F4E3D408E90}" destId="{2D045019-5338-9345-8FC7-4D9CBDECD387}" srcOrd="0" destOrd="0" presId="urn:microsoft.com/office/officeart/2005/8/layout/cycle6"/>
    <dgm:cxn modelId="{095DB779-C167-0049-A704-B475B8A49CD6}" type="presOf" srcId="{24E34DFA-0AD3-B24F-9338-E32198E4EC11}" destId="{0AE18356-A4FC-7D43-8E13-E54D00822A06}" srcOrd="0" destOrd="0" presId="urn:microsoft.com/office/officeart/2005/8/layout/cycle6"/>
    <dgm:cxn modelId="{F4F8D17F-3A2F-464D-AFC4-40290341B2D7}" type="presOf" srcId="{684175FD-6986-FE49-8906-5DFC8A9577D9}" destId="{61D3797D-4A78-3F4D-80DD-ABDB9B873F44}" srcOrd="0" destOrd="0" presId="urn:microsoft.com/office/officeart/2005/8/layout/cycle6"/>
    <dgm:cxn modelId="{92FA7888-04C9-F745-9544-F0E1821779D0}" type="presOf" srcId="{3920FE20-B96E-9F49-B382-2C17B3B68913}" destId="{906D8525-50E9-0D48-A6D8-ACEB06A931F5}" srcOrd="0" destOrd="0" presId="urn:microsoft.com/office/officeart/2005/8/layout/cycle6"/>
    <dgm:cxn modelId="{132D0992-D8A6-404A-B67D-04CE1D0BF577}" srcId="{3920FE20-B96E-9F49-B382-2C17B3B68913}" destId="{E32DA4D4-5356-EC42-9B8F-3161997C9942}" srcOrd="5" destOrd="0" parTransId="{D35163AF-264E-A54E-95E2-9280E1B5B428}" sibTransId="{7D386E5A-DFF8-6940-A4D7-BF26F72CDDCB}"/>
    <dgm:cxn modelId="{D18F7DA8-81F9-6446-B9F4-F39FF907E802}" type="presOf" srcId="{2AEF8000-CF99-1244-A2A1-E376CD71D1EF}" destId="{803FBEA2-99A1-0242-A497-A3FC3C7FB088}" srcOrd="0" destOrd="0" presId="urn:microsoft.com/office/officeart/2005/8/layout/cycle6"/>
    <dgm:cxn modelId="{E5805BAD-F0A2-9748-BA8E-DF84566DB6E8}" srcId="{3920FE20-B96E-9F49-B382-2C17B3B68913}" destId="{30370788-21CE-DD4A-A4F4-5B07B3B38A84}" srcOrd="3" destOrd="0" parTransId="{64DBD499-8DD0-AB48-8ED7-4BF8E265CF94}" sibTransId="{6BD35273-7940-2A4C-85B1-621003EB903F}"/>
    <dgm:cxn modelId="{C156C7C1-16AF-3949-BA27-08179ED2D691}" srcId="{3920FE20-B96E-9F49-B382-2C17B3B68913}" destId="{13873BB7-F671-294F-BA88-2F4E3D408E90}" srcOrd="2" destOrd="0" parTransId="{152D4366-2463-6445-9FAA-C0F917126C8F}" sibTransId="{684175FD-6986-FE49-8906-5DFC8A9577D9}"/>
    <dgm:cxn modelId="{B20BC4C6-50A5-5B45-9321-E8A712DD057B}" srcId="{3920FE20-B96E-9F49-B382-2C17B3B68913}" destId="{2AEF8000-CF99-1244-A2A1-E376CD71D1EF}" srcOrd="0" destOrd="0" parTransId="{DA52AF80-850B-1D47-9903-E4775F68D1CE}" sibTransId="{3F6B7524-C10C-3D46-9C9C-D8D2B212CD68}"/>
    <dgm:cxn modelId="{2FA7C4D4-440E-814F-ACC3-FB3868D5B584}" type="presOf" srcId="{30370788-21CE-DD4A-A4F4-5B07B3B38A84}" destId="{064BABC9-FDAB-3541-BAC6-FED19726507B}" srcOrd="0" destOrd="0" presId="urn:microsoft.com/office/officeart/2005/8/layout/cycle6"/>
    <dgm:cxn modelId="{23C34FDD-A400-C64B-B51B-4B0FE78C011C}" srcId="{3920FE20-B96E-9F49-B382-2C17B3B68913}" destId="{24E34DFA-0AD3-B24F-9338-E32198E4EC11}" srcOrd="4" destOrd="0" parTransId="{28457AB5-9133-FF45-8FDC-1242679008D8}" sibTransId="{AE352E48-F778-844F-9037-3FA7C80B710A}"/>
    <dgm:cxn modelId="{5440A0E1-BA51-0349-B24E-D906C2B4B7C2}" type="presOf" srcId="{3F6B7524-C10C-3D46-9C9C-D8D2B212CD68}" destId="{A178CE55-E5F4-7842-8113-FFC8A411A981}" srcOrd="0" destOrd="0" presId="urn:microsoft.com/office/officeart/2005/8/layout/cycle6"/>
    <dgm:cxn modelId="{8DA243ED-0D92-2C4F-A75F-2A906CB36817}" type="presOf" srcId="{7D386E5A-DFF8-6940-A4D7-BF26F72CDDCB}" destId="{628D2C0A-DE6C-7B47-9E77-659FFFB98148}" srcOrd="0" destOrd="0" presId="urn:microsoft.com/office/officeart/2005/8/layout/cycle6"/>
    <dgm:cxn modelId="{1B5D46BF-A80D-1446-9A30-7A4234FC829D}" type="presParOf" srcId="{906D8525-50E9-0D48-A6D8-ACEB06A931F5}" destId="{803FBEA2-99A1-0242-A497-A3FC3C7FB088}" srcOrd="0" destOrd="0" presId="urn:microsoft.com/office/officeart/2005/8/layout/cycle6"/>
    <dgm:cxn modelId="{94DE0924-21BD-B141-94BE-CEE06890B6C4}" type="presParOf" srcId="{906D8525-50E9-0D48-A6D8-ACEB06A931F5}" destId="{5906838C-013E-9E4B-BB6D-EA91DEE9A871}" srcOrd="1" destOrd="0" presId="urn:microsoft.com/office/officeart/2005/8/layout/cycle6"/>
    <dgm:cxn modelId="{D12F7ADF-317E-B34E-BB9B-AFC8DCD81BBE}" type="presParOf" srcId="{906D8525-50E9-0D48-A6D8-ACEB06A931F5}" destId="{A178CE55-E5F4-7842-8113-FFC8A411A981}" srcOrd="2" destOrd="0" presId="urn:microsoft.com/office/officeart/2005/8/layout/cycle6"/>
    <dgm:cxn modelId="{4EC477B9-DCA9-6B4E-A0A7-60BD3CD67C38}" type="presParOf" srcId="{906D8525-50E9-0D48-A6D8-ACEB06A931F5}" destId="{40BD7B06-9130-2841-A7B9-FD4501EF395B}" srcOrd="3" destOrd="0" presId="urn:microsoft.com/office/officeart/2005/8/layout/cycle6"/>
    <dgm:cxn modelId="{9173CBC2-88F0-D549-80AA-B9DA87E0FCCD}" type="presParOf" srcId="{906D8525-50E9-0D48-A6D8-ACEB06A931F5}" destId="{05B2D914-B912-4F44-9DE1-E567195162BE}" srcOrd="4" destOrd="0" presId="urn:microsoft.com/office/officeart/2005/8/layout/cycle6"/>
    <dgm:cxn modelId="{469106C4-E73D-5243-8E78-86CA522E587C}" type="presParOf" srcId="{906D8525-50E9-0D48-A6D8-ACEB06A931F5}" destId="{68B6437A-E9CF-934D-A88D-72FAF86AAFF6}" srcOrd="5" destOrd="0" presId="urn:microsoft.com/office/officeart/2005/8/layout/cycle6"/>
    <dgm:cxn modelId="{0A5D3574-47A1-CF4D-9C38-BB3F12AAA8D5}" type="presParOf" srcId="{906D8525-50E9-0D48-A6D8-ACEB06A931F5}" destId="{2D045019-5338-9345-8FC7-4D9CBDECD387}" srcOrd="6" destOrd="0" presId="urn:microsoft.com/office/officeart/2005/8/layout/cycle6"/>
    <dgm:cxn modelId="{F54EA74F-CD2C-724D-B3FC-9AF9A5525497}" type="presParOf" srcId="{906D8525-50E9-0D48-A6D8-ACEB06A931F5}" destId="{9F6B16EE-0CF8-6C46-9268-C45A7137FBD9}" srcOrd="7" destOrd="0" presId="urn:microsoft.com/office/officeart/2005/8/layout/cycle6"/>
    <dgm:cxn modelId="{D0CDD971-61F1-BF4A-B8B2-0CB42EB5EC49}" type="presParOf" srcId="{906D8525-50E9-0D48-A6D8-ACEB06A931F5}" destId="{61D3797D-4A78-3F4D-80DD-ABDB9B873F44}" srcOrd="8" destOrd="0" presId="urn:microsoft.com/office/officeart/2005/8/layout/cycle6"/>
    <dgm:cxn modelId="{9DFB4680-882E-9B4C-885F-F416282A901B}" type="presParOf" srcId="{906D8525-50E9-0D48-A6D8-ACEB06A931F5}" destId="{064BABC9-FDAB-3541-BAC6-FED19726507B}" srcOrd="9" destOrd="0" presId="urn:microsoft.com/office/officeart/2005/8/layout/cycle6"/>
    <dgm:cxn modelId="{4493E445-E158-F248-95F8-105DB69B5CAE}" type="presParOf" srcId="{906D8525-50E9-0D48-A6D8-ACEB06A931F5}" destId="{7F9433B4-F6E4-4947-AFA5-7496BC869DB9}" srcOrd="10" destOrd="0" presId="urn:microsoft.com/office/officeart/2005/8/layout/cycle6"/>
    <dgm:cxn modelId="{21D6DC25-4F46-2041-B5EC-80529E446594}" type="presParOf" srcId="{906D8525-50E9-0D48-A6D8-ACEB06A931F5}" destId="{25035D7A-316F-D64D-AC1F-C67AD16B0865}" srcOrd="11" destOrd="0" presId="urn:microsoft.com/office/officeart/2005/8/layout/cycle6"/>
    <dgm:cxn modelId="{D08CD825-9EE8-734E-9E40-CA3CB2822F8F}" type="presParOf" srcId="{906D8525-50E9-0D48-A6D8-ACEB06A931F5}" destId="{0AE18356-A4FC-7D43-8E13-E54D00822A06}" srcOrd="12" destOrd="0" presId="urn:microsoft.com/office/officeart/2005/8/layout/cycle6"/>
    <dgm:cxn modelId="{BF5494AC-4316-294D-BDEC-3843DEF7589A}" type="presParOf" srcId="{906D8525-50E9-0D48-A6D8-ACEB06A931F5}" destId="{E41EBE0A-B0B0-8F42-B898-26C5912D2C21}" srcOrd="13" destOrd="0" presId="urn:microsoft.com/office/officeart/2005/8/layout/cycle6"/>
    <dgm:cxn modelId="{81391774-0AD5-5441-9998-72647C63B81F}" type="presParOf" srcId="{906D8525-50E9-0D48-A6D8-ACEB06A931F5}" destId="{F5C63260-09C4-264F-A67D-89FF1E845D00}" srcOrd="14" destOrd="0" presId="urn:microsoft.com/office/officeart/2005/8/layout/cycle6"/>
    <dgm:cxn modelId="{50146096-F460-424A-B991-A675415E2DD7}" type="presParOf" srcId="{906D8525-50E9-0D48-A6D8-ACEB06A931F5}" destId="{56CA4967-897F-AC43-BA2E-74F6A3569E21}" srcOrd="15" destOrd="0" presId="urn:microsoft.com/office/officeart/2005/8/layout/cycle6"/>
    <dgm:cxn modelId="{95EFCD4A-86BD-F64C-919C-30319F51D117}" type="presParOf" srcId="{906D8525-50E9-0D48-A6D8-ACEB06A931F5}" destId="{4F559363-E08C-0041-94DA-E7877B5B1525}" srcOrd="16" destOrd="0" presId="urn:microsoft.com/office/officeart/2005/8/layout/cycle6"/>
    <dgm:cxn modelId="{1200D10E-E027-9D42-8AAA-3AFC95A6FFF0}" type="presParOf" srcId="{906D8525-50E9-0D48-A6D8-ACEB06A931F5}" destId="{628D2C0A-DE6C-7B47-9E77-659FFFB98148}" srcOrd="17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FBEA2-99A1-0242-A497-A3FC3C7FB088}">
      <dsp:nvSpPr>
        <dsp:cNvPr id="0" name=""/>
        <dsp:cNvSpPr/>
      </dsp:nvSpPr>
      <dsp:spPr>
        <a:xfrm>
          <a:off x="3334742" y="2620"/>
          <a:ext cx="1458515" cy="948035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WHY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28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1021" y="48899"/>
        <a:ext cx="1365957" cy="855477"/>
      </dsp:txXfrm>
    </dsp:sp>
    <dsp:sp modelId="{A178CE55-E5F4-7842-8113-FFC8A411A981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2971264" y="125696"/>
              </a:moveTo>
              <a:arcTo wR="2232695" hR="2232695" stAng="17359031" swAng="1500410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D7B06-9130-2841-A7B9-FD4501EF395B}">
      <dsp:nvSpPr>
        <dsp:cNvPr id="0" name=""/>
        <dsp:cNvSpPr/>
      </dsp:nvSpPr>
      <dsp:spPr>
        <a:xfrm>
          <a:off x="5268312" y="1118968"/>
          <a:ext cx="1458515" cy="948035"/>
        </a:xfrm>
        <a:prstGeom prst="roundRect">
          <a:avLst/>
        </a:prstGeom>
        <a:solidFill>
          <a:srgbClr val="21596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WHO</a:t>
          </a:r>
          <a:b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Send</a:t>
          </a:r>
          <a:endParaRPr lang="en-US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14591" y="1165247"/>
        <a:ext cx="1365957" cy="855477"/>
      </dsp:txXfrm>
    </dsp:sp>
    <dsp:sp modelId="{68B6437A-E9CF-934D-A88D-72FAF86AAFF6}">
      <dsp:nvSpPr>
        <dsp:cNvPr id="0" name=""/>
        <dsp:cNvSpPr/>
      </dsp:nvSpPr>
      <dsp:spPr>
        <a:xfrm>
          <a:off x="2021703" y="925453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4187120" y="1153274"/>
              </a:moveTo>
              <a:arcTo wR="2232695" hR="2232695" stAng="19865299" swAng="2056763"/>
            </a:path>
          </a:pathLst>
        </a:custGeom>
        <a:noFill/>
        <a:ln w="31750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45019-5338-9345-8FC7-4D9CBDECD387}">
      <dsp:nvSpPr>
        <dsp:cNvPr id="0" name=""/>
        <dsp:cNvSpPr/>
      </dsp:nvSpPr>
      <dsp:spPr>
        <a:xfrm>
          <a:off x="5561158" y="3380363"/>
          <a:ext cx="1458515" cy="948035"/>
        </a:xfrm>
        <a:prstGeom prst="roundRect">
          <a:avLst/>
        </a:prstGeom>
        <a:solidFill>
          <a:srgbClr val="40315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WHAT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Do There</a:t>
          </a:r>
        </a:p>
      </dsp:txBody>
      <dsp:txXfrm>
        <a:off x="5607437" y="3426642"/>
        <a:ext cx="1365957" cy="855477"/>
      </dsp:txXfrm>
    </dsp:sp>
    <dsp:sp modelId="{61D3797D-4A78-3F4D-80DD-ABDB9B873F44}">
      <dsp:nvSpPr>
        <dsp:cNvPr id="0" name=""/>
        <dsp:cNvSpPr/>
      </dsp:nvSpPr>
      <dsp:spPr>
        <a:xfrm>
          <a:off x="2328894" y="366234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634810" y="3970221"/>
              </a:moveTo>
              <a:arcTo wR="2232695" hR="2232695" stAng="3065870" swAng="1957094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4BABC9-FDAB-3541-BAC6-FED19726507B}">
      <dsp:nvSpPr>
        <dsp:cNvPr id="0" name=""/>
        <dsp:cNvSpPr/>
      </dsp:nvSpPr>
      <dsp:spPr>
        <a:xfrm>
          <a:off x="3334742" y="4468010"/>
          <a:ext cx="1458515" cy="948035"/>
        </a:xfrm>
        <a:prstGeom prst="roundRect">
          <a:avLst/>
        </a:prstGeom>
        <a:solidFill>
          <a:srgbClr val="6325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WHERE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</a:p>
      </dsp:txBody>
      <dsp:txXfrm>
        <a:off x="3381021" y="4514289"/>
        <a:ext cx="1365957" cy="855477"/>
      </dsp:txXfrm>
    </dsp:sp>
    <dsp:sp modelId="{25035D7A-316F-D64D-AC1F-C67AD16B0865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1494125" y="4339693"/>
              </a:moveTo>
              <a:arcTo wR="2232695" hR="2232695" stAng="6559031" swAng="1500410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18356-A4FC-7D43-8E13-E54D00822A06}">
      <dsp:nvSpPr>
        <dsp:cNvPr id="0" name=""/>
        <dsp:cNvSpPr/>
      </dsp:nvSpPr>
      <dsp:spPr>
        <a:xfrm>
          <a:off x="1401171" y="3351663"/>
          <a:ext cx="1458515" cy="948035"/>
        </a:xfrm>
        <a:prstGeom prst="roundRect">
          <a:avLst/>
        </a:prstGeom>
        <a:solidFill>
          <a:srgbClr val="4F6228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WHEN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17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7450" y="3397942"/>
        <a:ext cx="1365957" cy="855477"/>
      </dsp:txXfrm>
    </dsp:sp>
    <dsp:sp modelId="{F5C63260-09C4-264F-A67D-89FF1E845D00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90731" y="2862710"/>
              </a:moveTo>
              <a:arcTo wR="2232695" hR="2232695" stAng="9816588" swAng="1966824"/>
            </a:path>
          </a:pathLst>
        </a:custGeom>
        <a:noFill/>
        <a:ln w="3492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A4967-897F-AC43-BA2E-74F6A3569E21}">
      <dsp:nvSpPr>
        <dsp:cNvPr id="0" name=""/>
        <dsp:cNvSpPr/>
      </dsp:nvSpPr>
      <dsp:spPr>
        <a:xfrm>
          <a:off x="1401171" y="1118968"/>
          <a:ext cx="1458515" cy="948035"/>
        </a:xfrm>
        <a:prstGeom prst="roundRect">
          <a:avLst/>
        </a:prstGeom>
        <a:solidFill>
          <a:srgbClr val="984807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HOW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Get There &amp; Back</a:t>
          </a:r>
          <a:endParaRPr lang="en-US" sz="18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7450" y="1165247"/>
        <a:ext cx="1365957" cy="855477"/>
      </dsp:txXfrm>
    </dsp:sp>
    <dsp:sp modelId="{628D2C0A-DE6C-7B47-9E77-659FFFB98148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672677" y="635425"/>
              </a:moveTo>
              <a:arcTo wR="2232695" hR="2232695" stAng="13540559" swAng="1500410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FBEA2-99A1-0242-A497-A3FC3C7FB088}">
      <dsp:nvSpPr>
        <dsp:cNvPr id="0" name=""/>
        <dsp:cNvSpPr/>
      </dsp:nvSpPr>
      <dsp:spPr>
        <a:xfrm>
          <a:off x="3334742" y="2620"/>
          <a:ext cx="1458515" cy="948035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WHY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28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1021" y="48899"/>
        <a:ext cx="1365957" cy="855477"/>
      </dsp:txXfrm>
    </dsp:sp>
    <dsp:sp modelId="{A178CE55-E5F4-7842-8113-FFC8A411A981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2971264" y="125696"/>
              </a:moveTo>
              <a:arcTo wR="2232695" hR="2232695" stAng="17359031" swAng="1500410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D7B06-9130-2841-A7B9-FD4501EF395B}">
      <dsp:nvSpPr>
        <dsp:cNvPr id="0" name=""/>
        <dsp:cNvSpPr/>
      </dsp:nvSpPr>
      <dsp:spPr>
        <a:xfrm>
          <a:off x="5268312" y="1118968"/>
          <a:ext cx="1458515" cy="948035"/>
        </a:xfrm>
        <a:prstGeom prst="roundRect">
          <a:avLst/>
        </a:prstGeom>
        <a:solidFill>
          <a:srgbClr val="21596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WHO</a:t>
          </a:r>
          <a:b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Send</a:t>
          </a:r>
          <a:endParaRPr lang="en-US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14591" y="1165247"/>
        <a:ext cx="1365957" cy="855477"/>
      </dsp:txXfrm>
    </dsp:sp>
    <dsp:sp modelId="{68B6437A-E9CF-934D-A88D-72FAF86AAFF6}">
      <dsp:nvSpPr>
        <dsp:cNvPr id="0" name=""/>
        <dsp:cNvSpPr/>
      </dsp:nvSpPr>
      <dsp:spPr>
        <a:xfrm>
          <a:off x="2021703" y="925453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4187120" y="1153274"/>
              </a:moveTo>
              <a:arcTo wR="2232695" hR="2232695" stAng="19865299" swAng="2056763"/>
            </a:path>
          </a:pathLst>
        </a:custGeom>
        <a:noFill/>
        <a:ln w="31750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45019-5338-9345-8FC7-4D9CBDECD387}">
      <dsp:nvSpPr>
        <dsp:cNvPr id="0" name=""/>
        <dsp:cNvSpPr/>
      </dsp:nvSpPr>
      <dsp:spPr>
        <a:xfrm>
          <a:off x="5561158" y="3380363"/>
          <a:ext cx="1458515" cy="948035"/>
        </a:xfrm>
        <a:prstGeom prst="roundRect">
          <a:avLst/>
        </a:prstGeom>
        <a:solidFill>
          <a:srgbClr val="40315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WHAT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Do There</a:t>
          </a:r>
        </a:p>
      </dsp:txBody>
      <dsp:txXfrm>
        <a:off x="5607437" y="3426642"/>
        <a:ext cx="1365957" cy="855477"/>
      </dsp:txXfrm>
    </dsp:sp>
    <dsp:sp modelId="{61D3797D-4A78-3F4D-80DD-ABDB9B873F44}">
      <dsp:nvSpPr>
        <dsp:cNvPr id="0" name=""/>
        <dsp:cNvSpPr/>
      </dsp:nvSpPr>
      <dsp:spPr>
        <a:xfrm>
          <a:off x="2328894" y="366234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634810" y="3970221"/>
              </a:moveTo>
              <a:arcTo wR="2232695" hR="2232695" stAng="3065870" swAng="1957094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4BABC9-FDAB-3541-BAC6-FED19726507B}">
      <dsp:nvSpPr>
        <dsp:cNvPr id="0" name=""/>
        <dsp:cNvSpPr/>
      </dsp:nvSpPr>
      <dsp:spPr>
        <a:xfrm>
          <a:off x="3334742" y="4468010"/>
          <a:ext cx="1458515" cy="948035"/>
        </a:xfrm>
        <a:prstGeom prst="roundRect">
          <a:avLst/>
        </a:prstGeom>
        <a:solidFill>
          <a:srgbClr val="6325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WHERE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</a:p>
      </dsp:txBody>
      <dsp:txXfrm>
        <a:off x="3381021" y="4514289"/>
        <a:ext cx="1365957" cy="855477"/>
      </dsp:txXfrm>
    </dsp:sp>
    <dsp:sp modelId="{25035D7A-316F-D64D-AC1F-C67AD16B0865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1494125" y="4339693"/>
              </a:moveTo>
              <a:arcTo wR="2232695" hR="2232695" stAng="6559031" swAng="1500410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18356-A4FC-7D43-8E13-E54D00822A06}">
      <dsp:nvSpPr>
        <dsp:cNvPr id="0" name=""/>
        <dsp:cNvSpPr/>
      </dsp:nvSpPr>
      <dsp:spPr>
        <a:xfrm>
          <a:off x="1401171" y="3351663"/>
          <a:ext cx="1458515" cy="948035"/>
        </a:xfrm>
        <a:prstGeom prst="roundRect">
          <a:avLst/>
        </a:prstGeom>
        <a:solidFill>
          <a:srgbClr val="4F6228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WHEN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Go</a:t>
          </a:r>
          <a:endParaRPr lang="en-US" sz="17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7450" y="3397942"/>
        <a:ext cx="1365957" cy="855477"/>
      </dsp:txXfrm>
    </dsp:sp>
    <dsp:sp modelId="{F5C63260-09C4-264F-A67D-89FF1E845D00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90731" y="2862710"/>
              </a:moveTo>
              <a:arcTo wR="2232695" hR="2232695" stAng="9816588" swAng="1966824"/>
            </a:path>
          </a:pathLst>
        </a:custGeom>
        <a:noFill/>
        <a:ln w="3492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A4967-897F-AC43-BA2E-74F6A3569E21}">
      <dsp:nvSpPr>
        <dsp:cNvPr id="0" name=""/>
        <dsp:cNvSpPr/>
      </dsp:nvSpPr>
      <dsp:spPr>
        <a:xfrm>
          <a:off x="1401171" y="1118968"/>
          <a:ext cx="1458515" cy="948035"/>
        </a:xfrm>
        <a:prstGeom prst="roundRect">
          <a:avLst/>
        </a:prstGeom>
        <a:solidFill>
          <a:srgbClr val="984807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HOW</a:t>
          </a:r>
          <a:b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600" b="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We Get There &amp; Back</a:t>
          </a:r>
          <a:endParaRPr lang="en-US" sz="18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7450" y="1165247"/>
        <a:ext cx="1365957" cy="855477"/>
      </dsp:txXfrm>
    </dsp:sp>
    <dsp:sp modelId="{628D2C0A-DE6C-7B47-9E77-659FFFB98148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672677" y="635425"/>
              </a:moveTo>
              <a:arcTo wR="2232695" hR="2232695" stAng="13540559" swAng="1500410"/>
            </a:path>
          </a:pathLst>
        </a:custGeom>
        <a:noFill/>
        <a:ln w="34925" cap="flat" cmpd="sng" algn="ctr">
          <a:solidFill>
            <a:schemeClr val="accent1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2121C-8DF0-4C35-8672-CD66F4594D86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27F73-7C76-4984-AD80-7DD453AA1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33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49D48-0F3E-ED4D-9442-0895F9CB89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99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From COSPAR Planetary Protection Workshop charts (Dec 1-3, 2020), added the words “First” and “Concept” to the title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49D48-0F3E-ED4D-9442-0895F9CB89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70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7843D-2FD0-40E0-B524-F8CD5A42E0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3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b="1"/>
              <a:t>Image included in Mars Transportation white paper </a:t>
            </a:r>
            <a:r>
              <a:rPr lang="en-US"/>
              <a:t>https://www.nasa.gov/sites/default/files/atoms/files/acr22-wp-mars-transportation.pdf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4EAC3-8841-432D-9D1B-66203B8B93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47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Unchanged from Nov-2020 Ascend Mars panel charts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49D48-0F3E-ED4D-9442-0895F9CB89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51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2C2645-252A-C74B-A447-8200DAA3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0D4178-F511-A440-AB2B-04F94F15581E}"/>
              </a:ext>
            </a:extLst>
          </p:cNvPr>
          <p:cNvSpPr txBox="1"/>
          <p:nvPr userDrawn="1"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5860FE-F3DB-FB41-BC77-487EF22922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453466-8EA0-6A4C-B954-72C1603EC788}"/>
              </a:ext>
            </a:extLst>
          </p:cNvPr>
          <p:cNvCxnSpPr>
            <a:cxnSpLocks/>
          </p:cNvCxnSpPr>
          <p:nvPr userDrawn="1"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42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4E4D3-4108-7A4C-A89C-096F7B0C1B57}"/>
              </a:ext>
            </a:extLst>
          </p:cNvPr>
          <p:cNvSpPr/>
          <p:nvPr userDrawn="1"/>
        </p:nvSpPr>
        <p:spPr>
          <a:xfrm>
            <a:off x="0" y="2243138"/>
            <a:ext cx="12192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62E7828-364C-BA48-92F6-1BD8F8B9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7968"/>
            <a:ext cx="112776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7347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595671-FBB7-4427-A49E-2B8F820F5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1078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036"/>
            <a:ext cx="10441259" cy="578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50B89-1EB0-4B41-8AF8-9D4C3D13BC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28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464F-70C9-CD4B-BD13-20B3490C3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EFFBB-AED2-E34D-AF65-C16BFE700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EA3AD-85F1-6B49-B7F7-16AB8BE27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21CB9-2448-F64C-B621-36D7E0C87996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9357B-D319-4C4F-8424-0D0D44C4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99E76-4263-D846-8F23-1EA729755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4B8A3-E2F9-E942-A001-6A7E29057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5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75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35" y="259254"/>
            <a:ext cx="10058153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157"/>
            <a:ext cx="9879957" cy="46028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4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ark 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519" y="259254"/>
            <a:ext cx="10049969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157"/>
            <a:ext cx="9879957" cy="46028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7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4E4D3-4108-7A4C-A89C-096F7B0C1B57}"/>
              </a:ext>
            </a:extLst>
          </p:cNvPr>
          <p:cNvSpPr/>
          <p:nvPr userDrawn="1"/>
        </p:nvSpPr>
        <p:spPr>
          <a:xfrm>
            <a:off x="0" y="2243138"/>
            <a:ext cx="12192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62E7828-364C-BA48-92F6-1BD8F8B9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7968"/>
            <a:ext cx="112776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784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ark Content 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59254"/>
            <a:ext cx="9907858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4157"/>
            <a:ext cx="9907859" cy="46028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565FD2-9EDD-3545-B456-CE2C186B4332}" type="datetime1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624EE9-E6CC-2F45-AAD2-8F2B1AD18879}"/>
              </a:ext>
            </a:extLst>
          </p:cNvPr>
          <p:cNvSpPr/>
          <p:nvPr userDrawn="1"/>
        </p:nvSpPr>
        <p:spPr>
          <a:xfrm>
            <a:off x="11172092" y="0"/>
            <a:ext cx="1019908" cy="2046514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100000">
                <a:schemeClr val="tx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062A6D-94B1-5A43-9B66-ED165FEE75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9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3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4E4D3-4108-7A4C-A89C-096F7B0C1B57}"/>
              </a:ext>
            </a:extLst>
          </p:cNvPr>
          <p:cNvSpPr/>
          <p:nvPr userDrawn="1"/>
        </p:nvSpPr>
        <p:spPr>
          <a:xfrm>
            <a:off x="0" y="2243138"/>
            <a:ext cx="12192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62E7828-364C-BA48-92F6-1BD8F8B9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7968"/>
            <a:ext cx="112776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338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ark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35" y="259254"/>
            <a:ext cx="10058153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157"/>
            <a:ext cx="9879957" cy="46028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3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D9B1-5CBE-48F4-BCBB-58A6D2E3A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0869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933CE4-1182-40B8-A3BE-B8F4A780C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2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23, 2023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636C3A-D06E-4A48-9B02-129EBB8F4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2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STRATEGY AND ARCHITECTURE OFFICE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8FAFE7-ABCD-4093-A59D-3789CF63BE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9561" y="63368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2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3EBC57B-8EF9-4908-836D-BBE759B6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9255"/>
            <a:ext cx="10441260" cy="578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729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5AC2F9-CD41-F944-8315-419FBB1763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107899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7C4B4-03B9-4910-88A6-839EC5E3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9254"/>
            <a:ext cx="10441260" cy="578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C3FB8-0F5E-42F6-9F7E-0EDBD33FA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338246"/>
            <a:ext cx="10972800" cy="4838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C78B9-661F-4DAB-89D2-DF2D88898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1928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C9A6FC3-8F56-4157-ABDC-B4F43D71E4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ECF2CDB-9D4D-6A41-9443-B7B07FEE5FC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0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0">
          <p15:clr>
            <a:srgbClr val="F26B43"/>
          </p15:clr>
        </p15:guide>
        <p15:guide id="2" pos="7296">
          <p15:clr>
            <a:srgbClr val="F26B43"/>
          </p15:clr>
        </p15:guide>
        <p15:guide id="3" pos="384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9.jpeg"/><Relationship Id="rId21" Type="http://schemas.openxmlformats.org/officeDocument/2006/relationships/image" Target="../media/image25.emf"/><Relationship Id="rId7" Type="http://schemas.openxmlformats.org/officeDocument/2006/relationships/diagramColors" Target="../diagrams/colors2.xml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2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diagramData" Target="../diagrams/data2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Relationship Id="rId2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277193-696B-461B-BACC-8C7E507FD8D1}"/>
              </a:ext>
            </a:extLst>
          </p:cNvPr>
          <p:cNvSpPr txBox="1"/>
          <p:nvPr/>
        </p:nvSpPr>
        <p:spPr>
          <a:xfrm>
            <a:off x="184150" y="4222750"/>
            <a:ext cx="94615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Architecture Approach for Human Mars Missions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Patrick R. Chai</a:t>
            </a:r>
          </a:p>
          <a:p>
            <a:r>
              <a:rPr lang="en-US" sz="2000" dirty="0">
                <a:solidFill>
                  <a:schemeClr val="bg1"/>
                </a:solidFill>
              </a:rPr>
              <a:t>Exploration Systems Development Mission Directorate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Strategy &amp; Architecture Office, Mars Architecture Team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96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BE380F-7725-9D4B-9289-7A699C93B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5465"/>
            <a:ext cx="4859079" cy="3303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B5E26C-5256-4C2F-BEC8-0C69A96C1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9344" y="947509"/>
            <a:ext cx="3139134" cy="363414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95C7D-A3E3-4284-852D-C046EDC5FEB4}"/>
              </a:ext>
            </a:extLst>
          </p:cNvPr>
          <p:cNvSpPr txBox="1">
            <a:spLocks/>
          </p:cNvSpPr>
          <p:nvPr/>
        </p:nvSpPr>
        <p:spPr>
          <a:xfrm>
            <a:off x="5377948" y="2056987"/>
            <a:ext cx="368139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2200" b="1" dirty="0">
                <a:solidFill>
                  <a:schemeClr val="tx1"/>
                </a:solidFill>
              </a:rPr>
              <a:t>Design Reference Architecture 5 (2009) </a:t>
            </a:r>
            <a:r>
              <a:rPr lang="en-US" sz="2000" dirty="0">
                <a:solidFill>
                  <a:schemeClr val="tx1"/>
                </a:solidFill>
              </a:rPr>
              <a:t>Optimized around a long-duration stay with minimal Mars landed mass</a:t>
            </a:r>
            <a:endParaRPr lang="en-US" sz="1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979C5-DD7F-4521-ACF4-24BF0FB50C04}"/>
              </a:ext>
            </a:extLst>
          </p:cNvPr>
          <p:cNvSpPr/>
          <p:nvPr/>
        </p:nvSpPr>
        <p:spPr>
          <a:xfrm>
            <a:off x="4854528" y="1180067"/>
            <a:ext cx="382772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>
                <a:latin typeface="Arial"/>
                <a:cs typeface="Arial"/>
              </a:rPr>
              <a:t>V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uLnTx/>
                <a:uFillTx/>
                <a:latin typeface="Arial"/>
                <a:ea typeface="+mn-ea"/>
                <a:cs typeface="Arial"/>
              </a:rPr>
              <a:t>on Braun Mars (1969)</a:t>
            </a:r>
          </a:p>
          <a:p>
            <a:r>
              <a:rPr lang="en-US" sz="2000">
                <a:latin typeface="Arial"/>
                <a:cs typeface="Arial"/>
              </a:rPr>
              <a:t>Optimized around Apollo extensibility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97EF38-ED2C-46D9-AD6E-9F9CEFFCEF0C}"/>
              </a:ext>
            </a:extLst>
          </p:cNvPr>
          <p:cNvSpPr/>
          <p:nvPr/>
        </p:nvSpPr>
        <p:spPr>
          <a:xfrm>
            <a:off x="7558801" y="5368639"/>
            <a:ext cx="463967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>
                <a:latin typeface="Arial"/>
                <a:cs typeface="Arial"/>
              </a:rPr>
              <a:t>Evolvable Mars Campaign (2016)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uLnTx/>
              <a:uFillTx/>
              <a:latin typeface="Arial"/>
              <a:ea typeface="+mn-ea"/>
              <a:cs typeface="Arial"/>
            </a:endParaRPr>
          </a:p>
          <a:p>
            <a:r>
              <a:rPr lang="en-US" sz="2000">
                <a:latin typeface="Arial"/>
                <a:cs typeface="Arial"/>
              </a:rPr>
              <a:t>Optimized around minimal Earth- launched mass and Solar Electric propulsion extensibility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2788803-D78C-4EE3-8D84-A40AEDEDEC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894"/>
          <a:stretch/>
        </p:blipFill>
        <p:spPr>
          <a:xfrm>
            <a:off x="1578359" y="4240563"/>
            <a:ext cx="4074494" cy="1622305"/>
          </a:xfrm>
          <a:prstGeom prst="rect">
            <a:avLst/>
          </a:prstGeom>
        </p:spPr>
      </p:pic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58DD2DF9-4870-4C7B-9DA7-59F0D73DB01F}"/>
              </a:ext>
            </a:extLst>
          </p:cNvPr>
          <p:cNvSpPr txBox="1">
            <a:spLocks/>
          </p:cNvSpPr>
          <p:nvPr/>
        </p:nvSpPr>
        <p:spPr>
          <a:xfrm>
            <a:off x="30393" y="5479344"/>
            <a:ext cx="3425728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US" sz="2200" b="1">
                <a:solidFill>
                  <a:schemeClr val="tx1"/>
                </a:solidFill>
              </a:rPr>
              <a:t>Mars Base Study (1987) </a:t>
            </a:r>
            <a:r>
              <a:rPr lang="en-US" sz="2000">
                <a:solidFill>
                  <a:schemeClr val="tx1"/>
                </a:solidFill>
              </a:rPr>
              <a:t>Optimized around ISS module extensibility</a:t>
            </a:r>
            <a:endParaRPr lang="en-US" sz="18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7E50A3EE-2275-4C3F-995E-F8E9271DF562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2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4BE3B9-6ACB-4FFC-ADCD-1703DC1F56F0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2D92C7E7-3258-4C98-8F57-725A4ACDB337}"/>
              </a:ext>
            </a:extLst>
          </p:cNvPr>
          <p:cNvSpPr txBox="1">
            <a:spLocks/>
          </p:cNvSpPr>
          <p:nvPr/>
        </p:nvSpPr>
        <p:spPr>
          <a:xfrm>
            <a:off x="609600" y="178744"/>
            <a:ext cx="10441259" cy="5787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Historical Mars Architecture Approach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FB8B96-EFBA-406D-9A6E-179AAC2022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r="194"/>
          <a:stretch/>
        </p:blipFill>
        <p:spPr>
          <a:xfrm>
            <a:off x="5808785" y="3556955"/>
            <a:ext cx="3048276" cy="190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7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6B49B6C-F59B-47C2-0941-69A7861E5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89"/>
          <a:stretch/>
        </p:blipFill>
        <p:spPr>
          <a:xfrm>
            <a:off x="0" y="913687"/>
            <a:ext cx="12192000" cy="5679156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5AA9CDFF-C738-91D7-71C5-62BE497015B7}"/>
              </a:ext>
            </a:extLst>
          </p:cNvPr>
          <p:cNvSpPr txBox="1"/>
          <p:nvPr/>
        </p:nvSpPr>
        <p:spPr>
          <a:xfrm>
            <a:off x="76900" y="4866816"/>
            <a:ext cx="620197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/>
                <a:cs typeface="Arial"/>
              </a:rPr>
              <a:t>The answer to each question requires one or more decisions</a:t>
            </a:r>
            <a:r>
              <a:rPr lang="en-US" sz="2400" i="1">
                <a:solidFill>
                  <a:schemeClr val="bg1"/>
                </a:solidFill>
                <a:latin typeface="Arial"/>
                <a:cs typeface="Arial"/>
              </a:rPr>
              <a:t>—but all of these decisions are interrelated, and order matters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7C31D65-C2A0-B0A8-67D5-473A1630B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579923"/>
              </p:ext>
            </p:extLst>
          </p:nvPr>
        </p:nvGraphicFramePr>
        <p:xfrm>
          <a:off x="5001622" y="126140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Graphic 21" descr="World with solid fill">
            <a:extLst>
              <a:ext uri="{FF2B5EF4-FFF2-40B4-BE49-F238E27FC236}">
                <a16:creationId xmlns:a16="http://schemas.microsoft.com/office/drawing/2014/main" id="{4B7F8BAA-8C36-E674-445D-76BAA1D0B0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31844" y="5098582"/>
            <a:ext cx="625014" cy="6250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Monthly calendar with solid fill">
            <a:extLst>
              <a:ext uri="{FF2B5EF4-FFF2-40B4-BE49-F238E27FC236}">
                <a16:creationId xmlns:a16="http://schemas.microsoft.com/office/drawing/2014/main" id="{98E06C4B-14E6-0EC1-DD4B-746CCCE3C4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24982" y="4185482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Beaker with solid fill">
            <a:extLst>
              <a:ext uri="{FF2B5EF4-FFF2-40B4-BE49-F238E27FC236}">
                <a16:creationId xmlns:a16="http://schemas.microsoft.com/office/drawing/2014/main" id="{494310E1-A1E1-F021-D316-2D865F5E3E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36286" y="2217150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roup with solid fill">
            <a:extLst>
              <a:ext uri="{FF2B5EF4-FFF2-40B4-BE49-F238E27FC236}">
                <a16:creationId xmlns:a16="http://schemas.microsoft.com/office/drawing/2014/main" id="{A0EEE38A-D1ED-D654-6118-99F778242B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85338" y="3093247"/>
            <a:ext cx="742950" cy="742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Rocket with solid fill">
            <a:extLst>
              <a:ext uri="{FF2B5EF4-FFF2-40B4-BE49-F238E27FC236}">
                <a16:creationId xmlns:a16="http://schemas.microsoft.com/office/drawing/2014/main" id="{8C740B61-12F5-58B8-A76E-3A319660A7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53193" y="3177525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Clipboard Checked with solid fill">
            <a:extLst>
              <a:ext uri="{FF2B5EF4-FFF2-40B4-BE49-F238E27FC236}">
                <a16:creationId xmlns:a16="http://schemas.microsoft.com/office/drawing/2014/main" id="{EF0A0A83-20DA-F019-2872-4937613DD3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729155" y="4231114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1DD132E-42D6-413F-9124-DFE30CBE6B9E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3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C8A56E-4FB1-46A1-A621-B3E2B087FD97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2EFF05D-8EB7-460E-B142-D066D80D851D}"/>
              </a:ext>
            </a:extLst>
          </p:cNvPr>
          <p:cNvSpPr txBox="1">
            <a:spLocks/>
          </p:cNvSpPr>
          <p:nvPr/>
        </p:nvSpPr>
        <p:spPr>
          <a:xfrm>
            <a:off x="0" y="176652"/>
            <a:ext cx="6656043" cy="2811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>
                <a:solidFill>
                  <a:schemeClr val="bg1"/>
                </a:solidFill>
                <a:ea typeface="ヒラギノ角ゴ Pro W3"/>
              </a:rPr>
              <a:t>To define the Mars Architecture, </a:t>
            </a:r>
            <a:br>
              <a:rPr lang="en-US" sz="3200">
                <a:solidFill>
                  <a:schemeClr val="bg1"/>
                </a:solidFill>
                <a:ea typeface="ヒラギノ角ゴ Pro W3"/>
              </a:rPr>
            </a:br>
            <a:r>
              <a:rPr lang="en-US" sz="3200">
                <a:solidFill>
                  <a:schemeClr val="bg1"/>
                </a:solidFill>
                <a:ea typeface="ヒラギノ角ゴ Pro W3"/>
              </a:rPr>
              <a:t>we must answer 6 key questions</a:t>
            </a:r>
            <a:endParaRPr lang="en-US" sz="4400">
              <a:solidFill>
                <a:schemeClr val="bg1"/>
              </a:solidFill>
              <a:ea typeface="ヒラギノ角ゴ Pro W3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4BACB2-A896-4F7C-A5F3-37837DD3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Mars Architecture Team Approach</a:t>
            </a:r>
          </a:p>
        </p:txBody>
      </p:sp>
    </p:spTree>
    <p:extLst>
      <p:ext uri="{BB962C8B-B14F-4D97-AF65-F5344CB8AC3E}">
        <p14:creationId xmlns:p14="http://schemas.microsoft.com/office/powerpoint/2010/main" val="381994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EB56-CDDC-4A61-A809-BBD6DCD5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D2734-83BA-4A92-B57D-B1B9195FA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D6BD9-B5A4-4431-959B-ED3619735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8B28D3-EB7F-4DCF-B522-C8B0F4D90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522" y="168437"/>
            <a:ext cx="12417723" cy="6612565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663FF18-056B-4BA9-8894-669A4C22D01A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4A1729-3620-465D-BC88-82D67B21BA91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63935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D6BD9-B5A4-4431-959B-ED3619735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E0407-80D0-405C-9DA9-A35DE9B5D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472" y="156740"/>
            <a:ext cx="12242612" cy="6632680"/>
          </a:xfrm>
          <a:prstGeom prst="rect">
            <a:avLst/>
          </a:prstGeom>
        </p:spPr>
      </p:pic>
      <p:pic>
        <p:nvPicPr>
          <p:cNvPr id="7" name="Graphic 6" descr="Monthly calendar with solid fill">
            <a:extLst>
              <a:ext uri="{FF2B5EF4-FFF2-40B4-BE49-F238E27FC236}">
                <a16:creationId xmlns:a16="http://schemas.microsoft.com/office/drawing/2014/main" id="{175AAFCB-5A55-47F8-8625-7329171BD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004" y="3700076"/>
            <a:ext cx="767316" cy="767316"/>
          </a:xfrm>
          <a:prstGeom prst="rect">
            <a:avLst/>
          </a:prstGeom>
          <a:effectLst/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8949A8D-E499-4516-BA82-8BA430CF8A5E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25D98-9194-4025-93AA-EFCB5FD29EBA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2452493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6B49B6C-F59B-47C2-0941-69A7861E5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89"/>
          <a:stretch/>
        </p:blipFill>
        <p:spPr>
          <a:xfrm>
            <a:off x="-10705" y="913687"/>
            <a:ext cx="12192000" cy="5679156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7C31D65-C2A0-B0A8-67D5-473A1630B4B9}"/>
              </a:ext>
            </a:extLst>
          </p:cNvPr>
          <p:cNvGraphicFramePr/>
          <p:nvPr/>
        </p:nvGraphicFramePr>
        <p:xfrm>
          <a:off x="5001622" y="126140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Graphic 21" descr="World with solid fill">
            <a:extLst>
              <a:ext uri="{FF2B5EF4-FFF2-40B4-BE49-F238E27FC236}">
                <a16:creationId xmlns:a16="http://schemas.microsoft.com/office/drawing/2014/main" id="{4B7F8BAA-8C36-E674-445D-76BAA1D0B0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31844" y="5098582"/>
            <a:ext cx="625014" cy="6250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Monthly calendar with solid fill">
            <a:extLst>
              <a:ext uri="{FF2B5EF4-FFF2-40B4-BE49-F238E27FC236}">
                <a16:creationId xmlns:a16="http://schemas.microsoft.com/office/drawing/2014/main" id="{98E06C4B-14E6-0EC1-DD4B-746CCCE3C4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24982" y="4185482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Beaker with solid fill">
            <a:extLst>
              <a:ext uri="{FF2B5EF4-FFF2-40B4-BE49-F238E27FC236}">
                <a16:creationId xmlns:a16="http://schemas.microsoft.com/office/drawing/2014/main" id="{494310E1-A1E1-F021-D316-2D865F5E3E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36286" y="2217150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roup with solid fill">
            <a:extLst>
              <a:ext uri="{FF2B5EF4-FFF2-40B4-BE49-F238E27FC236}">
                <a16:creationId xmlns:a16="http://schemas.microsoft.com/office/drawing/2014/main" id="{A0EEE38A-D1ED-D654-6118-99F778242BC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85338" y="3093247"/>
            <a:ext cx="742950" cy="742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Rocket with solid fill">
            <a:extLst>
              <a:ext uri="{FF2B5EF4-FFF2-40B4-BE49-F238E27FC236}">
                <a16:creationId xmlns:a16="http://schemas.microsoft.com/office/drawing/2014/main" id="{8C740B61-12F5-58B8-A76E-3A319660A7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53193" y="3177525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Clipboard Checked with solid fill">
            <a:extLst>
              <a:ext uri="{FF2B5EF4-FFF2-40B4-BE49-F238E27FC236}">
                <a16:creationId xmlns:a16="http://schemas.microsoft.com/office/drawing/2014/main" id="{EF0A0A83-20DA-F019-2872-4937613DD3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729155" y="4231114"/>
            <a:ext cx="658672" cy="658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61DD132E-42D6-413F-9124-DFE30CBE6B9E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6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C8A56E-4FB1-46A1-A621-B3E2B087FD97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73E078-79B6-45EA-9981-FB483F2B8514}"/>
              </a:ext>
            </a:extLst>
          </p:cNvPr>
          <p:cNvSpPr txBox="1"/>
          <p:nvPr/>
        </p:nvSpPr>
        <p:spPr>
          <a:xfrm>
            <a:off x="1141510" y="5944288"/>
            <a:ext cx="503189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200"/>
              </a:spcAft>
            </a:pPr>
            <a:r>
              <a:rPr lang="en-US" sz="1400" b="1" i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answers to “Why?” have been defined in the Agency’s Moon-to-Mars Objectives</a:t>
            </a:r>
            <a:endParaRPr lang="en-US" sz="1400" b="1" i="1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EE0389C-A868-465D-9F88-C0DD714B994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5538" y="5231341"/>
            <a:ext cx="1039847" cy="103984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DBD116-2704-4274-A354-CA32AD10C6F7}"/>
              </a:ext>
            </a:extLst>
          </p:cNvPr>
          <p:cNvSpPr txBox="1"/>
          <p:nvPr/>
        </p:nvSpPr>
        <p:spPr>
          <a:xfrm>
            <a:off x="-10705" y="6293126"/>
            <a:ext cx="145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0" u="none" strike="noStrike" baseline="0">
                <a:solidFill>
                  <a:schemeClr val="bg1"/>
                </a:solidFill>
                <a:latin typeface="DIN Condensed"/>
              </a:rPr>
              <a:t>go.nasa.gov/3zzSNhp 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B857B87F-16C7-49C0-AC30-306B6C376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Architecting from the Right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6998EF-4352-4CA8-BB8E-230FBF25C715}"/>
              </a:ext>
            </a:extLst>
          </p:cNvPr>
          <p:cNvCxnSpPr>
            <a:cxnSpLocks/>
          </p:cNvCxnSpPr>
          <p:nvPr/>
        </p:nvCxnSpPr>
        <p:spPr>
          <a:xfrm flipH="1">
            <a:off x="5108878" y="1652296"/>
            <a:ext cx="3223418" cy="1010798"/>
          </a:xfrm>
          <a:prstGeom prst="line">
            <a:avLst/>
          </a:prstGeom>
          <a:ln w="444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Diagram, venn diagram&#10;&#10;Description automatically generated">
            <a:extLst>
              <a:ext uri="{FF2B5EF4-FFF2-40B4-BE49-F238E27FC236}">
                <a16:creationId xmlns:a16="http://schemas.microsoft.com/office/drawing/2014/main" id="{15EE899A-4112-4873-A29E-50EBEE37D2F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1764" y="861121"/>
            <a:ext cx="5151495" cy="504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Mosaic of the Valles Marineris hemisphere of Mars projected into point perspective, a view similar to that which one would see from a spacecraft.">
            <a:extLst>
              <a:ext uri="{FF2B5EF4-FFF2-40B4-BE49-F238E27FC236}">
                <a16:creationId xmlns:a16="http://schemas.microsoft.com/office/drawing/2014/main" id="{65CB140E-34A6-485A-B20D-1F0CE766E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25">
            <a:extLst>
              <a:ext uri="{FF2B5EF4-FFF2-40B4-BE49-F238E27FC236}">
                <a16:creationId xmlns:a16="http://schemas.microsoft.com/office/drawing/2014/main" id="{1F1B1B9D-C000-40BD-B982-C0EB16EB5717}"/>
              </a:ext>
            </a:extLst>
          </p:cNvPr>
          <p:cNvSpPr txBox="1">
            <a:spLocks/>
          </p:cNvSpPr>
          <p:nvPr/>
        </p:nvSpPr>
        <p:spPr>
          <a:xfrm>
            <a:off x="0" y="3139614"/>
            <a:ext cx="12192000" cy="5787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Mars Architecture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347776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7AE404-7DB6-3E4D-8155-CABAE49D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9935" y="6607176"/>
            <a:ext cx="972065" cy="244628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+mn-lt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Chasing_Mars_850_Day_2022_0908">
            <a:hlinkClick r:id="" action="ppaction://media"/>
            <a:extLst>
              <a:ext uri="{FF2B5EF4-FFF2-40B4-BE49-F238E27FC236}">
                <a16:creationId xmlns:a16="http://schemas.microsoft.com/office/drawing/2014/main" id="{298EABBC-5DDF-42D0-930A-463B4C3C36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C1A75E-A28E-4E41-9B15-DD5578FD0708}"/>
              </a:ext>
            </a:extLst>
          </p:cNvPr>
          <p:cNvSpPr txBox="1"/>
          <p:nvPr/>
        </p:nvSpPr>
        <p:spPr>
          <a:xfrm>
            <a:off x="147367" y="6061356"/>
            <a:ext cx="1172116" cy="307777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1EC154-B7F0-4EE6-9E96-E0969C4F1C2A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380665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9">
            <a:extLst>
              <a:ext uri="{FF2B5EF4-FFF2-40B4-BE49-F238E27FC236}">
                <a16:creationId xmlns:a16="http://schemas.microsoft.com/office/drawing/2014/main" id="{B9861EC4-43B4-474A-ADAA-D28C3FA37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87" y="2139948"/>
            <a:ext cx="11637830" cy="1115828"/>
          </a:xfrm>
          <a:prstGeom prst="rect">
            <a:avLst/>
          </a:prstGeom>
          <a:ln>
            <a:noFill/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978F37E-8D83-4CCB-91E7-F1881D93CBAB}"/>
              </a:ext>
            </a:extLst>
          </p:cNvPr>
          <p:cNvSpPr txBox="1"/>
          <p:nvPr/>
        </p:nvSpPr>
        <p:spPr>
          <a:xfrm>
            <a:off x="308511" y="1126665"/>
            <a:ext cx="2309455" cy="996225"/>
          </a:xfrm>
          <a:prstGeom prst="rect">
            <a:avLst/>
          </a:prstGeom>
          <a:solidFill>
            <a:srgbClr val="F29922"/>
          </a:solidFill>
        </p:spPr>
        <p:txBody>
          <a:bodyPr wrap="square" lIns="72189" tIns="36095" rIns="72189" bIns="36095" rtlCol="0" anchor="t">
            <a:spAutoFit/>
          </a:bodyPr>
          <a:lstStyle/>
          <a:p>
            <a:pPr algn="ctr"/>
            <a:r>
              <a:rPr lang="en-US" sz="2000" b="1">
                <a:latin typeface="Arial"/>
                <a:cs typeface="Arial"/>
              </a:rPr>
              <a:t>Mars is </a:t>
            </a:r>
            <a:r>
              <a:rPr lang="en-US" sz="2000" b="1" i="1" u="dbl">
                <a:latin typeface="Arial"/>
                <a:cs typeface="Arial"/>
              </a:rPr>
              <a:t>much</a:t>
            </a:r>
            <a:r>
              <a:rPr lang="en-US" sz="2000" b="1">
                <a:latin typeface="Arial"/>
                <a:cs typeface="Arial"/>
              </a:rPr>
              <a:t> farther from Earth than the Moon is</a:t>
            </a:r>
          </a:p>
        </p:txBody>
      </p:sp>
      <p:graphicFrame>
        <p:nvGraphicFramePr>
          <p:cNvPr id="30" name="Table 8">
            <a:extLst>
              <a:ext uri="{FF2B5EF4-FFF2-40B4-BE49-F238E27FC236}">
                <a16:creationId xmlns:a16="http://schemas.microsoft.com/office/drawing/2014/main" id="{6F1A7B33-80E1-481B-B800-C966B6A41B1E}"/>
              </a:ext>
            </a:extLst>
          </p:cNvPr>
          <p:cNvGraphicFramePr>
            <a:graphicFrameLocks/>
          </p:cNvGraphicFramePr>
          <p:nvPr/>
        </p:nvGraphicFramePr>
        <p:xfrm>
          <a:off x="2836131" y="1075702"/>
          <a:ext cx="9136709" cy="109814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00025">
                  <a:extLst>
                    <a:ext uri="{9D8B030D-6E8A-4147-A177-3AD203B41FA5}">
                      <a16:colId xmlns:a16="http://schemas.microsoft.com/office/drawing/2014/main" val="2213414036"/>
                    </a:ext>
                  </a:extLst>
                </a:gridCol>
                <a:gridCol w="1715672">
                  <a:extLst>
                    <a:ext uri="{9D8B030D-6E8A-4147-A177-3AD203B41FA5}">
                      <a16:colId xmlns:a16="http://schemas.microsoft.com/office/drawing/2014/main" val="2290868978"/>
                    </a:ext>
                  </a:extLst>
                </a:gridCol>
                <a:gridCol w="2118808">
                  <a:extLst>
                    <a:ext uri="{9D8B030D-6E8A-4147-A177-3AD203B41FA5}">
                      <a16:colId xmlns:a16="http://schemas.microsoft.com/office/drawing/2014/main" val="3816032664"/>
                    </a:ext>
                  </a:extLst>
                </a:gridCol>
                <a:gridCol w="2700073">
                  <a:extLst>
                    <a:ext uri="{9D8B030D-6E8A-4147-A177-3AD203B41FA5}">
                      <a16:colId xmlns:a16="http://schemas.microsoft.com/office/drawing/2014/main" val="1779032068"/>
                    </a:ext>
                  </a:extLst>
                </a:gridCol>
                <a:gridCol w="1702131">
                  <a:extLst>
                    <a:ext uri="{9D8B030D-6E8A-4147-A177-3AD203B41FA5}">
                      <a16:colId xmlns:a16="http://schemas.microsoft.com/office/drawing/2014/main" val="3581937596"/>
                    </a:ext>
                  </a:extLst>
                </a:gridCol>
              </a:tblGrid>
              <a:tr h="5490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Closest Approach to Earth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Farthest Distance from Earth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Typical Round-Trip “Odometer” Reading</a:t>
                      </a: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Round-trip Duration</a:t>
                      </a: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111650"/>
                  </a:ext>
                </a:extLst>
              </a:tr>
              <a:tr h="2745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Moon</a:t>
                      </a:r>
                      <a:endParaRPr lang="en-US" sz="16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360,000 km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405,000 km</a:t>
                      </a:r>
                      <a:endParaRPr lang="en-US" sz="16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1,900,000 km</a:t>
                      </a: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Weeks</a:t>
                      </a: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355616"/>
                  </a:ext>
                </a:extLst>
              </a:tr>
              <a:tr h="2745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Mars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9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54,600,000 km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9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400,000,000 km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9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1,800,000,000 km</a:t>
                      </a: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9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31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</a:t>
                      </a:r>
                    </a:p>
                  </a:txBody>
                  <a:tcPr marL="54142" marR="541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9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172764"/>
                  </a:ext>
                </a:extLst>
              </a:tr>
            </a:tbl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CE5344ED-5BF6-4EE7-8A8E-29841EF89BD3}"/>
              </a:ext>
            </a:extLst>
          </p:cNvPr>
          <p:cNvSpPr/>
          <p:nvPr/>
        </p:nvSpPr>
        <p:spPr>
          <a:xfrm>
            <a:off x="62087" y="3667740"/>
            <a:ext cx="4408861" cy="646331"/>
          </a:xfrm>
          <a:prstGeom prst="rect">
            <a:avLst/>
          </a:prstGeom>
          <a:solidFill>
            <a:srgbClr val="F299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Arial"/>
                <a:cs typeface="Arial"/>
              </a:rPr>
              <a:t>Mars is so far from home there is no way to abort quickly to Earth</a:t>
            </a: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 </a:t>
            </a:r>
            <a:endParaRPr lang="en-US" sz="2000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FBB5F20-01FD-40DA-982D-74BA80C7A487}"/>
              </a:ext>
            </a:extLst>
          </p:cNvPr>
          <p:cNvSpPr txBox="1"/>
          <p:nvPr/>
        </p:nvSpPr>
        <p:spPr>
          <a:xfrm>
            <a:off x="55964" y="4424939"/>
            <a:ext cx="43243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045" lvl="1" indent="-233045" algn="ctr"/>
            <a:r>
              <a:rPr lang="en-US" sz="1800">
                <a:latin typeface="Helvetica" panose="020B0604020202020204" pitchFamily="34" charset="0"/>
                <a:ea typeface="ヒラギノ角ゴ Pro W3"/>
                <a:cs typeface="Helvetica" panose="020B0604020202020204" pitchFamily="34" charset="0"/>
              </a:rPr>
              <a:t>Mars missions will be at least </a:t>
            </a:r>
          </a:p>
          <a:p>
            <a:pPr marL="233045" lvl="1" indent="-233045" algn="ctr"/>
            <a:r>
              <a:rPr lang="en-US" sz="1800" b="1" u="sng">
                <a:latin typeface="Helvetica" panose="020B0604020202020204" pitchFamily="34" charset="0"/>
                <a:ea typeface="ヒラギノ角ゴ Pro W3"/>
                <a:cs typeface="Helvetica" panose="020B0604020202020204" pitchFamily="34" charset="0"/>
              </a:rPr>
              <a:t>twice as long as our longest duration </a:t>
            </a:r>
            <a:r>
              <a:rPr lang="en-US" sz="1800">
                <a:latin typeface="Helvetica" panose="020B0604020202020204" pitchFamily="34" charset="0"/>
                <a:ea typeface="ヒラギノ角ゴ Pro W3"/>
                <a:cs typeface="Helvetica" panose="020B0604020202020204" pitchFamily="34" charset="0"/>
              </a:rPr>
              <a:t>experience base   </a:t>
            </a:r>
          </a:p>
          <a:p>
            <a:pPr marL="233045" lvl="1" indent="-233045" algn="ctr"/>
            <a:endParaRPr lang="en-US">
              <a:latin typeface="Helvetica" panose="020B0604020202020204" pitchFamily="34" charset="0"/>
              <a:ea typeface="ヒラギノ角ゴ Pro W3"/>
              <a:cs typeface="Helvetica" panose="020B0604020202020204" pitchFamily="34" charset="0"/>
            </a:endParaRPr>
          </a:p>
          <a:p>
            <a:pPr marL="233045" lvl="1" indent="-233045" algn="ctr"/>
            <a:r>
              <a:rPr lang="en-US" sz="1800" b="1" i="1" u="sng">
                <a:latin typeface="Helvetica" panose="020B0604020202020204" pitchFamily="34" charset="0"/>
                <a:ea typeface="ヒラギノ角ゴ Pro W3"/>
                <a:cs typeface="Helvetica" panose="020B0604020202020204" pitchFamily="34" charset="0"/>
              </a:rPr>
              <a:t>Pack for a long trip: </a:t>
            </a:r>
          </a:p>
          <a:p>
            <a:pPr marL="233045" lvl="1" indent="-233045" algn="ctr"/>
            <a:r>
              <a:rPr lang="en-US" sz="1800" i="1">
                <a:latin typeface="Helvetica" panose="020B0604020202020204" pitchFamily="34" charset="0"/>
                <a:ea typeface="ヒラギノ角ゴ Pro W3"/>
                <a:cs typeface="Helvetica" panose="020B0604020202020204" pitchFamily="34" charset="0"/>
              </a:rPr>
              <a:t>on-demand resupply is not possible</a:t>
            </a:r>
            <a:endParaRPr lang="en-US" i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0FB700-71D5-4BDE-AEBB-8B0AD457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How/When – Mars Distance Considerations</a:t>
            </a:r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60A8D431-499C-4105-BE12-7489264BCC67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9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9D3818-4460-4876-BD22-BB10A436CF28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D74770B-062B-40ED-A49C-AF85FEC37F66}"/>
              </a:ext>
            </a:extLst>
          </p:cNvPr>
          <p:cNvGrpSpPr/>
          <p:nvPr/>
        </p:nvGrpSpPr>
        <p:grpSpPr>
          <a:xfrm>
            <a:off x="4683690" y="3616779"/>
            <a:ext cx="7546410" cy="3361016"/>
            <a:chOff x="334963" y="1240613"/>
            <a:chExt cx="11808975" cy="5090601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F68E7AD-9923-4274-915C-7AC6DE07618E}"/>
                </a:ext>
              </a:extLst>
            </p:cNvPr>
            <p:cNvCxnSpPr>
              <a:cxnSpLocks/>
            </p:cNvCxnSpPr>
            <p:nvPr/>
          </p:nvCxnSpPr>
          <p:spPr>
            <a:xfrm>
              <a:off x="1755881" y="5849015"/>
              <a:ext cx="911586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332BE05-CD04-493E-8C74-E4DBC0128C65}"/>
                </a:ext>
              </a:extLst>
            </p:cNvPr>
            <p:cNvGrpSpPr/>
            <p:nvPr/>
          </p:nvGrpSpPr>
          <p:grpSpPr>
            <a:xfrm>
              <a:off x="334963" y="1240613"/>
              <a:ext cx="11808975" cy="5090601"/>
              <a:chOff x="334963" y="1240613"/>
              <a:chExt cx="11808975" cy="5090601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A8D2AD5B-6B40-43F9-B947-C27DEF823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4963" y="1240613"/>
                <a:ext cx="11808975" cy="5090601"/>
              </a:xfrm>
              <a:prstGeom prst="rect">
                <a:avLst/>
              </a:prstGeom>
            </p:spPr>
          </p:pic>
          <p:pic>
            <p:nvPicPr>
              <p:cNvPr id="43" name="Picture 6" descr="How big is Earth? | Space">
                <a:extLst>
                  <a:ext uri="{FF2B5EF4-FFF2-40B4-BE49-F238E27FC236}">
                    <a16:creationId xmlns:a16="http://schemas.microsoft.com/office/drawing/2014/main" id="{3268F76D-D211-498F-B229-86B97A32C3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68" t="5247" r="6604" b="5247"/>
              <a:stretch/>
            </p:blipFill>
            <p:spPr bwMode="auto">
              <a:xfrm>
                <a:off x="3271288" y="4229496"/>
                <a:ext cx="264884" cy="274320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43" descr="Press Release: Viasat to deliver near-earth comms for NASA's CSP -Runway  Girl">
                <a:extLst>
                  <a:ext uri="{FF2B5EF4-FFF2-40B4-BE49-F238E27FC236}">
                    <a16:creationId xmlns:a16="http://schemas.microsoft.com/office/drawing/2014/main" id="{280DD5D2-39A1-4469-83A7-E357A31AC1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097733">
                <a:off x="3425058" y="4249131"/>
                <a:ext cx="538372" cy="2691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CCE430E5-9CD4-4178-9352-8255C86184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58519" b="88889" l="70000" r="82656">
                            <a14:foregroundMark x1="71146" y1="59907" x2="70052" y2="73519"/>
                            <a14:foregroundMark x1="77448" y1="58611" x2="80156" y2="58611"/>
                            <a14:foregroundMark x1="80885" y1="64907" x2="81250" y2="74074"/>
                            <a14:foregroundMark x1="81302" y1="64537" x2="81927" y2="68796"/>
                            <a14:foregroundMark x1="72708" y1="61759" x2="72708" y2="66204"/>
                            <a14:foregroundMark x1="75208" y1="85556" x2="75573" y2="87593"/>
                            <a14:foregroundMark x1="76771" y1="86944" x2="77188" y2="85278"/>
                            <a14:foregroundMark x1="71354" y1="73333" x2="71250" y2="78056"/>
                            <a14:foregroundMark x1="79740" y1="85926" x2="79531" y2="87870"/>
                            <a14:foregroundMark x1="80885" y1="77500" x2="81302" y2="82037"/>
                            <a14:foregroundMark x1="81979" y1="76389" x2="81979" y2="80278"/>
                            <a14:foregroundMark x1="81979" y1="80278" x2="80833" y2="81204"/>
                            <a14:foregroundMark x1="82135" y1="76852" x2="81823" y2="76852"/>
                            <a14:foregroundMark x1="81771" y1="76852" x2="81615" y2="79722"/>
                            <a14:foregroundMark x1="82656" y1="76852" x2="82552" y2="81667"/>
                            <a14:foregroundMark x1="82292" y1="79630" x2="81667" y2="82315"/>
                            <a14:foregroundMark x1="71563" y1="85556" x2="71354" y2="86759"/>
                            <a14:foregroundMark x1="71667" y1="85278" x2="71771" y2="86852"/>
                            <a14:foregroundMark x1="77552" y1="85093" x2="77656" y2="87500"/>
                            <a14:backgroundMark x1="78354" y1="87404" x2="78438" y2="89630"/>
                            <a14:backgroundMark x1="78073" y1="80000" x2="78262" y2="84996"/>
                          </a14:backgroundRemoval>
                        </a14:imgEffect>
                      </a14:imgLayer>
                    </a14:imgProps>
                  </a:ext>
                </a:extLst>
              </a:blip>
              <a:srcRect l="69163" t="56615" r="17222" b="9404"/>
              <a:stretch/>
            </p:blipFill>
            <p:spPr>
              <a:xfrm>
                <a:off x="4888342" y="4716644"/>
                <a:ext cx="569636" cy="799685"/>
              </a:xfrm>
              <a:prstGeom prst="rect">
                <a:avLst/>
              </a:prstGeom>
            </p:spPr>
          </p:pic>
        </p:grpSp>
      </p:grp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2027679-0451-4A52-BD2C-481594099E1D}"/>
              </a:ext>
            </a:extLst>
          </p:cNvPr>
          <p:cNvSpPr/>
          <p:nvPr/>
        </p:nvSpPr>
        <p:spPr>
          <a:xfrm>
            <a:off x="8071802" y="4597191"/>
            <a:ext cx="1683096" cy="104550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~35-40 Minutes Roundtrip Delay when Crew is at Mars</a:t>
            </a: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D864BB57-0C42-4EAA-B869-2AD07BC90683}"/>
              </a:ext>
            </a:extLst>
          </p:cNvPr>
          <p:cNvSpPr/>
          <p:nvPr/>
        </p:nvSpPr>
        <p:spPr>
          <a:xfrm rot="12951631">
            <a:off x="7816168" y="4471202"/>
            <a:ext cx="295685" cy="195799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780DC3D4-E9B4-47C6-B91D-9FF7C24D5A38}"/>
              </a:ext>
            </a:extLst>
          </p:cNvPr>
          <p:cNvSpPr/>
          <p:nvPr/>
        </p:nvSpPr>
        <p:spPr>
          <a:xfrm rot="8499684">
            <a:off x="7811045" y="5671607"/>
            <a:ext cx="325262" cy="177415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05578B4-B849-4841-BAA7-BAAF524C3378}"/>
              </a:ext>
            </a:extLst>
          </p:cNvPr>
          <p:cNvSpPr/>
          <p:nvPr/>
        </p:nvSpPr>
        <p:spPr>
          <a:xfrm>
            <a:off x="4783112" y="3278682"/>
            <a:ext cx="7355548" cy="331901"/>
          </a:xfrm>
          <a:prstGeom prst="rect">
            <a:avLst/>
          </a:prstGeom>
          <a:solidFill>
            <a:srgbClr val="F299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Communications delay is proportional to how far away from Earth we are</a:t>
            </a:r>
          </a:p>
        </p:txBody>
      </p:sp>
    </p:spTree>
    <p:extLst>
      <p:ext uri="{BB962C8B-B14F-4D97-AF65-F5344CB8AC3E}">
        <p14:creationId xmlns:p14="http://schemas.microsoft.com/office/powerpoint/2010/main" val="27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47662-7D5C-40FF-8242-9358E22AA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– Transportation Considerations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7F01C8-5C5E-4F0F-A090-C5E56956F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19" y="1435794"/>
            <a:ext cx="10393612" cy="52306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CD8194-52E1-445F-890A-69813D37007D}"/>
              </a:ext>
            </a:extLst>
          </p:cNvPr>
          <p:cNvSpPr txBox="1"/>
          <p:nvPr/>
        </p:nvSpPr>
        <p:spPr>
          <a:xfrm>
            <a:off x="832519" y="1085512"/>
            <a:ext cx="1062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74625" algn="l"/>
              </a:tabLst>
            </a:pP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Trade space includes 4 transportation options, 2 lander options, and a range of surface systems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6B6D4CB-E753-4E04-AF9C-57E35D604E18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7466D9-397D-4876-A655-334F6884CDA8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3199925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AF9FE10-0A19-4B0B-87A3-ABF9315605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3"/>
          <a:stretch/>
        </p:blipFill>
        <p:spPr>
          <a:xfrm>
            <a:off x="6746469" y="1194958"/>
            <a:ext cx="5237264" cy="47266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0C6D6B-50AF-476E-A199-4F3D296937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87"/>
          <a:stretch/>
        </p:blipFill>
        <p:spPr>
          <a:xfrm>
            <a:off x="1343644" y="1194958"/>
            <a:ext cx="5410448" cy="4726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DE37A9-D588-4E02-9DB2-95682598FD32}"/>
              </a:ext>
            </a:extLst>
          </p:cNvPr>
          <p:cNvSpPr txBox="1"/>
          <p:nvPr/>
        </p:nvSpPr>
        <p:spPr>
          <a:xfrm>
            <a:off x="1738746" y="1255758"/>
            <a:ext cx="4488872" cy="18466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latin typeface="Arial"/>
                <a:cs typeface="Arial"/>
              </a:rPr>
              <a:t>Minimum Energy Long-Stay Class, ~ 3 Years Roundtrip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09669D23-14A9-48FD-B009-6A22EBBF30F3}"/>
              </a:ext>
            </a:extLst>
          </p:cNvPr>
          <p:cNvSpPr/>
          <p:nvPr/>
        </p:nvSpPr>
        <p:spPr>
          <a:xfrm>
            <a:off x="1145523" y="1356360"/>
            <a:ext cx="236220" cy="31013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EF6CF-1EBC-4DE0-B168-90CFDDBE17DB}"/>
              </a:ext>
            </a:extLst>
          </p:cNvPr>
          <p:cNvSpPr txBox="1"/>
          <p:nvPr/>
        </p:nvSpPr>
        <p:spPr>
          <a:xfrm>
            <a:off x="-80022" y="1172576"/>
            <a:ext cx="13665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Increasing Energy = Exponential Increase in Mass Required</a:t>
            </a:r>
          </a:p>
          <a:p>
            <a:pPr algn="ctr"/>
            <a:endParaRPr lang="en-US" sz="1400"/>
          </a:p>
          <a:p>
            <a:pPr algn="ctr"/>
            <a:endParaRPr lang="en-US" sz="1400"/>
          </a:p>
          <a:p>
            <a:pPr algn="ctr"/>
            <a:r>
              <a:rPr lang="en-US" sz="1400"/>
              <a:t>Multiple ISS Mass Needed </a:t>
            </a:r>
          </a:p>
          <a:p>
            <a:pPr algn="ctr"/>
            <a:r>
              <a:rPr lang="en-US" sz="1400"/>
              <a:t>For Higher Energy Missions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4614FEE-0F2C-4BB0-A9BE-D4977031B1B7}"/>
              </a:ext>
            </a:extLst>
          </p:cNvPr>
          <p:cNvGrpSpPr/>
          <p:nvPr/>
        </p:nvGrpSpPr>
        <p:grpSpPr>
          <a:xfrm>
            <a:off x="1901230" y="4780241"/>
            <a:ext cx="3985385" cy="242874"/>
            <a:chOff x="1901230" y="5161242"/>
            <a:chExt cx="3985385" cy="242874"/>
          </a:xfrm>
        </p:grpSpPr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FD29EA0C-D327-404C-AC49-D9E85F224498}"/>
                </a:ext>
              </a:extLst>
            </p:cNvPr>
            <p:cNvSpPr/>
            <p:nvPr/>
          </p:nvSpPr>
          <p:spPr>
            <a:xfrm rot="16200000">
              <a:off x="2090928" y="4971544"/>
              <a:ext cx="241598" cy="620993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7E7A6F94-3FD9-49BF-9216-B5A4E2EC1E93}"/>
                </a:ext>
              </a:extLst>
            </p:cNvPr>
            <p:cNvSpPr/>
            <p:nvPr/>
          </p:nvSpPr>
          <p:spPr>
            <a:xfrm rot="16200000">
              <a:off x="2683366" y="5001378"/>
              <a:ext cx="241598" cy="563878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Left Brace 11">
              <a:extLst>
                <a:ext uri="{FF2B5EF4-FFF2-40B4-BE49-F238E27FC236}">
                  <a16:creationId xmlns:a16="http://schemas.microsoft.com/office/drawing/2014/main" id="{4640C28C-EBEB-43DF-A907-30BDA3BA97D2}"/>
                </a:ext>
              </a:extLst>
            </p:cNvPr>
            <p:cNvSpPr/>
            <p:nvPr/>
          </p:nvSpPr>
          <p:spPr>
            <a:xfrm rot="16200000">
              <a:off x="3240951" y="5001378"/>
              <a:ext cx="241598" cy="563878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AB17804E-354D-4FFB-A4B8-23AB1506FA31}"/>
                </a:ext>
              </a:extLst>
            </p:cNvPr>
            <p:cNvSpPr/>
            <p:nvPr/>
          </p:nvSpPr>
          <p:spPr>
            <a:xfrm rot="16200000">
              <a:off x="3804829" y="5001378"/>
              <a:ext cx="241598" cy="563878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19787C3E-699C-4F11-8C8A-EB8D6417EF0A}"/>
                </a:ext>
              </a:extLst>
            </p:cNvPr>
            <p:cNvSpPr/>
            <p:nvPr/>
          </p:nvSpPr>
          <p:spPr>
            <a:xfrm rot="16200000">
              <a:off x="4362414" y="5001378"/>
              <a:ext cx="241598" cy="563878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7AEF6C4F-003F-4711-BB4B-13BBE79CABBC}"/>
                </a:ext>
              </a:extLst>
            </p:cNvPr>
            <p:cNvSpPr/>
            <p:nvPr/>
          </p:nvSpPr>
          <p:spPr>
            <a:xfrm rot="16200000">
              <a:off x="4919999" y="5001378"/>
              <a:ext cx="241598" cy="563878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7A0EBB03-3F0C-4D4A-9DE9-4943A21F8DE1}"/>
                </a:ext>
              </a:extLst>
            </p:cNvPr>
            <p:cNvSpPr/>
            <p:nvPr/>
          </p:nvSpPr>
          <p:spPr>
            <a:xfrm rot="16200000">
              <a:off x="5483877" y="5001378"/>
              <a:ext cx="241598" cy="563878"/>
            </a:xfrm>
            <a:prstGeom prst="leftBrac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632BD2B-4DA4-43BE-AB83-0EB622321DA8}"/>
              </a:ext>
            </a:extLst>
          </p:cNvPr>
          <p:cNvSpPr txBox="1"/>
          <p:nvPr/>
        </p:nvSpPr>
        <p:spPr>
          <a:xfrm>
            <a:off x="7136823" y="1255025"/>
            <a:ext cx="4549486" cy="18466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latin typeface="Arial"/>
                <a:cs typeface="Arial"/>
              </a:rPr>
              <a:t>High Energy Short-Stay Class, ~ 2 Years Roundtrip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136B6C2-99B6-4D78-AB63-B45B037DF91D}"/>
              </a:ext>
            </a:extLst>
          </p:cNvPr>
          <p:cNvSpPr/>
          <p:nvPr/>
        </p:nvSpPr>
        <p:spPr>
          <a:xfrm>
            <a:off x="1693719" y="5095867"/>
            <a:ext cx="4488872" cy="4137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200"/>
              <a:t>Roundtrip mission opportunities are available every 2-ish years, Long-Stay at Mars vicinity to await optimal return planetary alignment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59DCF74-0259-40CB-A073-472E992E0053}"/>
              </a:ext>
            </a:extLst>
          </p:cNvPr>
          <p:cNvSpPr/>
          <p:nvPr/>
        </p:nvSpPr>
        <p:spPr>
          <a:xfrm>
            <a:off x="7554192" y="3962306"/>
            <a:ext cx="3958936" cy="56813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200">
                <a:solidFill>
                  <a:sysClr val="windowText" lastClr="000000"/>
                </a:solidFill>
              </a:rPr>
              <a:t>Higher energy missions aimed at reducing total trip time also means shorter Mars vicinity stay time, and variation to energy need is much higher, meaning more challenging to plan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E53D04-4EC3-4D07-B61C-1500B2ECFB6A}"/>
              </a:ext>
            </a:extLst>
          </p:cNvPr>
          <p:cNvCxnSpPr/>
          <p:nvPr/>
        </p:nvCxnSpPr>
        <p:spPr>
          <a:xfrm flipH="1" flipV="1">
            <a:off x="9102436" y="2951135"/>
            <a:ext cx="173182" cy="32558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1C16007-8019-4D4D-A4C6-6128831FDC0A}"/>
              </a:ext>
            </a:extLst>
          </p:cNvPr>
          <p:cNvSpPr txBox="1"/>
          <p:nvPr/>
        </p:nvSpPr>
        <p:spPr>
          <a:xfrm>
            <a:off x="8892887" y="3276717"/>
            <a:ext cx="1281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7030A0"/>
                </a:solidFill>
              </a:rPr>
              <a:t>2039 Example from the Video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C2E1C8-5C64-4388-9163-333F96BC3274}"/>
              </a:ext>
            </a:extLst>
          </p:cNvPr>
          <p:cNvSpPr/>
          <p:nvPr/>
        </p:nvSpPr>
        <p:spPr>
          <a:xfrm>
            <a:off x="1572491" y="5953991"/>
            <a:ext cx="10183091" cy="6935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“When”</a:t>
            </a:r>
            <a:r>
              <a:rPr lang="en-US"/>
              <a:t> is a very complicated decision to address. </a:t>
            </a:r>
          </a:p>
          <a:p>
            <a:r>
              <a:rPr lang="en-US" sz="1400" i="1"/>
              <a:t>What are the acceptable roundtrip duration? 			What are the Surface Cargo pre-deployment needs?</a:t>
            </a:r>
            <a:br>
              <a:rPr lang="en-US" sz="1400" i="1"/>
            </a:br>
            <a:r>
              <a:rPr lang="en-US" sz="1400" i="1"/>
              <a:t>How many rockets do we have and how often can we launch them? 	What is the performance of the transportation system? </a:t>
            </a:r>
            <a:endParaRPr lang="en-US" i="1"/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20CC6CE7-D26A-4D31-95E1-6E403C3A4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– Mission Opportunity Considerations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B46F2CA4-5853-4AA9-9D91-DCEB5B657FEC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11</a:t>
            </a:fld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EE79AD-F162-43F7-B49F-458B3AC2329E}"/>
              </a:ext>
            </a:extLst>
          </p:cNvPr>
          <p:cNvSpPr txBox="1"/>
          <p:nvPr/>
        </p:nvSpPr>
        <p:spPr>
          <a:xfrm>
            <a:off x="10143" y="6647541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269133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4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8B653C-9D1A-4A28-B786-CBFF06DF56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67" t="48270" r="-1"/>
          <a:stretch/>
        </p:blipFill>
        <p:spPr>
          <a:xfrm>
            <a:off x="6875" y="932785"/>
            <a:ext cx="12185125" cy="5541002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22A7CA-7CA8-4571-B909-47ECCE8E7E18}"/>
              </a:ext>
            </a:extLst>
          </p:cNvPr>
          <p:cNvSpPr/>
          <p:nvPr/>
        </p:nvSpPr>
        <p:spPr>
          <a:xfrm>
            <a:off x="4916191" y="4642728"/>
            <a:ext cx="3500099" cy="1194785"/>
          </a:xfrm>
          <a:prstGeom prst="rect">
            <a:avLst/>
          </a:prstGeom>
          <a:solidFill>
            <a:srgbClr val="F299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There may be no surface habitat in a </a:t>
            </a:r>
            <a:r>
              <a:rPr lang="en-US" i="1" dirty="0">
                <a:solidFill>
                  <a:schemeClr val="tx1"/>
                </a:solidFill>
                <a:latin typeface="Arial"/>
                <a:cs typeface="Arial"/>
              </a:rPr>
              <a:t>short-stay, first mission architecture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: 2 crew could live in a pressurized rover for 30 sols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4862A1-A5EB-4395-B1A9-D2AFDCC9B26D}"/>
              </a:ext>
            </a:extLst>
          </p:cNvPr>
          <p:cNvSpPr/>
          <p:nvPr/>
        </p:nvSpPr>
        <p:spPr bwMode="auto">
          <a:xfrm>
            <a:off x="8973867" y="3506292"/>
            <a:ext cx="3219397" cy="80095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3ACECF-A9D6-4937-B180-5A49B46E7CBF}"/>
              </a:ext>
            </a:extLst>
          </p:cNvPr>
          <p:cNvSpPr txBox="1"/>
          <p:nvPr/>
        </p:nvSpPr>
        <p:spPr bwMode="auto">
          <a:xfrm>
            <a:off x="9061632" y="3603919"/>
            <a:ext cx="208479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Reduced visibility,</a:t>
            </a: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solar energy disruption, material abrasion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46D6A3-DF9F-4946-BDEE-2578BDF064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58"/>
          <a:stretch/>
        </p:blipFill>
        <p:spPr>
          <a:xfrm>
            <a:off x="11198088" y="3561869"/>
            <a:ext cx="995177" cy="745374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65ADA47-A3E8-4428-9A6F-281FDE9C7E29}"/>
              </a:ext>
            </a:extLst>
          </p:cNvPr>
          <p:cNvSpPr/>
          <p:nvPr/>
        </p:nvSpPr>
        <p:spPr bwMode="auto">
          <a:xfrm>
            <a:off x="8973869" y="3506292"/>
            <a:ext cx="3219396" cy="8018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0E05A4-2E55-4386-BBA1-C00F71F7C3FC}"/>
              </a:ext>
            </a:extLst>
          </p:cNvPr>
          <p:cNvSpPr/>
          <p:nvPr/>
        </p:nvSpPr>
        <p:spPr>
          <a:xfrm>
            <a:off x="8973868" y="3256452"/>
            <a:ext cx="3219396" cy="305417"/>
          </a:xfrm>
          <a:prstGeom prst="rect">
            <a:avLst/>
          </a:prstGeom>
          <a:solidFill>
            <a:srgbClr val="E56C0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322AB-BAF5-44D1-AB17-F077BEAAC29E}"/>
              </a:ext>
            </a:extLst>
          </p:cNvPr>
          <p:cNvSpPr txBox="1"/>
          <p:nvPr/>
        </p:nvSpPr>
        <p:spPr>
          <a:xfrm>
            <a:off x="9058207" y="3255195"/>
            <a:ext cx="3003259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DUST STORMS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A3AE86-FB58-4EBD-956B-FF634F00AD6F}"/>
              </a:ext>
            </a:extLst>
          </p:cNvPr>
          <p:cNvSpPr/>
          <p:nvPr/>
        </p:nvSpPr>
        <p:spPr bwMode="auto">
          <a:xfrm>
            <a:off x="0" y="3340795"/>
            <a:ext cx="3219397" cy="80095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93756B-BF51-4EF7-B2C2-2BEA88F4B1A6}"/>
              </a:ext>
            </a:extLst>
          </p:cNvPr>
          <p:cNvSpPr txBox="1"/>
          <p:nvPr/>
        </p:nvSpPr>
        <p:spPr bwMode="auto">
          <a:xfrm>
            <a:off x="87765" y="3424672"/>
            <a:ext cx="203054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Sand traps, dramatic elevation changes, line of sight comm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4FFE632-995E-404E-B5D2-DD987F275F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24"/>
          <a:stretch/>
        </p:blipFill>
        <p:spPr>
          <a:xfrm>
            <a:off x="2224220" y="3396373"/>
            <a:ext cx="995177" cy="7453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8240E1A-094B-47C7-A73C-7D896F4E3C77}"/>
              </a:ext>
            </a:extLst>
          </p:cNvPr>
          <p:cNvSpPr/>
          <p:nvPr/>
        </p:nvSpPr>
        <p:spPr bwMode="auto">
          <a:xfrm>
            <a:off x="2" y="3340795"/>
            <a:ext cx="3219396" cy="8018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7FCCF2-69B0-4F93-B409-D211766290FF}"/>
              </a:ext>
            </a:extLst>
          </p:cNvPr>
          <p:cNvSpPr/>
          <p:nvPr/>
        </p:nvSpPr>
        <p:spPr>
          <a:xfrm>
            <a:off x="1" y="3090955"/>
            <a:ext cx="3219396" cy="305417"/>
          </a:xfrm>
          <a:prstGeom prst="rect">
            <a:avLst/>
          </a:prstGeom>
          <a:solidFill>
            <a:srgbClr val="E56C0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F70A92-132C-4381-ADC7-4B4C913008AC}"/>
              </a:ext>
            </a:extLst>
          </p:cNvPr>
          <p:cNvSpPr txBox="1"/>
          <p:nvPr/>
        </p:nvSpPr>
        <p:spPr>
          <a:xfrm>
            <a:off x="84340" y="3089698"/>
            <a:ext cx="30032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TERRAIN HAZARDS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0049D6-31F0-45D0-B0DE-4212CFD3E07C}"/>
              </a:ext>
            </a:extLst>
          </p:cNvPr>
          <p:cNvSpPr/>
          <p:nvPr/>
        </p:nvSpPr>
        <p:spPr bwMode="auto">
          <a:xfrm>
            <a:off x="0" y="4447763"/>
            <a:ext cx="3219397" cy="80095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A5B3C6-F675-4D3E-880C-A4BC9FE80D06}"/>
              </a:ext>
            </a:extLst>
          </p:cNvPr>
          <p:cNvSpPr txBox="1"/>
          <p:nvPr/>
        </p:nvSpPr>
        <p:spPr bwMode="auto">
          <a:xfrm>
            <a:off x="87765" y="4545390"/>
            <a:ext cx="203054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Protect science fro</a:t>
            </a:r>
            <a:r>
              <a:rPr lang="en-US" sz="130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the humans &amp; protect humans from Mars</a:t>
            </a:r>
            <a:endParaRPr kumimoji="0" lang="en-US" sz="130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5564068A-BA4A-473C-A6AA-F9B49AFFC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7" t="9608" b="35172"/>
          <a:stretch/>
        </p:blipFill>
        <p:spPr bwMode="auto">
          <a:xfrm>
            <a:off x="2224220" y="4499732"/>
            <a:ext cx="995177" cy="74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6ABA4F4-E6A1-4F89-A406-E7D09C96AF70}"/>
              </a:ext>
            </a:extLst>
          </p:cNvPr>
          <p:cNvSpPr/>
          <p:nvPr/>
        </p:nvSpPr>
        <p:spPr bwMode="auto">
          <a:xfrm>
            <a:off x="2" y="4447763"/>
            <a:ext cx="3219396" cy="8018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4DA685-5935-4875-96BF-D14633BC13DF}"/>
              </a:ext>
            </a:extLst>
          </p:cNvPr>
          <p:cNvSpPr/>
          <p:nvPr/>
        </p:nvSpPr>
        <p:spPr>
          <a:xfrm>
            <a:off x="1" y="4197923"/>
            <a:ext cx="3219396" cy="305417"/>
          </a:xfrm>
          <a:prstGeom prst="rect">
            <a:avLst/>
          </a:prstGeom>
          <a:solidFill>
            <a:srgbClr val="E56C0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7333A9-BEA1-4FB5-A4F7-9C1D5585F84D}"/>
              </a:ext>
            </a:extLst>
          </p:cNvPr>
          <p:cNvSpPr txBox="1"/>
          <p:nvPr/>
        </p:nvSpPr>
        <p:spPr>
          <a:xfrm>
            <a:off x="84340" y="4196666"/>
            <a:ext cx="3003259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PLANETARY PROTECTION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9C32EB-C813-4143-B5C5-EAD96E871E5C}"/>
              </a:ext>
            </a:extLst>
          </p:cNvPr>
          <p:cNvSpPr/>
          <p:nvPr/>
        </p:nvSpPr>
        <p:spPr bwMode="auto">
          <a:xfrm>
            <a:off x="10611" y="5520606"/>
            <a:ext cx="4138277" cy="80095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3BB75C-6647-4E48-94B0-C82DD9636C83}"/>
              </a:ext>
            </a:extLst>
          </p:cNvPr>
          <p:cNvSpPr txBox="1"/>
          <p:nvPr/>
        </p:nvSpPr>
        <p:spPr bwMode="auto">
          <a:xfrm>
            <a:off x="98376" y="5707000"/>
            <a:ext cx="395214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Up to 44 minutes roundtrip comm, periodic communications blackout, low data rates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573ADB1-C639-4FA6-A7F1-FB18537ED9A0}"/>
              </a:ext>
            </a:extLst>
          </p:cNvPr>
          <p:cNvSpPr/>
          <p:nvPr/>
        </p:nvSpPr>
        <p:spPr bwMode="auto">
          <a:xfrm>
            <a:off x="10612" y="5520606"/>
            <a:ext cx="4138277" cy="8018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4A5F82F-124A-48AD-A24B-E0622F9806E6}"/>
              </a:ext>
            </a:extLst>
          </p:cNvPr>
          <p:cNvSpPr/>
          <p:nvPr/>
        </p:nvSpPr>
        <p:spPr>
          <a:xfrm>
            <a:off x="10611" y="5270766"/>
            <a:ext cx="4138279" cy="305417"/>
          </a:xfrm>
          <a:prstGeom prst="rect">
            <a:avLst/>
          </a:prstGeom>
          <a:solidFill>
            <a:srgbClr val="E56C0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EAD8E8-9599-4F4D-964E-FF4ABCB30C66}"/>
              </a:ext>
            </a:extLst>
          </p:cNvPr>
          <p:cNvSpPr txBox="1"/>
          <p:nvPr/>
        </p:nvSpPr>
        <p:spPr>
          <a:xfrm>
            <a:off x="94951" y="5269509"/>
            <a:ext cx="40539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LATENCY/BLACKOUT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A52978E-0DF2-4431-819F-5A4118984A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1115379"/>
            <a:ext cx="2576332" cy="17168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21DEC4B-3826-4D71-8C91-1FCE68213A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167" y="4328432"/>
            <a:ext cx="2124062" cy="1194785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FC66881-38EF-4DEE-9724-C66F915B5931}"/>
              </a:ext>
            </a:extLst>
          </p:cNvPr>
          <p:cNvSpPr/>
          <p:nvPr/>
        </p:nvSpPr>
        <p:spPr bwMode="auto">
          <a:xfrm>
            <a:off x="8973869" y="5523217"/>
            <a:ext cx="3225006" cy="594288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B884498-914D-4FB5-8936-434FD2030340}"/>
              </a:ext>
            </a:extLst>
          </p:cNvPr>
          <p:cNvSpPr txBox="1">
            <a:spLocks/>
          </p:cNvSpPr>
          <p:nvPr/>
        </p:nvSpPr>
        <p:spPr>
          <a:xfrm>
            <a:off x="8973869" y="5555785"/>
            <a:ext cx="3225006" cy="495045"/>
          </a:xfrm>
          <a:prstGeom prst="rect">
            <a:avLst/>
          </a:prstGeom>
        </p:spPr>
        <p:txBody>
          <a:bodyPr>
            <a:noAutofit/>
          </a:bodyPr>
          <a:lstStyle>
            <a:lvl1pPr marL="287338" indent="-287338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50000"/>
              <a:buFont typeface="Symbol" pitchFamily="18" charset="2"/>
              <a:buChar char="·"/>
              <a:defRPr sz="2000" kern="1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Calibri" pitchFamily="34" charset="0"/>
              <a:buChar char="—"/>
              <a:defRPr sz="18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Symbol" pitchFamily="18" charset="2"/>
              <a:buChar char="·"/>
              <a:defRPr sz="16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Calibri" pitchFamily="34" charset="0"/>
              <a:buChar char="—"/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lnSpc>
                <a:spcPct val="100000"/>
              </a:lnSpc>
              <a:spcBef>
                <a:spcPts val="600"/>
              </a:spcBef>
              <a:buClrTx/>
              <a:buNone/>
              <a:defRPr/>
            </a:pPr>
            <a:r>
              <a:rPr kumimoji="0" lang="en-US" sz="1300" i="0" u="none" strike="noStrike" kern="1200" cap="none" spc="0" normalizeH="0" baseline="0" noProof="0">
                <a:ln>
                  <a:noFill/>
                </a:ln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NASA STMD is developing Fission Surface Power (FSP) for Moon and Mars</a:t>
            </a:r>
          </a:p>
          <a:p>
            <a:pPr marL="341313" marR="0" lvl="1" indent="0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None/>
              <a:tabLst/>
              <a:defRPr/>
            </a:pPr>
            <a:endParaRPr kumimoji="0" lang="en-US" sz="1300" i="0" u="none" strike="noStrike" kern="1200" cap="none" spc="0" normalizeH="0" baseline="0" noProof="0">
              <a:ln>
                <a:noFill/>
              </a:ln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B92B476-D2C7-4D11-9B82-FB375DB6958E}"/>
              </a:ext>
            </a:extLst>
          </p:cNvPr>
          <p:cNvSpPr/>
          <p:nvPr/>
        </p:nvSpPr>
        <p:spPr bwMode="auto">
          <a:xfrm>
            <a:off x="9448800" y="2834510"/>
            <a:ext cx="2576332" cy="323165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EB5B468-E2DF-422D-8147-4A4471E46391}"/>
              </a:ext>
            </a:extLst>
          </p:cNvPr>
          <p:cNvSpPr txBox="1"/>
          <p:nvPr/>
        </p:nvSpPr>
        <p:spPr>
          <a:xfrm>
            <a:off x="9419796" y="2774700"/>
            <a:ext cx="26122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rPr>
              <a:t>Opportunity’s view of the Sun during it’s fatal dust storm</a:t>
            </a:r>
            <a:r>
              <a:rPr lang="en-US" sz="1100">
                <a:solidFill>
                  <a:schemeClr val="bg1"/>
                </a:solidFill>
                <a:effectLst/>
                <a:latin typeface="Calibri" panose="020F0502020204030204"/>
                <a:ea typeface="ＭＳ Ｐゴシック" charset="0"/>
              </a:rPr>
              <a:t> encounter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FDA1349-FAC6-4511-B685-D753A762C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What/Where – Surface Considerations</a:t>
            </a:r>
          </a:p>
        </p:txBody>
      </p:sp>
      <p:sp>
        <p:nvSpPr>
          <p:cNvPr id="44" name="Slide Number Placeholder 4">
            <a:extLst>
              <a:ext uri="{FF2B5EF4-FFF2-40B4-BE49-F238E27FC236}">
                <a16:creationId xmlns:a16="http://schemas.microsoft.com/office/drawing/2014/main" id="{CC6F1071-4733-4F49-A08A-3054F0CF6BA0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12</a:t>
            </a:fld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5CE59E-8E4B-43C0-8105-B5D7B1379A66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55140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5E151-1F54-4499-B5A2-992FED945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– Crew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FB559-A60C-4CE4-AB80-64CEDA3EA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41" y="1338246"/>
            <a:ext cx="4675099" cy="483871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/>
              <a:t>How many crew to send to Mars? </a:t>
            </a:r>
          </a:p>
          <a:p>
            <a:pPr marL="228600" lvl="1" indent="0">
              <a:lnSpc>
                <a:spcPct val="120000"/>
              </a:lnSpc>
              <a:buNone/>
            </a:pPr>
            <a:r>
              <a:rPr lang="en-US" sz="2000"/>
              <a:t>Need to send enough crew to:</a:t>
            </a:r>
          </a:p>
          <a:p>
            <a:pPr marL="685800" lvl="3" indent="0">
              <a:lnSpc>
                <a:spcPct val="120000"/>
              </a:lnSpc>
              <a:buNone/>
            </a:pPr>
            <a:r>
              <a:rPr lang="en-US"/>
              <a:t>Complete mission objectives and tasks</a:t>
            </a:r>
          </a:p>
          <a:p>
            <a:pPr marL="685800" lvl="3" indent="0">
              <a:lnSpc>
                <a:spcPct val="120000"/>
              </a:lnSpc>
              <a:buNone/>
            </a:pPr>
            <a:r>
              <a:rPr lang="en-US"/>
              <a:t>Maintain nominal vehicle functions </a:t>
            </a:r>
          </a:p>
          <a:p>
            <a:pPr marL="685800" lvl="3" indent="0">
              <a:lnSpc>
                <a:spcPct val="120000"/>
              </a:lnSpc>
              <a:buNone/>
            </a:pPr>
            <a:r>
              <a:rPr lang="en-US"/>
              <a:t>Be able to respond to contingency events</a:t>
            </a:r>
          </a:p>
          <a:p>
            <a:pPr marL="800100" lvl="2" indent="0">
              <a:lnSpc>
                <a:spcPct val="120000"/>
              </a:lnSpc>
              <a:buNone/>
            </a:pPr>
            <a:endParaRPr lang="en-US" sz="2000"/>
          </a:p>
          <a:p>
            <a:pPr marL="0" indent="0">
              <a:lnSpc>
                <a:spcPct val="120000"/>
              </a:lnSpc>
              <a:buNone/>
            </a:pPr>
            <a:r>
              <a:rPr lang="en-US" b="1"/>
              <a:t>How many crew to land on the surface of Mars?</a:t>
            </a:r>
          </a:p>
          <a:p>
            <a:pPr marL="228600" lvl="2" indent="0">
              <a:lnSpc>
                <a:spcPct val="120000"/>
              </a:lnSpc>
              <a:buNone/>
            </a:pPr>
            <a:r>
              <a:rPr lang="en-US" sz="2000"/>
              <a:t>Perhaps some stay in orbit, some to surface and all / some do EVAs, or </a:t>
            </a:r>
          </a:p>
          <a:p>
            <a:pPr marL="228600" lvl="2" indent="0">
              <a:lnSpc>
                <a:spcPct val="120000"/>
              </a:lnSpc>
              <a:buNone/>
            </a:pPr>
            <a:r>
              <a:rPr lang="en-US" sz="2000"/>
              <a:t>All go to surface, all / some do EVAs, 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/>
          </a:p>
          <a:p>
            <a:pPr marL="0" indent="0">
              <a:lnSpc>
                <a:spcPct val="120000"/>
              </a:lnSpc>
              <a:buNone/>
            </a:pPr>
            <a:r>
              <a:rPr lang="en-US" b="1"/>
              <a:t>What roles do they need to be trained for?</a:t>
            </a:r>
            <a:r>
              <a:rPr lang="en-US"/>
              <a:t> </a:t>
            </a:r>
          </a:p>
          <a:p>
            <a:pPr marL="800100" lvl="2" indent="0">
              <a:lnSpc>
                <a:spcPct val="120000"/>
              </a:lnSpc>
              <a:buNone/>
            </a:pPr>
            <a:endParaRPr lang="en-US" sz="2000"/>
          </a:p>
          <a:p>
            <a:pPr>
              <a:lnSpc>
                <a:spcPct val="120000"/>
              </a:lnSpc>
            </a:pP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C43632-520E-482E-B4D8-B311EBF8B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2" y="1880717"/>
            <a:ext cx="7203612" cy="404478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F76B957-92B9-49AC-85B9-B31FE59341EC}"/>
              </a:ext>
            </a:extLst>
          </p:cNvPr>
          <p:cNvSpPr txBox="1">
            <a:spLocks/>
          </p:cNvSpPr>
          <p:nvPr/>
        </p:nvSpPr>
        <p:spPr>
          <a:xfrm>
            <a:off x="5966880" y="1478279"/>
            <a:ext cx="6008179" cy="481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cap="all">
                <a:solidFill>
                  <a:schemeClr val="tx1"/>
                </a:solidFill>
              </a:rPr>
              <a:t>Spaceflight Humans Systems RISKs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B008558-8AB4-4EC3-8355-1245545FF6EA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13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A06215-94E8-4400-BEB1-D0BC40B56DC3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17183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3EE5E4-3A73-4BF8-910E-8D8BE8B57B1F}"/>
              </a:ext>
            </a:extLst>
          </p:cNvPr>
          <p:cNvSpPr txBox="1">
            <a:spLocks/>
          </p:cNvSpPr>
          <p:nvPr/>
        </p:nvSpPr>
        <p:spPr bwMode="auto">
          <a:xfrm>
            <a:off x="0" y="5519754"/>
            <a:ext cx="11846899" cy="126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341313" indent="-3413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741363" indent="-28416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14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5986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58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30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53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9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spcBef>
                <a:spcPts val="600"/>
              </a:spcBef>
              <a:buNone/>
            </a:pPr>
            <a:r>
              <a:rPr lang="en-US" sz="1800">
                <a:ea typeface="ヒラギノ角ゴ Pro W3"/>
              </a:rPr>
              <a:t>Mars transit will be similar to ISS / Gateway operations, but with some key differences:</a:t>
            </a:r>
          </a:p>
          <a:p>
            <a:pPr marL="627063" lvl="1" indent="-285750">
              <a:buFont typeface="Arial" panose="020B0604020202020204" pitchFamily="34" charset="0"/>
              <a:buChar char="−"/>
              <a:tabLst>
                <a:tab pos="1944688" algn="l"/>
              </a:tabLst>
            </a:pPr>
            <a:r>
              <a:rPr lang="en-US" sz="1600">
                <a:ea typeface="ヒラギノ角ゴ Pro W3"/>
              </a:rPr>
              <a:t>Fewer departure windows		  - Limited abort options		  - Longer microgravity / radiation exposure durations</a:t>
            </a:r>
            <a:endParaRPr lang="en-US" sz="1600"/>
          </a:p>
          <a:p>
            <a:pPr marL="627063" lvl="1" indent="-285750">
              <a:buFont typeface="Arial" panose="020B0604020202020204" pitchFamily="34" charset="0"/>
              <a:buChar char="−"/>
              <a:tabLst>
                <a:tab pos="1944688" algn="l"/>
              </a:tabLst>
            </a:pPr>
            <a:r>
              <a:rPr lang="en-US" sz="1600">
                <a:ea typeface="ヒラギノ角ゴ Pro W3"/>
              </a:rPr>
              <a:t>Longer comm lags / disruptions	  - No</a:t>
            </a:r>
            <a:r>
              <a:rPr lang="en-US" sz="1600">
                <a:ea typeface="ヒラギノ角ゴ Pro W3"/>
                <a:sym typeface="Wingdings" panose="05000000000000000000" pitchFamily="2" charset="2"/>
              </a:rPr>
              <a:t> </a:t>
            </a:r>
            <a:r>
              <a:rPr lang="en-US" sz="1600">
                <a:ea typeface="ヒラギノ角ゴ Pro W3"/>
              </a:rPr>
              <a:t>resupply 			  - Much, much longer distances and durations</a:t>
            </a:r>
            <a:endParaRPr lang="en-US" sz="1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F8A29-8D87-400C-B67F-8E6F0130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B81B-30B8-4BF4-85C4-3B070EC1C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81" y="1338246"/>
            <a:ext cx="10441259" cy="4838718"/>
          </a:xfrm>
        </p:spPr>
        <p:txBody>
          <a:bodyPr/>
          <a:lstStyle/>
          <a:p>
            <a:pPr marL="57150" indent="0">
              <a:spcBef>
                <a:spcPts val="300"/>
              </a:spcBef>
              <a:buNone/>
            </a:pPr>
            <a:r>
              <a:rPr lang="en-US" dirty="0">
                <a:ea typeface="ヒラギノ角ゴ Pro W3"/>
              </a:rPr>
              <a:t>Mars Architecture / Mission Planning is like a balloon animal </a:t>
            </a:r>
          </a:p>
          <a:p>
            <a:pPr marL="400050" lvl="1" indent="-285750">
              <a:spcBef>
                <a:spcPts val="600"/>
              </a:spcBef>
            </a:pPr>
            <a:r>
              <a:rPr lang="en-US" sz="2000" dirty="0">
                <a:ea typeface="ヒラギノ角ゴ Pro W3"/>
              </a:rPr>
              <a:t>A decision on one element/area will ripple </a:t>
            </a:r>
            <a:br>
              <a:rPr lang="en-US" sz="2000" dirty="0">
                <a:ea typeface="ヒラギノ角ゴ Pro W3"/>
              </a:rPr>
            </a:br>
            <a:r>
              <a:rPr lang="en-US" sz="2000" dirty="0">
                <a:ea typeface="ヒラギノ角ゴ Pro W3"/>
              </a:rPr>
              <a:t>across the architecture</a:t>
            </a:r>
          </a:p>
          <a:p>
            <a:endParaRPr lang="en-US" dirty="0"/>
          </a:p>
        </p:txBody>
      </p:sp>
      <p:pic>
        <p:nvPicPr>
          <p:cNvPr id="5" name="BALLOO~1">
            <a:hlinkClick r:id="" action="ppaction://media"/>
            <a:extLst>
              <a:ext uri="{FF2B5EF4-FFF2-40B4-BE49-F238E27FC236}">
                <a16:creationId xmlns:a16="http://schemas.microsoft.com/office/drawing/2014/main" id="{0D53867B-B269-426A-9170-28AF562499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45564" y="1755924"/>
            <a:ext cx="4552668" cy="267060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42F591-541D-45C8-8992-6D3B28FB78CA}"/>
              </a:ext>
            </a:extLst>
          </p:cNvPr>
          <p:cNvSpPr txBox="1">
            <a:spLocks/>
          </p:cNvSpPr>
          <p:nvPr/>
        </p:nvSpPr>
        <p:spPr bwMode="auto">
          <a:xfrm>
            <a:off x="93769" y="2720340"/>
            <a:ext cx="7358026" cy="30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341313" indent="-3413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741363" indent="-28416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14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5986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5813" indent="-227013" algn="l" defTabSz="455613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30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53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9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800">
                <a:ea typeface="ヒラギノ角ゴ Pro W3"/>
              </a:rPr>
              <a:t>Mars crews will be away from Earth </a:t>
            </a:r>
            <a:r>
              <a:rPr lang="en-US" sz="1800" i="1">
                <a:ea typeface="ヒラギノ角ゴ Pro W3"/>
              </a:rPr>
              <a:t>at least </a:t>
            </a:r>
            <a:r>
              <a:rPr lang="en-US" sz="1800">
                <a:ea typeface="ヒラギノ角ゴ Pro W3"/>
              </a:rPr>
              <a:t>2x longer than human spaceflight mission experience to date</a:t>
            </a:r>
            <a:br>
              <a:rPr lang="en-US" sz="1800">
                <a:ea typeface="ヒラギノ角ゴ Pro W3"/>
              </a:rPr>
            </a:br>
            <a:endParaRPr lang="en-US" sz="1800">
              <a:ea typeface="ヒラギノ角ゴ Pro W3"/>
            </a:endParaRPr>
          </a:p>
          <a:p>
            <a:pPr marL="0" indent="0">
              <a:buNone/>
            </a:pPr>
            <a:r>
              <a:rPr lang="en-US" sz="1800">
                <a:ea typeface="ヒラギノ角ゴ Pro W3"/>
              </a:rPr>
              <a:t>Mars surface exploration will be similar to lunar exploration, but with some key differences:</a:t>
            </a:r>
            <a:endParaRPr lang="en-US" sz="18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6481C1-1F70-4FCC-8DFA-C3E3214E4B59}"/>
              </a:ext>
            </a:extLst>
          </p:cNvPr>
          <p:cNvSpPr txBox="1">
            <a:spLocks/>
          </p:cNvSpPr>
          <p:nvPr/>
        </p:nvSpPr>
        <p:spPr>
          <a:xfrm>
            <a:off x="0" y="4415873"/>
            <a:ext cx="11507282" cy="101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lvl="1" indent="-285750">
              <a:buFont typeface="Arial" panose="020B0604020202020204" pitchFamily="34" charset="0"/>
              <a:buChar char="−"/>
              <a:tabLst>
                <a:tab pos="1944688" algn="l"/>
              </a:tabLst>
            </a:pPr>
            <a:r>
              <a:rPr lang="en-US" sz="1600">
                <a:ea typeface="ヒラギノ角ゴ Pro W3"/>
              </a:rPr>
              <a:t>More gravity 			- No</a:t>
            </a:r>
            <a:r>
              <a:rPr lang="en-US" sz="1600">
                <a:ea typeface="ヒラギノ角ゴ Pro W3"/>
                <a:sym typeface="Wingdings" panose="05000000000000000000" pitchFamily="2" charset="2"/>
              </a:rPr>
              <a:t> </a:t>
            </a:r>
            <a:r>
              <a:rPr lang="en-US" sz="1600">
                <a:ea typeface="ヒラギノ角ゴ Pro W3"/>
              </a:rPr>
              <a:t>resupply		- Limited abort options</a:t>
            </a:r>
            <a:endParaRPr lang="en-US" sz="1600"/>
          </a:p>
          <a:p>
            <a:pPr marL="627063" lvl="1" indent="-285750">
              <a:buFont typeface="Arial" panose="020B0604020202020204" pitchFamily="34" charset="0"/>
              <a:buChar char="−"/>
              <a:tabLst>
                <a:tab pos="1944688" algn="l"/>
              </a:tabLst>
            </a:pPr>
            <a:r>
              <a:rPr lang="en-US" sz="1600">
                <a:ea typeface="ヒラギノ角ゴ Pro W3"/>
              </a:rPr>
              <a:t>More weather 			- More planetary protection 	- Less sunlight</a:t>
            </a:r>
            <a:endParaRPr lang="en-US" sz="1600"/>
          </a:p>
          <a:p>
            <a:pPr marL="627063" lvl="1" indent="-285750">
              <a:buFont typeface="Arial" panose="020B0604020202020204" pitchFamily="34" charset="0"/>
              <a:buChar char="−"/>
              <a:tabLst>
                <a:tab pos="1944688" algn="l"/>
              </a:tabLst>
            </a:pPr>
            <a:r>
              <a:rPr lang="en-US" sz="1600">
                <a:ea typeface="ヒラギノ角ゴ Pro W3"/>
              </a:rPr>
              <a:t>Different departure windows 	- Longer comm lags/disruptions</a:t>
            </a:r>
            <a:endParaRPr lang="en-US" sz="160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3B325A5C-FC3A-4F99-8829-C264DE6C79D5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14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54FC8F-7BE7-49CE-A0B0-9ECDE2720E7B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</p:spTree>
    <p:extLst>
      <p:ext uri="{BB962C8B-B14F-4D97-AF65-F5344CB8AC3E}">
        <p14:creationId xmlns:p14="http://schemas.microsoft.com/office/powerpoint/2010/main" val="211534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1BE1F-D41C-46A2-B2C9-701BBDA0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Interested in Learning More?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5C91DE-EA28-4610-B645-B8C46AA459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36" t="10858" r="25918" b="30435"/>
          <a:stretch/>
        </p:blipFill>
        <p:spPr>
          <a:xfrm>
            <a:off x="4441371" y="1194859"/>
            <a:ext cx="7750629" cy="544318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6E797A-A36F-487E-946E-2E093C61E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194859"/>
            <a:ext cx="3735148" cy="490784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Visit NASA’s Moon to Mars Architecture page: </a:t>
            </a:r>
          </a:p>
          <a:p>
            <a:pPr marL="400050" lvl="1" indent="0">
              <a:spcAft>
                <a:spcPts val="1600"/>
              </a:spcAft>
              <a:buNone/>
            </a:pPr>
            <a:endParaRPr lang="en-US" sz="2000" b="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lvl="1" indent="0">
              <a:spcAft>
                <a:spcPts val="1600"/>
              </a:spcAft>
              <a:buNone/>
            </a:pPr>
            <a:r>
              <a:rPr lang="en-US" sz="2000" b="0" dirty="0">
                <a:latin typeface="Helvetica" panose="020B0604020202020204" pitchFamily="34" charset="0"/>
                <a:cs typeface="Helvetica" panose="020B0604020202020204" pitchFamily="34" charset="0"/>
              </a:rPr>
              <a:t>Moon to Mars Objectives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lvl="1" indent="0">
              <a:spcAft>
                <a:spcPts val="1600"/>
              </a:spcAft>
              <a:buNone/>
            </a:pPr>
            <a:r>
              <a:rPr lang="en-US" sz="2000" b="0" dirty="0">
                <a:latin typeface="Helvetica" panose="020B0604020202020204" pitchFamily="34" charset="0"/>
                <a:cs typeface="Helvetica" panose="020B0604020202020204" pitchFamily="34" charset="0"/>
              </a:rPr>
              <a:t>Architecture Definition Document ESDMD-001</a:t>
            </a:r>
          </a:p>
          <a:p>
            <a:pPr marL="400050" lvl="1" indent="0">
              <a:spcAft>
                <a:spcPts val="1600"/>
              </a:spcAft>
              <a:buNone/>
            </a:pPr>
            <a:r>
              <a:rPr lang="en-US" sz="2000" b="0" dirty="0">
                <a:latin typeface="Helvetica" panose="020B0604020202020204" pitchFamily="34" charset="0"/>
                <a:cs typeface="Helvetica" panose="020B0604020202020204" pitchFamily="34" charset="0"/>
              </a:rPr>
              <a:t>Various short white papers on several Mars related topics</a:t>
            </a:r>
          </a:p>
          <a:p>
            <a:pPr marL="400050" lvl="1" indent="0">
              <a:spcAft>
                <a:spcPts val="1600"/>
              </a:spcAft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lvl="1" indent="0">
              <a:spcAft>
                <a:spcPts val="1600"/>
              </a:spcAft>
              <a:buNone/>
            </a:pPr>
            <a:endParaRPr lang="en-US" sz="2000" b="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lvl="1" indent="0">
              <a:spcAft>
                <a:spcPts val="1600"/>
              </a:spcAft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0B72499C-9565-4799-AD2A-48B64DB890B4}"/>
              </a:ext>
            </a:extLst>
          </p:cNvPr>
          <p:cNvSpPr txBox="1">
            <a:spLocks/>
          </p:cNvSpPr>
          <p:nvPr/>
        </p:nvSpPr>
        <p:spPr>
          <a:xfrm>
            <a:off x="9448800" y="6603357"/>
            <a:ext cx="2743200" cy="2546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/>
              <a:pPr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F60D3-BCA4-46CA-AE1C-E8352D5033AE}"/>
              </a:ext>
            </a:extLst>
          </p:cNvPr>
          <p:cNvSpPr txBox="1"/>
          <p:nvPr/>
        </p:nvSpPr>
        <p:spPr>
          <a:xfrm>
            <a:off x="0" y="657480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Strategy &amp; Architecture Office – Mars Architecture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974932-0E4C-4610-8553-2CAC450E984E}"/>
              </a:ext>
            </a:extLst>
          </p:cNvPr>
          <p:cNvSpPr txBox="1"/>
          <p:nvPr/>
        </p:nvSpPr>
        <p:spPr>
          <a:xfrm>
            <a:off x="167482" y="5334000"/>
            <a:ext cx="4106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/>
              <a:t>NASA.gov/</a:t>
            </a:r>
            <a:r>
              <a:rPr lang="en-US" sz="2000" b="1" u="sng" dirty="0" err="1"/>
              <a:t>MoonToMarsArchitecture</a:t>
            </a:r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1356176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floor, indoor, toy&#10;&#10;Description automatically generated">
            <a:extLst>
              <a:ext uri="{FF2B5EF4-FFF2-40B4-BE49-F238E27FC236}">
                <a16:creationId xmlns:a16="http://schemas.microsoft.com/office/drawing/2014/main" id="{2EED6E68-9567-42F5-B6F8-C3DEA5981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003" y="0"/>
            <a:ext cx="51435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C745FB0-A76B-4757-98CB-2ECB5789E64C}"/>
              </a:ext>
            </a:extLst>
          </p:cNvPr>
          <p:cNvSpPr txBox="1">
            <a:spLocks/>
          </p:cNvSpPr>
          <p:nvPr/>
        </p:nvSpPr>
        <p:spPr bwMode="auto">
          <a:xfrm>
            <a:off x="5702983" y="0"/>
            <a:ext cx="6363358" cy="12292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ctr" defTabSz="455613" rtl="0" fontAlgn="base"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5613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anose="020B0604020202020204" pitchFamily="34" charset="0"/>
              </a:defRPr>
            </a:lvl2pPr>
            <a:lvl3pPr algn="l" defTabSz="455613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anose="020B0604020202020204" pitchFamily="34" charset="0"/>
              </a:defRPr>
            </a:lvl3pPr>
            <a:lvl4pPr algn="l" defTabSz="455613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anose="020B0604020202020204" pitchFamily="34" charset="0"/>
              </a:defRPr>
            </a:lvl4pPr>
            <a:lvl5pPr algn="l" defTabSz="455613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anose="020B0604020202020204" pitchFamily="34" charset="0"/>
              </a:defRPr>
            </a:lvl5pPr>
            <a:lvl6pPr marL="457146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293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440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586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sz="7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ヒラギノ角ゴ Pro W3"/>
              </a:rPr>
              <a:t>Questions?</a:t>
            </a: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4B2017-9914-4A2C-8DD7-DFEC65499A89}"/>
              </a:ext>
            </a:extLst>
          </p:cNvPr>
          <p:cNvSpPr txBox="1"/>
          <p:nvPr/>
        </p:nvSpPr>
        <p:spPr>
          <a:xfrm>
            <a:off x="901820" y="6488668"/>
            <a:ext cx="154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Artist’s Vision  </a:t>
            </a:r>
          </a:p>
        </p:txBody>
      </p:sp>
    </p:spTree>
    <p:extLst>
      <p:ext uri="{BB962C8B-B14F-4D97-AF65-F5344CB8AC3E}">
        <p14:creationId xmlns:p14="http://schemas.microsoft.com/office/powerpoint/2010/main" val="96041554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s Template.pptx" id="{779CAD98-5259-4098-9817-39B4B205517C}" vid="{EA0D3E45-D3B9-42E0-B772-F9F4E6B9F6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f2ba66bb-3c72-493f-8e42-736e2249807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24A66FA53874B8B6688D10275797F" ma:contentTypeVersion="12" ma:contentTypeDescription="Create a new document." ma:contentTypeScope="" ma:versionID="b9f96f30918746c5cafeb43bfbbfb5a8">
  <xsd:schema xmlns:xsd="http://www.w3.org/2001/XMLSchema" xmlns:xs="http://www.w3.org/2001/XMLSchema" xmlns:p="http://schemas.microsoft.com/office/2006/metadata/properties" xmlns:ns2="f2ba66bb-3c72-493f-8e42-736e2249807e" xmlns:ns3="d900e117-17a0-4b24-9e47-511ef1d02c43" targetNamespace="http://schemas.microsoft.com/office/2006/metadata/properties" ma:root="true" ma:fieldsID="b0c20042b770f75487c8a6b93294718a" ns2:_="" ns3:_="">
    <xsd:import namespace="f2ba66bb-3c72-493f-8e42-736e2249807e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a66bb-3c72-493f-8e42-736e224980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5a5b92e-b356-4a2d-b63d-8af61f3e1e06}" ma:internalName="TaxCatchAll" ma:showField="CatchAllData" ma:web="96208790-9e52-4ae6-8bd2-5b09643ca8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85FD88-C649-4FE4-B808-B2B799091984}">
  <ds:schemaRefs>
    <ds:schemaRef ds:uri="d900e117-17a0-4b24-9e47-511ef1d02c43"/>
    <ds:schemaRef ds:uri="f2ba66bb-3c72-493f-8e42-736e2249807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7657C7A-53A2-4B2F-8C6C-AC55D3845C9A}">
  <ds:schemaRefs>
    <ds:schemaRef ds:uri="d900e117-17a0-4b24-9e47-511ef1d02c43"/>
    <ds:schemaRef ds:uri="f2ba66bb-3c72-493f-8e42-736e224980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039CAD5-0ACA-4555-AC10-5D2D1FB6FA1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Mars_Template</Template>
  <TotalTime>0</TotalTime>
  <Words>1068</Words>
  <Application>Microsoft Office PowerPoint</Application>
  <PresentationFormat>Widescreen</PresentationFormat>
  <Paragraphs>153</Paragraphs>
  <Slides>16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DIN Condensed</vt:lpstr>
      <vt:lpstr>Helvetica</vt:lpstr>
      <vt:lpstr>Symbol</vt:lpstr>
      <vt:lpstr>Master Template</vt:lpstr>
      <vt:lpstr>PowerPoint Presentation</vt:lpstr>
      <vt:lpstr>PowerPoint Presentation</vt:lpstr>
      <vt:lpstr>Current Mars Architecture Team Approach</vt:lpstr>
      <vt:lpstr>PowerPoint Presentation</vt:lpstr>
      <vt:lpstr>PowerPoint Presentation</vt:lpstr>
      <vt:lpstr>Architecting from the Right</vt:lpstr>
      <vt:lpstr>PowerPoint Presentation</vt:lpstr>
      <vt:lpstr>PowerPoint Presentation</vt:lpstr>
      <vt:lpstr>How/When – Mars Distance Considerations</vt:lpstr>
      <vt:lpstr>How – Transportation Considerations</vt:lpstr>
      <vt:lpstr>When – Mission Opportunity Considerations</vt:lpstr>
      <vt:lpstr>What/Where – Surface Considerations</vt:lpstr>
      <vt:lpstr>Who – Crew Considerations</vt:lpstr>
      <vt:lpstr>Summary</vt:lpstr>
      <vt:lpstr>Interested in Learning More?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Chai, Patrick R. (LARC-E402)</dc:creator>
  <cp:lastModifiedBy>Chai, Patrick R. (LARC-E402)</cp:lastModifiedBy>
  <cp:revision>1</cp:revision>
  <dcterms:created xsi:type="dcterms:W3CDTF">2023-04-26T17:06:46Z</dcterms:created>
  <dcterms:modified xsi:type="dcterms:W3CDTF">2023-05-03T14:55:16Z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0x01010038124A66FA53874B8B6688D10275797F</vt:lpwstr>
  </property>
  <property fmtid="{D5CDD505-2E9C-101B-9397-08002B2CF9AE}" pid="3" name="MediaServiceImageTags">
    <vt:lpwstr/>
  </property>
</Properties>
</file>