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448" r:id="rId5"/>
    <p:sldId id="2462" r:id="rId6"/>
    <p:sldId id="2464" r:id="rId7"/>
    <p:sldId id="2465" r:id="rId8"/>
    <p:sldId id="2466" r:id="rId9"/>
    <p:sldId id="2467" r:id="rId10"/>
    <p:sldId id="2488" r:id="rId11"/>
    <p:sldId id="2463" r:id="rId12"/>
    <p:sldId id="2468" r:id="rId13"/>
    <p:sldId id="2478" r:id="rId14"/>
    <p:sldId id="2472" r:id="rId15"/>
    <p:sldId id="2473" r:id="rId16"/>
    <p:sldId id="2474" r:id="rId17"/>
    <p:sldId id="2475" r:id="rId18"/>
    <p:sldId id="2470" r:id="rId19"/>
    <p:sldId id="2484" r:id="rId20"/>
    <p:sldId id="2485" r:id="rId21"/>
    <p:sldId id="2490" r:id="rId22"/>
    <p:sldId id="2457" r:id="rId23"/>
    <p:sldId id="2471" r:id="rId24"/>
    <p:sldId id="259" r:id="rId25"/>
    <p:sldId id="2479" r:id="rId26"/>
    <p:sldId id="2482" r:id="rId27"/>
    <p:sldId id="2483" r:id="rId28"/>
    <p:sldId id="2451" r:id="rId29"/>
    <p:sldId id="2486" r:id="rId30"/>
    <p:sldId id="24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4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E8E6E6"/>
    <a:srgbClr val="01023B"/>
    <a:srgbClr val="898989"/>
    <a:srgbClr val="2F3342"/>
    <a:srgbClr val="A53F52"/>
    <a:srgbClr val="2C2153"/>
    <a:srgbClr val="E99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27" autoAdjust="0"/>
    <p:restoredTop sz="88596" autoAdjust="0"/>
  </p:normalViewPr>
  <p:slideViewPr>
    <p:cSldViewPr snapToGrid="0">
      <p:cViewPr varScale="1">
        <p:scale>
          <a:sx n="88" d="100"/>
          <a:sy n="88" d="100"/>
        </p:scale>
        <p:origin x="184" y="840"/>
      </p:cViewPr>
      <p:guideLst>
        <p:guide orient="horz" pos="1992"/>
        <p:guide pos="3840"/>
        <p:guide orient="horz" pos="1416"/>
      </p:guideLst>
    </p:cSldViewPr>
  </p:slideViewPr>
  <p:outlineViewPr>
    <p:cViewPr>
      <p:scale>
        <a:sx n="33" d="100"/>
        <a:sy n="33" d="100"/>
      </p:scale>
      <p:origin x="0" y="-518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8722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/>
      <dgm:spPr/>
      <dgm:t>
        <a:bodyPr/>
        <a:lstStyle/>
        <a:p>
          <a:r>
            <a:rPr lang="en-US" u="sng" dirty="0"/>
            <a:t>Instrument</a:t>
          </a:r>
          <a:br>
            <a:rPr lang="en-US" u="sng" dirty="0"/>
          </a:br>
          <a:endParaRPr lang="en-US" u="sng" dirty="0"/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Denise Cooper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Thomas </a:t>
          </a:r>
          <a:r>
            <a:rPr lang="en-US" dirty="0" err="1"/>
            <a:t>Grepiotis</a:t>
          </a:r>
          <a:endParaRPr lang="en-US" dirty="0"/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B3466F32-5C73-A840-BD45-6AC4A7C46809}">
      <dgm:prSet/>
      <dgm:spPr/>
      <dgm:t>
        <a:bodyPr/>
        <a:lstStyle/>
        <a:p>
          <a:r>
            <a:rPr lang="en-US" dirty="0"/>
            <a:t>Dianne Snyder</a:t>
          </a:r>
        </a:p>
      </dgm:t>
    </dgm:pt>
    <dgm:pt modelId="{27021AC4-E87E-074C-B28A-8AABE21FE2E8}" type="parTrans" cxnId="{022DC5C1-7592-D34A-98E7-5BC85D06B4E8}">
      <dgm:prSet/>
      <dgm:spPr/>
      <dgm:t>
        <a:bodyPr/>
        <a:lstStyle/>
        <a:p>
          <a:endParaRPr lang="en-US"/>
        </a:p>
      </dgm:t>
    </dgm:pt>
    <dgm:pt modelId="{218B5E13-D7A9-9C4A-95EE-EC2D2EB51308}" type="sibTrans" cxnId="{022DC5C1-7592-D34A-98E7-5BC85D06B4E8}">
      <dgm:prSet/>
      <dgm:spPr/>
      <dgm:t>
        <a:bodyPr/>
        <a:lstStyle/>
        <a:p>
          <a:endParaRPr lang="en-US"/>
        </a:p>
      </dgm:t>
    </dgm:pt>
    <dgm:pt modelId="{597DE5A3-BEC0-374C-B550-06FB6CFEDD21}">
      <dgm:prSet/>
      <dgm:spPr/>
      <dgm:t>
        <a:bodyPr/>
        <a:lstStyle/>
        <a:p>
          <a:r>
            <a:rPr lang="en-US" dirty="0"/>
            <a:t>Hunter </a:t>
          </a:r>
          <a:r>
            <a:rPr lang="en-US" dirty="0" err="1"/>
            <a:t>Winecoff</a:t>
          </a:r>
          <a:endParaRPr lang="en-US" dirty="0"/>
        </a:p>
      </dgm:t>
    </dgm:pt>
    <dgm:pt modelId="{9A919758-1BD0-9B43-A28C-73806A100D1C}" type="parTrans" cxnId="{9EC1D90D-CF80-FC4D-9F6B-CD3062CA0BD4}">
      <dgm:prSet/>
      <dgm:spPr/>
      <dgm:t>
        <a:bodyPr/>
        <a:lstStyle/>
        <a:p>
          <a:endParaRPr lang="en-US"/>
        </a:p>
      </dgm:t>
    </dgm:pt>
    <dgm:pt modelId="{F35A89E3-440D-0849-B484-C8D0D62AE1DE}" type="sibTrans" cxnId="{9EC1D90D-CF80-FC4D-9F6B-CD3062CA0BD4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5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5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4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5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4"/>
      <dgm:spPr/>
    </dgm:pt>
    <dgm:pt modelId="{5A288FC9-ABC2-1F41-9BD6-AA164D10CB4A}" type="pres">
      <dgm:prSet presAssocID="{8192E3A8-3A75-414B-BCCA-62A4AED4FC6C}" presName="vertSpace2b" presStyleCnt="0"/>
      <dgm:spPr/>
    </dgm:pt>
    <dgm:pt modelId="{7F220EFD-E1B3-E24C-A9FF-3ADF960C2AE3}" type="pres">
      <dgm:prSet presAssocID="{B3466F32-5C73-A840-BD45-6AC4A7C46809}" presName="horz2" presStyleCnt="0"/>
      <dgm:spPr/>
    </dgm:pt>
    <dgm:pt modelId="{AA2E6F39-E3DB-524F-BBEA-A9A8DE697737}" type="pres">
      <dgm:prSet presAssocID="{B3466F32-5C73-A840-BD45-6AC4A7C46809}" presName="horzSpace2" presStyleCnt="0"/>
      <dgm:spPr/>
    </dgm:pt>
    <dgm:pt modelId="{566CDA00-081E-6247-A3FB-CB189AA6A07B}" type="pres">
      <dgm:prSet presAssocID="{B3466F32-5C73-A840-BD45-6AC4A7C46809}" presName="tx2" presStyleLbl="revTx" presStyleIdx="3" presStyleCnt="5"/>
      <dgm:spPr/>
    </dgm:pt>
    <dgm:pt modelId="{57246EE0-0008-B34F-9085-633E9AE9F522}" type="pres">
      <dgm:prSet presAssocID="{B3466F32-5C73-A840-BD45-6AC4A7C46809}" presName="vert2" presStyleCnt="0"/>
      <dgm:spPr/>
    </dgm:pt>
    <dgm:pt modelId="{0007E568-DBC9-6D41-921D-7C26799F2C01}" type="pres">
      <dgm:prSet presAssocID="{B3466F32-5C73-A840-BD45-6AC4A7C46809}" presName="thinLine2b" presStyleLbl="callout" presStyleIdx="2" presStyleCnt="4"/>
      <dgm:spPr/>
    </dgm:pt>
    <dgm:pt modelId="{790873C2-D52C-024B-AB8E-D8FCE8B1ADE5}" type="pres">
      <dgm:prSet presAssocID="{B3466F32-5C73-A840-BD45-6AC4A7C46809}" presName="vertSpace2b" presStyleCnt="0"/>
      <dgm:spPr/>
    </dgm:pt>
    <dgm:pt modelId="{2470C63E-C79D-CF4F-A9E2-C8C223FFFFFB}" type="pres">
      <dgm:prSet presAssocID="{597DE5A3-BEC0-374C-B550-06FB6CFEDD21}" presName="horz2" presStyleCnt="0"/>
      <dgm:spPr/>
    </dgm:pt>
    <dgm:pt modelId="{82318250-28A9-0B4F-BCD7-0C039ACAAAE9}" type="pres">
      <dgm:prSet presAssocID="{597DE5A3-BEC0-374C-B550-06FB6CFEDD21}" presName="horzSpace2" presStyleCnt="0"/>
      <dgm:spPr/>
    </dgm:pt>
    <dgm:pt modelId="{62AADBE0-7484-1B48-9562-D6610B6E7998}" type="pres">
      <dgm:prSet presAssocID="{597DE5A3-BEC0-374C-B550-06FB6CFEDD21}" presName="tx2" presStyleLbl="revTx" presStyleIdx="4" presStyleCnt="5"/>
      <dgm:spPr/>
    </dgm:pt>
    <dgm:pt modelId="{C0D8EEC1-B788-F04B-842A-8610DA0B0FDC}" type="pres">
      <dgm:prSet presAssocID="{597DE5A3-BEC0-374C-B550-06FB6CFEDD21}" presName="vert2" presStyleCnt="0"/>
      <dgm:spPr/>
    </dgm:pt>
    <dgm:pt modelId="{811035D6-9C75-3343-9FB2-6B9276896422}" type="pres">
      <dgm:prSet presAssocID="{597DE5A3-BEC0-374C-B550-06FB6CFEDD21}" presName="thinLine2b" presStyleLbl="callout" presStyleIdx="3" presStyleCnt="4"/>
      <dgm:spPr/>
    </dgm:pt>
    <dgm:pt modelId="{2926DB4F-7D16-E64B-8516-EFF1C1A32210}" type="pres">
      <dgm:prSet presAssocID="{597DE5A3-BEC0-374C-B550-06FB6CFEDD21}" presName="vertSpace2b" presStyleCnt="0"/>
      <dgm:spPr/>
    </dgm:pt>
  </dgm:ptLst>
  <dgm:cxnLst>
    <dgm:cxn modelId="{9EC1D90D-CF80-FC4D-9F6B-CD3062CA0BD4}" srcId="{4618C880-ABFE-644F-826E-7004000F15D5}" destId="{597DE5A3-BEC0-374C-B550-06FB6CFEDD21}" srcOrd="3" destOrd="0" parTransId="{9A919758-1BD0-9B43-A28C-73806A100D1C}" sibTransId="{F35A89E3-440D-0849-B484-C8D0D62AE1DE}"/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B6A7A93B-8A69-7E46-9C2D-423CDF5CE319}" type="presOf" srcId="{597DE5A3-BEC0-374C-B550-06FB6CFEDD21}" destId="{62AADBE0-7484-1B48-9562-D6610B6E7998}" srcOrd="0" destOrd="0" presId="urn:microsoft.com/office/officeart/2008/layout/LinedList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022DC5C1-7592-D34A-98E7-5BC85D06B4E8}" srcId="{4618C880-ABFE-644F-826E-7004000F15D5}" destId="{B3466F32-5C73-A840-BD45-6AC4A7C46809}" srcOrd="2" destOrd="0" parTransId="{27021AC4-E87E-074C-B28A-8AABE21FE2E8}" sibTransId="{218B5E13-D7A9-9C4A-95EE-EC2D2EB51308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746739D5-5B3D-644D-A4A9-45D5F9DB4637}" type="presOf" srcId="{B3466F32-5C73-A840-BD45-6AC4A7C46809}" destId="{566CDA00-081E-6247-A3FB-CB189AA6A07B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38979EB9-BFF7-EC4B-974D-B5C9E07530C9}" type="presParOf" srcId="{47E4ABFB-ADD6-394F-9B5F-9A4FB25C70EB}" destId="{7F220EFD-E1B3-E24C-A9FF-3ADF960C2AE3}" srcOrd="7" destOrd="0" presId="urn:microsoft.com/office/officeart/2008/layout/LinedList"/>
    <dgm:cxn modelId="{3F082265-FEC0-D54D-95BA-1AF4C7C70683}" type="presParOf" srcId="{7F220EFD-E1B3-E24C-A9FF-3ADF960C2AE3}" destId="{AA2E6F39-E3DB-524F-BBEA-A9A8DE697737}" srcOrd="0" destOrd="0" presId="urn:microsoft.com/office/officeart/2008/layout/LinedList"/>
    <dgm:cxn modelId="{63F8E9E4-B077-F64E-B5F9-4CA19E07FD1F}" type="presParOf" srcId="{7F220EFD-E1B3-E24C-A9FF-3ADF960C2AE3}" destId="{566CDA00-081E-6247-A3FB-CB189AA6A07B}" srcOrd="1" destOrd="0" presId="urn:microsoft.com/office/officeart/2008/layout/LinedList"/>
    <dgm:cxn modelId="{5E88045C-E2E8-0845-A9A7-FA7E4716312A}" type="presParOf" srcId="{7F220EFD-E1B3-E24C-A9FF-3ADF960C2AE3}" destId="{57246EE0-0008-B34F-9085-633E9AE9F522}" srcOrd="2" destOrd="0" presId="urn:microsoft.com/office/officeart/2008/layout/LinedList"/>
    <dgm:cxn modelId="{F81BF364-3D5D-9D40-8CAD-16619E1D0C62}" type="presParOf" srcId="{47E4ABFB-ADD6-394F-9B5F-9A4FB25C70EB}" destId="{0007E568-DBC9-6D41-921D-7C26799F2C01}" srcOrd="8" destOrd="0" presId="urn:microsoft.com/office/officeart/2008/layout/LinedList"/>
    <dgm:cxn modelId="{282D4A86-C441-9145-8E2D-0684CD57069D}" type="presParOf" srcId="{47E4ABFB-ADD6-394F-9B5F-9A4FB25C70EB}" destId="{790873C2-D52C-024B-AB8E-D8FCE8B1ADE5}" srcOrd="9" destOrd="0" presId="urn:microsoft.com/office/officeart/2008/layout/LinedList"/>
    <dgm:cxn modelId="{8E985F64-01BB-F64C-A90C-BD45864EA7BB}" type="presParOf" srcId="{47E4ABFB-ADD6-394F-9B5F-9A4FB25C70EB}" destId="{2470C63E-C79D-CF4F-A9E2-C8C223FFFFFB}" srcOrd="10" destOrd="0" presId="urn:microsoft.com/office/officeart/2008/layout/LinedList"/>
    <dgm:cxn modelId="{7C22F638-DC3E-4A46-9CD8-86A4C470CEAF}" type="presParOf" srcId="{2470C63E-C79D-CF4F-A9E2-C8C223FFFFFB}" destId="{82318250-28A9-0B4F-BCD7-0C039ACAAAE9}" srcOrd="0" destOrd="0" presId="urn:microsoft.com/office/officeart/2008/layout/LinedList"/>
    <dgm:cxn modelId="{08BAB333-6913-D94D-B4C2-48B28ED15ACC}" type="presParOf" srcId="{2470C63E-C79D-CF4F-A9E2-C8C223FFFFFB}" destId="{62AADBE0-7484-1B48-9562-D6610B6E7998}" srcOrd="1" destOrd="0" presId="urn:microsoft.com/office/officeart/2008/layout/LinedList"/>
    <dgm:cxn modelId="{D6786289-E668-3D45-A8F5-F5196ADDFC8C}" type="presParOf" srcId="{2470C63E-C79D-CF4F-A9E2-C8C223FFFFFB}" destId="{C0D8EEC1-B788-F04B-842A-8610DA0B0FDC}" srcOrd="2" destOrd="0" presId="urn:microsoft.com/office/officeart/2008/layout/LinedList"/>
    <dgm:cxn modelId="{CB6313D0-6994-7848-B615-2330E482AC8A}" type="presParOf" srcId="{47E4ABFB-ADD6-394F-9B5F-9A4FB25C70EB}" destId="{811035D6-9C75-3343-9FB2-6B9276896422}" srcOrd="11" destOrd="0" presId="urn:microsoft.com/office/officeart/2008/layout/LinedList"/>
    <dgm:cxn modelId="{66D1C7C6-AF4A-9548-8AC8-95105BC6E92D}" type="presParOf" srcId="{47E4ABFB-ADD6-394F-9B5F-9A4FB25C70EB}" destId="{2926DB4F-7D16-E64B-8516-EFF1C1A3221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pPr algn="r"/>
          <a:r>
            <a:rPr lang="en-US" sz="2000" u="sng" dirty="0"/>
            <a:t>ERBE-like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Dale </a:t>
          </a:r>
          <a:r>
            <a:rPr lang="en-US" dirty="0" err="1"/>
            <a:t>Walikainen</a:t>
          </a:r>
          <a:endParaRPr lang="en-US" dirty="0"/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 err="1"/>
            <a:t>Jeremie</a:t>
          </a:r>
          <a:r>
            <a:rPr lang="en-US" dirty="0"/>
            <a:t> </a:t>
          </a:r>
          <a:r>
            <a:rPr lang="en-US" dirty="0" err="1"/>
            <a:t>Lande</a:t>
          </a:r>
          <a:endParaRPr lang="en-US" dirty="0"/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 val="rev"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3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3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2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3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2"/>
      <dgm:spPr/>
    </dgm:pt>
    <dgm:pt modelId="{5A288FC9-ABC2-1F41-9BD6-AA164D10CB4A}" type="pres">
      <dgm:prSet presAssocID="{8192E3A8-3A75-414B-BCCA-62A4AED4FC6C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/>
      <dgm:spPr/>
      <dgm:t>
        <a:bodyPr/>
        <a:lstStyle/>
        <a:p>
          <a:r>
            <a:rPr lang="en-US" u="sng" dirty="0"/>
            <a:t>Inversion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Victor Sothcott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Igor Antropov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3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3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2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3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2"/>
      <dgm:spPr/>
    </dgm:pt>
    <dgm:pt modelId="{5A288FC9-ABC2-1F41-9BD6-AA164D10CB4A}" type="pres">
      <dgm:prSet presAssocID="{8192E3A8-3A75-414B-BCCA-62A4AED4FC6C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/>
      <dgm:spPr/>
      <dgm:t>
        <a:bodyPr/>
        <a:lstStyle/>
        <a:p>
          <a:r>
            <a:rPr lang="en-US" u="sng" dirty="0"/>
            <a:t>SARB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Tom Caldwell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2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2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1"/>
      <dgm:spPr/>
    </dgm:pt>
    <dgm:pt modelId="{06ABD048-BEC1-F04F-B559-69A6C51DDDC3}" type="pres">
      <dgm:prSet presAssocID="{BAC2DEF9-EF91-514B-BA7E-8A299F4C0B66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pPr algn="r"/>
          <a:r>
            <a:rPr lang="en-US" sz="2000" u="sng" dirty="0"/>
            <a:t>Clouds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Sunny Sun-Mack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Ricky Brown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8C3BDF4D-FEAB-BB42-94A9-5C90C5A6BA36}">
      <dgm:prSet/>
      <dgm:spPr/>
      <dgm:t>
        <a:bodyPr/>
        <a:lstStyle/>
        <a:p>
          <a:r>
            <a:rPr lang="en-US" dirty="0"/>
            <a:t>Rita Smith</a:t>
          </a:r>
        </a:p>
      </dgm:t>
    </dgm:pt>
    <dgm:pt modelId="{CFA781A8-525A-974E-9C12-BB77B86C395E}" type="parTrans" cxnId="{A1EDDC1C-6C86-CA40-B3F0-DA1E78CC36CB}">
      <dgm:prSet/>
      <dgm:spPr/>
      <dgm:t>
        <a:bodyPr/>
        <a:lstStyle/>
        <a:p>
          <a:endParaRPr lang="en-US"/>
        </a:p>
      </dgm:t>
    </dgm:pt>
    <dgm:pt modelId="{2D584953-D278-5D4C-A251-62D97719480D}" type="sibTrans" cxnId="{A1EDDC1C-6C86-CA40-B3F0-DA1E78CC36CB}">
      <dgm:prSet/>
      <dgm:spPr/>
      <dgm:t>
        <a:bodyPr/>
        <a:lstStyle/>
        <a:p>
          <a:endParaRPr lang="en-US"/>
        </a:p>
      </dgm:t>
    </dgm:pt>
    <dgm:pt modelId="{F892D7E6-D320-8349-8FD7-B53BB604B4F1}">
      <dgm:prSet/>
      <dgm:spPr/>
      <dgm:t>
        <a:bodyPr/>
        <a:lstStyle/>
        <a:p>
          <a:r>
            <a:rPr lang="en-US" dirty="0"/>
            <a:t>Elizabeth Heckert</a:t>
          </a:r>
        </a:p>
      </dgm:t>
    </dgm:pt>
    <dgm:pt modelId="{8E456A42-DD2E-ED47-9098-68349206E7FD}" type="parTrans" cxnId="{51579A03-2B82-6F41-8B38-08CEEAE19657}">
      <dgm:prSet/>
      <dgm:spPr/>
      <dgm:t>
        <a:bodyPr/>
        <a:lstStyle/>
        <a:p>
          <a:endParaRPr lang="en-US"/>
        </a:p>
      </dgm:t>
    </dgm:pt>
    <dgm:pt modelId="{3D597C8F-9C3F-364E-93C2-D16B0D609BC8}" type="sibTrans" cxnId="{51579A03-2B82-6F41-8B38-08CEEAE19657}">
      <dgm:prSet/>
      <dgm:spPr/>
      <dgm:t>
        <a:bodyPr/>
        <a:lstStyle/>
        <a:p>
          <a:endParaRPr lang="en-US"/>
        </a:p>
      </dgm:t>
    </dgm:pt>
    <dgm:pt modelId="{DE48C485-D35D-0247-8CC8-113D699111B1}">
      <dgm:prSet/>
      <dgm:spPr/>
      <dgm:t>
        <a:bodyPr/>
        <a:lstStyle/>
        <a:p>
          <a:r>
            <a:rPr lang="en-US" dirty="0"/>
            <a:t>Yan Chen</a:t>
          </a:r>
        </a:p>
      </dgm:t>
    </dgm:pt>
    <dgm:pt modelId="{380460EE-A0C0-EB45-BBE1-7471A82431AD}" type="parTrans" cxnId="{FF5FBECD-522C-1B44-A413-AC9279DEC2B2}">
      <dgm:prSet/>
      <dgm:spPr/>
      <dgm:t>
        <a:bodyPr/>
        <a:lstStyle/>
        <a:p>
          <a:endParaRPr lang="en-US"/>
        </a:p>
      </dgm:t>
    </dgm:pt>
    <dgm:pt modelId="{94289199-CE36-AF42-BE3E-1ECD3D6B2FB2}" type="sibTrans" cxnId="{FF5FBECD-522C-1B44-A413-AC9279DEC2B2}">
      <dgm:prSet/>
      <dgm:spPr/>
      <dgm:t>
        <a:bodyPr/>
        <a:lstStyle/>
        <a:p>
          <a:endParaRPr lang="en-US"/>
        </a:p>
      </dgm:t>
    </dgm:pt>
    <dgm:pt modelId="{81E84C9B-6337-3948-AA8A-C3FEC1821137}">
      <dgm:prSet/>
      <dgm:spPr/>
      <dgm:t>
        <a:bodyPr/>
        <a:lstStyle/>
        <a:p>
          <a:r>
            <a:rPr lang="en-US" dirty="0"/>
            <a:t>Steve Kohler</a:t>
          </a:r>
        </a:p>
      </dgm:t>
    </dgm:pt>
    <dgm:pt modelId="{9C9AB2CE-42A3-2840-8380-ADAB9ED783B9}" type="parTrans" cxnId="{19A83B98-4AB6-FD4C-94CC-178B08C7499B}">
      <dgm:prSet/>
      <dgm:spPr/>
      <dgm:t>
        <a:bodyPr/>
        <a:lstStyle/>
        <a:p>
          <a:endParaRPr lang="en-US"/>
        </a:p>
      </dgm:t>
    </dgm:pt>
    <dgm:pt modelId="{475407D0-478E-704E-90D8-DFEB53E8D5D2}" type="sibTrans" cxnId="{19A83B98-4AB6-FD4C-94CC-178B08C7499B}">
      <dgm:prSet/>
      <dgm:spPr/>
      <dgm:t>
        <a:bodyPr/>
        <a:lstStyle/>
        <a:p>
          <a:endParaRPr lang="en-US"/>
        </a:p>
      </dgm:t>
    </dgm:pt>
    <dgm:pt modelId="{C1C29C33-5833-5244-82BD-4DB7E43A0181}">
      <dgm:prSet/>
      <dgm:spPr/>
      <dgm:t>
        <a:bodyPr/>
        <a:lstStyle/>
        <a:p>
          <a:r>
            <a:rPr lang="en-US" dirty="0"/>
            <a:t>Walt Miller</a:t>
          </a:r>
        </a:p>
      </dgm:t>
    </dgm:pt>
    <dgm:pt modelId="{28D10A33-A910-6F41-BC1B-216452507D75}" type="parTrans" cxnId="{CA3F1DF3-20E3-DC41-896F-E4F5BE5CBBE5}">
      <dgm:prSet/>
      <dgm:spPr/>
      <dgm:t>
        <a:bodyPr/>
        <a:lstStyle/>
        <a:p>
          <a:endParaRPr lang="en-US"/>
        </a:p>
      </dgm:t>
    </dgm:pt>
    <dgm:pt modelId="{DEE86F9B-097E-D243-90C1-3D2A3CEDA4A7}" type="sibTrans" cxnId="{CA3F1DF3-20E3-DC41-896F-E4F5BE5CBBE5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 val="rev"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8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8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7"/>
      <dgm:spPr/>
    </dgm:pt>
    <dgm:pt modelId="{06ABD048-BEC1-F04F-B559-69A6C51DDDC3}" type="pres">
      <dgm:prSet presAssocID="{BAC2DEF9-EF91-514B-BA7E-8A299F4C0B66}" presName="vertSpace2b" presStyleCnt="0"/>
      <dgm:spPr/>
    </dgm:pt>
    <dgm:pt modelId="{0722FA26-64F3-D241-B90B-457EF6BBA8F0}" type="pres">
      <dgm:prSet presAssocID="{C1C29C33-5833-5244-82BD-4DB7E43A0181}" presName="horz2" presStyleCnt="0"/>
      <dgm:spPr/>
    </dgm:pt>
    <dgm:pt modelId="{33645B7A-3386-994B-8CD2-799805A4A69B}" type="pres">
      <dgm:prSet presAssocID="{C1C29C33-5833-5244-82BD-4DB7E43A0181}" presName="horzSpace2" presStyleCnt="0"/>
      <dgm:spPr/>
    </dgm:pt>
    <dgm:pt modelId="{8B1B3ED5-725D-6842-8535-D347DCF13632}" type="pres">
      <dgm:prSet presAssocID="{C1C29C33-5833-5244-82BD-4DB7E43A0181}" presName="tx2" presStyleLbl="revTx" presStyleIdx="2" presStyleCnt="8"/>
      <dgm:spPr/>
    </dgm:pt>
    <dgm:pt modelId="{A1ED6F78-DD5A-9440-AFAB-29D74469E7DF}" type="pres">
      <dgm:prSet presAssocID="{C1C29C33-5833-5244-82BD-4DB7E43A0181}" presName="vert2" presStyleCnt="0"/>
      <dgm:spPr/>
    </dgm:pt>
    <dgm:pt modelId="{3ADF0B95-172D-FE49-A65D-8BAA0400CC51}" type="pres">
      <dgm:prSet presAssocID="{C1C29C33-5833-5244-82BD-4DB7E43A0181}" presName="thinLine2b" presStyleLbl="callout" presStyleIdx="1" presStyleCnt="7"/>
      <dgm:spPr/>
    </dgm:pt>
    <dgm:pt modelId="{19528E01-90D0-8F4D-A404-2CC1C8A1C51D}" type="pres">
      <dgm:prSet presAssocID="{C1C29C33-5833-5244-82BD-4DB7E43A0181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3" presStyleCnt="8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2" presStyleCnt="7"/>
      <dgm:spPr/>
    </dgm:pt>
    <dgm:pt modelId="{5A288FC9-ABC2-1F41-9BD6-AA164D10CB4A}" type="pres">
      <dgm:prSet presAssocID="{8192E3A8-3A75-414B-BCCA-62A4AED4FC6C}" presName="vertSpace2b" presStyleCnt="0"/>
      <dgm:spPr/>
    </dgm:pt>
    <dgm:pt modelId="{888AE899-E7BA-6142-80CA-C7FC070045F4}" type="pres">
      <dgm:prSet presAssocID="{8C3BDF4D-FEAB-BB42-94A9-5C90C5A6BA36}" presName="horz2" presStyleCnt="0"/>
      <dgm:spPr/>
    </dgm:pt>
    <dgm:pt modelId="{F7D3C5D5-40B8-7C4F-84FB-E28969BC42A9}" type="pres">
      <dgm:prSet presAssocID="{8C3BDF4D-FEAB-BB42-94A9-5C90C5A6BA36}" presName="horzSpace2" presStyleCnt="0"/>
      <dgm:spPr/>
    </dgm:pt>
    <dgm:pt modelId="{F6977454-5470-1A4B-8152-D2D6B2297ACF}" type="pres">
      <dgm:prSet presAssocID="{8C3BDF4D-FEAB-BB42-94A9-5C90C5A6BA36}" presName="tx2" presStyleLbl="revTx" presStyleIdx="4" presStyleCnt="8"/>
      <dgm:spPr/>
    </dgm:pt>
    <dgm:pt modelId="{FCD461B8-1995-4B4A-BCB8-413AA2404B1C}" type="pres">
      <dgm:prSet presAssocID="{8C3BDF4D-FEAB-BB42-94A9-5C90C5A6BA36}" presName="vert2" presStyleCnt="0"/>
      <dgm:spPr/>
    </dgm:pt>
    <dgm:pt modelId="{42660791-B26A-1A4B-9C76-E3DFC12EA1AB}" type="pres">
      <dgm:prSet presAssocID="{8C3BDF4D-FEAB-BB42-94A9-5C90C5A6BA36}" presName="thinLine2b" presStyleLbl="callout" presStyleIdx="3" presStyleCnt="7"/>
      <dgm:spPr/>
    </dgm:pt>
    <dgm:pt modelId="{D8CBA0BD-B832-C84D-8C70-C470764A7FBE}" type="pres">
      <dgm:prSet presAssocID="{8C3BDF4D-FEAB-BB42-94A9-5C90C5A6BA36}" presName="vertSpace2b" presStyleCnt="0"/>
      <dgm:spPr/>
    </dgm:pt>
    <dgm:pt modelId="{3BB6AED1-C2C0-8140-A745-A30BFF1A7239}" type="pres">
      <dgm:prSet presAssocID="{F892D7E6-D320-8349-8FD7-B53BB604B4F1}" presName="horz2" presStyleCnt="0"/>
      <dgm:spPr/>
    </dgm:pt>
    <dgm:pt modelId="{05E939B2-23C7-C04B-9BA2-8748BC2FC2CB}" type="pres">
      <dgm:prSet presAssocID="{F892D7E6-D320-8349-8FD7-B53BB604B4F1}" presName="horzSpace2" presStyleCnt="0"/>
      <dgm:spPr/>
    </dgm:pt>
    <dgm:pt modelId="{AC4F924D-03C2-A740-8668-ECFDDA771295}" type="pres">
      <dgm:prSet presAssocID="{F892D7E6-D320-8349-8FD7-B53BB604B4F1}" presName="tx2" presStyleLbl="revTx" presStyleIdx="5" presStyleCnt="8"/>
      <dgm:spPr/>
    </dgm:pt>
    <dgm:pt modelId="{9EC6DF3E-9CE6-094D-9A41-8FD1C7F7CF8C}" type="pres">
      <dgm:prSet presAssocID="{F892D7E6-D320-8349-8FD7-B53BB604B4F1}" presName="vert2" presStyleCnt="0"/>
      <dgm:spPr/>
    </dgm:pt>
    <dgm:pt modelId="{16B43197-96AE-1C48-9A9D-7C26B7BE940C}" type="pres">
      <dgm:prSet presAssocID="{F892D7E6-D320-8349-8FD7-B53BB604B4F1}" presName="thinLine2b" presStyleLbl="callout" presStyleIdx="4" presStyleCnt="7"/>
      <dgm:spPr/>
    </dgm:pt>
    <dgm:pt modelId="{DB0CDC19-364B-B042-9C0D-095E60D6A859}" type="pres">
      <dgm:prSet presAssocID="{F892D7E6-D320-8349-8FD7-B53BB604B4F1}" presName="vertSpace2b" presStyleCnt="0"/>
      <dgm:spPr/>
    </dgm:pt>
    <dgm:pt modelId="{E6508B4B-96CD-E44B-9B4F-1EB942A9236E}" type="pres">
      <dgm:prSet presAssocID="{DE48C485-D35D-0247-8CC8-113D699111B1}" presName="horz2" presStyleCnt="0"/>
      <dgm:spPr/>
    </dgm:pt>
    <dgm:pt modelId="{2E504884-2485-CD46-AA49-990F576B1679}" type="pres">
      <dgm:prSet presAssocID="{DE48C485-D35D-0247-8CC8-113D699111B1}" presName="horzSpace2" presStyleCnt="0"/>
      <dgm:spPr/>
    </dgm:pt>
    <dgm:pt modelId="{292A2878-80D6-CA47-8724-E96A1C7BA27A}" type="pres">
      <dgm:prSet presAssocID="{DE48C485-D35D-0247-8CC8-113D699111B1}" presName="tx2" presStyleLbl="revTx" presStyleIdx="6" presStyleCnt="8"/>
      <dgm:spPr/>
    </dgm:pt>
    <dgm:pt modelId="{0DE67849-45C4-B44C-9CFD-8B17EA97EDCF}" type="pres">
      <dgm:prSet presAssocID="{DE48C485-D35D-0247-8CC8-113D699111B1}" presName="vert2" presStyleCnt="0"/>
      <dgm:spPr/>
    </dgm:pt>
    <dgm:pt modelId="{D0C07C54-8421-3847-9269-C1F3B3CB9BF9}" type="pres">
      <dgm:prSet presAssocID="{DE48C485-D35D-0247-8CC8-113D699111B1}" presName="thinLine2b" presStyleLbl="callout" presStyleIdx="5" presStyleCnt="7"/>
      <dgm:spPr/>
    </dgm:pt>
    <dgm:pt modelId="{D750E218-8316-494A-98A4-CBB8D69C70B3}" type="pres">
      <dgm:prSet presAssocID="{DE48C485-D35D-0247-8CC8-113D699111B1}" presName="vertSpace2b" presStyleCnt="0"/>
      <dgm:spPr/>
    </dgm:pt>
    <dgm:pt modelId="{3E003D14-6812-D447-88BE-7CDDE64C3411}" type="pres">
      <dgm:prSet presAssocID="{81E84C9B-6337-3948-AA8A-C3FEC1821137}" presName="horz2" presStyleCnt="0"/>
      <dgm:spPr/>
    </dgm:pt>
    <dgm:pt modelId="{8FE84A56-AAE5-A944-B3D1-60B17BBF4146}" type="pres">
      <dgm:prSet presAssocID="{81E84C9B-6337-3948-AA8A-C3FEC1821137}" presName="horzSpace2" presStyleCnt="0"/>
      <dgm:spPr/>
    </dgm:pt>
    <dgm:pt modelId="{8F33F4FF-FBF9-094F-A642-9BD9B398A4E2}" type="pres">
      <dgm:prSet presAssocID="{81E84C9B-6337-3948-AA8A-C3FEC1821137}" presName="tx2" presStyleLbl="revTx" presStyleIdx="7" presStyleCnt="8"/>
      <dgm:spPr/>
    </dgm:pt>
    <dgm:pt modelId="{BE204C29-CA87-1E4B-A454-E12CC3803771}" type="pres">
      <dgm:prSet presAssocID="{81E84C9B-6337-3948-AA8A-C3FEC1821137}" presName="vert2" presStyleCnt="0"/>
      <dgm:spPr/>
    </dgm:pt>
    <dgm:pt modelId="{22E772E7-1F5E-D84C-8798-130E5DDDFFFC}" type="pres">
      <dgm:prSet presAssocID="{81E84C9B-6337-3948-AA8A-C3FEC1821137}" presName="thinLine2b" presStyleLbl="callout" presStyleIdx="6" presStyleCnt="7"/>
      <dgm:spPr/>
    </dgm:pt>
    <dgm:pt modelId="{A5B7A800-C92C-7A41-B47A-9B883B94DFB8}" type="pres">
      <dgm:prSet presAssocID="{81E84C9B-6337-3948-AA8A-C3FEC1821137}" presName="vertSpace2b" presStyleCnt="0"/>
      <dgm:spPr/>
    </dgm:pt>
  </dgm:ptLst>
  <dgm:cxnLst>
    <dgm:cxn modelId="{99558802-DD2C-F14A-92E8-F9BBD5750C24}" type="presOf" srcId="{DE48C485-D35D-0247-8CC8-113D699111B1}" destId="{292A2878-80D6-CA47-8724-E96A1C7BA27A}" srcOrd="0" destOrd="0" presId="urn:microsoft.com/office/officeart/2008/layout/LinedList"/>
    <dgm:cxn modelId="{51579A03-2B82-6F41-8B38-08CEEAE19657}" srcId="{4618C880-ABFE-644F-826E-7004000F15D5}" destId="{F892D7E6-D320-8349-8FD7-B53BB604B4F1}" srcOrd="4" destOrd="0" parTransId="{8E456A42-DD2E-ED47-9098-68349206E7FD}" sibTransId="{3D597C8F-9C3F-364E-93C2-D16B0D609BC8}"/>
    <dgm:cxn modelId="{A1EDDC1C-6C86-CA40-B3F0-DA1E78CC36CB}" srcId="{4618C880-ABFE-644F-826E-7004000F15D5}" destId="{8C3BDF4D-FEAB-BB42-94A9-5C90C5A6BA36}" srcOrd="3" destOrd="0" parTransId="{CFA781A8-525A-974E-9C12-BB77B86C395E}" sibTransId="{2D584953-D278-5D4C-A251-62D97719480D}"/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2" destOrd="0" parTransId="{BC86574A-B8FC-4B4A-9E51-88F6EC6DFC3B}" sibTransId="{5719D939-4C0A-F74C-9D9E-E5C001DE95E6}"/>
    <dgm:cxn modelId="{D06B595A-9B6E-3242-AB65-6006EFCD1F15}" type="presOf" srcId="{8C3BDF4D-FEAB-BB42-94A9-5C90C5A6BA36}" destId="{F6977454-5470-1A4B-8152-D2D6B2297ACF}" srcOrd="0" destOrd="0" presId="urn:microsoft.com/office/officeart/2008/layout/LinedList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53E72684-4578-FF4F-B8BB-0685FA54BD11}" type="presOf" srcId="{81E84C9B-6337-3948-AA8A-C3FEC1821137}" destId="{8F33F4FF-FBF9-094F-A642-9BD9B398A4E2}" srcOrd="0" destOrd="0" presId="urn:microsoft.com/office/officeart/2008/layout/LinedList"/>
    <dgm:cxn modelId="{BFBFCD89-1E14-514D-9F51-BC1AC70EF7FB}" type="presOf" srcId="{C1C29C33-5833-5244-82BD-4DB7E43A0181}" destId="{8B1B3ED5-725D-6842-8535-D347DCF13632}" srcOrd="0" destOrd="0" presId="urn:microsoft.com/office/officeart/2008/layout/LinedList"/>
    <dgm:cxn modelId="{19A83B98-4AB6-FD4C-94CC-178B08C7499B}" srcId="{4618C880-ABFE-644F-826E-7004000F15D5}" destId="{81E84C9B-6337-3948-AA8A-C3FEC1821137}" srcOrd="6" destOrd="0" parTransId="{9C9AB2CE-42A3-2840-8380-ADAB9ED783B9}" sibTransId="{475407D0-478E-704E-90D8-DFEB53E8D5D2}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61D5CDC6-BF44-444A-B1D0-6415F6E54416}" type="presOf" srcId="{F892D7E6-D320-8349-8FD7-B53BB604B4F1}" destId="{AC4F924D-03C2-A740-8668-ECFDDA771295}" srcOrd="0" destOrd="0" presId="urn:microsoft.com/office/officeart/2008/layout/LinedList"/>
    <dgm:cxn modelId="{FF5FBECD-522C-1B44-A413-AC9279DEC2B2}" srcId="{4618C880-ABFE-644F-826E-7004000F15D5}" destId="{DE48C485-D35D-0247-8CC8-113D699111B1}" srcOrd="5" destOrd="0" parTransId="{380460EE-A0C0-EB45-BBE1-7471A82431AD}" sibTransId="{94289199-CE36-AF42-BE3E-1ECD3D6B2FB2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CA3F1DF3-20E3-DC41-896F-E4F5BE5CBBE5}" srcId="{4618C880-ABFE-644F-826E-7004000F15D5}" destId="{C1C29C33-5833-5244-82BD-4DB7E43A0181}" srcOrd="1" destOrd="0" parTransId="{28D10A33-A910-6F41-BC1B-216452507D75}" sibTransId="{DEE86F9B-097E-D243-90C1-3D2A3CEDA4A7}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524CA976-E7C8-D240-BD98-C2E1BB843DB1}" type="presParOf" srcId="{47E4ABFB-ADD6-394F-9B5F-9A4FB25C70EB}" destId="{0722FA26-64F3-D241-B90B-457EF6BBA8F0}" srcOrd="4" destOrd="0" presId="urn:microsoft.com/office/officeart/2008/layout/LinedList"/>
    <dgm:cxn modelId="{457F8A14-2925-784B-AF4A-28601C63958A}" type="presParOf" srcId="{0722FA26-64F3-D241-B90B-457EF6BBA8F0}" destId="{33645B7A-3386-994B-8CD2-799805A4A69B}" srcOrd="0" destOrd="0" presId="urn:microsoft.com/office/officeart/2008/layout/LinedList"/>
    <dgm:cxn modelId="{07CCB49B-87A5-364D-BE44-621B631969B2}" type="presParOf" srcId="{0722FA26-64F3-D241-B90B-457EF6BBA8F0}" destId="{8B1B3ED5-725D-6842-8535-D347DCF13632}" srcOrd="1" destOrd="0" presId="urn:microsoft.com/office/officeart/2008/layout/LinedList"/>
    <dgm:cxn modelId="{A3F594C0-A28A-2143-9A0A-9D72919BA8FF}" type="presParOf" srcId="{0722FA26-64F3-D241-B90B-457EF6BBA8F0}" destId="{A1ED6F78-DD5A-9440-AFAB-29D74469E7DF}" srcOrd="2" destOrd="0" presId="urn:microsoft.com/office/officeart/2008/layout/LinedList"/>
    <dgm:cxn modelId="{963C9ECD-C1B7-174D-BE3A-890680EA29F4}" type="presParOf" srcId="{47E4ABFB-ADD6-394F-9B5F-9A4FB25C70EB}" destId="{3ADF0B95-172D-FE49-A65D-8BAA0400CC51}" srcOrd="5" destOrd="0" presId="urn:microsoft.com/office/officeart/2008/layout/LinedList"/>
    <dgm:cxn modelId="{BA072C2C-345D-0B42-B58D-13ADD5BCC775}" type="presParOf" srcId="{47E4ABFB-ADD6-394F-9B5F-9A4FB25C70EB}" destId="{19528E01-90D0-8F4D-A404-2CC1C8A1C51D}" srcOrd="6" destOrd="0" presId="urn:microsoft.com/office/officeart/2008/layout/LinedList"/>
    <dgm:cxn modelId="{71A41CBB-8A35-2A4E-8D62-94D012EBCA4D}" type="presParOf" srcId="{47E4ABFB-ADD6-394F-9B5F-9A4FB25C70EB}" destId="{90A73E82-A1A3-9D4F-9C06-A886C8E8FA7D}" srcOrd="7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8" destOrd="0" presId="urn:microsoft.com/office/officeart/2008/layout/LinedList"/>
    <dgm:cxn modelId="{C50EA3D6-333A-DC41-82D0-4DAA6387B951}" type="presParOf" srcId="{47E4ABFB-ADD6-394F-9B5F-9A4FB25C70EB}" destId="{5A288FC9-ABC2-1F41-9BD6-AA164D10CB4A}" srcOrd="9" destOrd="0" presId="urn:microsoft.com/office/officeart/2008/layout/LinedList"/>
    <dgm:cxn modelId="{0A7E4624-E550-B149-B26F-F13CFF44FAD8}" type="presParOf" srcId="{47E4ABFB-ADD6-394F-9B5F-9A4FB25C70EB}" destId="{888AE899-E7BA-6142-80CA-C7FC070045F4}" srcOrd="10" destOrd="0" presId="urn:microsoft.com/office/officeart/2008/layout/LinedList"/>
    <dgm:cxn modelId="{09B02C02-94A4-3E42-8AC4-1E64DF189F3E}" type="presParOf" srcId="{888AE899-E7BA-6142-80CA-C7FC070045F4}" destId="{F7D3C5D5-40B8-7C4F-84FB-E28969BC42A9}" srcOrd="0" destOrd="0" presId="urn:microsoft.com/office/officeart/2008/layout/LinedList"/>
    <dgm:cxn modelId="{3F186C20-C497-DC4F-97D3-68A01990A0F3}" type="presParOf" srcId="{888AE899-E7BA-6142-80CA-C7FC070045F4}" destId="{F6977454-5470-1A4B-8152-D2D6B2297ACF}" srcOrd="1" destOrd="0" presId="urn:microsoft.com/office/officeart/2008/layout/LinedList"/>
    <dgm:cxn modelId="{081A8F38-B4C3-BC4D-AC74-28DBD9134733}" type="presParOf" srcId="{888AE899-E7BA-6142-80CA-C7FC070045F4}" destId="{FCD461B8-1995-4B4A-BCB8-413AA2404B1C}" srcOrd="2" destOrd="0" presId="urn:microsoft.com/office/officeart/2008/layout/LinedList"/>
    <dgm:cxn modelId="{380AD436-2F43-4246-B6A2-A42C9D5BB5F6}" type="presParOf" srcId="{47E4ABFB-ADD6-394F-9B5F-9A4FB25C70EB}" destId="{42660791-B26A-1A4B-9C76-E3DFC12EA1AB}" srcOrd="11" destOrd="0" presId="urn:microsoft.com/office/officeart/2008/layout/LinedList"/>
    <dgm:cxn modelId="{5BE7721A-EF95-B746-8B60-BB1CEE238277}" type="presParOf" srcId="{47E4ABFB-ADD6-394F-9B5F-9A4FB25C70EB}" destId="{D8CBA0BD-B832-C84D-8C70-C470764A7FBE}" srcOrd="12" destOrd="0" presId="urn:microsoft.com/office/officeart/2008/layout/LinedList"/>
    <dgm:cxn modelId="{9CA5F32A-F5CC-9542-9707-31F34A7AB3C2}" type="presParOf" srcId="{47E4ABFB-ADD6-394F-9B5F-9A4FB25C70EB}" destId="{3BB6AED1-C2C0-8140-A745-A30BFF1A7239}" srcOrd="13" destOrd="0" presId="urn:microsoft.com/office/officeart/2008/layout/LinedList"/>
    <dgm:cxn modelId="{F1C5C520-11E6-D64C-9C43-7A141939FBAF}" type="presParOf" srcId="{3BB6AED1-C2C0-8140-A745-A30BFF1A7239}" destId="{05E939B2-23C7-C04B-9BA2-8748BC2FC2CB}" srcOrd="0" destOrd="0" presId="urn:microsoft.com/office/officeart/2008/layout/LinedList"/>
    <dgm:cxn modelId="{28D9565C-93E1-6341-8B9B-905817A779CA}" type="presParOf" srcId="{3BB6AED1-C2C0-8140-A745-A30BFF1A7239}" destId="{AC4F924D-03C2-A740-8668-ECFDDA771295}" srcOrd="1" destOrd="0" presId="urn:microsoft.com/office/officeart/2008/layout/LinedList"/>
    <dgm:cxn modelId="{C68B67D2-7958-E341-8A0A-84C51D8994C7}" type="presParOf" srcId="{3BB6AED1-C2C0-8140-A745-A30BFF1A7239}" destId="{9EC6DF3E-9CE6-094D-9A41-8FD1C7F7CF8C}" srcOrd="2" destOrd="0" presId="urn:microsoft.com/office/officeart/2008/layout/LinedList"/>
    <dgm:cxn modelId="{D0EE5B1F-F2B3-7847-B777-7DD8EE923711}" type="presParOf" srcId="{47E4ABFB-ADD6-394F-9B5F-9A4FB25C70EB}" destId="{16B43197-96AE-1C48-9A9D-7C26B7BE940C}" srcOrd="14" destOrd="0" presId="urn:microsoft.com/office/officeart/2008/layout/LinedList"/>
    <dgm:cxn modelId="{F9BAA53F-2B50-724B-8A19-09D7894212E2}" type="presParOf" srcId="{47E4ABFB-ADD6-394F-9B5F-9A4FB25C70EB}" destId="{DB0CDC19-364B-B042-9C0D-095E60D6A859}" srcOrd="15" destOrd="0" presId="urn:microsoft.com/office/officeart/2008/layout/LinedList"/>
    <dgm:cxn modelId="{D25DCFFC-748D-2543-A1F4-92D1FBE141AE}" type="presParOf" srcId="{47E4ABFB-ADD6-394F-9B5F-9A4FB25C70EB}" destId="{E6508B4B-96CD-E44B-9B4F-1EB942A9236E}" srcOrd="16" destOrd="0" presId="urn:microsoft.com/office/officeart/2008/layout/LinedList"/>
    <dgm:cxn modelId="{F28E8D7B-87D8-E54F-AA7F-EA6016854B7C}" type="presParOf" srcId="{E6508B4B-96CD-E44B-9B4F-1EB942A9236E}" destId="{2E504884-2485-CD46-AA49-990F576B1679}" srcOrd="0" destOrd="0" presId="urn:microsoft.com/office/officeart/2008/layout/LinedList"/>
    <dgm:cxn modelId="{5D1C97B2-106E-3048-A422-B78FA1DD5C91}" type="presParOf" srcId="{E6508B4B-96CD-E44B-9B4F-1EB942A9236E}" destId="{292A2878-80D6-CA47-8724-E96A1C7BA27A}" srcOrd="1" destOrd="0" presId="urn:microsoft.com/office/officeart/2008/layout/LinedList"/>
    <dgm:cxn modelId="{16C95784-0090-5342-88F7-0F825C6BC2B2}" type="presParOf" srcId="{E6508B4B-96CD-E44B-9B4F-1EB942A9236E}" destId="{0DE67849-45C4-B44C-9CFD-8B17EA97EDCF}" srcOrd="2" destOrd="0" presId="urn:microsoft.com/office/officeart/2008/layout/LinedList"/>
    <dgm:cxn modelId="{73D3BD38-033B-2747-833D-4321767075DB}" type="presParOf" srcId="{47E4ABFB-ADD6-394F-9B5F-9A4FB25C70EB}" destId="{D0C07C54-8421-3847-9269-C1F3B3CB9BF9}" srcOrd="17" destOrd="0" presId="urn:microsoft.com/office/officeart/2008/layout/LinedList"/>
    <dgm:cxn modelId="{39C01180-9376-0B48-9BF9-FE9B68CFAFB2}" type="presParOf" srcId="{47E4ABFB-ADD6-394F-9B5F-9A4FB25C70EB}" destId="{D750E218-8316-494A-98A4-CBB8D69C70B3}" srcOrd="18" destOrd="0" presId="urn:microsoft.com/office/officeart/2008/layout/LinedList"/>
    <dgm:cxn modelId="{4B295C70-36F6-4E4B-91CF-811533D4D4A6}" type="presParOf" srcId="{47E4ABFB-ADD6-394F-9B5F-9A4FB25C70EB}" destId="{3E003D14-6812-D447-88BE-7CDDE64C3411}" srcOrd="19" destOrd="0" presId="urn:microsoft.com/office/officeart/2008/layout/LinedList"/>
    <dgm:cxn modelId="{86672CAF-847A-DB4D-98BC-D3EACC6B0AC7}" type="presParOf" srcId="{3E003D14-6812-D447-88BE-7CDDE64C3411}" destId="{8FE84A56-AAE5-A944-B3D1-60B17BBF4146}" srcOrd="0" destOrd="0" presId="urn:microsoft.com/office/officeart/2008/layout/LinedList"/>
    <dgm:cxn modelId="{22058D4A-4FFD-6349-A047-9D5DC2E0EF61}" type="presParOf" srcId="{3E003D14-6812-D447-88BE-7CDDE64C3411}" destId="{8F33F4FF-FBF9-094F-A642-9BD9B398A4E2}" srcOrd="1" destOrd="0" presId="urn:microsoft.com/office/officeart/2008/layout/LinedList"/>
    <dgm:cxn modelId="{046AAF9D-72A2-124D-B05E-4FB3739EAD95}" type="presParOf" srcId="{3E003D14-6812-D447-88BE-7CDDE64C3411}" destId="{BE204C29-CA87-1E4B-A454-E12CC3803771}" srcOrd="2" destOrd="0" presId="urn:microsoft.com/office/officeart/2008/layout/LinedList"/>
    <dgm:cxn modelId="{592CDA73-CC2C-5046-AD62-8C434FAA223C}" type="presParOf" srcId="{47E4ABFB-ADD6-394F-9B5F-9A4FB25C70EB}" destId="{22E772E7-1F5E-D84C-8798-130E5DDDFFFC}" srcOrd="20" destOrd="0" presId="urn:microsoft.com/office/officeart/2008/layout/LinedList"/>
    <dgm:cxn modelId="{47A8C8BC-2268-674C-BF36-CDD4B8DA9879}" type="presParOf" srcId="{47E4ABFB-ADD6-394F-9B5F-9A4FB25C70EB}" destId="{A5B7A800-C92C-7A41-B47A-9B883B94DFB8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r>
            <a:rPr lang="en-US" sz="2000" u="sng" dirty="0"/>
            <a:t>CM &amp; Infrastructure</a:t>
          </a:r>
          <a:br>
            <a:rPr lang="en-US" sz="2600" u="sng" dirty="0"/>
          </a:br>
          <a:endParaRPr lang="en-US" sz="2600" u="sng" dirty="0"/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Nelson Hillyer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Tammy Ayers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B3466F32-5C73-A840-BD45-6AC4A7C46809}">
      <dgm:prSet/>
      <dgm:spPr/>
      <dgm:t>
        <a:bodyPr/>
        <a:lstStyle/>
        <a:p>
          <a:r>
            <a:rPr lang="en-US" dirty="0" err="1"/>
            <a:t>Willinda</a:t>
          </a:r>
          <a:r>
            <a:rPr lang="en-US" dirty="0"/>
            <a:t> Evans</a:t>
          </a:r>
        </a:p>
      </dgm:t>
    </dgm:pt>
    <dgm:pt modelId="{27021AC4-E87E-074C-B28A-8AABE21FE2E8}" type="parTrans" cxnId="{022DC5C1-7592-D34A-98E7-5BC85D06B4E8}">
      <dgm:prSet/>
      <dgm:spPr/>
      <dgm:t>
        <a:bodyPr/>
        <a:lstStyle/>
        <a:p>
          <a:endParaRPr lang="en-US"/>
        </a:p>
      </dgm:t>
    </dgm:pt>
    <dgm:pt modelId="{218B5E13-D7A9-9C4A-95EE-EC2D2EB51308}" type="sibTrans" cxnId="{022DC5C1-7592-D34A-98E7-5BC85D06B4E8}">
      <dgm:prSet/>
      <dgm:spPr/>
      <dgm:t>
        <a:bodyPr/>
        <a:lstStyle/>
        <a:p>
          <a:endParaRPr lang="en-US"/>
        </a:p>
      </dgm:t>
    </dgm:pt>
    <dgm:pt modelId="{597DE5A3-BEC0-374C-B550-06FB6CFEDD21}">
      <dgm:prSet/>
      <dgm:spPr/>
      <dgm:t>
        <a:bodyPr/>
        <a:lstStyle/>
        <a:p>
          <a:r>
            <a:rPr lang="en-US" dirty="0"/>
            <a:t>Dennis Keyes</a:t>
          </a:r>
        </a:p>
      </dgm:t>
    </dgm:pt>
    <dgm:pt modelId="{9A919758-1BD0-9B43-A28C-73806A100D1C}" type="parTrans" cxnId="{9EC1D90D-CF80-FC4D-9F6B-CD3062CA0BD4}">
      <dgm:prSet/>
      <dgm:spPr/>
      <dgm:t>
        <a:bodyPr/>
        <a:lstStyle/>
        <a:p>
          <a:endParaRPr lang="en-US"/>
        </a:p>
      </dgm:t>
    </dgm:pt>
    <dgm:pt modelId="{F35A89E3-440D-0849-B484-C8D0D62AE1DE}" type="sibTrans" cxnId="{9EC1D90D-CF80-FC4D-9F6B-CD3062CA0BD4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5" custScaleX="134304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5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4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5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4"/>
      <dgm:spPr/>
    </dgm:pt>
    <dgm:pt modelId="{5A288FC9-ABC2-1F41-9BD6-AA164D10CB4A}" type="pres">
      <dgm:prSet presAssocID="{8192E3A8-3A75-414B-BCCA-62A4AED4FC6C}" presName="vertSpace2b" presStyleCnt="0"/>
      <dgm:spPr/>
    </dgm:pt>
    <dgm:pt modelId="{7F220EFD-E1B3-E24C-A9FF-3ADF960C2AE3}" type="pres">
      <dgm:prSet presAssocID="{B3466F32-5C73-A840-BD45-6AC4A7C46809}" presName="horz2" presStyleCnt="0"/>
      <dgm:spPr/>
    </dgm:pt>
    <dgm:pt modelId="{AA2E6F39-E3DB-524F-BBEA-A9A8DE697737}" type="pres">
      <dgm:prSet presAssocID="{B3466F32-5C73-A840-BD45-6AC4A7C46809}" presName="horzSpace2" presStyleCnt="0"/>
      <dgm:spPr/>
    </dgm:pt>
    <dgm:pt modelId="{566CDA00-081E-6247-A3FB-CB189AA6A07B}" type="pres">
      <dgm:prSet presAssocID="{B3466F32-5C73-A840-BD45-6AC4A7C46809}" presName="tx2" presStyleLbl="revTx" presStyleIdx="3" presStyleCnt="5"/>
      <dgm:spPr/>
    </dgm:pt>
    <dgm:pt modelId="{57246EE0-0008-B34F-9085-633E9AE9F522}" type="pres">
      <dgm:prSet presAssocID="{B3466F32-5C73-A840-BD45-6AC4A7C46809}" presName="vert2" presStyleCnt="0"/>
      <dgm:spPr/>
    </dgm:pt>
    <dgm:pt modelId="{0007E568-DBC9-6D41-921D-7C26799F2C01}" type="pres">
      <dgm:prSet presAssocID="{B3466F32-5C73-A840-BD45-6AC4A7C46809}" presName="thinLine2b" presStyleLbl="callout" presStyleIdx="2" presStyleCnt="4"/>
      <dgm:spPr/>
    </dgm:pt>
    <dgm:pt modelId="{790873C2-D52C-024B-AB8E-D8FCE8B1ADE5}" type="pres">
      <dgm:prSet presAssocID="{B3466F32-5C73-A840-BD45-6AC4A7C46809}" presName="vertSpace2b" presStyleCnt="0"/>
      <dgm:spPr/>
    </dgm:pt>
    <dgm:pt modelId="{2470C63E-C79D-CF4F-A9E2-C8C223FFFFFB}" type="pres">
      <dgm:prSet presAssocID="{597DE5A3-BEC0-374C-B550-06FB6CFEDD21}" presName="horz2" presStyleCnt="0"/>
      <dgm:spPr/>
    </dgm:pt>
    <dgm:pt modelId="{82318250-28A9-0B4F-BCD7-0C039ACAAAE9}" type="pres">
      <dgm:prSet presAssocID="{597DE5A3-BEC0-374C-B550-06FB6CFEDD21}" presName="horzSpace2" presStyleCnt="0"/>
      <dgm:spPr/>
    </dgm:pt>
    <dgm:pt modelId="{62AADBE0-7484-1B48-9562-D6610B6E7998}" type="pres">
      <dgm:prSet presAssocID="{597DE5A3-BEC0-374C-B550-06FB6CFEDD21}" presName="tx2" presStyleLbl="revTx" presStyleIdx="4" presStyleCnt="5"/>
      <dgm:spPr/>
    </dgm:pt>
    <dgm:pt modelId="{C0D8EEC1-B788-F04B-842A-8610DA0B0FDC}" type="pres">
      <dgm:prSet presAssocID="{597DE5A3-BEC0-374C-B550-06FB6CFEDD21}" presName="vert2" presStyleCnt="0"/>
      <dgm:spPr/>
    </dgm:pt>
    <dgm:pt modelId="{811035D6-9C75-3343-9FB2-6B9276896422}" type="pres">
      <dgm:prSet presAssocID="{597DE5A3-BEC0-374C-B550-06FB6CFEDD21}" presName="thinLine2b" presStyleLbl="callout" presStyleIdx="3" presStyleCnt="4"/>
      <dgm:spPr/>
    </dgm:pt>
    <dgm:pt modelId="{2926DB4F-7D16-E64B-8516-EFF1C1A32210}" type="pres">
      <dgm:prSet presAssocID="{597DE5A3-BEC0-374C-B550-06FB6CFEDD21}" presName="vertSpace2b" presStyleCnt="0"/>
      <dgm:spPr/>
    </dgm:pt>
  </dgm:ptLst>
  <dgm:cxnLst>
    <dgm:cxn modelId="{9EC1D90D-CF80-FC4D-9F6B-CD3062CA0BD4}" srcId="{4618C880-ABFE-644F-826E-7004000F15D5}" destId="{597DE5A3-BEC0-374C-B550-06FB6CFEDD21}" srcOrd="3" destOrd="0" parTransId="{9A919758-1BD0-9B43-A28C-73806A100D1C}" sibTransId="{F35A89E3-440D-0849-B484-C8D0D62AE1DE}"/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B6A7A93B-8A69-7E46-9C2D-423CDF5CE319}" type="presOf" srcId="{597DE5A3-BEC0-374C-B550-06FB6CFEDD21}" destId="{62AADBE0-7484-1B48-9562-D6610B6E7998}" srcOrd="0" destOrd="0" presId="urn:microsoft.com/office/officeart/2008/layout/LinedList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022DC5C1-7592-D34A-98E7-5BC85D06B4E8}" srcId="{4618C880-ABFE-644F-826E-7004000F15D5}" destId="{B3466F32-5C73-A840-BD45-6AC4A7C46809}" srcOrd="2" destOrd="0" parTransId="{27021AC4-E87E-074C-B28A-8AABE21FE2E8}" sibTransId="{218B5E13-D7A9-9C4A-95EE-EC2D2EB51308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746739D5-5B3D-644D-A4A9-45D5F9DB4637}" type="presOf" srcId="{B3466F32-5C73-A840-BD45-6AC4A7C46809}" destId="{566CDA00-081E-6247-A3FB-CB189AA6A07B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38979EB9-BFF7-EC4B-974D-B5C9E07530C9}" type="presParOf" srcId="{47E4ABFB-ADD6-394F-9B5F-9A4FB25C70EB}" destId="{7F220EFD-E1B3-E24C-A9FF-3ADF960C2AE3}" srcOrd="7" destOrd="0" presId="urn:microsoft.com/office/officeart/2008/layout/LinedList"/>
    <dgm:cxn modelId="{3F082265-FEC0-D54D-95BA-1AF4C7C70683}" type="presParOf" srcId="{7F220EFD-E1B3-E24C-A9FF-3ADF960C2AE3}" destId="{AA2E6F39-E3DB-524F-BBEA-A9A8DE697737}" srcOrd="0" destOrd="0" presId="urn:microsoft.com/office/officeart/2008/layout/LinedList"/>
    <dgm:cxn modelId="{63F8E9E4-B077-F64E-B5F9-4CA19E07FD1F}" type="presParOf" srcId="{7F220EFD-E1B3-E24C-A9FF-3ADF960C2AE3}" destId="{566CDA00-081E-6247-A3FB-CB189AA6A07B}" srcOrd="1" destOrd="0" presId="urn:microsoft.com/office/officeart/2008/layout/LinedList"/>
    <dgm:cxn modelId="{5E88045C-E2E8-0845-A9A7-FA7E4716312A}" type="presParOf" srcId="{7F220EFD-E1B3-E24C-A9FF-3ADF960C2AE3}" destId="{57246EE0-0008-B34F-9085-633E9AE9F522}" srcOrd="2" destOrd="0" presId="urn:microsoft.com/office/officeart/2008/layout/LinedList"/>
    <dgm:cxn modelId="{F81BF364-3D5D-9D40-8CAD-16619E1D0C62}" type="presParOf" srcId="{47E4ABFB-ADD6-394F-9B5F-9A4FB25C70EB}" destId="{0007E568-DBC9-6D41-921D-7C26799F2C01}" srcOrd="8" destOrd="0" presId="urn:microsoft.com/office/officeart/2008/layout/LinedList"/>
    <dgm:cxn modelId="{282D4A86-C441-9145-8E2D-0684CD57069D}" type="presParOf" srcId="{47E4ABFB-ADD6-394F-9B5F-9A4FB25C70EB}" destId="{790873C2-D52C-024B-AB8E-D8FCE8B1ADE5}" srcOrd="9" destOrd="0" presId="urn:microsoft.com/office/officeart/2008/layout/LinedList"/>
    <dgm:cxn modelId="{8E985F64-01BB-F64C-A90C-BD45864EA7BB}" type="presParOf" srcId="{47E4ABFB-ADD6-394F-9B5F-9A4FB25C70EB}" destId="{2470C63E-C79D-CF4F-A9E2-C8C223FFFFFB}" srcOrd="10" destOrd="0" presId="urn:microsoft.com/office/officeart/2008/layout/LinedList"/>
    <dgm:cxn modelId="{7C22F638-DC3E-4A46-9CD8-86A4C470CEAF}" type="presParOf" srcId="{2470C63E-C79D-CF4F-A9E2-C8C223FFFFFB}" destId="{82318250-28A9-0B4F-BCD7-0C039ACAAAE9}" srcOrd="0" destOrd="0" presId="urn:microsoft.com/office/officeart/2008/layout/LinedList"/>
    <dgm:cxn modelId="{08BAB333-6913-D94D-B4C2-48B28ED15ACC}" type="presParOf" srcId="{2470C63E-C79D-CF4F-A9E2-C8C223FFFFFB}" destId="{62AADBE0-7484-1B48-9562-D6610B6E7998}" srcOrd="1" destOrd="0" presId="urn:microsoft.com/office/officeart/2008/layout/LinedList"/>
    <dgm:cxn modelId="{D6786289-E668-3D45-A8F5-F5196ADDFC8C}" type="presParOf" srcId="{2470C63E-C79D-CF4F-A9E2-C8C223FFFFFB}" destId="{C0D8EEC1-B788-F04B-842A-8610DA0B0FDC}" srcOrd="2" destOrd="0" presId="urn:microsoft.com/office/officeart/2008/layout/LinedList"/>
    <dgm:cxn modelId="{CB6313D0-6994-7848-B615-2330E482AC8A}" type="presParOf" srcId="{47E4ABFB-ADD6-394F-9B5F-9A4FB25C70EB}" destId="{811035D6-9C75-3343-9FB2-6B9276896422}" srcOrd="11" destOrd="0" presId="urn:microsoft.com/office/officeart/2008/layout/LinedList"/>
    <dgm:cxn modelId="{66D1C7C6-AF4A-9548-8AC8-95105BC6E92D}" type="presParOf" srcId="{47E4ABFB-ADD6-394F-9B5F-9A4FB25C70EB}" destId="{2926DB4F-7D16-E64B-8516-EFF1C1A3221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pPr algn="r"/>
          <a:r>
            <a:rPr lang="en-US" sz="2000" u="sng" dirty="0"/>
            <a:t>PR Tool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 custT="1"/>
      <dgm:spPr/>
      <dgm:t>
        <a:bodyPr/>
        <a:lstStyle/>
        <a:p>
          <a:r>
            <a:rPr lang="en-US" sz="1800" dirty="0"/>
            <a:t>Carla </a:t>
          </a:r>
          <a:r>
            <a:rPr lang="en-US" sz="1800" dirty="0" err="1"/>
            <a:t>Grune</a:t>
          </a:r>
          <a:endParaRPr lang="en-US" sz="1800" dirty="0"/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 custT="1"/>
      <dgm:spPr/>
      <dgm:t>
        <a:bodyPr/>
        <a:lstStyle/>
        <a:p>
          <a:r>
            <a:rPr lang="en-US" sz="1800" dirty="0"/>
            <a:t>Elizabeth Heckert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 val="rev"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3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3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2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3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2"/>
      <dgm:spPr/>
    </dgm:pt>
    <dgm:pt modelId="{5A288FC9-ABC2-1F41-9BD6-AA164D10CB4A}" type="pres">
      <dgm:prSet presAssocID="{8192E3A8-3A75-414B-BCCA-62A4AED4FC6C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r>
            <a:rPr lang="en-US" sz="2000" u="sng" dirty="0"/>
            <a:t>TISA</a:t>
          </a:r>
          <a:br>
            <a:rPr lang="en-US" sz="2600" u="sng" dirty="0"/>
          </a:br>
          <a:endParaRPr lang="en-US" sz="2600" u="sng" dirty="0"/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Josh Wilkins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Beau Branch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B3466F32-5C73-A840-BD45-6AC4A7C46809}">
      <dgm:prSet/>
      <dgm:spPr/>
      <dgm:t>
        <a:bodyPr/>
        <a:lstStyle/>
        <a:p>
          <a:r>
            <a:rPr lang="en-US" dirty="0"/>
            <a:t>Cathy Nguyen</a:t>
          </a:r>
        </a:p>
      </dgm:t>
    </dgm:pt>
    <dgm:pt modelId="{27021AC4-E87E-074C-B28A-8AABE21FE2E8}" type="parTrans" cxnId="{022DC5C1-7592-D34A-98E7-5BC85D06B4E8}">
      <dgm:prSet/>
      <dgm:spPr/>
      <dgm:t>
        <a:bodyPr/>
        <a:lstStyle/>
        <a:p>
          <a:endParaRPr lang="en-US"/>
        </a:p>
      </dgm:t>
    </dgm:pt>
    <dgm:pt modelId="{218B5E13-D7A9-9C4A-95EE-EC2D2EB51308}" type="sibTrans" cxnId="{022DC5C1-7592-D34A-98E7-5BC85D06B4E8}">
      <dgm:prSet/>
      <dgm:spPr/>
      <dgm:t>
        <a:bodyPr/>
        <a:lstStyle/>
        <a:p>
          <a:endParaRPr lang="en-US"/>
        </a:p>
      </dgm:t>
    </dgm:pt>
    <dgm:pt modelId="{597DE5A3-BEC0-374C-B550-06FB6CFEDD21}">
      <dgm:prSet/>
      <dgm:spPr/>
      <dgm:t>
        <a:bodyPr/>
        <a:lstStyle/>
        <a:p>
          <a:r>
            <a:rPr lang="en-US" dirty="0"/>
            <a:t>Ed </a:t>
          </a:r>
          <a:r>
            <a:rPr lang="en-US" dirty="0" err="1"/>
            <a:t>Kizer</a:t>
          </a:r>
          <a:endParaRPr lang="en-US" dirty="0"/>
        </a:p>
      </dgm:t>
    </dgm:pt>
    <dgm:pt modelId="{9A919758-1BD0-9B43-A28C-73806A100D1C}" type="parTrans" cxnId="{9EC1D90D-CF80-FC4D-9F6B-CD3062CA0BD4}">
      <dgm:prSet/>
      <dgm:spPr/>
      <dgm:t>
        <a:bodyPr/>
        <a:lstStyle/>
        <a:p>
          <a:endParaRPr lang="en-US"/>
        </a:p>
      </dgm:t>
    </dgm:pt>
    <dgm:pt modelId="{F35A89E3-440D-0849-B484-C8D0D62AE1DE}" type="sibTrans" cxnId="{9EC1D90D-CF80-FC4D-9F6B-CD3062CA0BD4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5" custScaleX="134304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5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4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5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4"/>
      <dgm:spPr/>
    </dgm:pt>
    <dgm:pt modelId="{5A288FC9-ABC2-1F41-9BD6-AA164D10CB4A}" type="pres">
      <dgm:prSet presAssocID="{8192E3A8-3A75-414B-BCCA-62A4AED4FC6C}" presName="vertSpace2b" presStyleCnt="0"/>
      <dgm:spPr/>
    </dgm:pt>
    <dgm:pt modelId="{7F220EFD-E1B3-E24C-A9FF-3ADF960C2AE3}" type="pres">
      <dgm:prSet presAssocID="{B3466F32-5C73-A840-BD45-6AC4A7C46809}" presName="horz2" presStyleCnt="0"/>
      <dgm:spPr/>
    </dgm:pt>
    <dgm:pt modelId="{AA2E6F39-E3DB-524F-BBEA-A9A8DE697737}" type="pres">
      <dgm:prSet presAssocID="{B3466F32-5C73-A840-BD45-6AC4A7C46809}" presName="horzSpace2" presStyleCnt="0"/>
      <dgm:spPr/>
    </dgm:pt>
    <dgm:pt modelId="{566CDA00-081E-6247-A3FB-CB189AA6A07B}" type="pres">
      <dgm:prSet presAssocID="{B3466F32-5C73-A840-BD45-6AC4A7C46809}" presName="tx2" presStyleLbl="revTx" presStyleIdx="3" presStyleCnt="5"/>
      <dgm:spPr/>
    </dgm:pt>
    <dgm:pt modelId="{57246EE0-0008-B34F-9085-633E9AE9F522}" type="pres">
      <dgm:prSet presAssocID="{B3466F32-5C73-A840-BD45-6AC4A7C46809}" presName="vert2" presStyleCnt="0"/>
      <dgm:spPr/>
    </dgm:pt>
    <dgm:pt modelId="{0007E568-DBC9-6D41-921D-7C26799F2C01}" type="pres">
      <dgm:prSet presAssocID="{B3466F32-5C73-A840-BD45-6AC4A7C46809}" presName="thinLine2b" presStyleLbl="callout" presStyleIdx="2" presStyleCnt="4"/>
      <dgm:spPr/>
    </dgm:pt>
    <dgm:pt modelId="{790873C2-D52C-024B-AB8E-D8FCE8B1ADE5}" type="pres">
      <dgm:prSet presAssocID="{B3466F32-5C73-A840-BD45-6AC4A7C46809}" presName="vertSpace2b" presStyleCnt="0"/>
      <dgm:spPr/>
    </dgm:pt>
    <dgm:pt modelId="{2470C63E-C79D-CF4F-A9E2-C8C223FFFFFB}" type="pres">
      <dgm:prSet presAssocID="{597DE5A3-BEC0-374C-B550-06FB6CFEDD21}" presName="horz2" presStyleCnt="0"/>
      <dgm:spPr/>
    </dgm:pt>
    <dgm:pt modelId="{82318250-28A9-0B4F-BCD7-0C039ACAAAE9}" type="pres">
      <dgm:prSet presAssocID="{597DE5A3-BEC0-374C-B550-06FB6CFEDD21}" presName="horzSpace2" presStyleCnt="0"/>
      <dgm:spPr/>
    </dgm:pt>
    <dgm:pt modelId="{62AADBE0-7484-1B48-9562-D6610B6E7998}" type="pres">
      <dgm:prSet presAssocID="{597DE5A3-BEC0-374C-B550-06FB6CFEDD21}" presName="tx2" presStyleLbl="revTx" presStyleIdx="4" presStyleCnt="5"/>
      <dgm:spPr/>
    </dgm:pt>
    <dgm:pt modelId="{C0D8EEC1-B788-F04B-842A-8610DA0B0FDC}" type="pres">
      <dgm:prSet presAssocID="{597DE5A3-BEC0-374C-B550-06FB6CFEDD21}" presName="vert2" presStyleCnt="0"/>
      <dgm:spPr/>
    </dgm:pt>
    <dgm:pt modelId="{811035D6-9C75-3343-9FB2-6B9276896422}" type="pres">
      <dgm:prSet presAssocID="{597DE5A3-BEC0-374C-B550-06FB6CFEDD21}" presName="thinLine2b" presStyleLbl="callout" presStyleIdx="3" presStyleCnt="4"/>
      <dgm:spPr/>
    </dgm:pt>
    <dgm:pt modelId="{2926DB4F-7D16-E64B-8516-EFF1C1A32210}" type="pres">
      <dgm:prSet presAssocID="{597DE5A3-BEC0-374C-B550-06FB6CFEDD21}" presName="vertSpace2b" presStyleCnt="0"/>
      <dgm:spPr/>
    </dgm:pt>
  </dgm:ptLst>
  <dgm:cxnLst>
    <dgm:cxn modelId="{9EC1D90D-CF80-FC4D-9F6B-CD3062CA0BD4}" srcId="{4618C880-ABFE-644F-826E-7004000F15D5}" destId="{597DE5A3-BEC0-374C-B550-06FB6CFEDD21}" srcOrd="3" destOrd="0" parTransId="{9A919758-1BD0-9B43-A28C-73806A100D1C}" sibTransId="{F35A89E3-440D-0849-B484-C8D0D62AE1DE}"/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B6A7A93B-8A69-7E46-9C2D-423CDF5CE319}" type="presOf" srcId="{597DE5A3-BEC0-374C-B550-06FB6CFEDD21}" destId="{62AADBE0-7484-1B48-9562-D6610B6E7998}" srcOrd="0" destOrd="0" presId="urn:microsoft.com/office/officeart/2008/layout/LinedList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022DC5C1-7592-D34A-98E7-5BC85D06B4E8}" srcId="{4618C880-ABFE-644F-826E-7004000F15D5}" destId="{B3466F32-5C73-A840-BD45-6AC4A7C46809}" srcOrd="2" destOrd="0" parTransId="{27021AC4-E87E-074C-B28A-8AABE21FE2E8}" sibTransId="{218B5E13-D7A9-9C4A-95EE-EC2D2EB51308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746739D5-5B3D-644D-A4A9-45D5F9DB4637}" type="presOf" srcId="{B3466F32-5C73-A840-BD45-6AC4A7C46809}" destId="{566CDA00-081E-6247-A3FB-CB189AA6A07B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38979EB9-BFF7-EC4B-974D-B5C9E07530C9}" type="presParOf" srcId="{47E4ABFB-ADD6-394F-9B5F-9A4FB25C70EB}" destId="{7F220EFD-E1B3-E24C-A9FF-3ADF960C2AE3}" srcOrd="7" destOrd="0" presId="urn:microsoft.com/office/officeart/2008/layout/LinedList"/>
    <dgm:cxn modelId="{3F082265-FEC0-D54D-95BA-1AF4C7C70683}" type="presParOf" srcId="{7F220EFD-E1B3-E24C-A9FF-3ADF960C2AE3}" destId="{AA2E6F39-E3DB-524F-BBEA-A9A8DE697737}" srcOrd="0" destOrd="0" presId="urn:microsoft.com/office/officeart/2008/layout/LinedList"/>
    <dgm:cxn modelId="{63F8E9E4-B077-F64E-B5F9-4CA19E07FD1F}" type="presParOf" srcId="{7F220EFD-E1B3-E24C-A9FF-3ADF960C2AE3}" destId="{566CDA00-081E-6247-A3FB-CB189AA6A07B}" srcOrd="1" destOrd="0" presId="urn:microsoft.com/office/officeart/2008/layout/LinedList"/>
    <dgm:cxn modelId="{5E88045C-E2E8-0845-A9A7-FA7E4716312A}" type="presParOf" srcId="{7F220EFD-E1B3-E24C-A9FF-3ADF960C2AE3}" destId="{57246EE0-0008-B34F-9085-633E9AE9F522}" srcOrd="2" destOrd="0" presId="urn:microsoft.com/office/officeart/2008/layout/LinedList"/>
    <dgm:cxn modelId="{F81BF364-3D5D-9D40-8CAD-16619E1D0C62}" type="presParOf" srcId="{47E4ABFB-ADD6-394F-9B5F-9A4FB25C70EB}" destId="{0007E568-DBC9-6D41-921D-7C26799F2C01}" srcOrd="8" destOrd="0" presId="urn:microsoft.com/office/officeart/2008/layout/LinedList"/>
    <dgm:cxn modelId="{282D4A86-C441-9145-8E2D-0684CD57069D}" type="presParOf" srcId="{47E4ABFB-ADD6-394F-9B5F-9A4FB25C70EB}" destId="{790873C2-D52C-024B-AB8E-D8FCE8B1ADE5}" srcOrd="9" destOrd="0" presId="urn:microsoft.com/office/officeart/2008/layout/LinedList"/>
    <dgm:cxn modelId="{8E985F64-01BB-F64C-A90C-BD45864EA7BB}" type="presParOf" srcId="{47E4ABFB-ADD6-394F-9B5F-9A4FB25C70EB}" destId="{2470C63E-C79D-CF4F-A9E2-C8C223FFFFFB}" srcOrd="10" destOrd="0" presId="urn:microsoft.com/office/officeart/2008/layout/LinedList"/>
    <dgm:cxn modelId="{7C22F638-DC3E-4A46-9CD8-86A4C470CEAF}" type="presParOf" srcId="{2470C63E-C79D-CF4F-A9E2-C8C223FFFFFB}" destId="{82318250-28A9-0B4F-BCD7-0C039ACAAAE9}" srcOrd="0" destOrd="0" presId="urn:microsoft.com/office/officeart/2008/layout/LinedList"/>
    <dgm:cxn modelId="{08BAB333-6913-D94D-B4C2-48B28ED15ACC}" type="presParOf" srcId="{2470C63E-C79D-CF4F-A9E2-C8C223FFFFFB}" destId="{62AADBE0-7484-1B48-9562-D6610B6E7998}" srcOrd="1" destOrd="0" presId="urn:microsoft.com/office/officeart/2008/layout/LinedList"/>
    <dgm:cxn modelId="{D6786289-E668-3D45-A8F5-F5196ADDFC8C}" type="presParOf" srcId="{2470C63E-C79D-CF4F-A9E2-C8C223FFFFFB}" destId="{C0D8EEC1-B788-F04B-842A-8610DA0B0FDC}" srcOrd="2" destOrd="0" presId="urn:microsoft.com/office/officeart/2008/layout/LinedList"/>
    <dgm:cxn modelId="{CB6313D0-6994-7848-B615-2330E482AC8A}" type="presParOf" srcId="{47E4ABFB-ADD6-394F-9B5F-9A4FB25C70EB}" destId="{811035D6-9C75-3343-9FB2-6B9276896422}" srcOrd="11" destOrd="0" presId="urn:microsoft.com/office/officeart/2008/layout/LinedList"/>
    <dgm:cxn modelId="{66D1C7C6-AF4A-9548-8AC8-95105BC6E92D}" type="presParOf" srcId="{47E4ABFB-ADD6-394F-9B5F-9A4FB25C70EB}" destId="{2926DB4F-7D16-E64B-8516-EFF1C1A3221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pPr algn="r"/>
          <a:r>
            <a:rPr lang="en-US" sz="2000" u="sng" dirty="0" err="1"/>
            <a:t>FLASHFLux</a:t>
          </a:r>
          <a:endParaRPr lang="en-US" sz="2000" u="sng" dirty="0"/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PC </a:t>
          </a:r>
          <a:r>
            <a:rPr lang="en-US" dirty="0" err="1"/>
            <a:t>Sawaengphokhai</a:t>
          </a:r>
          <a:endParaRPr lang="en-US" dirty="0"/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Jay Garg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5E4934B1-9B76-2049-BC90-3C072B4F9BED}">
      <dgm:prSet/>
      <dgm:spPr/>
      <dgm:t>
        <a:bodyPr/>
        <a:lstStyle/>
        <a:p>
          <a:r>
            <a:rPr lang="en-US" dirty="0"/>
            <a:t>Hunter </a:t>
          </a:r>
          <a:r>
            <a:rPr lang="en-US" dirty="0" err="1"/>
            <a:t>Winecoff</a:t>
          </a:r>
          <a:endParaRPr lang="en-US" dirty="0"/>
        </a:p>
      </dgm:t>
    </dgm:pt>
    <dgm:pt modelId="{117F15EA-6369-1946-BC0B-EC931BF02EC0}" type="parTrans" cxnId="{EDD679DA-4515-D44F-9157-7EC6638BC477}">
      <dgm:prSet/>
      <dgm:spPr/>
      <dgm:t>
        <a:bodyPr/>
        <a:lstStyle/>
        <a:p>
          <a:endParaRPr lang="en-US"/>
        </a:p>
      </dgm:t>
    </dgm:pt>
    <dgm:pt modelId="{B33A90F3-3257-BA4A-9776-EFEBA7F1A4C0}" type="sibTrans" cxnId="{EDD679DA-4515-D44F-9157-7EC6638BC477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 val="rev"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4" custScaleX="119713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4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3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4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3"/>
      <dgm:spPr/>
    </dgm:pt>
    <dgm:pt modelId="{5A288FC9-ABC2-1F41-9BD6-AA164D10CB4A}" type="pres">
      <dgm:prSet presAssocID="{8192E3A8-3A75-414B-BCCA-62A4AED4FC6C}" presName="vertSpace2b" presStyleCnt="0"/>
      <dgm:spPr/>
    </dgm:pt>
    <dgm:pt modelId="{839F6A3B-9D21-9944-B7C6-EC060FB5D4BC}" type="pres">
      <dgm:prSet presAssocID="{5E4934B1-9B76-2049-BC90-3C072B4F9BED}" presName="horz2" presStyleCnt="0"/>
      <dgm:spPr/>
    </dgm:pt>
    <dgm:pt modelId="{2EBFDEF2-49DC-DD4C-A08E-4D699B5E0464}" type="pres">
      <dgm:prSet presAssocID="{5E4934B1-9B76-2049-BC90-3C072B4F9BED}" presName="horzSpace2" presStyleCnt="0"/>
      <dgm:spPr/>
    </dgm:pt>
    <dgm:pt modelId="{14F9D182-497E-5443-BFC0-CB8DE409A048}" type="pres">
      <dgm:prSet presAssocID="{5E4934B1-9B76-2049-BC90-3C072B4F9BED}" presName="tx2" presStyleLbl="revTx" presStyleIdx="3" presStyleCnt="4"/>
      <dgm:spPr/>
    </dgm:pt>
    <dgm:pt modelId="{9C9A1706-C44E-8540-B5CF-2A9A36C84307}" type="pres">
      <dgm:prSet presAssocID="{5E4934B1-9B76-2049-BC90-3C072B4F9BED}" presName="vert2" presStyleCnt="0"/>
      <dgm:spPr/>
    </dgm:pt>
    <dgm:pt modelId="{1F478150-B1EB-984F-B781-DBDFA906675F}" type="pres">
      <dgm:prSet presAssocID="{5E4934B1-9B76-2049-BC90-3C072B4F9BED}" presName="thinLine2b" presStyleLbl="callout" presStyleIdx="2" presStyleCnt="3"/>
      <dgm:spPr/>
    </dgm:pt>
    <dgm:pt modelId="{C36B9436-168C-B640-8006-9186365818A7}" type="pres">
      <dgm:prSet presAssocID="{5E4934B1-9B76-2049-BC90-3C072B4F9BED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281F3F2E-72ED-6442-9F62-563AD8683745}" type="presOf" srcId="{5E4934B1-9B76-2049-BC90-3C072B4F9BED}" destId="{14F9D182-497E-5443-BFC0-CB8DE409A04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EDD679DA-4515-D44F-9157-7EC6638BC477}" srcId="{4618C880-ABFE-644F-826E-7004000F15D5}" destId="{5E4934B1-9B76-2049-BC90-3C072B4F9BED}" srcOrd="2" destOrd="0" parTransId="{117F15EA-6369-1946-BC0B-EC931BF02EC0}" sibTransId="{B33A90F3-3257-BA4A-9776-EFEBA7F1A4C0}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BCFB7255-7B4D-6D43-A70C-73738998FB0D}" type="presParOf" srcId="{47E4ABFB-ADD6-394F-9B5F-9A4FB25C70EB}" destId="{839F6A3B-9D21-9944-B7C6-EC060FB5D4BC}" srcOrd="7" destOrd="0" presId="urn:microsoft.com/office/officeart/2008/layout/LinedList"/>
    <dgm:cxn modelId="{5E6B23F8-8AC0-D24F-83DC-A6FDB1A86CFB}" type="presParOf" srcId="{839F6A3B-9D21-9944-B7C6-EC060FB5D4BC}" destId="{2EBFDEF2-49DC-DD4C-A08E-4D699B5E0464}" srcOrd="0" destOrd="0" presId="urn:microsoft.com/office/officeart/2008/layout/LinedList"/>
    <dgm:cxn modelId="{51902679-654B-4A4D-B898-857965275676}" type="presParOf" srcId="{839F6A3B-9D21-9944-B7C6-EC060FB5D4BC}" destId="{14F9D182-497E-5443-BFC0-CB8DE409A048}" srcOrd="1" destOrd="0" presId="urn:microsoft.com/office/officeart/2008/layout/LinedList"/>
    <dgm:cxn modelId="{D9FFD0C3-985A-0A4A-9584-C75B949B91CA}" type="presParOf" srcId="{839F6A3B-9D21-9944-B7C6-EC060FB5D4BC}" destId="{9C9A1706-C44E-8540-B5CF-2A9A36C84307}" srcOrd="2" destOrd="0" presId="urn:microsoft.com/office/officeart/2008/layout/LinedList"/>
    <dgm:cxn modelId="{9097499F-3CDE-F34A-9A3D-C25CF201E34B}" type="presParOf" srcId="{47E4ABFB-ADD6-394F-9B5F-9A4FB25C70EB}" destId="{1F478150-B1EB-984F-B781-DBDFA906675F}" srcOrd="8" destOrd="0" presId="urn:microsoft.com/office/officeart/2008/layout/LinedList"/>
    <dgm:cxn modelId="{49C4BA1B-BDB8-0C42-A2DC-4EF312F7AB15}" type="presParOf" srcId="{47E4ABFB-ADD6-394F-9B5F-9A4FB25C70EB}" destId="{C36B9436-168C-B640-8006-9186365818A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r>
            <a:rPr lang="en-US" sz="2000" u="sng" dirty="0"/>
            <a:t>CERES Ordering Tool</a:t>
          </a:r>
          <a:br>
            <a:rPr lang="en-US" sz="2600" u="sng" dirty="0"/>
          </a:br>
          <a:endParaRPr lang="en-US" sz="2600" u="sng" dirty="0"/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Pamela Mlynczak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 err="1"/>
            <a:t>Churngwei</a:t>
          </a:r>
          <a:r>
            <a:rPr lang="en-US" dirty="0"/>
            <a:t> Chu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B3466F32-5C73-A840-BD45-6AC4A7C46809}">
      <dgm:prSet/>
      <dgm:spPr/>
      <dgm:t>
        <a:bodyPr/>
        <a:lstStyle/>
        <a:p>
          <a:r>
            <a:rPr lang="en-US" dirty="0"/>
            <a:t>Babak </a:t>
          </a:r>
          <a:r>
            <a:rPr lang="en-US" dirty="0" err="1"/>
            <a:t>Samani</a:t>
          </a:r>
          <a:endParaRPr lang="en-US" dirty="0"/>
        </a:p>
      </dgm:t>
    </dgm:pt>
    <dgm:pt modelId="{27021AC4-E87E-074C-B28A-8AABE21FE2E8}" type="parTrans" cxnId="{022DC5C1-7592-D34A-98E7-5BC85D06B4E8}">
      <dgm:prSet/>
      <dgm:spPr/>
      <dgm:t>
        <a:bodyPr/>
        <a:lstStyle/>
        <a:p>
          <a:endParaRPr lang="en-US"/>
        </a:p>
      </dgm:t>
    </dgm:pt>
    <dgm:pt modelId="{218B5E13-D7A9-9C4A-95EE-EC2D2EB51308}" type="sibTrans" cxnId="{022DC5C1-7592-D34A-98E7-5BC85D06B4E8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4" custScaleX="134304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4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3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4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3"/>
      <dgm:spPr/>
    </dgm:pt>
    <dgm:pt modelId="{5A288FC9-ABC2-1F41-9BD6-AA164D10CB4A}" type="pres">
      <dgm:prSet presAssocID="{8192E3A8-3A75-414B-BCCA-62A4AED4FC6C}" presName="vertSpace2b" presStyleCnt="0"/>
      <dgm:spPr/>
    </dgm:pt>
    <dgm:pt modelId="{7F220EFD-E1B3-E24C-A9FF-3ADF960C2AE3}" type="pres">
      <dgm:prSet presAssocID="{B3466F32-5C73-A840-BD45-6AC4A7C46809}" presName="horz2" presStyleCnt="0"/>
      <dgm:spPr/>
    </dgm:pt>
    <dgm:pt modelId="{AA2E6F39-E3DB-524F-BBEA-A9A8DE697737}" type="pres">
      <dgm:prSet presAssocID="{B3466F32-5C73-A840-BD45-6AC4A7C46809}" presName="horzSpace2" presStyleCnt="0"/>
      <dgm:spPr/>
    </dgm:pt>
    <dgm:pt modelId="{566CDA00-081E-6247-A3FB-CB189AA6A07B}" type="pres">
      <dgm:prSet presAssocID="{B3466F32-5C73-A840-BD45-6AC4A7C46809}" presName="tx2" presStyleLbl="revTx" presStyleIdx="3" presStyleCnt="4"/>
      <dgm:spPr/>
    </dgm:pt>
    <dgm:pt modelId="{57246EE0-0008-B34F-9085-633E9AE9F522}" type="pres">
      <dgm:prSet presAssocID="{B3466F32-5C73-A840-BD45-6AC4A7C46809}" presName="vert2" presStyleCnt="0"/>
      <dgm:spPr/>
    </dgm:pt>
    <dgm:pt modelId="{0007E568-DBC9-6D41-921D-7C26799F2C01}" type="pres">
      <dgm:prSet presAssocID="{B3466F32-5C73-A840-BD45-6AC4A7C46809}" presName="thinLine2b" presStyleLbl="callout" presStyleIdx="2" presStyleCnt="3"/>
      <dgm:spPr/>
    </dgm:pt>
    <dgm:pt modelId="{790873C2-D52C-024B-AB8E-D8FCE8B1ADE5}" type="pres">
      <dgm:prSet presAssocID="{B3466F32-5C73-A840-BD45-6AC4A7C46809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022DC5C1-7592-D34A-98E7-5BC85D06B4E8}" srcId="{4618C880-ABFE-644F-826E-7004000F15D5}" destId="{B3466F32-5C73-A840-BD45-6AC4A7C46809}" srcOrd="2" destOrd="0" parTransId="{27021AC4-E87E-074C-B28A-8AABE21FE2E8}" sibTransId="{218B5E13-D7A9-9C4A-95EE-EC2D2EB51308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746739D5-5B3D-644D-A4A9-45D5F9DB4637}" type="presOf" srcId="{B3466F32-5C73-A840-BD45-6AC4A7C46809}" destId="{566CDA00-081E-6247-A3FB-CB189AA6A07B}" srcOrd="0" destOrd="0" presId="urn:microsoft.com/office/officeart/2008/layout/LinedList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38979EB9-BFF7-EC4B-974D-B5C9E07530C9}" type="presParOf" srcId="{47E4ABFB-ADD6-394F-9B5F-9A4FB25C70EB}" destId="{7F220EFD-E1B3-E24C-A9FF-3ADF960C2AE3}" srcOrd="7" destOrd="0" presId="urn:microsoft.com/office/officeart/2008/layout/LinedList"/>
    <dgm:cxn modelId="{3F082265-FEC0-D54D-95BA-1AF4C7C70683}" type="presParOf" srcId="{7F220EFD-E1B3-E24C-A9FF-3ADF960C2AE3}" destId="{AA2E6F39-E3DB-524F-BBEA-A9A8DE697737}" srcOrd="0" destOrd="0" presId="urn:microsoft.com/office/officeart/2008/layout/LinedList"/>
    <dgm:cxn modelId="{63F8E9E4-B077-F64E-B5F9-4CA19E07FD1F}" type="presParOf" srcId="{7F220EFD-E1B3-E24C-A9FF-3ADF960C2AE3}" destId="{566CDA00-081E-6247-A3FB-CB189AA6A07B}" srcOrd="1" destOrd="0" presId="urn:microsoft.com/office/officeart/2008/layout/LinedList"/>
    <dgm:cxn modelId="{5E88045C-E2E8-0845-A9A7-FA7E4716312A}" type="presParOf" srcId="{7F220EFD-E1B3-E24C-A9FF-3ADF960C2AE3}" destId="{57246EE0-0008-B34F-9085-633E9AE9F522}" srcOrd="2" destOrd="0" presId="urn:microsoft.com/office/officeart/2008/layout/LinedList"/>
    <dgm:cxn modelId="{F81BF364-3D5D-9D40-8CAD-16619E1D0C62}" type="presParOf" srcId="{47E4ABFB-ADD6-394F-9B5F-9A4FB25C70EB}" destId="{0007E568-DBC9-6D41-921D-7C26799F2C01}" srcOrd="8" destOrd="0" presId="urn:microsoft.com/office/officeart/2008/layout/LinedList"/>
    <dgm:cxn modelId="{282D4A86-C441-9145-8E2D-0684CD57069D}" type="presParOf" srcId="{47E4ABFB-ADD6-394F-9B5F-9A4FB25C70EB}" destId="{790873C2-D52C-024B-AB8E-D8FCE8B1AD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3D86A66-778E-1647-AD1B-5E1A76C399C8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8C880-ABFE-644F-826E-7004000F15D5}">
      <dgm:prSet phldrT="[Text]" custT="1"/>
      <dgm:spPr/>
      <dgm:t>
        <a:bodyPr/>
        <a:lstStyle/>
        <a:p>
          <a:pPr algn="r"/>
          <a:r>
            <a:rPr lang="en-US" sz="2000" u="sng" dirty="0"/>
            <a:t>ASDC Support</a:t>
          </a:r>
        </a:p>
      </dgm:t>
    </dgm:pt>
    <dgm:pt modelId="{7218EE7C-4F86-074D-A06E-2362DCA716C8}" type="parTrans" cxnId="{ECB64131-BF2A-D845-9526-DA58542E2390}">
      <dgm:prSet/>
      <dgm:spPr/>
      <dgm:t>
        <a:bodyPr/>
        <a:lstStyle/>
        <a:p>
          <a:endParaRPr lang="en-US"/>
        </a:p>
      </dgm:t>
    </dgm:pt>
    <dgm:pt modelId="{8491B4C9-AC7A-7541-9867-B3A471AC02CE}" type="sibTrans" cxnId="{ECB64131-BF2A-D845-9526-DA58542E2390}">
      <dgm:prSet/>
      <dgm:spPr/>
      <dgm:t>
        <a:bodyPr/>
        <a:lstStyle/>
        <a:p>
          <a:endParaRPr lang="en-US"/>
        </a:p>
      </dgm:t>
    </dgm:pt>
    <dgm:pt modelId="{BAC2DEF9-EF91-514B-BA7E-8A299F4C0B66}">
      <dgm:prSet phldrT="[Text]"/>
      <dgm:spPr/>
      <dgm:t>
        <a:bodyPr/>
        <a:lstStyle/>
        <a:p>
          <a:r>
            <a:rPr lang="en-US" dirty="0"/>
            <a:t>Sharon Dukes-Allen</a:t>
          </a:r>
        </a:p>
      </dgm:t>
    </dgm:pt>
    <dgm:pt modelId="{17C4C552-4BB4-424B-8C76-621C20D64C7F}" type="parTrans" cxnId="{331305AA-67D7-354E-94EA-5D285E5FF284}">
      <dgm:prSet/>
      <dgm:spPr/>
      <dgm:t>
        <a:bodyPr/>
        <a:lstStyle/>
        <a:p>
          <a:endParaRPr lang="en-US"/>
        </a:p>
      </dgm:t>
    </dgm:pt>
    <dgm:pt modelId="{B9630161-F502-A548-A2F4-4DA8CF3B4C3A}" type="sibTrans" cxnId="{331305AA-67D7-354E-94EA-5D285E5FF284}">
      <dgm:prSet/>
      <dgm:spPr/>
      <dgm:t>
        <a:bodyPr/>
        <a:lstStyle/>
        <a:p>
          <a:endParaRPr lang="en-US"/>
        </a:p>
      </dgm:t>
    </dgm:pt>
    <dgm:pt modelId="{8192E3A8-3A75-414B-BCCA-62A4AED4FC6C}">
      <dgm:prSet phldrT="[Text]"/>
      <dgm:spPr/>
      <dgm:t>
        <a:bodyPr/>
        <a:lstStyle/>
        <a:p>
          <a:r>
            <a:rPr lang="en-US" dirty="0"/>
            <a:t>Karen Brown</a:t>
          </a:r>
        </a:p>
      </dgm:t>
    </dgm:pt>
    <dgm:pt modelId="{BC86574A-B8FC-4B4A-9E51-88F6EC6DFC3B}" type="parTrans" cxnId="{80D2E948-7F74-D547-AC18-FA5F6C975E52}">
      <dgm:prSet/>
      <dgm:spPr/>
      <dgm:t>
        <a:bodyPr/>
        <a:lstStyle/>
        <a:p>
          <a:endParaRPr lang="en-US"/>
        </a:p>
      </dgm:t>
    </dgm:pt>
    <dgm:pt modelId="{5719D939-4C0A-F74C-9D9E-E5C001DE95E6}" type="sibTrans" cxnId="{80D2E948-7F74-D547-AC18-FA5F6C975E52}">
      <dgm:prSet/>
      <dgm:spPr/>
      <dgm:t>
        <a:bodyPr/>
        <a:lstStyle/>
        <a:p>
          <a:endParaRPr lang="en-US"/>
        </a:p>
      </dgm:t>
    </dgm:pt>
    <dgm:pt modelId="{5E4934B1-9B76-2049-BC90-3C072B4F9BED}">
      <dgm:prSet/>
      <dgm:spPr/>
      <dgm:t>
        <a:bodyPr/>
        <a:lstStyle/>
        <a:p>
          <a:r>
            <a:rPr lang="en-US" dirty="0"/>
            <a:t>Chris Harris</a:t>
          </a:r>
        </a:p>
      </dgm:t>
    </dgm:pt>
    <dgm:pt modelId="{117F15EA-6369-1946-BC0B-EC931BF02EC0}" type="parTrans" cxnId="{EDD679DA-4515-D44F-9157-7EC6638BC477}">
      <dgm:prSet/>
      <dgm:spPr/>
      <dgm:t>
        <a:bodyPr/>
        <a:lstStyle/>
        <a:p>
          <a:endParaRPr lang="en-US"/>
        </a:p>
      </dgm:t>
    </dgm:pt>
    <dgm:pt modelId="{B33A90F3-3257-BA4A-9776-EFEBA7F1A4C0}" type="sibTrans" cxnId="{EDD679DA-4515-D44F-9157-7EC6638BC477}">
      <dgm:prSet/>
      <dgm:spPr/>
      <dgm:t>
        <a:bodyPr/>
        <a:lstStyle/>
        <a:p>
          <a:endParaRPr lang="en-US"/>
        </a:p>
      </dgm:t>
    </dgm:pt>
    <dgm:pt modelId="{50EE0F77-0D57-3544-A6C6-7D948D783B30}" type="pres">
      <dgm:prSet presAssocID="{73D86A66-778E-1647-AD1B-5E1A76C399C8}" presName="vert0" presStyleCnt="0">
        <dgm:presLayoutVars>
          <dgm:dir val="rev"/>
          <dgm:animOne val="branch"/>
          <dgm:animLvl val="lvl"/>
        </dgm:presLayoutVars>
      </dgm:prSet>
      <dgm:spPr/>
    </dgm:pt>
    <dgm:pt modelId="{5BCDE94B-34DA-CF47-BACA-31C94CC54261}" type="pres">
      <dgm:prSet presAssocID="{4618C880-ABFE-644F-826E-7004000F15D5}" presName="thickLine" presStyleLbl="alignNode1" presStyleIdx="0" presStyleCnt="1"/>
      <dgm:spPr/>
    </dgm:pt>
    <dgm:pt modelId="{16AE3FFD-8FD0-4347-B882-A4809A26058F}" type="pres">
      <dgm:prSet presAssocID="{4618C880-ABFE-644F-826E-7004000F15D5}" presName="horz1" presStyleCnt="0"/>
      <dgm:spPr/>
    </dgm:pt>
    <dgm:pt modelId="{A317B32E-ABEB-9440-88E3-FE14469B4968}" type="pres">
      <dgm:prSet presAssocID="{4618C880-ABFE-644F-826E-7004000F15D5}" presName="tx1" presStyleLbl="revTx" presStyleIdx="0" presStyleCnt="4" custScaleX="119713"/>
      <dgm:spPr/>
    </dgm:pt>
    <dgm:pt modelId="{47E4ABFB-ADD6-394F-9B5F-9A4FB25C70EB}" type="pres">
      <dgm:prSet presAssocID="{4618C880-ABFE-644F-826E-7004000F15D5}" presName="vert1" presStyleCnt="0"/>
      <dgm:spPr/>
    </dgm:pt>
    <dgm:pt modelId="{BDF11A06-B2E7-3C4E-BE93-182706F52051}" type="pres">
      <dgm:prSet presAssocID="{BAC2DEF9-EF91-514B-BA7E-8A299F4C0B66}" presName="vertSpace2a" presStyleCnt="0"/>
      <dgm:spPr/>
    </dgm:pt>
    <dgm:pt modelId="{D5FEEE25-9B2B-084A-AFA5-CAC378783D90}" type="pres">
      <dgm:prSet presAssocID="{BAC2DEF9-EF91-514B-BA7E-8A299F4C0B66}" presName="horz2" presStyleCnt="0"/>
      <dgm:spPr/>
    </dgm:pt>
    <dgm:pt modelId="{E9DE60A0-F0E5-F548-906F-E335F31ED3F8}" type="pres">
      <dgm:prSet presAssocID="{BAC2DEF9-EF91-514B-BA7E-8A299F4C0B66}" presName="horzSpace2" presStyleCnt="0"/>
      <dgm:spPr/>
    </dgm:pt>
    <dgm:pt modelId="{9172F679-0211-D646-84AD-702D6557ADA2}" type="pres">
      <dgm:prSet presAssocID="{BAC2DEF9-EF91-514B-BA7E-8A299F4C0B66}" presName="tx2" presStyleLbl="revTx" presStyleIdx="1" presStyleCnt="4"/>
      <dgm:spPr/>
    </dgm:pt>
    <dgm:pt modelId="{FF5B884B-79B7-E242-9BB8-57853DAA03C8}" type="pres">
      <dgm:prSet presAssocID="{BAC2DEF9-EF91-514B-BA7E-8A299F4C0B66}" presName="vert2" presStyleCnt="0"/>
      <dgm:spPr/>
    </dgm:pt>
    <dgm:pt modelId="{41C30BE4-FFFA-224F-9895-AFA6F856820E}" type="pres">
      <dgm:prSet presAssocID="{BAC2DEF9-EF91-514B-BA7E-8A299F4C0B66}" presName="thinLine2b" presStyleLbl="callout" presStyleIdx="0" presStyleCnt="3"/>
      <dgm:spPr/>
    </dgm:pt>
    <dgm:pt modelId="{06ABD048-BEC1-F04F-B559-69A6C51DDDC3}" type="pres">
      <dgm:prSet presAssocID="{BAC2DEF9-EF91-514B-BA7E-8A299F4C0B66}" presName="vertSpace2b" presStyleCnt="0"/>
      <dgm:spPr/>
    </dgm:pt>
    <dgm:pt modelId="{90A73E82-A1A3-9D4F-9C06-A886C8E8FA7D}" type="pres">
      <dgm:prSet presAssocID="{8192E3A8-3A75-414B-BCCA-62A4AED4FC6C}" presName="horz2" presStyleCnt="0"/>
      <dgm:spPr/>
    </dgm:pt>
    <dgm:pt modelId="{1FA36675-74A9-B246-AF06-D425B681DB6C}" type="pres">
      <dgm:prSet presAssocID="{8192E3A8-3A75-414B-BCCA-62A4AED4FC6C}" presName="horzSpace2" presStyleCnt="0"/>
      <dgm:spPr/>
    </dgm:pt>
    <dgm:pt modelId="{7C8F401B-C92C-274A-9DA9-3A286506C1C1}" type="pres">
      <dgm:prSet presAssocID="{8192E3A8-3A75-414B-BCCA-62A4AED4FC6C}" presName="tx2" presStyleLbl="revTx" presStyleIdx="2" presStyleCnt="4"/>
      <dgm:spPr/>
    </dgm:pt>
    <dgm:pt modelId="{D5090D37-99B0-EB4B-8B89-77BB8A2189D1}" type="pres">
      <dgm:prSet presAssocID="{8192E3A8-3A75-414B-BCCA-62A4AED4FC6C}" presName="vert2" presStyleCnt="0"/>
      <dgm:spPr/>
    </dgm:pt>
    <dgm:pt modelId="{11E7E6A9-3925-0545-A83D-271CEA38BF3F}" type="pres">
      <dgm:prSet presAssocID="{8192E3A8-3A75-414B-BCCA-62A4AED4FC6C}" presName="thinLine2b" presStyleLbl="callout" presStyleIdx="1" presStyleCnt="3"/>
      <dgm:spPr/>
    </dgm:pt>
    <dgm:pt modelId="{5A288FC9-ABC2-1F41-9BD6-AA164D10CB4A}" type="pres">
      <dgm:prSet presAssocID="{8192E3A8-3A75-414B-BCCA-62A4AED4FC6C}" presName="vertSpace2b" presStyleCnt="0"/>
      <dgm:spPr/>
    </dgm:pt>
    <dgm:pt modelId="{839F6A3B-9D21-9944-B7C6-EC060FB5D4BC}" type="pres">
      <dgm:prSet presAssocID="{5E4934B1-9B76-2049-BC90-3C072B4F9BED}" presName="horz2" presStyleCnt="0"/>
      <dgm:spPr/>
    </dgm:pt>
    <dgm:pt modelId="{2EBFDEF2-49DC-DD4C-A08E-4D699B5E0464}" type="pres">
      <dgm:prSet presAssocID="{5E4934B1-9B76-2049-BC90-3C072B4F9BED}" presName="horzSpace2" presStyleCnt="0"/>
      <dgm:spPr/>
    </dgm:pt>
    <dgm:pt modelId="{14F9D182-497E-5443-BFC0-CB8DE409A048}" type="pres">
      <dgm:prSet presAssocID="{5E4934B1-9B76-2049-BC90-3C072B4F9BED}" presName="tx2" presStyleLbl="revTx" presStyleIdx="3" presStyleCnt="4"/>
      <dgm:spPr/>
    </dgm:pt>
    <dgm:pt modelId="{9C9A1706-C44E-8540-B5CF-2A9A36C84307}" type="pres">
      <dgm:prSet presAssocID="{5E4934B1-9B76-2049-BC90-3C072B4F9BED}" presName="vert2" presStyleCnt="0"/>
      <dgm:spPr/>
    </dgm:pt>
    <dgm:pt modelId="{1F478150-B1EB-984F-B781-DBDFA906675F}" type="pres">
      <dgm:prSet presAssocID="{5E4934B1-9B76-2049-BC90-3C072B4F9BED}" presName="thinLine2b" presStyleLbl="callout" presStyleIdx="2" presStyleCnt="3"/>
      <dgm:spPr/>
    </dgm:pt>
    <dgm:pt modelId="{C36B9436-168C-B640-8006-9186365818A7}" type="pres">
      <dgm:prSet presAssocID="{5E4934B1-9B76-2049-BC90-3C072B4F9BED}" presName="vertSpace2b" presStyleCnt="0"/>
      <dgm:spPr/>
    </dgm:pt>
  </dgm:ptLst>
  <dgm:cxnLst>
    <dgm:cxn modelId="{362E6E26-3466-CF4F-BFAC-2D9CE2A4A448}" type="presOf" srcId="{4618C880-ABFE-644F-826E-7004000F15D5}" destId="{A317B32E-ABEB-9440-88E3-FE14469B4968}" srcOrd="0" destOrd="0" presId="urn:microsoft.com/office/officeart/2008/layout/LinedList"/>
    <dgm:cxn modelId="{281F3F2E-72ED-6442-9F62-563AD8683745}" type="presOf" srcId="{5E4934B1-9B76-2049-BC90-3C072B4F9BED}" destId="{14F9D182-497E-5443-BFC0-CB8DE409A048}" srcOrd="0" destOrd="0" presId="urn:microsoft.com/office/officeart/2008/layout/LinedList"/>
    <dgm:cxn modelId="{ECB64131-BF2A-D845-9526-DA58542E2390}" srcId="{73D86A66-778E-1647-AD1B-5E1A76C399C8}" destId="{4618C880-ABFE-644F-826E-7004000F15D5}" srcOrd="0" destOrd="0" parTransId="{7218EE7C-4F86-074D-A06E-2362DCA716C8}" sibTransId="{8491B4C9-AC7A-7541-9867-B3A471AC02CE}"/>
    <dgm:cxn modelId="{80D2E948-7F74-D547-AC18-FA5F6C975E52}" srcId="{4618C880-ABFE-644F-826E-7004000F15D5}" destId="{8192E3A8-3A75-414B-BCCA-62A4AED4FC6C}" srcOrd="1" destOrd="0" parTransId="{BC86574A-B8FC-4B4A-9E51-88F6EC6DFC3B}" sibTransId="{5719D939-4C0A-F74C-9D9E-E5C001DE95E6}"/>
    <dgm:cxn modelId="{E4CC8C5A-B377-FA41-B745-7236BD5C3886}" type="presOf" srcId="{8192E3A8-3A75-414B-BCCA-62A4AED4FC6C}" destId="{7C8F401B-C92C-274A-9DA9-3A286506C1C1}" srcOrd="0" destOrd="0" presId="urn:microsoft.com/office/officeart/2008/layout/LinedList"/>
    <dgm:cxn modelId="{331305AA-67D7-354E-94EA-5D285E5FF284}" srcId="{4618C880-ABFE-644F-826E-7004000F15D5}" destId="{BAC2DEF9-EF91-514B-BA7E-8A299F4C0B66}" srcOrd="0" destOrd="0" parTransId="{17C4C552-4BB4-424B-8C76-621C20D64C7F}" sibTransId="{B9630161-F502-A548-A2F4-4DA8CF3B4C3A}"/>
    <dgm:cxn modelId="{A7F4D7CD-B6E5-5C4E-A70F-12C5B3CB05B3}" type="presOf" srcId="{BAC2DEF9-EF91-514B-BA7E-8A299F4C0B66}" destId="{9172F679-0211-D646-84AD-702D6557ADA2}" srcOrd="0" destOrd="0" presId="urn:microsoft.com/office/officeart/2008/layout/LinedList"/>
    <dgm:cxn modelId="{EDD679DA-4515-D44F-9157-7EC6638BC477}" srcId="{4618C880-ABFE-644F-826E-7004000F15D5}" destId="{5E4934B1-9B76-2049-BC90-3C072B4F9BED}" srcOrd="2" destOrd="0" parTransId="{117F15EA-6369-1946-BC0B-EC931BF02EC0}" sibTransId="{B33A90F3-3257-BA4A-9776-EFEBA7F1A4C0}"/>
    <dgm:cxn modelId="{F637CEFE-29A7-AE45-917C-B03B5DD50894}" type="presOf" srcId="{73D86A66-778E-1647-AD1B-5E1A76C399C8}" destId="{50EE0F77-0D57-3544-A6C6-7D948D783B30}" srcOrd="0" destOrd="0" presId="urn:microsoft.com/office/officeart/2008/layout/LinedList"/>
    <dgm:cxn modelId="{C8BFB6D2-5C6C-314B-9189-D01F7A5ED55A}" type="presParOf" srcId="{50EE0F77-0D57-3544-A6C6-7D948D783B30}" destId="{5BCDE94B-34DA-CF47-BACA-31C94CC54261}" srcOrd="0" destOrd="0" presId="urn:microsoft.com/office/officeart/2008/layout/LinedList"/>
    <dgm:cxn modelId="{C6F9E8D4-B046-9444-8344-80BB93913F63}" type="presParOf" srcId="{50EE0F77-0D57-3544-A6C6-7D948D783B30}" destId="{16AE3FFD-8FD0-4347-B882-A4809A26058F}" srcOrd="1" destOrd="0" presId="urn:microsoft.com/office/officeart/2008/layout/LinedList"/>
    <dgm:cxn modelId="{C39043CA-D82B-5048-992F-4D05A84E3B5F}" type="presParOf" srcId="{16AE3FFD-8FD0-4347-B882-A4809A26058F}" destId="{A317B32E-ABEB-9440-88E3-FE14469B4968}" srcOrd="0" destOrd="0" presId="urn:microsoft.com/office/officeart/2008/layout/LinedList"/>
    <dgm:cxn modelId="{58496211-02F8-B042-8D7B-CDC89DACCA14}" type="presParOf" srcId="{16AE3FFD-8FD0-4347-B882-A4809A26058F}" destId="{47E4ABFB-ADD6-394F-9B5F-9A4FB25C70EB}" srcOrd="1" destOrd="0" presId="urn:microsoft.com/office/officeart/2008/layout/LinedList"/>
    <dgm:cxn modelId="{ED29F7C6-397A-0544-8408-8168EB57DC69}" type="presParOf" srcId="{47E4ABFB-ADD6-394F-9B5F-9A4FB25C70EB}" destId="{BDF11A06-B2E7-3C4E-BE93-182706F52051}" srcOrd="0" destOrd="0" presId="urn:microsoft.com/office/officeart/2008/layout/LinedList"/>
    <dgm:cxn modelId="{8F26385A-5382-AC48-BCCE-A31528ADCAB6}" type="presParOf" srcId="{47E4ABFB-ADD6-394F-9B5F-9A4FB25C70EB}" destId="{D5FEEE25-9B2B-084A-AFA5-CAC378783D90}" srcOrd="1" destOrd="0" presId="urn:microsoft.com/office/officeart/2008/layout/LinedList"/>
    <dgm:cxn modelId="{F4C69BD1-5B7A-7747-B4E8-7370FD8909ED}" type="presParOf" srcId="{D5FEEE25-9B2B-084A-AFA5-CAC378783D90}" destId="{E9DE60A0-F0E5-F548-906F-E335F31ED3F8}" srcOrd="0" destOrd="0" presId="urn:microsoft.com/office/officeart/2008/layout/LinedList"/>
    <dgm:cxn modelId="{59C68547-41DF-6345-A614-EB3DC4BF07CD}" type="presParOf" srcId="{D5FEEE25-9B2B-084A-AFA5-CAC378783D90}" destId="{9172F679-0211-D646-84AD-702D6557ADA2}" srcOrd="1" destOrd="0" presId="urn:microsoft.com/office/officeart/2008/layout/LinedList"/>
    <dgm:cxn modelId="{417EB372-5279-8845-BDA7-FCF05685C10C}" type="presParOf" srcId="{D5FEEE25-9B2B-084A-AFA5-CAC378783D90}" destId="{FF5B884B-79B7-E242-9BB8-57853DAA03C8}" srcOrd="2" destOrd="0" presId="urn:microsoft.com/office/officeart/2008/layout/LinedList"/>
    <dgm:cxn modelId="{23CEC392-B4F0-9B4E-8FAC-BC9198E144B3}" type="presParOf" srcId="{47E4ABFB-ADD6-394F-9B5F-9A4FB25C70EB}" destId="{41C30BE4-FFFA-224F-9895-AFA6F856820E}" srcOrd="2" destOrd="0" presId="urn:microsoft.com/office/officeart/2008/layout/LinedList"/>
    <dgm:cxn modelId="{E8EBCFA4-1EF7-6C44-9789-BCEF4A3703A0}" type="presParOf" srcId="{47E4ABFB-ADD6-394F-9B5F-9A4FB25C70EB}" destId="{06ABD048-BEC1-F04F-B559-69A6C51DDDC3}" srcOrd="3" destOrd="0" presId="urn:microsoft.com/office/officeart/2008/layout/LinedList"/>
    <dgm:cxn modelId="{71A41CBB-8A35-2A4E-8D62-94D012EBCA4D}" type="presParOf" srcId="{47E4ABFB-ADD6-394F-9B5F-9A4FB25C70EB}" destId="{90A73E82-A1A3-9D4F-9C06-A886C8E8FA7D}" srcOrd="4" destOrd="0" presId="urn:microsoft.com/office/officeart/2008/layout/LinedList"/>
    <dgm:cxn modelId="{81FA6903-8D96-9542-A091-562D1D24680B}" type="presParOf" srcId="{90A73E82-A1A3-9D4F-9C06-A886C8E8FA7D}" destId="{1FA36675-74A9-B246-AF06-D425B681DB6C}" srcOrd="0" destOrd="0" presId="urn:microsoft.com/office/officeart/2008/layout/LinedList"/>
    <dgm:cxn modelId="{6FD1004E-9DB4-AB4E-AE94-93B843AE76AC}" type="presParOf" srcId="{90A73E82-A1A3-9D4F-9C06-A886C8E8FA7D}" destId="{7C8F401B-C92C-274A-9DA9-3A286506C1C1}" srcOrd="1" destOrd="0" presId="urn:microsoft.com/office/officeart/2008/layout/LinedList"/>
    <dgm:cxn modelId="{FA9A3063-9F82-AA4F-8D2F-265F9D47E63E}" type="presParOf" srcId="{90A73E82-A1A3-9D4F-9C06-A886C8E8FA7D}" destId="{D5090D37-99B0-EB4B-8B89-77BB8A2189D1}" srcOrd="2" destOrd="0" presId="urn:microsoft.com/office/officeart/2008/layout/LinedList"/>
    <dgm:cxn modelId="{4F4CAB1C-8452-8D4F-8AF8-5BB67CE287FC}" type="presParOf" srcId="{47E4ABFB-ADD6-394F-9B5F-9A4FB25C70EB}" destId="{11E7E6A9-3925-0545-A83D-271CEA38BF3F}" srcOrd="5" destOrd="0" presId="urn:microsoft.com/office/officeart/2008/layout/LinedList"/>
    <dgm:cxn modelId="{C50EA3D6-333A-DC41-82D0-4DAA6387B951}" type="presParOf" srcId="{47E4ABFB-ADD6-394F-9B5F-9A4FB25C70EB}" destId="{5A288FC9-ABC2-1F41-9BD6-AA164D10CB4A}" srcOrd="6" destOrd="0" presId="urn:microsoft.com/office/officeart/2008/layout/LinedList"/>
    <dgm:cxn modelId="{BCFB7255-7B4D-6D43-A70C-73738998FB0D}" type="presParOf" srcId="{47E4ABFB-ADD6-394F-9B5F-9A4FB25C70EB}" destId="{839F6A3B-9D21-9944-B7C6-EC060FB5D4BC}" srcOrd="7" destOrd="0" presId="urn:microsoft.com/office/officeart/2008/layout/LinedList"/>
    <dgm:cxn modelId="{5E6B23F8-8AC0-D24F-83DC-A6FDB1A86CFB}" type="presParOf" srcId="{839F6A3B-9D21-9944-B7C6-EC060FB5D4BC}" destId="{2EBFDEF2-49DC-DD4C-A08E-4D699B5E0464}" srcOrd="0" destOrd="0" presId="urn:microsoft.com/office/officeart/2008/layout/LinedList"/>
    <dgm:cxn modelId="{51902679-654B-4A4D-B898-857965275676}" type="presParOf" srcId="{839F6A3B-9D21-9944-B7C6-EC060FB5D4BC}" destId="{14F9D182-497E-5443-BFC0-CB8DE409A048}" srcOrd="1" destOrd="0" presId="urn:microsoft.com/office/officeart/2008/layout/LinedList"/>
    <dgm:cxn modelId="{D9FFD0C3-985A-0A4A-9584-C75B949B91CA}" type="presParOf" srcId="{839F6A3B-9D21-9944-B7C6-EC060FB5D4BC}" destId="{9C9A1706-C44E-8540-B5CF-2A9A36C84307}" srcOrd="2" destOrd="0" presId="urn:microsoft.com/office/officeart/2008/layout/LinedList"/>
    <dgm:cxn modelId="{9097499F-3CDE-F34A-9A3D-C25CF201E34B}" type="presParOf" srcId="{47E4ABFB-ADD6-394F-9B5F-9A4FB25C70EB}" destId="{1F478150-B1EB-984F-B781-DBDFA906675F}" srcOrd="8" destOrd="0" presId="urn:microsoft.com/office/officeart/2008/layout/LinedList"/>
    <dgm:cxn modelId="{49C4BA1B-BDB8-0C42-A2DC-4EF312F7AB15}" type="presParOf" srcId="{47E4ABFB-ADD6-394F-9B5F-9A4FB25C70EB}" destId="{C36B9436-168C-B640-8006-9186365818A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4C10B27-EDA1-854F-8A66-0BF7F067F3EF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0409AD-7631-B948-800C-6F9A67ED8B7C}">
      <dgm:prSet phldrT="[Text]"/>
      <dgm:spPr/>
      <dgm:t>
        <a:bodyPr/>
        <a:lstStyle/>
        <a:p>
          <a:r>
            <a:rPr lang="en-US" dirty="0"/>
            <a:t>Instrument</a:t>
          </a:r>
        </a:p>
      </dgm:t>
    </dgm:pt>
    <dgm:pt modelId="{9977C8A5-0AEE-3946-8133-E2A4FC5A8C43}" type="parTrans" cxnId="{7D53129E-27CF-654B-B3FF-5D9B5B1E387A}">
      <dgm:prSet/>
      <dgm:spPr/>
      <dgm:t>
        <a:bodyPr/>
        <a:lstStyle/>
        <a:p>
          <a:endParaRPr lang="en-US"/>
        </a:p>
      </dgm:t>
    </dgm:pt>
    <dgm:pt modelId="{EBACE935-C686-A84B-9AE9-EB680E34DA1D}" type="sibTrans" cxnId="{7D53129E-27CF-654B-B3FF-5D9B5B1E387A}">
      <dgm:prSet/>
      <dgm:spPr/>
      <dgm:t>
        <a:bodyPr/>
        <a:lstStyle/>
        <a:p>
          <a:endParaRPr lang="en-US"/>
        </a:p>
      </dgm:t>
    </dgm:pt>
    <dgm:pt modelId="{7BFF1A44-D778-7E46-A813-A4B0BB1D2EB5}">
      <dgm:prSet phldrT="[Text]" custT="1"/>
      <dgm:spPr/>
      <dgm:t>
        <a:bodyPr/>
        <a:lstStyle/>
        <a:p>
          <a:r>
            <a:rPr lang="en-US" sz="1800" dirty="0"/>
            <a:t>Enhanced BDS (L1B) Product</a:t>
          </a:r>
        </a:p>
      </dgm:t>
    </dgm:pt>
    <dgm:pt modelId="{122B0426-7D71-914D-9AF4-F1A3EC9C32EB}" type="parTrans" cxnId="{5C33B1B8-81A4-6E4A-9FA6-C613E0224063}">
      <dgm:prSet/>
      <dgm:spPr/>
      <dgm:t>
        <a:bodyPr/>
        <a:lstStyle/>
        <a:p>
          <a:endParaRPr lang="en-US"/>
        </a:p>
      </dgm:t>
    </dgm:pt>
    <dgm:pt modelId="{9EC9DDCA-4CAA-984B-97B2-B0ACBA6C4769}" type="sibTrans" cxnId="{5C33B1B8-81A4-6E4A-9FA6-C613E0224063}">
      <dgm:prSet/>
      <dgm:spPr/>
      <dgm:t>
        <a:bodyPr/>
        <a:lstStyle/>
        <a:p>
          <a:endParaRPr lang="en-US"/>
        </a:p>
      </dgm:t>
    </dgm:pt>
    <dgm:pt modelId="{9A342BA7-23C0-CE40-B7E7-08136C548DB8}">
      <dgm:prSet phldrT="[Text]"/>
      <dgm:spPr/>
      <dgm:t>
        <a:bodyPr/>
        <a:lstStyle/>
        <a:p>
          <a:r>
            <a:rPr lang="en-US" dirty="0"/>
            <a:t>Inversion</a:t>
          </a:r>
        </a:p>
      </dgm:t>
    </dgm:pt>
    <dgm:pt modelId="{B14FCBBE-685C-AD40-9F67-1363B1612266}" type="parTrans" cxnId="{5CBBD0C7-DA75-CB4E-A1C3-FB0EDA7D09B7}">
      <dgm:prSet/>
      <dgm:spPr/>
      <dgm:t>
        <a:bodyPr/>
        <a:lstStyle/>
        <a:p>
          <a:endParaRPr lang="en-US"/>
        </a:p>
      </dgm:t>
    </dgm:pt>
    <dgm:pt modelId="{75B586C7-6414-FE43-95E8-BD32224307B3}" type="sibTrans" cxnId="{5CBBD0C7-DA75-CB4E-A1C3-FB0EDA7D09B7}">
      <dgm:prSet/>
      <dgm:spPr/>
      <dgm:t>
        <a:bodyPr/>
        <a:lstStyle/>
        <a:p>
          <a:endParaRPr lang="en-US"/>
        </a:p>
      </dgm:t>
    </dgm:pt>
    <dgm:pt modelId="{A570BFE4-A1DB-0443-B33F-0A942247C015}">
      <dgm:prSet phldrT="[Text]" custT="1"/>
      <dgm:spPr/>
      <dgm:t>
        <a:bodyPr/>
        <a:lstStyle/>
        <a:p>
          <a:r>
            <a:rPr lang="en-US" sz="1800" dirty="0"/>
            <a:t>land surface emissivity</a:t>
          </a:r>
          <a:br>
            <a:rPr lang="en-US" sz="1800" dirty="0"/>
          </a:br>
          <a:r>
            <a:rPr lang="en-US" sz="1800" dirty="0"/>
            <a:t>climatology</a:t>
          </a:r>
        </a:p>
      </dgm:t>
    </dgm:pt>
    <dgm:pt modelId="{D841003B-0B40-BC4D-94A3-AF3FD8FA77E1}" type="parTrans" cxnId="{7A32C1CC-3C90-F847-9A5C-2D1D129F6B46}">
      <dgm:prSet/>
      <dgm:spPr/>
      <dgm:t>
        <a:bodyPr/>
        <a:lstStyle/>
        <a:p>
          <a:endParaRPr lang="en-US"/>
        </a:p>
      </dgm:t>
    </dgm:pt>
    <dgm:pt modelId="{29EC09D3-36E5-744F-9F0D-F718719AD800}" type="sibTrans" cxnId="{7A32C1CC-3C90-F847-9A5C-2D1D129F6B46}">
      <dgm:prSet/>
      <dgm:spPr/>
      <dgm:t>
        <a:bodyPr/>
        <a:lstStyle/>
        <a:p>
          <a:endParaRPr lang="en-US"/>
        </a:p>
      </dgm:t>
    </dgm:pt>
    <dgm:pt modelId="{6B44505B-3757-E24A-BCF9-4F05C2139A6A}">
      <dgm:prSet phldrT="[Text]" custT="1"/>
      <dgm:spPr/>
      <dgm:t>
        <a:bodyPr/>
        <a:lstStyle/>
        <a:p>
          <a:r>
            <a:rPr lang="en-US" sz="1800" dirty="0"/>
            <a:t>MODIS land cover dataset</a:t>
          </a:r>
        </a:p>
      </dgm:t>
    </dgm:pt>
    <dgm:pt modelId="{45022635-0D66-2D49-AA3E-405BDF3BF34B}" type="parTrans" cxnId="{867A6635-7C1D-BA47-BCB5-91E5E3981150}">
      <dgm:prSet/>
      <dgm:spPr/>
      <dgm:t>
        <a:bodyPr/>
        <a:lstStyle/>
        <a:p>
          <a:endParaRPr lang="en-US"/>
        </a:p>
      </dgm:t>
    </dgm:pt>
    <dgm:pt modelId="{18A48549-FD5D-0D40-B9F1-B620401A592C}" type="sibTrans" cxnId="{867A6635-7C1D-BA47-BCB5-91E5E3981150}">
      <dgm:prSet/>
      <dgm:spPr/>
      <dgm:t>
        <a:bodyPr/>
        <a:lstStyle/>
        <a:p>
          <a:endParaRPr lang="en-US"/>
        </a:p>
      </dgm:t>
    </dgm:pt>
    <dgm:pt modelId="{6F6AC61E-55E6-9F4E-8A1A-718B76B4D85E}">
      <dgm:prSet phldrT="[Text]"/>
      <dgm:spPr/>
      <dgm:t>
        <a:bodyPr/>
        <a:lstStyle/>
        <a:p>
          <a:r>
            <a:rPr lang="en-US" dirty="0"/>
            <a:t>Clouds</a:t>
          </a:r>
        </a:p>
      </dgm:t>
    </dgm:pt>
    <dgm:pt modelId="{B922C88C-4418-2E49-BB4D-0251A38459B6}" type="parTrans" cxnId="{3CAD78F1-B614-C249-8EAD-CCAF4A7D2562}">
      <dgm:prSet/>
      <dgm:spPr/>
      <dgm:t>
        <a:bodyPr/>
        <a:lstStyle/>
        <a:p>
          <a:endParaRPr lang="en-US"/>
        </a:p>
      </dgm:t>
    </dgm:pt>
    <dgm:pt modelId="{F0F95DA0-CE56-8342-B942-1D6DEDC88702}" type="sibTrans" cxnId="{3CAD78F1-B614-C249-8EAD-CCAF4A7D2562}">
      <dgm:prSet/>
      <dgm:spPr/>
      <dgm:t>
        <a:bodyPr/>
        <a:lstStyle/>
        <a:p>
          <a:endParaRPr lang="en-US"/>
        </a:p>
      </dgm:t>
    </dgm:pt>
    <dgm:pt modelId="{E79E0152-0830-C445-A5A8-E3FE0A9455F1}">
      <dgm:prSet/>
      <dgm:spPr/>
      <dgm:t>
        <a:bodyPr/>
        <a:lstStyle/>
        <a:p>
          <a:r>
            <a:rPr lang="en-US" dirty="0"/>
            <a:t>SARB</a:t>
          </a:r>
        </a:p>
      </dgm:t>
    </dgm:pt>
    <dgm:pt modelId="{60FB2561-5ABF-D24F-BABA-0A654CA6F35E}" type="parTrans" cxnId="{7DAA163D-834C-E641-A46C-FDD1A61D463F}">
      <dgm:prSet/>
      <dgm:spPr/>
      <dgm:t>
        <a:bodyPr/>
        <a:lstStyle/>
        <a:p>
          <a:endParaRPr lang="en-US"/>
        </a:p>
      </dgm:t>
    </dgm:pt>
    <dgm:pt modelId="{1A8915AC-D347-F946-8948-1CA75381E79E}" type="sibTrans" cxnId="{7DAA163D-834C-E641-A46C-FDD1A61D463F}">
      <dgm:prSet/>
      <dgm:spPr/>
      <dgm:t>
        <a:bodyPr/>
        <a:lstStyle/>
        <a:p>
          <a:endParaRPr lang="en-US"/>
        </a:p>
      </dgm:t>
    </dgm:pt>
    <dgm:pt modelId="{ACED3133-2552-554D-9987-CE3F13D28F05}">
      <dgm:prSet/>
      <dgm:spPr/>
      <dgm:t>
        <a:bodyPr/>
        <a:lstStyle/>
        <a:p>
          <a:r>
            <a:rPr lang="en-US" dirty="0"/>
            <a:t>TISA</a:t>
          </a:r>
        </a:p>
      </dgm:t>
    </dgm:pt>
    <dgm:pt modelId="{D5DC7C4E-DEC5-734D-BB67-C0BA90FF9495}" type="parTrans" cxnId="{D4A79305-0D20-F24F-8374-D8E8E40F6DD4}">
      <dgm:prSet/>
      <dgm:spPr/>
      <dgm:t>
        <a:bodyPr/>
        <a:lstStyle/>
        <a:p>
          <a:endParaRPr lang="en-US"/>
        </a:p>
      </dgm:t>
    </dgm:pt>
    <dgm:pt modelId="{DE64638D-0F0E-7F44-BF5B-A894CF02B613}" type="sibTrans" cxnId="{D4A79305-0D20-F24F-8374-D8E8E40F6DD4}">
      <dgm:prSet/>
      <dgm:spPr/>
      <dgm:t>
        <a:bodyPr/>
        <a:lstStyle/>
        <a:p>
          <a:endParaRPr lang="en-US"/>
        </a:p>
      </dgm:t>
    </dgm:pt>
    <dgm:pt modelId="{FABDFCA3-ECF0-E449-B95F-9243BC840F24}">
      <dgm:prSet custT="1"/>
      <dgm:spPr/>
      <dgm:t>
        <a:bodyPr/>
        <a:lstStyle/>
        <a:p>
          <a:r>
            <a:rPr lang="en-US" sz="1800" dirty="0"/>
            <a:t>neural net for cloud fraction</a:t>
          </a:r>
        </a:p>
      </dgm:t>
    </dgm:pt>
    <dgm:pt modelId="{C274DC84-B280-3243-8164-3308FC5AE645}" type="parTrans" cxnId="{0D1DF25A-3407-834F-90FD-0478BFD61E2A}">
      <dgm:prSet/>
      <dgm:spPr/>
      <dgm:t>
        <a:bodyPr/>
        <a:lstStyle/>
        <a:p>
          <a:endParaRPr lang="en-US"/>
        </a:p>
      </dgm:t>
    </dgm:pt>
    <dgm:pt modelId="{1AC5FBAD-EA85-AB45-8CEE-236410C08421}" type="sibTrans" cxnId="{0D1DF25A-3407-834F-90FD-0478BFD61E2A}">
      <dgm:prSet/>
      <dgm:spPr/>
      <dgm:t>
        <a:bodyPr/>
        <a:lstStyle/>
        <a:p>
          <a:endParaRPr lang="en-US"/>
        </a:p>
      </dgm:t>
    </dgm:pt>
    <dgm:pt modelId="{20CA1474-2FFE-4C4A-9A04-5EA0BFAEF57E}">
      <dgm:prSet custT="1"/>
      <dgm:spPr/>
      <dgm:t>
        <a:bodyPr/>
        <a:lstStyle/>
        <a:p>
          <a:r>
            <a:rPr lang="en-US" sz="1800" dirty="0"/>
            <a:t>updated snow and ice maps</a:t>
          </a:r>
        </a:p>
      </dgm:t>
    </dgm:pt>
    <dgm:pt modelId="{27D3FBDD-99A6-4C4C-943C-4F2C71BE118F}" type="parTrans" cxnId="{B9C059E6-B3B1-F249-8E23-BE0E476C6CF2}">
      <dgm:prSet/>
      <dgm:spPr/>
      <dgm:t>
        <a:bodyPr/>
        <a:lstStyle/>
        <a:p>
          <a:endParaRPr lang="en-US"/>
        </a:p>
      </dgm:t>
    </dgm:pt>
    <dgm:pt modelId="{E9FEC6C8-C73C-E74D-8CE3-2A9CE0FF4471}" type="sibTrans" cxnId="{B9C059E6-B3B1-F249-8E23-BE0E476C6CF2}">
      <dgm:prSet/>
      <dgm:spPr/>
      <dgm:t>
        <a:bodyPr/>
        <a:lstStyle/>
        <a:p>
          <a:endParaRPr lang="en-US"/>
        </a:p>
      </dgm:t>
    </dgm:pt>
    <dgm:pt modelId="{5D7C448B-413B-0E47-A766-4A46BF30A494}">
      <dgm:prSet custT="1"/>
      <dgm:spPr/>
      <dgm:t>
        <a:bodyPr/>
        <a:lstStyle/>
        <a:p>
          <a:r>
            <a:rPr lang="en-US" sz="1800" dirty="0"/>
            <a:t>GEOS-IT MOA in netCDF4</a:t>
          </a:r>
        </a:p>
      </dgm:t>
    </dgm:pt>
    <dgm:pt modelId="{960CF3C4-9FFC-EB4A-8625-662B7DF3EE64}" type="parTrans" cxnId="{C8FC5BEE-67FF-A44D-B672-D4EA3B2F2E7F}">
      <dgm:prSet/>
      <dgm:spPr/>
      <dgm:t>
        <a:bodyPr/>
        <a:lstStyle/>
        <a:p>
          <a:endParaRPr lang="en-US"/>
        </a:p>
      </dgm:t>
    </dgm:pt>
    <dgm:pt modelId="{FC827742-BE2E-B94F-8204-F8A4FF919738}" type="sibTrans" cxnId="{C8FC5BEE-67FF-A44D-B672-D4EA3B2F2E7F}">
      <dgm:prSet/>
      <dgm:spPr/>
      <dgm:t>
        <a:bodyPr/>
        <a:lstStyle/>
        <a:p>
          <a:endParaRPr lang="en-US"/>
        </a:p>
      </dgm:t>
    </dgm:pt>
    <dgm:pt modelId="{82A543AF-6EA9-8C4B-8425-B57223A69FF3}">
      <dgm:prSet custT="1"/>
      <dgm:spPr/>
      <dgm:t>
        <a:bodyPr/>
        <a:lstStyle/>
        <a:p>
          <a:r>
            <a:rPr lang="en-US" sz="1800" dirty="0"/>
            <a:t>MODIS C7</a:t>
          </a:r>
        </a:p>
      </dgm:t>
    </dgm:pt>
    <dgm:pt modelId="{2789AC85-72D8-934C-8663-A979436B09E4}" type="parTrans" cxnId="{34BD3083-98DF-0F4B-9DD7-71101338E6C5}">
      <dgm:prSet/>
      <dgm:spPr/>
      <dgm:t>
        <a:bodyPr/>
        <a:lstStyle/>
        <a:p>
          <a:endParaRPr lang="en-US"/>
        </a:p>
      </dgm:t>
    </dgm:pt>
    <dgm:pt modelId="{3A028F21-649D-6F41-AB4A-0AC9E1F0931D}" type="sibTrans" cxnId="{34BD3083-98DF-0F4B-9DD7-71101338E6C5}">
      <dgm:prSet/>
      <dgm:spPr/>
      <dgm:t>
        <a:bodyPr/>
        <a:lstStyle/>
        <a:p>
          <a:endParaRPr lang="en-US"/>
        </a:p>
      </dgm:t>
    </dgm:pt>
    <dgm:pt modelId="{B9BA3194-5AE6-CE44-AB06-817F29E02968}">
      <dgm:prSet custT="1"/>
      <dgm:spPr/>
      <dgm:t>
        <a:bodyPr/>
        <a:lstStyle/>
        <a:p>
          <a:r>
            <a:rPr lang="en-US" sz="1800" dirty="0"/>
            <a:t>GEOS-IT MOA</a:t>
          </a:r>
        </a:p>
      </dgm:t>
    </dgm:pt>
    <dgm:pt modelId="{C386D28A-4B51-7949-859B-1AFD7B7C4EA0}" type="parTrans" cxnId="{32DA9166-B7D4-5245-A80E-EFF92AA56C86}">
      <dgm:prSet/>
      <dgm:spPr/>
      <dgm:t>
        <a:bodyPr/>
        <a:lstStyle/>
        <a:p>
          <a:endParaRPr lang="en-US"/>
        </a:p>
      </dgm:t>
    </dgm:pt>
    <dgm:pt modelId="{CA74D272-B4E9-E643-A6C5-AC1A4BB81634}" type="sibTrans" cxnId="{32DA9166-B7D4-5245-A80E-EFF92AA56C86}">
      <dgm:prSet/>
      <dgm:spPr/>
      <dgm:t>
        <a:bodyPr/>
        <a:lstStyle/>
        <a:p>
          <a:endParaRPr lang="en-US"/>
        </a:p>
      </dgm:t>
    </dgm:pt>
    <dgm:pt modelId="{375D7495-D729-D341-9CFA-B025A4CC4255}">
      <dgm:prSet custT="1"/>
      <dgm:spPr/>
      <dgm:t>
        <a:bodyPr/>
        <a:lstStyle/>
        <a:p>
          <a:r>
            <a:rPr lang="en-US" sz="1800" dirty="0"/>
            <a:t>MATCH (CAM6??)</a:t>
          </a:r>
        </a:p>
      </dgm:t>
    </dgm:pt>
    <dgm:pt modelId="{8677D2FA-94A8-3847-AF3C-F3507DFF6E95}" type="parTrans" cxnId="{DC79D47D-401A-4C46-B21E-B606954CC0D5}">
      <dgm:prSet/>
      <dgm:spPr/>
      <dgm:t>
        <a:bodyPr/>
        <a:lstStyle/>
        <a:p>
          <a:endParaRPr lang="en-US"/>
        </a:p>
      </dgm:t>
    </dgm:pt>
    <dgm:pt modelId="{85A6349C-9A56-1E47-A1BF-3B2F74955739}" type="sibTrans" cxnId="{DC79D47D-401A-4C46-B21E-B606954CC0D5}">
      <dgm:prSet/>
      <dgm:spPr/>
      <dgm:t>
        <a:bodyPr/>
        <a:lstStyle/>
        <a:p>
          <a:endParaRPr lang="en-US"/>
        </a:p>
      </dgm:t>
    </dgm:pt>
    <dgm:pt modelId="{E677A300-5F28-B64A-BE75-BA3918DB08CF}">
      <dgm:prSet custT="1"/>
      <dgm:spPr/>
      <dgm:t>
        <a:bodyPr/>
        <a:lstStyle/>
        <a:p>
          <a:r>
            <a:rPr lang="en-US" sz="1800" dirty="0"/>
            <a:t>Utilizing new C++ Gridding Codebase</a:t>
          </a:r>
        </a:p>
      </dgm:t>
    </dgm:pt>
    <dgm:pt modelId="{4294C4ED-6B67-B946-8A74-75F11477BFC2}" type="parTrans" cxnId="{5DAC06B6-1E0D-9A46-8DAD-4DA54A72E330}">
      <dgm:prSet/>
      <dgm:spPr/>
      <dgm:t>
        <a:bodyPr/>
        <a:lstStyle/>
        <a:p>
          <a:endParaRPr lang="en-US"/>
        </a:p>
      </dgm:t>
    </dgm:pt>
    <dgm:pt modelId="{D14281C0-893F-2A40-B954-8BC8D3461312}" type="sibTrans" cxnId="{5DAC06B6-1E0D-9A46-8DAD-4DA54A72E330}">
      <dgm:prSet/>
      <dgm:spPr/>
      <dgm:t>
        <a:bodyPr/>
        <a:lstStyle/>
        <a:p>
          <a:endParaRPr lang="en-US"/>
        </a:p>
      </dgm:t>
    </dgm:pt>
    <dgm:pt modelId="{6905C2B7-7BB9-FE4C-B017-1272C156AB68}">
      <dgm:prSet custT="1"/>
      <dgm:spPr/>
      <dgm:t>
        <a:bodyPr/>
        <a:lstStyle/>
        <a:p>
          <a:r>
            <a:rPr lang="en-US" sz="1800" dirty="0"/>
            <a:t>0.5° x 0.5° grid</a:t>
          </a:r>
        </a:p>
      </dgm:t>
    </dgm:pt>
    <dgm:pt modelId="{BAD74837-CFA5-3F4E-9464-A66097BCA723}" type="parTrans" cxnId="{C955710E-9FE6-E741-A047-460789F76F77}">
      <dgm:prSet/>
      <dgm:spPr/>
      <dgm:t>
        <a:bodyPr/>
        <a:lstStyle/>
        <a:p>
          <a:endParaRPr lang="en-US"/>
        </a:p>
      </dgm:t>
    </dgm:pt>
    <dgm:pt modelId="{36F88B17-1C2C-4145-922C-D31A5D3AE2ED}" type="sibTrans" cxnId="{C955710E-9FE6-E741-A047-460789F76F77}">
      <dgm:prSet/>
      <dgm:spPr/>
      <dgm:t>
        <a:bodyPr/>
        <a:lstStyle/>
        <a:p>
          <a:endParaRPr lang="en-US"/>
        </a:p>
      </dgm:t>
    </dgm:pt>
    <dgm:pt modelId="{9D6875F8-8605-144B-8274-F2BB87CA90A0}">
      <dgm:prSet custT="1"/>
      <dgm:spPr/>
      <dgm:t>
        <a:bodyPr/>
        <a:lstStyle/>
        <a:p>
          <a:r>
            <a:rPr lang="en-US" sz="1800" dirty="0"/>
            <a:t>Decoupled files &amp; functions</a:t>
          </a:r>
        </a:p>
      </dgm:t>
    </dgm:pt>
    <dgm:pt modelId="{04AD33E4-BDC9-C245-BC44-68663F13EC1E}" type="parTrans" cxnId="{2BBECFDE-AE2E-0145-BF36-6216201780BD}">
      <dgm:prSet/>
      <dgm:spPr/>
      <dgm:t>
        <a:bodyPr/>
        <a:lstStyle/>
        <a:p>
          <a:endParaRPr lang="en-US"/>
        </a:p>
      </dgm:t>
    </dgm:pt>
    <dgm:pt modelId="{3090502B-D4D0-D744-8282-E617183C321C}" type="sibTrans" cxnId="{2BBECFDE-AE2E-0145-BF36-6216201780BD}">
      <dgm:prSet/>
      <dgm:spPr/>
      <dgm:t>
        <a:bodyPr/>
        <a:lstStyle/>
        <a:p>
          <a:endParaRPr lang="en-US"/>
        </a:p>
      </dgm:t>
    </dgm:pt>
    <dgm:pt modelId="{29CB3903-C33C-9742-BAD1-00E96B10CFF1}" type="pres">
      <dgm:prSet presAssocID="{F4C10B27-EDA1-854F-8A66-0BF7F067F3E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AC52E7-8DC4-7240-8ED7-A9A4F14D0240}" type="pres">
      <dgm:prSet presAssocID="{CC0409AD-7631-B948-800C-6F9A67ED8B7C}" presName="root" presStyleCnt="0"/>
      <dgm:spPr/>
    </dgm:pt>
    <dgm:pt modelId="{58CBA638-3F3A-FA40-A889-7645840A095A}" type="pres">
      <dgm:prSet presAssocID="{CC0409AD-7631-B948-800C-6F9A67ED8B7C}" presName="rootComposite" presStyleCnt="0"/>
      <dgm:spPr/>
    </dgm:pt>
    <dgm:pt modelId="{08B30F4E-BE39-664D-9F91-1DEA9505B8BE}" type="pres">
      <dgm:prSet presAssocID="{CC0409AD-7631-B948-800C-6F9A67ED8B7C}" presName="rootText" presStyleLbl="node1" presStyleIdx="0" presStyleCnt="5"/>
      <dgm:spPr/>
    </dgm:pt>
    <dgm:pt modelId="{77095D6E-A675-1448-B942-8A70AB9215E8}" type="pres">
      <dgm:prSet presAssocID="{CC0409AD-7631-B948-800C-6F9A67ED8B7C}" presName="rootConnector" presStyleLbl="node1" presStyleIdx="0" presStyleCnt="5"/>
      <dgm:spPr/>
    </dgm:pt>
    <dgm:pt modelId="{852F9349-5131-A84F-AEE3-EA0904732C21}" type="pres">
      <dgm:prSet presAssocID="{CC0409AD-7631-B948-800C-6F9A67ED8B7C}" presName="childShape" presStyleCnt="0"/>
      <dgm:spPr/>
    </dgm:pt>
    <dgm:pt modelId="{26FAC85C-2162-A047-BA0D-8A83B1B27694}" type="pres">
      <dgm:prSet presAssocID="{122B0426-7D71-914D-9AF4-F1A3EC9C32EB}" presName="Name13" presStyleLbl="parChTrans1D2" presStyleIdx="0" presStyleCnt="12"/>
      <dgm:spPr/>
    </dgm:pt>
    <dgm:pt modelId="{3D256868-F9DE-F949-88D3-CDF09A960663}" type="pres">
      <dgm:prSet presAssocID="{7BFF1A44-D778-7E46-A813-A4B0BB1D2EB5}" presName="childText" presStyleLbl="bgAcc1" presStyleIdx="0" presStyleCnt="12">
        <dgm:presLayoutVars>
          <dgm:bulletEnabled val="1"/>
        </dgm:presLayoutVars>
      </dgm:prSet>
      <dgm:spPr/>
    </dgm:pt>
    <dgm:pt modelId="{F6045A6A-19CF-8349-95BB-CB65891F1EF2}" type="pres">
      <dgm:prSet presAssocID="{6F6AC61E-55E6-9F4E-8A1A-718B76B4D85E}" presName="root" presStyleCnt="0"/>
      <dgm:spPr/>
    </dgm:pt>
    <dgm:pt modelId="{B99E2ED9-559D-474D-95E7-83A54B443033}" type="pres">
      <dgm:prSet presAssocID="{6F6AC61E-55E6-9F4E-8A1A-718B76B4D85E}" presName="rootComposite" presStyleCnt="0"/>
      <dgm:spPr/>
    </dgm:pt>
    <dgm:pt modelId="{C1C4B25A-E8F8-F448-9BA1-A1822E414CFD}" type="pres">
      <dgm:prSet presAssocID="{6F6AC61E-55E6-9F4E-8A1A-718B76B4D85E}" presName="rootText" presStyleLbl="node1" presStyleIdx="1" presStyleCnt="5"/>
      <dgm:spPr/>
    </dgm:pt>
    <dgm:pt modelId="{7563C32C-A563-9D49-A9CC-8DC43108C1BF}" type="pres">
      <dgm:prSet presAssocID="{6F6AC61E-55E6-9F4E-8A1A-718B76B4D85E}" presName="rootConnector" presStyleLbl="node1" presStyleIdx="1" presStyleCnt="5"/>
      <dgm:spPr/>
    </dgm:pt>
    <dgm:pt modelId="{50DCDB13-BA45-F74C-AEDD-DEEBCA37D60B}" type="pres">
      <dgm:prSet presAssocID="{6F6AC61E-55E6-9F4E-8A1A-718B76B4D85E}" presName="childShape" presStyleCnt="0"/>
      <dgm:spPr/>
    </dgm:pt>
    <dgm:pt modelId="{AA14970A-6C42-774F-9199-E53CBB550A64}" type="pres">
      <dgm:prSet presAssocID="{2789AC85-72D8-934C-8663-A979436B09E4}" presName="Name13" presStyleLbl="parChTrans1D2" presStyleIdx="1" presStyleCnt="12"/>
      <dgm:spPr/>
    </dgm:pt>
    <dgm:pt modelId="{A6374FFD-3BC5-7D4F-BCC7-841A8DA62A15}" type="pres">
      <dgm:prSet presAssocID="{82A543AF-6EA9-8C4B-8425-B57223A69FF3}" presName="childText" presStyleLbl="bgAcc1" presStyleIdx="1" presStyleCnt="12">
        <dgm:presLayoutVars>
          <dgm:bulletEnabled val="1"/>
        </dgm:presLayoutVars>
      </dgm:prSet>
      <dgm:spPr/>
    </dgm:pt>
    <dgm:pt modelId="{079AA37E-617A-EE48-BEB8-09D47365451D}" type="pres">
      <dgm:prSet presAssocID="{27D3FBDD-99A6-4C4C-943C-4F2C71BE118F}" presName="Name13" presStyleLbl="parChTrans1D2" presStyleIdx="2" presStyleCnt="12"/>
      <dgm:spPr/>
    </dgm:pt>
    <dgm:pt modelId="{84884D2F-F9E3-C345-B4DC-602BBD570CC1}" type="pres">
      <dgm:prSet presAssocID="{20CA1474-2FFE-4C4A-9A04-5EA0BFAEF57E}" presName="childText" presStyleLbl="bgAcc1" presStyleIdx="2" presStyleCnt="12">
        <dgm:presLayoutVars>
          <dgm:bulletEnabled val="1"/>
        </dgm:presLayoutVars>
      </dgm:prSet>
      <dgm:spPr/>
    </dgm:pt>
    <dgm:pt modelId="{3773C4CD-B1E7-874B-AAB7-E5FB02B8F243}" type="pres">
      <dgm:prSet presAssocID="{C274DC84-B280-3243-8164-3308FC5AE645}" presName="Name13" presStyleLbl="parChTrans1D2" presStyleIdx="3" presStyleCnt="12"/>
      <dgm:spPr/>
    </dgm:pt>
    <dgm:pt modelId="{B9C33652-63C2-A645-95D0-8C8AE3005403}" type="pres">
      <dgm:prSet presAssocID="{FABDFCA3-ECF0-E449-B95F-9243BC840F24}" presName="childText" presStyleLbl="bgAcc1" presStyleIdx="3" presStyleCnt="12">
        <dgm:presLayoutVars>
          <dgm:bulletEnabled val="1"/>
        </dgm:presLayoutVars>
      </dgm:prSet>
      <dgm:spPr/>
    </dgm:pt>
    <dgm:pt modelId="{8E5D3EC8-C54C-304B-A31F-A15489E33E14}" type="pres">
      <dgm:prSet presAssocID="{960CF3C4-9FFC-EB4A-8625-662B7DF3EE64}" presName="Name13" presStyleLbl="parChTrans1D2" presStyleIdx="4" presStyleCnt="12"/>
      <dgm:spPr/>
    </dgm:pt>
    <dgm:pt modelId="{B8D1787C-6F33-3C40-85EB-0BD22F8D897A}" type="pres">
      <dgm:prSet presAssocID="{5D7C448B-413B-0E47-A766-4A46BF30A494}" presName="childText" presStyleLbl="bgAcc1" presStyleIdx="4" presStyleCnt="12">
        <dgm:presLayoutVars>
          <dgm:bulletEnabled val="1"/>
        </dgm:presLayoutVars>
      </dgm:prSet>
      <dgm:spPr/>
    </dgm:pt>
    <dgm:pt modelId="{2AFC9533-E3BE-7A40-AF53-C64E510FB07C}" type="pres">
      <dgm:prSet presAssocID="{9A342BA7-23C0-CE40-B7E7-08136C548DB8}" presName="root" presStyleCnt="0"/>
      <dgm:spPr/>
    </dgm:pt>
    <dgm:pt modelId="{0B352DFB-2CA6-424C-8A9D-2F2B9DFF73FA}" type="pres">
      <dgm:prSet presAssocID="{9A342BA7-23C0-CE40-B7E7-08136C548DB8}" presName="rootComposite" presStyleCnt="0"/>
      <dgm:spPr/>
    </dgm:pt>
    <dgm:pt modelId="{F31902BB-F522-F341-B1FD-7A3008818E38}" type="pres">
      <dgm:prSet presAssocID="{9A342BA7-23C0-CE40-B7E7-08136C548DB8}" presName="rootText" presStyleLbl="node1" presStyleIdx="2" presStyleCnt="5"/>
      <dgm:spPr/>
    </dgm:pt>
    <dgm:pt modelId="{10E69882-544B-7C4A-ACD1-6BF27E96A977}" type="pres">
      <dgm:prSet presAssocID="{9A342BA7-23C0-CE40-B7E7-08136C548DB8}" presName="rootConnector" presStyleLbl="node1" presStyleIdx="2" presStyleCnt="5"/>
      <dgm:spPr/>
    </dgm:pt>
    <dgm:pt modelId="{4C20B0CE-52C5-E14D-927C-A40BC5085D50}" type="pres">
      <dgm:prSet presAssocID="{9A342BA7-23C0-CE40-B7E7-08136C548DB8}" presName="childShape" presStyleCnt="0"/>
      <dgm:spPr/>
    </dgm:pt>
    <dgm:pt modelId="{DDC08FBF-7EB3-C749-8AA9-24669F43EBFF}" type="pres">
      <dgm:prSet presAssocID="{D841003B-0B40-BC4D-94A3-AF3FD8FA77E1}" presName="Name13" presStyleLbl="parChTrans1D2" presStyleIdx="5" presStyleCnt="12"/>
      <dgm:spPr/>
    </dgm:pt>
    <dgm:pt modelId="{93FAD413-C185-8D40-9BA6-E662FC491B22}" type="pres">
      <dgm:prSet presAssocID="{A570BFE4-A1DB-0443-B33F-0A942247C015}" presName="childText" presStyleLbl="bgAcc1" presStyleIdx="5" presStyleCnt="12">
        <dgm:presLayoutVars>
          <dgm:bulletEnabled val="1"/>
        </dgm:presLayoutVars>
      </dgm:prSet>
      <dgm:spPr/>
    </dgm:pt>
    <dgm:pt modelId="{F094CD98-52A4-4745-B94E-6133F07042CB}" type="pres">
      <dgm:prSet presAssocID="{45022635-0D66-2D49-AA3E-405BDF3BF34B}" presName="Name13" presStyleLbl="parChTrans1D2" presStyleIdx="6" presStyleCnt="12"/>
      <dgm:spPr/>
    </dgm:pt>
    <dgm:pt modelId="{2E9F28E2-80BA-BE47-BF72-1B4A0D67EBF5}" type="pres">
      <dgm:prSet presAssocID="{6B44505B-3757-E24A-BCF9-4F05C2139A6A}" presName="childText" presStyleLbl="bgAcc1" presStyleIdx="6" presStyleCnt="12">
        <dgm:presLayoutVars>
          <dgm:bulletEnabled val="1"/>
        </dgm:presLayoutVars>
      </dgm:prSet>
      <dgm:spPr/>
    </dgm:pt>
    <dgm:pt modelId="{9A560ADE-F135-BB4B-84C4-839BD22D84CC}" type="pres">
      <dgm:prSet presAssocID="{E79E0152-0830-C445-A5A8-E3FE0A9455F1}" presName="root" presStyleCnt="0"/>
      <dgm:spPr/>
    </dgm:pt>
    <dgm:pt modelId="{70DE533D-1EF4-1743-98B7-2713B5661524}" type="pres">
      <dgm:prSet presAssocID="{E79E0152-0830-C445-A5A8-E3FE0A9455F1}" presName="rootComposite" presStyleCnt="0"/>
      <dgm:spPr/>
    </dgm:pt>
    <dgm:pt modelId="{77F0529B-0B55-0940-9065-FEC1DA88C479}" type="pres">
      <dgm:prSet presAssocID="{E79E0152-0830-C445-A5A8-E3FE0A9455F1}" presName="rootText" presStyleLbl="node1" presStyleIdx="3" presStyleCnt="5"/>
      <dgm:spPr/>
    </dgm:pt>
    <dgm:pt modelId="{9BFF48AE-093A-E845-A9A3-5E7837AC2542}" type="pres">
      <dgm:prSet presAssocID="{E79E0152-0830-C445-A5A8-E3FE0A9455F1}" presName="rootConnector" presStyleLbl="node1" presStyleIdx="3" presStyleCnt="5"/>
      <dgm:spPr/>
    </dgm:pt>
    <dgm:pt modelId="{8634A4D8-DF87-0742-AA2E-9FD417DAD1B6}" type="pres">
      <dgm:prSet presAssocID="{E79E0152-0830-C445-A5A8-E3FE0A9455F1}" presName="childShape" presStyleCnt="0"/>
      <dgm:spPr/>
    </dgm:pt>
    <dgm:pt modelId="{46FC76D6-68CB-194D-A9C3-21525E186CEB}" type="pres">
      <dgm:prSet presAssocID="{C386D28A-4B51-7949-859B-1AFD7B7C4EA0}" presName="Name13" presStyleLbl="parChTrans1D2" presStyleIdx="7" presStyleCnt="12"/>
      <dgm:spPr/>
    </dgm:pt>
    <dgm:pt modelId="{E8CA1296-7403-2547-BB7F-BAB31F0C6BBD}" type="pres">
      <dgm:prSet presAssocID="{B9BA3194-5AE6-CE44-AB06-817F29E02968}" presName="childText" presStyleLbl="bgAcc1" presStyleIdx="7" presStyleCnt="12">
        <dgm:presLayoutVars>
          <dgm:bulletEnabled val="1"/>
        </dgm:presLayoutVars>
      </dgm:prSet>
      <dgm:spPr/>
    </dgm:pt>
    <dgm:pt modelId="{80F6C4F2-043B-6E4C-9DC1-795504C96184}" type="pres">
      <dgm:prSet presAssocID="{8677D2FA-94A8-3847-AF3C-F3507DFF6E95}" presName="Name13" presStyleLbl="parChTrans1D2" presStyleIdx="8" presStyleCnt="12"/>
      <dgm:spPr/>
    </dgm:pt>
    <dgm:pt modelId="{1A72805F-7A7C-9D4E-AF50-D01A8AA10061}" type="pres">
      <dgm:prSet presAssocID="{375D7495-D729-D341-9CFA-B025A4CC4255}" presName="childText" presStyleLbl="bgAcc1" presStyleIdx="8" presStyleCnt="12">
        <dgm:presLayoutVars>
          <dgm:bulletEnabled val="1"/>
        </dgm:presLayoutVars>
      </dgm:prSet>
      <dgm:spPr/>
    </dgm:pt>
    <dgm:pt modelId="{200EB365-C801-FB4A-8656-A3569B13E9E1}" type="pres">
      <dgm:prSet presAssocID="{ACED3133-2552-554D-9987-CE3F13D28F05}" presName="root" presStyleCnt="0"/>
      <dgm:spPr/>
    </dgm:pt>
    <dgm:pt modelId="{16F4E63B-97C9-DF49-91F0-9890254A9FC1}" type="pres">
      <dgm:prSet presAssocID="{ACED3133-2552-554D-9987-CE3F13D28F05}" presName="rootComposite" presStyleCnt="0"/>
      <dgm:spPr/>
    </dgm:pt>
    <dgm:pt modelId="{482E9430-E5E6-194D-9949-AC7E886CA90B}" type="pres">
      <dgm:prSet presAssocID="{ACED3133-2552-554D-9987-CE3F13D28F05}" presName="rootText" presStyleLbl="node1" presStyleIdx="4" presStyleCnt="5"/>
      <dgm:spPr/>
    </dgm:pt>
    <dgm:pt modelId="{9193FCD1-9CBA-3E46-82E2-CFE7CC1992D9}" type="pres">
      <dgm:prSet presAssocID="{ACED3133-2552-554D-9987-CE3F13D28F05}" presName="rootConnector" presStyleLbl="node1" presStyleIdx="4" presStyleCnt="5"/>
      <dgm:spPr/>
    </dgm:pt>
    <dgm:pt modelId="{97142050-1357-4E43-9C4B-3D0FB5673053}" type="pres">
      <dgm:prSet presAssocID="{ACED3133-2552-554D-9987-CE3F13D28F05}" presName="childShape" presStyleCnt="0"/>
      <dgm:spPr/>
    </dgm:pt>
    <dgm:pt modelId="{FE607DF5-5E62-B046-BAE4-26DC38767CFD}" type="pres">
      <dgm:prSet presAssocID="{4294C4ED-6B67-B946-8A74-75F11477BFC2}" presName="Name13" presStyleLbl="parChTrans1D2" presStyleIdx="9" presStyleCnt="12"/>
      <dgm:spPr/>
    </dgm:pt>
    <dgm:pt modelId="{65A337F8-2706-1D45-80EA-CF37EDA604FB}" type="pres">
      <dgm:prSet presAssocID="{E677A300-5F28-B64A-BE75-BA3918DB08CF}" presName="childText" presStyleLbl="bgAcc1" presStyleIdx="9" presStyleCnt="12">
        <dgm:presLayoutVars>
          <dgm:bulletEnabled val="1"/>
        </dgm:presLayoutVars>
      </dgm:prSet>
      <dgm:spPr/>
    </dgm:pt>
    <dgm:pt modelId="{358D3495-B237-9544-9A41-934E20F1299D}" type="pres">
      <dgm:prSet presAssocID="{BAD74837-CFA5-3F4E-9464-A66097BCA723}" presName="Name13" presStyleLbl="parChTrans1D2" presStyleIdx="10" presStyleCnt="12"/>
      <dgm:spPr/>
    </dgm:pt>
    <dgm:pt modelId="{E722D2FF-489F-D54A-956D-3A5940FE8C47}" type="pres">
      <dgm:prSet presAssocID="{6905C2B7-7BB9-FE4C-B017-1272C156AB68}" presName="childText" presStyleLbl="bgAcc1" presStyleIdx="10" presStyleCnt="12">
        <dgm:presLayoutVars>
          <dgm:bulletEnabled val="1"/>
        </dgm:presLayoutVars>
      </dgm:prSet>
      <dgm:spPr/>
    </dgm:pt>
    <dgm:pt modelId="{834EB4FA-B004-7A42-8273-8AA754E5D4C2}" type="pres">
      <dgm:prSet presAssocID="{04AD33E4-BDC9-C245-BC44-68663F13EC1E}" presName="Name13" presStyleLbl="parChTrans1D2" presStyleIdx="11" presStyleCnt="12"/>
      <dgm:spPr/>
    </dgm:pt>
    <dgm:pt modelId="{4632C5A9-A95D-E544-844B-756CC924566D}" type="pres">
      <dgm:prSet presAssocID="{9D6875F8-8605-144B-8274-F2BB87CA90A0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D4A79305-0D20-F24F-8374-D8E8E40F6DD4}" srcId="{F4C10B27-EDA1-854F-8A66-0BF7F067F3EF}" destId="{ACED3133-2552-554D-9987-CE3F13D28F05}" srcOrd="4" destOrd="0" parTransId="{D5DC7C4E-DEC5-734D-BB67-C0BA90FF9495}" sibTransId="{DE64638D-0F0E-7F44-BF5B-A894CF02B613}"/>
    <dgm:cxn modelId="{9BCCF205-67FC-2744-823E-494AA945E1C2}" type="presOf" srcId="{9A342BA7-23C0-CE40-B7E7-08136C548DB8}" destId="{10E69882-544B-7C4A-ACD1-6BF27E96A977}" srcOrd="1" destOrd="0" presId="urn:microsoft.com/office/officeart/2005/8/layout/hierarchy3"/>
    <dgm:cxn modelId="{8217A80B-FE5C-F14A-B034-FA87F3BA7E8B}" type="presOf" srcId="{CC0409AD-7631-B948-800C-6F9A67ED8B7C}" destId="{77095D6E-A675-1448-B942-8A70AB9215E8}" srcOrd="1" destOrd="0" presId="urn:microsoft.com/office/officeart/2005/8/layout/hierarchy3"/>
    <dgm:cxn modelId="{C955710E-9FE6-E741-A047-460789F76F77}" srcId="{ACED3133-2552-554D-9987-CE3F13D28F05}" destId="{6905C2B7-7BB9-FE4C-B017-1272C156AB68}" srcOrd="1" destOrd="0" parTransId="{BAD74837-CFA5-3F4E-9464-A66097BCA723}" sibTransId="{36F88B17-1C2C-4145-922C-D31A5D3AE2ED}"/>
    <dgm:cxn modelId="{F40C521C-BEFF-794C-AF95-A2E92F3D6809}" type="presOf" srcId="{C274DC84-B280-3243-8164-3308FC5AE645}" destId="{3773C4CD-B1E7-874B-AAB7-E5FB02B8F243}" srcOrd="0" destOrd="0" presId="urn:microsoft.com/office/officeart/2005/8/layout/hierarchy3"/>
    <dgm:cxn modelId="{5C81701E-5EBD-1B45-BE51-B5D1CD8AD50B}" type="presOf" srcId="{122B0426-7D71-914D-9AF4-F1A3EC9C32EB}" destId="{26FAC85C-2162-A047-BA0D-8A83B1B27694}" srcOrd="0" destOrd="0" presId="urn:microsoft.com/office/officeart/2005/8/layout/hierarchy3"/>
    <dgm:cxn modelId="{E9B2771E-1AB1-A847-BF32-63119F04B865}" type="presOf" srcId="{CC0409AD-7631-B948-800C-6F9A67ED8B7C}" destId="{08B30F4E-BE39-664D-9F91-1DEA9505B8BE}" srcOrd="0" destOrd="0" presId="urn:microsoft.com/office/officeart/2005/8/layout/hierarchy3"/>
    <dgm:cxn modelId="{63D35A26-3463-F14E-B963-33B0F3B97523}" type="presOf" srcId="{960CF3C4-9FFC-EB4A-8625-662B7DF3EE64}" destId="{8E5D3EC8-C54C-304B-A31F-A15489E33E14}" srcOrd="0" destOrd="0" presId="urn:microsoft.com/office/officeart/2005/8/layout/hierarchy3"/>
    <dgm:cxn modelId="{260DDE27-D633-F040-BCF0-58EF01A1F5EB}" type="presOf" srcId="{6B44505B-3757-E24A-BCF9-4F05C2139A6A}" destId="{2E9F28E2-80BA-BE47-BF72-1B4A0D67EBF5}" srcOrd="0" destOrd="0" presId="urn:microsoft.com/office/officeart/2005/8/layout/hierarchy3"/>
    <dgm:cxn modelId="{63155028-F2A0-7B4E-9E24-A0B8645F3D67}" type="presOf" srcId="{2789AC85-72D8-934C-8663-A979436B09E4}" destId="{AA14970A-6C42-774F-9199-E53CBB550A64}" srcOrd="0" destOrd="0" presId="urn:microsoft.com/office/officeart/2005/8/layout/hierarchy3"/>
    <dgm:cxn modelId="{81066929-42F9-BE4C-8DAB-AC1DF16C941F}" type="presOf" srcId="{4294C4ED-6B67-B946-8A74-75F11477BFC2}" destId="{FE607DF5-5E62-B046-BAE4-26DC38767CFD}" srcOrd="0" destOrd="0" presId="urn:microsoft.com/office/officeart/2005/8/layout/hierarchy3"/>
    <dgm:cxn modelId="{D2655630-2979-F742-B059-1D73CB51013E}" type="presOf" srcId="{BAD74837-CFA5-3F4E-9464-A66097BCA723}" destId="{358D3495-B237-9544-9A41-934E20F1299D}" srcOrd="0" destOrd="0" presId="urn:microsoft.com/office/officeart/2005/8/layout/hierarchy3"/>
    <dgm:cxn modelId="{867A6635-7C1D-BA47-BCB5-91E5E3981150}" srcId="{9A342BA7-23C0-CE40-B7E7-08136C548DB8}" destId="{6B44505B-3757-E24A-BCF9-4F05C2139A6A}" srcOrd="1" destOrd="0" parTransId="{45022635-0D66-2D49-AA3E-405BDF3BF34B}" sibTransId="{18A48549-FD5D-0D40-B9F1-B620401A592C}"/>
    <dgm:cxn modelId="{7DAA163D-834C-E641-A46C-FDD1A61D463F}" srcId="{F4C10B27-EDA1-854F-8A66-0BF7F067F3EF}" destId="{E79E0152-0830-C445-A5A8-E3FE0A9455F1}" srcOrd="3" destOrd="0" parTransId="{60FB2561-5ABF-D24F-BABA-0A654CA6F35E}" sibTransId="{1A8915AC-D347-F946-8948-1CA75381E79E}"/>
    <dgm:cxn modelId="{C55E0A45-BDB7-2145-95FF-88545E009DB2}" type="presOf" srcId="{B9BA3194-5AE6-CE44-AB06-817F29E02968}" destId="{E8CA1296-7403-2547-BB7F-BAB31F0C6BBD}" srcOrd="0" destOrd="0" presId="urn:microsoft.com/office/officeart/2005/8/layout/hierarchy3"/>
    <dgm:cxn modelId="{86BFF44D-4B32-5D46-8BF2-EA3AE5D1D0E4}" type="presOf" srcId="{FABDFCA3-ECF0-E449-B95F-9243BC840F24}" destId="{B9C33652-63C2-A645-95D0-8C8AE3005403}" srcOrd="0" destOrd="0" presId="urn:microsoft.com/office/officeart/2005/8/layout/hierarchy3"/>
    <dgm:cxn modelId="{BFAA6850-9EC4-EE4C-ACC9-AD8945344BAC}" type="presOf" srcId="{ACED3133-2552-554D-9987-CE3F13D28F05}" destId="{9193FCD1-9CBA-3E46-82E2-CFE7CC1992D9}" srcOrd="1" destOrd="0" presId="urn:microsoft.com/office/officeart/2005/8/layout/hierarchy3"/>
    <dgm:cxn modelId="{0D1DF25A-3407-834F-90FD-0478BFD61E2A}" srcId="{6F6AC61E-55E6-9F4E-8A1A-718B76B4D85E}" destId="{FABDFCA3-ECF0-E449-B95F-9243BC840F24}" srcOrd="2" destOrd="0" parTransId="{C274DC84-B280-3243-8164-3308FC5AE645}" sibTransId="{1AC5FBAD-EA85-AB45-8CEE-236410C08421}"/>
    <dgm:cxn modelId="{32DA9166-B7D4-5245-A80E-EFF92AA56C86}" srcId="{E79E0152-0830-C445-A5A8-E3FE0A9455F1}" destId="{B9BA3194-5AE6-CE44-AB06-817F29E02968}" srcOrd="0" destOrd="0" parTransId="{C386D28A-4B51-7949-859B-1AFD7B7C4EA0}" sibTransId="{CA74D272-B4E9-E643-A6C5-AC1A4BB81634}"/>
    <dgm:cxn modelId="{6629C068-26DC-9244-AAE4-A6ABBBFA4936}" type="presOf" srcId="{5D7C448B-413B-0E47-A766-4A46BF30A494}" destId="{B8D1787C-6F33-3C40-85EB-0BD22F8D897A}" srcOrd="0" destOrd="0" presId="urn:microsoft.com/office/officeart/2005/8/layout/hierarchy3"/>
    <dgm:cxn modelId="{83874779-DB60-C941-B3DE-BEC70DCF9923}" type="presOf" srcId="{82A543AF-6EA9-8C4B-8425-B57223A69FF3}" destId="{A6374FFD-3BC5-7D4F-BCC7-841A8DA62A15}" srcOrd="0" destOrd="0" presId="urn:microsoft.com/office/officeart/2005/8/layout/hierarchy3"/>
    <dgm:cxn modelId="{DC79D47D-401A-4C46-B21E-B606954CC0D5}" srcId="{E79E0152-0830-C445-A5A8-E3FE0A9455F1}" destId="{375D7495-D729-D341-9CFA-B025A4CC4255}" srcOrd="1" destOrd="0" parTransId="{8677D2FA-94A8-3847-AF3C-F3507DFF6E95}" sibTransId="{85A6349C-9A56-1E47-A1BF-3B2F74955739}"/>
    <dgm:cxn modelId="{5BEC0D82-AFCF-504B-BCAB-3DA5E5D11D46}" type="presOf" srcId="{9A342BA7-23C0-CE40-B7E7-08136C548DB8}" destId="{F31902BB-F522-F341-B1FD-7A3008818E38}" srcOrd="0" destOrd="0" presId="urn:microsoft.com/office/officeart/2005/8/layout/hierarchy3"/>
    <dgm:cxn modelId="{34BD3083-98DF-0F4B-9DD7-71101338E6C5}" srcId="{6F6AC61E-55E6-9F4E-8A1A-718B76B4D85E}" destId="{82A543AF-6EA9-8C4B-8425-B57223A69FF3}" srcOrd="0" destOrd="0" parTransId="{2789AC85-72D8-934C-8663-A979436B09E4}" sibTransId="{3A028F21-649D-6F41-AB4A-0AC9E1F0931D}"/>
    <dgm:cxn modelId="{7BADC68F-8007-6441-80E5-C25C955FE09E}" type="presOf" srcId="{9D6875F8-8605-144B-8274-F2BB87CA90A0}" destId="{4632C5A9-A95D-E544-844B-756CC924566D}" srcOrd="0" destOrd="0" presId="urn:microsoft.com/office/officeart/2005/8/layout/hierarchy3"/>
    <dgm:cxn modelId="{07947594-C88C-604F-8312-5F55DFE6A4D7}" type="presOf" srcId="{27D3FBDD-99A6-4C4C-943C-4F2C71BE118F}" destId="{079AA37E-617A-EE48-BEB8-09D47365451D}" srcOrd="0" destOrd="0" presId="urn:microsoft.com/office/officeart/2005/8/layout/hierarchy3"/>
    <dgm:cxn modelId="{72007296-B491-A04B-870C-4E7AE20579FA}" type="presOf" srcId="{7BFF1A44-D778-7E46-A813-A4B0BB1D2EB5}" destId="{3D256868-F9DE-F949-88D3-CDF09A960663}" srcOrd="0" destOrd="0" presId="urn:microsoft.com/office/officeart/2005/8/layout/hierarchy3"/>
    <dgm:cxn modelId="{7D53129E-27CF-654B-B3FF-5D9B5B1E387A}" srcId="{F4C10B27-EDA1-854F-8A66-0BF7F067F3EF}" destId="{CC0409AD-7631-B948-800C-6F9A67ED8B7C}" srcOrd="0" destOrd="0" parTransId="{9977C8A5-0AEE-3946-8133-E2A4FC5A8C43}" sibTransId="{EBACE935-C686-A84B-9AE9-EB680E34DA1D}"/>
    <dgm:cxn modelId="{942E7F9F-820E-ED40-95B1-20DB1F23275F}" type="presOf" srcId="{20CA1474-2FFE-4C4A-9A04-5EA0BFAEF57E}" destId="{84884D2F-F9E3-C345-B4DC-602BBD570CC1}" srcOrd="0" destOrd="0" presId="urn:microsoft.com/office/officeart/2005/8/layout/hierarchy3"/>
    <dgm:cxn modelId="{0D859D9F-6AF7-AA45-8C20-C080FD2926FA}" type="presOf" srcId="{ACED3133-2552-554D-9987-CE3F13D28F05}" destId="{482E9430-E5E6-194D-9949-AC7E886CA90B}" srcOrd="0" destOrd="0" presId="urn:microsoft.com/office/officeart/2005/8/layout/hierarchy3"/>
    <dgm:cxn modelId="{F394BAA3-7F80-0647-A0CA-63CCF5B5E403}" type="presOf" srcId="{E677A300-5F28-B64A-BE75-BA3918DB08CF}" destId="{65A337F8-2706-1D45-80EA-CF37EDA604FB}" srcOrd="0" destOrd="0" presId="urn:microsoft.com/office/officeart/2005/8/layout/hierarchy3"/>
    <dgm:cxn modelId="{A070DEA5-02E8-D04F-B59F-BC98679E369D}" type="presOf" srcId="{C386D28A-4B51-7949-859B-1AFD7B7C4EA0}" destId="{46FC76D6-68CB-194D-A9C3-21525E186CEB}" srcOrd="0" destOrd="0" presId="urn:microsoft.com/office/officeart/2005/8/layout/hierarchy3"/>
    <dgm:cxn modelId="{86A27FAC-160E-F541-BD59-5BF850D5543C}" type="presOf" srcId="{E79E0152-0830-C445-A5A8-E3FE0A9455F1}" destId="{77F0529B-0B55-0940-9065-FEC1DA88C479}" srcOrd="0" destOrd="0" presId="urn:microsoft.com/office/officeart/2005/8/layout/hierarchy3"/>
    <dgm:cxn modelId="{5DAC06B6-1E0D-9A46-8DAD-4DA54A72E330}" srcId="{ACED3133-2552-554D-9987-CE3F13D28F05}" destId="{E677A300-5F28-B64A-BE75-BA3918DB08CF}" srcOrd="0" destOrd="0" parTransId="{4294C4ED-6B67-B946-8A74-75F11477BFC2}" sibTransId="{D14281C0-893F-2A40-B954-8BC8D3461312}"/>
    <dgm:cxn modelId="{6D29FBB7-3EF5-7641-A0F3-A84200B1EB3E}" type="presOf" srcId="{04AD33E4-BDC9-C245-BC44-68663F13EC1E}" destId="{834EB4FA-B004-7A42-8273-8AA754E5D4C2}" srcOrd="0" destOrd="0" presId="urn:microsoft.com/office/officeart/2005/8/layout/hierarchy3"/>
    <dgm:cxn modelId="{5C33B1B8-81A4-6E4A-9FA6-C613E0224063}" srcId="{CC0409AD-7631-B948-800C-6F9A67ED8B7C}" destId="{7BFF1A44-D778-7E46-A813-A4B0BB1D2EB5}" srcOrd="0" destOrd="0" parTransId="{122B0426-7D71-914D-9AF4-F1A3EC9C32EB}" sibTransId="{9EC9DDCA-4CAA-984B-97B2-B0ACBA6C4769}"/>
    <dgm:cxn modelId="{599913BA-26F9-AC48-8E89-792AB96AE09E}" type="presOf" srcId="{45022635-0D66-2D49-AA3E-405BDF3BF34B}" destId="{F094CD98-52A4-4745-B94E-6133F07042CB}" srcOrd="0" destOrd="0" presId="urn:microsoft.com/office/officeart/2005/8/layout/hierarchy3"/>
    <dgm:cxn modelId="{C96FB6BB-5BD2-4E47-83D3-0B6B35CD3EA0}" type="presOf" srcId="{6F6AC61E-55E6-9F4E-8A1A-718B76B4D85E}" destId="{C1C4B25A-E8F8-F448-9BA1-A1822E414CFD}" srcOrd="0" destOrd="0" presId="urn:microsoft.com/office/officeart/2005/8/layout/hierarchy3"/>
    <dgm:cxn modelId="{759EDCC0-FA34-4A4E-8799-971C95EAB7ED}" type="presOf" srcId="{D841003B-0B40-BC4D-94A3-AF3FD8FA77E1}" destId="{DDC08FBF-7EB3-C749-8AA9-24669F43EBFF}" srcOrd="0" destOrd="0" presId="urn:microsoft.com/office/officeart/2005/8/layout/hierarchy3"/>
    <dgm:cxn modelId="{C3731AC6-7D5F-3C41-A81C-AA3C5A252215}" type="presOf" srcId="{375D7495-D729-D341-9CFA-B025A4CC4255}" destId="{1A72805F-7A7C-9D4E-AF50-D01A8AA10061}" srcOrd="0" destOrd="0" presId="urn:microsoft.com/office/officeart/2005/8/layout/hierarchy3"/>
    <dgm:cxn modelId="{5CBBD0C7-DA75-CB4E-A1C3-FB0EDA7D09B7}" srcId="{F4C10B27-EDA1-854F-8A66-0BF7F067F3EF}" destId="{9A342BA7-23C0-CE40-B7E7-08136C548DB8}" srcOrd="2" destOrd="0" parTransId="{B14FCBBE-685C-AD40-9F67-1363B1612266}" sibTransId="{75B586C7-6414-FE43-95E8-BD32224307B3}"/>
    <dgm:cxn modelId="{7A32C1CC-3C90-F847-9A5C-2D1D129F6B46}" srcId="{9A342BA7-23C0-CE40-B7E7-08136C548DB8}" destId="{A570BFE4-A1DB-0443-B33F-0A942247C015}" srcOrd="0" destOrd="0" parTransId="{D841003B-0B40-BC4D-94A3-AF3FD8FA77E1}" sibTransId="{29EC09D3-36E5-744F-9F0D-F718719AD800}"/>
    <dgm:cxn modelId="{2D5BE4D9-EE83-C048-B2CD-DE07FC4FBE40}" type="presOf" srcId="{A570BFE4-A1DB-0443-B33F-0A942247C015}" destId="{93FAD413-C185-8D40-9BA6-E662FC491B22}" srcOrd="0" destOrd="0" presId="urn:microsoft.com/office/officeart/2005/8/layout/hierarchy3"/>
    <dgm:cxn modelId="{FEB5BADC-E722-F144-AC6E-FEE2D6780169}" type="presOf" srcId="{F4C10B27-EDA1-854F-8A66-0BF7F067F3EF}" destId="{29CB3903-C33C-9742-BAD1-00E96B10CFF1}" srcOrd="0" destOrd="0" presId="urn:microsoft.com/office/officeart/2005/8/layout/hierarchy3"/>
    <dgm:cxn modelId="{2BBECFDE-AE2E-0145-BF36-6216201780BD}" srcId="{ACED3133-2552-554D-9987-CE3F13D28F05}" destId="{9D6875F8-8605-144B-8274-F2BB87CA90A0}" srcOrd="2" destOrd="0" parTransId="{04AD33E4-BDC9-C245-BC44-68663F13EC1E}" sibTransId="{3090502B-D4D0-D744-8282-E617183C321C}"/>
    <dgm:cxn modelId="{E190E5E1-402A-AC40-930E-6361B1A638FA}" type="presOf" srcId="{6F6AC61E-55E6-9F4E-8A1A-718B76B4D85E}" destId="{7563C32C-A563-9D49-A9CC-8DC43108C1BF}" srcOrd="1" destOrd="0" presId="urn:microsoft.com/office/officeart/2005/8/layout/hierarchy3"/>
    <dgm:cxn modelId="{B9C059E6-B3B1-F249-8E23-BE0E476C6CF2}" srcId="{6F6AC61E-55E6-9F4E-8A1A-718B76B4D85E}" destId="{20CA1474-2FFE-4C4A-9A04-5EA0BFAEF57E}" srcOrd="1" destOrd="0" parTransId="{27D3FBDD-99A6-4C4C-943C-4F2C71BE118F}" sibTransId="{E9FEC6C8-C73C-E74D-8CE3-2A9CE0FF4471}"/>
    <dgm:cxn modelId="{EE7B2AEE-5974-DB43-ADFB-C3C85136E9EE}" type="presOf" srcId="{8677D2FA-94A8-3847-AF3C-F3507DFF6E95}" destId="{80F6C4F2-043B-6E4C-9DC1-795504C96184}" srcOrd="0" destOrd="0" presId="urn:microsoft.com/office/officeart/2005/8/layout/hierarchy3"/>
    <dgm:cxn modelId="{C8FC5BEE-67FF-A44D-B672-D4EA3B2F2E7F}" srcId="{6F6AC61E-55E6-9F4E-8A1A-718B76B4D85E}" destId="{5D7C448B-413B-0E47-A766-4A46BF30A494}" srcOrd="3" destOrd="0" parTransId="{960CF3C4-9FFC-EB4A-8625-662B7DF3EE64}" sibTransId="{FC827742-BE2E-B94F-8204-F8A4FF919738}"/>
    <dgm:cxn modelId="{3CAD78F1-B614-C249-8EAD-CCAF4A7D2562}" srcId="{F4C10B27-EDA1-854F-8A66-0BF7F067F3EF}" destId="{6F6AC61E-55E6-9F4E-8A1A-718B76B4D85E}" srcOrd="1" destOrd="0" parTransId="{B922C88C-4418-2E49-BB4D-0251A38459B6}" sibTransId="{F0F95DA0-CE56-8342-B942-1D6DEDC88702}"/>
    <dgm:cxn modelId="{1BA8B4F4-98AA-1F47-B12B-DC6D1D011469}" type="presOf" srcId="{E79E0152-0830-C445-A5A8-E3FE0A9455F1}" destId="{9BFF48AE-093A-E845-A9A3-5E7837AC2542}" srcOrd="1" destOrd="0" presId="urn:microsoft.com/office/officeart/2005/8/layout/hierarchy3"/>
    <dgm:cxn modelId="{C61D2CFC-D11D-1B4B-8DF7-E89E7EC673C9}" type="presOf" srcId="{6905C2B7-7BB9-FE4C-B017-1272C156AB68}" destId="{E722D2FF-489F-D54A-956D-3A5940FE8C47}" srcOrd="0" destOrd="0" presId="urn:microsoft.com/office/officeart/2005/8/layout/hierarchy3"/>
    <dgm:cxn modelId="{B1DBDF16-0EC9-C549-8F55-2562DFCB3ECE}" type="presParOf" srcId="{29CB3903-C33C-9742-BAD1-00E96B10CFF1}" destId="{D7AC52E7-8DC4-7240-8ED7-A9A4F14D0240}" srcOrd="0" destOrd="0" presId="urn:microsoft.com/office/officeart/2005/8/layout/hierarchy3"/>
    <dgm:cxn modelId="{5E786F77-54E5-8045-AD2C-923E02EF7C6B}" type="presParOf" srcId="{D7AC52E7-8DC4-7240-8ED7-A9A4F14D0240}" destId="{58CBA638-3F3A-FA40-A889-7645840A095A}" srcOrd="0" destOrd="0" presId="urn:microsoft.com/office/officeart/2005/8/layout/hierarchy3"/>
    <dgm:cxn modelId="{DED5E13C-CD78-1442-AD00-87616EAA9C0C}" type="presParOf" srcId="{58CBA638-3F3A-FA40-A889-7645840A095A}" destId="{08B30F4E-BE39-664D-9F91-1DEA9505B8BE}" srcOrd="0" destOrd="0" presId="urn:microsoft.com/office/officeart/2005/8/layout/hierarchy3"/>
    <dgm:cxn modelId="{6F53F972-EEB0-1B43-8ACC-3E0E23117306}" type="presParOf" srcId="{58CBA638-3F3A-FA40-A889-7645840A095A}" destId="{77095D6E-A675-1448-B942-8A70AB9215E8}" srcOrd="1" destOrd="0" presId="urn:microsoft.com/office/officeart/2005/8/layout/hierarchy3"/>
    <dgm:cxn modelId="{8692956E-60EB-4946-B4ED-EDD61CA873B8}" type="presParOf" srcId="{D7AC52E7-8DC4-7240-8ED7-A9A4F14D0240}" destId="{852F9349-5131-A84F-AEE3-EA0904732C21}" srcOrd="1" destOrd="0" presId="urn:microsoft.com/office/officeart/2005/8/layout/hierarchy3"/>
    <dgm:cxn modelId="{EDFF9EB3-B762-6A4B-9C8D-40B1FB225210}" type="presParOf" srcId="{852F9349-5131-A84F-AEE3-EA0904732C21}" destId="{26FAC85C-2162-A047-BA0D-8A83B1B27694}" srcOrd="0" destOrd="0" presId="urn:microsoft.com/office/officeart/2005/8/layout/hierarchy3"/>
    <dgm:cxn modelId="{B9F51EA0-22B5-0643-B482-39A558456435}" type="presParOf" srcId="{852F9349-5131-A84F-AEE3-EA0904732C21}" destId="{3D256868-F9DE-F949-88D3-CDF09A960663}" srcOrd="1" destOrd="0" presId="urn:microsoft.com/office/officeart/2005/8/layout/hierarchy3"/>
    <dgm:cxn modelId="{6903479B-38FA-2F44-9A4D-13E3F343D77F}" type="presParOf" srcId="{29CB3903-C33C-9742-BAD1-00E96B10CFF1}" destId="{F6045A6A-19CF-8349-95BB-CB65891F1EF2}" srcOrd="1" destOrd="0" presId="urn:microsoft.com/office/officeart/2005/8/layout/hierarchy3"/>
    <dgm:cxn modelId="{4813F244-F734-BB40-98BE-DA66ACF9D796}" type="presParOf" srcId="{F6045A6A-19CF-8349-95BB-CB65891F1EF2}" destId="{B99E2ED9-559D-474D-95E7-83A54B443033}" srcOrd="0" destOrd="0" presId="urn:microsoft.com/office/officeart/2005/8/layout/hierarchy3"/>
    <dgm:cxn modelId="{C3AE359F-823B-E344-90D0-4CB5B222129F}" type="presParOf" srcId="{B99E2ED9-559D-474D-95E7-83A54B443033}" destId="{C1C4B25A-E8F8-F448-9BA1-A1822E414CFD}" srcOrd="0" destOrd="0" presId="urn:microsoft.com/office/officeart/2005/8/layout/hierarchy3"/>
    <dgm:cxn modelId="{DD535A4D-D886-6C46-85DC-25FF777D2A6F}" type="presParOf" srcId="{B99E2ED9-559D-474D-95E7-83A54B443033}" destId="{7563C32C-A563-9D49-A9CC-8DC43108C1BF}" srcOrd="1" destOrd="0" presId="urn:microsoft.com/office/officeart/2005/8/layout/hierarchy3"/>
    <dgm:cxn modelId="{4942EAF6-DC2A-D84C-9B4A-A2705778527D}" type="presParOf" srcId="{F6045A6A-19CF-8349-95BB-CB65891F1EF2}" destId="{50DCDB13-BA45-F74C-AEDD-DEEBCA37D60B}" srcOrd="1" destOrd="0" presId="urn:microsoft.com/office/officeart/2005/8/layout/hierarchy3"/>
    <dgm:cxn modelId="{D6EF1627-E111-5342-9FB3-37AF8243192E}" type="presParOf" srcId="{50DCDB13-BA45-F74C-AEDD-DEEBCA37D60B}" destId="{AA14970A-6C42-774F-9199-E53CBB550A64}" srcOrd="0" destOrd="0" presId="urn:microsoft.com/office/officeart/2005/8/layout/hierarchy3"/>
    <dgm:cxn modelId="{F5484E2F-7A1F-9E4E-A9E4-6A13D5824DC6}" type="presParOf" srcId="{50DCDB13-BA45-F74C-AEDD-DEEBCA37D60B}" destId="{A6374FFD-3BC5-7D4F-BCC7-841A8DA62A15}" srcOrd="1" destOrd="0" presId="urn:microsoft.com/office/officeart/2005/8/layout/hierarchy3"/>
    <dgm:cxn modelId="{7D41EA29-05CD-CE41-955D-0A89239315CC}" type="presParOf" srcId="{50DCDB13-BA45-F74C-AEDD-DEEBCA37D60B}" destId="{079AA37E-617A-EE48-BEB8-09D47365451D}" srcOrd="2" destOrd="0" presId="urn:microsoft.com/office/officeart/2005/8/layout/hierarchy3"/>
    <dgm:cxn modelId="{F47E582D-567A-F644-A7DC-A5E513ECF1B7}" type="presParOf" srcId="{50DCDB13-BA45-F74C-AEDD-DEEBCA37D60B}" destId="{84884D2F-F9E3-C345-B4DC-602BBD570CC1}" srcOrd="3" destOrd="0" presId="urn:microsoft.com/office/officeart/2005/8/layout/hierarchy3"/>
    <dgm:cxn modelId="{D7B0FA20-DF56-6F44-8ED5-36262F7618AE}" type="presParOf" srcId="{50DCDB13-BA45-F74C-AEDD-DEEBCA37D60B}" destId="{3773C4CD-B1E7-874B-AAB7-E5FB02B8F243}" srcOrd="4" destOrd="0" presId="urn:microsoft.com/office/officeart/2005/8/layout/hierarchy3"/>
    <dgm:cxn modelId="{80F2ABBB-1E52-A348-9CE6-0ABDC59A7E27}" type="presParOf" srcId="{50DCDB13-BA45-F74C-AEDD-DEEBCA37D60B}" destId="{B9C33652-63C2-A645-95D0-8C8AE3005403}" srcOrd="5" destOrd="0" presId="urn:microsoft.com/office/officeart/2005/8/layout/hierarchy3"/>
    <dgm:cxn modelId="{AAC0D027-7201-B240-BA18-1DCE63E05BC8}" type="presParOf" srcId="{50DCDB13-BA45-F74C-AEDD-DEEBCA37D60B}" destId="{8E5D3EC8-C54C-304B-A31F-A15489E33E14}" srcOrd="6" destOrd="0" presId="urn:microsoft.com/office/officeart/2005/8/layout/hierarchy3"/>
    <dgm:cxn modelId="{633599D7-7678-1645-8225-B6A6E567E13C}" type="presParOf" srcId="{50DCDB13-BA45-F74C-AEDD-DEEBCA37D60B}" destId="{B8D1787C-6F33-3C40-85EB-0BD22F8D897A}" srcOrd="7" destOrd="0" presId="urn:microsoft.com/office/officeart/2005/8/layout/hierarchy3"/>
    <dgm:cxn modelId="{8A5F38C5-0606-E140-B420-39D7DF953035}" type="presParOf" srcId="{29CB3903-C33C-9742-BAD1-00E96B10CFF1}" destId="{2AFC9533-E3BE-7A40-AF53-C64E510FB07C}" srcOrd="2" destOrd="0" presId="urn:microsoft.com/office/officeart/2005/8/layout/hierarchy3"/>
    <dgm:cxn modelId="{BA501A27-DC4C-9040-9FC2-F93A3136664D}" type="presParOf" srcId="{2AFC9533-E3BE-7A40-AF53-C64E510FB07C}" destId="{0B352DFB-2CA6-424C-8A9D-2F2B9DFF73FA}" srcOrd="0" destOrd="0" presId="urn:microsoft.com/office/officeart/2005/8/layout/hierarchy3"/>
    <dgm:cxn modelId="{19E70A00-3CC9-3444-9FF9-3905B7998668}" type="presParOf" srcId="{0B352DFB-2CA6-424C-8A9D-2F2B9DFF73FA}" destId="{F31902BB-F522-F341-B1FD-7A3008818E38}" srcOrd="0" destOrd="0" presId="urn:microsoft.com/office/officeart/2005/8/layout/hierarchy3"/>
    <dgm:cxn modelId="{379C5752-95D5-BC44-B3A8-7BBBE3894463}" type="presParOf" srcId="{0B352DFB-2CA6-424C-8A9D-2F2B9DFF73FA}" destId="{10E69882-544B-7C4A-ACD1-6BF27E96A977}" srcOrd="1" destOrd="0" presId="urn:microsoft.com/office/officeart/2005/8/layout/hierarchy3"/>
    <dgm:cxn modelId="{D4C4FDE7-1959-0B43-B111-EB22BCC38481}" type="presParOf" srcId="{2AFC9533-E3BE-7A40-AF53-C64E510FB07C}" destId="{4C20B0CE-52C5-E14D-927C-A40BC5085D50}" srcOrd="1" destOrd="0" presId="urn:microsoft.com/office/officeart/2005/8/layout/hierarchy3"/>
    <dgm:cxn modelId="{F1BF8B7B-1182-224E-BF13-40E025B72C18}" type="presParOf" srcId="{4C20B0CE-52C5-E14D-927C-A40BC5085D50}" destId="{DDC08FBF-7EB3-C749-8AA9-24669F43EBFF}" srcOrd="0" destOrd="0" presId="urn:microsoft.com/office/officeart/2005/8/layout/hierarchy3"/>
    <dgm:cxn modelId="{E701FBC5-DA62-4341-98C0-68992754EFBE}" type="presParOf" srcId="{4C20B0CE-52C5-E14D-927C-A40BC5085D50}" destId="{93FAD413-C185-8D40-9BA6-E662FC491B22}" srcOrd="1" destOrd="0" presId="urn:microsoft.com/office/officeart/2005/8/layout/hierarchy3"/>
    <dgm:cxn modelId="{51BA6689-FBD8-0941-A560-11FFDE00F6BA}" type="presParOf" srcId="{4C20B0CE-52C5-E14D-927C-A40BC5085D50}" destId="{F094CD98-52A4-4745-B94E-6133F07042CB}" srcOrd="2" destOrd="0" presId="urn:microsoft.com/office/officeart/2005/8/layout/hierarchy3"/>
    <dgm:cxn modelId="{4EB9DF20-AD75-FC4A-806B-CDDB74D824B8}" type="presParOf" srcId="{4C20B0CE-52C5-E14D-927C-A40BC5085D50}" destId="{2E9F28E2-80BA-BE47-BF72-1B4A0D67EBF5}" srcOrd="3" destOrd="0" presId="urn:microsoft.com/office/officeart/2005/8/layout/hierarchy3"/>
    <dgm:cxn modelId="{3C696906-1526-784F-B2C1-F398A2CA5254}" type="presParOf" srcId="{29CB3903-C33C-9742-BAD1-00E96B10CFF1}" destId="{9A560ADE-F135-BB4B-84C4-839BD22D84CC}" srcOrd="3" destOrd="0" presId="urn:microsoft.com/office/officeart/2005/8/layout/hierarchy3"/>
    <dgm:cxn modelId="{C9DDFA52-F3FE-C146-91C6-820A0EBA2F0E}" type="presParOf" srcId="{9A560ADE-F135-BB4B-84C4-839BD22D84CC}" destId="{70DE533D-1EF4-1743-98B7-2713B5661524}" srcOrd="0" destOrd="0" presId="urn:microsoft.com/office/officeart/2005/8/layout/hierarchy3"/>
    <dgm:cxn modelId="{7628169E-09BF-BB48-9236-7BF7FDB1E69D}" type="presParOf" srcId="{70DE533D-1EF4-1743-98B7-2713B5661524}" destId="{77F0529B-0B55-0940-9065-FEC1DA88C479}" srcOrd="0" destOrd="0" presId="urn:microsoft.com/office/officeart/2005/8/layout/hierarchy3"/>
    <dgm:cxn modelId="{2BCED7A0-2590-E744-8114-4ACF4945DA8F}" type="presParOf" srcId="{70DE533D-1EF4-1743-98B7-2713B5661524}" destId="{9BFF48AE-093A-E845-A9A3-5E7837AC2542}" srcOrd="1" destOrd="0" presId="urn:microsoft.com/office/officeart/2005/8/layout/hierarchy3"/>
    <dgm:cxn modelId="{9E540548-CC5D-2746-B932-2491AB0E9547}" type="presParOf" srcId="{9A560ADE-F135-BB4B-84C4-839BD22D84CC}" destId="{8634A4D8-DF87-0742-AA2E-9FD417DAD1B6}" srcOrd="1" destOrd="0" presId="urn:microsoft.com/office/officeart/2005/8/layout/hierarchy3"/>
    <dgm:cxn modelId="{FA5340A3-CD93-9743-95E8-AC3E867DBCA7}" type="presParOf" srcId="{8634A4D8-DF87-0742-AA2E-9FD417DAD1B6}" destId="{46FC76D6-68CB-194D-A9C3-21525E186CEB}" srcOrd="0" destOrd="0" presId="urn:microsoft.com/office/officeart/2005/8/layout/hierarchy3"/>
    <dgm:cxn modelId="{3AD1756A-3254-864F-A912-B496FD65D0F3}" type="presParOf" srcId="{8634A4D8-DF87-0742-AA2E-9FD417DAD1B6}" destId="{E8CA1296-7403-2547-BB7F-BAB31F0C6BBD}" srcOrd="1" destOrd="0" presId="urn:microsoft.com/office/officeart/2005/8/layout/hierarchy3"/>
    <dgm:cxn modelId="{5A0BECEF-413D-6E4A-8213-E60EC60A4C3E}" type="presParOf" srcId="{8634A4D8-DF87-0742-AA2E-9FD417DAD1B6}" destId="{80F6C4F2-043B-6E4C-9DC1-795504C96184}" srcOrd="2" destOrd="0" presId="urn:microsoft.com/office/officeart/2005/8/layout/hierarchy3"/>
    <dgm:cxn modelId="{3954CA60-D0FA-0B43-85FF-7F689241D39A}" type="presParOf" srcId="{8634A4D8-DF87-0742-AA2E-9FD417DAD1B6}" destId="{1A72805F-7A7C-9D4E-AF50-D01A8AA10061}" srcOrd="3" destOrd="0" presId="urn:microsoft.com/office/officeart/2005/8/layout/hierarchy3"/>
    <dgm:cxn modelId="{CDC08730-DA78-1541-9ABB-BE1F3BE8B279}" type="presParOf" srcId="{29CB3903-C33C-9742-BAD1-00E96B10CFF1}" destId="{200EB365-C801-FB4A-8656-A3569B13E9E1}" srcOrd="4" destOrd="0" presId="urn:microsoft.com/office/officeart/2005/8/layout/hierarchy3"/>
    <dgm:cxn modelId="{261F6620-03BD-9147-9E62-D2768D077EA9}" type="presParOf" srcId="{200EB365-C801-FB4A-8656-A3569B13E9E1}" destId="{16F4E63B-97C9-DF49-91F0-9890254A9FC1}" srcOrd="0" destOrd="0" presId="urn:microsoft.com/office/officeart/2005/8/layout/hierarchy3"/>
    <dgm:cxn modelId="{5E8ED654-105B-5049-98CD-057E642BA1D2}" type="presParOf" srcId="{16F4E63B-97C9-DF49-91F0-9890254A9FC1}" destId="{482E9430-E5E6-194D-9949-AC7E886CA90B}" srcOrd="0" destOrd="0" presId="urn:microsoft.com/office/officeart/2005/8/layout/hierarchy3"/>
    <dgm:cxn modelId="{478F4AB2-B12F-8942-8AE8-01A71165B7BA}" type="presParOf" srcId="{16F4E63B-97C9-DF49-91F0-9890254A9FC1}" destId="{9193FCD1-9CBA-3E46-82E2-CFE7CC1992D9}" srcOrd="1" destOrd="0" presId="urn:microsoft.com/office/officeart/2005/8/layout/hierarchy3"/>
    <dgm:cxn modelId="{99CD15E2-2114-634A-8D8F-EF29F91A1EED}" type="presParOf" srcId="{200EB365-C801-FB4A-8656-A3569B13E9E1}" destId="{97142050-1357-4E43-9C4B-3D0FB5673053}" srcOrd="1" destOrd="0" presId="urn:microsoft.com/office/officeart/2005/8/layout/hierarchy3"/>
    <dgm:cxn modelId="{869E9864-63E4-1648-9429-0166D27ED6A8}" type="presParOf" srcId="{97142050-1357-4E43-9C4B-3D0FB5673053}" destId="{FE607DF5-5E62-B046-BAE4-26DC38767CFD}" srcOrd="0" destOrd="0" presId="urn:microsoft.com/office/officeart/2005/8/layout/hierarchy3"/>
    <dgm:cxn modelId="{8E4C8C78-54E5-A548-B95A-2FBB6962072A}" type="presParOf" srcId="{97142050-1357-4E43-9C4B-3D0FB5673053}" destId="{65A337F8-2706-1D45-80EA-CF37EDA604FB}" srcOrd="1" destOrd="0" presId="urn:microsoft.com/office/officeart/2005/8/layout/hierarchy3"/>
    <dgm:cxn modelId="{2C1AF785-D751-2D47-9FB4-337F19EEB7DC}" type="presParOf" srcId="{97142050-1357-4E43-9C4B-3D0FB5673053}" destId="{358D3495-B237-9544-9A41-934E20F1299D}" srcOrd="2" destOrd="0" presId="urn:microsoft.com/office/officeart/2005/8/layout/hierarchy3"/>
    <dgm:cxn modelId="{5CC70974-9A5E-684E-A52F-89912EF4B7D2}" type="presParOf" srcId="{97142050-1357-4E43-9C4B-3D0FB5673053}" destId="{E722D2FF-489F-D54A-956D-3A5940FE8C47}" srcOrd="3" destOrd="0" presId="urn:microsoft.com/office/officeart/2005/8/layout/hierarchy3"/>
    <dgm:cxn modelId="{DF7459F8-B27F-1341-9EA2-60CA6EE0B108}" type="presParOf" srcId="{97142050-1357-4E43-9C4B-3D0FB5673053}" destId="{834EB4FA-B004-7A42-8273-8AA754E5D4C2}" srcOrd="4" destOrd="0" presId="urn:microsoft.com/office/officeart/2005/8/layout/hierarchy3"/>
    <dgm:cxn modelId="{D23427EF-F445-7141-AC82-FF8B2F1AFCB7}" type="presParOf" srcId="{97142050-1357-4E43-9C4B-3D0FB5673053}" destId="{4632C5A9-A95D-E544-844B-756CC924566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4C10B27-EDA1-854F-8A66-0BF7F067F3EF}" type="doc">
      <dgm:prSet loTypeId="urn:microsoft.com/office/officeart/2005/8/layout/hierarchy3" loCatId="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C0409AD-7631-B948-800C-6F9A67ED8B7C}">
      <dgm:prSet phldrT="[Text]" custT="1"/>
      <dgm:spPr/>
      <dgm:t>
        <a:bodyPr/>
        <a:lstStyle/>
        <a:p>
          <a:r>
            <a:rPr lang="en-US" sz="2600" dirty="0"/>
            <a:t>MOA</a:t>
          </a:r>
        </a:p>
      </dgm:t>
    </dgm:pt>
    <dgm:pt modelId="{9977C8A5-0AEE-3946-8133-E2A4FC5A8C43}" type="parTrans" cxnId="{7D53129E-27CF-654B-B3FF-5D9B5B1E387A}">
      <dgm:prSet/>
      <dgm:spPr/>
      <dgm:t>
        <a:bodyPr/>
        <a:lstStyle/>
        <a:p>
          <a:endParaRPr lang="en-US"/>
        </a:p>
      </dgm:t>
    </dgm:pt>
    <dgm:pt modelId="{EBACE935-C686-A84B-9AE9-EB680E34DA1D}" type="sibTrans" cxnId="{7D53129E-27CF-654B-B3FF-5D9B5B1E387A}">
      <dgm:prSet/>
      <dgm:spPr/>
      <dgm:t>
        <a:bodyPr/>
        <a:lstStyle/>
        <a:p>
          <a:endParaRPr lang="en-US"/>
        </a:p>
      </dgm:t>
    </dgm:pt>
    <dgm:pt modelId="{7BFF1A44-D778-7E46-A813-A4B0BB1D2EB5}">
      <dgm:prSet phldrT="[Text]" custT="1"/>
      <dgm:spPr/>
      <dgm:t>
        <a:bodyPr/>
        <a:lstStyle/>
        <a:p>
          <a:r>
            <a:rPr lang="en-US" sz="1800" dirty="0"/>
            <a:t>GMAO </a:t>
          </a:r>
          <a:br>
            <a:rPr lang="en-US" sz="1800" dirty="0"/>
          </a:br>
          <a:r>
            <a:rPr lang="en-US" sz="1800" dirty="0"/>
            <a:t>GEOS-IT-based</a:t>
          </a:r>
        </a:p>
      </dgm:t>
    </dgm:pt>
    <dgm:pt modelId="{122B0426-7D71-914D-9AF4-F1A3EC9C32EB}" type="parTrans" cxnId="{5C33B1B8-81A4-6E4A-9FA6-C613E0224063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9EC9DDCA-4CAA-984B-97B2-B0ACBA6C4769}" type="sibTrans" cxnId="{5C33B1B8-81A4-6E4A-9FA6-C613E0224063}">
      <dgm:prSet/>
      <dgm:spPr/>
      <dgm:t>
        <a:bodyPr/>
        <a:lstStyle/>
        <a:p>
          <a:endParaRPr lang="en-US"/>
        </a:p>
      </dgm:t>
    </dgm:pt>
    <dgm:pt modelId="{9A342BA7-23C0-CE40-B7E7-08136C548DB8}">
      <dgm:prSet phldrT="[Text]" custT="1"/>
      <dgm:spPr/>
      <dgm:t>
        <a:bodyPr/>
        <a:lstStyle/>
        <a:p>
          <a:r>
            <a:rPr lang="en-US" sz="2600" dirty="0"/>
            <a:t>MODIS</a:t>
          </a:r>
        </a:p>
      </dgm:t>
    </dgm:pt>
    <dgm:pt modelId="{B14FCBBE-685C-AD40-9F67-1363B1612266}" type="parTrans" cxnId="{5CBBD0C7-DA75-CB4E-A1C3-FB0EDA7D09B7}">
      <dgm:prSet/>
      <dgm:spPr/>
      <dgm:t>
        <a:bodyPr/>
        <a:lstStyle/>
        <a:p>
          <a:endParaRPr lang="en-US"/>
        </a:p>
      </dgm:t>
    </dgm:pt>
    <dgm:pt modelId="{75B586C7-6414-FE43-95E8-BD32224307B3}" type="sibTrans" cxnId="{5CBBD0C7-DA75-CB4E-A1C3-FB0EDA7D09B7}">
      <dgm:prSet/>
      <dgm:spPr/>
      <dgm:t>
        <a:bodyPr/>
        <a:lstStyle/>
        <a:p>
          <a:endParaRPr lang="en-US"/>
        </a:p>
      </dgm:t>
    </dgm:pt>
    <dgm:pt modelId="{A570BFE4-A1DB-0443-B33F-0A942247C015}">
      <dgm:prSet phldrT="[Text]" custT="1"/>
      <dgm:spPr/>
      <dgm:t>
        <a:bodyPr/>
        <a:lstStyle/>
        <a:p>
          <a:r>
            <a:rPr lang="en-US" sz="1800" dirty="0"/>
            <a:t>MODIS C7</a:t>
          </a:r>
          <a:br>
            <a:rPr lang="en-US" sz="1800" dirty="0"/>
          </a:br>
          <a:r>
            <a:rPr lang="en-US" sz="1800" dirty="0"/>
            <a:t>radiance &amp; </a:t>
          </a:r>
          <a:br>
            <a:rPr lang="en-US" sz="1800" dirty="0"/>
          </a:br>
          <a:r>
            <a:rPr lang="en-US" sz="1800" dirty="0"/>
            <a:t>geolocation</a:t>
          </a:r>
        </a:p>
      </dgm:t>
    </dgm:pt>
    <dgm:pt modelId="{D841003B-0B40-BC4D-94A3-AF3FD8FA77E1}" type="parTrans" cxnId="{7A32C1CC-3C90-F847-9A5C-2D1D129F6B46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9EC09D3-36E5-744F-9F0D-F718719AD800}" type="sibTrans" cxnId="{7A32C1CC-3C90-F847-9A5C-2D1D129F6B46}">
      <dgm:prSet/>
      <dgm:spPr/>
      <dgm:t>
        <a:bodyPr/>
        <a:lstStyle/>
        <a:p>
          <a:endParaRPr lang="en-US"/>
        </a:p>
      </dgm:t>
    </dgm:pt>
    <dgm:pt modelId="{6F6AC61E-55E6-9F4E-8A1A-718B76B4D85E}">
      <dgm:prSet phldrT="[Text]" custT="1"/>
      <dgm:spPr/>
      <dgm:t>
        <a:bodyPr/>
        <a:lstStyle/>
        <a:p>
          <a:r>
            <a:rPr lang="en-US" sz="2600" dirty="0"/>
            <a:t>ESNOW &amp;</a:t>
          </a:r>
          <a:br>
            <a:rPr lang="en-US" sz="2600" dirty="0"/>
          </a:br>
          <a:r>
            <a:rPr lang="en-US" sz="2600" dirty="0"/>
            <a:t>EICE</a:t>
          </a:r>
        </a:p>
      </dgm:t>
    </dgm:pt>
    <dgm:pt modelId="{B922C88C-4418-2E49-BB4D-0251A38459B6}" type="parTrans" cxnId="{3CAD78F1-B614-C249-8EAD-CCAF4A7D2562}">
      <dgm:prSet/>
      <dgm:spPr/>
      <dgm:t>
        <a:bodyPr/>
        <a:lstStyle/>
        <a:p>
          <a:endParaRPr lang="en-US"/>
        </a:p>
      </dgm:t>
    </dgm:pt>
    <dgm:pt modelId="{F0F95DA0-CE56-8342-B942-1D6DEDC88702}" type="sibTrans" cxnId="{3CAD78F1-B614-C249-8EAD-CCAF4A7D2562}">
      <dgm:prSet/>
      <dgm:spPr/>
      <dgm:t>
        <a:bodyPr/>
        <a:lstStyle/>
        <a:p>
          <a:endParaRPr lang="en-US"/>
        </a:p>
      </dgm:t>
    </dgm:pt>
    <dgm:pt modelId="{FABDFCA3-ECF0-E449-B95F-9243BC840F24}">
      <dgm:prSet custT="1"/>
      <dgm:spPr/>
      <dgm:t>
        <a:bodyPr/>
        <a:lstStyle/>
        <a:p>
          <a:r>
            <a:rPr lang="en-US" sz="1800" dirty="0"/>
            <a:t>NSIDC</a:t>
          </a:r>
        </a:p>
      </dgm:t>
    </dgm:pt>
    <dgm:pt modelId="{C274DC84-B280-3243-8164-3308FC5AE645}" type="parTrans" cxnId="{0D1DF25A-3407-834F-90FD-0478BFD61E2A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1AC5FBAD-EA85-AB45-8CEE-236410C08421}" type="sibTrans" cxnId="{0D1DF25A-3407-834F-90FD-0478BFD61E2A}">
      <dgm:prSet/>
      <dgm:spPr/>
      <dgm:t>
        <a:bodyPr/>
        <a:lstStyle/>
        <a:p>
          <a:endParaRPr lang="en-US"/>
        </a:p>
      </dgm:t>
    </dgm:pt>
    <dgm:pt modelId="{20CA1474-2FFE-4C4A-9A04-5EA0BFAEF57E}">
      <dgm:prSet custT="1"/>
      <dgm:spPr/>
      <dgm:t>
        <a:bodyPr/>
        <a:lstStyle/>
        <a:p>
          <a:r>
            <a:rPr lang="en-US" sz="1800" dirty="0"/>
            <a:t>NOAA CDR sea ice &amp; real time data</a:t>
          </a:r>
        </a:p>
      </dgm:t>
    </dgm:pt>
    <dgm:pt modelId="{27D3FBDD-99A6-4C4C-943C-4F2C71BE118F}" type="parTrans" cxnId="{B9C059E6-B3B1-F249-8E23-BE0E476C6CF2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E9FEC6C8-C73C-E74D-8CE3-2A9CE0FF4471}" type="sibTrans" cxnId="{B9C059E6-B3B1-F249-8E23-BE0E476C6CF2}">
      <dgm:prSet/>
      <dgm:spPr/>
      <dgm:t>
        <a:bodyPr/>
        <a:lstStyle/>
        <a:p>
          <a:endParaRPr lang="en-US"/>
        </a:p>
      </dgm:t>
    </dgm:pt>
    <dgm:pt modelId="{82A543AF-6EA9-8C4B-8425-B57223A69FF3}">
      <dgm:prSet custT="1"/>
      <dgm:spPr/>
      <dgm:t>
        <a:bodyPr/>
        <a:lstStyle/>
        <a:p>
          <a:r>
            <a:rPr lang="en-US" sz="1800" dirty="0"/>
            <a:t>Interactive, </a:t>
          </a:r>
          <a:r>
            <a:rPr lang="en-US" sz="1800" dirty="0" err="1"/>
            <a:t>multisensor</a:t>
          </a:r>
          <a:r>
            <a:rPr lang="en-US" sz="1800" dirty="0"/>
            <a:t> snow &amp; ice (NH)</a:t>
          </a:r>
        </a:p>
      </dgm:t>
    </dgm:pt>
    <dgm:pt modelId="{2789AC85-72D8-934C-8663-A979436B09E4}" type="parTrans" cxnId="{34BD3083-98DF-0F4B-9DD7-71101338E6C5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3A028F21-649D-6F41-AB4A-0AC9E1F0931D}" type="sibTrans" cxnId="{34BD3083-98DF-0F4B-9DD7-71101338E6C5}">
      <dgm:prSet/>
      <dgm:spPr/>
      <dgm:t>
        <a:bodyPr/>
        <a:lstStyle/>
        <a:p>
          <a:endParaRPr lang="en-US"/>
        </a:p>
      </dgm:t>
    </dgm:pt>
    <dgm:pt modelId="{0A225FFD-BDF4-3B4A-AB38-A45D3F8EF7CE}">
      <dgm:prSet custT="1"/>
      <dgm:spPr/>
      <dgm:t>
        <a:bodyPr/>
        <a:lstStyle/>
        <a:p>
          <a:r>
            <a:rPr lang="en-US" sz="1800" dirty="0"/>
            <a:t>0.5° x 0.5° </a:t>
          </a:r>
          <a:r>
            <a:rPr lang="en-US" sz="1800" dirty="0" err="1"/>
            <a:t>lat</a:t>
          </a:r>
          <a:r>
            <a:rPr lang="en-US" sz="1800" dirty="0"/>
            <a:t>/</a:t>
          </a:r>
          <a:r>
            <a:rPr lang="en-US" sz="1800" dirty="0" err="1"/>
            <a:t>lon</a:t>
          </a:r>
          <a:endParaRPr lang="en-US" sz="1800" dirty="0"/>
        </a:p>
      </dgm:t>
    </dgm:pt>
    <dgm:pt modelId="{0A34F3C5-A4DD-7D4E-89F6-52DE595D608C}" type="parTrans" cxnId="{52658C35-DAB5-F740-BBFA-8C70D6F9E54A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5923DF8F-F177-7A43-9478-65EAFB3E5F2B}" type="sibTrans" cxnId="{52658C35-DAB5-F740-BBFA-8C70D6F9E54A}">
      <dgm:prSet/>
      <dgm:spPr/>
      <dgm:t>
        <a:bodyPr/>
        <a:lstStyle/>
        <a:p>
          <a:endParaRPr lang="en-US"/>
        </a:p>
      </dgm:t>
    </dgm:pt>
    <dgm:pt modelId="{244E1D44-E803-0746-80B5-B08EE4BB2D84}">
      <dgm:prSet custT="1"/>
      <dgm:spPr/>
      <dgm:t>
        <a:bodyPr/>
        <a:lstStyle/>
        <a:p>
          <a:r>
            <a:rPr lang="en-US" sz="1800" dirty="0"/>
            <a:t>Aerosols</a:t>
          </a:r>
        </a:p>
      </dgm:t>
    </dgm:pt>
    <dgm:pt modelId="{CEB79D6C-F8D8-B247-819C-AD5CC37E3F4B}" type="parTrans" cxnId="{3BC366B2-B85E-4E44-AA57-97B357DD8BBB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3A050192-987C-EE49-B36A-423A192F4515}" type="sibTrans" cxnId="{3BC366B2-B85E-4E44-AA57-97B357DD8BBB}">
      <dgm:prSet/>
      <dgm:spPr/>
      <dgm:t>
        <a:bodyPr/>
        <a:lstStyle/>
        <a:p>
          <a:endParaRPr lang="en-US"/>
        </a:p>
      </dgm:t>
    </dgm:pt>
    <dgm:pt modelId="{29CB3903-C33C-9742-BAD1-00E96B10CFF1}" type="pres">
      <dgm:prSet presAssocID="{F4C10B27-EDA1-854F-8A66-0BF7F067F3E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AC52E7-8DC4-7240-8ED7-A9A4F14D0240}" type="pres">
      <dgm:prSet presAssocID="{CC0409AD-7631-B948-800C-6F9A67ED8B7C}" presName="root" presStyleCnt="0"/>
      <dgm:spPr/>
    </dgm:pt>
    <dgm:pt modelId="{58CBA638-3F3A-FA40-A889-7645840A095A}" type="pres">
      <dgm:prSet presAssocID="{CC0409AD-7631-B948-800C-6F9A67ED8B7C}" presName="rootComposite" presStyleCnt="0"/>
      <dgm:spPr/>
    </dgm:pt>
    <dgm:pt modelId="{08B30F4E-BE39-664D-9F91-1DEA9505B8BE}" type="pres">
      <dgm:prSet presAssocID="{CC0409AD-7631-B948-800C-6F9A67ED8B7C}" presName="rootText" presStyleLbl="node1" presStyleIdx="0" presStyleCnt="3"/>
      <dgm:spPr/>
    </dgm:pt>
    <dgm:pt modelId="{77095D6E-A675-1448-B942-8A70AB9215E8}" type="pres">
      <dgm:prSet presAssocID="{CC0409AD-7631-B948-800C-6F9A67ED8B7C}" presName="rootConnector" presStyleLbl="node1" presStyleIdx="0" presStyleCnt="3"/>
      <dgm:spPr/>
    </dgm:pt>
    <dgm:pt modelId="{852F9349-5131-A84F-AEE3-EA0904732C21}" type="pres">
      <dgm:prSet presAssocID="{CC0409AD-7631-B948-800C-6F9A67ED8B7C}" presName="childShape" presStyleCnt="0"/>
      <dgm:spPr/>
    </dgm:pt>
    <dgm:pt modelId="{26FAC85C-2162-A047-BA0D-8A83B1B27694}" type="pres">
      <dgm:prSet presAssocID="{122B0426-7D71-914D-9AF4-F1A3EC9C32EB}" presName="Name13" presStyleLbl="parChTrans1D2" presStyleIdx="0" presStyleCnt="7"/>
      <dgm:spPr/>
    </dgm:pt>
    <dgm:pt modelId="{3D256868-F9DE-F949-88D3-CDF09A960663}" type="pres">
      <dgm:prSet presAssocID="{7BFF1A44-D778-7E46-A813-A4B0BB1D2EB5}" presName="childText" presStyleLbl="bgAcc1" presStyleIdx="0" presStyleCnt="7">
        <dgm:presLayoutVars>
          <dgm:bulletEnabled val="1"/>
        </dgm:presLayoutVars>
      </dgm:prSet>
      <dgm:spPr/>
    </dgm:pt>
    <dgm:pt modelId="{7AF21859-0621-7E4D-B296-AD46AA79F8CB}" type="pres">
      <dgm:prSet presAssocID="{0A34F3C5-A4DD-7D4E-89F6-52DE595D608C}" presName="Name13" presStyleLbl="parChTrans1D2" presStyleIdx="1" presStyleCnt="7"/>
      <dgm:spPr/>
    </dgm:pt>
    <dgm:pt modelId="{2024556D-625F-3149-B2C0-D64A2125DAF9}" type="pres">
      <dgm:prSet presAssocID="{0A225FFD-BDF4-3B4A-AB38-A45D3F8EF7CE}" presName="childText" presStyleLbl="bgAcc1" presStyleIdx="1" presStyleCnt="7">
        <dgm:presLayoutVars>
          <dgm:bulletEnabled val="1"/>
        </dgm:presLayoutVars>
      </dgm:prSet>
      <dgm:spPr/>
    </dgm:pt>
    <dgm:pt modelId="{F6045A6A-19CF-8349-95BB-CB65891F1EF2}" type="pres">
      <dgm:prSet presAssocID="{6F6AC61E-55E6-9F4E-8A1A-718B76B4D85E}" presName="root" presStyleCnt="0"/>
      <dgm:spPr/>
    </dgm:pt>
    <dgm:pt modelId="{B99E2ED9-559D-474D-95E7-83A54B443033}" type="pres">
      <dgm:prSet presAssocID="{6F6AC61E-55E6-9F4E-8A1A-718B76B4D85E}" presName="rootComposite" presStyleCnt="0"/>
      <dgm:spPr/>
    </dgm:pt>
    <dgm:pt modelId="{C1C4B25A-E8F8-F448-9BA1-A1822E414CFD}" type="pres">
      <dgm:prSet presAssocID="{6F6AC61E-55E6-9F4E-8A1A-718B76B4D85E}" presName="rootText" presStyleLbl="node1" presStyleIdx="1" presStyleCnt="3"/>
      <dgm:spPr/>
    </dgm:pt>
    <dgm:pt modelId="{7563C32C-A563-9D49-A9CC-8DC43108C1BF}" type="pres">
      <dgm:prSet presAssocID="{6F6AC61E-55E6-9F4E-8A1A-718B76B4D85E}" presName="rootConnector" presStyleLbl="node1" presStyleIdx="1" presStyleCnt="3"/>
      <dgm:spPr/>
    </dgm:pt>
    <dgm:pt modelId="{50DCDB13-BA45-F74C-AEDD-DEEBCA37D60B}" type="pres">
      <dgm:prSet presAssocID="{6F6AC61E-55E6-9F4E-8A1A-718B76B4D85E}" presName="childShape" presStyleCnt="0"/>
      <dgm:spPr/>
    </dgm:pt>
    <dgm:pt modelId="{AA14970A-6C42-774F-9199-E53CBB550A64}" type="pres">
      <dgm:prSet presAssocID="{2789AC85-72D8-934C-8663-A979436B09E4}" presName="Name13" presStyleLbl="parChTrans1D2" presStyleIdx="2" presStyleCnt="7"/>
      <dgm:spPr/>
    </dgm:pt>
    <dgm:pt modelId="{A6374FFD-3BC5-7D4F-BCC7-841A8DA62A15}" type="pres">
      <dgm:prSet presAssocID="{82A543AF-6EA9-8C4B-8425-B57223A69FF3}" presName="childText" presStyleLbl="bgAcc1" presStyleIdx="2" presStyleCnt="7">
        <dgm:presLayoutVars>
          <dgm:bulletEnabled val="1"/>
        </dgm:presLayoutVars>
      </dgm:prSet>
      <dgm:spPr/>
    </dgm:pt>
    <dgm:pt modelId="{079AA37E-617A-EE48-BEB8-09D47365451D}" type="pres">
      <dgm:prSet presAssocID="{27D3FBDD-99A6-4C4C-943C-4F2C71BE118F}" presName="Name13" presStyleLbl="parChTrans1D2" presStyleIdx="3" presStyleCnt="7"/>
      <dgm:spPr/>
    </dgm:pt>
    <dgm:pt modelId="{84884D2F-F9E3-C345-B4DC-602BBD570CC1}" type="pres">
      <dgm:prSet presAssocID="{20CA1474-2FFE-4C4A-9A04-5EA0BFAEF57E}" presName="childText" presStyleLbl="bgAcc1" presStyleIdx="3" presStyleCnt="7">
        <dgm:presLayoutVars>
          <dgm:bulletEnabled val="1"/>
        </dgm:presLayoutVars>
      </dgm:prSet>
      <dgm:spPr/>
    </dgm:pt>
    <dgm:pt modelId="{3773C4CD-B1E7-874B-AAB7-E5FB02B8F243}" type="pres">
      <dgm:prSet presAssocID="{C274DC84-B280-3243-8164-3308FC5AE645}" presName="Name13" presStyleLbl="parChTrans1D2" presStyleIdx="4" presStyleCnt="7"/>
      <dgm:spPr/>
    </dgm:pt>
    <dgm:pt modelId="{B9C33652-63C2-A645-95D0-8C8AE3005403}" type="pres">
      <dgm:prSet presAssocID="{FABDFCA3-ECF0-E449-B95F-9243BC840F24}" presName="childText" presStyleLbl="bgAcc1" presStyleIdx="4" presStyleCnt="7">
        <dgm:presLayoutVars>
          <dgm:bulletEnabled val="1"/>
        </dgm:presLayoutVars>
      </dgm:prSet>
      <dgm:spPr/>
    </dgm:pt>
    <dgm:pt modelId="{2AFC9533-E3BE-7A40-AF53-C64E510FB07C}" type="pres">
      <dgm:prSet presAssocID="{9A342BA7-23C0-CE40-B7E7-08136C548DB8}" presName="root" presStyleCnt="0"/>
      <dgm:spPr/>
    </dgm:pt>
    <dgm:pt modelId="{0B352DFB-2CA6-424C-8A9D-2F2B9DFF73FA}" type="pres">
      <dgm:prSet presAssocID="{9A342BA7-23C0-CE40-B7E7-08136C548DB8}" presName="rootComposite" presStyleCnt="0"/>
      <dgm:spPr/>
    </dgm:pt>
    <dgm:pt modelId="{F31902BB-F522-F341-B1FD-7A3008818E38}" type="pres">
      <dgm:prSet presAssocID="{9A342BA7-23C0-CE40-B7E7-08136C548DB8}" presName="rootText" presStyleLbl="node1" presStyleIdx="2" presStyleCnt="3"/>
      <dgm:spPr/>
    </dgm:pt>
    <dgm:pt modelId="{10E69882-544B-7C4A-ACD1-6BF27E96A977}" type="pres">
      <dgm:prSet presAssocID="{9A342BA7-23C0-CE40-B7E7-08136C548DB8}" presName="rootConnector" presStyleLbl="node1" presStyleIdx="2" presStyleCnt="3"/>
      <dgm:spPr/>
    </dgm:pt>
    <dgm:pt modelId="{4C20B0CE-52C5-E14D-927C-A40BC5085D50}" type="pres">
      <dgm:prSet presAssocID="{9A342BA7-23C0-CE40-B7E7-08136C548DB8}" presName="childShape" presStyleCnt="0"/>
      <dgm:spPr/>
    </dgm:pt>
    <dgm:pt modelId="{DDC08FBF-7EB3-C749-8AA9-24669F43EBFF}" type="pres">
      <dgm:prSet presAssocID="{D841003B-0B40-BC4D-94A3-AF3FD8FA77E1}" presName="Name13" presStyleLbl="parChTrans1D2" presStyleIdx="5" presStyleCnt="7"/>
      <dgm:spPr/>
    </dgm:pt>
    <dgm:pt modelId="{93FAD413-C185-8D40-9BA6-E662FC491B22}" type="pres">
      <dgm:prSet presAssocID="{A570BFE4-A1DB-0443-B33F-0A942247C015}" presName="childText" presStyleLbl="bgAcc1" presStyleIdx="5" presStyleCnt="7">
        <dgm:presLayoutVars>
          <dgm:bulletEnabled val="1"/>
        </dgm:presLayoutVars>
      </dgm:prSet>
      <dgm:spPr/>
    </dgm:pt>
    <dgm:pt modelId="{F56265B2-479C-C74F-B8ED-5992F7C20103}" type="pres">
      <dgm:prSet presAssocID="{CEB79D6C-F8D8-B247-819C-AD5CC37E3F4B}" presName="Name13" presStyleLbl="parChTrans1D2" presStyleIdx="6" presStyleCnt="7"/>
      <dgm:spPr/>
    </dgm:pt>
    <dgm:pt modelId="{A4450471-0469-EE4F-89CB-5F6263FA433D}" type="pres">
      <dgm:prSet presAssocID="{244E1D44-E803-0746-80B5-B08EE4BB2D84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64A3A101-1C15-8E4C-8C9C-E8BD2D39EA5F}" type="presOf" srcId="{0A225FFD-BDF4-3B4A-AB38-A45D3F8EF7CE}" destId="{2024556D-625F-3149-B2C0-D64A2125DAF9}" srcOrd="0" destOrd="0" presId="urn:microsoft.com/office/officeart/2005/8/layout/hierarchy3"/>
    <dgm:cxn modelId="{9BCCF205-67FC-2744-823E-494AA945E1C2}" type="presOf" srcId="{9A342BA7-23C0-CE40-B7E7-08136C548DB8}" destId="{10E69882-544B-7C4A-ACD1-6BF27E96A977}" srcOrd="1" destOrd="0" presId="urn:microsoft.com/office/officeart/2005/8/layout/hierarchy3"/>
    <dgm:cxn modelId="{8217A80B-FE5C-F14A-B034-FA87F3BA7E8B}" type="presOf" srcId="{CC0409AD-7631-B948-800C-6F9A67ED8B7C}" destId="{77095D6E-A675-1448-B942-8A70AB9215E8}" srcOrd="1" destOrd="0" presId="urn:microsoft.com/office/officeart/2005/8/layout/hierarchy3"/>
    <dgm:cxn modelId="{F40C521C-BEFF-794C-AF95-A2E92F3D6809}" type="presOf" srcId="{C274DC84-B280-3243-8164-3308FC5AE645}" destId="{3773C4CD-B1E7-874B-AAB7-E5FB02B8F243}" srcOrd="0" destOrd="0" presId="urn:microsoft.com/office/officeart/2005/8/layout/hierarchy3"/>
    <dgm:cxn modelId="{5C81701E-5EBD-1B45-BE51-B5D1CD8AD50B}" type="presOf" srcId="{122B0426-7D71-914D-9AF4-F1A3EC9C32EB}" destId="{26FAC85C-2162-A047-BA0D-8A83B1B27694}" srcOrd="0" destOrd="0" presId="urn:microsoft.com/office/officeart/2005/8/layout/hierarchy3"/>
    <dgm:cxn modelId="{E9B2771E-1AB1-A847-BF32-63119F04B865}" type="presOf" srcId="{CC0409AD-7631-B948-800C-6F9A67ED8B7C}" destId="{08B30F4E-BE39-664D-9F91-1DEA9505B8BE}" srcOrd="0" destOrd="0" presId="urn:microsoft.com/office/officeart/2005/8/layout/hierarchy3"/>
    <dgm:cxn modelId="{63155028-F2A0-7B4E-9E24-A0B8645F3D67}" type="presOf" srcId="{2789AC85-72D8-934C-8663-A979436B09E4}" destId="{AA14970A-6C42-774F-9199-E53CBB550A64}" srcOrd="0" destOrd="0" presId="urn:microsoft.com/office/officeart/2005/8/layout/hierarchy3"/>
    <dgm:cxn modelId="{52658C35-DAB5-F740-BBFA-8C70D6F9E54A}" srcId="{CC0409AD-7631-B948-800C-6F9A67ED8B7C}" destId="{0A225FFD-BDF4-3B4A-AB38-A45D3F8EF7CE}" srcOrd="1" destOrd="0" parTransId="{0A34F3C5-A4DD-7D4E-89F6-52DE595D608C}" sibTransId="{5923DF8F-F177-7A43-9478-65EAFB3E5F2B}"/>
    <dgm:cxn modelId="{C5FF2C47-0664-304C-93DA-9D47AC7CD967}" type="presOf" srcId="{244E1D44-E803-0746-80B5-B08EE4BB2D84}" destId="{A4450471-0469-EE4F-89CB-5F6263FA433D}" srcOrd="0" destOrd="0" presId="urn:microsoft.com/office/officeart/2005/8/layout/hierarchy3"/>
    <dgm:cxn modelId="{86BFF44D-4B32-5D46-8BF2-EA3AE5D1D0E4}" type="presOf" srcId="{FABDFCA3-ECF0-E449-B95F-9243BC840F24}" destId="{B9C33652-63C2-A645-95D0-8C8AE3005403}" srcOrd="0" destOrd="0" presId="urn:microsoft.com/office/officeart/2005/8/layout/hierarchy3"/>
    <dgm:cxn modelId="{3CADB759-2785-B14E-A8A2-4D43F909C932}" type="presOf" srcId="{0A34F3C5-A4DD-7D4E-89F6-52DE595D608C}" destId="{7AF21859-0621-7E4D-B296-AD46AA79F8CB}" srcOrd="0" destOrd="0" presId="urn:microsoft.com/office/officeart/2005/8/layout/hierarchy3"/>
    <dgm:cxn modelId="{0D1DF25A-3407-834F-90FD-0478BFD61E2A}" srcId="{6F6AC61E-55E6-9F4E-8A1A-718B76B4D85E}" destId="{FABDFCA3-ECF0-E449-B95F-9243BC840F24}" srcOrd="2" destOrd="0" parTransId="{C274DC84-B280-3243-8164-3308FC5AE645}" sibTransId="{1AC5FBAD-EA85-AB45-8CEE-236410C08421}"/>
    <dgm:cxn modelId="{1DE2E265-FB24-3C46-9921-7978DA37A591}" type="presOf" srcId="{CEB79D6C-F8D8-B247-819C-AD5CC37E3F4B}" destId="{F56265B2-479C-C74F-B8ED-5992F7C20103}" srcOrd="0" destOrd="0" presId="urn:microsoft.com/office/officeart/2005/8/layout/hierarchy3"/>
    <dgm:cxn modelId="{83874779-DB60-C941-B3DE-BEC70DCF9923}" type="presOf" srcId="{82A543AF-6EA9-8C4B-8425-B57223A69FF3}" destId="{A6374FFD-3BC5-7D4F-BCC7-841A8DA62A15}" srcOrd="0" destOrd="0" presId="urn:microsoft.com/office/officeart/2005/8/layout/hierarchy3"/>
    <dgm:cxn modelId="{5BEC0D82-AFCF-504B-BCAB-3DA5E5D11D46}" type="presOf" srcId="{9A342BA7-23C0-CE40-B7E7-08136C548DB8}" destId="{F31902BB-F522-F341-B1FD-7A3008818E38}" srcOrd="0" destOrd="0" presId="urn:microsoft.com/office/officeart/2005/8/layout/hierarchy3"/>
    <dgm:cxn modelId="{34BD3083-98DF-0F4B-9DD7-71101338E6C5}" srcId="{6F6AC61E-55E6-9F4E-8A1A-718B76B4D85E}" destId="{82A543AF-6EA9-8C4B-8425-B57223A69FF3}" srcOrd="0" destOrd="0" parTransId="{2789AC85-72D8-934C-8663-A979436B09E4}" sibTransId="{3A028F21-649D-6F41-AB4A-0AC9E1F0931D}"/>
    <dgm:cxn modelId="{07947594-C88C-604F-8312-5F55DFE6A4D7}" type="presOf" srcId="{27D3FBDD-99A6-4C4C-943C-4F2C71BE118F}" destId="{079AA37E-617A-EE48-BEB8-09D47365451D}" srcOrd="0" destOrd="0" presId="urn:microsoft.com/office/officeart/2005/8/layout/hierarchy3"/>
    <dgm:cxn modelId="{72007296-B491-A04B-870C-4E7AE20579FA}" type="presOf" srcId="{7BFF1A44-D778-7E46-A813-A4B0BB1D2EB5}" destId="{3D256868-F9DE-F949-88D3-CDF09A960663}" srcOrd="0" destOrd="0" presId="urn:microsoft.com/office/officeart/2005/8/layout/hierarchy3"/>
    <dgm:cxn modelId="{7D53129E-27CF-654B-B3FF-5D9B5B1E387A}" srcId="{F4C10B27-EDA1-854F-8A66-0BF7F067F3EF}" destId="{CC0409AD-7631-B948-800C-6F9A67ED8B7C}" srcOrd="0" destOrd="0" parTransId="{9977C8A5-0AEE-3946-8133-E2A4FC5A8C43}" sibTransId="{EBACE935-C686-A84B-9AE9-EB680E34DA1D}"/>
    <dgm:cxn modelId="{942E7F9F-820E-ED40-95B1-20DB1F23275F}" type="presOf" srcId="{20CA1474-2FFE-4C4A-9A04-5EA0BFAEF57E}" destId="{84884D2F-F9E3-C345-B4DC-602BBD570CC1}" srcOrd="0" destOrd="0" presId="urn:microsoft.com/office/officeart/2005/8/layout/hierarchy3"/>
    <dgm:cxn modelId="{3BC366B2-B85E-4E44-AA57-97B357DD8BBB}" srcId="{9A342BA7-23C0-CE40-B7E7-08136C548DB8}" destId="{244E1D44-E803-0746-80B5-B08EE4BB2D84}" srcOrd="1" destOrd="0" parTransId="{CEB79D6C-F8D8-B247-819C-AD5CC37E3F4B}" sibTransId="{3A050192-987C-EE49-B36A-423A192F4515}"/>
    <dgm:cxn modelId="{5C33B1B8-81A4-6E4A-9FA6-C613E0224063}" srcId="{CC0409AD-7631-B948-800C-6F9A67ED8B7C}" destId="{7BFF1A44-D778-7E46-A813-A4B0BB1D2EB5}" srcOrd="0" destOrd="0" parTransId="{122B0426-7D71-914D-9AF4-F1A3EC9C32EB}" sibTransId="{9EC9DDCA-4CAA-984B-97B2-B0ACBA6C4769}"/>
    <dgm:cxn modelId="{C96FB6BB-5BD2-4E47-83D3-0B6B35CD3EA0}" type="presOf" srcId="{6F6AC61E-55E6-9F4E-8A1A-718B76B4D85E}" destId="{C1C4B25A-E8F8-F448-9BA1-A1822E414CFD}" srcOrd="0" destOrd="0" presId="urn:microsoft.com/office/officeart/2005/8/layout/hierarchy3"/>
    <dgm:cxn modelId="{759EDCC0-FA34-4A4E-8799-971C95EAB7ED}" type="presOf" srcId="{D841003B-0B40-BC4D-94A3-AF3FD8FA77E1}" destId="{DDC08FBF-7EB3-C749-8AA9-24669F43EBFF}" srcOrd="0" destOrd="0" presId="urn:microsoft.com/office/officeart/2005/8/layout/hierarchy3"/>
    <dgm:cxn modelId="{5CBBD0C7-DA75-CB4E-A1C3-FB0EDA7D09B7}" srcId="{F4C10B27-EDA1-854F-8A66-0BF7F067F3EF}" destId="{9A342BA7-23C0-CE40-B7E7-08136C548DB8}" srcOrd="2" destOrd="0" parTransId="{B14FCBBE-685C-AD40-9F67-1363B1612266}" sibTransId="{75B586C7-6414-FE43-95E8-BD32224307B3}"/>
    <dgm:cxn modelId="{7A32C1CC-3C90-F847-9A5C-2D1D129F6B46}" srcId="{9A342BA7-23C0-CE40-B7E7-08136C548DB8}" destId="{A570BFE4-A1DB-0443-B33F-0A942247C015}" srcOrd="0" destOrd="0" parTransId="{D841003B-0B40-BC4D-94A3-AF3FD8FA77E1}" sibTransId="{29EC09D3-36E5-744F-9F0D-F718719AD800}"/>
    <dgm:cxn modelId="{2D5BE4D9-EE83-C048-B2CD-DE07FC4FBE40}" type="presOf" srcId="{A570BFE4-A1DB-0443-B33F-0A942247C015}" destId="{93FAD413-C185-8D40-9BA6-E662FC491B22}" srcOrd="0" destOrd="0" presId="urn:microsoft.com/office/officeart/2005/8/layout/hierarchy3"/>
    <dgm:cxn modelId="{FEB5BADC-E722-F144-AC6E-FEE2D6780169}" type="presOf" srcId="{F4C10B27-EDA1-854F-8A66-0BF7F067F3EF}" destId="{29CB3903-C33C-9742-BAD1-00E96B10CFF1}" srcOrd="0" destOrd="0" presId="urn:microsoft.com/office/officeart/2005/8/layout/hierarchy3"/>
    <dgm:cxn modelId="{E190E5E1-402A-AC40-930E-6361B1A638FA}" type="presOf" srcId="{6F6AC61E-55E6-9F4E-8A1A-718B76B4D85E}" destId="{7563C32C-A563-9D49-A9CC-8DC43108C1BF}" srcOrd="1" destOrd="0" presId="urn:microsoft.com/office/officeart/2005/8/layout/hierarchy3"/>
    <dgm:cxn modelId="{B9C059E6-B3B1-F249-8E23-BE0E476C6CF2}" srcId="{6F6AC61E-55E6-9F4E-8A1A-718B76B4D85E}" destId="{20CA1474-2FFE-4C4A-9A04-5EA0BFAEF57E}" srcOrd="1" destOrd="0" parTransId="{27D3FBDD-99A6-4C4C-943C-4F2C71BE118F}" sibTransId="{E9FEC6C8-C73C-E74D-8CE3-2A9CE0FF4471}"/>
    <dgm:cxn modelId="{3CAD78F1-B614-C249-8EAD-CCAF4A7D2562}" srcId="{F4C10B27-EDA1-854F-8A66-0BF7F067F3EF}" destId="{6F6AC61E-55E6-9F4E-8A1A-718B76B4D85E}" srcOrd="1" destOrd="0" parTransId="{B922C88C-4418-2E49-BB4D-0251A38459B6}" sibTransId="{F0F95DA0-CE56-8342-B942-1D6DEDC88702}"/>
    <dgm:cxn modelId="{B1DBDF16-0EC9-C549-8F55-2562DFCB3ECE}" type="presParOf" srcId="{29CB3903-C33C-9742-BAD1-00E96B10CFF1}" destId="{D7AC52E7-8DC4-7240-8ED7-A9A4F14D0240}" srcOrd="0" destOrd="0" presId="urn:microsoft.com/office/officeart/2005/8/layout/hierarchy3"/>
    <dgm:cxn modelId="{5E786F77-54E5-8045-AD2C-923E02EF7C6B}" type="presParOf" srcId="{D7AC52E7-8DC4-7240-8ED7-A9A4F14D0240}" destId="{58CBA638-3F3A-FA40-A889-7645840A095A}" srcOrd="0" destOrd="0" presId="urn:microsoft.com/office/officeart/2005/8/layout/hierarchy3"/>
    <dgm:cxn modelId="{DED5E13C-CD78-1442-AD00-87616EAA9C0C}" type="presParOf" srcId="{58CBA638-3F3A-FA40-A889-7645840A095A}" destId="{08B30F4E-BE39-664D-9F91-1DEA9505B8BE}" srcOrd="0" destOrd="0" presId="urn:microsoft.com/office/officeart/2005/8/layout/hierarchy3"/>
    <dgm:cxn modelId="{6F53F972-EEB0-1B43-8ACC-3E0E23117306}" type="presParOf" srcId="{58CBA638-3F3A-FA40-A889-7645840A095A}" destId="{77095D6E-A675-1448-B942-8A70AB9215E8}" srcOrd="1" destOrd="0" presId="urn:microsoft.com/office/officeart/2005/8/layout/hierarchy3"/>
    <dgm:cxn modelId="{8692956E-60EB-4946-B4ED-EDD61CA873B8}" type="presParOf" srcId="{D7AC52E7-8DC4-7240-8ED7-A9A4F14D0240}" destId="{852F9349-5131-A84F-AEE3-EA0904732C21}" srcOrd="1" destOrd="0" presId="urn:microsoft.com/office/officeart/2005/8/layout/hierarchy3"/>
    <dgm:cxn modelId="{EDFF9EB3-B762-6A4B-9C8D-40B1FB225210}" type="presParOf" srcId="{852F9349-5131-A84F-AEE3-EA0904732C21}" destId="{26FAC85C-2162-A047-BA0D-8A83B1B27694}" srcOrd="0" destOrd="0" presId="urn:microsoft.com/office/officeart/2005/8/layout/hierarchy3"/>
    <dgm:cxn modelId="{B9F51EA0-22B5-0643-B482-39A558456435}" type="presParOf" srcId="{852F9349-5131-A84F-AEE3-EA0904732C21}" destId="{3D256868-F9DE-F949-88D3-CDF09A960663}" srcOrd="1" destOrd="0" presId="urn:microsoft.com/office/officeart/2005/8/layout/hierarchy3"/>
    <dgm:cxn modelId="{C2DE8ED8-20F3-6C44-B581-553D00B529D2}" type="presParOf" srcId="{852F9349-5131-A84F-AEE3-EA0904732C21}" destId="{7AF21859-0621-7E4D-B296-AD46AA79F8CB}" srcOrd="2" destOrd="0" presId="urn:microsoft.com/office/officeart/2005/8/layout/hierarchy3"/>
    <dgm:cxn modelId="{F62144C3-5D6E-9046-A337-0CEC30B80416}" type="presParOf" srcId="{852F9349-5131-A84F-AEE3-EA0904732C21}" destId="{2024556D-625F-3149-B2C0-D64A2125DAF9}" srcOrd="3" destOrd="0" presId="urn:microsoft.com/office/officeart/2005/8/layout/hierarchy3"/>
    <dgm:cxn modelId="{6903479B-38FA-2F44-9A4D-13E3F343D77F}" type="presParOf" srcId="{29CB3903-C33C-9742-BAD1-00E96B10CFF1}" destId="{F6045A6A-19CF-8349-95BB-CB65891F1EF2}" srcOrd="1" destOrd="0" presId="urn:microsoft.com/office/officeart/2005/8/layout/hierarchy3"/>
    <dgm:cxn modelId="{4813F244-F734-BB40-98BE-DA66ACF9D796}" type="presParOf" srcId="{F6045A6A-19CF-8349-95BB-CB65891F1EF2}" destId="{B99E2ED9-559D-474D-95E7-83A54B443033}" srcOrd="0" destOrd="0" presId="urn:microsoft.com/office/officeart/2005/8/layout/hierarchy3"/>
    <dgm:cxn modelId="{C3AE359F-823B-E344-90D0-4CB5B222129F}" type="presParOf" srcId="{B99E2ED9-559D-474D-95E7-83A54B443033}" destId="{C1C4B25A-E8F8-F448-9BA1-A1822E414CFD}" srcOrd="0" destOrd="0" presId="urn:microsoft.com/office/officeart/2005/8/layout/hierarchy3"/>
    <dgm:cxn modelId="{DD535A4D-D886-6C46-85DC-25FF777D2A6F}" type="presParOf" srcId="{B99E2ED9-559D-474D-95E7-83A54B443033}" destId="{7563C32C-A563-9D49-A9CC-8DC43108C1BF}" srcOrd="1" destOrd="0" presId="urn:microsoft.com/office/officeart/2005/8/layout/hierarchy3"/>
    <dgm:cxn modelId="{4942EAF6-DC2A-D84C-9B4A-A2705778527D}" type="presParOf" srcId="{F6045A6A-19CF-8349-95BB-CB65891F1EF2}" destId="{50DCDB13-BA45-F74C-AEDD-DEEBCA37D60B}" srcOrd="1" destOrd="0" presId="urn:microsoft.com/office/officeart/2005/8/layout/hierarchy3"/>
    <dgm:cxn modelId="{D6EF1627-E111-5342-9FB3-37AF8243192E}" type="presParOf" srcId="{50DCDB13-BA45-F74C-AEDD-DEEBCA37D60B}" destId="{AA14970A-6C42-774F-9199-E53CBB550A64}" srcOrd="0" destOrd="0" presId="urn:microsoft.com/office/officeart/2005/8/layout/hierarchy3"/>
    <dgm:cxn modelId="{F5484E2F-7A1F-9E4E-A9E4-6A13D5824DC6}" type="presParOf" srcId="{50DCDB13-BA45-F74C-AEDD-DEEBCA37D60B}" destId="{A6374FFD-3BC5-7D4F-BCC7-841A8DA62A15}" srcOrd="1" destOrd="0" presId="urn:microsoft.com/office/officeart/2005/8/layout/hierarchy3"/>
    <dgm:cxn modelId="{7D41EA29-05CD-CE41-955D-0A89239315CC}" type="presParOf" srcId="{50DCDB13-BA45-F74C-AEDD-DEEBCA37D60B}" destId="{079AA37E-617A-EE48-BEB8-09D47365451D}" srcOrd="2" destOrd="0" presId="urn:microsoft.com/office/officeart/2005/8/layout/hierarchy3"/>
    <dgm:cxn modelId="{F47E582D-567A-F644-A7DC-A5E513ECF1B7}" type="presParOf" srcId="{50DCDB13-BA45-F74C-AEDD-DEEBCA37D60B}" destId="{84884D2F-F9E3-C345-B4DC-602BBD570CC1}" srcOrd="3" destOrd="0" presId="urn:microsoft.com/office/officeart/2005/8/layout/hierarchy3"/>
    <dgm:cxn modelId="{D7B0FA20-DF56-6F44-8ED5-36262F7618AE}" type="presParOf" srcId="{50DCDB13-BA45-F74C-AEDD-DEEBCA37D60B}" destId="{3773C4CD-B1E7-874B-AAB7-E5FB02B8F243}" srcOrd="4" destOrd="0" presId="urn:microsoft.com/office/officeart/2005/8/layout/hierarchy3"/>
    <dgm:cxn modelId="{80F2ABBB-1E52-A348-9CE6-0ABDC59A7E27}" type="presParOf" srcId="{50DCDB13-BA45-F74C-AEDD-DEEBCA37D60B}" destId="{B9C33652-63C2-A645-95D0-8C8AE3005403}" srcOrd="5" destOrd="0" presId="urn:microsoft.com/office/officeart/2005/8/layout/hierarchy3"/>
    <dgm:cxn modelId="{8A5F38C5-0606-E140-B420-39D7DF953035}" type="presParOf" srcId="{29CB3903-C33C-9742-BAD1-00E96B10CFF1}" destId="{2AFC9533-E3BE-7A40-AF53-C64E510FB07C}" srcOrd="2" destOrd="0" presId="urn:microsoft.com/office/officeart/2005/8/layout/hierarchy3"/>
    <dgm:cxn modelId="{BA501A27-DC4C-9040-9FC2-F93A3136664D}" type="presParOf" srcId="{2AFC9533-E3BE-7A40-AF53-C64E510FB07C}" destId="{0B352DFB-2CA6-424C-8A9D-2F2B9DFF73FA}" srcOrd="0" destOrd="0" presId="urn:microsoft.com/office/officeart/2005/8/layout/hierarchy3"/>
    <dgm:cxn modelId="{19E70A00-3CC9-3444-9FF9-3905B7998668}" type="presParOf" srcId="{0B352DFB-2CA6-424C-8A9D-2F2B9DFF73FA}" destId="{F31902BB-F522-F341-B1FD-7A3008818E38}" srcOrd="0" destOrd="0" presId="urn:microsoft.com/office/officeart/2005/8/layout/hierarchy3"/>
    <dgm:cxn modelId="{379C5752-95D5-BC44-B3A8-7BBBE3894463}" type="presParOf" srcId="{0B352DFB-2CA6-424C-8A9D-2F2B9DFF73FA}" destId="{10E69882-544B-7C4A-ACD1-6BF27E96A977}" srcOrd="1" destOrd="0" presId="urn:microsoft.com/office/officeart/2005/8/layout/hierarchy3"/>
    <dgm:cxn modelId="{D4C4FDE7-1959-0B43-B111-EB22BCC38481}" type="presParOf" srcId="{2AFC9533-E3BE-7A40-AF53-C64E510FB07C}" destId="{4C20B0CE-52C5-E14D-927C-A40BC5085D50}" srcOrd="1" destOrd="0" presId="urn:microsoft.com/office/officeart/2005/8/layout/hierarchy3"/>
    <dgm:cxn modelId="{F1BF8B7B-1182-224E-BF13-40E025B72C18}" type="presParOf" srcId="{4C20B0CE-52C5-E14D-927C-A40BC5085D50}" destId="{DDC08FBF-7EB3-C749-8AA9-24669F43EBFF}" srcOrd="0" destOrd="0" presId="urn:microsoft.com/office/officeart/2005/8/layout/hierarchy3"/>
    <dgm:cxn modelId="{E701FBC5-DA62-4341-98C0-68992754EFBE}" type="presParOf" srcId="{4C20B0CE-52C5-E14D-927C-A40BC5085D50}" destId="{93FAD413-C185-8D40-9BA6-E662FC491B22}" srcOrd="1" destOrd="0" presId="urn:microsoft.com/office/officeart/2005/8/layout/hierarchy3"/>
    <dgm:cxn modelId="{DC97A51C-3465-6748-81AD-D034423233CF}" type="presParOf" srcId="{4C20B0CE-52C5-E14D-927C-A40BC5085D50}" destId="{F56265B2-479C-C74F-B8ED-5992F7C20103}" srcOrd="2" destOrd="0" presId="urn:microsoft.com/office/officeart/2005/8/layout/hierarchy3"/>
    <dgm:cxn modelId="{1CB97E82-3959-5541-A3EE-FFE82F7F71FE}" type="presParOf" srcId="{4C20B0CE-52C5-E14D-927C-A40BC5085D50}" destId="{A4450471-0469-EE4F-89CB-5F6263FA433D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6620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324186" cy="1710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Instrument</a:t>
          </a:r>
          <a:br>
            <a:rPr lang="en-US" sz="2000" u="sng" kern="1200" dirty="0"/>
          </a:br>
          <a:endParaRPr lang="en-US" sz="2000" u="sng" kern="1200" dirty="0"/>
        </a:p>
      </dsp:txBody>
      <dsp:txXfrm>
        <a:off x="0" y="0"/>
        <a:ext cx="1324186" cy="1710796"/>
      </dsp:txXfrm>
    </dsp:sp>
    <dsp:sp modelId="{9172F679-0211-D646-84AD-702D6557ADA2}">
      <dsp:nvSpPr>
        <dsp:cNvPr id="0" name=""/>
        <dsp:cNvSpPr/>
      </dsp:nvSpPr>
      <dsp:spPr>
        <a:xfrm>
          <a:off x="1423500" y="20111"/>
          <a:ext cx="5197433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Denise Cooper</a:t>
          </a:r>
        </a:p>
      </dsp:txBody>
      <dsp:txXfrm>
        <a:off x="1423500" y="20111"/>
        <a:ext cx="5197433" cy="402220"/>
      </dsp:txXfrm>
    </dsp:sp>
    <dsp:sp modelId="{41C30BE4-FFFA-224F-9895-AFA6F856820E}">
      <dsp:nvSpPr>
        <dsp:cNvPr id="0" name=""/>
        <dsp:cNvSpPr/>
      </dsp:nvSpPr>
      <dsp:spPr>
        <a:xfrm>
          <a:off x="1324186" y="422331"/>
          <a:ext cx="5296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1423500" y="442442"/>
          <a:ext cx="5197433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Thomas </a:t>
          </a:r>
          <a:r>
            <a:rPr lang="en-US" sz="1800" kern="1200" dirty="0" err="1"/>
            <a:t>Grepiotis</a:t>
          </a:r>
          <a:endParaRPr lang="en-US" sz="1800" kern="1200" dirty="0"/>
        </a:p>
      </dsp:txBody>
      <dsp:txXfrm>
        <a:off x="1423500" y="442442"/>
        <a:ext cx="5197433" cy="402220"/>
      </dsp:txXfrm>
    </dsp:sp>
    <dsp:sp modelId="{11E7E6A9-3925-0545-A83D-271CEA38BF3F}">
      <dsp:nvSpPr>
        <dsp:cNvPr id="0" name=""/>
        <dsp:cNvSpPr/>
      </dsp:nvSpPr>
      <dsp:spPr>
        <a:xfrm>
          <a:off x="1324186" y="844663"/>
          <a:ext cx="5296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CDA00-081E-6247-A3FB-CB189AA6A07B}">
      <dsp:nvSpPr>
        <dsp:cNvPr id="0" name=""/>
        <dsp:cNvSpPr/>
      </dsp:nvSpPr>
      <dsp:spPr>
        <a:xfrm>
          <a:off x="1423500" y="864774"/>
          <a:ext cx="5197433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Dianne Snyder</a:t>
          </a:r>
        </a:p>
      </dsp:txBody>
      <dsp:txXfrm>
        <a:off x="1423500" y="864774"/>
        <a:ext cx="5197433" cy="402220"/>
      </dsp:txXfrm>
    </dsp:sp>
    <dsp:sp modelId="{0007E568-DBC9-6D41-921D-7C26799F2C01}">
      <dsp:nvSpPr>
        <dsp:cNvPr id="0" name=""/>
        <dsp:cNvSpPr/>
      </dsp:nvSpPr>
      <dsp:spPr>
        <a:xfrm>
          <a:off x="1324186" y="1266995"/>
          <a:ext cx="5296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ADBE0-7484-1B48-9562-D6610B6E7998}">
      <dsp:nvSpPr>
        <dsp:cNvPr id="0" name=""/>
        <dsp:cNvSpPr/>
      </dsp:nvSpPr>
      <dsp:spPr>
        <a:xfrm>
          <a:off x="1423500" y="1287106"/>
          <a:ext cx="5197433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Hunter </a:t>
          </a:r>
          <a:r>
            <a:rPr lang="en-US" sz="1800" kern="1200" dirty="0" err="1"/>
            <a:t>Winecoff</a:t>
          </a:r>
          <a:endParaRPr lang="en-US" sz="1800" kern="1200" dirty="0"/>
        </a:p>
      </dsp:txBody>
      <dsp:txXfrm>
        <a:off x="1423500" y="1287106"/>
        <a:ext cx="5197433" cy="402220"/>
      </dsp:txXfrm>
    </dsp:sp>
    <dsp:sp modelId="{811035D6-9C75-3343-9FB2-6B9276896422}">
      <dsp:nvSpPr>
        <dsp:cNvPr id="0" name=""/>
        <dsp:cNvSpPr/>
      </dsp:nvSpPr>
      <dsp:spPr>
        <a:xfrm>
          <a:off x="1324186" y="1689327"/>
          <a:ext cx="5296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4565226" y="0"/>
          <a:ext cx="1141306" cy="96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ERBE-like</a:t>
          </a:r>
        </a:p>
      </dsp:txBody>
      <dsp:txXfrm>
        <a:off x="4565226" y="0"/>
        <a:ext cx="1141306" cy="969962"/>
      </dsp:txXfrm>
    </dsp:sp>
    <dsp:sp modelId="{9172F679-0211-D646-84AD-702D6557ADA2}">
      <dsp:nvSpPr>
        <dsp:cNvPr id="0" name=""/>
        <dsp:cNvSpPr/>
      </dsp:nvSpPr>
      <dsp:spPr>
        <a:xfrm>
          <a:off x="0" y="22544"/>
          <a:ext cx="4479628" cy="45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Dale </a:t>
          </a:r>
          <a:r>
            <a:rPr lang="en-US" sz="2000" kern="1200" dirty="0" err="1"/>
            <a:t>Walikainen</a:t>
          </a:r>
          <a:endParaRPr lang="en-US" sz="2000" kern="1200" dirty="0"/>
        </a:p>
      </dsp:txBody>
      <dsp:txXfrm>
        <a:off x="0" y="22544"/>
        <a:ext cx="4479628" cy="450880"/>
      </dsp:txXfrm>
    </dsp:sp>
    <dsp:sp modelId="{41C30BE4-FFFA-224F-9895-AFA6F856820E}">
      <dsp:nvSpPr>
        <dsp:cNvPr id="0" name=""/>
        <dsp:cNvSpPr/>
      </dsp:nvSpPr>
      <dsp:spPr>
        <a:xfrm>
          <a:off x="0" y="473424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0" y="495968"/>
          <a:ext cx="4479628" cy="45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Jeremie</a:t>
          </a:r>
          <a:r>
            <a:rPr lang="en-US" sz="2000" kern="1200" dirty="0"/>
            <a:t> </a:t>
          </a:r>
          <a:r>
            <a:rPr lang="en-US" sz="2000" kern="1200" dirty="0" err="1"/>
            <a:t>Lande</a:t>
          </a:r>
          <a:endParaRPr lang="en-US" sz="2000" kern="1200" dirty="0"/>
        </a:p>
      </dsp:txBody>
      <dsp:txXfrm>
        <a:off x="0" y="495968"/>
        <a:ext cx="4479628" cy="450880"/>
      </dsp:txXfrm>
    </dsp:sp>
    <dsp:sp modelId="{11E7E6A9-3925-0545-A83D-271CEA38BF3F}">
      <dsp:nvSpPr>
        <dsp:cNvPr id="0" name=""/>
        <dsp:cNvSpPr/>
      </dsp:nvSpPr>
      <dsp:spPr>
        <a:xfrm>
          <a:off x="0" y="946849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141306" cy="969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Inversion</a:t>
          </a:r>
        </a:p>
      </dsp:txBody>
      <dsp:txXfrm>
        <a:off x="0" y="0"/>
        <a:ext cx="1141306" cy="969962"/>
      </dsp:txXfrm>
    </dsp:sp>
    <dsp:sp modelId="{9172F679-0211-D646-84AD-702D6557ADA2}">
      <dsp:nvSpPr>
        <dsp:cNvPr id="0" name=""/>
        <dsp:cNvSpPr/>
      </dsp:nvSpPr>
      <dsp:spPr>
        <a:xfrm>
          <a:off x="1226904" y="22544"/>
          <a:ext cx="4479628" cy="45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Victor Sothcott</a:t>
          </a:r>
        </a:p>
      </dsp:txBody>
      <dsp:txXfrm>
        <a:off x="1226904" y="22544"/>
        <a:ext cx="4479628" cy="450880"/>
      </dsp:txXfrm>
    </dsp:sp>
    <dsp:sp modelId="{41C30BE4-FFFA-224F-9895-AFA6F856820E}">
      <dsp:nvSpPr>
        <dsp:cNvPr id="0" name=""/>
        <dsp:cNvSpPr/>
      </dsp:nvSpPr>
      <dsp:spPr>
        <a:xfrm>
          <a:off x="1141306" y="473424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1226904" y="495968"/>
          <a:ext cx="4479628" cy="45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Igor Antropov</a:t>
          </a:r>
        </a:p>
      </dsp:txBody>
      <dsp:txXfrm>
        <a:off x="1226904" y="495968"/>
        <a:ext cx="4479628" cy="450880"/>
      </dsp:txXfrm>
    </dsp:sp>
    <dsp:sp modelId="{11E7E6A9-3925-0545-A83D-271CEA38BF3F}">
      <dsp:nvSpPr>
        <dsp:cNvPr id="0" name=""/>
        <dsp:cNvSpPr/>
      </dsp:nvSpPr>
      <dsp:spPr>
        <a:xfrm>
          <a:off x="1141306" y="946849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6620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324186" cy="440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SARB</a:t>
          </a:r>
        </a:p>
      </dsp:txBody>
      <dsp:txXfrm>
        <a:off x="0" y="0"/>
        <a:ext cx="1324186" cy="440796"/>
      </dsp:txXfrm>
    </dsp:sp>
    <dsp:sp modelId="{9172F679-0211-D646-84AD-702D6557ADA2}">
      <dsp:nvSpPr>
        <dsp:cNvPr id="0" name=""/>
        <dsp:cNvSpPr/>
      </dsp:nvSpPr>
      <dsp:spPr>
        <a:xfrm>
          <a:off x="1423500" y="20016"/>
          <a:ext cx="5197433" cy="400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Tom Caldwell</a:t>
          </a:r>
        </a:p>
      </dsp:txBody>
      <dsp:txXfrm>
        <a:off x="1423500" y="20016"/>
        <a:ext cx="5197433" cy="400332"/>
      </dsp:txXfrm>
    </dsp:sp>
    <dsp:sp modelId="{41C30BE4-FFFA-224F-9895-AFA6F856820E}">
      <dsp:nvSpPr>
        <dsp:cNvPr id="0" name=""/>
        <dsp:cNvSpPr/>
      </dsp:nvSpPr>
      <dsp:spPr>
        <a:xfrm>
          <a:off x="1324186" y="420348"/>
          <a:ext cx="5296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4565226" y="0"/>
          <a:ext cx="1141306" cy="2946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Clouds</a:t>
          </a:r>
        </a:p>
      </dsp:txBody>
      <dsp:txXfrm>
        <a:off x="4565226" y="0"/>
        <a:ext cx="1141306" cy="2946900"/>
      </dsp:txXfrm>
    </dsp:sp>
    <dsp:sp modelId="{9172F679-0211-D646-84AD-702D6557ADA2}">
      <dsp:nvSpPr>
        <dsp:cNvPr id="0" name=""/>
        <dsp:cNvSpPr/>
      </dsp:nvSpPr>
      <dsp:spPr>
        <a:xfrm>
          <a:off x="0" y="19893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Sunny Sun-Mack</a:t>
          </a:r>
        </a:p>
      </dsp:txBody>
      <dsp:txXfrm>
        <a:off x="0" y="19893"/>
        <a:ext cx="4479628" cy="397860"/>
      </dsp:txXfrm>
    </dsp:sp>
    <dsp:sp modelId="{41C30BE4-FFFA-224F-9895-AFA6F856820E}">
      <dsp:nvSpPr>
        <dsp:cNvPr id="0" name=""/>
        <dsp:cNvSpPr/>
      </dsp:nvSpPr>
      <dsp:spPr>
        <a:xfrm>
          <a:off x="0" y="417753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1B3ED5-725D-6842-8535-D347DCF13632}">
      <dsp:nvSpPr>
        <dsp:cNvPr id="0" name=""/>
        <dsp:cNvSpPr/>
      </dsp:nvSpPr>
      <dsp:spPr>
        <a:xfrm>
          <a:off x="0" y="437646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Walt Miller</a:t>
          </a:r>
        </a:p>
      </dsp:txBody>
      <dsp:txXfrm>
        <a:off x="0" y="437646"/>
        <a:ext cx="4479628" cy="397860"/>
      </dsp:txXfrm>
    </dsp:sp>
    <dsp:sp modelId="{3ADF0B95-172D-FE49-A65D-8BAA0400CC51}">
      <dsp:nvSpPr>
        <dsp:cNvPr id="0" name=""/>
        <dsp:cNvSpPr/>
      </dsp:nvSpPr>
      <dsp:spPr>
        <a:xfrm>
          <a:off x="0" y="835506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0" y="855399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Ricky Brown</a:t>
          </a:r>
        </a:p>
      </dsp:txBody>
      <dsp:txXfrm>
        <a:off x="0" y="855399"/>
        <a:ext cx="4479628" cy="397860"/>
      </dsp:txXfrm>
    </dsp:sp>
    <dsp:sp modelId="{11E7E6A9-3925-0545-A83D-271CEA38BF3F}">
      <dsp:nvSpPr>
        <dsp:cNvPr id="0" name=""/>
        <dsp:cNvSpPr/>
      </dsp:nvSpPr>
      <dsp:spPr>
        <a:xfrm>
          <a:off x="0" y="1253259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77454-5470-1A4B-8152-D2D6B2297ACF}">
      <dsp:nvSpPr>
        <dsp:cNvPr id="0" name=""/>
        <dsp:cNvSpPr/>
      </dsp:nvSpPr>
      <dsp:spPr>
        <a:xfrm>
          <a:off x="0" y="1273152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Rita Smith</a:t>
          </a:r>
        </a:p>
      </dsp:txBody>
      <dsp:txXfrm>
        <a:off x="0" y="1273152"/>
        <a:ext cx="4479628" cy="397860"/>
      </dsp:txXfrm>
    </dsp:sp>
    <dsp:sp modelId="{42660791-B26A-1A4B-9C76-E3DFC12EA1AB}">
      <dsp:nvSpPr>
        <dsp:cNvPr id="0" name=""/>
        <dsp:cNvSpPr/>
      </dsp:nvSpPr>
      <dsp:spPr>
        <a:xfrm>
          <a:off x="0" y="1671013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F924D-03C2-A740-8668-ECFDDA771295}">
      <dsp:nvSpPr>
        <dsp:cNvPr id="0" name=""/>
        <dsp:cNvSpPr/>
      </dsp:nvSpPr>
      <dsp:spPr>
        <a:xfrm>
          <a:off x="0" y="1690906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Elizabeth Heckert</a:t>
          </a:r>
        </a:p>
      </dsp:txBody>
      <dsp:txXfrm>
        <a:off x="0" y="1690906"/>
        <a:ext cx="4479628" cy="397860"/>
      </dsp:txXfrm>
    </dsp:sp>
    <dsp:sp modelId="{16B43197-96AE-1C48-9A9D-7C26B7BE940C}">
      <dsp:nvSpPr>
        <dsp:cNvPr id="0" name=""/>
        <dsp:cNvSpPr/>
      </dsp:nvSpPr>
      <dsp:spPr>
        <a:xfrm>
          <a:off x="0" y="2088766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A2878-80D6-CA47-8724-E96A1C7BA27A}">
      <dsp:nvSpPr>
        <dsp:cNvPr id="0" name=""/>
        <dsp:cNvSpPr/>
      </dsp:nvSpPr>
      <dsp:spPr>
        <a:xfrm>
          <a:off x="0" y="2108659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Yan Chen</a:t>
          </a:r>
        </a:p>
      </dsp:txBody>
      <dsp:txXfrm>
        <a:off x="0" y="2108659"/>
        <a:ext cx="4479628" cy="397860"/>
      </dsp:txXfrm>
    </dsp:sp>
    <dsp:sp modelId="{D0C07C54-8421-3847-9269-C1F3B3CB9BF9}">
      <dsp:nvSpPr>
        <dsp:cNvPr id="0" name=""/>
        <dsp:cNvSpPr/>
      </dsp:nvSpPr>
      <dsp:spPr>
        <a:xfrm>
          <a:off x="0" y="2506519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3F4FF-FBF9-094F-A642-9BD9B398A4E2}">
      <dsp:nvSpPr>
        <dsp:cNvPr id="0" name=""/>
        <dsp:cNvSpPr/>
      </dsp:nvSpPr>
      <dsp:spPr>
        <a:xfrm>
          <a:off x="0" y="2526412"/>
          <a:ext cx="4479628" cy="39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Steve Kohler</a:t>
          </a:r>
        </a:p>
      </dsp:txBody>
      <dsp:txXfrm>
        <a:off x="0" y="2526412"/>
        <a:ext cx="4479628" cy="397860"/>
      </dsp:txXfrm>
    </dsp:sp>
    <dsp:sp modelId="{22E772E7-1F5E-D84C-8798-130E5DDDFFFC}">
      <dsp:nvSpPr>
        <dsp:cNvPr id="0" name=""/>
        <dsp:cNvSpPr/>
      </dsp:nvSpPr>
      <dsp:spPr>
        <a:xfrm>
          <a:off x="0" y="2924273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6620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663810" cy="1710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CM &amp; Infrastructure</a:t>
          </a:r>
          <a:br>
            <a:rPr lang="en-US" sz="2600" u="sng" kern="1200" dirty="0"/>
          </a:br>
          <a:endParaRPr lang="en-US" sz="2600" u="sng" kern="1200" dirty="0"/>
        </a:p>
      </dsp:txBody>
      <dsp:txXfrm>
        <a:off x="0" y="0"/>
        <a:ext cx="1663810" cy="1710796"/>
      </dsp:txXfrm>
    </dsp:sp>
    <dsp:sp modelId="{9172F679-0211-D646-84AD-702D6557ADA2}">
      <dsp:nvSpPr>
        <dsp:cNvPr id="0" name=""/>
        <dsp:cNvSpPr/>
      </dsp:nvSpPr>
      <dsp:spPr>
        <a:xfrm>
          <a:off x="1756723" y="20111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Nelson Hillyer</a:t>
          </a:r>
        </a:p>
      </dsp:txBody>
      <dsp:txXfrm>
        <a:off x="1756723" y="20111"/>
        <a:ext cx="4862442" cy="402220"/>
      </dsp:txXfrm>
    </dsp:sp>
    <dsp:sp modelId="{41C30BE4-FFFA-224F-9895-AFA6F856820E}">
      <dsp:nvSpPr>
        <dsp:cNvPr id="0" name=""/>
        <dsp:cNvSpPr/>
      </dsp:nvSpPr>
      <dsp:spPr>
        <a:xfrm>
          <a:off x="1663810" y="422331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1756723" y="442442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Tammy Ayers</a:t>
          </a:r>
        </a:p>
      </dsp:txBody>
      <dsp:txXfrm>
        <a:off x="1756723" y="442442"/>
        <a:ext cx="4862442" cy="402220"/>
      </dsp:txXfrm>
    </dsp:sp>
    <dsp:sp modelId="{11E7E6A9-3925-0545-A83D-271CEA38BF3F}">
      <dsp:nvSpPr>
        <dsp:cNvPr id="0" name=""/>
        <dsp:cNvSpPr/>
      </dsp:nvSpPr>
      <dsp:spPr>
        <a:xfrm>
          <a:off x="1663810" y="844663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CDA00-081E-6247-A3FB-CB189AA6A07B}">
      <dsp:nvSpPr>
        <dsp:cNvPr id="0" name=""/>
        <dsp:cNvSpPr/>
      </dsp:nvSpPr>
      <dsp:spPr>
        <a:xfrm>
          <a:off x="1756723" y="864774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Willinda</a:t>
          </a:r>
          <a:r>
            <a:rPr lang="en-US" sz="1800" kern="1200" dirty="0"/>
            <a:t> Evans</a:t>
          </a:r>
        </a:p>
      </dsp:txBody>
      <dsp:txXfrm>
        <a:off x="1756723" y="864774"/>
        <a:ext cx="4862442" cy="402220"/>
      </dsp:txXfrm>
    </dsp:sp>
    <dsp:sp modelId="{0007E568-DBC9-6D41-921D-7C26799F2C01}">
      <dsp:nvSpPr>
        <dsp:cNvPr id="0" name=""/>
        <dsp:cNvSpPr/>
      </dsp:nvSpPr>
      <dsp:spPr>
        <a:xfrm>
          <a:off x="1663810" y="1266995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ADBE0-7484-1B48-9562-D6610B6E7998}">
      <dsp:nvSpPr>
        <dsp:cNvPr id="0" name=""/>
        <dsp:cNvSpPr/>
      </dsp:nvSpPr>
      <dsp:spPr>
        <a:xfrm>
          <a:off x="1756723" y="1287106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Dennis Keyes</a:t>
          </a:r>
        </a:p>
      </dsp:txBody>
      <dsp:txXfrm>
        <a:off x="1756723" y="1287106"/>
        <a:ext cx="4862442" cy="402220"/>
      </dsp:txXfrm>
    </dsp:sp>
    <dsp:sp modelId="{811035D6-9C75-3343-9FB2-6B9276896422}">
      <dsp:nvSpPr>
        <dsp:cNvPr id="0" name=""/>
        <dsp:cNvSpPr/>
      </dsp:nvSpPr>
      <dsp:spPr>
        <a:xfrm>
          <a:off x="1663810" y="1689327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4565226" y="0"/>
          <a:ext cx="1141306" cy="919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PR Tool</a:t>
          </a:r>
        </a:p>
      </dsp:txBody>
      <dsp:txXfrm>
        <a:off x="4565226" y="0"/>
        <a:ext cx="1141306" cy="919396"/>
      </dsp:txXfrm>
    </dsp:sp>
    <dsp:sp modelId="{9172F679-0211-D646-84AD-702D6557ADA2}">
      <dsp:nvSpPr>
        <dsp:cNvPr id="0" name=""/>
        <dsp:cNvSpPr/>
      </dsp:nvSpPr>
      <dsp:spPr>
        <a:xfrm>
          <a:off x="0" y="21368"/>
          <a:ext cx="4479628" cy="427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Carla </a:t>
          </a:r>
          <a:r>
            <a:rPr lang="en-US" sz="1800" kern="1200" dirty="0" err="1"/>
            <a:t>Grune</a:t>
          </a:r>
          <a:endParaRPr lang="en-US" sz="1800" kern="1200" dirty="0"/>
        </a:p>
      </dsp:txBody>
      <dsp:txXfrm>
        <a:off x="0" y="21368"/>
        <a:ext cx="4479628" cy="427375"/>
      </dsp:txXfrm>
    </dsp:sp>
    <dsp:sp modelId="{41C30BE4-FFFA-224F-9895-AFA6F856820E}">
      <dsp:nvSpPr>
        <dsp:cNvPr id="0" name=""/>
        <dsp:cNvSpPr/>
      </dsp:nvSpPr>
      <dsp:spPr>
        <a:xfrm>
          <a:off x="0" y="448744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0" y="470113"/>
          <a:ext cx="4479628" cy="427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Elizabeth Heckert</a:t>
          </a:r>
        </a:p>
      </dsp:txBody>
      <dsp:txXfrm>
        <a:off x="0" y="470113"/>
        <a:ext cx="4479628" cy="427375"/>
      </dsp:txXfrm>
    </dsp:sp>
    <dsp:sp modelId="{11E7E6A9-3925-0545-A83D-271CEA38BF3F}">
      <dsp:nvSpPr>
        <dsp:cNvPr id="0" name=""/>
        <dsp:cNvSpPr/>
      </dsp:nvSpPr>
      <dsp:spPr>
        <a:xfrm>
          <a:off x="0" y="897488"/>
          <a:ext cx="45652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6620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663810" cy="1710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TISA</a:t>
          </a:r>
          <a:br>
            <a:rPr lang="en-US" sz="2600" u="sng" kern="1200" dirty="0"/>
          </a:br>
          <a:endParaRPr lang="en-US" sz="2600" u="sng" kern="1200" dirty="0"/>
        </a:p>
      </dsp:txBody>
      <dsp:txXfrm>
        <a:off x="0" y="0"/>
        <a:ext cx="1663810" cy="1710796"/>
      </dsp:txXfrm>
    </dsp:sp>
    <dsp:sp modelId="{9172F679-0211-D646-84AD-702D6557ADA2}">
      <dsp:nvSpPr>
        <dsp:cNvPr id="0" name=""/>
        <dsp:cNvSpPr/>
      </dsp:nvSpPr>
      <dsp:spPr>
        <a:xfrm>
          <a:off x="1756723" y="20111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Josh Wilkins</a:t>
          </a:r>
        </a:p>
      </dsp:txBody>
      <dsp:txXfrm>
        <a:off x="1756723" y="20111"/>
        <a:ext cx="4862442" cy="402220"/>
      </dsp:txXfrm>
    </dsp:sp>
    <dsp:sp modelId="{41C30BE4-FFFA-224F-9895-AFA6F856820E}">
      <dsp:nvSpPr>
        <dsp:cNvPr id="0" name=""/>
        <dsp:cNvSpPr/>
      </dsp:nvSpPr>
      <dsp:spPr>
        <a:xfrm>
          <a:off x="1663810" y="422331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1756723" y="442442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Beau Branch</a:t>
          </a:r>
        </a:p>
      </dsp:txBody>
      <dsp:txXfrm>
        <a:off x="1756723" y="442442"/>
        <a:ext cx="4862442" cy="402220"/>
      </dsp:txXfrm>
    </dsp:sp>
    <dsp:sp modelId="{11E7E6A9-3925-0545-A83D-271CEA38BF3F}">
      <dsp:nvSpPr>
        <dsp:cNvPr id="0" name=""/>
        <dsp:cNvSpPr/>
      </dsp:nvSpPr>
      <dsp:spPr>
        <a:xfrm>
          <a:off x="1663810" y="844663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CDA00-081E-6247-A3FB-CB189AA6A07B}">
      <dsp:nvSpPr>
        <dsp:cNvPr id="0" name=""/>
        <dsp:cNvSpPr/>
      </dsp:nvSpPr>
      <dsp:spPr>
        <a:xfrm>
          <a:off x="1756723" y="864774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Cathy Nguyen</a:t>
          </a:r>
        </a:p>
      </dsp:txBody>
      <dsp:txXfrm>
        <a:off x="1756723" y="864774"/>
        <a:ext cx="4862442" cy="402220"/>
      </dsp:txXfrm>
    </dsp:sp>
    <dsp:sp modelId="{0007E568-DBC9-6D41-921D-7C26799F2C01}">
      <dsp:nvSpPr>
        <dsp:cNvPr id="0" name=""/>
        <dsp:cNvSpPr/>
      </dsp:nvSpPr>
      <dsp:spPr>
        <a:xfrm>
          <a:off x="1663810" y="1266995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ADBE0-7484-1B48-9562-D6610B6E7998}">
      <dsp:nvSpPr>
        <dsp:cNvPr id="0" name=""/>
        <dsp:cNvSpPr/>
      </dsp:nvSpPr>
      <dsp:spPr>
        <a:xfrm>
          <a:off x="1756723" y="1287106"/>
          <a:ext cx="4862442" cy="40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Ed </a:t>
          </a:r>
          <a:r>
            <a:rPr lang="en-US" sz="1800" kern="1200" dirty="0" err="1"/>
            <a:t>Kizer</a:t>
          </a:r>
          <a:endParaRPr lang="en-US" sz="1800" kern="1200" dirty="0"/>
        </a:p>
      </dsp:txBody>
      <dsp:txXfrm>
        <a:off x="1756723" y="1287106"/>
        <a:ext cx="4862442" cy="402220"/>
      </dsp:txXfrm>
    </dsp:sp>
    <dsp:sp modelId="{811035D6-9C75-3343-9FB2-6B9276896422}">
      <dsp:nvSpPr>
        <dsp:cNvPr id="0" name=""/>
        <dsp:cNvSpPr/>
      </dsp:nvSpPr>
      <dsp:spPr>
        <a:xfrm>
          <a:off x="1663810" y="1689327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4392277" y="0"/>
          <a:ext cx="1314255" cy="1283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 err="1"/>
            <a:t>FLASHFLux</a:t>
          </a:r>
          <a:endParaRPr lang="en-US" sz="2000" u="sng" kern="1200" dirty="0"/>
        </a:p>
      </dsp:txBody>
      <dsp:txXfrm>
        <a:off x="4392277" y="0"/>
        <a:ext cx="1314255" cy="1283464"/>
      </dsp:txXfrm>
    </dsp:sp>
    <dsp:sp modelId="{9172F679-0211-D646-84AD-702D6557ADA2}">
      <dsp:nvSpPr>
        <dsp:cNvPr id="0" name=""/>
        <dsp:cNvSpPr/>
      </dsp:nvSpPr>
      <dsp:spPr>
        <a:xfrm>
          <a:off x="921" y="20054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PC </a:t>
          </a:r>
          <a:r>
            <a:rPr lang="en-US" sz="1800" kern="1200" dirty="0" err="1"/>
            <a:t>Sawaengphokhai</a:t>
          </a:r>
          <a:endParaRPr lang="en-US" sz="1800" kern="1200" dirty="0"/>
        </a:p>
      </dsp:txBody>
      <dsp:txXfrm>
        <a:off x="921" y="20054"/>
        <a:ext cx="4309017" cy="401082"/>
      </dsp:txXfrm>
    </dsp:sp>
    <dsp:sp modelId="{41C30BE4-FFFA-224F-9895-AFA6F856820E}">
      <dsp:nvSpPr>
        <dsp:cNvPr id="0" name=""/>
        <dsp:cNvSpPr/>
      </dsp:nvSpPr>
      <dsp:spPr>
        <a:xfrm>
          <a:off x="921" y="421136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921" y="441190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Jay Garg</a:t>
          </a:r>
        </a:p>
      </dsp:txBody>
      <dsp:txXfrm>
        <a:off x="921" y="441190"/>
        <a:ext cx="4309017" cy="401082"/>
      </dsp:txXfrm>
    </dsp:sp>
    <dsp:sp modelId="{11E7E6A9-3925-0545-A83D-271CEA38BF3F}">
      <dsp:nvSpPr>
        <dsp:cNvPr id="0" name=""/>
        <dsp:cNvSpPr/>
      </dsp:nvSpPr>
      <dsp:spPr>
        <a:xfrm>
          <a:off x="921" y="842273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9D182-497E-5443-BFC0-CB8DE409A048}">
      <dsp:nvSpPr>
        <dsp:cNvPr id="0" name=""/>
        <dsp:cNvSpPr/>
      </dsp:nvSpPr>
      <dsp:spPr>
        <a:xfrm>
          <a:off x="921" y="862327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Hunter </a:t>
          </a:r>
          <a:r>
            <a:rPr lang="en-US" sz="1800" kern="1200" dirty="0" err="1"/>
            <a:t>Winecoff</a:t>
          </a:r>
          <a:endParaRPr lang="en-US" sz="1800" kern="1200" dirty="0"/>
        </a:p>
      </dsp:txBody>
      <dsp:txXfrm>
        <a:off x="921" y="862327"/>
        <a:ext cx="4309017" cy="401082"/>
      </dsp:txXfrm>
    </dsp:sp>
    <dsp:sp modelId="{1F478150-B1EB-984F-B781-DBDFA906675F}">
      <dsp:nvSpPr>
        <dsp:cNvPr id="0" name=""/>
        <dsp:cNvSpPr/>
      </dsp:nvSpPr>
      <dsp:spPr>
        <a:xfrm>
          <a:off x="921" y="1263409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6620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0" y="0"/>
          <a:ext cx="1663810" cy="1283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CERES Ordering Tool</a:t>
          </a:r>
          <a:br>
            <a:rPr lang="en-US" sz="2600" u="sng" kern="1200" dirty="0"/>
          </a:br>
          <a:endParaRPr lang="en-US" sz="2600" u="sng" kern="1200" dirty="0"/>
        </a:p>
      </dsp:txBody>
      <dsp:txXfrm>
        <a:off x="0" y="0"/>
        <a:ext cx="1663810" cy="1283464"/>
      </dsp:txXfrm>
    </dsp:sp>
    <dsp:sp modelId="{9172F679-0211-D646-84AD-702D6557ADA2}">
      <dsp:nvSpPr>
        <dsp:cNvPr id="0" name=""/>
        <dsp:cNvSpPr/>
      </dsp:nvSpPr>
      <dsp:spPr>
        <a:xfrm>
          <a:off x="1756723" y="20054"/>
          <a:ext cx="4862442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Pamela Mlynczak</a:t>
          </a:r>
        </a:p>
      </dsp:txBody>
      <dsp:txXfrm>
        <a:off x="1756723" y="20054"/>
        <a:ext cx="4862442" cy="401082"/>
      </dsp:txXfrm>
    </dsp:sp>
    <dsp:sp modelId="{41C30BE4-FFFA-224F-9895-AFA6F856820E}">
      <dsp:nvSpPr>
        <dsp:cNvPr id="0" name=""/>
        <dsp:cNvSpPr/>
      </dsp:nvSpPr>
      <dsp:spPr>
        <a:xfrm>
          <a:off x="1663810" y="421136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1756723" y="441190"/>
          <a:ext cx="4862442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Churngwei</a:t>
          </a:r>
          <a:r>
            <a:rPr lang="en-US" sz="1800" kern="1200" dirty="0"/>
            <a:t> Chu</a:t>
          </a:r>
        </a:p>
      </dsp:txBody>
      <dsp:txXfrm>
        <a:off x="1756723" y="441190"/>
        <a:ext cx="4862442" cy="401082"/>
      </dsp:txXfrm>
    </dsp:sp>
    <dsp:sp modelId="{11E7E6A9-3925-0545-A83D-271CEA38BF3F}">
      <dsp:nvSpPr>
        <dsp:cNvPr id="0" name=""/>
        <dsp:cNvSpPr/>
      </dsp:nvSpPr>
      <dsp:spPr>
        <a:xfrm>
          <a:off x="1663810" y="842273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CDA00-081E-6247-A3FB-CB189AA6A07B}">
      <dsp:nvSpPr>
        <dsp:cNvPr id="0" name=""/>
        <dsp:cNvSpPr/>
      </dsp:nvSpPr>
      <dsp:spPr>
        <a:xfrm>
          <a:off x="1756723" y="862327"/>
          <a:ext cx="4862442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Babak </a:t>
          </a:r>
          <a:r>
            <a:rPr lang="en-US" sz="1800" kern="1200" dirty="0" err="1"/>
            <a:t>Samani</a:t>
          </a:r>
          <a:endParaRPr lang="en-US" sz="1800" kern="1200" dirty="0"/>
        </a:p>
      </dsp:txBody>
      <dsp:txXfrm>
        <a:off x="1756723" y="862327"/>
        <a:ext cx="4862442" cy="401082"/>
      </dsp:txXfrm>
    </dsp:sp>
    <dsp:sp modelId="{0007E568-DBC9-6D41-921D-7C26799F2C01}">
      <dsp:nvSpPr>
        <dsp:cNvPr id="0" name=""/>
        <dsp:cNvSpPr/>
      </dsp:nvSpPr>
      <dsp:spPr>
        <a:xfrm>
          <a:off x="1663810" y="1263409"/>
          <a:ext cx="4955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DE94B-34DA-CF47-BACA-31C94CC54261}">
      <dsp:nvSpPr>
        <dsp:cNvPr id="0" name=""/>
        <dsp:cNvSpPr/>
      </dsp:nvSpPr>
      <dsp:spPr>
        <a:xfrm>
          <a:off x="0" y="0"/>
          <a:ext cx="57065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7B32E-ABEB-9440-88E3-FE14469B4968}">
      <dsp:nvSpPr>
        <dsp:cNvPr id="0" name=""/>
        <dsp:cNvSpPr/>
      </dsp:nvSpPr>
      <dsp:spPr>
        <a:xfrm>
          <a:off x="4392277" y="0"/>
          <a:ext cx="1314255" cy="1283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sng" kern="1200" dirty="0"/>
            <a:t>ASDC Support</a:t>
          </a:r>
        </a:p>
      </dsp:txBody>
      <dsp:txXfrm>
        <a:off x="4392277" y="0"/>
        <a:ext cx="1314255" cy="1283464"/>
      </dsp:txXfrm>
    </dsp:sp>
    <dsp:sp modelId="{9172F679-0211-D646-84AD-702D6557ADA2}">
      <dsp:nvSpPr>
        <dsp:cNvPr id="0" name=""/>
        <dsp:cNvSpPr/>
      </dsp:nvSpPr>
      <dsp:spPr>
        <a:xfrm>
          <a:off x="921" y="20054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Sharon Dukes-Allen</a:t>
          </a:r>
        </a:p>
      </dsp:txBody>
      <dsp:txXfrm>
        <a:off x="921" y="20054"/>
        <a:ext cx="4309017" cy="401082"/>
      </dsp:txXfrm>
    </dsp:sp>
    <dsp:sp modelId="{41C30BE4-FFFA-224F-9895-AFA6F856820E}">
      <dsp:nvSpPr>
        <dsp:cNvPr id="0" name=""/>
        <dsp:cNvSpPr/>
      </dsp:nvSpPr>
      <dsp:spPr>
        <a:xfrm>
          <a:off x="921" y="421136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F401B-C92C-274A-9DA9-3A286506C1C1}">
      <dsp:nvSpPr>
        <dsp:cNvPr id="0" name=""/>
        <dsp:cNvSpPr/>
      </dsp:nvSpPr>
      <dsp:spPr>
        <a:xfrm>
          <a:off x="921" y="441190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Karen Brown</a:t>
          </a:r>
        </a:p>
      </dsp:txBody>
      <dsp:txXfrm>
        <a:off x="921" y="441190"/>
        <a:ext cx="4309017" cy="401082"/>
      </dsp:txXfrm>
    </dsp:sp>
    <dsp:sp modelId="{11E7E6A9-3925-0545-A83D-271CEA38BF3F}">
      <dsp:nvSpPr>
        <dsp:cNvPr id="0" name=""/>
        <dsp:cNvSpPr/>
      </dsp:nvSpPr>
      <dsp:spPr>
        <a:xfrm>
          <a:off x="921" y="842273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9D182-497E-5443-BFC0-CB8DE409A048}">
      <dsp:nvSpPr>
        <dsp:cNvPr id="0" name=""/>
        <dsp:cNvSpPr/>
      </dsp:nvSpPr>
      <dsp:spPr>
        <a:xfrm>
          <a:off x="921" y="862327"/>
          <a:ext cx="4309017" cy="401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Chris Harris</a:t>
          </a:r>
        </a:p>
      </dsp:txBody>
      <dsp:txXfrm>
        <a:off x="921" y="862327"/>
        <a:ext cx="4309017" cy="401082"/>
      </dsp:txXfrm>
    </dsp:sp>
    <dsp:sp modelId="{1F478150-B1EB-984F-B781-DBDFA906675F}">
      <dsp:nvSpPr>
        <dsp:cNvPr id="0" name=""/>
        <dsp:cNvSpPr/>
      </dsp:nvSpPr>
      <dsp:spPr>
        <a:xfrm>
          <a:off x="921" y="1263409"/>
          <a:ext cx="43913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30F4E-BE39-664D-9F91-1DEA9505B8BE}">
      <dsp:nvSpPr>
        <dsp:cNvPr id="0" name=""/>
        <dsp:cNvSpPr/>
      </dsp:nvSpPr>
      <dsp:spPr>
        <a:xfrm>
          <a:off x="758484" y="3982"/>
          <a:ext cx="1672049" cy="836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Instrument</a:t>
          </a:r>
        </a:p>
      </dsp:txBody>
      <dsp:txXfrm>
        <a:off x="782970" y="28468"/>
        <a:ext cx="1623077" cy="787052"/>
      </dsp:txXfrm>
    </dsp:sp>
    <dsp:sp modelId="{26FAC85C-2162-A047-BA0D-8A83B1B27694}">
      <dsp:nvSpPr>
        <dsp:cNvPr id="0" name=""/>
        <dsp:cNvSpPr/>
      </dsp:nvSpPr>
      <dsp:spPr>
        <a:xfrm>
          <a:off x="925689" y="840007"/>
          <a:ext cx="167204" cy="627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18"/>
              </a:lnTo>
              <a:lnTo>
                <a:pt x="167204" y="627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56868-F9DE-F949-88D3-CDF09A960663}">
      <dsp:nvSpPr>
        <dsp:cNvPr id="0" name=""/>
        <dsp:cNvSpPr/>
      </dsp:nvSpPr>
      <dsp:spPr>
        <a:xfrm>
          <a:off x="1092894" y="1049013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Enhanced BDS (L1B) Product</a:t>
          </a:r>
        </a:p>
      </dsp:txBody>
      <dsp:txXfrm>
        <a:off x="1117380" y="1073499"/>
        <a:ext cx="1288667" cy="787052"/>
      </dsp:txXfrm>
    </dsp:sp>
    <dsp:sp modelId="{C1C4B25A-E8F8-F448-9BA1-A1822E414CFD}">
      <dsp:nvSpPr>
        <dsp:cNvPr id="0" name=""/>
        <dsp:cNvSpPr/>
      </dsp:nvSpPr>
      <dsp:spPr>
        <a:xfrm>
          <a:off x="2848547" y="3982"/>
          <a:ext cx="1672049" cy="836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Clouds</a:t>
          </a:r>
        </a:p>
      </dsp:txBody>
      <dsp:txXfrm>
        <a:off x="2873033" y="28468"/>
        <a:ext cx="1623077" cy="787052"/>
      </dsp:txXfrm>
    </dsp:sp>
    <dsp:sp modelId="{AA14970A-6C42-774F-9199-E53CBB550A64}">
      <dsp:nvSpPr>
        <dsp:cNvPr id="0" name=""/>
        <dsp:cNvSpPr/>
      </dsp:nvSpPr>
      <dsp:spPr>
        <a:xfrm>
          <a:off x="3015752" y="840007"/>
          <a:ext cx="167204" cy="627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18"/>
              </a:lnTo>
              <a:lnTo>
                <a:pt x="167204" y="627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74FFD-3BC5-7D4F-BCC7-841A8DA62A15}">
      <dsp:nvSpPr>
        <dsp:cNvPr id="0" name=""/>
        <dsp:cNvSpPr/>
      </dsp:nvSpPr>
      <dsp:spPr>
        <a:xfrm>
          <a:off x="3182957" y="1049013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MODIS C7</a:t>
          </a:r>
        </a:p>
      </dsp:txBody>
      <dsp:txXfrm>
        <a:off x="3207443" y="1073499"/>
        <a:ext cx="1288667" cy="787052"/>
      </dsp:txXfrm>
    </dsp:sp>
    <dsp:sp modelId="{079AA37E-617A-EE48-BEB8-09D47365451D}">
      <dsp:nvSpPr>
        <dsp:cNvPr id="0" name=""/>
        <dsp:cNvSpPr/>
      </dsp:nvSpPr>
      <dsp:spPr>
        <a:xfrm>
          <a:off x="3015752" y="840007"/>
          <a:ext cx="167204" cy="167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049"/>
              </a:lnTo>
              <a:lnTo>
                <a:pt x="167204" y="16720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4D2F-F9E3-C345-B4DC-602BBD570CC1}">
      <dsp:nvSpPr>
        <dsp:cNvPr id="0" name=""/>
        <dsp:cNvSpPr/>
      </dsp:nvSpPr>
      <dsp:spPr>
        <a:xfrm>
          <a:off x="3182957" y="2094045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updated snow and ice maps</a:t>
          </a:r>
        </a:p>
      </dsp:txBody>
      <dsp:txXfrm>
        <a:off x="3207443" y="2118531"/>
        <a:ext cx="1288667" cy="787052"/>
      </dsp:txXfrm>
    </dsp:sp>
    <dsp:sp modelId="{3773C4CD-B1E7-874B-AAB7-E5FB02B8F243}">
      <dsp:nvSpPr>
        <dsp:cNvPr id="0" name=""/>
        <dsp:cNvSpPr/>
      </dsp:nvSpPr>
      <dsp:spPr>
        <a:xfrm>
          <a:off x="3015752" y="840007"/>
          <a:ext cx="167204" cy="2717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7081"/>
              </a:lnTo>
              <a:lnTo>
                <a:pt x="167204" y="27170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33652-63C2-A645-95D0-8C8AE3005403}">
      <dsp:nvSpPr>
        <dsp:cNvPr id="0" name=""/>
        <dsp:cNvSpPr/>
      </dsp:nvSpPr>
      <dsp:spPr>
        <a:xfrm>
          <a:off x="3182957" y="3139076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neural net for cloud fraction</a:t>
          </a:r>
        </a:p>
      </dsp:txBody>
      <dsp:txXfrm>
        <a:off x="3207443" y="3163562"/>
        <a:ext cx="1288667" cy="787052"/>
      </dsp:txXfrm>
    </dsp:sp>
    <dsp:sp modelId="{8E5D3EC8-C54C-304B-A31F-A15489E33E14}">
      <dsp:nvSpPr>
        <dsp:cNvPr id="0" name=""/>
        <dsp:cNvSpPr/>
      </dsp:nvSpPr>
      <dsp:spPr>
        <a:xfrm>
          <a:off x="3015752" y="840007"/>
          <a:ext cx="167204" cy="3762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2112"/>
              </a:lnTo>
              <a:lnTo>
                <a:pt x="167204" y="37621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1787C-6F33-3C40-85EB-0BD22F8D897A}">
      <dsp:nvSpPr>
        <dsp:cNvPr id="0" name=""/>
        <dsp:cNvSpPr/>
      </dsp:nvSpPr>
      <dsp:spPr>
        <a:xfrm>
          <a:off x="3182957" y="4184107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GEOS-IT MOA in netCDF4</a:t>
          </a:r>
        </a:p>
      </dsp:txBody>
      <dsp:txXfrm>
        <a:off x="3207443" y="4208593"/>
        <a:ext cx="1288667" cy="787052"/>
      </dsp:txXfrm>
    </dsp:sp>
    <dsp:sp modelId="{F31902BB-F522-F341-B1FD-7A3008818E38}">
      <dsp:nvSpPr>
        <dsp:cNvPr id="0" name=""/>
        <dsp:cNvSpPr/>
      </dsp:nvSpPr>
      <dsp:spPr>
        <a:xfrm>
          <a:off x="4938609" y="3982"/>
          <a:ext cx="1672049" cy="836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Inversion</a:t>
          </a:r>
        </a:p>
      </dsp:txBody>
      <dsp:txXfrm>
        <a:off x="4963095" y="28468"/>
        <a:ext cx="1623077" cy="787052"/>
      </dsp:txXfrm>
    </dsp:sp>
    <dsp:sp modelId="{DDC08FBF-7EB3-C749-8AA9-24669F43EBFF}">
      <dsp:nvSpPr>
        <dsp:cNvPr id="0" name=""/>
        <dsp:cNvSpPr/>
      </dsp:nvSpPr>
      <dsp:spPr>
        <a:xfrm>
          <a:off x="5105814" y="840007"/>
          <a:ext cx="167204" cy="627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18"/>
              </a:lnTo>
              <a:lnTo>
                <a:pt x="167204" y="627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AD413-C185-8D40-9BA6-E662FC491B22}">
      <dsp:nvSpPr>
        <dsp:cNvPr id="0" name=""/>
        <dsp:cNvSpPr/>
      </dsp:nvSpPr>
      <dsp:spPr>
        <a:xfrm>
          <a:off x="5273019" y="1049013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land surface emissivity</a:t>
          </a:r>
          <a:br>
            <a:rPr lang="en-US" sz="1800" kern="1200" dirty="0"/>
          </a:br>
          <a:r>
            <a:rPr lang="en-US" sz="1800" kern="1200" dirty="0"/>
            <a:t>climatology</a:t>
          </a:r>
        </a:p>
      </dsp:txBody>
      <dsp:txXfrm>
        <a:off x="5297505" y="1073499"/>
        <a:ext cx="1288667" cy="787052"/>
      </dsp:txXfrm>
    </dsp:sp>
    <dsp:sp modelId="{F094CD98-52A4-4745-B94E-6133F07042CB}">
      <dsp:nvSpPr>
        <dsp:cNvPr id="0" name=""/>
        <dsp:cNvSpPr/>
      </dsp:nvSpPr>
      <dsp:spPr>
        <a:xfrm>
          <a:off x="5105814" y="840007"/>
          <a:ext cx="167204" cy="167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049"/>
              </a:lnTo>
              <a:lnTo>
                <a:pt x="167204" y="16720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F28E2-80BA-BE47-BF72-1B4A0D67EBF5}">
      <dsp:nvSpPr>
        <dsp:cNvPr id="0" name=""/>
        <dsp:cNvSpPr/>
      </dsp:nvSpPr>
      <dsp:spPr>
        <a:xfrm>
          <a:off x="5273019" y="2094045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MODIS land cover dataset</a:t>
          </a:r>
        </a:p>
      </dsp:txBody>
      <dsp:txXfrm>
        <a:off x="5297505" y="2118531"/>
        <a:ext cx="1288667" cy="787052"/>
      </dsp:txXfrm>
    </dsp:sp>
    <dsp:sp modelId="{77F0529B-0B55-0940-9065-FEC1DA88C479}">
      <dsp:nvSpPr>
        <dsp:cNvPr id="0" name=""/>
        <dsp:cNvSpPr/>
      </dsp:nvSpPr>
      <dsp:spPr>
        <a:xfrm>
          <a:off x="7028671" y="3982"/>
          <a:ext cx="1672049" cy="836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SARB</a:t>
          </a:r>
        </a:p>
      </dsp:txBody>
      <dsp:txXfrm>
        <a:off x="7053157" y="28468"/>
        <a:ext cx="1623077" cy="787052"/>
      </dsp:txXfrm>
    </dsp:sp>
    <dsp:sp modelId="{46FC76D6-68CB-194D-A9C3-21525E186CEB}">
      <dsp:nvSpPr>
        <dsp:cNvPr id="0" name=""/>
        <dsp:cNvSpPr/>
      </dsp:nvSpPr>
      <dsp:spPr>
        <a:xfrm>
          <a:off x="7195876" y="840007"/>
          <a:ext cx="167204" cy="627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18"/>
              </a:lnTo>
              <a:lnTo>
                <a:pt x="167204" y="627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A1296-7403-2547-BB7F-BAB31F0C6BBD}">
      <dsp:nvSpPr>
        <dsp:cNvPr id="0" name=""/>
        <dsp:cNvSpPr/>
      </dsp:nvSpPr>
      <dsp:spPr>
        <a:xfrm>
          <a:off x="7363081" y="1049013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GEOS-IT MOA</a:t>
          </a:r>
        </a:p>
      </dsp:txBody>
      <dsp:txXfrm>
        <a:off x="7387567" y="1073499"/>
        <a:ext cx="1288667" cy="787052"/>
      </dsp:txXfrm>
    </dsp:sp>
    <dsp:sp modelId="{80F6C4F2-043B-6E4C-9DC1-795504C96184}">
      <dsp:nvSpPr>
        <dsp:cNvPr id="0" name=""/>
        <dsp:cNvSpPr/>
      </dsp:nvSpPr>
      <dsp:spPr>
        <a:xfrm>
          <a:off x="7195876" y="840007"/>
          <a:ext cx="167204" cy="167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049"/>
              </a:lnTo>
              <a:lnTo>
                <a:pt x="167204" y="16720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2805F-7A7C-9D4E-AF50-D01A8AA10061}">
      <dsp:nvSpPr>
        <dsp:cNvPr id="0" name=""/>
        <dsp:cNvSpPr/>
      </dsp:nvSpPr>
      <dsp:spPr>
        <a:xfrm>
          <a:off x="7363081" y="2094045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MATCH (CAM6??)</a:t>
          </a:r>
        </a:p>
      </dsp:txBody>
      <dsp:txXfrm>
        <a:off x="7387567" y="2118531"/>
        <a:ext cx="1288667" cy="787052"/>
      </dsp:txXfrm>
    </dsp:sp>
    <dsp:sp modelId="{482E9430-E5E6-194D-9949-AC7E886CA90B}">
      <dsp:nvSpPr>
        <dsp:cNvPr id="0" name=""/>
        <dsp:cNvSpPr/>
      </dsp:nvSpPr>
      <dsp:spPr>
        <a:xfrm>
          <a:off x="9118734" y="3982"/>
          <a:ext cx="1672049" cy="836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TISA</a:t>
          </a:r>
        </a:p>
      </dsp:txBody>
      <dsp:txXfrm>
        <a:off x="9143220" y="28468"/>
        <a:ext cx="1623077" cy="787052"/>
      </dsp:txXfrm>
    </dsp:sp>
    <dsp:sp modelId="{FE607DF5-5E62-B046-BAE4-26DC38767CFD}">
      <dsp:nvSpPr>
        <dsp:cNvPr id="0" name=""/>
        <dsp:cNvSpPr/>
      </dsp:nvSpPr>
      <dsp:spPr>
        <a:xfrm>
          <a:off x="9285939" y="840007"/>
          <a:ext cx="167204" cy="627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018"/>
              </a:lnTo>
              <a:lnTo>
                <a:pt x="167204" y="627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A337F8-2706-1D45-80EA-CF37EDA604FB}">
      <dsp:nvSpPr>
        <dsp:cNvPr id="0" name=""/>
        <dsp:cNvSpPr/>
      </dsp:nvSpPr>
      <dsp:spPr>
        <a:xfrm>
          <a:off x="9453144" y="1049013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Utilizing new C++ Gridding Codebase</a:t>
          </a:r>
        </a:p>
      </dsp:txBody>
      <dsp:txXfrm>
        <a:off x="9477630" y="1073499"/>
        <a:ext cx="1288667" cy="787052"/>
      </dsp:txXfrm>
    </dsp:sp>
    <dsp:sp modelId="{358D3495-B237-9544-9A41-934E20F1299D}">
      <dsp:nvSpPr>
        <dsp:cNvPr id="0" name=""/>
        <dsp:cNvSpPr/>
      </dsp:nvSpPr>
      <dsp:spPr>
        <a:xfrm>
          <a:off x="9285939" y="840007"/>
          <a:ext cx="167204" cy="167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2049"/>
              </a:lnTo>
              <a:lnTo>
                <a:pt x="167204" y="16720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2D2FF-489F-D54A-956D-3A5940FE8C47}">
      <dsp:nvSpPr>
        <dsp:cNvPr id="0" name=""/>
        <dsp:cNvSpPr/>
      </dsp:nvSpPr>
      <dsp:spPr>
        <a:xfrm>
          <a:off x="9453144" y="2094045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0.5° x 0.5° grid</a:t>
          </a:r>
        </a:p>
      </dsp:txBody>
      <dsp:txXfrm>
        <a:off x="9477630" y="2118531"/>
        <a:ext cx="1288667" cy="787052"/>
      </dsp:txXfrm>
    </dsp:sp>
    <dsp:sp modelId="{834EB4FA-B004-7A42-8273-8AA754E5D4C2}">
      <dsp:nvSpPr>
        <dsp:cNvPr id="0" name=""/>
        <dsp:cNvSpPr/>
      </dsp:nvSpPr>
      <dsp:spPr>
        <a:xfrm>
          <a:off x="9285939" y="840007"/>
          <a:ext cx="167204" cy="27170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7081"/>
              </a:lnTo>
              <a:lnTo>
                <a:pt x="167204" y="27170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2C5A9-A95D-E544-844B-756CC924566D}">
      <dsp:nvSpPr>
        <dsp:cNvPr id="0" name=""/>
        <dsp:cNvSpPr/>
      </dsp:nvSpPr>
      <dsp:spPr>
        <a:xfrm>
          <a:off x="9453144" y="3139076"/>
          <a:ext cx="1337639" cy="8360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Decoupled files &amp; functions</a:t>
          </a:r>
        </a:p>
      </dsp:txBody>
      <dsp:txXfrm>
        <a:off x="9477630" y="3163562"/>
        <a:ext cx="1288667" cy="7870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30F4E-BE39-664D-9F91-1DEA9505B8BE}">
      <dsp:nvSpPr>
        <dsp:cNvPr id="0" name=""/>
        <dsp:cNvSpPr/>
      </dsp:nvSpPr>
      <dsp:spPr>
        <a:xfrm>
          <a:off x="1743483" y="2558"/>
          <a:ext cx="1968306" cy="9841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MOA</a:t>
          </a:r>
        </a:p>
      </dsp:txBody>
      <dsp:txXfrm>
        <a:off x="1772308" y="31383"/>
        <a:ext cx="1910656" cy="926503"/>
      </dsp:txXfrm>
    </dsp:sp>
    <dsp:sp modelId="{26FAC85C-2162-A047-BA0D-8A83B1B27694}">
      <dsp:nvSpPr>
        <dsp:cNvPr id="0" name=""/>
        <dsp:cNvSpPr/>
      </dsp:nvSpPr>
      <dsp:spPr>
        <a:xfrm>
          <a:off x="1940314" y="986711"/>
          <a:ext cx="196830" cy="738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114"/>
              </a:lnTo>
              <a:lnTo>
                <a:pt x="196830" y="738114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56868-F9DE-F949-88D3-CDF09A960663}">
      <dsp:nvSpPr>
        <dsp:cNvPr id="0" name=""/>
        <dsp:cNvSpPr/>
      </dsp:nvSpPr>
      <dsp:spPr>
        <a:xfrm>
          <a:off x="2137145" y="1232749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GMAO </a:t>
          </a:r>
          <a:br>
            <a:rPr lang="en-US" sz="1800" kern="1200" dirty="0"/>
          </a:br>
          <a:r>
            <a:rPr lang="en-US" sz="1800" kern="1200" dirty="0"/>
            <a:t>GEOS-IT-based</a:t>
          </a:r>
        </a:p>
      </dsp:txBody>
      <dsp:txXfrm>
        <a:off x="2165970" y="1261574"/>
        <a:ext cx="1516995" cy="926503"/>
      </dsp:txXfrm>
    </dsp:sp>
    <dsp:sp modelId="{7AF21859-0621-7E4D-B296-AD46AA79F8CB}">
      <dsp:nvSpPr>
        <dsp:cNvPr id="0" name=""/>
        <dsp:cNvSpPr/>
      </dsp:nvSpPr>
      <dsp:spPr>
        <a:xfrm>
          <a:off x="1940314" y="986711"/>
          <a:ext cx="196830" cy="1968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306"/>
              </a:lnTo>
              <a:lnTo>
                <a:pt x="196830" y="1968306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4556D-625F-3149-B2C0-D64A2125DAF9}">
      <dsp:nvSpPr>
        <dsp:cNvPr id="0" name=""/>
        <dsp:cNvSpPr/>
      </dsp:nvSpPr>
      <dsp:spPr>
        <a:xfrm>
          <a:off x="2137145" y="2462941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0.5° x 0.5° </a:t>
          </a:r>
          <a:r>
            <a:rPr lang="en-US" sz="1800" kern="1200" dirty="0" err="1"/>
            <a:t>lat</a:t>
          </a:r>
          <a:r>
            <a:rPr lang="en-US" sz="1800" kern="1200" dirty="0"/>
            <a:t>/</a:t>
          </a:r>
          <a:r>
            <a:rPr lang="en-US" sz="1800" kern="1200" dirty="0" err="1"/>
            <a:t>lon</a:t>
          </a:r>
          <a:endParaRPr lang="en-US" sz="1800" kern="1200" dirty="0"/>
        </a:p>
      </dsp:txBody>
      <dsp:txXfrm>
        <a:off x="2165970" y="2491766"/>
        <a:ext cx="1516995" cy="926503"/>
      </dsp:txXfrm>
    </dsp:sp>
    <dsp:sp modelId="{C1C4B25A-E8F8-F448-9BA1-A1822E414CFD}">
      <dsp:nvSpPr>
        <dsp:cNvPr id="0" name=""/>
        <dsp:cNvSpPr/>
      </dsp:nvSpPr>
      <dsp:spPr>
        <a:xfrm>
          <a:off x="4203866" y="2558"/>
          <a:ext cx="1968306" cy="9841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ESNOW &amp;</a:t>
          </a:r>
          <a:br>
            <a:rPr lang="en-US" sz="2600" kern="1200" dirty="0"/>
          </a:br>
          <a:r>
            <a:rPr lang="en-US" sz="2600" kern="1200" dirty="0"/>
            <a:t>EICE</a:t>
          </a:r>
        </a:p>
      </dsp:txBody>
      <dsp:txXfrm>
        <a:off x="4232691" y="31383"/>
        <a:ext cx="1910656" cy="926503"/>
      </dsp:txXfrm>
    </dsp:sp>
    <dsp:sp modelId="{AA14970A-6C42-774F-9199-E53CBB550A64}">
      <dsp:nvSpPr>
        <dsp:cNvPr id="0" name=""/>
        <dsp:cNvSpPr/>
      </dsp:nvSpPr>
      <dsp:spPr>
        <a:xfrm>
          <a:off x="4400697" y="986711"/>
          <a:ext cx="196830" cy="738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114"/>
              </a:lnTo>
              <a:lnTo>
                <a:pt x="196830" y="738114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74FFD-3BC5-7D4F-BCC7-841A8DA62A15}">
      <dsp:nvSpPr>
        <dsp:cNvPr id="0" name=""/>
        <dsp:cNvSpPr/>
      </dsp:nvSpPr>
      <dsp:spPr>
        <a:xfrm>
          <a:off x="4597528" y="1232749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Interactive, </a:t>
          </a:r>
          <a:r>
            <a:rPr lang="en-US" sz="1800" kern="1200" dirty="0" err="1"/>
            <a:t>multisensor</a:t>
          </a:r>
          <a:r>
            <a:rPr lang="en-US" sz="1800" kern="1200" dirty="0"/>
            <a:t> snow &amp; ice (NH)</a:t>
          </a:r>
        </a:p>
      </dsp:txBody>
      <dsp:txXfrm>
        <a:off x="4626353" y="1261574"/>
        <a:ext cx="1516995" cy="926503"/>
      </dsp:txXfrm>
    </dsp:sp>
    <dsp:sp modelId="{079AA37E-617A-EE48-BEB8-09D47365451D}">
      <dsp:nvSpPr>
        <dsp:cNvPr id="0" name=""/>
        <dsp:cNvSpPr/>
      </dsp:nvSpPr>
      <dsp:spPr>
        <a:xfrm>
          <a:off x="4400697" y="986711"/>
          <a:ext cx="196830" cy="1968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306"/>
              </a:lnTo>
              <a:lnTo>
                <a:pt x="196830" y="1968306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4D2F-F9E3-C345-B4DC-602BBD570CC1}">
      <dsp:nvSpPr>
        <dsp:cNvPr id="0" name=""/>
        <dsp:cNvSpPr/>
      </dsp:nvSpPr>
      <dsp:spPr>
        <a:xfrm>
          <a:off x="4597528" y="2462941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NOAA CDR sea ice &amp; real time data</a:t>
          </a:r>
        </a:p>
      </dsp:txBody>
      <dsp:txXfrm>
        <a:off x="4626353" y="2491766"/>
        <a:ext cx="1516995" cy="926503"/>
      </dsp:txXfrm>
    </dsp:sp>
    <dsp:sp modelId="{3773C4CD-B1E7-874B-AAB7-E5FB02B8F243}">
      <dsp:nvSpPr>
        <dsp:cNvPr id="0" name=""/>
        <dsp:cNvSpPr/>
      </dsp:nvSpPr>
      <dsp:spPr>
        <a:xfrm>
          <a:off x="4400697" y="986711"/>
          <a:ext cx="196830" cy="3198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8497"/>
              </a:lnTo>
              <a:lnTo>
                <a:pt x="196830" y="3198497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33652-63C2-A645-95D0-8C8AE3005403}">
      <dsp:nvSpPr>
        <dsp:cNvPr id="0" name=""/>
        <dsp:cNvSpPr/>
      </dsp:nvSpPr>
      <dsp:spPr>
        <a:xfrm>
          <a:off x="4597528" y="3693132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NSIDC</a:t>
          </a:r>
        </a:p>
      </dsp:txBody>
      <dsp:txXfrm>
        <a:off x="4626353" y="3721957"/>
        <a:ext cx="1516995" cy="926503"/>
      </dsp:txXfrm>
    </dsp:sp>
    <dsp:sp modelId="{F31902BB-F522-F341-B1FD-7A3008818E38}">
      <dsp:nvSpPr>
        <dsp:cNvPr id="0" name=""/>
        <dsp:cNvSpPr/>
      </dsp:nvSpPr>
      <dsp:spPr>
        <a:xfrm>
          <a:off x="6664249" y="2558"/>
          <a:ext cx="1968306" cy="9841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MODIS</a:t>
          </a:r>
        </a:p>
      </dsp:txBody>
      <dsp:txXfrm>
        <a:off x="6693074" y="31383"/>
        <a:ext cx="1910656" cy="926503"/>
      </dsp:txXfrm>
    </dsp:sp>
    <dsp:sp modelId="{DDC08FBF-7EB3-C749-8AA9-24669F43EBFF}">
      <dsp:nvSpPr>
        <dsp:cNvPr id="0" name=""/>
        <dsp:cNvSpPr/>
      </dsp:nvSpPr>
      <dsp:spPr>
        <a:xfrm>
          <a:off x="6861080" y="986711"/>
          <a:ext cx="196830" cy="738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114"/>
              </a:lnTo>
              <a:lnTo>
                <a:pt x="196830" y="738114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AD413-C185-8D40-9BA6-E662FC491B22}">
      <dsp:nvSpPr>
        <dsp:cNvPr id="0" name=""/>
        <dsp:cNvSpPr/>
      </dsp:nvSpPr>
      <dsp:spPr>
        <a:xfrm>
          <a:off x="7057911" y="1232749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MODIS C7</a:t>
          </a:r>
          <a:br>
            <a:rPr lang="en-US" sz="1800" kern="1200" dirty="0"/>
          </a:br>
          <a:r>
            <a:rPr lang="en-US" sz="1800" kern="1200" dirty="0"/>
            <a:t>radiance &amp; </a:t>
          </a:r>
          <a:br>
            <a:rPr lang="en-US" sz="1800" kern="1200" dirty="0"/>
          </a:br>
          <a:r>
            <a:rPr lang="en-US" sz="1800" kern="1200" dirty="0"/>
            <a:t>geolocation</a:t>
          </a:r>
        </a:p>
      </dsp:txBody>
      <dsp:txXfrm>
        <a:off x="7086736" y="1261574"/>
        <a:ext cx="1516995" cy="926503"/>
      </dsp:txXfrm>
    </dsp:sp>
    <dsp:sp modelId="{F56265B2-479C-C74F-B8ED-5992F7C20103}">
      <dsp:nvSpPr>
        <dsp:cNvPr id="0" name=""/>
        <dsp:cNvSpPr/>
      </dsp:nvSpPr>
      <dsp:spPr>
        <a:xfrm>
          <a:off x="6861080" y="986711"/>
          <a:ext cx="196830" cy="1968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306"/>
              </a:lnTo>
              <a:lnTo>
                <a:pt x="196830" y="1968306"/>
              </a:lnTo>
            </a:path>
          </a:pathLst>
        </a:custGeom>
        <a:noFill/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450471-0469-EE4F-89CB-5F6263FA433D}">
      <dsp:nvSpPr>
        <dsp:cNvPr id="0" name=""/>
        <dsp:cNvSpPr/>
      </dsp:nvSpPr>
      <dsp:spPr>
        <a:xfrm>
          <a:off x="7057911" y="2462941"/>
          <a:ext cx="1574645" cy="984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Aerosols</a:t>
          </a:r>
        </a:p>
      </dsp:txBody>
      <dsp:txXfrm>
        <a:off x="7086736" y="2491766"/>
        <a:ext cx="1516995" cy="926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97DFCF-F890-A143-9133-C8B65C9B01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2C281-2434-D94F-B4BD-BA3CD4DB8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D5B4E-BF3E-3B45-A4BA-D6C3B92870D7}" type="datetimeFigureOut">
              <a:rPr lang="en-US" smtClean="0"/>
              <a:t>5/7/23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7CBFA-633D-5540-AFAA-BE1F495EC6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B5631-D714-AD41-853B-A883ADC344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AE8BC-2AB3-9E4C-9797-2A6F8A74C7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7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621B-8C8E-49BA-8772-41D0FE75A082}" type="datetimeFigureOut">
              <a:rPr lang="en-US" smtClean="0"/>
              <a:t>5/7/23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B34ED-4CDD-41C9-90F7-D768D5559A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70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improved GEO Clouds in the switch to Edition 4B.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03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279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068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from: https://</a:t>
            </a:r>
            <a:r>
              <a:rPr lang="en-US" dirty="0" err="1"/>
              <a:t>www.rawpixel.com</a:t>
            </a:r>
            <a:r>
              <a:rPr lang="en-US" dirty="0"/>
              <a:t>/image/5906639/photo-image-light-desktop-wallpapers-public-domain (Creative Commons)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49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11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ADM SW Scene type ID – validated against Edition 4 (latest sea ice/ snow models)</a:t>
            </a:r>
          </a:p>
          <a:p>
            <a:r>
              <a:rPr lang="en-US" dirty="0"/>
              <a:t>ADM factor – tested and validated with CERES TRMM ADM tables</a:t>
            </a:r>
          </a:p>
          <a:p>
            <a:r>
              <a:rPr lang="en-US" dirty="0"/>
              <a:t>(Previously, everything above was intertwined with TSI code.)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5EBE8-F921-6446-97F3-5F9925D6F60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21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NB2BB work – only LW done and tested. SW components are in place but unfinished. 1x1 data doesn’t highlight continental boundaries. 5 x 5 does. Optimal size for matching window so that interplay between GEO boundaries and window size.</a:t>
            </a:r>
          </a:p>
          <a:p>
            <a:r>
              <a:rPr lang="en-US" dirty="0" err="1"/>
              <a:t>xGLB</a:t>
            </a:r>
            <a:r>
              <a:rPr lang="en-US" dirty="0"/>
              <a:t> files are now netCDF4 (global stats for 1 x 1 degree, 5 x 5 degree, etc.)</a:t>
            </a:r>
          </a:p>
          <a:p>
            <a:endParaRPr lang="en-US" dirty="0"/>
          </a:p>
          <a:p>
            <a:r>
              <a:rPr lang="en-US" dirty="0"/>
              <a:t>SSF1deg-Hour work </a:t>
            </a:r>
            <a:r>
              <a:rPr lang="en-US" dirty="0">
                <a:sym typeface="Wingdings" pitchFamily="2" charset="2"/>
              </a:rPr>
              <a:t> temporal interpolation of </a:t>
            </a:r>
            <a:r>
              <a:rPr lang="en-US" dirty="0"/>
              <a:t>360, 180, 24, 5: </a:t>
            </a:r>
            <a:br>
              <a:rPr lang="en-US" dirty="0"/>
            </a:br>
            <a:r>
              <a:rPr lang="en-US" dirty="0"/>
              <a:t>  - 360 and 180 (</a:t>
            </a:r>
            <a:r>
              <a:rPr lang="en-US" dirty="0" err="1"/>
              <a:t>lat</a:t>
            </a:r>
            <a:r>
              <a:rPr lang="en-US" dirty="0"/>
              <a:t> long)</a:t>
            </a:r>
          </a:p>
          <a:p>
            <a:r>
              <a:rPr lang="en-US" dirty="0"/>
              <a:t>  - 24 hours</a:t>
            </a:r>
          </a:p>
          <a:p>
            <a:r>
              <a:rPr lang="en-US" dirty="0"/>
              <a:t>  - 5 cloud layers (4 individual layers + 1 total layer)</a:t>
            </a:r>
          </a:p>
          <a:p>
            <a:r>
              <a:rPr lang="en-US" dirty="0"/>
              <a:t>Had artificially introduced boundaries at the day level. Now doing 72 hours across.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5EBE8-F921-6446-97F3-5F9925D6F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83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5EBE8-F921-6446-97F3-5F9925D6F6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74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5EBE8-F921-6446-97F3-5F9925D6F6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80209DF-C4D9-43B8-AA05-F536191530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12343" y="5922140"/>
            <a:ext cx="5167313" cy="518795"/>
          </a:xfrm>
        </p:spPr>
        <p:txBody>
          <a:bodyPr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8235C5-25B1-4243-9762-4AAD3C08E8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38600" y="3608511"/>
            <a:ext cx="4114800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 marL="0" indent="0" algn="ctr">
              <a:buNone/>
              <a:defRPr sz="1800" cap="all" baseline="0"/>
            </a:lvl1pPr>
          </a:lstStyle>
          <a:p>
            <a:r>
              <a:rPr lang="en-US" spc="300" dirty="0"/>
              <a:t>ANNUAL REVIEW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B2C6E-DB6F-4476-8E95-9F6EC7939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6" y="2445633"/>
            <a:ext cx="11490325" cy="823913"/>
          </a:xfrm>
        </p:spPr>
        <p:txBody>
          <a:bodyPr>
            <a:no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4000" cap="all" spc="300" baseline="0"/>
            </a:lvl1pPr>
          </a:lstStyle>
          <a:p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230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parallelogram">
            <a:avLst/>
          </a:prstGeo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3D428-B974-43F4-9246-0A2EECA11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8819" y="642927"/>
            <a:ext cx="4846320" cy="1435947"/>
          </a:xfrm>
        </p:spPr>
        <p:txBody>
          <a:bodyPr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5400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D00A38D-CFE8-4333-B9D2-D3E7EACA4F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8820" y="2078875"/>
            <a:ext cx="4114800" cy="3798888"/>
          </a:xfrm>
        </p:spPr>
        <p:txBody>
          <a:bodyPr>
            <a:noAutofit/>
          </a:bodyPr>
          <a:lstStyle>
            <a:lvl1pPr marL="0" indent="0">
              <a:buNone/>
              <a:defRPr sz="1800" spc="3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A8588E-221D-4931-A290-C5C418443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68820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1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539" y="1546138"/>
            <a:ext cx="4023360" cy="464871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spc="300" baseline="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799617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783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67922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67922"/>
              <a:gd name="connsiteX1" fmla="*/ 6096000 w 6096000"/>
              <a:gd name="connsiteY1" fmla="*/ 0 h 6867922"/>
              <a:gd name="connsiteX2" fmla="*/ 4228633 w 6096000"/>
              <a:gd name="connsiteY2" fmla="*/ 6867922 h 6867922"/>
              <a:gd name="connsiteX3" fmla="*/ 0 w 6096000"/>
              <a:gd name="connsiteY3" fmla="*/ 6858000 h 6867922"/>
              <a:gd name="connsiteX4" fmla="*/ 0 w 6096000"/>
              <a:gd name="connsiteY4" fmla="*/ 0 h 6867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67922">
                <a:moveTo>
                  <a:pt x="0" y="0"/>
                </a:moveTo>
                <a:lnTo>
                  <a:pt x="6096000" y="0"/>
                </a:lnTo>
                <a:lnTo>
                  <a:pt x="4228633" y="68679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262871"/>
            <a:ext cx="5251450" cy="1661297"/>
          </a:xfrm>
        </p:spPr>
        <p:txBody>
          <a:bodyPr anchor="b"/>
          <a:lstStyle>
            <a:lvl1pPr algn="l">
              <a:defRPr sz="6000" spc="3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378134"/>
            <a:ext cx="5251450" cy="36512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6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>
            <a:noAutofit/>
          </a:bodyPr>
          <a:lstStyle>
            <a:lvl1pPr algn="l">
              <a:defRPr sz="3200" spc="300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263841"/>
            <a:ext cx="4018722" cy="4636392"/>
          </a:xfrm>
        </p:spPr>
        <p:txBody>
          <a:bodyPr lIns="0" rIns="0">
            <a:no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CA175D-816E-4F70-96CC-8A1FD0EB1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66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23519C8-24DE-471D-85A9-7A8AFACEC4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13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47F0F1E-7AF5-4B76-928C-7B28010C4F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6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63D0E8E-9491-4AF0-918D-A0B782C5FD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13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42F54CB-9200-4D74-968A-0A3E5871D9E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66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1D925119-27E3-496E-86BC-23416F94FB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513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F93AF7-D4DC-42B5-8A4F-B5F3ABBB0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81678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68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5D17-D652-4766-B11C-2E8D8390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767791"/>
            <a:ext cx="11002962" cy="823913"/>
          </a:xfrm>
        </p:spPr>
        <p:txBody>
          <a:bodyPr>
            <a:noAutofit/>
          </a:bodyPr>
          <a:lstStyle>
            <a:lvl1pPr>
              <a:defRPr sz="48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7A58C-70BA-43E5-BD90-83ADB63B0C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A60B7-2499-42C6-8A74-ACDAE24574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63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79BAC-E989-4203-B9B4-66280365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607137"/>
            <a:ext cx="4114800" cy="4214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>
              <a:defRPr sz="1400" spc="30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CCC81E-A013-4315-AD13-97BA3AA955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8756" y="1569719"/>
            <a:ext cx="9234488" cy="2651443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555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0EF11611-8537-47CC-87AC-2E25428B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anchor="ctr">
            <a:noAutofit/>
          </a:bodyPr>
          <a:lstStyle/>
          <a:p>
            <a:pPr algn="ctr"/>
            <a:r>
              <a:rPr lang="en-US" sz="4800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1A63A52-1E65-414B-BBC3-D31F515791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78601" y="1638300"/>
            <a:ext cx="5156200" cy="1892300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D7E0E1A-1E64-4A9A-9C8B-69486BD112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9900" y="1638300"/>
            <a:ext cx="5156200" cy="1892300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462965-19D7-4A65-B394-9AE76A5B4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7" y="3864355"/>
            <a:ext cx="5157787" cy="494506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pc="300" dirty="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AEC14D1-0BEA-4D9A-9D96-A56B6A9B0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7" y="4531139"/>
            <a:ext cx="5157787" cy="203914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507BB47-1AB4-42F2-99FF-453A0622B8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107" y="3864355"/>
            <a:ext cx="5183188" cy="494506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spc="300" dirty="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438D6EEA-A0DB-4B5F-8F41-A9C1F2C094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65107" y="4531139"/>
            <a:ext cx="5183188" cy="2039144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A4909F59-7529-454A-A1EF-3CC1EADE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6468303"/>
            <a:ext cx="443948" cy="365125"/>
          </a:xfrm>
        </p:spPr>
        <p:txBody>
          <a:bodyPr>
            <a:noAutofit/>
          </a:bodyPr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34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">
            <a:extLst>
              <a:ext uri="{FF2B5EF4-FFF2-40B4-BE49-F238E27FC236}">
                <a16:creationId xmlns:a16="http://schemas.microsoft.com/office/drawing/2014/main" id="{6186F91B-547E-43BC-9BCE-04619DAAF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"/>
            <a:ext cx="11002962" cy="1623218"/>
          </a:xfrm>
        </p:spPr>
        <p:txBody>
          <a:bodyPr anchor="ctr">
            <a:noAutofit/>
          </a:bodyPr>
          <a:lstStyle/>
          <a:p>
            <a:pPr algn="ctr"/>
            <a:r>
              <a:rPr lang="en-US" sz="4800" dirty="0"/>
              <a:t>Click to edit Master title style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635DFA1-45D2-4EFE-8BB2-BE9663466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0121" y="3669506"/>
            <a:ext cx="3108326" cy="2566988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F2918FE-A84E-4303-AEF3-4FD66CDD73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0438" y="1624013"/>
            <a:ext cx="3108325" cy="1892300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E2401025-9BC9-4BDD-97DA-CA763CF846B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42155" y="1623219"/>
            <a:ext cx="3108325" cy="1892300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B7C4AAB6-897A-4ABD-AD50-2D86B197E91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2920" y="1623219"/>
            <a:ext cx="3108325" cy="1892300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790D65EC-6EB4-4594-91E9-5C3DE7C3B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1837" y="3681412"/>
            <a:ext cx="3108326" cy="2566988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611CF730-D055-47C2-A626-299F429D41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2919" y="3681412"/>
            <a:ext cx="3108326" cy="2566988"/>
          </a:xfrm>
        </p:spPr>
        <p:txBody>
          <a:bodyPr>
            <a:noAutofit/>
          </a:bodyPr>
          <a:lstStyle>
            <a:lvl1pPr marL="0" indent="0">
              <a:buFont typeface="Wingdings" panose="05000000000000000000" pitchFamily="2" charset="2"/>
              <a:buNone/>
              <a:defRPr sz="2400" spc="300"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F09E06A6-BFDD-42BD-BA69-2CD3BEF0F7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49269" y="6468303"/>
            <a:ext cx="443948" cy="365125"/>
          </a:xfrm>
        </p:spPr>
        <p:txBody>
          <a:bodyPr>
            <a:noAutofit/>
          </a:bodyPr>
          <a:lstStyle/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59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58000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661160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6A7FA3-8C13-4E5A-88C4-4357C8ACD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07044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9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074D0F-754F-4F2C-A410-F222D2D234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2365" y="1660810"/>
            <a:ext cx="10787270" cy="830649"/>
          </a:xfrm>
        </p:spPr>
        <p:txBody>
          <a:bodyPr>
            <a:noAutofit/>
          </a:bodyPr>
          <a:lstStyle/>
          <a:p>
            <a:r>
              <a:rPr lang="en-US" sz="4000" spc="300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80209DF-C4D9-43B8-AA05-F536191530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2343" y="5137992"/>
            <a:ext cx="5167313" cy="518795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</p:spPr>
        <p:txBody>
          <a:bodyPr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D89734B-03E0-4ADE-8F62-C819F3E976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194" y="3903126"/>
            <a:ext cx="3064668" cy="518795"/>
          </a:xfrm>
        </p:spPr>
        <p:txBody>
          <a:bodyPr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85971F4D-8B59-4B3E-9169-64E0EF1BA8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3664" y="3893330"/>
            <a:ext cx="3064668" cy="518795"/>
          </a:xfrm>
        </p:spPr>
        <p:txBody>
          <a:bodyPr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90B19777-E2ED-419C-B486-857117FD08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39138" y="3903126"/>
            <a:ext cx="3064668" cy="518795"/>
          </a:xfrm>
        </p:spPr>
        <p:txBody>
          <a:bodyPr>
            <a:noAutofit/>
          </a:bodyPr>
          <a:lstStyle>
            <a:lvl1pPr marL="0" indent="0" algn="ctr">
              <a:buNone/>
              <a:defRPr sz="1800" spc="3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Online Image Placeholder 33">
            <a:extLst>
              <a:ext uri="{FF2B5EF4-FFF2-40B4-BE49-F238E27FC236}">
                <a16:creationId xmlns:a16="http://schemas.microsoft.com/office/drawing/2014/main" id="{1A58EB44-F532-4998-B316-61C738C37BF5}"/>
              </a:ext>
            </a:extLst>
          </p:cNvPr>
          <p:cNvSpPr>
            <a:spLocks noGrp="1"/>
          </p:cNvSpPr>
          <p:nvPr>
            <p:ph type="clipArt" sz="quarter" idx="19" hasCustomPrompt="1"/>
          </p:nvPr>
        </p:nvSpPr>
        <p:spPr>
          <a:xfrm>
            <a:off x="1754768" y="3098985"/>
            <a:ext cx="731520" cy="73152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5" name="Online Image Placeholder 33">
            <a:extLst>
              <a:ext uri="{FF2B5EF4-FFF2-40B4-BE49-F238E27FC236}">
                <a16:creationId xmlns:a16="http://schemas.microsoft.com/office/drawing/2014/main" id="{33763C3C-3545-40BD-9B2C-DC4C0E4CE819}"/>
              </a:ext>
            </a:extLst>
          </p:cNvPr>
          <p:cNvSpPr>
            <a:spLocks noGrp="1"/>
          </p:cNvSpPr>
          <p:nvPr>
            <p:ph type="clipArt" sz="quarter" idx="20" hasCustomPrompt="1"/>
          </p:nvPr>
        </p:nvSpPr>
        <p:spPr>
          <a:xfrm>
            <a:off x="5730240" y="3098985"/>
            <a:ext cx="731520" cy="73152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6" name="Online Image Placeholder 33">
            <a:extLst>
              <a:ext uri="{FF2B5EF4-FFF2-40B4-BE49-F238E27FC236}">
                <a16:creationId xmlns:a16="http://schemas.microsoft.com/office/drawing/2014/main" id="{1C5D3777-17F3-4225-8C52-2EF1DB4FD54A}"/>
              </a:ext>
            </a:extLst>
          </p:cNvPr>
          <p:cNvSpPr>
            <a:spLocks noGrp="1"/>
          </p:cNvSpPr>
          <p:nvPr>
            <p:ph type="clipArt" sz="quarter" idx="21" hasCustomPrompt="1"/>
          </p:nvPr>
        </p:nvSpPr>
        <p:spPr>
          <a:xfrm>
            <a:off x="9705712" y="3098985"/>
            <a:ext cx="731520" cy="73152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17374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05F96C-D634-4A69-95EC-3D002BD68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365125"/>
            <a:ext cx="11002962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57E98-D0FB-43E3-98BC-711F6A2F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519" y="1365813"/>
            <a:ext cx="10989920" cy="4811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65B72-2E86-4BA3-94F2-3ADFA40B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1F3FD-3DB9-46B7-85E1-E8B8878A4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1" r:id="rId3"/>
    <p:sldLayoutId id="2147483651" r:id="rId4"/>
    <p:sldLayoutId id="2147483660" r:id="rId5"/>
    <p:sldLayoutId id="2147483677" r:id="rId6"/>
    <p:sldLayoutId id="2147483666" r:id="rId7"/>
    <p:sldLayoutId id="2147483679" r:id="rId8"/>
    <p:sldLayoutId id="2147483653" r:id="rId9"/>
    <p:sldLayoutId id="2147483678" r:id="rId10"/>
    <p:sldLayoutId id="2147483680" r:id="rId11"/>
  </p:sldLayoutIdLst>
  <p:hf hdr="0" ft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2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bstract image">
            <a:extLst>
              <a:ext uri="{FF2B5EF4-FFF2-40B4-BE49-F238E27FC236}">
                <a16:creationId xmlns:a16="http://schemas.microsoft.com/office/drawing/2014/main" id="{9AB29DBC-55D3-49D9-BB44-4936739C4B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/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9DC1498-E692-42BA-B69F-6D37E6CF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CERES DATA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E828D-1E63-455F-949D-0C5454A7FE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54438" y="4248035"/>
            <a:ext cx="6283120" cy="1244618"/>
          </a:xfrm>
        </p:spPr>
        <p:txBody>
          <a:bodyPr/>
          <a:lstStyle/>
          <a:p>
            <a:r>
              <a:rPr lang="en-US" dirty="0"/>
              <a:t>Spring 2023 CERES Science Team Meeting</a:t>
            </a:r>
            <a:br>
              <a:rPr lang="en-US" dirty="0"/>
            </a:br>
            <a:r>
              <a:rPr lang="en-US" dirty="0"/>
              <a:t>Katie Dejwakh, Walter Miller &amp; the CERES DMT</a:t>
            </a:r>
            <a:br>
              <a:rPr lang="en-US" dirty="0"/>
            </a:br>
            <a:r>
              <a:rPr lang="en-US" dirty="0"/>
              <a:t>5.9.23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8600" y="3499393"/>
            <a:ext cx="4114800" cy="518795"/>
          </a:xfrm>
        </p:spPr>
        <p:txBody>
          <a:bodyPr/>
          <a:lstStyle/>
          <a:p>
            <a:r>
              <a:rPr lang="en-US" dirty="0"/>
              <a:t>Working group report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E2E705D-A4EF-7DDE-CCF7-077CC1D67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F77CC2BC-F964-B7E1-CD15-D2F3CD9C1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3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A87B3-0A27-4EE9-979E-B69581E47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Agenda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B76F5AB-0940-46E1-85F9-6A870D7D04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0401" r="20401"/>
          <a:stretch/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C89A40-EEAA-43AB-9A3A-B2CFDE450F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TEAM</a:t>
            </a:r>
          </a:p>
          <a:p>
            <a:r>
              <a:rPr lang="en-US" dirty="0"/>
              <a:t>HIGHLIGHTS</a:t>
            </a:r>
          </a:p>
          <a:p>
            <a:r>
              <a:rPr lang="en-US" dirty="0"/>
              <a:t>CODE-REARCHITECTURE</a:t>
            </a:r>
          </a:p>
          <a:p>
            <a:r>
              <a:rPr lang="en-US" dirty="0"/>
              <a:t>SYSTEMS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F8048-1E86-48F4-B246-D2F8C54B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914BC7E-BB14-D6F0-A8AD-4DC54E84F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3ED026D5-C572-34C1-FEE0-C5051C942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9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4CB4-6787-2484-CA61-AF6ED7A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Management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71C31-8EB2-502E-B593-DEB337108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72F483-9A01-B3FD-4C70-34F7979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426670"/>
              </p:ext>
            </p:extLst>
          </p:nvPr>
        </p:nvGraphicFramePr>
        <p:xfrm>
          <a:off x="829734" y="2014538"/>
          <a:ext cx="6620934" cy="1710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B3D2A8-F43A-381C-0FBD-DDE3DF19D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231139"/>
              </p:ext>
            </p:extLst>
          </p:nvPr>
        </p:nvGraphicFramePr>
        <p:xfrm>
          <a:off x="5567987" y="4033604"/>
          <a:ext cx="5706533" cy="969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AF1F0DE-53CA-E31D-FDA9-A8C7194F32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7166709"/>
              </p:ext>
            </p:extLst>
          </p:nvPr>
        </p:nvGraphicFramePr>
        <p:xfrm>
          <a:off x="829734" y="5311836"/>
          <a:ext cx="5706533" cy="969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F8FD4A0-8110-EC58-E205-F77B5666D8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27542307-81C8-F5AA-E57E-C3575BE7FDF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1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4CB4-6787-2484-CA61-AF6ED7A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Management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71C31-8EB2-502E-B593-DEB337108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72F483-9A01-B3FD-4C70-34F7979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8503804"/>
              </p:ext>
            </p:extLst>
          </p:nvPr>
        </p:nvGraphicFramePr>
        <p:xfrm>
          <a:off x="829734" y="2014538"/>
          <a:ext cx="6620934" cy="440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1A2090-3552-CF9C-6367-166FAE0093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359559"/>
              </p:ext>
            </p:extLst>
          </p:nvPr>
        </p:nvGraphicFramePr>
        <p:xfrm>
          <a:off x="5567987" y="2672601"/>
          <a:ext cx="5706533" cy="294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E5EEF2-447D-B76D-45C3-D7A0358174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6BC84956-47A2-AAFD-1D29-2D01724737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08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4CB4-6787-2484-CA61-AF6ED7A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Management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71C31-8EB2-502E-B593-DEB337108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72F483-9A01-B3FD-4C70-34F7979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481634"/>
              </p:ext>
            </p:extLst>
          </p:nvPr>
        </p:nvGraphicFramePr>
        <p:xfrm>
          <a:off x="829734" y="2014538"/>
          <a:ext cx="6620934" cy="1710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B3D2A8-F43A-381C-0FBD-DDE3DF19D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3206568"/>
              </p:ext>
            </p:extLst>
          </p:nvPr>
        </p:nvGraphicFramePr>
        <p:xfrm>
          <a:off x="5567987" y="4033604"/>
          <a:ext cx="5706533" cy="919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A7998B0-D698-5E47-BDF8-A2240CAE64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AD34F89F-83FF-0D1C-52C6-F2B1BDDC6E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891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4CB4-6787-2484-CA61-AF6ED7A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Management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71C31-8EB2-502E-B593-DEB337108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72F483-9A01-B3FD-4C70-34F7979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877725"/>
              </p:ext>
            </p:extLst>
          </p:nvPr>
        </p:nvGraphicFramePr>
        <p:xfrm>
          <a:off x="829734" y="2014538"/>
          <a:ext cx="6620934" cy="1710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B3D2A8-F43A-381C-0FBD-DDE3DF19D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294063"/>
              </p:ext>
            </p:extLst>
          </p:nvPr>
        </p:nvGraphicFramePr>
        <p:xfrm>
          <a:off x="5842736" y="4033603"/>
          <a:ext cx="5706533" cy="1283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4463A29-7109-0E99-5B9A-89BF3F2A3D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E8BFFBB8-8C0F-ABE2-6097-52DB71E131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8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74CB4-6787-2484-CA61-AF6ED7A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 Management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71C31-8EB2-502E-B593-DEB337108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372F483-9A01-B3FD-4C70-34F7979CD1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040648"/>
              </p:ext>
            </p:extLst>
          </p:nvPr>
        </p:nvGraphicFramePr>
        <p:xfrm>
          <a:off x="829734" y="2014539"/>
          <a:ext cx="6620934" cy="1283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B3D2A8-F43A-381C-0FBD-DDE3DF19D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2423856"/>
              </p:ext>
            </p:extLst>
          </p:nvPr>
        </p:nvGraphicFramePr>
        <p:xfrm>
          <a:off x="5567987" y="4033603"/>
          <a:ext cx="5706533" cy="1283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4463A29-7109-0E99-5B9A-89BF3F2A3D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E8BFFBB8-8C0F-ABE2-6097-52DB71E131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8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Highlights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596BF19-CC58-4709-B5D6-3FC378FDC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5267" r="25267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6CAF1-214F-4566-9B0D-DACA1063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2680" y="4393374"/>
            <a:ext cx="2834640" cy="365125"/>
          </a:xfrm>
        </p:spPr>
        <p:txBody>
          <a:bodyPr/>
          <a:lstStyle/>
          <a:p>
            <a:r>
              <a:rPr lang="en-US" dirty="0"/>
              <a:t>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A5C12-E784-444E-B868-DE2AE857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669E436-C47D-9DA6-199E-1D644B070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87F90419-635F-B6EC-27EF-A6C892F4B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18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Key deliveries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349464-434E-0BAB-F08F-42D0CC08B93E}"/>
              </a:ext>
            </a:extLst>
          </p:cNvPr>
          <p:cNvSpPr txBox="1"/>
          <p:nvPr/>
        </p:nvSpPr>
        <p:spPr>
          <a:xfrm>
            <a:off x="1926527" y="1595021"/>
            <a:ext cx="83389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Cloud Radiative Swath (CRS) – new Edition 4 product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Incorporating NOAA-20 into Edition 4A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FLASH-TISA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TSIB/SYN1deg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CldTypHist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 Tool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PHP 8.1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OCP4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Edition 4A to 4B 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Gridded GEO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TSIB/SYN1deg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Support for metadata updating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AFF9422-6131-0975-EF68-DED59E757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842B98F8-C8B1-2A3C-13AF-D6F2B9D5C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51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468315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4A Product Availability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DF3CEF-6BAA-28C4-2357-CC28E039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27722"/>
              </p:ext>
            </p:extLst>
          </p:nvPr>
        </p:nvGraphicFramePr>
        <p:xfrm>
          <a:off x="1850689" y="2691160"/>
          <a:ext cx="8490621" cy="2691000"/>
        </p:xfrm>
        <a:graphic>
          <a:graphicData uri="http://schemas.openxmlformats.org/drawingml/2006/table">
            <a:tbl>
              <a:tblPr/>
              <a:tblGrid>
                <a:gridCol w="1542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738">
                  <a:extLst>
                    <a:ext uri="{9D8B030D-6E8A-4147-A177-3AD203B41FA5}">
                      <a16:colId xmlns:a16="http://schemas.microsoft.com/office/drawing/2014/main" val="1379458235"/>
                    </a:ext>
                  </a:extLst>
                </a:gridCol>
                <a:gridCol w="1595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3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January ’23</a:t>
                      </a:r>
                      <a:endParaRPr lang="en-US" sz="2400" b="0" i="0" dirty="0">
                        <a:solidFill>
                          <a:srgbClr val="FF0000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rgbClr val="942093"/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1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CRS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24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2018 - 2022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10">
                <a:tc vMerge="1">
                  <a:txBody>
                    <a:bodyPr/>
                    <a:lstStyle/>
                    <a:p>
                      <a:pPr algn="l"/>
                      <a:endParaRPr lang="en-US" sz="2400" b="0" i="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Terra, NOAA-20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760377"/>
                  </a:ext>
                </a:extLst>
              </a:tr>
            </a:tbl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6033526-3BAA-5761-6336-EED16D625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E72A3C85-F83A-3AA3-7AF3-E821E4A68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13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DF3CEF-6BAA-28C4-2357-CC28E039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7641"/>
              </p:ext>
            </p:extLst>
          </p:nvPr>
        </p:nvGraphicFramePr>
        <p:xfrm>
          <a:off x="1475450" y="2427079"/>
          <a:ext cx="9241099" cy="3205849"/>
        </p:xfrm>
        <a:graphic>
          <a:graphicData uri="http://schemas.openxmlformats.org/drawingml/2006/table">
            <a:tbl>
              <a:tblPr/>
              <a:tblGrid>
                <a:gridCol w="3102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7107">
                  <a:extLst>
                    <a:ext uri="{9D8B030D-6E8A-4147-A177-3AD203B41FA5}">
                      <a16:colId xmlns:a16="http://schemas.microsoft.com/office/drawing/2014/main" val="1379458235"/>
                    </a:ext>
                  </a:extLst>
                </a:gridCol>
                <a:gridCol w="1736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77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0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SSF1deg-Hour*</a:t>
                      </a: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Terra, Aqua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January ’23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SSF1deg-Day/-Month*</a:t>
                      </a: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rgbClr val="FF0000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SYN1deg-1Hour/</a:t>
                      </a:r>
                      <a:r>
                        <a:rPr lang="en-US" sz="2000" b="0" i="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Mhour</a:t>
                      </a:r>
                      <a:r>
                        <a:rPr lang="en-US" sz="20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**</a:t>
                      </a: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b="0" i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Terra+Aqua</a:t>
                      </a:r>
                      <a:endParaRPr lang="en-US" sz="20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March ‘22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SYN1deg-Day/-Month**</a:t>
                      </a: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265175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0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SYN1deg-1Hour/</a:t>
                      </a:r>
                      <a:r>
                        <a:rPr lang="en-US" sz="2000" b="0" i="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MHour</a:t>
                      </a:r>
                      <a:endParaRPr lang="en-US" sz="2000" b="0" i="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w Cen MT" panose="020B0602020104020603" pitchFamily="34" charset="77"/>
                        </a:rPr>
                        <a:t>Terra+NOAA-20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April ‘22 –  </a:t>
                      </a:r>
                      <a:br>
                        <a:rPr 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</a:br>
                      <a:r>
                        <a:rPr 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December ’22</a:t>
                      </a:r>
                    </a:p>
                  </a:txBody>
                  <a:tcPr marL="81522" marR="81522" marT="40761" marB="4076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342057"/>
                  </a:ext>
                </a:extLst>
              </a:tr>
              <a:tr h="4163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0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SYN1deg-Day/-Month</a:t>
                      </a:r>
                    </a:p>
                  </a:txBody>
                  <a:tcPr marL="81522" marR="81522" marT="40761" marB="4076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4572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ACAA53-76D7-6DC5-2400-BDFA4EC4476C}"/>
              </a:ext>
            </a:extLst>
          </p:cNvPr>
          <p:cNvSpPr txBox="1"/>
          <p:nvPr/>
        </p:nvSpPr>
        <p:spPr>
          <a:xfrm>
            <a:off x="1475450" y="5797821"/>
            <a:ext cx="8881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</a:rPr>
              <a:t>* Aqua processing </a:t>
            </a:r>
            <a:r>
              <a:rPr lang="en-US" sz="1600" dirty="0">
                <a:solidFill>
                  <a:srgbClr val="FFFFFF"/>
                </a:solidFill>
                <a:latin typeface="Avenir Next" panose="020B0503020202020204" pitchFamily="34" charset="0"/>
              </a:rPr>
              <a:t>suspended February 2023</a:t>
            </a: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</a:rPr>
              <a:t>. Instrument in RAPS mode.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</a:rPr>
              <a:t>** </a:t>
            </a:r>
            <a:r>
              <a:rPr kumimoji="0" lang="en-US" sz="16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</a:rPr>
              <a:t>Terra+Aqua</a:t>
            </a: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</a:rPr>
              <a:t> ended in March 2022. Terra+NOAA-20 began in April 2022.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0D76BE4-EC30-5948-3923-8A1A310BE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468315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4A Product Availability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51E91E1-C1DA-A5BB-4630-93E25EC5F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0AC44092-CC4A-8A94-94DD-3B82DEC4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4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DD75DD3-FE71-06E7-0A37-3B60E0608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44594"/>
              </p:ext>
            </p:extLst>
          </p:nvPr>
        </p:nvGraphicFramePr>
        <p:xfrm>
          <a:off x="1879600" y="2691160"/>
          <a:ext cx="8432799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785">
                  <a:extLst>
                    <a:ext uri="{9D8B030D-6E8A-4147-A177-3AD203B41FA5}">
                      <a16:colId xmlns:a16="http://schemas.microsoft.com/office/drawing/2014/main" val="3047231015"/>
                    </a:ext>
                  </a:extLst>
                </a:gridCol>
                <a:gridCol w="2187785">
                  <a:extLst>
                    <a:ext uri="{9D8B030D-6E8A-4147-A177-3AD203B41FA5}">
                      <a16:colId xmlns:a16="http://schemas.microsoft.com/office/drawing/2014/main" val="238072739"/>
                    </a:ext>
                  </a:extLst>
                </a:gridCol>
                <a:gridCol w="2187785">
                  <a:extLst>
                    <a:ext uri="{9D8B030D-6E8A-4147-A177-3AD203B41FA5}">
                      <a16:colId xmlns:a16="http://schemas.microsoft.com/office/drawing/2014/main" val="3212238910"/>
                    </a:ext>
                  </a:extLst>
                </a:gridCol>
                <a:gridCol w="1869444">
                  <a:extLst>
                    <a:ext uri="{9D8B030D-6E8A-4147-A177-3AD203B41FA5}">
                      <a16:colId xmlns:a16="http://schemas.microsoft.com/office/drawing/2014/main" val="149712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Publicly 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6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dirty="0" err="1">
                          <a:solidFill>
                            <a:srgbClr val="942093"/>
                          </a:solidFill>
                          <a:latin typeface="Tw Cen MT" panose="020B0602020104020603" pitchFamily="34" charset="77"/>
                        </a:rPr>
                        <a:t>CldTypHist</a:t>
                      </a:r>
                      <a:endParaRPr lang="en-US" sz="2400" b="0" i="0" dirty="0"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 err="1">
                          <a:latin typeface="Tw Cen MT" panose="020B0602020104020603" pitchFamily="34" charset="77"/>
                        </a:rPr>
                        <a:t>Terra+Aqua</a:t>
                      </a:r>
                      <a:endParaRPr lang="en-US" sz="2400" b="0" i="0" dirty="0"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Tw Cen MT" panose="020B0602020104020603" pitchFamily="34" charset="77"/>
                        </a:rPr>
                        <a:t>December ‘22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63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FluxByCldTyp</a:t>
                      </a:r>
                      <a:endParaRPr lang="en-US" sz="2400" b="0" i="0" dirty="0"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March ‘22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2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accent5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EBAF</a:t>
                      </a:r>
                      <a:endParaRPr lang="en-US" sz="2400" b="0" i="0" dirty="0"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 err="1">
                          <a:latin typeface="Tw Cen MT" panose="020B0602020104020603" pitchFamily="34" charset="77"/>
                        </a:rPr>
                        <a:t>Terra+Aqua</a:t>
                      </a:r>
                      <a:r>
                        <a:rPr lang="en-US" sz="2400" b="0" i="0" dirty="0">
                          <a:latin typeface="Tw Cen MT" panose="020B0602020104020603" pitchFamily="34" charset="77"/>
                        </a:rPr>
                        <a:t>, </a:t>
                      </a:r>
                      <a:br>
                        <a:rPr lang="en-US" sz="2400" b="0" i="0" dirty="0">
                          <a:latin typeface="Tw Cen MT" panose="020B0602020104020603" pitchFamily="34" charset="77"/>
                        </a:rPr>
                      </a:br>
                      <a:r>
                        <a:rPr lang="en-US" sz="2400" b="0" i="0" dirty="0">
                          <a:latin typeface="Tw Cen MT" panose="020B0602020104020603" pitchFamily="34" charset="77"/>
                        </a:rPr>
                        <a:t>NOAA-20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March ‘22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6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accent5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EBAF </a:t>
                      </a:r>
                      <a:r>
                        <a:rPr lang="en-US" sz="2400" b="0" i="0" dirty="0" err="1">
                          <a:solidFill>
                            <a:schemeClr val="accent5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ToA</a:t>
                      </a:r>
                      <a:endParaRPr lang="en-US" sz="2400" b="0" i="0" dirty="0"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February ‘23</a:t>
                      </a:r>
                      <a:endParaRPr lang="en-US" sz="2400" b="0" i="0" dirty="0">
                        <a:solidFill>
                          <a:srgbClr val="FF0000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610360"/>
                  </a:ext>
                </a:extLst>
              </a:tr>
            </a:tbl>
          </a:graphicData>
        </a:graphic>
      </p:graphicFrame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298DD20-1CEF-2CA1-E085-79F2B9669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94962692-B0B6-30E7-76CB-25FF808CE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F66013E-FD28-2C9D-51C7-12211D27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468315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4A Product Availability</a:t>
            </a:r>
          </a:p>
        </p:txBody>
      </p:sp>
    </p:spTree>
    <p:extLst>
      <p:ext uri="{BB962C8B-B14F-4D97-AF65-F5344CB8AC3E}">
        <p14:creationId xmlns:p14="http://schemas.microsoft.com/office/powerpoint/2010/main" val="3862889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839D0E-97EE-1F1A-21D6-216CBDF97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581760"/>
              </p:ext>
            </p:extLst>
          </p:nvPr>
        </p:nvGraphicFramePr>
        <p:xfrm>
          <a:off x="1855868" y="2583832"/>
          <a:ext cx="8480264" cy="2751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6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4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2386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82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January ‘23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82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82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Sept. ’19*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82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A84F8A2-01C8-4E06-69CF-6F656FE36C8F}"/>
              </a:ext>
            </a:extLst>
          </p:cNvPr>
          <p:cNvSpPr txBox="1"/>
          <p:nvPr/>
        </p:nvSpPr>
        <p:spPr>
          <a:xfrm>
            <a:off x="1765715" y="5626725"/>
            <a:ext cx="888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* L3 processing stopped. Instrument in RAPS mode.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FAAAF2-F116-8340-569F-568B3A6A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468315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2A S-NPP Product Availability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548C12C-4D90-1D8B-EC25-52B16FB48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995E7FCD-6C46-F019-E014-EC731B54E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79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CC701EC-404D-7C2E-200F-CE09E20D0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400666"/>
              </p:ext>
            </p:extLst>
          </p:nvPr>
        </p:nvGraphicFramePr>
        <p:xfrm>
          <a:off x="1794971" y="2691160"/>
          <a:ext cx="8602057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3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2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NOAA-20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February ‘23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rgbClr val="942093"/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EEAF8E4-3447-A0EB-0EEB-B1DFB92A7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468315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1B NOAA-20 Product Availability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EB0FD60-7DFD-2D93-37CB-169C4D4CC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14BA4757-377D-D455-432A-D2031AB3C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91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5 DEVELOPMENT -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CFB4E72-8599-B00F-BF13-D9C2680A3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9093375"/>
              </p:ext>
            </p:extLst>
          </p:nvPr>
        </p:nvGraphicFramePr>
        <p:xfrm>
          <a:off x="321365" y="1809313"/>
          <a:ext cx="11549269" cy="502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E844B16-C365-F045-D02B-8DDD1E3EF516}"/>
              </a:ext>
            </a:extLst>
          </p:cNvPr>
          <p:cNvSpPr/>
          <p:nvPr/>
        </p:nvSpPr>
        <p:spPr>
          <a:xfrm>
            <a:off x="5463989" y="5024306"/>
            <a:ext cx="3585882" cy="1443997"/>
          </a:xfrm>
          <a:prstGeom prst="round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8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ALL subsystems will: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Output in HDF5 or netCDF4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Eliminate usage of binary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Follow metadata best practices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3261935-1427-474B-EC9D-3C5B3D91D6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85A77A5E-5D90-A630-2DD1-6F33F51AE7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6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B30F4E-BE39-664D-9F91-1DEA9505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FAC85C-2162-A047-BA0D-8A83B1B27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256868-F9DE-F949-88D3-CDF09A960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C4B25A-E8F8-F448-9BA1-A1822E414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14970A-6C42-774F-9199-E53CBB550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374FFD-3BC5-7D4F-BCC7-841A8DA62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9AA37E-617A-EE48-BEB8-09D4736545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884D2F-F9E3-C345-B4DC-602BBD570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73C4CD-B1E7-874B-AAB7-E5FB02B8F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C33652-63C2-A645-95D0-8C8AE3005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5D3EC8-C54C-304B-A31F-A15489E33E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D1787C-6F33-3C40-85EB-0BD22F8D8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1902BB-F522-F341-B1FD-7A3008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C08FBF-7EB3-C749-8AA9-24669F43E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FAD413-C185-8D40-9BA6-E662FC491B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94CD98-52A4-4745-B94E-6133F07042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9F28E2-80BA-BE47-BF72-1B4A0D67EB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F0529B-0B55-0940-9065-FEC1DA88C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FC76D6-68CB-194D-A9C3-21525E186C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CA1296-7403-2547-BB7F-BAB31F0C6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F6C4F2-043B-6E4C-9DC1-795504C961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72805F-7A7C-9D4E-AF50-D01A8AA100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2E9430-E5E6-194D-9949-AC7E886CA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E607DF5-5E62-B046-BAE4-26DC38767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A337F8-2706-1D45-80EA-CF37EDA60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8D3495-B237-9544-9A41-934E20F129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22D2FF-489F-D54A-956D-3A5940FE8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4EB4FA-B004-7A42-8273-8AA754E5D4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32C5A9-A95D-E544-844B-756CC9245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5 DEVELOPMENT - INPUTS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0DB44F6-3EC1-C139-A0CB-04EDF54130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5105402"/>
              </p:ext>
            </p:extLst>
          </p:nvPr>
        </p:nvGraphicFramePr>
        <p:xfrm>
          <a:off x="907980" y="1788459"/>
          <a:ext cx="10376040" cy="4679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1A2F156-B11A-C6A8-F038-0791E03786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ED1E0475-77C8-5014-E22B-CED201295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0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B30F4E-BE39-664D-9F91-1DEA9505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6FAC85C-2162-A047-BA0D-8A83B1B27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256868-F9DE-F949-88D3-CDF09A960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AF21859-0621-7E4D-B296-AD46AA79F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24556D-625F-3149-B2C0-D64A2125D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C4B25A-E8F8-F448-9BA1-A1822E414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14970A-6C42-774F-9199-E53CBB550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374FFD-3BC5-7D4F-BCC7-841A8DA62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9AA37E-617A-EE48-BEB8-09D4736545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4884D2F-F9E3-C345-B4DC-602BBD570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73C4CD-B1E7-874B-AAB7-E5FB02B8F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C33652-63C2-A645-95D0-8C8AE3005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1902BB-F522-F341-B1FD-7A300881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C08FBF-7EB3-C749-8AA9-24669F43E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FAD413-C185-8D40-9BA6-E662FC491B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6265B2-479C-C74F-B8ED-5992F7C201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450471-0469-EE4F-89CB-5F6263FA4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128598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5 DEVELOPMENT - Strategy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0AB3D9-E4BF-48EE-D3C2-995CD2BCF7A6}"/>
              </a:ext>
            </a:extLst>
          </p:cNvPr>
          <p:cNvSpPr txBox="1"/>
          <p:nvPr/>
        </p:nvSpPr>
        <p:spPr>
          <a:xfrm>
            <a:off x="1355912" y="2132915"/>
            <a:ext cx="9480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Iterate early and as often as possible: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Running “Alpha 1” Edition 5 SSFs starting September 2023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Largely Ed4 codebase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available input test data/file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Initial delivery of MODIS 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  <a:sym typeface="Wingdings" pitchFamily="2" charset="2"/>
              </a:rPr>
              <a:t> 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initial production of ADMs 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  <a:sym typeface="Wingdings" pitchFamily="2" charset="2"/>
              </a:rPr>
              <a:t>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</a:t>
            </a:r>
            <a:br>
              <a:rPr lang="en-US" sz="240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Beta production of downstream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Formal scheduler on board</a:t>
            </a:r>
            <a:br>
              <a:rPr lang="en-US" sz="2400" dirty="0">
                <a:solidFill>
                  <a:prstClr val="white"/>
                </a:solidFill>
                <a:latin typeface="Calibri" panose="020F0502020204030204"/>
              </a:rPr>
            </a:b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Schedule largely driven by availability of updated input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728A06-47E8-093A-5091-98B31BF2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9B033EE0-F46D-6424-4BC9-8CEBFB539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8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1128598"/>
            <a:ext cx="11002962" cy="823913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Edition 5 DATA PRODUCT Availability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728A06-47E8-093A-5091-98B31BF2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9B033EE0-F46D-6424-4BC9-8CEBFB539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B0E55B5B-006A-30D7-75BA-D699E3E01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443645"/>
              </p:ext>
            </p:extLst>
          </p:nvPr>
        </p:nvGraphicFramePr>
        <p:xfrm>
          <a:off x="838200" y="2011726"/>
          <a:ext cx="10515597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8017">
                  <a:extLst>
                    <a:ext uri="{9D8B030D-6E8A-4147-A177-3AD203B41FA5}">
                      <a16:colId xmlns:a16="http://schemas.microsoft.com/office/drawing/2014/main" val="226509070"/>
                    </a:ext>
                  </a:extLst>
                </a:gridCol>
                <a:gridCol w="2852531">
                  <a:extLst>
                    <a:ext uri="{9D8B030D-6E8A-4147-A177-3AD203B41FA5}">
                      <a16:colId xmlns:a16="http://schemas.microsoft.com/office/drawing/2014/main" val="2875582275"/>
                    </a:ext>
                  </a:extLst>
                </a:gridCol>
                <a:gridCol w="2985049">
                  <a:extLst>
                    <a:ext uri="{9D8B030D-6E8A-4147-A177-3AD203B41FA5}">
                      <a16:colId xmlns:a16="http://schemas.microsoft.com/office/drawing/2014/main" val="3957377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Terra and 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S-NPP and NOAA-20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6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JUL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0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AUG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4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SSF1deg-Hour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SEP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8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SSF1deg-Day/Month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8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SYN1deg-1Hour/</a:t>
                      </a:r>
                      <a:r>
                        <a:rPr lang="en-US" dirty="0" err="1"/>
                        <a:t>Mhour</a:t>
                      </a:r>
                      <a:r>
                        <a:rPr lang="en-US" dirty="0"/>
                        <a:t>/Day/Month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JUL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6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CldTypHist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6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FluxByCldTyp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0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EBAF-TOA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10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EBAF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76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88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90BB9493-60B4-4B89-89CE-E1F8BF6C4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6627" t="6484" r="2658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776937"/>
            <a:ext cx="4023360" cy="78777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Libera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9B872F-6332-408E-9135-B871F0C90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1564284"/>
            <a:ext cx="5618020" cy="598405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000" spc="300" dirty="0">
                <a:solidFill>
                  <a:schemeClr val="tx1"/>
                </a:solidFill>
              </a:rPr>
              <a:t>DATA MANAGEMENT WORKING GROUP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DD8A0-BD53-4DBF-949B-0D64D12D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C2E478F-E849-4A8C-AF1F-CBCC78A7CBFA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359F7D4B-FC59-88F5-FFE5-8D04156F8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A0C3CC1E-54C9-9813-F626-1AFD0CC71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52603"/>
            <a:ext cx="1200516" cy="10022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33AFC8-3127-9681-B7FE-F326A9C4F32F}"/>
              </a:ext>
            </a:extLst>
          </p:cNvPr>
          <p:cNvSpPr/>
          <p:nvPr/>
        </p:nvSpPr>
        <p:spPr>
          <a:xfrm>
            <a:off x="275771" y="4093029"/>
            <a:ext cx="4586515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D37F411-DF06-6E16-75D4-A9F950791FEC}"/>
              </a:ext>
            </a:extLst>
          </p:cNvPr>
          <p:cNvSpPr txBox="1">
            <a:spLocks/>
          </p:cNvSpPr>
          <p:nvPr/>
        </p:nvSpPr>
        <p:spPr>
          <a:xfrm>
            <a:off x="469107" y="2651866"/>
            <a:ext cx="7640896" cy="29651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LASP-RBSP every-other-week meetings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First in-person DMWG meeting held September 8-9, 2023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Working on ICDs: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LASP-ASDC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ASDC-RBSP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Access to software repository; open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164405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9320" y="2262871"/>
            <a:ext cx="6096000" cy="1661297"/>
          </a:xfrm>
        </p:spPr>
        <p:txBody>
          <a:bodyPr>
            <a:normAutofit fontScale="90000"/>
          </a:bodyPr>
          <a:lstStyle/>
          <a:p>
            <a:r>
              <a:rPr lang="en-US" dirty="0"/>
              <a:t>Code </a:t>
            </a:r>
            <a:br>
              <a:rPr lang="en-US" dirty="0"/>
            </a:br>
            <a:r>
              <a:rPr lang="en-US" dirty="0"/>
              <a:t>Re-architecture</a:t>
            </a:r>
          </a:p>
        </p:txBody>
      </p:sp>
      <p:pic>
        <p:nvPicPr>
          <p:cNvPr id="8" name="Picture Placeholder 7" descr="close up of computer code">
            <a:extLst>
              <a:ext uri="{FF2B5EF4-FFF2-40B4-BE49-F238E27FC236}">
                <a16:creationId xmlns:a16="http://schemas.microsoft.com/office/drawing/2014/main" id="{A596BF19-CC58-4709-B5D6-3FC378FDC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6CAF1-214F-4566-9B0D-DACA1063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4393374"/>
            <a:ext cx="2834640" cy="365125"/>
          </a:xfrm>
        </p:spPr>
        <p:txBody>
          <a:bodyPr/>
          <a:lstStyle/>
          <a:p>
            <a:r>
              <a:rPr lang="en-US" dirty="0"/>
              <a:t>TISA and Clouds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A5C12-E784-444E-B868-DE2AE857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20</a:t>
            </a:fld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C263689-6A16-9C4C-1CF9-5EF488C7F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B2A5770F-25BC-136E-21CE-9D2480267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95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03950CF-5BF2-4FB0-A36C-48C194F39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904" y="819803"/>
            <a:ext cx="5897218" cy="884238"/>
          </a:xfrm>
        </p:spPr>
        <p:txBody>
          <a:bodyPr/>
          <a:lstStyle/>
          <a:p>
            <a:r>
              <a:rPr lang="en-US" sz="4000" dirty="0"/>
              <a:t>Code Re-architecture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70" r="70"/>
          <a:stretch/>
        </p:blipFill>
        <p:spPr>
          <a:noFill/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55FA470-23EB-4512-8FFB-28DDAB08B0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57372" y="1753904"/>
            <a:ext cx="3017520" cy="464871"/>
          </a:xfrm>
        </p:spPr>
        <p:txBody>
          <a:bodyPr/>
          <a:lstStyle/>
          <a:p>
            <a:r>
              <a:rPr lang="en-US" sz="2400" dirty="0"/>
              <a:t>Clouds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3177701"/>
            <a:ext cx="5453269" cy="33648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2 PGEs run successfully in NASA’s Science Managed Cloud Environment (SMCE) in AWS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CER4.1-4.1P6 (Clouds hourly)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CER4.1-4.2P5 (Clear sky map)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Runtime equivalent to on-premises processing environment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Currently validating test data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cs typeface="Biome Light" panose="020B0303030204020804" pitchFamily="34" charset="0"/>
              </a:rPr>
              <a:t>Next step: </a:t>
            </a:r>
            <a:br>
              <a:rPr lang="en-US" sz="2000" dirty="0">
                <a:cs typeface="Biome Light" panose="020B0303030204020804" pitchFamily="34" charset="0"/>
              </a:rPr>
            </a:br>
            <a:r>
              <a:rPr lang="en-US" sz="2000" dirty="0">
                <a:cs typeface="Biome Light" panose="020B0303030204020804" pitchFamily="34" charset="0"/>
              </a:rPr>
              <a:t>How to simplify configuration and testing?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ADA18-8F0E-4249-A144-6CB8259BA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21</a:t>
            </a:fld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2B5E83F-5648-0886-D10B-AAAF0F7D1E4D}"/>
              </a:ext>
            </a:extLst>
          </p:cNvPr>
          <p:cNvSpPr txBox="1">
            <a:spLocks/>
          </p:cNvSpPr>
          <p:nvPr/>
        </p:nvSpPr>
        <p:spPr>
          <a:xfrm>
            <a:off x="6095999" y="2495404"/>
            <a:ext cx="5157787" cy="4945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spc="300" dirty="0"/>
              <a:t>CLOUD COMPUTING WORK: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7B562EFD-CCC8-35C9-D3B9-2FD0031B5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E57B3DCA-CC7D-834C-E859-503EC1D524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E88FB-328B-F368-8D14-805C22BF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" y="669925"/>
            <a:ext cx="6745941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Code Re-architecture – Clouds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187481D-14B6-B5D8-FDC2-3CA5B19253C6}"/>
              </a:ext>
            </a:extLst>
          </p:cNvPr>
          <p:cNvSpPr txBox="1"/>
          <p:nvPr/>
        </p:nvSpPr>
        <p:spPr>
          <a:xfrm>
            <a:off x="1474950" y="2942403"/>
            <a:ext cx="6355977" cy="3681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chemeClr val="bg1"/>
                </a:solidFill>
              </a:rPr>
              <a:t>C++ core structure in place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marL="28575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chemeClr val="bg1"/>
                </a:solidFill>
              </a:rPr>
              <a:t>Configuration files in place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marL="28575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schemeClr val="bg1"/>
                </a:solidFill>
              </a:rPr>
              <a:t>Day, night, twilight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Polar tests </a:t>
            </a:r>
            <a:r>
              <a:rPr lang="en-US" sz="2200" dirty="0">
                <a:solidFill>
                  <a:srgbClr val="00B050"/>
                </a:solidFill>
              </a:rPr>
              <a:t>✓</a:t>
            </a:r>
            <a:endParaRPr lang="en-US" sz="2200" dirty="0">
              <a:solidFill>
                <a:schemeClr val="bg1"/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Non-polar tests 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✓</a:t>
            </a:r>
            <a:endParaRPr lang="en-US" sz="2200" dirty="0">
              <a:solidFill>
                <a:schemeClr val="bg1"/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Magic numbers </a:t>
            </a:r>
            <a:r>
              <a:rPr lang="en-US" sz="2200" dirty="0">
                <a:solidFill>
                  <a:srgbClr val="00B050"/>
                </a:solidFill>
              </a:rPr>
              <a:t>✓</a:t>
            </a:r>
            <a:br>
              <a:rPr lang="en-US" sz="2200" dirty="0">
                <a:solidFill>
                  <a:srgbClr val="00B050"/>
                </a:solidFill>
              </a:rPr>
            </a:br>
            <a:endParaRPr lang="en-US" sz="2200" dirty="0">
              <a:solidFill>
                <a:srgbClr val="00B050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bg1"/>
                </a:solidFill>
              </a:rPr>
              <a:t>More nuanced cloud test logic in progress</a:t>
            </a:r>
          </a:p>
        </p:txBody>
      </p:sp>
      <p:pic>
        <p:nvPicPr>
          <p:cNvPr id="6" name="Picture 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BC7A8882-5931-E67D-2C82-90291E899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425" y="1"/>
            <a:ext cx="3998128" cy="68579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57E85-A396-90CC-7C0A-FD52422225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03026" y="6356350"/>
            <a:ext cx="205077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b="0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b="0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4BAD83A-6D08-A1A7-C332-CEA6963DC39E}"/>
              </a:ext>
            </a:extLst>
          </p:cNvPr>
          <p:cNvSpPr txBox="1">
            <a:spLocks/>
          </p:cNvSpPr>
          <p:nvPr/>
        </p:nvSpPr>
        <p:spPr>
          <a:xfrm>
            <a:off x="756739" y="2237119"/>
            <a:ext cx="5157787" cy="4945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spc="300" dirty="0">
                <a:solidFill>
                  <a:schemeClr val="bg1"/>
                </a:solidFill>
              </a:rPr>
              <a:t>CLOUD MASK WORK: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9ED7374-7800-FE4B-CED0-6A497DF03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387F06AB-682E-0CEC-4ACC-BFF41DE4C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B696E0D-78B0-41A4-A40D-7A4F6E88FE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417" r="417" b="28080"/>
          <a:stretch/>
        </p:blipFill>
        <p:spPr>
          <a:xfrm>
            <a:off x="469900" y="1623487"/>
            <a:ext cx="5156200" cy="1360932"/>
          </a:xfr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D4E0449-1F68-4DB7-BBE6-7BC3B0E306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/>
          <a:srcRect t="2343" b="2343"/>
          <a:stretch/>
        </p:blipFill>
        <p:spPr>
          <a:xfrm>
            <a:off x="6578601" y="1623487"/>
            <a:ext cx="5156200" cy="135534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107" y="3078589"/>
            <a:ext cx="5157787" cy="494506"/>
          </a:xfrm>
        </p:spPr>
        <p:txBody>
          <a:bodyPr>
            <a:normAutofit fontScale="92500" lnSpcReduction="20000"/>
          </a:bodyPr>
          <a:lstStyle/>
          <a:p>
            <a:r>
              <a:rPr lang="en-US" spc="300" dirty="0">
                <a:solidFill>
                  <a:schemeClr val="tx1"/>
                </a:solidFill>
              </a:rPr>
              <a:t>GRIDDING WORK – C++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65106" y="3078589"/>
            <a:ext cx="6212109" cy="908602"/>
          </a:xfrm>
        </p:spPr>
        <p:txBody>
          <a:bodyPr>
            <a:noAutofit/>
          </a:bodyPr>
          <a:lstStyle/>
          <a:p>
            <a:r>
              <a:rPr lang="en-US" sz="2000" spc="300" dirty="0">
                <a:solidFill>
                  <a:schemeClr val="tx1"/>
                </a:solidFill>
              </a:rPr>
              <a:t>TEMPORAL INTERPOLATION/SPATIAL AVERAGING WORK – MODERN FORTRAN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07" y="3661838"/>
            <a:ext cx="5157787" cy="20391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Ongoing development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CRS1Deg: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extension of C++ codebase </a:t>
            </a:r>
            <a:br>
              <a:rPr lang="en-US" sz="2000" dirty="0"/>
            </a:br>
            <a:r>
              <a:rPr lang="en-US" sz="2000" dirty="0"/>
              <a:t>(estimated release – August 2023)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exercising codebase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FBC808-1837-4C36-BFF0-135B8C104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76544" y="4156343"/>
            <a:ext cx="5316673" cy="25036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Access functions: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IGBP Type (decoupled from SSF1deg) using Daily SNOW/SEA-ICE Updated 10-minute base maps. netCDF4 format.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ADM SW Scene Type ID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ADM Factor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/>
              <a:t>Unit testing </a:t>
            </a:r>
            <a:r>
              <a:rPr lang="en-US" sz="2000" dirty="0">
                <a:solidFill>
                  <a:schemeClr val="tx1"/>
                </a:solidFill>
              </a:rPr>
              <a:t>for above components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8FEA810-BE8F-7AE8-23FF-59E10AB3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274757"/>
            <a:ext cx="11002962" cy="1623218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spc="300" dirty="0"/>
              <a:t>CODE RE-ARCHITECTURE – TISA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ABF7F32-D233-525B-4806-AA70CD673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61F77156-A2D7-2619-5829-A5F6E7B22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2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5" grpId="0" build="p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134" y="4199365"/>
            <a:ext cx="6515823" cy="683155"/>
          </a:xfrm>
        </p:spPr>
        <p:txBody>
          <a:bodyPr>
            <a:noAutofit/>
          </a:bodyPr>
          <a:lstStyle/>
          <a:p>
            <a:r>
              <a:rPr lang="en-US" spc="300" dirty="0">
                <a:solidFill>
                  <a:schemeClr val="tx1"/>
                </a:solidFill>
              </a:rPr>
              <a:t>GENERAL REFACTORING: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2969" y="4882520"/>
            <a:ext cx="12045570" cy="19509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SSF1deg-Hour, three-day-Interpolation/Averaging development for Cloud Properties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Isolating functionality among modules, functions, subroutines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Variable and function naming improvements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Ancillary files </a:t>
            </a:r>
            <a:r>
              <a:rPr lang="en-US" sz="2000" dirty="0">
                <a:sym typeface="Wingdings" pitchFamily="2" charset="2"/>
              </a:rPr>
              <a:t> netCDF4 format</a:t>
            </a:r>
            <a:endParaRPr lang="en-US" sz="200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ADBD862-0A1A-C2C6-8D79-E7746D9DFA51}"/>
              </a:ext>
            </a:extLst>
          </p:cNvPr>
          <p:cNvSpPr txBox="1">
            <a:spLocks/>
          </p:cNvSpPr>
          <p:nvPr/>
        </p:nvSpPr>
        <p:spPr>
          <a:xfrm>
            <a:off x="795135" y="1422839"/>
            <a:ext cx="8899162" cy="831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 RADIANCE TO BB FLUX: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986BE977-7870-A856-E790-F6919AF70743}"/>
              </a:ext>
            </a:extLst>
          </p:cNvPr>
          <p:cNvSpPr txBox="1">
            <a:spLocks/>
          </p:cNvSpPr>
          <p:nvPr/>
        </p:nvSpPr>
        <p:spPr>
          <a:xfrm>
            <a:off x="1502969" y="2253911"/>
            <a:ext cx="10165458" cy="2036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xGLB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files of global statistics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CERES-GEO Flux Normalization: Analyzing impact at 1 X 1 degrees, of various CERES-GEO spatial/temporal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filter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matching window sizes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bias/rms error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perceived continental boundaries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1477B03-E108-56EA-8F1B-E3615C113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274757"/>
            <a:ext cx="11002962" cy="1623218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spc="300" dirty="0"/>
              <a:t>CODE RE-ARCHITECTURE – TISA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587CE84-DE57-F876-9051-AFD611048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5A42DF2E-1685-64EA-ED0D-DE62CEAD8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6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1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SYSTEMS</a:t>
            </a:r>
          </a:p>
        </p:txBody>
      </p:sp>
      <p:pic>
        <p:nvPicPr>
          <p:cNvPr id="8" name="Picture Placeholder 7" descr="close up of computer code">
            <a:extLst>
              <a:ext uri="{FF2B5EF4-FFF2-40B4-BE49-F238E27FC236}">
                <a16:creationId xmlns:a16="http://schemas.microsoft.com/office/drawing/2014/main" id="{A596BF19-CC58-4709-B5D6-3FC378FDC7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370" r="20370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6CAF1-214F-4566-9B0D-DACA1063E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2679" y="4393374"/>
            <a:ext cx="3949849" cy="365125"/>
          </a:xfrm>
        </p:spPr>
        <p:txBody>
          <a:bodyPr/>
          <a:lstStyle/>
          <a:p>
            <a:r>
              <a:rPr lang="en-US" dirty="0"/>
              <a:t>ASDC &amp; Ordering Tool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A5C12-E784-444E-B868-DE2AE857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25</a:t>
            </a:fld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09C77D5-4A45-A5C0-41F2-66F544AA7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072E68F9-D2F7-86A7-F6A3-DA58FF826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65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6804" y="2140217"/>
            <a:ext cx="9682513" cy="2819809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Accommodated: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Edition 4.2 EBAF and EBAF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ToA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new Level-2 CRS product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Seamlessly merged Terra-Aqua and Terra-NOAA20 records in SYN1deg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Increasing reliability of internal/testbed tool infrastructure, moving to VMs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Several feature/bug fix releases</a:t>
            </a:r>
            <a:endParaRPr lang="en-US" sz="240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5EA23163-5C9C-C1AB-153F-A45B337E0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890A2D05-8174-3067-2AD0-F74B2A79A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CB6A97E1-DC3E-2406-0C18-BBE10002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442735"/>
            <a:ext cx="11002962" cy="1623218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spc="300" dirty="0"/>
              <a:t>CERES ORDERING TOOL</a:t>
            </a:r>
          </a:p>
        </p:txBody>
      </p:sp>
    </p:spTree>
    <p:extLst>
      <p:ext uri="{BB962C8B-B14F-4D97-AF65-F5344CB8AC3E}">
        <p14:creationId xmlns:p14="http://schemas.microsoft.com/office/powerpoint/2010/main" val="41794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E69FE38-B9E0-4441-8A00-92DDB88D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E478F-E849-4A8C-AF1F-CBCC78A7CB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986BE977-7870-A856-E790-F6919AF70743}"/>
              </a:ext>
            </a:extLst>
          </p:cNvPr>
          <p:cNvSpPr txBox="1">
            <a:spLocks/>
          </p:cNvSpPr>
          <p:nvPr/>
        </p:nvSpPr>
        <p:spPr>
          <a:xfrm>
            <a:off x="1827759" y="2319729"/>
            <a:ext cx="10165458" cy="22185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Continued support for processing and storage infrastructure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OpenShift4 transition underway – CERES website, internal sites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Collection-level metadata issue still resolving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Core CERES and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FLASHFlux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products ~80% complete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GEO Clouds still outstanding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5EA23163-5C9C-C1AB-153F-A45B337E0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54" y="78972"/>
            <a:ext cx="916147" cy="916147"/>
          </a:xfrm>
          <a:prstGeom prst="rect">
            <a:avLst/>
          </a:prstGeom>
        </p:spPr>
      </p:pic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890A2D05-8174-3067-2AD0-F74B2A79A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4004" y="67117"/>
            <a:ext cx="1200516" cy="1002266"/>
          </a:xfrm>
          <a:prstGeom prst="rect">
            <a:avLst/>
          </a:prstGeom>
        </p:spPr>
      </p:pic>
      <p:sp>
        <p:nvSpPr>
          <p:cNvPr id="20" name="Title 2">
            <a:extLst>
              <a:ext uri="{FF2B5EF4-FFF2-40B4-BE49-F238E27FC236}">
                <a16:creationId xmlns:a16="http://schemas.microsoft.com/office/drawing/2014/main" id="{17EE6131-77D2-174F-B419-6378C58E9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519" y="442735"/>
            <a:ext cx="11002962" cy="1623218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spc="300" dirty="0"/>
              <a:t>ASDC and SCF SUPPORT</a:t>
            </a:r>
          </a:p>
        </p:txBody>
      </p:sp>
    </p:spTree>
    <p:extLst>
      <p:ext uri="{BB962C8B-B14F-4D97-AF65-F5344CB8AC3E}">
        <p14:creationId xmlns:p14="http://schemas.microsoft.com/office/powerpoint/2010/main" val="122747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3F52"/>
      </a:accent1>
      <a:accent2>
        <a:srgbClr val="E99757"/>
      </a:accent2>
      <a:accent3>
        <a:srgbClr val="2F3342"/>
      </a:accent3>
      <a:accent4>
        <a:srgbClr val="2C2153"/>
      </a:accent4>
      <a:accent5>
        <a:srgbClr val="01023B"/>
      </a:accent5>
      <a:accent6>
        <a:srgbClr val="7F7F7F"/>
      </a:accent6>
      <a:hlink>
        <a:srgbClr val="3A3838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661986_LW_V2" id="{E5110F26-8197-DB45-AF5B-7431BEF0563B}" vid="{8AAB886A-F653-1948-BBB7-F7B1A419C2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A06775-4FD5-4278-BDCC-E6FF131E96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02A8ED-1331-4C1D-8649-743D7BE164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9E4EAC9-33DC-4CF0-BA31-C98F61CE47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1235</Words>
  <Application>Microsoft Macintosh PowerPoint</Application>
  <PresentationFormat>Widescreen</PresentationFormat>
  <Paragraphs>340</Paragraphs>
  <Slides>27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Avenir Next</vt:lpstr>
      <vt:lpstr>Calibri</vt:lpstr>
      <vt:lpstr>Calibri Light</vt:lpstr>
      <vt:lpstr>Tw Cen MT</vt:lpstr>
      <vt:lpstr>Wingdings</vt:lpstr>
      <vt:lpstr>Office Theme</vt:lpstr>
      <vt:lpstr>CERES DATA Management</vt:lpstr>
      <vt:lpstr>Agenda</vt:lpstr>
      <vt:lpstr>Data Management Team</vt:lpstr>
      <vt:lpstr>Data Management Team</vt:lpstr>
      <vt:lpstr>Data Management Team</vt:lpstr>
      <vt:lpstr>Data Management Team</vt:lpstr>
      <vt:lpstr>Data Management Team</vt:lpstr>
      <vt:lpstr>Highlights</vt:lpstr>
      <vt:lpstr>Key deliveries</vt:lpstr>
      <vt:lpstr>Edition 4A Product Availability</vt:lpstr>
      <vt:lpstr>Edition 4A Product Availability</vt:lpstr>
      <vt:lpstr>Edition 4A Product Availability</vt:lpstr>
      <vt:lpstr>Edition 2A S-NPP Product Availability</vt:lpstr>
      <vt:lpstr>Edition 1B NOAA-20 Product Availability</vt:lpstr>
      <vt:lpstr>Edition 5 DEVELOPMENT - CODE</vt:lpstr>
      <vt:lpstr>Edition 5 DEVELOPMENT - INPUTS</vt:lpstr>
      <vt:lpstr>Edition 5 DEVELOPMENT - Strategy</vt:lpstr>
      <vt:lpstr>Edition 5 DATA PRODUCT Availability</vt:lpstr>
      <vt:lpstr>Libera</vt:lpstr>
      <vt:lpstr>Code  Re-architecture</vt:lpstr>
      <vt:lpstr>Code Re-architecture</vt:lpstr>
      <vt:lpstr>Code Re-architecture – Clouds</vt:lpstr>
      <vt:lpstr>CODE RE-ARCHITECTURE – TISA</vt:lpstr>
      <vt:lpstr>CODE RE-ARCHITECTURE – TISA</vt:lpstr>
      <vt:lpstr>SYSTEMS</vt:lpstr>
      <vt:lpstr>CERES ORDERING TOOL</vt:lpstr>
      <vt:lpstr>ASDC and SCF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2020-08-19T22:58:34Z</dcterms:created>
  <dcterms:modified xsi:type="dcterms:W3CDTF">2023-05-08T01:06:26Z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