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39"/>
  </p:notesMasterIdLst>
  <p:handoutMasterIdLst>
    <p:handoutMasterId r:id="rId40"/>
  </p:handoutMasterIdLst>
  <p:sldIdLst>
    <p:sldId id="256" r:id="rId2"/>
    <p:sldId id="356" r:id="rId3"/>
    <p:sldId id="355" r:id="rId4"/>
    <p:sldId id="851" r:id="rId5"/>
    <p:sldId id="420" r:id="rId6"/>
    <p:sldId id="338" r:id="rId7"/>
    <p:sldId id="406" r:id="rId8"/>
    <p:sldId id="341" r:id="rId9"/>
    <p:sldId id="258" r:id="rId10"/>
    <p:sldId id="401" r:id="rId11"/>
    <p:sldId id="856" r:id="rId12"/>
    <p:sldId id="857" r:id="rId13"/>
    <p:sldId id="860" r:id="rId14"/>
    <p:sldId id="861" r:id="rId15"/>
    <p:sldId id="405" r:id="rId16"/>
    <p:sldId id="1506" r:id="rId17"/>
    <p:sldId id="1504" r:id="rId18"/>
    <p:sldId id="863" r:id="rId19"/>
    <p:sldId id="864" r:id="rId20"/>
    <p:sldId id="854" r:id="rId21"/>
    <p:sldId id="865" r:id="rId22"/>
    <p:sldId id="867" r:id="rId23"/>
    <p:sldId id="855" r:id="rId24"/>
    <p:sldId id="868" r:id="rId25"/>
    <p:sldId id="853" r:id="rId26"/>
    <p:sldId id="852" r:id="rId27"/>
    <p:sldId id="869" r:id="rId28"/>
    <p:sldId id="270" r:id="rId29"/>
    <p:sldId id="1503" r:id="rId30"/>
    <p:sldId id="1501" r:id="rId31"/>
    <p:sldId id="850" r:id="rId32"/>
    <p:sldId id="404" r:id="rId33"/>
    <p:sldId id="1507" r:id="rId34"/>
    <p:sldId id="314" r:id="rId35"/>
    <p:sldId id="423" r:id="rId36"/>
    <p:sldId id="316" r:id="rId37"/>
    <p:sldId id="8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eshock, Andrew R. (LARC-D308)" initials="KAR(" lastIdx="1" clrIdx="0">
    <p:extLst>
      <p:ext uri="{19B8F6BF-5375-455C-9EA6-DF929625EA0E}">
        <p15:presenceInfo xmlns:p15="http://schemas.microsoft.com/office/powerpoint/2012/main" userId="S::akreshoc@ndc.nasa.gov::fd1405f6-1ce0-4f3a-8185-d84969ede99f" providerId="AD"/>
      </p:ext>
    </p:extLst>
  </p:cmAuthor>
  <p:cmAuthor id="2" name="Mera, Amy L Mrs CIV USA AMC" initials="MALMCUA" lastIdx="1" clrIdx="1">
    <p:extLst>
      <p:ext uri="{19B8F6BF-5375-455C-9EA6-DF929625EA0E}">
        <p15:presenceInfo xmlns:p15="http://schemas.microsoft.com/office/powerpoint/2012/main" userId="Mera, Amy L Mrs CIV USA AM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66FF33"/>
    <a:srgbClr val="008080"/>
    <a:srgbClr val="A2D086"/>
    <a:srgbClr val="333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19E84-29C7-4A82-9121-C9ED424605DA}" v="329" dt="2023-05-12T16:46:49.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2" autoAdjust="0"/>
    <p:restoredTop sz="79300" autoAdjust="0"/>
  </p:normalViewPr>
  <p:slideViewPr>
    <p:cSldViewPr snapToGrid="0">
      <p:cViewPr varScale="1">
        <p:scale>
          <a:sx n="87" d="100"/>
          <a:sy n="87" d="100"/>
        </p:scale>
        <p:origin x="294" y="78"/>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277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a:t>Moving Block Fit</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241158225337647E-2"/>
          <c:y val="0.11594972392778012"/>
          <c:w val="0.87221327225318135"/>
          <c:h val="0.72582301970785523"/>
        </c:manualLayout>
      </c:layout>
      <c:scatterChart>
        <c:scatterStyle val="lineMarker"/>
        <c:varyColors val="0"/>
        <c:ser>
          <c:idx val="1"/>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Sheet1!$A$14:$A$4097</c:f>
              <c:numCache>
                <c:formatCode>General</c:formatCode>
                <c:ptCount val="4084"/>
                <c:pt idx="0">
                  <c:v>3.3333333333333332E-4</c:v>
                </c:pt>
                <c:pt idx="1">
                  <c:v>6.6666666666666664E-4</c:v>
                </c:pt>
                <c:pt idx="2">
                  <c:v>1E-3</c:v>
                </c:pt>
                <c:pt idx="3">
                  <c:v>1.3333333333333333E-3</c:v>
                </c:pt>
                <c:pt idx="4">
                  <c:v>1.6666666666666668E-3</c:v>
                </c:pt>
                <c:pt idx="5">
                  <c:v>2E-3</c:v>
                </c:pt>
                <c:pt idx="6">
                  <c:v>2.3333333333333335E-3</c:v>
                </c:pt>
                <c:pt idx="7">
                  <c:v>2.6666666666666666E-3</c:v>
                </c:pt>
                <c:pt idx="8">
                  <c:v>3.0000000000000001E-3</c:v>
                </c:pt>
                <c:pt idx="9">
                  <c:v>3.3333333333333335E-3</c:v>
                </c:pt>
                <c:pt idx="10">
                  <c:v>3.6666666666666666E-3</c:v>
                </c:pt>
                <c:pt idx="11">
                  <c:v>4.0000000000000001E-3</c:v>
                </c:pt>
                <c:pt idx="12">
                  <c:v>4.3333333333333331E-3</c:v>
                </c:pt>
                <c:pt idx="13">
                  <c:v>4.6666666666666671E-3</c:v>
                </c:pt>
                <c:pt idx="14">
                  <c:v>5.0000000000000001E-3</c:v>
                </c:pt>
                <c:pt idx="15">
                  <c:v>5.3333333333333332E-3</c:v>
                </c:pt>
                <c:pt idx="16">
                  <c:v>5.6666666666666671E-3</c:v>
                </c:pt>
                <c:pt idx="17">
                  <c:v>6.0000000000000001E-3</c:v>
                </c:pt>
                <c:pt idx="18">
                  <c:v>6.3333333333333332E-3</c:v>
                </c:pt>
                <c:pt idx="19">
                  <c:v>6.6666666666666671E-3</c:v>
                </c:pt>
                <c:pt idx="20">
                  <c:v>7.0000000000000001E-3</c:v>
                </c:pt>
                <c:pt idx="21">
                  <c:v>7.3333333333333332E-3</c:v>
                </c:pt>
                <c:pt idx="22">
                  <c:v>7.6666666666666662E-3</c:v>
                </c:pt>
                <c:pt idx="23">
                  <c:v>8.0000000000000002E-3</c:v>
                </c:pt>
                <c:pt idx="24">
                  <c:v>8.3333333333333332E-3</c:v>
                </c:pt>
                <c:pt idx="25">
                  <c:v>8.6666666666666663E-3</c:v>
                </c:pt>
                <c:pt idx="26">
                  <c:v>8.9999999999999993E-3</c:v>
                </c:pt>
                <c:pt idx="27">
                  <c:v>9.3333333333333341E-3</c:v>
                </c:pt>
                <c:pt idx="28">
                  <c:v>9.6666666666666672E-3</c:v>
                </c:pt>
                <c:pt idx="29">
                  <c:v>0.01</c:v>
                </c:pt>
                <c:pt idx="30">
                  <c:v>1.0333333333333333E-2</c:v>
                </c:pt>
                <c:pt idx="31">
                  <c:v>1.0666666666666666E-2</c:v>
                </c:pt>
                <c:pt idx="32">
                  <c:v>1.0999999999999999E-2</c:v>
                </c:pt>
                <c:pt idx="33">
                  <c:v>1.1333333333333334E-2</c:v>
                </c:pt>
                <c:pt idx="34">
                  <c:v>1.1666666666666667E-2</c:v>
                </c:pt>
                <c:pt idx="35">
                  <c:v>1.2E-2</c:v>
                </c:pt>
                <c:pt idx="36">
                  <c:v>1.2333333333333333E-2</c:v>
                </c:pt>
                <c:pt idx="37">
                  <c:v>1.2666666666666666E-2</c:v>
                </c:pt>
                <c:pt idx="38">
                  <c:v>1.2999999999999999E-2</c:v>
                </c:pt>
                <c:pt idx="39">
                  <c:v>1.3333333333333334E-2</c:v>
                </c:pt>
                <c:pt idx="40">
                  <c:v>1.3666666666666667E-2</c:v>
                </c:pt>
                <c:pt idx="41">
                  <c:v>1.4E-2</c:v>
                </c:pt>
                <c:pt idx="42">
                  <c:v>1.4333333333333333E-2</c:v>
                </c:pt>
                <c:pt idx="43">
                  <c:v>1.4666666666666666E-2</c:v>
                </c:pt>
                <c:pt idx="44">
                  <c:v>1.4999999999999999E-2</c:v>
                </c:pt>
                <c:pt idx="45">
                  <c:v>1.5333333333333332E-2</c:v>
                </c:pt>
                <c:pt idx="46">
                  <c:v>1.5666666666666666E-2</c:v>
                </c:pt>
                <c:pt idx="47">
                  <c:v>1.6E-2</c:v>
                </c:pt>
                <c:pt idx="48">
                  <c:v>1.6333333333333332E-2</c:v>
                </c:pt>
                <c:pt idx="49">
                  <c:v>1.6666666666666666E-2</c:v>
                </c:pt>
                <c:pt idx="50">
                  <c:v>1.7000000000000001E-2</c:v>
                </c:pt>
                <c:pt idx="51">
                  <c:v>1.7333333333333333E-2</c:v>
                </c:pt>
                <c:pt idx="52">
                  <c:v>1.7666666666666667E-2</c:v>
                </c:pt>
                <c:pt idx="53">
                  <c:v>1.7999999999999999E-2</c:v>
                </c:pt>
                <c:pt idx="54">
                  <c:v>1.8333333333333333E-2</c:v>
                </c:pt>
                <c:pt idx="55">
                  <c:v>1.8666666666666668E-2</c:v>
                </c:pt>
                <c:pt idx="56">
                  <c:v>1.9E-2</c:v>
                </c:pt>
                <c:pt idx="57">
                  <c:v>1.9333333333333334E-2</c:v>
                </c:pt>
                <c:pt idx="58">
                  <c:v>1.9666666666666666E-2</c:v>
                </c:pt>
                <c:pt idx="59">
                  <c:v>0.02</c:v>
                </c:pt>
                <c:pt idx="60">
                  <c:v>2.0333333333333332E-2</c:v>
                </c:pt>
                <c:pt idx="61">
                  <c:v>2.0666666666666667E-2</c:v>
                </c:pt>
                <c:pt idx="62">
                  <c:v>2.1000000000000001E-2</c:v>
                </c:pt>
                <c:pt idx="63">
                  <c:v>2.1333333333333333E-2</c:v>
                </c:pt>
                <c:pt idx="64">
                  <c:v>2.1666666666666667E-2</c:v>
                </c:pt>
                <c:pt idx="65">
                  <c:v>2.1999999999999999E-2</c:v>
                </c:pt>
                <c:pt idx="66">
                  <c:v>2.2333333333333334E-2</c:v>
                </c:pt>
                <c:pt idx="67">
                  <c:v>2.2666666666666668E-2</c:v>
                </c:pt>
                <c:pt idx="68">
                  <c:v>2.3E-2</c:v>
                </c:pt>
                <c:pt idx="69">
                  <c:v>2.3333333333333334E-2</c:v>
                </c:pt>
                <c:pt idx="70">
                  <c:v>2.3666666666666666E-2</c:v>
                </c:pt>
                <c:pt idx="71">
                  <c:v>2.4E-2</c:v>
                </c:pt>
                <c:pt idx="72">
                  <c:v>2.4333333333333332E-2</c:v>
                </c:pt>
                <c:pt idx="73">
                  <c:v>2.4666666666666667E-2</c:v>
                </c:pt>
                <c:pt idx="74">
                  <c:v>2.5000000000000001E-2</c:v>
                </c:pt>
                <c:pt idx="75">
                  <c:v>2.5333333333333333E-2</c:v>
                </c:pt>
                <c:pt idx="76">
                  <c:v>2.5666666666666667E-2</c:v>
                </c:pt>
                <c:pt idx="77">
                  <c:v>2.5999999999999999E-2</c:v>
                </c:pt>
                <c:pt idx="78">
                  <c:v>2.6333333333333334E-2</c:v>
                </c:pt>
                <c:pt idx="79">
                  <c:v>2.6666666666666668E-2</c:v>
                </c:pt>
                <c:pt idx="80">
                  <c:v>2.7E-2</c:v>
                </c:pt>
                <c:pt idx="81">
                  <c:v>2.7333333333333334E-2</c:v>
                </c:pt>
                <c:pt idx="82">
                  <c:v>2.7666666666666666E-2</c:v>
                </c:pt>
                <c:pt idx="83">
                  <c:v>2.8000000000000001E-2</c:v>
                </c:pt>
                <c:pt idx="84">
                  <c:v>2.8333333333333332E-2</c:v>
                </c:pt>
                <c:pt idx="85">
                  <c:v>2.8666666666666667E-2</c:v>
                </c:pt>
                <c:pt idx="86">
                  <c:v>2.9000000000000001E-2</c:v>
                </c:pt>
                <c:pt idx="87">
                  <c:v>2.9333333333333333E-2</c:v>
                </c:pt>
                <c:pt idx="88">
                  <c:v>2.9666666666666668E-2</c:v>
                </c:pt>
                <c:pt idx="89">
                  <c:v>0.03</c:v>
                </c:pt>
                <c:pt idx="90">
                  <c:v>3.0333333333333334E-2</c:v>
                </c:pt>
                <c:pt idx="91">
                  <c:v>3.0666666666666665E-2</c:v>
                </c:pt>
                <c:pt idx="92">
                  <c:v>3.1E-2</c:v>
                </c:pt>
                <c:pt idx="93">
                  <c:v>3.1333333333333331E-2</c:v>
                </c:pt>
                <c:pt idx="94">
                  <c:v>3.1666666666666669E-2</c:v>
                </c:pt>
                <c:pt idx="95">
                  <c:v>3.2000000000000001E-2</c:v>
                </c:pt>
                <c:pt idx="96">
                  <c:v>3.2333333333333332E-2</c:v>
                </c:pt>
                <c:pt idx="97">
                  <c:v>3.2666666666666663E-2</c:v>
                </c:pt>
                <c:pt idx="98">
                  <c:v>3.3000000000000002E-2</c:v>
                </c:pt>
                <c:pt idx="99">
                  <c:v>3.3333333333333333E-2</c:v>
                </c:pt>
                <c:pt idx="100">
                  <c:v>3.3666666666666664E-2</c:v>
                </c:pt>
                <c:pt idx="101">
                  <c:v>3.4000000000000002E-2</c:v>
                </c:pt>
                <c:pt idx="102">
                  <c:v>3.4333333333333334E-2</c:v>
                </c:pt>
                <c:pt idx="103">
                  <c:v>3.4666666666666665E-2</c:v>
                </c:pt>
                <c:pt idx="104">
                  <c:v>3.5000000000000003E-2</c:v>
                </c:pt>
                <c:pt idx="105">
                  <c:v>3.5333333333333335E-2</c:v>
                </c:pt>
                <c:pt idx="106">
                  <c:v>3.5666666666666666E-2</c:v>
                </c:pt>
                <c:pt idx="107">
                  <c:v>3.5999999999999997E-2</c:v>
                </c:pt>
                <c:pt idx="108">
                  <c:v>3.6333333333333336E-2</c:v>
                </c:pt>
                <c:pt idx="109">
                  <c:v>3.6666666666666667E-2</c:v>
                </c:pt>
                <c:pt idx="110">
                  <c:v>3.6999999999999998E-2</c:v>
                </c:pt>
                <c:pt idx="111">
                  <c:v>3.7333333333333336E-2</c:v>
                </c:pt>
                <c:pt idx="112">
                  <c:v>3.7666666666666668E-2</c:v>
                </c:pt>
                <c:pt idx="113">
                  <c:v>3.7999999999999999E-2</c:v>
                </c:pt>
                <c:pt idx="114">
                  <c:v>3.833333333333333E-2</c:v>
                </c:pt>
                <c:pt idx="115">
                  <c:v>3.8666666666666669E-2</c:v>
                </c:pt>
                <c:pt idx="116">
                  <c:v>3.9E-2</c:v>
                </c:pt>
                <c:pt idx="117">
                  <c:v>3.9333333333333331E-2</c:v>
                </c:pt>
                <c:pt idx="118">
                  <c:v>3.966666666666667E-2</c:v>
                </c:pt>
                <c:pt idx="119">
                  <c:v>0.04</c:v>
                </c:pt>
                <c:pt idx="120">
                  <c:v>4.0333333333333332E-2</c:v>
                </c:pt>
                <c:pt idx="121">
                  <c:v>4.0666666666666663E-2</c:v>
                </c:pt>
                <c:pt idx="122">
                  <c:v>4.1000000000000002E-2</c:v>
                </c:pt>
                <c:pt idx="123">
                  <c:v>4.1333333333333333E-2</c:v>
                </c:pt>
                <c:pt idx="124">
                  <c:v>4.1666666666666664E-2</c:v>
                </c:pt>
                <c:pt idx="125">
                  <c:v>4.2000000000000003E-2</c:v>
                </c:pt>
                <c:pt idx="126">
                  <c:v>4.2333333333333334E-2</c:v>
                </c:pt>
                <c:pt idx="127">
                  <c:v>4.2666666666666665E-2</c:v>
                </c:pt>
                <c:pt idx="128">
                  <c:v>4.2999999999999997E-2</c:v>
                </c:pt>
                <c:pt idx="129">
                  <c:v>4.3333333333333335E-2</c:v>
                </c:pt>
                <c:pt idx="130">
                  <c:v>4.3666666666666666E-2</c:v>
                </c:pt>
                <c:pt idx="131">
                  <c:v>4.3999999999999997E-2</c:v>
                </c:pt>
                <c:pt idx="132">
                  <c:v>4.4333333333333336E-2</c:v>
                </c:pt>
                <c:pt idx="133">
                  <c:v>4.4666666666666667E-2</c:v>
                </c:pt>
                <c:pt idx="134">
                  <c:v>4.4999999999999998E-2</c:v>
                </c:pt>
                <c:pt idx="135">
                  <c:v>4.5333333333333337E-2</c:v>
                </c:pt>
                <c:pt idx="136">
                  <c:v>4.5666666666666668E-2</c:v>
                </c:pt>
                <c:pt idx="137">
                  <c:v>4.5999999999999999E-2</c:v>
                </c:pt>
                <c:pt idx="138">
                  <c:v>4.6333333333333331E-2</c:v>
                </c:pt>
                <c:pt idx="139">
                  <c:v>4.6666666666666669E-2</c:v>
                </c:pt>
                <c:pt idx="140">
                  <c:v>4.7E-2</c:v>
                </c:pt>
                <c:pt idx="141">
                  <c:v>4.7333333333333331E-2</c:v>
                </c:pt>
                <c:pt idx="142">
                  <c:v>4.766666666666667E-2</c:v>
                </c:pt>
                <c:pt idx="143">
                  <c:v>4.8000000000000001E-2</c:v>
                </c:pt>
                <c:pt idx="144">
                  <c:v>4.8333333333333332E-2</c:v>
                </c:pt>
                <c:pt idx="145">
                  <c:v>4.8666666666666664E-2</c:v>
                </c:pt>
                <c:pt idx="146">
                  <c:v>4.9000000000000002E-2</c:v>
                </c:pt>
                <c:pt idx="147">
                  <c:v>4.9333333333333333E-2</c:v>
                </c:pt>
                <c:pt idx="148">
                  <c:v>4.9666666666666665E-2</c:v>
                </c:pt>
                <c:pt idx="149">
                  <c:v>0.05</c:v>
                </c:pt>
                <c:pt idx="150">
                  <c:v>5.0333333333333334E-2</c:v>
                </c:pt>
                <c:pt idx="151">
                  <c:v>5.0666666666666665E-2</c:v>
                </c:pt>
                <c:pt idx="152">
                  <c:v>5.0999999999999997E-2</c:v>
                </c:pt>
                <c:pt idx="153">
                  <c:v>5.1333333333333335E-2</c:v>
                </c:pt>
                <c:pt idx="154">
                  <c:v>5.1666666666666666E-2</c:v>
                </c:pt>
                <c:pt idx="155">
                  <c:v>5.1999999999999998E-2</c:v>
                </c:pt>
                <c:pt idx="156">
                  <c:v>5.2333333333333336E-2</c:v>
                </c:pt>
                <c:pt idx="157">
                  <c:v>5.2666666666666667E-2</c:v>
                </c:pt>
                <c:pt idx="158">
                  <c:v>5.2999999999999999E-2</c:v>
                </c:pt>
                <c:pt idx="159">
                  <c:v>5.3333333333333337E-2</c:v>
                </c:pt>
                <c:pt idx="160">
                  <c:v>5.3666666666666668E-2</c:v>
                </c:pt>
                <c:pt idx="161">
                  <c:v>5.3999999999999999E-2</c:v>
                </c:pt>
                <c:pt idx="162">
                  <c:v>5.4333333333333331E-2</c:v>
                </c:pt>
                <c:pt idx="163">
                  <c:v>5.4666666666666669E-2</c:v>
                </c:pt>
                <c:pt idx="164">
                  <c:v>5.5E-2</c:v>
                </c:pt>
                <c:pt idx="165">
                  <c:v>5.5333333333333332E-2</c:v>
                </c:pt>
                <c:pt idx="166">
                  <c:v>5.566666666666667E-2</c:v>
                </c:pt>
                <c:pt idx="167">
                  <c:v>5.6000000000000001E-2</c:v>
                </c:pt>
                <c:pt idx="168">
                  <c:v>5.6333333333333332E-2</c:v>
                </c:pt>
                <c:pt idx="169">
                  <c:v>5.6666666666666664E-2</c:v>
                </c:pt>
                <c:pt idx="170">
                  <c:v>5.7000000000000002E-2</c:v>
                </c:pt>
                <c:pt idx="171">
                  <c:v>5.7333333333333333E-2</c:v>
                </c:pt>
                <c:pt idx="172">
                  <c:v>5.7666666666666665E-2</c:v>
                </c:pt>
                <c:pt idx="173">
                  <c:v>5.8000000000000003E-2</c:v>
                </c:pt>
                <c:pt idx="174">
                  <c:v>5.8333333333333334E-2</c:v>
                </c:pt>
                <c:pt idx="175">
                  <c:v>5.8666666666666666E-2</c:v>
                </c:pt>
                <c:pt idx="176">
                  <c:v>5.8999999999999997E-2</c:v>
                </c:pt>
                <c:pt idx="177">
                  <c:v>5.9333333333333335E-2</c:v>
                </c:pt>
                <c:pt idx="178">
                  <c:v>5.9666666666666666E-2</c:v>
                </c:pt>
                <c:pt idx="179">
                  <c:v>0.06</c:v>
                </c:pt>
                <c:pt idx="180">
                  <c:v>6.0333333333333336E-2</c:v>
                </c:pt>
                <c:pt idx="181">
                  <c:v>6.0666666666666667E-2</c:v>
                </c:pt>
                <c:pt idx="182">
                  <c:v>6.0999999999999999E-2</c:v>
                </c:pt>
                <c:pt idx="183">
                  <c:v>6.133333333333333E-2</c:v>
                </c:pt>
                <c:pt idx="184">
                  <c:v>6.1666666666666668E-2</c:v>
                </c:pt>
                <c:pt idx="185">
                  <c:v>6.2E-2</c:v>
                </c:pt>
                <c:pt idx="186">
                  <c:v>6.2333333333333331E-2</c:v>
                </c:pt>
                <c:pt idx="187">
                  <c:v>6.2666666666666662E-2</c:v>
                </c:pt>
                <c:pt idx="188">
                  <c:v>6.3E-2</c:v>
                </c:pt>
                <c:pt idx="189">
                  <c:v>6.3333333333333339E-2</c:v>
                </c:pt>
                <c:pt idx="190">
                  <c:v>6.3666666666666663E-2</c:v>
                </c:pt>
                <c:pt idx="191">
                  <c:v>6.4000000000000001E-2</c:v>
                </c:pt>
                <c:pt idx="192">
                  <c:v>6.433333333333334E-2</c:v>
                </c:pt>
                <c:pt idx="193">
                  <c:v>6.4666666666666664E-2</c:v>
                </c:pt>
                <c:pt idx="194">
                  <c:v>6.5000000000000002E-2</c:v>
                </c:pt>
                <c:pt idx="195">
                  <c:v>6.5333333333333327E-2</c:v>
                </c:pt>
                <c:pt idx="196">
                  <c:v>6.5666666666666665E-2</c:v>
                </c:pt>
                <c:pt idx="197">
                  <c:v>6.6000000000000003E-2</c:v>
                </c:pt>
                <c:pt idx="198">
                  <c:v>6.6333333333333327E-2</c:v>
                </c:pt>
                <c:pt idx="199">
                  <c:v>6.6666666666666666E-2</c:v>
                </c:pt>
                <c:pt idx="200">
                  <c:v>6.7000000000000004E-2</c:v>
                </c:pt>
                <c:pt idx="201">
                  <c:v>6.7333333333333328E-2</c:v>
                </c:pt>
                <c:pt idx="202">
                  <c:v>6.7666666666666667E-2</c:v>
                </c:pt>
                <c:pt idx="203">
                  <c:v>6.8000000000000005E-2</c:v>
                </c:pt>
                <c:pt idx="204">
                  <c:v>6.8333333333333329E-2</c:v>
                </c:pt>
                <c:pt idx="205">
                  <c:v>6.8666666666666668E-2</c:v>
                </c:pt>
                <c:pt idx="206">
                  <c:v>6.9000000000000006E-2</c:v>
                </c:pt>
                <c:pt idx="207">
                  <c:v>6.933333333333333E-2</c:v>
                </c:pt>
                <c:pt idx="208">
                  <c:v>6.9666666666666668E-2</c:v>
                </c:pt>
                <c:pt idx="209">
                  <c:v>7.0000000000000007E-2</c:v>
                </c:pt>
                <c:pt idx="210">
                  <c:v>7.0333333333333331E-2</c:v>
                </c:pt>
                <c:pt idx="211">
                  <c:v>7.0666666666666669E-2</c:v>
                </c:pt>
                <c:pt idx="212">
                  <c:v>7.0999999999999994E-2</c:v>
                </c:pt>
                <c:pt idx="213">
                  <c:v>7.1333333333333332E-2</c:v>
                </c:pt>
                <c:pt idx="214">
                  <c:v>7.166666666666667E-2</c:v>
                </c:pt>
                <c:pt idx="215">
                  <c:v>7.1999999999999995E-2</c:v>
                </c:pt>
                <c:pt idx="216">
                  <c:v>7.2333333333333333E-2</c:v>
                </c:pt>
                <c:pt idx="217">
                  <c:v>7.2666666666666671E-2</c:v>
                </c:pt>
                <c:pt idx="218">
                  <c:v>7.2999999999999995E-2</c:v>
                </c:pt>
                <c:pt idx="219">
                  <c:v>7.3333333333333334E-2</c:v>
                </c:pt>
                <c:pt idx="220">
                  <c:v>7.3666666666666672E-2</c:v>
                </c:pt>
                <c:pt idx="221">
                  <c:v>7.3999999999999996E-2</c:v>
                </c:pt>
                <c:pt idx="222">
                  <c:v>7.4333333333333335E-2</c:v>
                </c:pt>
                <c:pt idx="223">
                  <c:v>7.4666666666666673E-2</c:v>
                </c:pt>
                <c:pt idx="224">
                  <c:v>7.4999999999999997E-2</c:v>
                </c:pt>
                <c:pt idx="225">
                  <c:v>7.5333333333333335E-2</c:v>
                </c:pt>
                <c:pt idx="226">
                  <c:v>7.566666666666666E-2</c:v>
                </c:pt>
                <c:pt idx="227">
                  <c:v>7.5999999999999998E-2</c:v>
                </c:pt>
                <c:pt idx="228">
                  <c:v>7.6333333333333336E-2</c:v>
                </c:pt>
                <c:pt idx="229">
                  <c:v>7.6666666666666661E-2</c:v>
                </c:pt>
                <c:pt idx="230">
                  <c:v>7.6999999999999999E-2</c:v>
                </c:pt>
                <c:pt idx="231">
                  <c:v>7.7333333333333337E-2</c:v>
                </c:pt>
                <c:pt idx="232">
                  <c:v>7.7666666666666662E-2</c:v>
                </c:pt>
                <c:pt idx="233">
                  <c:v>7.8E-2</c:v>
                </c:pt>
                <c:pt idx="234">
                  <c:v>7.8333333333333338E-2</c:v>
                </c:pt>
                <c:pt idx="235">
                  <c:v>7.8666666666666663E-2</c:v>
                </c:pt>
                <c:pt idx="236">
                  <c:v>7.9000000000000001E-2</c:v>
                </c:pt>
                <c:pt idx="237">
                  <c:v>7.9333333333333339E-2</c:v>
                </c:pt>
                <c:pt idx="238">
                  <c:v>7.9666666666666663E-2</c:v>
                </c:pt>
                <c:pt idx="239">
                  <c:v>0.08</c:v>
                </c:pt>
                <c:pt idx="240">
                  <c:v>8.033333333333334E-2</c:v>
                </c:pt>
                <c:pt idx="241">
                  <c:v>8.0666666666666664E-2</c:v>
                </c:pt>
                <c:pt idx="242">
                  <c:v>8.1000000000000003E-2</c:v>
                </c:pt>
                <c:pt idx="243">
                  <c:v>8.1333333333333327E-2</c:v>
                </c:pt>
                <c:pt idx="244">
                  <c:v>8.1666666666666665E-2</c:v>
                </c:pt>
                <c:pt idx="245">
                  <c:v>8.2000000000000003E-2</c:v>
                </c:pt>
                <c:pt idx="246">
                  <c:v>8.2333333333333328E-2</c:v>
                </c:pt>
                <c:pt idx="247">
                  <c:v>8.2666666666666666E-2</c:v>
                </c:pt>
                <c:pt idx="248">
                  <c:v>8.3000000000000004E-2</c:v>
                </c:pt>
                <c:pt idx="249">
                  <c:v>8.3333333333333329E-2</c:v>
                </c:pt>
                <c:pt idx="250">
                  <c:v>8.3666666666666667E-2</c:v>
                </c:pt>
                <c:pt idx="251">
                  <c:v>8.4000000000000005E-2</c:v>
                </c:pt>
                <c:pt idx="252">
                  <c:v>8.433333333333333E-2</c:v>
                </c:pt>
                <c:pt idx="253">
                  <c:v>8.4666666666666668E-2</c:v>
                </c:pt>
                <c:pt idx="254">
                  <c:v>8.5000000000000006E-2</c:v>
                </c:pt>
                <c:pt idx="255">
                  <c:v>8.533333333333333E-2</c:v>
                </c:pt>
                <c:pt idx="256">
                  <c:v>8.5666666666666669E-2</c:v>
                </c:pt>
                <c:pt idx="257">
                  <c:v>8.5999999999999993E-2</c:v>
                </c:pt>
                <c:pt idx="258">
                  <c:v>8.6333333333333331E-2</c:v>
                </c:pt>
                <c:pt idx="259">
                  <c:v>8.666666666666667E-2</c:v>
                </c:pt>
                <c:pt idx="260">
                  <c:v>8.6999999999999994E-2</c:v>
                </c:pt>
                <c:pt idx="261">
                  <c:v>8.7333333333333332E-2</c:v>
                </c:pt>
                <c:pt idx="262">
                  <c:v>8.7666666666666671E-2</c:v>
                </c:pt>
                <c:pt idx="263">
                  <c:v>8.7999999999999995E-2</c:v>
                </c:pt>
                <c:pt idx="264">
                  <c:v>8.8333333333333333E-2</c:v>
                </c:pt>
                <c:pt idx="265">
                  <c:v>8.8666666666666671E-2</c:v>
                </c:pt>
                <c:pt idx="266">
                  <c:v>8.8999999999999996E-2</c:v>
                </c:pt>
                <c:pt idx="267">
                  <c:v>8.9333333333333334E-2</c:v>
                </c:pt>
                <c:pt idx="268">
                  <c:v>8.9666666666666672E-2</c:v>
                </c:pt>
                <c:pt idx="269">
                  <c:v>0.09</c:v>
                </c:pt>
                <c:pt idx="270">
                  <c:v>9.0333333333333335E-2</c:v>
                </c:pt>
                <c:pt idx="271">
                  <c:v>9.0666666666666673E-2</c:v>
                </c:pt>
                <c:pt idx="272">
                  <c:v>9.0999999999999998E-2</c:v>
                </c:pt>
                <c:pt idx="273">
                  <c:v>9.1333333333333336E-2</c:v>
                </c:pt>
                <c:pt idx="274">
                  <c:v>9.166666666666666E-2</c:v>
                </c:pt>
                <c:pt idx="275">
                  <c:v>9.1999999999999998E-2</c:v>
                </c:pt>
                <c:pt idx="276">
                  <c:v>9.2333333333333337E-2</c:v>
                </c:pt>
                <c:pt idx="277">
                  <c:v>9.2666666666666661E-2</c:v>
                </c:pt>
                <c:pt idx="278">
                  <c:v>9.2999999999999999E-2</c:v>
                </c:pt>
                <c:pt idx="279">
                  <c:v>9.3333333333333338E-2</c:v>
                </c:pt>
                <c:pt idx="280">
                  <c:v>9.3666666666666662E-2</c:v>
                </c:pt>
                <c:pt idx="281">
                  <c:v>9.4E-2</c:v>
                </c:pt>
                <c:pt idx="282">
                  <c:v>9.4333333333333338E-2</c:v>
                </c:pt>
                <c:pt idx="283">
                  <c:v>9.4666666666666663E-2</c:v>
                </c:pt>
                <c:pt idx="284">
                  <c:v>9.5000000000000001E-2</c:v>
                </c:pt>
                <c:pt idx="285">
                  <c:v>9.5333333333333339E-2</c:v>
                </c:pt>
                <c:pt idx="286">
                  <c:v>9.5666666666666664E-2</c:v>
                </c:pt>
                <c:pt idx="287">
                  <c:v>9.6000000000000002E-2</c:v>
                </c:pt>
                <c:pt idx="288">
                  <c:v>9.633333333333334E-2</c:v>
                </c:pt>
                <c:pt idx="289">
                  <c:v>9.6666666666666665E-2</c:v>
                </c:pt>
                <c:pt idx="290">
                  <c:v>9.7000000000000003E-2</c:v>
                </c:pt>
                <c:pt idx="291">
                  <c:v>9.7333333333333327E-2</c:v>
                </c:pt>
                <c:pt idx="292">
                  <c:v>9.7666666666666666E-2</c:v>
                </c:pt>
                <c:pt idx="293">
                  <c:v>9.8000000000000004E-2</c:v>
                </c:pt>
                <c:pt idx="294">
                  <c:v>9.8333333333333328E-2</c:v>
                </c:pt>
                <c:pt idx="295">
                  <c:v>9.8666666666666666E-2</c:v>
                </c:pt>
                <c:pt idx="296">
                  <c:v>9.9000000000000005E-2</c:v>
                </c:pt>
                <c:pt idx="297">
                  <c:v>9.9333333333333329E-2</c:v>
                </c:pt>
                <c:pt idx="298">
                  <c:v>9.9666666666666667E-2</c:v>
                </c:pt>
                <c:pt idx="299">
                  <c:v>0.1</c:v>
                </c:pt>
                <c:pt idx="300">
                  <c:v>0.10033333333333333</c:v>
                </c:pt>
                <c:pt idx="301">
                  <c:v>0.10066666666666667</c:v>
                </c:pt>
                <c:pt idx="302">
                  <c:v>0.10100000000000001</c:v>
                </c:pt>
                <c:pt idx="303">
                  <c:v>0.10133333333333333</c:v>
                </c:pt>
                <c:pt idx="304">
                  <c:v>0.10166666666666667</c:v>
                </c:pt>
                <c:pt idx="305">
                  <c:v>0.10199999999999999</c:v>
                </c:pt>
                <c:pt idx="306">
                  <c:v>0.10233333333333333</c:v>
                </c:pt>
                <c:pt idx="307">
                  <c:v>0.10266666666666667</c:v>
                </c:pt>
                <c:pt idx="308">
                  <c:v>0.10299999999999999</c:v>
                </c:pt>
                <c:pt idx="309">
                  <c:v>0.10333333333333333</c:v>
                </c:pt>
                <c:pt idx="310">
                  <c:v>0.10366666666666667</c:v>
                </c:pt>
                <c:pt idx="311">
                  <c:v>0.104</c:v>
                </c:pt>
                <c:pt idx="312">
                  <c:v>0.10433333333333333</c:v>
                </c:pt>
                <c:pt idx="313">
                  <c:v>0.10466666666666667</c:v>
                </c:pt>
                <c:pt idx="314">
                  <c:v>0.105</c:v>
                </c:pt>
                <c:pt idx="315">
                  <c:v>0.10533333333333333</c:v>
                </c:pt>
                <c:pt idx="316">
                  <c:v>0.10566666666666667</c:v>
                </c:pt>
                <c:pt idx="317">
                  <c:v>0.106</c:v>
                </c:pt>
                <c:pt idx="318">
                  <c:v>0.10633333333333334</c:v>
                </c:pt>
                <c:pt idx="319">
                  <c:v>0.10666666666666667</c:v>
                </c:pt>
                <c:pt idx="320">
                  <c:v>0.107</c:v>
                </c:pt>
                <c:pt idx="321">
                  <c:v>0.10733333333333334</c:v>
                </c:pt>
                <c:pt idx="322">
                  <c:v>0.10766666666666666</c:v>
                </c:pt>
                <c:pt idx="323">
                  <c:v>0.108</c:v>
                </c:pt>
                <c:pt idx="324">
                  <c:v>0.10833333333333334</c:v>
                </c:pt>
                <c:pt idx="325">
                  <c:v>0.10866666666666666</c:v>
                </c:pt>
                <c:pt idx="326">
                  <c:v>0.109</c:v>
                </c:pt>
                <c:pt idx="327">
                  <c:v>0.10933333333333334</c:v>
                </c:pt>
                <c:pt idx="328">
                  <c:v>0.10966666666666666</c:v>
                </c:pt>
                <c:pt idx="329">
                  <c:v>0.11</c:v>
                </c:pt>
                <c:pt idx="330">
                  <c:v>0.11033333333333334</c:v>
                </c:pt>
                <c:pt idx="331">
                  <c:v>0.11066666666666666</c:v>
                </c:pt>
                <c:pt idx="332">
                  <c:v>0.111</c:v>
                </c:pt>
                <c:pt idx="333">
                  <c:v>0.11133333333333334</c:v>
                </c:pt>
                <c:pt idx="334">
                  <c:v>0.11166666666666666</c:v>
                </c:pt>
                <c:pt idx="335">
                  <c:v>0.112</c:v>
                </c:pt>
                <c:pt idx="336">
                  <c:v>0.11233333333333333</c:v>
                </c:pt>
                <c:pt idx="337">
                  <c:v>0.11266666666666666</c:v>
                </c:pt>
                <c:pt idx="338">
                  <c:v>0.113</c:v>
                </c:pt>
                <c:pt idx="339">
                  <c:v>0.11333333333333333</c:v>
                </c:pt>
                <c:pt idx="340">
                  <c:v>0.11366666666666667</c:v>
                </c:pt>
                <c:pt idx="341">
                  <c:v>0.114</c:v>
                </c:pt>
                <c:pt idx="342">
                  <c:v>0.11433333333333333</c:v>
                </c:pt>
                <c:pt idx="343">
                  <c:v>0.11466666666666667</c:v>
                </c:pt>
                <c:pt idx="344">
                  <c:v>0.115</c:v>
                </c:pt>
                <c:pt idx="345">
                  <c:v>0.11533333333333333</c:v>
                </c:pt>
                <c:pt idx="346">
                  <c:v>0.11566666666666667</c:v>
                </c:pt>
                <c:pt idx="347">
                  <c:v>0.11600000000000001</c:v>
                </c:pt>
                <c:pt idx="348">
                  <c:v>0.11633333333333333</c:v>
                </c:pt>
                <c:pt idx="349">
                  <c:v>0.11666666666666667</c:v>
                </c:pt>
                <c:pt idx="350">
                  <c:v>0.11700000000000001</c:v>
                </c:pt>
                <c:pt idx="351">
                  <c:v>0.11733333333333333</c:v>
                </c:pt>
                <c:pt idx="352">
                  <c:v>0.11766666666666667</c:v>
                </c:pt>
                <c:pt idx="353">
                  <c:v>0.11799999999999999</c:v>
                </c:pt>
                <c:pt idx="354">
                  <c:v>0.11833333333333333</c:v>
                </c:pt>
                <c:pt idx="355">
                  <c:v>0.11866666666666667</c:v>
                </c:pt>
                <c:pt idx="356">
                  <c:v>0.11899999999999999</c:v>
                </c:pt>
                <c:pt idx="357">
                  <c:v>0.11933333333333333</c:v>
                </c:pt>
                <c:pt idx="358">
                  <c:v>0.11966666666666667</c:v>
                </c:pt>
                <c:pt idx="359">
                  <c:v>0.12</c:v>
                </c:pt>
                <c:pt idx="360">
                  <c:v>0.12033333333333333</c:v>
                </c:pt>
                <c:pt idx="361">
                  <c:v>0.12066666666666667</c:v>
                </c:pt>
                <c:pt idx="362">
                  <c:v>0.121</c:v>
                </c:pt>
                <c:pt idx="363">
                  <c:v>0.12133333333333333</c:v>
                </c:pt>
                <c:pt idx="364">
                  <c:v>0.12166666666666667</c:v>
                </c:pt>
                <c:pt idx="365">
                  <c:v>0.122</c:v>
                </c:pt>
                <c:pt idx="366">
                  <c:v>0.12233333333333334</c:v>
                </c:pt>
                <c:pt idx="367">
                  <c:v>0.12266666666666666</c:v>
                </c:pt>
                <c:pt idx="368">
                  <c:v>0.123</c:v>
                </c:pt>
                <c:pt idx="369">
                  <c:v>0.12333333333333334</c:v>
                </c:pt>
                <c:pt idx="370">
                  <c:v>0.12366666666666666</c:v>
                </c:pt>
                <c:pt idx="371">
                  <c:v>0.124</c:v>
                </c:pt>
                <c:pt idx="372">
                  <c:v>0.12433333333333334</c:v>
                </c:pt>
                <c:pt idx="373">
                  <c:v>0.12466666666666666</c:v>
                </c:pt>
                <c:pt idx="374">
                  <c:v>0.125</c:v>
                </c:pt>
                <c:pt idx="375">
                  <c:v>0.12533333333333332</c:v>
                </c:pt>
                <c:pt idx="376">
                  <c:v>0.12566666666666668</c:v>
                </c:pt>
                <c:pt idx="377">
                  <c:v>0.126</c:v>
                </c:pt>
                <c:pt idx="378">
                  <c:v>0.12633333333333333</c:v>
                </c:pt>
                <c:pt idx="379">
                  <c:v>0.12666666666666668</c:v>
                </c:pt>
                <c:pt idx="380">
                  <c:v>0.127</c:v>
                </c:pt>
                <c:pt idx="381">
                  <c:v>0.12733333333333333</c:v>
                </c:pt>
                <c:pt idx="382">
                  <c:v>0.12766666666666668</c:v>
                </c:pt>
                <c:pt idx="383">
                  <c:v>0.128</c:v>
                </c:pt>
                <c:pt idx="384">
                  <c:v>0.12833333333333333</c:v>
                </c:pt>
                <c:pt idx="385">
                  <c:v>0.12866666666666668</c:v>
                </c:pt>
                <c:pt idx="386">
                  <c:v>0.129</c:v>
                </c:pt>
                <c:pt idx="387">
                  <c:v>0.12933333333333333</c:v>
                </c:pt>
                <c:pt idx="388">
                  <c:v>0.12966666666666668</c:v>
                </c:pt>
                <c:pt idx="389">
                  <c:v>0.13</c:v>
                </c:pt>
                <c:pt idx="390">
                  <c:v>0.13033333333333333</c:v>
                </c:pt>
                <c:pt idx="391">
                  <c:v>0.13066666666666665</c:v>
                </c:pt>
                <c:pt idx="392">
                  <c:v>0.13100000000000001</c:v>
                </c:pt>
                <c:pt idx="393">
                  <c:v>0.13133333333333333</c:v>
                </c:pt>
                <c:pt idx="394">
                  <c:v>0.13166666666666665</c:v>
                </c:pt>
                <c:pt idx="395">
                  <c:v>0.13200000000000001</c:v>
                </c:pt>
                <c:pt idx="396">
                  <c:v>0.13233333333333333</c:v>
                </c:pt>
                <c:pt idx="397">
                  <c:v>0.13266666666666665</c:v>
                </c:pt>
                <c:pt idx="398">
                  <c:v>0.13300000000000001</c:v>
                </c:pt>
                <c:pt idx="399">
                  <c:v>0.13333333333333333</c:v>
                </c:pt>
                <c:pt idx="400">
                  <c:v>0.13366666666666666</c:v>
                </c:pt>
                <c:pt idx="401">
                  <c:v>0.13400000000000001</c:v>
                </c:pt>
                <c:pt idx="402">
                  <c:v>0.13433333333333333</c:v>
                </c:pt>
                <c:pt idx="403">
                  <c:v>0.13466666666666666</c:v>
                </c:pt>
                <c:pt idx="404">
                  <c:v>0.13500000000000001</c:v>
                </c:pt>
                <c:pt idx="405">
                  <c:v>0.13533333333333333</c:v>
                </c:pt>
                <c:pt idx="406">
                  <c:v>0.13566666666666666</c:v>
                </c:pt>
                <c:pt idx="407">
                  <c:v>0.13600000000000001</c:v>
                </c:pt>
                <c:pt idx="408">
                  <c:v>0.13633333333333333</c:v>
                </c:pt>
                <c:pt idx="409">
                  <c:v>0.13666666666666666</c:v>
                </c:pt>
                <c:pt idx="410">
                  <c:v>0.13700000000000001</c:v>
                </c:pt>
                <c:pt idx="411">
                  <c:v>0.13733333333333334</c:v>
                </c:pt>
                <c:pt idx="412">
                  <c:v>0.13766666666666666</c:v>
                </c:pt>
                <c:pt idx="413">
                  <c:v>0.13800000000000001</c:v>
                </c:pt>
                <c:pt idx="414">
                  <c:v>0.13833333333333334</c:v>
                </c:pt>
                <c:pt idx="415">
                  <c:v>0.13866666666666666</c:v>
                </c:pt>
                <c:pt idx="416">
                  <c:v>0.13900000000000001</c:v>
                </c:pt>
                <c:pt idx="417">
                  <c:v>0.13933333333333334</c:v>
                </c:pt>
                <c:pt idx="418">
                  <c:v>0.13966666666666666</c:v>
                </c:pt>
                <c:pt idx="419">
                  <c:v>0.14000000000000001</c:v>
                </c:pt>
                <c:pt idx="420">
                  <c:v>0.14033333333333334</c:v>
                </c:pt>
                <c:pt idx="421">
                  <c:v>0.14066666666666666</c:v>
                </c:pt>
                <c:pt idx="422">
                  <c:v>0.14099999999999999</c:v>
                </c:pt>
                <c:pt idx="423">
                  <c:v>0.14133333333333334</c:v>
                </c:pt>
                <c:pt idx="424">
                  <c:v>0.14166666666666666</c:v>
                </c:pt>
                <c:pt idx="425">
                  <c:v>0.14199999999999999</c:v>
                </c:pt>
                <c:pt idx="426">
                  <c:v>0.14233333333333334</c:v>
                </c:pt>
                <c:pt idx="427">
                  <c:v>0.14266666666666666</c:v>
                </c:pt>
                <c:pt idx="428">
                  <c:v>0.14299999999999999</c:v>
                </c:pt>
                <c:pt idx="429">
                  <c:v>0.14333333333333334</c:v>
                </c:pt>
                <c:pt idx="430">
                  <c:v>0.14366666666666666</c:v>
                </c:pt>
                <c:pt idx="431">
                  <c:v>0.14399999999999999</c:v>
                </c:pt>
                <c:pt idx="432">
                  <c:v>0.14433333333333334</c:v>
                </c:pt>
                <c:pt idx="433">
                  <c:v>0.14466666666666667</c:v>
                </c:pt>
                <c:pt idx="434">
                  <c:v>0.14499999999999999</c:v>
                </c:pt>
                <c:pt idx="435">
                  <c:v>0.14533333333333334</c:v>
                </c:pt>
                <c:pt idx="436">
                  <c:v>0.14566666666666667</c:v>
                </c:pt>
                <c:pt idx="437">
                  <c:v>0.14599999999999999</c:v>
                </c:pt>
                <c:pt idx="438">
                  <c:v>0.14633333333333334</c:v>
                </c:pt>
                <c:pt idx="439">
                  <c:v>0.14666666666666667</c:v>
                </c:pt>
                <c:pt idx="440">
                  <c:v>0.14699999999999999</c:v>
                </c:pt>
                <c:pt idx="441">
                  <c:v>0.14733333333333334</c:v>
                </c:pt>
                <c:pt idx="442">
                  <c:v>0.14766666666666667</c:v>
                </c:pt>
                <c:pt idx="443">
                  <c:v>0.14799999999999999</c:v>
                </c:pt>
                <c:pt idx="444">
                  <c:v>0.14833333333333334</c:v>
                </c:pt>
                <c:pt idx="445">
                  <c:v>0.14866666666666667</c:v>
                </c:pt>
                <c:pt idx="446">
                  <c:v>0.14899999999999999</c:v>
                </c:pt>
                <c:pt idx="447">
                  <c:v>0.14933333333333335</c:v>
                </c:pt>
                <c:pt idx="448">
                  <c:v>0.14966666666666667</c:v>
                </c:pt>
                <c:pt idx="449">
                  <c:v>0.15</c:v>
                </c:pt>
                <c:pt idx="450">
                  <c:v>0.15033333333333335</c:v>
                </c:pt>
                <c:pt idx="451">
                  <c:v>0.15066666666666667</c:v>
                </c:pt>
                <c:pt idx="452">
                  <c:v>0.151</c:v>
                </c:pt>
                <c:pt idx="453">
                  <c:v>0.15133333333333332</c:v>
                </c:pt>
                <c:pt idx="454">
                  <c:v>0.15166666666666667</c:v>
                </c:pt>
                <c:pt idx="455">
                  <c:v>0.152</c:v>
                </c:pt>
                <c:pt idx="456">
                  <c:v>0.15233333333333332</c:v>
                </c:pt>
                <c:pt idx="457">
                  <c:v>0.15266666666666667</c:v>
                </c:pt>
                <c:pt idx="458">
                  <c:v>0.153</c:v>
                </c:pt>
                <c:pt idx="459">
                  <c:v>0.15333333333333332</c:v>
                </c:pt>
                <c:pt idx="460">
                  <c:v>0.15366666666666667</c:v>
                </c:pt>
                <c:pt idx="461">
                  <c:v>0.154</c:v>
                </c:pt>
                <c:pt idx="462">
                  <c:v>0.15433333333333332</c:v>
                </c:pt>
                <c:pt idx="463">
                  <c:v>0.15466666666666667</c:v>
                </c:pt>
                <c:pt idx="464">
                  <c:v>0.155</c:v>
                </c:pt>
                <c:pt idx="465">
                  <c:v>0.15533333333333332</c:v>
                </c:pt>
                <c:pt idx="466">
                  <c:v>0.15566666666666668</c:v>
                </c:pt>
                <c:pt idx="467">
                  <c:v>0.156</c:v>
                </c:pt>
                <c:pt idx="468">
                  <c:v>0.15633333333333332</c:v>
                </c:pt>
                <c:pt idx="469">
                  <c:v>0.15666666666666668</c:v>
                </c:pt>
                <c:pt idx="470">
                  <c:v>0.157</c:v>
                </c:pt>
                <c:pt idx="471">
                  <c:v>0.15733333333333333</c:v>
                </c:pt>
                <c:pt idx="472">
                  <c:v>0.15766666666666668</c:v>
                </c:pt>
                <c:pt idx="473">
                  <c:v>0.158</c:v>
                </c:pt>
                <c:pt idx="474">
                  <c:v>0.15833333333333333</c:v>
                </c:pt>
                <c:pt idx="475">
                  <c:v>0.15866666666666668</c:v>
                </c:pt>
                <c:pt idx="476">
                  <c:v>0.159</c:v>
                </c:pt>
                <c:pt idx="477">
                  <c:v>0.15933333333333333</c:v>
                </c:pt>
                <c:pt idx="478">
                  <c:v>0.15966666666666668</c:v>
                </c:pt>
                <c:pt idx="479">
                  <c:v>0.16</c:v>
                </c:pt>
                <c:pt idx="480">
                  <c:v>0.16033333333333333</c:v>
                </c:pt>
                <c:pt idx="481">
                  <c:v>0.16066666666666668</c:v>
                </c:pt>
                <c:pt idx="482">
                  <c:v>0.161</c:v>
                </c:pt>
                <c:pt idx="483">
                  <c:v>0.16133333333333333</c:v>
                </c:pt>
                <c:pt idx="484">
                  <c:v>0.16166666666666665</c:v>
                </c:pt>
                <c:pt idx="485">
                  <c:v>0.16200000000000001</c:v>
                </c:pt>
                <c:pt idx="486">
                  <c:v>0.16233333333333333</c:v>
                </c:pt>
                <c:pt idx="487">
                  <c:v>0.16266666666666665</c:v>
                </c:pt>
                <c:pt idx="488">
                  <c:v>0.16300000000000001</c:v>
                </c:pt>
                <c:pt idx="489">
                  <c:v>0.16333333333333333</c:v>
                </c:pt>
                <c:pt idx="490">
                  <c:v>0.16366666666666665</c:v>
                </c:pt>
                <c:pt idx="491">
                  <c:v>0.16400000000000001</c:v>
                </c:pt>
                <c:pt idx="492">
                  <c:v>0.16433333333333333</c:v>
                </c:pt>
                <c:pt idx="493">
                  <c:v>0.16466666666666666</c:v>
                </c:pt>
                <c:pt idx="494">
                  <c:v>0.16500000000000001</c:v>
                </c:pt>
                <c:pt idx="495">
                  <c:v>0.16533333333333333</c:v>
                </c:pt>
                <c:pt idx="496">
                  <c:v>0.16566666666666666</c:v>
                </c:pt>
                <c:pt idx="497">
                  <c:v>0.16600000000000001</c:v>
                </c:pt>
                <c:pt idx="498">
                  <c:v>0.16633333333333333</c:v>
                </c:pt>
                <c:pt idx="499">
                  <c:v>0.16666666666666666</c:v>
                </c:pt>
                <c:pt idx="500">
                  <c:v>0.16700000000000001</c:v>
                </c:pt>
                <c:pt idx="501">
                  <c:v>0.16733333333333333</c:v>
                </c:pt>
                <c:pt idx="502">
                  <c:v>0.16766666666666666</c:v>
                </c:pt>
                <c:pt idx="503">
                  <c:v>0.16800000000000001</c:v>
                </c:pt>
                <c:pt idx="504">
                  <c:v>0.16833333333333333</c:v>
                </c:pt>
                <c:pt idx="505">
                  <c:v>0.16866666666666666</c:v>
                </c:pt>
                <c:pt idx="506">
                  <c:v>0.16900000000000001</c:v>
                </c:pt>
                <c:pt idx="507">
                  <c:v>0.16933333333333334</c:v>
                </c:pt>
                <c:pt idx="508">
                  <c:v>0.16966666666666666</c:v>
                </c:pt>
                <c:pt idx="509">
                  <c:v>0.17</c:v>
                </c:pt>
                <c:pt idx="510">
                  <c:v>0.17033333333333334</c:v>
                </c:pt>
                <c:pt idx="511">
                  <c:v>0.17066666666666666</c:v>
                </c:pt>
                <c:pt idx="512">
                  <c:v>0.17100000000000001</c:v>
                </c:pt>
                <c:pt idx="513">
                  <c:v>0.17133333333333334</c:v>
                </c:pt>
                <c:pt idx="514">
                  <c:v>0.17166666666666666</c:v>
                </c:pt>
                <c:pt idx="515">
                  <c:v>0.17199999999999999</c:v>
                </c:pt>
                <c:pt idx="516">
                  <c:v>0.17233333333333334</c:v>
                </c:pt>
                <c:pt idx="517">
                  <c:v>0.17266666666666666</c:v>
                </c:pt>
                <c:pt idx="518">
                  <c:v>0.17299999999999999</c:v>
                </c:pt>
                <c:pt idx="519">
                  <c:v>0.17333333333333334</c:v>
                </c:pt>
                <c:pt idx="520">
                  <c:v>0.17366666666666666</c:v>
                </c:pt>
                <c:pt idx="521">
                  <c:v>0.17399999999999999</c:v>
                </c:pt>
                <c:pt idx="522">
                  <c:v>0.17433333333333334</c:v>
                </c:pt>
                <c:pt idx="523">
                  <c:v>0.17466666666666666</c:v>
                </c:pt>
                <c:pt idx="524">
                  <c:v>0.17499999999999999</c:v>
                </c:pt>
                <c:pt idx="525">
                  <c:v>0.17533333333333334</c:v>
                </c:pt>
                <c:pt idx="526">
                  <c:v>0.17566666666666667</c:v>
                </c:pt>
                <c:pt idx="527">
                  <c:v>0.17599999999999999</c:v>
                </c:pt>
                <c:pt idx="528">
                  <c:v>0.17633333333333334</c:v>
                </c:pt>
                <c:pt idx="529">
                  <c:v>0.17666666666666667</c:v>
                </c:pt>
                <c:pt idx="530">
                  <c:v>0.17699999999999999</c:v>
                </c:pt>
                <c:pt idx="531">
                  <c:v>0.17733333333333334</c:v>
                </c:pt>
                <c:pt idx="532">
                  <c:v>0.17766666666666667</c:v>
                </c:pt>
                <c:pt idx="533">
                  <c:v>0.17799999999999999</c:v>
                </c:pt>
                <c:pt idx="534">
                  <c:v>0.17833333333333334</c:v>
                </c:pt>
                <c:pt idx="535">
                  <c:v>0.17866666666666667</c:v>
                </c:pt>
                <c:pt idx="536">
                  <c:v>0.17899999999999999</c:v>
                </c:pt>
                <c:pt idx="537">
                  <c:v>0.17933333333333334</c:v>
                </c:pt>
                <c:pt idx="538">
                  <c:v>0.17966666666666667</c:v>
                </c:pt>
                <c:pt idx="539">
                  <c:v>0.18</c:v>
                </c:pt>
                <c:pt idx="540">
                  <c:v>0.18033333333333335</c:v>
                </c:pt>
                <c:pt idx="541">
                  <c:v>0.18066666666666667</c:v>
                </c:pt>
                <c:pt idx="542">
                  <c:v>0.18099999999999999</c:v>
                </c:pt>
                <c:pt idx="543">
                  <c:v>0.18133333333333335</c:v>
                </c:pt>
                <c:pt idx="544">
                  <c:v>0.18166666666666667</c:v>
                </c:pt>
                <c:pt idx="545">
                  <c:v>0.182</c:v>
                </c:pt>
                <c:pt idx="546">
                  <c:v>0.18233333333333332</c:v>
                </c:pt>
                <c:pt idx="547">
                  <c:v>0.18266666666666667</c:v>
                </c:pt>
                <c:pt idx="548">
                  <c:v>0.183</c:v>
                </c:pt>
                <c:pt idx="549">
                  <c:v>0.18333333333333332</c:v>
                </c:pt>
                <c:pt idx="550">
                  <c:v>0.18366666666666667</c:v>
                </c:pt>
                <c:pt idx="551">
                  <c:v>0.184</c:v>
                </c:pt>
                <c:pt idx="552">
                  <c:v>0.18433333333333332</c:v>
                </c:pt>
                <c:pt idx="553">
                  <c:v>0.18466666666666667</c:v>
                </c:pt>
                <c:pt idx="554">
                  <c:v>0.185</c:v>
                </c:pt>
                <c:pt idx="555">
                  <c:v>0.18533333333333332</c:v>
                </c:pt>
                <c:pt idx="556">
                  <c:v>0.18566666666666667</c:v>
                </c:pt>
                <c:pt idx="557">
                  <c:v>0.186</c:v>
                </c:pt>
                <c:pt idx="558">
                  <c:v>0.18633333333333332</c:v>
                </c:pt>
                <c:pt idx="559">
                  <c:v>0.18666666666666668</c:v>
                </c:pt>
                <c:pt idx="560">
                  <c:v>0.187</c:v>
                </c:pt>
                <c:pt idx="561">
                  <c:v>0.18733333333333332</c:v>
                </c:pt>
                <c:pt idx="562">
                  <c:v>0.18766666666666668</c:v>
                </c:pt>
                <c:pt idx="563">
                  <c:v>0.188</c:v>
                </c:pt>
                <c:pt idx="564">
                  <c:v>0.18833333333333332</c:v>
                </c:pt>
                <c:pt idx="565">
                  <c:v>0.18866666666666668</c:v>
                </c:pt>
                <c:pt idx="566">
                  <c:v>0.189</c:v>
                </c:pt>
                <c:pt idx="567">
                  <c:v>0.18933333333333333</c:v>
                </c:pt>
                <c:pt idx="568">
                  <c:v>0.18966666666666668</c:v>
                </c:pt>
                <c:pt idx="569">
                  <c:v>0.19</c:v>
                </c:pt>
                <c:pt idx="570">
                  <c:v>0.19033333333333333</c:v>
                </c:pt>
                <c:pt idx="571">
                  <c:v>0.19066666666666668</c:v>
                </c:pt>
                <c:pt idx="572">
                  <c:v>0.191</c:v>
                </c:pt>
                <c:pt idx="573">
                  <c:v>0.19133333333333333</c:v>
                </c:pt>
                <c:pt idx="574">
                  <c:v>0.19166666666666668</c:v>
                </c:pt>
                <c:pt idx="575">
                  <c:v>0.192</c:v>
                </c:pt>
                <c:pt idx="576">
                  <c:v>0.19233333333333333</c:v>
                </c:pt>
                <c:pt idx="577">
                  <c:v>0.19266666666666668</c:v>
                </c:pt>
                <c:pt idx="578">
                  <c:v>0.193</c:v>
                </c:pt>
                <c:pt idx="579">
                  <c:v>0.19333333333333333</c:v>
                </c:pt>
                <c:pt idx="580">
                  <c:v>0.19366666666666665</c:v>
                </c:pt>
                <c:pt idx="581">
                  <c:v>0.19400000000000001</c:v>
                </c:pt>
                <c:pt idx="582">
                  <c:v>0.19433333333333333</c:v>
                </c:pt>
                <c:pt idx="583">
                  <c:v>0.19466666666666665</c:v>
                </c:pt>
                <c:pt idx="584">
                  <c:v>0.19500000000000001</c:v>
                </c:pt>
                <c:pt idx="585">
                  <c:v>0.19533333333333333</c:v>
                </c:pt>
                <c:pt idx="586">
                  <c:v>0.19566666666666666</c:v>
                </c:pt>
                <c:pt idx="587">
                  <c:v>0.19600000000000001</c:v>
                </c:pt>
                <c:pt idx="588">
                  <c:v>0.19633333333333333</c:v>
                </c:pt>
                <c:pt idx="589">
                  <c:v>0.19666666666666666</c:v>
                </c:pt>
                <c:pt idx="590">
                  <c:v>0.19700000000000001</c:v>
                </c:pt>
                <c:pt idx="591">
                  <c:v>0.19733333333333333</c:v>
                </c:pt>
                <c:pt idx="592">
                  <c:v>0.19766666666666666</c:v>
                </c:pt>
                <c:pt idx="593">
                  <c:v>0.19800000000000001</c:v>
                </c:pt>
                <c:pt idx="594">
                  <c:v>0.19833333333333333</c:v>
                </c:pt>
                <c:pt idx="595">
                  <c:v>0.19866666666666666</c:v>
                </c:pt>
                <c:pt idx="596">
                  <c:v>0.19900000000000001</c:v>
                </c:pt>
                <c:pt idx="597">
                  <c:v>0.19933333333333333</c:v>
                </c:pt>
                <c:pt idx="598">
                  <c:v>0.19966666666666666</c:v>
                </c:pt>
                <c:pt idx="599">
                  <c:v>0.2</c:v>
                </c:pt>
                <c:pt idx="600">
                  <c:v>0.20033333333333334</c:v>
                </c:pt>
                <c:pt idx="601">
                  <c:v>0.20066666666666666</c:v>
                </c:pt>
                <c:pt idx="602">
                  <c:v>0.20100000000000001</c:v>
                </c:pt>
                <c:pt idx="603">
                  <c:v>0.20133333333333334</c:v>
                </c:pt>
                <c:pt idx="604">
                  <c:v>0.20166666666666666</c:v>
                </c:pt>
                <c:pt idx="605">
                  <c:v>0.20200000000000001</c:v>
                </c:pt>
                <c:pt idx="606">
                  <c:v>0.20233333333333334</c:v>
                </c:pt>
                <c:pt idx="607">
                  <c:v>0.20266666666666666</c:v>
                </c:pt>
                <c:pt idx="608">
                  <c:v>0.20300000000000001</c:v>
                </c:pt>
                <c:pt idx="609">
                  <c:v>0.20333333333333334</c:v>
                </c:pt>
                <c:pt idx="610">
                  <c:v>0.20366666666666666</c:v>
                </c:pt>
                <c:pt idx="611">
                  <c:v>0.20399999999999999</c:v>
                </c:pt>
                <c:pt idx="612">
                  <c:v>0.20433333333333334</c:v>
                </c:pt>
                <c:pt idx="613">
                  <c:v>0.20466666666666666</c:v>
                </c:pt>
                <c:pt idx="614">
                  <c:v>0.20499999999999999</c:v>
                </c:pt>
                <c:pt idx="615">
                  <c:v>0.20533333333333334</c:v>
                </c:pt>
                <c:pt idx="616">
                  <c:v>0.20566666666666666</c:v>
                </c:pt>
                <c:pt idx="617">
                  <c:v>0.20599999999999999</c:v>
                </c:pt>
                <c:pt idx="618">
                  <c:v>0.20633333333333334</c:v>
                </c:pt>
                <c:pt idx="619">
                  <c:v>0.20666666666666667</c:v>
                </c:pt>
                <c:pt idx="620">
                  <c:v>0.20699999999999999</c:v>
                </c:pt>
                <c:pt idx="621">
                  <c:v>0.20733333333333334</c:v>
                </c:pt>
                <c:pt idx="622">
                  <c:v>0.20766666666666667</c:v>
                </c:pt>
                <c:pt idx="623">
                  <c:v>0.20799999999999999</c:v>
                </c:pt>
                <c:pt idx="624">
                  <c:v>0.20833333333333334</c:v>
                </c:pt>
                <c:pt idx="625">
                  <c:v>0.20866666666666667</c:v>
                </c:pt>
                <c:pt idx="626">
                  <c:v>0.20899999999999999</c:v>
                </c:pt>
                <c:pt idx="627">
                  <c:v>0.20933333333333334</c:v>
                </c:pt>
                <c:pt idx="628">
                  <c:v>0.20966666666666667</c:v>
                </c:pt>
                <c:pt idx="629">
                  <c:v>0.21</c:v>
                </c:pt>
                <c:pt idx="630">
                  <c:v>0.21033333333333334</c:v>
                </c:pt>
                <c:pt idx="631">
                  <c:v>0.21066666666666667</c:v>
                </c:pt>
                <c:pt idx="632">
                  <c:v>0.21099999999999999</c:v>
                </c:pt>
                <c:pt idx="633">
                  <c:v>0.21133333333333335</c:v>
                </c:pt>
                <c:pt idx="634">
                  <c:v>0.21166666666666667</c:v>
                </c:pt>
                <c:pt idx="635">
                  <c:v>0.21199999999999999</c:v>
                </c:pt>
                <c:pt idx="636">
                  <c:v>0.21233333333333335</c:v>
                </c:pt>
                <c:pt idx="637">
                  <c:v>0.21266666666666667</c:v>
                </c:pt>
                <c:pt idx="638">
                  <c:v>0.21299999999999999</c:v>
                </c:pt>
                <c:pt idx="639">
                  <c:v>0.21333333333333335</c:v>
                </c:pt>
                <c:pt idx="640">
                  <c:v>0.21366666666666667</c:v>
                </c:pt>
                <c:pt idx="641">
                  <c:v>0.214</c:v>
                </c:pt>
                <c:pt idx="642">
                  <c:v>0.21433333333333332</c:v>
                </c:pt>
                <c:pt idx="643">
                  <c:v>0.21466666666666667</c:v>
                </c:pt>
                <c:pt idx="644">
                  <c:v>0.215</c:v>
                </c:pt>
                <c:pt idx="645">
                  <c:v>0.21533333333333332</c:v>
                </c:pt>
                <c:pt idx="646">
                  <c:v>0.21566666666666667</c:v>
                </c:pt>
                <c:pt idx="647">
                  <c:v>0.216</c:v>
                </c:pt>
                <c:pt idx="648">
                  <c:v>0.21633333333333332</c:v>
                </c:pt>
                <c:pt idx="649">
                  <c:v>0.21666666666666667</c:v>
                </c:pt>
                <c:pt idx="650">
                  <c:v>0.217</c:v>
                </c:pt>
                <c:pt idx="651">
                  <c:v>0.21733333333333332</c:v>
                </c:pt>
                <c:pt idx="652">
                  <c:v>0.21766666666666667</c:v>
                </c:pt>
                <c:pt idx="653">
                  <c:v>0.218</c:v>
                </c:pt>
                <c:pt idx="654">
                  <c:v>0.21833333333333332</c:v>
                </c:pt>
                <c:pt idx="655">
                  <c:v>0.21866666666666668</c:v>
                </c:pt>
                <c:pt idx="656">
                  <c:v>0.219</c:v>
                </c:pt>
                <c:pt idx="657">
                  <c:v>0.21933333333333332</c:v>
                </c:pt>
                <c:pt idx="658">
                  <c:v>0.21966666666666668</c:v>
                </c:pt>
                <c:pt idx="659">
                  <c:v>0.22</c:v>
                </c:pt>
                <c:pt idx="660">
                  <c:v>0.22033333333333333</c:v>
                </c:pt>
                <c:pt idx="661">
                  <c:v>0.22066666666666668</c:v>
                </c:pt>
                <c:pt idx="662">
                  <c:v>0.221</c:v>
                </c:pt>
                <c:pt idx="663">
                  <c:v>0.22133333333333333</c:v>
                </c:pt>
                <c:pt idx="664">
                  <c:v>0.22166666666666668</c:v>
                </c:pt>
                <c:pt idx="665">
                  <c:v>0.222</c:v>
                </c:pt>
                <c:pt idx="666">
                  <c:v>0.22233333333333333</c:v>
                </c:pt>
                <c:pt idx="667">
                  <c:v>0.22266666666666668</c:v>
                </c:pt>
                <c:pt idx="668">
                  <c:v>0.223</c:v>
                </c:pt>
                <c:pt idx="669">
                  <c:v>0.22333333333333333</c:v>
                </c:pt>
                <c:pt idx="670">
                  <c:v>0.22366666666666668</c:v>
                </c:pt>
                <c:pt idx="671">
                  <c:v>0.224</c:v>
                </c:pt>
                <c:pt idx="672">
                  <c:v>0.22433333333333333</c:v>
                </c:pt>
                <c:pt idx="673">
                  <c:v>0.22466666666666665</c:v>
                </c:pt>
                <c:pt idx="674">
                  <c:v>0.22500000000000001</c:v>
                </c:pt>
                <c:pt idx="675">
                  <c:v>0.22533333333333333</c:v>
                </c:pt>
                <c:pt idx="676">
                  <c:v>0.22566666666666665</c:v>
                </c:pt>
                <c:pt idx="677">
                  <c:v>0.22600000000000001</c:v>
                </c:pt>
                <c:pt idx="678">
                  <c:v>0.22633333333333333</c:v>
                </c:pt>
                <c:pt idx="679">
                  <c:v>0.22666666666666666</c:v>
                </c:pt>
                <c:pt idx="680">
                  <c:v>0.22700000000000001</c:v>
                </c:pt>
                <c:pt idx="681">
                  <c:v>0.22733333333333333</c:v>
                </c:pt>
                <c:pt idx="682">
                  <c:v>0.22766666666666666</c:v>
                </c:pt>
                <c:pt idx="683">
                  <c:v>0.22800000000000001</c:v>
                </c:pt>
                <c:pt idx="684">
                  <c:v>0.22833333333333333</c:v>
                </c:pt>
                <c:pt idx="685">
                  <c:v>0.22866666666666666</c:v>
                </c:pt>
                <c:pt idx="686">
                  <c:v>0.22900000000000001</c:v>
                </c:pt>
                <c:pt idx="687">
                  <c:v>0.22933333333333333</c:v>
                </c:pt>
                <c:pt idx="688">
                  <c:v>0.22966666666666666</c:v>
                </c:pt>
                <c:pt idx="689">
                  <c:v>0.23</c:v>
                </c:pt>
                <c:pt idx="690">
                  <c:v>0.23033333333333333</c:v>
                </c:pt>
                <c:pt idx="691">
                  <c:v>0.23066666666666666</c:v>
                </c:pt>
                <c:pt idx="692">
                  <c:v>0.23100000000000001</c:v>
                </c:pt>
                <c:pt idx="693">
                  <c:v>0.23133333333333334</c:v>
                </c:pt>
                <c:pt idx="694">
                  <c:v>0.23166666666666666</c:v>
                </c:pt>
                <c:pt idx="695">
                  <c:v>0.23200000000000001</c:v>
                </c:pt>
                <c:pt idx="696">
                  <c:v>0.23233333333333334</c:v>
                </c:pt>
                <c:pt idx="697">
                  <c:v>0.23266666666666666</c:v>
                </c:pt>
                <c:pt idx="698">
                  <c:v>0.23300000000000001</c:v>
                </c:pt>
                <c:pt idx="699">
                  <c:v>0.23333333333333334</c:v>
                </c:pt>
                <c:pt idx="700">
                  <c:v>0.23366666666666666</c:v>
                </c:pt>
                <c:pt idx="701">
                  <c:v>0.23400000000000001</c:v>
                </c:pt>
                <c:pt idx="702">
                  <c:v>0.23433333333333334</c:v>
                </c:pt>
                <c:pt idx="703">
                  <c:v>0.23466666666666666</c:v>
                </c:pt>
                <c:pt idx="704">
                  <c:v>0.23499999999999999</c:v>
                </c:pt>
                <c:pt idx="705">
                  <c:v>0.23533333333333334</c:v>
                </c:pt>
                <c:pt idx="706">
                  <c:v>0.23566666666666666</c:v>
                </c:pt>
                <c:pt idx="707">
                  <c:v>0.23599999999999999</c:v>
                </c:pt>
                <c:pt idx="708">
                  <c:v>0.23633333333333334</c:v>
                </c:pt>
                <c:pt idx="709">
                  <c:v>0.23666666666666666</c:v>
                </c:pt>
                <c:pt idx="710">
                  <c:v>0.23699999999999999</c:v>
                </c:pt>
                <c:pt idx="711">
                  <c:v>0.23733333333333334</c:v>
                </c:pt>
                <c:pt idx="712">
                  <c:v>0.23766666666666666</c:v>
                </c:pt>
                <c:pt idx="713">
                  <c:v>0.23799999999999999</c:v>
                </c:pt>
                <c:pt idx="714">
                  <c:v>0.23833333333333334</c:v>
                </c:pt>
                <c:pt idx="715">
                  <c:v>0.23866666666666667</c:v>
                </c:pt>
                <c:pt idx="716">
                  <c:v>0.23899999999999999</c:v>
                </c:pt>
                <c:pt idx="717">
                  <c:v>0.23933333333333334</c:v>
                </c:pt>
                <c:pt idx="718">
                  <c:v>0.23966666666666667</c:v>
                </c:pt>
                <c:pt idx="719">
                  <c:v>0.24</c:v>
                </c:pt>
                <c:pt idx="720">
                  <c:v>0.24033333333333334</c:v>
                </c:pt>
                <c:pt idx="721">
                  <c:v>0.24066666666666667</c:v>
                </c:pt>
                <c:pt idx="722">
                  <c:v>0.24099999999999999</c:v>
                </c:pt>
                <c:pt idx="723">
                  <c:v>0.24133333333333334</c:v>
                </c:pt>
                <c:pt idx="724">
                  <c:v>0.24166666666666667</c:v>
                </c:pt>
                <c:pt idx="725">
                  <c:v>0.24199999999999999</c:v>
                </c:pt>
                <c:pt idx="726">
                  <c:v>0.24233333333333335</c:v>
                </c:pt>
                <c:pt idx="727">
                  <c:v>0.24266666666666667</c:v>
                </c:pt>
                <c:pt idx="728">
                  <c:v>0.24299999999999999</c:v>
                </c:pt>
                <c:pt idx="729">
                  <c:v>0.24333333333333335</c:v>
                </c:pt>
                <c:pt idx="730">
                  <c:v>0.24366666666666667</c:v>
                </c:pt>
                <c:pt idx="731">
                  <c:v>0.24399999999999999</c:v>
                </c:pt>
                <c:pt idx="732">
                  <c:v>0.24433333333333335</c:v>
                </c:pt>
                <c:pt idx="733">
                  <c:v>0.24466666666666667</c:v>
                </c:pt>
                <c:pt idx="734">
                  <c:v>0.245</c:v>
                </c:pt>
                <c:pt idx="735">
                  <c:v>0.24533333333333332</c:v>
                </c:pt>
                <c:pt idx="736">
                  <c:v>0.24566666666666667</c:v>
                </c:pt>
                <c:pt idx="737">
                  <c:v>0.246</c:v>
                </c:pt>
                <c:pt idx="738">
                  <c:v>0.24633333333333332</c:v>
                </c:pt>
                <c:pt idx="739">
                  <c:v>0.24666666666666667</c:v>
                </c:pt>
                <c:pt idx="740">
                  <c:v>0.247</c:v>
                </c:pt>
                <c:pt idx="741">
                  <c:v>0.24733333333333332</c:v>
                </c:pt>
                <c:pt idx="742">
                  <c:v>0.24766666666666667</c:v>
                </c:pt>
                <c:pt idx="743">
                  <c:v>0.248</c:v>
                </c:pt>
                <c:pt idx="744">
                  <c:v>0.24833333333333332</c:v>
                </c:pt>
                <c:pt idx="745">
                  <c:v>0.24866666666666667</c:v>
                </c:pt>
                <c:pt idx="746">
                  <c:v>0.249</c:v>
                </c:pt>
                <c:pt idx="747">
                  <c:v>0.24933333333333332</c:v>
                </c:pt>
                <c:pt idx="748">
                  <c:v>0.24966666666666668</c:v>
                </c:pt>
                <c:pt idx="749">
                  <c:v>0.25</c:v>
                </c:pt>
                <c:pt idx="750">
                  <c:v>0.25033333333333335</c:v>
                </c:pt>
                <c:pt idx="751">
                  <c:v>0.25066666666666665</c:v>
                </c:pt>
                <c:pt idx="752">
                  <c:v>0.251</c:v>
                </c:pt>
                <c:pt idx="753">
                  <c:v>0.25133333333333335</c:v>
                </c:pt>
                <c:pt idx="754">
                  <c:v>0.25166666666666665</c:v>
                </c:pt>
                <c:pt idx="755">
                  <c:v>0.252</c:v>
                </c:pt>
                <c:pt idx="756">
                  <c:v>0.25233333333333335</c:v>
                </c:pt>
                <c:pt idx="757">
                  <c:v>0.25266666666666665</c:v>
                </c:pt>
                <c:pt idx="758">
                  <c:v>0.253</c:v>
                </c:pt>
                <c:pt idx="759">
                  <c:v>0.25333333333333335</c:v>
                </c:pt>
                <c:pt idx="760">
                  <c:v>0.25366666666666665</c:v>
                </c:pt>
                <c:pt idx="761">
                  <c:v>0.254</c:v>
                </c:pt>
                <c:pt idx="762">
                  <c:v>0.25433333333333336</c:v>
                </c:pt>
                <c:pt idx="763">
                  <c:v>0.25466666666666665</c:v>
                </c:pt>
                <c:pt idx="764">
                  <c:v>0.255</c:v>
                </c:pt>
                <c:pt idx="765">
                  <c:v>0.25533333333333336</c:v>
                </c:pt>
                <c:pt idx="766">
                  <c:v>0.25566666666666665</c:v>
                </c:pt>
                <c:pt idx="767">
                  <c:v>0.25600000000000001</c:v>
                </c:pt>
                <c:pt idx="768">
                  <c:v>0.25633333333333336</c:v>
                </c:pt>
                <c:pt idx="769">
                  <c:v>0.25666666666666665</c:v>
                </c:pt>
                <c:pt idx="770">
                  <c:v>0.25700000000000001</c:v>
                </c:pt>
                <c:pt idx="771">
                  <c:v>0.25733333333333336</c:v>
                </c:pt>
                <c:pt idx="772">
                  <c:v>0.25766666666666665</c:v>
                </c:pt>
                <c:pt idx="773">
                  <c:v>0.25800000000000001</c:v>
                </c:pt>
                <c:pt idx="774">
                  <c:v>0.25833333333333336</c:v>
                </c:pt>
                <c:pt idx="775">
                  <c:v>0.25866666666666666</c:v>
                </c:pt>
                <c:pt idx="776">
                  <c:v>0.25900000000000001</c:v>
                </c:pt>
                <c:pt idx="777">
                  <c:v>0.25933333333333336</c:v>
                </c:pt>
                <c:pt idx="778">
                  <c:v>0.25966666666666666</c:v>
                </c:pt>
                <c:pt idx="779">
                  <c:v>0.26</c:v>
                </c:pt>
                <c:pt idx="780">
                  <c:v>0.26033333333333336</c:v>
                </c:pt>
                <c:pt idx="781">
                  <c:v>0.26066666666666666</c:v>
                </c:pt>
                <c:pt idx="782">
                  <c:v>0.26100000000000001</c:v>
                </c:pt>
                <c:pt idx="783">
                  <c:v>0.26133333333333331</c:v>
                </c:pt>
                <c:pt idx="784">
                  <c:v>0.26166666666666666</c:v>
                </c:pt>
                <c:pt idx="785">
                  <c:v>0.26200000000000001</c:v>
                </c:pt>
                <c:pt idx="786">
                  <c:v>0.26233333333333331</c:v>
                </c:pt>
                <c:pt idx="787">
                  <c:v>0.26266666666666666</c:v>
                </c:pt>
                <c:pt idx="788">
                  <c:v>0.26300000000000001</c:v>
                </c:pt>
                <c:pt idx="789">
                  <c:v>0.26333333333333331</c:v>
                </c:pt>
                <c:pt idx="790">
                  <c:v>0.26366666666666666</c:v>
                </c:pt>
                <c:pt idx="791">
                  <c:v>0.26400000000000001</c:v>
                </c:pt>
                <c:pt idx="792">
                  <c:v>0.26433333333333331</c:v>
                </c:pt>
                <c:pt idx="793">
                  <c:v>0.26466666666666666</c:v>
                </c:pt>
                <c:pt idx="794">
                  <c:v>0.26500000000000001</c:v>
                </c:pt>
                <c:pt idx="795">
                  <c:v>0.26533333333333331</c:v>
                </c:pt>
                <c:pt idx="796">
                  <c:v>0.26566666666666666</c:v>
                </c:pt>
                <c:pt idx="797">
                  <c:v>0.26600000000000001</c:v>
                </c:pt>
                <c:pt idx="798">
                  <c:v>0.26633333333333331</c:v>
                </c:pt>
                <c:pt idx="799">
                  <c:v>0.26666666666666666</c:v>
                </c:pt>
                <c:pt idx="800">
                  <c:v>0.26700000000000002</c:v>
                </c:pt>
                <c:pt idx="801">
                  <c:v>0.26733333333333331</c:v>
                </c:pt>
                <c:pt idx="802">
                  <c:v>0.26766666666666666</c:v>
                </c:pt>
                <c:pt idx="803">
                  <c:v>0.26800000000000002</c:v>
                </c:pt>
                <c:pt idx="804">
                  <c:v>0.26833333333333331</c:v>
                </c:pt>
                <c:pt idx="805">
                  <c:v>0.26866666666666666</c:v>
                </c:pt>
                <c:pt idx="806">
                  <c:v>0.26900000000000002</c:v>
                </c:pt>
                <c:pt idx="807">
                  <c:v>0.26933333333333331</c:v>
                </c:pt>
                <c:pt idx="808">
                  <c:v>0.26966666666666667</c:v>
                </c:pt>
                <c:pt idx="809">
                  <c:v>0.27</c:v>
                </c:pt>
                <c:pt idx="810">
                  <c:v>0.27033333333333331</c:v>
                </c:pt>
                <c:pt idx="811">
                  <c:v>0.27066666666666667</c:v>
                </c:pt>
                <c:pt idx="812">
                  <c:v>0.27100000000000002</c:v>
                </c:pt>
                <c:pt idx="813">
                  <c:v>0.27133333333333332</c:v>
                </c:pt>
                <c:pt idx="814">
                  <c:v>0.27166666666666667</c:v>
                </c:pt>
                <c:pt idx="815">
                  <c:v>0.27200000000000002</c:v>
                </c:pt>
                <c:pt idx="816">
                  <c:v>0.27233333333333332</c:v>
                </c:pt>
                <c:pt idx="817">
                  <c:v>0.27266666666666667</c:v>
                </c:pt>
                <c:pt idx="818">
                  <c:v>0.27300000000000002</c:v>
                </c:pt>
                <c:pt idx="819">
                  <c:v>0.27333333333333332</c:v>
                </c:pt>
                <c:pt idx="820">
                  <c:v>0.27366666666666667</c:v>
                </c:pt>
                <c:pt idx="821">
                  <c:v>0.27400000000000002</c:v>
                </c:pt>
                <c:pt idx="822">
                  <c:v>0.27433333333333332</c:v>
                </c:pt>
                <c:pt idx="823">
                  <c:v>0.27466666666666667</c:v>
                </c:pt>
                <c:pt idx="824">
                  <c:v>0.27500000000000002</c:v>
                </c:pt>
                <c:pt idx="825">
                  <c:v>0.27533333333333332</c:v>
                </c:pt>
                <c:pt idx="826">
                  <c:v>0.27566666666666667</c:v>
                </c:pt>
                <c:pt idx="827">
                  <c:v>0.27600000000000002</c:v>
                </c:pt>
                <c:pt idx="828">
                  <c:v>0.27633333333333332</c:v>
                </c:pt>
                <c:pt idx="829">
                  <c:v>0.27666666666666667</c:v>
                </c:pt>
                <c:pt idx="830">
                  <c:v>0.27700000000000002</c:v>
                </c:pt>
                <c:pt idx="831">
                  <c:v>0.27733333333333332</c:v>
                </c:pt>
                <c:pt idx="832">
                  <c:v>0.27766666666666667</c:v>
                </c:pt>
                <c:pt idx="833">
                  <c:v>0.27800000000000002</c:v>
                </c:pt>
                <c:pt idx="834">
                  <c:v>0.27833333333333332</c:v>
                </c:pt>
                <c:pt idx="835">
                  <c:v>0.27866666666666667</c:v>
                </c:pt>
                <c:pt idx="836">
                  <c:v>0.27900000000000003</c:v>
                </c:pt>
                <c:pt idx="837">
                  <c:v>0.27933333333333332</c:v>
                </c:pt>
                <c:pt idx="838">
                  <c:v>0.27966666666666667</c:v>
                </c:pt>
                <c:pt idx="839">
                  <c:v>0.28000000000000003</c:v>
                </c:pt>
                <c:pt idx="840">
                  <c:v>0.28033333333333332</c:v>
                </c:pt>
                <c:pt idx="841">
                  <c:v>0.28066666666666668</c:v>
                </c:pt>
                <c:pt idx="842">
                  <c:v>0.28100000000000003</c:v>
                </c:pt>
                <c:pt idx="843">
                  <c:v>0.28133333333333332</c:v>
                </c:pt>
                <c:pt idx="844">
                  <c:v>0.28166666666666668</c:v>
                </c:pt>
                <c:pt idx="845">
                  <c:v>0.28199999999999997</c:v>
                </c:pt>
                <c:pt idx="846">
                  <c:v>0.28233333333333333</c:v>
                </c:pt>
                <c:pt idx="847">
                  <c:v>0.28266666666666668</c:v>
                </c:pt>
                <c:pt idx="848">
                  <c:v>0.28299999999999997</c:v>
                </c:pt>
                <c:pt idx="849">
                  <c:v>0.28333333333333333</c:v>
                </c:pt>
                <c:pt idx="850">
                  <c:v>0.28366666666666668</c:v>
                </c:pt>
                <c:pt idx="851">
                  <c:v>0.28399999999999997</c:v>
                </c:pt>
                <c:pt idx="852">
                  <c:v>0.28433333333333333</c:v>
                </c:pt>
                <c:pt idx="853">
                  <c:v>0.28466666666666668</c:v>
                </c:pt>
                <c:pt idx="854">
                  <c:v>0.28499999999999998</c:v>
                </c:pt>
                <c:pt idx="855">
                  <c:v>0.28533333333333333</c:v>
                </c:pt>
                <c:pt idx="856">
                  <c:v>0.28566666666666668</c:v>
                </c:pt>
                <c:pt idx="857">
                  <c:v>0.28599999999999998</c:v>
                </c:pt>
                <c:pt idx="858">
                  <c:v>0.28633333333333333</c:v>
                </c:pt>
                <c:pt idx="859">
                  <c:v>0.28666666666666668</c:v>
                </c:pt>
                <c:pt idx="860">
                  <c:v>0.28699999999999998</c:v>
                </c:pt>
                <c:pt idx="861">
                  <c:v>0.28733333333333333</c:v>
                </c:pt>
                <c:pt idx="862">
                  <c:v>0.28766666666666668</c:v>
                </c:pt>
                <c:pt idx="863">
                  <c:v>0.28799999999999998</c:v>
                </c:pt>
                <c:pt idx="864">
                  <c:v>0.28833333333333333</c:v>
                </c:pt>
                <c:pt idx="865">
                  <c:v>0.28866666666666668</c:v>
                </c:pt>
                <c:pt idx="866">
                  <c:v>0.28899999999999998</c:v>
                </c:pt>
                <c:pt idx="867">
                  <c:v>0.28933333333333333</c:v>
                </c:pt>
                <c:pt idx="868">
                  <c:v>0.28966666666666668</c:v>
                </c:pt>
                <c:pt idx="869">
                  <c:v>0.28999999999999998</c:v>
                </c:pt>
                <c:pt idx="870">
                  <c:v>0.29033333333333333</c:v>
                </c:pt>
                <c:pt idx="871">
                  <c:v>0.29066666666666668</c:v>
                </c:pt>
                <c:pt idx="872">
                  <c:v>0.29099999999999998</c:v>
                </c:pt>
                <c:pt idx="873">
                  <c:v>0.29133333333333333</c:v>
                </c:pt>
                <c:pt idx="874">
                  <c:v>0.29166666666666669</c:v>
                </c:pt>
                <c:pt idx="875">
                  <c:v>0.29199999999999998</c:v>
                </c:pt>
                <c:pt idx="876">
                  <c:v>0.29233333333333333</c:v>
                </c:pt>
                <c:pt idx="877">
                  <c:v>0.29266666666666669</c:v>
                </c:pt>
                <c:pt idx="878">
                  <c:v>0.29299999999999998</c:v>
                </c:pt>
                <c:pt idx="879">
                  <c:v>0.29333333333333333</c:v>
                </c:pt>
                <c:pt idx="880">
                  <c:v>0.29366666666666669</c:v>
                </c:pt>
                <c:pt idx="881">
                  <c:v>0.29399999999999998</c:v>
                </c:pt>
                <c:pt idx="882">
                  <c:v>0.29433333333333334</c:v>
                </c:pt>
                <c:pt idx="883">
                  <c:v>0.29466666666666669</c:v>
                </c:pt>
                <c:pt idx="884">
                  <c:v>0.29499999999999998</c:v>
                </c:pt>
                <c:pt idx="885">
                  <c:v>0.29533333333333334</c:v>
                </c:pt>
                <c:pt idx="886">
                  <c:v>0.29566666666666669</c:v>
                </c:pt>
                <c:pt idx="887">
                  <c:v>0.29599999999999999</c:v>
                </c:pt>
                <c:pt idx="888">
                  <c:v>0.29633333333333334</c:v>
                </c:pt>
                <c:pt idx="889">
                  <c:v>0.29666666666666669</c:v>
                </c:pt>
                <c:pt idx="890">
                  <c:v>0.29699999999999999</c:v>
                </c:pt>
                <c:pt idx="891">
                  <c:v>0.29733333333333334</c:v>
                </c:pt>
                <c:pt idx="892">
                  <c:v>0.29766666666666669</c:v>
                </c:pt>
                <c:pt idx="893">
                  <c:v>0.29799999999999999</c:v>
                </c:pt>
                <c:pt idx="894">
                  <c:v>0.29833333333333334</c:v>
                </c:pt>
                <c:pt idx="895">
                  <c:v>0.29866666666666669</c:v>
                </c:pt>
                <c:pt idx="896">
                  <c:v>0.29899999999999999</c:v>
                </c:pt>
                <c:pt idx="897">
                  <c:v>0.29933333333333334</c:v>
                </c:pt>
                <c:pt idx="898">
                  <c:v>0.29966666666666669</c:v>
                </c:pt>
                <c:pt idx="899">
                  <c:v>0.3</c:v>
                </c:pt>
                <c:pt idx="900">
                  <c:v>0.30033333333333334</c:v>
                </c:pt>
                <c:pt idx="901">
                  <c:v>0.30066666666666669</c:v>
                </c:pt>
                <c:pt idx="902">
                  <c:v>0.30099999999999999</c:v>
                </c:pt>
                <c:pt idx="903">
                  <c:v>0.30133333333333334</c:v>
                </c:pt>
                <c:pt idx="904">
                  <c:v>0.30166666666666669</c:v>
                </c:pt>
                <c:pt idx="905">
                  <c:v>0.30199999999999999</c:v>
                </c:pt>
                <c:pt idx="906">
                  <c:v>0.30233333333333334</c:v>
                </c:pt>
                <c:pt idx="907">
                  <c:v>0.30266666666666664</c:v>
                </c:pt>
                <c:pt idx="908">
                  <c:v>0.30299999999999999</c:v>
                </c:pt>
                <c:pt idx="909">
                  <c:v>0.30333333333333334</c:v>
                </c:pt>
                <c:pt idx="910">
                  <c:v>0.30366666666666664</c:v>
                </c:pt>
                <c:pt idx="911">
                  <c:v>0.30399999999999999</c:v>
                </c:pt>
                <c:pt idx="912">
                  <c:v>0.30433333333333334</c:v>
                </c:pt>
                <c:pt idx="913">
                  <c:v>0.30466666666666664</c:v>
                </c:pt>
                <c:pt idx="914">
                  <c:v>0.30499999999999999</c:v>
                </c:pt>
                <c:pt idx="915">
                  <c:v>0.30533333333333335</c:v>
                </c:pt>
                <c:pt idx="916">
                  <c:v>0.30566666666666664</c:v>
                </c:pt>
                <c:pt idx="917">
                  <c:v>0.30599999999999999</c:v>
                </c:pt>
                <c:pt idx="918">
                  <c:v>0.30633333333333335</c:v>
                </c:pt>
                <c:pt idx="919">
                  <c:v>0.30666666666666664</c:v>
                </c:pt>
                <c:pt idx="920">
                  <c:v>0.307</c:v>
                </c:pt>
                <c:pt idx="921">
                  <c:v>0.30733333333333335</c:v>
                </c:pt>
                <c:pt idx="922">
                  <c:v>0.30766666666666664</c:v>
                </c:pt>
                <c:pt idx="923">
                  <c:v>0.308</c:v>
                </c:pt>
                <c:pt idx="924">
                  <c:v>0.30833333333333335</c:v>
                </c:pt>
                <c:pt idx="925">
                  <c:v>0.30866666666666664</c:v>
                </c:pt>
                <c:pt idx="926">
                  <c:v>0.309</c:v>
                </c:pt>
                <c:pt idx="927">
                  <c:v>0.30933333333333335</c:v>
                </c:pt>
                <c:pt idx="928">
                  <c:v>0.30966666666666665</c:v>
                </c:pt>
                <c:pt idx="929">
                  <c:v>0.31</c:v>
                </c:pt>
                <c:pt idx="930">
                  <c:v>0.31033333333333335</c:v>
                </c:pt>
                <c:pt idx="931">
                  <c:v>0.31066666666666665</c:v>
                </c:pt>
                <c:pt idx="932">
                  <c:v>0.311</c:v>
                </c:pt>
                <c:pt idx="933">
                  <c:v>0.31133333333333335</c:v>
                </c:pt>
                <c:pt idx="934">
                  <c:v>0.31166666666666665</c:v>
                </c:pt>
                <c:pt idx="935">
                  <c:v>0.312</c:v>
                </c:pt>
                <c:pt idx="936">
                  <c:v>0.31233333333333335</c:v>
                </c:pt>
                <c:pt idx="937">
                  <c:v>0.31266666666666665</c:v>
                </c:pt>
                <c:pt idx="938">
                  <c:v>0.313</c:v>
                </c:pt>
                <c:pt idx="939">
                  <c:v>0.31333333333333335</c:v>
                </c:pt>
                <c:pt idx="940">
                  <c:v>0.31366666666666665</c:v>
                </c:pt>
                <c:pt idx="941">
                  <c:v>0.314</c:v>
                </c:pt>
                <c:pt idx="942">
                  <c:v>0.31433333333333335</c:v>
                </c:pt>
                <c:pt idx="943">
                  <c:v>0.31466666666666665</c:v>
                </c:pt>
                <c:pt idx="944">
                  <c:v>0.315</c:v>
                </c:pt>
                <c:pt idx="945">
                  <c:v>0.31533333333333335</c:v>
                </c:pt>
                <c:pt idx="946">
                  <c:v>0.31566666666666665</c:v>
                </c:pt>
                <c:pt idx="947">
                  <c:v>0.316</c:v>
                </c:pt>
                <c:pt idx="948">
                  <c:v>0.31633333333333336</c:v>
                </c:pt>
                <c:pt idx="949">
                  <c:v>0.31666666666666665</c:v>
                </c:pt>
                <c:pt idx="950">
                  <c:v>0.317</c:v>
                </c:pt>
                <c:pt idx="951">
                  <c:v>0.31733333333333336</c:v>
                </c:pt>
                <c:pt idx="952">
                  <c:v>0.31766666666666665</c:v>
                </c:pt>
                <c:pt idx="953">
                  <c:v>0.318</c:v>
                </c:pt>
                <c:pt idx="954">
                  <c:v>0.31833333333333336</c:v>
                </c:pt>
                <c:pt idx="955">
                  <c:v>0.31866666666666665</c:v>
                </c:pt>
                <c:pt idx="956">
                  <c:v>0.31900000000000001</c:v>
                </c:pt>
                <c:pt idx="957">
                  <c:v>0.31933333333333336</c:v>
                </c:pt>
                <c:pt idx="958">
                  <c:v>0.31966666666666665</c:v>
                </c:pt>
                <c:pt idx="959">
                  <c:v>0.32</c:v>
                </c:pt>
                <c:pt idx="960">
                  <c:v>0.32033333333333336</c:v>
                </c:pt>
                <c:pt idx="961">
                  <c:v>0.32066666666666666</c:v>
                </c:pt>
                <c:pt idx="962">
                  <c:v>0.32100000000000001</c:v>
                </c:pt>
                <c:pt idx="963">
                  <c:v>0.32133333333333336</c:v>
                </c:pt>
                <c:pt idx="964">
                  <c:v>0.32166666666666666</c:v>
                </c:pt>
                <c:pt idx="965">
                  <c:v>0.32200000000000001</c:v>
                </c:pt>
                <c:pt idx="966">
                  <c:v>0.32233333333333336</c:v>
                </c:pt>
                <c:pt idx="967">
                  <c:v>0.32266666666666666</c:v>
                </c:pt>
                <c:pt idx="968">
                  <c:v>0.32300000000000001</c:v>
                </c:pt>
                <c:pt idx="969">
                  <c:v>0.32333333333333331</c:v>
                </c:pt>
                <c:pt idx="970">
                  <c:v>0.32366666666666666</c:v>
                </c:pt>
                <c:pt idx="971">
                  <c:v>0.32400000000000001</c:v>
                </c:pt>
                <c:pt idx="972">
                  <c:v>0.32433333333333331</c:v>
                </c:pt>
                <c:pt idx="973">
                  <c:v>0.32466666666666666</c:v>
                </c:pt>
                <c:pt idx="974">
                  <c:v>0.32500000000000001</c:v>
                </c:pt>
                <c:pt idx="975">
                  <c:v>0.32533333333333331</c:v>
                </c:pt>
                <c:pt idx="976">
                  <c:v>0.32566666666666666</c:v>
                </c:pt>
                <c:pt idx="977">
                  <c:v>0.32600000000000001</c:v>
                </c:pt>
                <c:pt idx="978">
                  <c:v>0.32633333333333331</c:v>
                </c:pt>
                <c:pt idx="979">
                  <c:v>0.32666666666666666</c:v>
                </c:pt>
                <c:pt idx="980">
                  <c:v>0.32700000000000001</c:v>
                </c:pt>
                <c:pt idx="981">
                  <c:v>0.32733333333333331</c:v>
                </c:pt>
                <c:pt idx="982">
                  <c:v>0.32766666666666666</c:v>
                </c:pt>
                <c:pt idx="983">
                  <c:v>0.32800000000000001</c:v>
                </c:pt>
                <c:pt idx="984">
                  <c:v>0.32833333333333331</c:v>
                </c:pt>
                <c:pt idx="985">
                  <c:v>0.32866666666666666</c:v>
                </c:pt>
                <c:pt idx="986">
                  <c:v>0.32900000000000001</c:v>
                </c:pt>
                <c:pt idx="987">
                  <c:v>0.32933333333333331</c:v>
                </c:pt>
                <c:pt idx="988">
                  <c:v>0.32966666666666666</c:v>
                </c:pt>
                <c:pt idx="989">
                  <c:v>0.33</c:v>
                </c:pt>
                <c:pt idx="990">
                  <c:v>0.33033333333333331</c:v>
                </c:pt>
                <c:pt idx="991">
                  <c:v>0.33066666666666666</c:v>
                </c:pt>
                <c:pt idx="992">
                  <c:v>0.33100000000000002</c:v>
                </c:pt>
                <c:pt idx="993">
                  <c:v>0.33133333333333331</c:v>
                </c:pt>
                <c:pt idx="994">
                  <c:v>0.33166666666666667</c:v>
                </c:pt>
                <c:pt idx="995">
                  <c:v>0.33200000000000002</c:v>
                </c:pt>
                <c:pt idx="996">
                  <c:v>0.33233333333333331</c:v>
                </c:pt>
                <c:pt idx="997">
                  <c:v>0.33266666666666667</c:v>
                </c:pt>
                <c:pt idx="998">
                  <c:v>0.33300000000000002</c:v>
                </c:pt>
                <c:pt idx="999">
                  <c:v>0.33333333333333331</c:v>
                </c:pt>
                <c:pt idx="1000">
                  <c:v>0.33366666666666667</c:v>
                </c:pt>
                <c:pt idx="1001">
                  <c:v>0.33400000000000002</c:v>
                </c:pt>
                <c:pt idx="1002">
                  <c:v>0.33433333333333332</c:v>
                </c:pt>
                <c:pt idx="1003">
                  <c:v>0.33466666666666667</c:v>
                </c:pt>
                <c:pt idx="1004">
                  <c:v>0.33500000000000002</c:v>
                </c:pt>
                <c:pt idx="1005">
                  <c:v>0.33533333333333332</c:v>
                </c:pt>
                <c:pt idx="1006">
                  <c:v>0.33566666666666667</c:v>
                </c:pt>
                <c:pt idx="1007">
                  <c:v>0.33600000000000002</c:v>
                </c:pt>
                <c:pt idx="1008">
                  <c:v>0.33633333333333332</c:v>
                </c:pt>
                <c:pt idx="1009">
                  <c:v>0.33666666666666667</c:v>
                </c:pt>
                <c:pt idx="1010">
                  <c:v>0.33700000000000002</c:v>
                </c:pt>
                <c:pt idx="1011">
                  <c:v>0.33733333333333332</c:v>
                </c:pt>
                <c:pt idx="1012">
                  <c:v>0.33766666666666667</c:v>
                </c:pt>
                <c:pt idx="1013">
                  <c:v>0.33800000000000002</c:v>
                </c:pt>
                <c:pt idx="1014">
                  <c:v>0.33833333333333332</c:v>
                </c:pt>
                <c:pt idx="1015">
                  <c:v>0.33866666666666667</c:v>
                </c:pt>
                <c:pt idx="1016">
                  <c:v>0.33900000000000002</c:v>
                </c:pt>
                <c:pt idx="1017">
                  <c:v>0.33933333333333332</c:v>
                </c:pt>
                <c:pt idx="1018">
                  <c:v>0.33966666666666667</c:v>
                </c:pt>
                <c:pt idx="1019">
                  <c:v>0.34</c:v>
                </c:pt>
                <c:pt idx="1020">
                  <c:v>0.34033333333333332</c:v>
                </c:pt>
                <c:pt idx="1021">
                  <c:v>0.34066666666666667</c:v>
                </c:pt>
                <c:pt idx="1022">
                  <c:v>0.34100000000000003</c:v>
                </c:pt>
                <c:pt idx="1023">
                  <c:v>0.34133333333333332</c:v>
                </c:pt>
                <c:pt idx="1024">
                  <c:v>0.34166666666666667</c:v>
                </c:pt>
                <c:pt idx="1025">
                  <c:v>0.34200000000000003</c:v>
                </c:pt>
                <c:pt idx="1026">
                  <c:v>0.34233333333333332</c:v>
                </c:pt>
                <c:pt idx="1027">
                  <c:v>0.34266666666666667</c:v>
                </c:pt>
                <c:pt idx="1028">
                  <c:v>0.34300000000000003</c:v>
                </c:pt>
                <c:pt idx="1029">
                  <c:v>0.34333333333333332</c:v>
                </c:pt>
                <c:pt idx="1030">
                  <c:v>0.34366666666666668</c:v>
                </c:pt>
                <c:pt idx="1031">
                  <c:v>0.34399999999999997</c:v>
                </c:pt>
                <c:pt idx="1032">
                  <c:v>0.34433333333333332</c:v>
                </c:pt>
                <c:pt idx="1033">
                  <c:v>0.34466666666666668</c:v>
                </c:pt>
                <c:pt idx="1034">
                  <c:v>0.34499999999999997</c:v>
                </c:pt>
                <c:pt idx="1035">
                  <c:v>0.34533333333333333</c:v>
                </c:pt>
                <c:pt idx="1036">
                  <c:v>0.34566666666666668</c:v>
                </c:pt>
                <c:pt idx="1037">
                  <c:v>0.34599999999999997</c:v>
                </c:pt>
                <c:pt idx="1038">
                  <c:v>0.34633333333333333</c:v>
                </c:pt>
                <c:pt idx="1039">
                  <c:v>0.34666666666666668</c:v>
                </c:pt>
                <c:pt idx="1040">
                  <c:v>0.34699999999999998</c:v>
                </c:pt>
                <c:pt idx="1041">
                  <c:v>0.34733333333333333</c:v>
                </c:pt>
                <c:pt idx="1042">
                  <c:v>0.34766666666666668</c:v>
                </c:pt>
                <c:pt idx="1043">
                  <c:v>0.34799999999999998</c:v>
                </c:pt>
                <c:pt idx="1044">
                  <c:v>0.34833333333333333</c:v>
                </c:pt>
                <c:pt idx="1045">
                  <c:v>0.34866666666666668</c:v>
                </c:pt>
                <c:pt idx="1046">
                  <c:v>0.34899999999999998</c:v>
                </c:pt>
                <c:pt idx="1047">
                  <c:v>0.34933333333333333</c:v>
                </c:pt>
                <c:pt idx="1048">
                  <c:v>0.34966666666666668</c:v>
                </c:pt>
                <c:pt idx="1049">
                  <c:v>0.35</c:v>
                </c:pt>
                <c:pt idx="1050">
                  <c:v>0.35033333333333333</c:v>
                </c:pt>
                <c:pt idx="1051">
                  <c:v>0.35066666666666668</c:v>
                </c:pt>
                <c:pt idx="1052">
                  <c:v>0.35099999999999998</c:v>
                </c:pt>
                <c:pt idx="1053">
                  <c:v>0.35133333333333333</c:v>
                </c:pt>
                <c:pt idx="1054">
                  <c:v>0.35166666666666668</c:v>
                </c:pt>
                <c:pt idx="1055">
                  <c:v>0.35199999999999998</c:v>
                </c:pt>
                <c:pt idx="1056">
                  <c:v>0.35233333333333333</c:v>
                </c:pt>
                <c:pt idx="1057">
                  <c:v>0.35266666666666668</c:v>
                </c:pt>
                <c:pt idx="1058">
                  <c:v>0.35299999999999998</c:v>
                </c:pt>
                <c:pt idx="1059">
                  <c:v>0.35333333333333333</c:v>
                </c:pt>
                <c:pt idx="1060">
                  <c:v>0.35366666666666668</c:v>
                </c:pt>
                <c:pt idx="1061">
                  <c:v>0.35399999999999998</c:v>
                </c:pt>
                <c:pt idx="1062">
                  <c:v>0.35433333333333333</c:v>
                </c:pt>
                <c:pt idx="1063">
                  <c:v>0.35466666666666669</c:v>
                </c:pt>
                <c:pt idx="1064">
                  <c:v>0.35499999999999998</c:v>
                </c:pt>
                <c:pt idx="1065">
                  <c:v>0.35533333333333333</c:v>
                </c:pt>
                <c:pt idx="1066">
                  <c:v>0.35566666666666669</c:v>
                </c:pt>
                <c:pt idx="1067">
                  <c:v>0.35599999999999998</c:v>
                </c:pt>
                <c:pt idx="1068">
                  <c:v>0.35633333333333334</c:v>
                </c:pt>
                <c:pt idx="1069">
                  <c:v>0.35666666666666669</c:v>
                </c:pt>
                <c:pt idx="1070">
                  <c:v>0.35699999999999998</c:v>
                </c:pt>
                <c:pt idx="1071">
                  <c:v>0.35733333333333334</c:v>
                </c:pt>
                <c:pt idx="1072">
                  <c:v>0.35766666666666669</c:v>
                </c:pt>
                <c:pt idx="1073">
                  <c:v>0.35799999999999998</c:v>
                </c:pt>
                <c:pt idx="1074">
                  <c:v>0.35833333333333334</c:v>
                </c:pt>
                <c:pt idx="1075">
                  <c:v>0.35866666666666669</c:v>
                </c:pt>
                <c:pt idx="1076">
                  <c:v>0.35899999999999999</c:v>
                </c:pt>
                <c:pt idx="1077">
                  <c:v>0.35933333333333334</c:v>
                </c:pt>
                <c:pt idx="1078">
                  <c:v>0.35966666666666669</c:v>
                </c:pt>
                <c:pt idx="1079">
                  <c:v>0.36</c:v>
                </c:pt>
                <c:pt idx="1080">
                  <c:v>0.36033333333333334</c:v>
                </c:pt>
                <c:pt idx="1081">
                  <c:v>0.36066666666666669</c:v>
                </c:pt>
                <c:pt idx="1082">
                  <c:v>0.36099999999999999</c:v>
                </c:pt>
                <c:pt idx="1083">
                  <c:v>0.36133333333333334</c:v>
                </c:pt>
                <c:pt idx="1084">
                  <c:v>0.36166666666666669</c:v>
                </c:pt>
                <c:pt idx="1085">
                  <c:v>0.36199999999999999</c:v>
                </c:pt>
                <c:pt idx="1086">
                  <c:v>0.36233333333333334</c:v>
                </c:pt>
                <c:pt idx="1087">
                  <c:v>0.36266666666666669</c:v>
                </c:pt>
                <c:pt idx="1088">
                  <c:v>0.36299999999999999</c:v>
                </c:pt>
                <c:pt idx="1089">
                  <c:v>0.36333333333333334</c:v>
                </c:pt>
                <c:pt idx="1090">
                  <c:v>0.36366666666666669</c:v>
                </c:pt>
                <c:pt idx="1091">
                  <c:v>0.36399999999999999</c:v>
                </c:pt>
                <c:pt idx="1092">
                  <c:v>0.36433333333333334</c:v>
                </c:pt>
                <c:pt idx="1093">
                  <c:v>0.36466666666666664</c:v>
                </c:pt>
                <c:pt idx="1094">
                  <c:v>0.36499999999999999</c:v>
                </c:pt>
                <c:pt idx="1095">
                  <c:v>0.36533333333333334</c:v>
                </c:pt>
                <c:pt idx="1096">
                  <c:v>0.36566666666666664</c:v>
                </c:pt>
                <c:pt idx="1097">
                  <c:v>0.36599999999999999</c:v>
                </c:pt>
                <c:pt idx="1098">
                  <c:v>0.36633333333333334</c:v>
                </c:pt>
                <c:pt idx="1099">
                  <c:v>0.36666666666666664</c:v>
                </c:pt>
                <c:pt idx="1100">
                  <c:v>0.36699999999999999</c:v>
                </c:pt>
                <c:pt idx="1101">
                  <c:v>0.36733333333333335</c:v>
                </c:pt>
                <c:pt idx="1102">
                  <c:v>0.36766666666666664</c:v>
                </c:pt>
                <c:pt idx="1103">
                  <c:v>0.36799999999999999</c:v>
                </c:pt>
                <c:pt idx="1104">
                  <c:v>0.36833333333333335</c:v>
                </c:pt>
                <c:pt idx="1105">
                  <c:v>0.36866666666666664</c:v>
                </c:pt>
                <c:pt idx="1106">
                  <c:v>0.36899999999999999</c:v>
                </c:pt>
                <c:pt idx="1107">
                  <c:v>0.36933333333333335</c:v>
                </c:pt>
                <c:pt idx="1108">
                  <c:v>0.36966666666666664</c:v>
                </c:pt>
                <c:pt idx="1109">
                  <c:v>0.37</c:v>
                </c:pt>
                <c:pt idx="1110">
                  <c:v>0.37033333333333335</c:v>
                </c:pt>
                <c:pt idx="1111">
                  <c:v>0.37066666666666664</c:v>
                </c:pt>
                <c:pt idx="1112">
                  <c:v>0.371</c:v>
                </c:pt>
                <c:pt idx="1113">
                  <c:v>0.37133333333333335</c:v>
                </c:pt>
                <c:pt idx="1114">
                  <c:v>0.37166666666666665</c:v>
                </c:pt>
                <c:pt idx="1115">
                  <c:v>0.372</c:v>
                </c:pt>
                <c:pt idx="1116">
                  <c:v>0.37233333333333335</c:v>
                </c:pt>
                <c:pt idx="1117">
                  <c:v>0.37266666666666665</c:v>
                </c:pt>
                <c:pt idx="1118">
                  <c:v>0.373</c:v>
                </c:pt>
                <c:pt idx="1119">
                  <c:v>0.37333333333333335</c:v>
                </c:pt>
                <c:pt idx="1120">
                  <c:v>0.37366666666666665</c:v>
                </c:pt>
                <c:pt idx="1121">
                  <c:v>0.374</c:v>
                </c:pt>
                <c:pt idx="1122">
                  <c:v>0.37433333333333335</c:v>
                </c:pt>
                <c:pt idx="1123">
                  <c:v>0.37466666666666665</c:v>
                </c:pt>
                <c:pt idx="1124">
                  <c:v>0.375</c:v>
                </c:pt>
                <c:pt idx="1125">
                  <c:v>0.37533333333333335</c:v>
                </c:pt>
                <c:pt idx="1126">
                  <c:v>0.37566666666666665</c:v>
                </c:pt>
                <c:pt idx="1127">
                  <c:v>0.376</c:v>
                </c:pt>
                <c:pt idx="1128">
                  <c:v>0.37633333333333335</c:v>
                </c:pt>
                <c:pt idx="1129">
                  <c:v>0.37666666666666665</c:v>
                </c:pt>
                <c:pt idx="1130">
                  <c:v>0.377</c:v>
                </c:pt>
                <c:pt idx="1131">
                  <c:v>0.37733333333333335</c:v>
                </c:pt>
                <c:pt idx="1132">
                  <c:v>0.37766666666666665</c:v>
                </c:pt>
                <c:pt idx="1133">
                  <c:v>0.378</c:v>
                </c:pt>
                <c:pt idx="1134">
                  <c:v>0.37833333333333335</c:v>
                </c:pt>
                <c:pt idx="1135">
                  <c:v>0.37866666666666665</c:v>
                </c:pt>
                <c:pt idx="1136">
                  <c:v>0.379</c:v>
                </c:pt>
                <c:pt idx="1137">
                  <c:v>0.37933333333333336</c:v>
                </c:pt>
                <c:pt idx="1138">
                  <c:v>0.37966666666666665</c:v>
                </c:pt>
                <c:pt idx="1139">
                  <c:v>0.38</c:v>
                </c:pt>
                <c:pt idx="1140">
                  <c:v>0.38033333333333336</c:v>
                </c:pt>
                <c:pt idx="1141">
                  <c:v>0.38066666666666665</c:v>
                </c:pt>
                <c:pt idx="1142">
                  <c:v>0.38100000000000001</c:v>
                </c:pt>
                <c:pt idx="1143">
                  <c:v>0.38133333333333336</c:v>
                </c:pt>
                <c:pt idx="1144">
                  <c:v>0.38166666666666665</c:v>
                </c:pt>
                <c:pt idx="1145">
                  <c:v>0.38200000000000001</c:v>
                </c:pt>
                <c:pt idx="1146">
                  <c:v>0.38233333333333336</c:v>
                </c:pt>
                <c:pt idx="1147">
                  <c:v>0.38266666666666665</c:v>
                </c:pt>
                <c:pt idx="1148">
                  <c:v>0.38300000000000001</c:v>
                </c:pt>
                <c:pt idx="1149">
                  <c:v>0.38333333333333336</c:v>
                </c:pt>
                <c:pt idx="1150">
                  <c:v>0.38366666666666666</c:v>
                </c:pt>
                <c:pt idx="1151">
                  <c:v>0.38400000000000001</c:v>
                </c:pt>
                <c:pt idx="1152">
                  <c:v>0.38433333333333336</c:v>
                </c:pt>
                <c:pt idx="1153">
                  <c:v>0.38466666666666666</c:v>
                </c:pt>
                <c:pt idx="1154">
                  <c:v>0.38500000000000001</c:v>
                </c:pt>
                <c:pt idx="1155">
                  <c:v>0.38533333333333336</c:v>
                </c:pt>
                <c:pt idx="1156">
                  <c:v>0.38566666666666666</c:v>
                </c:pt>
                <c:pt idx="1157">
                  <c:v>0.38600000000000001</c:v>
                </c:pt>
                <c:pt idx="1158">
                  <c:v>0.38633333333333331</c:v>
                </c:pt>
                <c:pt idx="1159">
                  <c:v>0.38666666666666666</c:v>
                </c:pt>
                <c:pt idx="1160">
                  <c:v>0.38700000000000001</c:v>
                </c:pt>
                <c:pt idx="1161">
                  <c:v>0.38733333333333331</c:v>
                </c:pt>
                <c:pt idx="1162">
                  <c:v>0.38766666666666666</c:v>
                </c:pt>
                <c:pt idx="1163">
                  <c:v>0.38800000000000001</c:v>
                </c:pt>
                <c:pt idx="1164">
                  <c:v>0.38833333333333331</c:v>
                </c:pt>
                <c:pt idx="1165">
                  <c:v>0.38866666666666666</c:v>
                </c:pt>
                <c:pt idx="1166">
                  <c:v>0.38900000000000001</c:v>
                </c:pt>
                <c:pt idx="1167">
                  <c:v>0.38933333333333331</c:v>
                </c:pt>
                <c:pt idx="1168">
                  <c:v>0.38966666666666666</c:v>
                </c:pt>
                <c:pt idx="1169">
                  <c:v>0.39</c:v>
                </c:pt>
                <c:pt idx="1170">
                  <c:v>0.39033333333333331</c:v>
                </c:pt>
                <c:pt idx="1171">
                  <c:v>0.39066666666666666</c:v>
                </c:pt>
                <c:pt idx="1172">
                  <c:v>0.39100000000000001</c:v>
                </c:pt>
                <c:pt idx="1173">
                  <c:v>0.39133333333333331</c:v>
                </c:pt>
                <c:pt idx="1174">
                  <c:v>0.39166666666666666</c:v>
                </c:pt>
                <c:pt idx="1175">
                  <c:v>0.39200000000000002</c:v>
                </c:pt>
                <c:pt idx="1176">
                  <c:v>0.39233333333333331</c:v>
                </c:pt>
                <c:pt idx="1177">
                  <c:v>0.39266666666666666</c:v>
                </c:pt>
                <c:pt idx="1178">
                  <c:v>0.39300000000000002</c:v>
                </c:pt>
                <c:pt idx="1179">
                  <c:v>0.39333333333333331</c:v>
                </c:pt>
                <c:pt idx="1180">
                  <c:v>0.39366666666666666</c:v>
                </c:pt>
                <c:pt idx="1181">
                  <c:v>0.39400000000000002</c:v>
                </c:pt>
                <c:pt idx="1182">
                  <c:v>0.39433333333333331</c:v>
                </c:pt>
                <c:pt idx="1183">
                  <c:v>0.39466666666666667</c:v>
                </c:pt>
                <c:pt idx="1184">
                  <c:v>0.39500000000000002</c:v>
                </c:pt>
                <c:pt idx="1185">
                  <c:v>0.39533333333333331</c:v>
                </c:pt>
                <c:pt idx="1186">
                  <c:v>0.39566666666666667</c:v>
                </c:pt>
                <c:pt idx="1187">
                  <c:v>0.39600000000000002</c:v>
                </c:pt>
                <c:pt idx="1188">
                  <c:v>0.39633333333333332</c:v>
                </c:pt>
                <c:pt idx="1189">
                  <c:v>0.39666666666666667</c:v>
                </c:pt>
                <c:pt idx="1190">
                  <c:v>0.39700000000000002</c:v>
                </c:pt>
                <c:pt idx="1191">
                  <c:v>0.39733333333333332</c:v>
                </c:pt>
                <c:pt idx="1192">
                  <c:v>0.39766666666666667</c:v>
                </c:pt>
                <c:pt idx="1193">
                  <c:v>0.39800000000000002</c:v>
                </c:pt>
                <c:pt idx="1194">
                  <c:v>0.39833333333333332</c:v>
                </c:pt>
                <c:pt idx="1195">
                  <c:v>0.39866666666666667</c:v>
                </c:pt>
                <c:pt idx="1196">
                  <c:v>0.39900000000000002</c:v>
                </c:pt>
                <c:pt idx="1197">
                  <c:v>0.39933333333333332</c:v>
                </c:pt>
                <c:pt idx="1198">
                  <c:v>0.39966666666666667</c:v>
                </c:pt>
                <c:pt idx="1199">
                  <c:v>0.4</c:v>
                </c:pt>
                <c:pt idx="1200">
                  <c:v>0.40033333333333332</c:v>
                </c:pt>
                <c:pt idx="1201">
                  <c:v>0.40066666666666667</c:v>
                </c:pt>
                <c:pt idx="1202">
                  <c:v>0.40100000000000002</c:v>
                </c:pt>
                <c:pt idx="1203">
                  <c:v>0.40133333333333332</c:v>
                </c:pt>
                <c:pt idx="1204">
                  <c:v>0.40166666666666667</c:v>
                </c:pt>
                <c:pt idx="1205">
                  <c:v>0.40200000000000002</c:v>
                </c:pt>
                <c:pt idx="1206">
                  <c:v>0.40233333333333332</c:v>
                </c:pt>
                <c:pt idx="1207">
                  <c:v>0.40266666666666667</c:v>
                </c:pt>
                <c:pt idx="1208">
                  <c:v>0.40300000000000002</c:v>
                </c:pt>
                <c:pt idx="1209">
                  <c:v>0.40333333333333332</c:v>
                </c:pt>
                <c:pt idx="1210">
                  <c:v>0.40366666666666667</c:v>
                </c:pt>
                <c:pt idx="1211">
                  <c:v>0.40400000000000003</c:v>
                </c:pt>
                <c:pt idx="1212">
                  <c:v>0.40433333333333332</c:v>
                </c:pt>
                <c:pt idx="1213">
                  <c:v>0.40466666666666667</c:v>
                </c:pt>
                <c:pt idx="1214">
                  <c:v>0.40500000000000003</c:v>
                </c:pt>
                <c:pt idx="1215">
                  <c:v>0.40533333333333332</c:v>
                </c:pt>
                <c:pt idx="1216">
                  <c:v>0.40566666666666668</c:v>
                </c:pt>
                <c:pt idx="1217">
                  <c:v>0.40600000000000003</c:v>
                </c:pt>
                <c:pt idx="1218">
                  <c:v>0.40633333333333332</c:v>
                </c:pt>
                <c:pt idx="1219">
                  <c:v>0.40666666666666668</c:v>
                </c:pt>
                <c:pt idx="1220">
                  <c:v>0.40699999999999997</c:v>
                </c:pt>
                <c:pt idx="1221">
                  <c:v>0.40733333333333333</c:v>
                </c:pt>
                <c:pt idx="1222">
                  <c:v>0.40766666666666668</c:v>
                </c:pt>
                <c:pt idx="1223">
                  <c:v>0.40799999999999997</c:v>
                </c:pt>
                <c:pt idx="1224">
                  <c:v>0.40833333333333333</c:v>
                </c:pt>
                <c:pt idx="1225">
                  <c:v>0.40866666666666668</c:v>
                </c:pt>
                <c:pt idx="1226">
                  <c:v>0.40899999999999997</c:v>
                </c:pt>
                <c:pt idx="1227">
                  <c:v>0.40933333333333333</c:v>
                </c:pt>
                <c:pt idx="1228">
                  <c:v>0.40966666666666668</c:v>
                </c:pt>
                <c:pt idx="1229">
                  <c:v>0.41</c:v>
                </c:pt>
                <c:pt idx="1230">
                  <c:v>0.41033333333333333</c:v>
                </c:pt>
                <c:pt idx="1231">
                  <c:v>0.41066666666666668</c:v>
                </c:pt>
                <c:pt idx="1232">
                  <c:v>0.41099999999999998</c:v>
                </c:pt>
                <c:pt idx="1233">
                  <c:v>0.41133333333333333</c:v>
                </c:pt>
                <c:pt idx="1234">
                  <c:v>0.41166666666666668</c:v>
                </c:pt>
                <c:pt idx="1235">
                  <c:v>0.41199999999999998</c:v>
                </c:pt>
                <c:pt idx="1236">
                  <c:v>0.41233333333333333</c:v>
                </c:pt>
                <c:pt idx="1237">
                  <c:v>0.41266666666666668</c:v>
                </c:pt>
                <c:pt idx="1238">
                  <c:v>0.41299999999999998</c:v>
                </c:pt>
                <c:pt idx="1239">
                  <c:v>0.41333333333333333</c:v>
                </c:pt>
                <c:pt idx="1240">
                  <c:v>0.41366666666666668</c:v>
                </c:pt>
                <c:pt idx="1241">
                  <c:v>0.41399999999999998</c:v>
                </c:pt>
                <c:pt idx="1242">
                  <c:v>0.41433333333333333</c:v>
                </c:pt>
                <c:pt idx="1243">
                  <c:v>0.41466666666666668</c:v>
                </c:pt>
                <c:pt idx="1244">
                  <c:v>0.41499999999999998</c:v>
                </c:pt>
                <c:pt idx="1245">
                  <c:v>0.41533333333333333</c:v>
                </c:pt>
                <c:pt idx="1246">
                  <c:v>0.41566666666666668</c:v>
                </c:pt>
                <c:pt idx="1247">
                  <c:v>0.41599999999999998</c:v>
                </c:pt>
                <c:pt idx="1248">
                  <c:v>0.41633333333333333</c:v>
                </c:pt>
                <c:pt idx="1249">
                  <c:v>0.41666666666666669</c:v>
                </c:pt>
                <c:pt idx="1250">
                  <c:v>0.41699999999999998</c:v>
                </c:pt>
                <c:pt idx="1251">
                  <c:v>0.41733333333333333</c:v>
                </c:pt>
                <c:pt idx="1252">
                  <c:v>0.41766666666666669</c:v>
                </c:pt>
                <c:pt idx="1253">
                  <c:v>0.41799999999999998</c:v>
                </c:pt>
                <c:pt idx="1254">
                  <c:v>0.41833333333333333</c:v>
                </c:pt>
                <c:pt idx="1255">
                  <c:v>0.41866666666666669</c:v>
                </c:pt>
                <c:pt idx="1256">
                  <c:v>0.41899999999999998</c:v>
                </c:pt>
                <c:pt idx="1257">
                  <c:v>0.41933333333333334</c:v>
                </c:pt>
                <c:pt idx="1258">
                  <c:v>0.41966666666666669</c:v>
                </c:pt>
                <c:pt idx="1259">
                  <c:v>0.42</c:v>
                </c:pt>
                <c:pt idx="1260">
                  <c:v>0.42033333333333334</c:v>
                </c:pt>
                <c:pt idx="1261">
                  <c:v>0.42066666666666669</c:v>
                </c:pt>
                <c:pt idx="1262">
                  <c:v>0.42099999999999999</c:v>
                </c:pt>
                <c:pt idx="1263">
                  <c:v>0.42133333333333334</c:v>
                </c:pt>
                <c:pt idx="1264">
                  <c:v>0.42166666666666669</c:v>
                </c:pt>
                <c:pt idx="1265">
                  <c:v>0.42199999999999999</c:v>
                </c:pt>
                <c:pt idx="1266">
                  <c:v>0.42233333333333334</c:v>
                </c:pt>
                <c:pt idx="1267">
                  <c:v>0.42266666666666669</c:v>
                </c:pt>
                <c:pt idx="1268">
                  <c:v>0.42299999999999999</c:v>
                </c:pt>
                <c:pt idx="1269">
                  <c:v>0.42333333333333334</c:v>
                </c:pt>
                <c:pt idx="1270">
                  <c:v>0.42366666666666669</c:v>
                </c:pt>
                <c:pt idx="1271">
                  <c:v>0.42399999999999999</c:v>
                </c:pt>
                <c:pt idx="1272">
                  <c:v>0.42433333333333334</c:v>
                </c:pt>
                <c:pt idx="1273">
                  <c:v>0.42466666666666669</c:v>
                </c:pt>
                <c:pt idx="1274">
                  <c:v>0.42499999999999999</c:v>
                </c:pt>
                <c:pt idx="1275">
                  <c:v>0.42533333333333334</c:v>
                </c:pt>
                <c:pt idx="1276">
                  <c:v>0.42566666666666669</c:v>
                </c:pt>
                <c:pt idx="1277">
                  <c:v>0.42599999999999999</c:v>
                </c:pt>
                <c:pt idx="1278">
                  <c:v>0.42633333333333334</c:v>
                </c:pt>
                <c:pt idx="1279">
                  <c:v>0.42666666666666669</c:v>
                </c:pt>
                <c:pt idx="1280">
                  <c:v>0.42699999999999999</c:v>
                </c:pt>
                <c:pt idx="1281">
                  <c:v>0.42733333333333334</c:v>
                </c:pt>
                <c:pt idx="1282">
                  <c:v>0.42766666666666664</c:v>
                </c:pt>
                <c:pt idx="1283">
                  <c:v>0.42799999999999999</c:v>
                </c:pt>
                <c:pt idx="1284">
                  <c:v>0.42833333333333334</c:v>
                </c:pt>
                <c:pt idx="1285">
                  <c:v>0.42866666666666664</c:v>
                </c:pt>
                <c:pt idx="1286">
                  <c:v>0.42899999999999999</c:v>
                </c:pt>
                <c:pt idx="1287">
                  <c:v>0.42933333333333334</c:v>
                </c:pt>
                <c:pt idx="1288">
                  <c:v>0.42966666666666664</c:v>
                </c:pt>
                <c:pt idx="1289">
                  <c:v>0.43</c:v>
                </c:pt>
                <c:pt idx="1290">
                  <c:v>0.43033333333333335</c:v>
                </c:pt>
                <c:pt idx="1291">
                  <c:v>0.43066666666666664</c:v>
                </c:pt>
                <c:pt idx="1292">
                  <c:v>0.43099999999999999</c:v>
                </c:pt>
                <c:pt idx="1293">
                  <c:v>0.43133333333333335</c:v>
                </c:pt>
                <c:pt idx="1294">
                  <c:v>0.43166666666666664</c:v>
                </c:pt>
                <c:pt idx="1295">
                  <c:v>0.432</c:v>
                </c:pt>
                <c:pt idx="1296">
                  <c:v>0.43233333333333335</c:v>
                </c:pt>
                <c:pt idx="1297">
                  <c:v>0.43266666666666664</c:v>
                </c:pt>
                <c:pt idx="1298">
                  <c:v>0.433</c:v>
                </c:pt>
                <c:pt idx="1299">
                  <c:v>0.43333333333333335</c:v>
                </c:pt>
                <c:pt idx="1300">
                  <c:v>0.43366666666666664</c:v>
                </c:pt>
                <c:pt idx="1301">
                  <c:v>0.434</c:v>
                </c:pt>
                <c:pt idx="1302">
                  <c:v>0.43433333333333335</c:v>
                </c:pt>
                <c:pt idx="1303">
                  <c:v>0.43466666666666665</c:v>
                </c:pt>
                <c:pt idx="1304">
                  <c:v>0.435</c:v>
                </c:pt>
                <c:pt idx="1305">
                  <c:v>0.43533333333333335</c:v>
                </c:pt>
                <c:pt idx="1306">
                  <c:v>0.43566666666666665</c:v>
                </c:pt>
                <c:pt idx="1307">
                  <c:v>0.436</c:v>
                </c:pt>
                <c:pt idx="1308">
                  <c:v>0.43633333333333335</c:v>
                </c:pt>
                <c:pt idx="1309">
                  <c:v>0.43666666666666665</c:v>
                </c:pt>
                <c:pt idx="1310">
                  <c:v>0.437</c:v>
                </c:pt>
                <c:pt idx="1311">
                  <c:v>0.43733333333333335</c:v>
                </c:pt>
                <c:pt idx="1312">
                  <c:v>0.43766666666666665</c:v>
                </c:pt>
                <c:pt idx="1313">
                  <c:v>0.438</c:v>
                </c:pt>
                <c:pt idx="1314">
                  <c:v>0.43833333333333335</c:v>
                </c:pt>
                <c:pt idx="1315">
                  <c:v>0.43866666666666665</c:v>
                </c:pt>
                <c:pt idx="1316">
                  <c:v>0.439</c:v>
                </c:pt>
                <c:pt idx="1317">
                  <c:v>0.43933333333333335</c:v>
                </c:pt>
                <c:pt idx="1318">
                  <c:v>0.43966666666666665</c:v>
                </c:pt>
                <c:pt idx="1319">
                  <c:v>0.44</c:v>
                </c:pt>
                <c:pt idx="1320">
                  <c:v>0.44033333333333335</c:v>
                </c:pt>
                <c:pt idx="1321">
                  <c:v>0.44066666666666665</c:v>
                </c:pt>
                <c:pt idx="1322">
                  <c:v>0.441</c:v>
                </c:pt>
                <c:pt idx="1323">
                  <c:v>0.44133333333333336</c:v>
                </c:pt>
                <c:pt idx="1324">
                  <c:v>0.44166666666666665</c:v>
                </c:pt>
                <c:pt idx="1325">
                  <c:v>0.442</c:v>
                </c:pt>
                <c:pt idx="1326">
                  <c:v>0.44233333333333336</c:v>
                </c:pt>
                <c:pt idx="1327">
                  <c:v>0.44266666666666665</c:v>
                </c:pt>
                <c:pt idx="1328">
                  <c:v>0.443</c:v>
                </c:pt>
                <c:pt idx="1329">
                  <c:v>0.44333333333333336</c:v>
                </c:pt>
                <c:pt idx="1330">
                  <c:v>0.44366666666666665</c:v>
                </c:pt>
                <c:pt idx="1331">
                  <c:v>0.44400000000000001</c:v>
                </c:pt>
                <c:pt idx="1332">
                  <c:v>0.44433333333333336</c:v>
                </c:pt>
                <c:pt idx="1333">
                  <c:v>0.44466666666666665</c:v>
                </c:pt>
                <c:pt idx="1334">
                  <c:v>0.44500000000000001</c:v>
                </c:pt>
                <c:pt idx="1335">
                  <c:v>0.44533333333333336</c:v>
                </c:pt>
                <c:pt idx="1336">
                  <c:v>0.44566666666666666</c:v>
                </c:pt>
                <c:pt idx="1337">
                  <c:v>0.44600000000000001</c:v>
                </c:pt>
                <c:pt idx="1338">
                  <c:v>0.44633333333333336</c:v>
                </c:pt>
                <c:pt idx="1339">
                  <c:v>0.44666666666666666</c:v>
                </c:pt>
                <c:pt idx="1340">
                  <c:v>0.44700000000000001</c:v>
                </c:pt>
                <c:pt idx="1341">
                  <c:v>0.44733333333333336</c:v>
                </c:pt>
                <c:pt idx="1342">
                  <c:v>0.44766666666666666</c:v>
                </c:pt>
                <c:pt idx="1343">
                  <c:v>0.44800000000000001</c:v>
                </c:pt>
                <c:pt idx="1344">
                  <c:v>0.44833333333333331</c:v>
                </c:pt>
                <c:pt idx="1345">
                  <c:v>0.44866666666666666</c:v>
                </c:pt>
                <c:pt idx="1346">
                  <c:v>0.44900000000000001</c:v>
                </c:pt>
                <c:pt idx="1347">
                  <c:v>0.44933333333333331</c:v>
                </c:pt>
                <c:pt idx="1348">
                  <c:v>0.44966666666666666</c:v>
                </c:pt>
                <c:pt idx="1349">
                  <c:v>0.45</c:v>
                </c:pt>
                <c:pt idx="1350">
                  <c:v>0.45033333333333331</c:v>
                </c:pt>
                <c:pt idx="1351">
                  <c:v>0.45066666666666666</c:v>
                </c:pt>
                <c:pt idx="1352">
                  <c:v>0.45100000000000001</c:v>
                </c:pt>
                <c:pt idx="1353">
                  <c:v>0.45133333333333331</c:v>
                </c:pt>
                <c:pt idx="1354">
                  <c:v>0.45166666666666666</c:v>
                </c:pt>
                <c:pt idx="1355">
                  <c:v>0.45200000000000001</c:v>
                </c:pt>
                <c:pt idx="1356">
                  <c:v>0.45233333333333331</c:v>
                </c:pt>
                <c:pt idx="1357">
                  <c:v>0.45266666666666666</c:v>
                </c:pt>
                <c:pt idx="1358">
                  <c:v>0.45300000000000001</c:v>
                </c:pt>
                <c:pt idx="1359">
                  <c:v>0.45333333333333331</c:v>
                </c:pt>
                <c:pt idx="1360">
                  <c:v>0.45366666666666666</c:v>
                </c:pt>
                <c:pt idx="1361">
                  <c:v>0.45400000000000001</c:v>
                </c:pt>
                <c:pt idx="1362">
                  <c:v>0.45433333333333331</c:v>
                </c:pt>
                <c:pt idx="1363">
                  <c:v>0.45466666666666666</c:v>
                </c:pt>
                <c:pt idx="1364">
                  <c:v>0.45500000000000002</c:v>
                </c:pt>
                <c:pt idx="1365">
                  <c:v>0.45533333333333331</c:v>
                </c:pt>
                <c:pt idx="1366">
                  <c:v>0.45566666666666666</c:v>
                </c:pt>
                <c:pt idx="1367">
                  <c:v>0.45600000000000002</c:v>
                </c:pt>
                <c:pt idx="1368">
                  <c:v>0.45633333333333331</c:v>
                </c:pt>
                <c:pt idx="1369">
                  <c:v>0.45666666666666667</c:v>
                </c:pt>
                <c:pt idx="1370">
                  <c:v>0.45700000000000002</c:v>
                </c:pt>
                <c:pt idx="1371">
                  <c:v>0.45733333333333331</c:v>
                </c:pt>
                <c:pt idx="1372">
                  <c:v>0.45766666666666667</c:v>
                </c:pt>
                <c:pt idx="1373">
                  <c:v>0.45800000000000002</c:v>
                </c:pt>
                <c:pt idx="1374">
                  <c:v>0.45833333333333331</c:v>
                </c:pt>
                <c:pt idx="1375">
                  <c:v>0.45866666666666667</c:v>
                </c:pt>
                <c:pt idx="1376">
                  <c:v>0.45900000000000002</c:v>
                </c:pt>
                <c:pt idx="1377">
                  <c:v>0.45933333333333332</c:v>
                </c:pt>
                <c:pt idx="1378">
                  <c:v>0.45966666666666667</c:v>
                </c:pt>
                <c:pt idx="1379">
                  <c:v>0.46</c:v>
                </c:pt>
                <c:pt idx="1380">
                  <c:v>0.46033333333333332</c:v>
                </c:pt>
                <c:pt idx="1381">
                  <c:v>0.46066666666666667</c:v>
                </c:pt>
                <c:pt idx="1382">
                  <c:v>0.46100000000000002</c:v>
                </c:pt>
                <c:pt idx="1383">
                  <c:v>0.46133333333333332</c:v>
                </c:pt>
                <c:pt idx="1384">
                  <c:v>0.46166666666666667</c:v>
                </c:pt>
                <c:pt idx="1385">
                  <c:v>0.46200000000000002</c:v>
                </c:pt>
                <c:pt idx="1386">
                  <c:v>0.46233333333333332</c:v>
                </c:pt>
                <c:pt idx="1387">
                  <c:v>0.46266666666666667</c:v>
                </c:pt>
                <c:pt idx="1388">
                  <c:v>0.46300000000000002</c:v>
                </c:pt>
                <c:pt idx="1389">
                  <c:v>0.46333333333333332</c:v>
                </c:pt>
                <c:pt idx="1390">
                  <c:v>0.46366666666666667</c:v>
                </c:pt>
                <c:pt idx="1391">
                  <c:v>0.46400000000000002</c:v>
                </c:pt>
                <c:pt idx="1392">
                  <c:v>0.46433333333333332</c:v>
                </c:pt>
                <c:pt idx="1393">
                  <c:v>0.46466666666666667</c:v>
                </c:pt>
                <c:pt idx="1394">
                  <c:v>0.46500000000000002</c:v>
                </c:pt>
                <c:pt idx="1395">
                  <c:v>0.46533333333333332</c:v>
                </c:pt>
                <c:pt idx="1396">
                  <c:v>0.46566666666666667</c:v>
                </c:pt>
                <c:pt idx="1397">
                  <c:v>0.46600000000000003</c:v>
                </c:pt>
                <c:pt idx="1398">
                  <c:v>0.46633333333333332</c:v>
                </c:pt>
                <c:pt idx="1399">
                  <c:v>0.46666666666666667</c:v>
                </c:pt>
                <c:pt idx="1400">
                  <c:v>0.46700000000000003</c:v>
                </c:pt>
                <c:pt idx="1401">
                  <c:v>0.46733333333333332</c:v>
                </c:pt>
                <c:pt idx="1402">
                  <c:v>0.46766666666666667</c:v>
                </c:pt>
                <c:pt idx="1403">
                  <c:v>0.46800000000000003</c:v>
                </c:pt>
                <c:pt idx="1404">
                  <c:v>0.46833333333333332</c:v>
                </c:pt>
                <c:pt idx="1405">
                  <c:v>0.46866666666666668</c:v>
                </c:pt>
                <c:pt idx="1406">
                  <c:v>0.46899999999999997</c:v>
                </c:pt>
                <c:pt idx="1407">
                  <c:v>0.46933333333333332</c:v>
                </c:pt>
                <c:pt idx="1408">
                  <c:v>0.46966666666666668</c:v>
                </c:pt>
                <c:pt idx="1409">
                  <c:v>0.47</c:v>
                </c:pt>
                <c:pt idx="1410">
                  <c:v>0.47033333333333333</c:v>
                </c:pt>
                <c:pt idx="1411">
                  <c:v>0.47066666666666668</c:v>
                </c:pt>
                <c:pt idx="1412">
                  <c:v>0.47099999999999997</c:v>
                </c:pt>
                <c:pt idx="1413">
                  <c:v>0.47133333333333333</c:v>
                </c:pt>
                <c:pt idx="1414">
                  <c:v>0.47166666666666668</c:v>
                </c:pt>
                <c:pt idx="1415">
                  <c:v>0.47199999999999998</c:v>
                </c:pt>
                <c:pt idx="1416">
                  <c:v>0.47233333333333333</c:v>
                </c:pt>
                <c:pt idx="1417">
                  <c:v>0.47266666666666668</c:v>
                </c:pt>
                <c:pt idx="1418">
                  <c:v>0.47299999999999998</c:v>
                </c:pt>
                <c:pt idx="1419">
                  <c:v>0.47333333333333333</c:v>
                </c:pt>
                <c:pt idx="1420">
                  <c:v>0.47366666666666668</c:v>
                </c:pt>
                <c:pt idx="1421">
                  <c:v>0.47399999999999998</c:v>
                </c:pt>
                <c:pt idx="1422">
                  <c:v>0.47433333333333333</c:v>
                </c:pt>
                <c:pt idx="1423">
                  <c:v>0.47466666666666668</c:v>
                </c:pt>
                <c:pt idx="1424">
                  <c:v>0.47499999999999998</c:v>
                </c:pt>
                <c:pt idx="1425">
                  <c:v>0.47533333333333333</c:v>
                </c:pt>
                <c:pt idx="1426">
                  <c:v>0.47566666666666668</c:v>
                </c:pt>
                <c:pt idx="1427">
                  <c:v>0.47599999999999998</c:v>
                </c:pt>
                <c:pt idx="1428">
                  <c:v>0.47633333333333333</c:v>
                </c:pt>
                <c:pt idx="1429">
                  <c:v>0.47666666666666668</c:v>
                </c:pt>
                <c:pt idx="1430">
                  <c:v>0.47699999999999998</c:v>
                </c:pt>
                <c:pt idx="1431">
                  <c:v>0.47733333333333333</c:v>
                </c:pt>
                <c:pt idx="1432">
                  <c:v>0.47766666666666668</c:v>
                </c:pt>
                <c:pt idx="1433">
                  <c:v>0.47799999999999998</c:v>
                </c:pt>
                <c:pt idx="1434">
                  <c:v>0.47833333333333333</c:v>
                </c:pt>
                <c:pt idx="1435">
                  <c:v>0.47866666666666668</c:v>
                </c:pt>
                <c:pt idx="1436">
                  <c:v>0.47899999999999998</c:v>
                </c:pt>
                <c:pt idx="1437">
                  <c:v>0.47933333333333333</c:v>
                </c:pt>
                <c:pt idx="1438">
                  <c:v>0.47966666666666669</c:v>
                </c:pt>
                <c:pt idx="1439">
                  <c:v>0.48</c:v>
                </c:pt>
                <c:pt idx="1440">
                  <c:v>0.48033333333333333</c:v>
                </c:pt>
                <c:pt idx="1441">
                  <c:v>0.48066666666666669</c:v>
                </c:pt>
                <c:pt idx="1442">
                  <c:v>0.48099999999999998</c:v>
                </c:pt>
                <c:pt idx="1443">
                  <c:v>0.48133333333333334</c:v>
                </c:pt>
                <c:pt idx="1444">
                  <c:v>0.48166666666666669</c:v>
                </c:pt>
                <c:pt idx="1445">
                  <c:v>0.48199999999999998</c:v>
                </c:pt>
                <c:pt idx="1446">
                  <c:v>0.48233333333333334</c:v>
                </c:pt>
                <c:pt idx="1447">
                  <c:v>0.48266666666666669</c:v>
                </c:pt>
                <c:pt idx="1448">
                  <c:v>0.48299999999999998</c:v>
                </c:pt>
                <c:pt idx="1449">
                  <c:v>0.48333333333333334</c:v>
                </c:pt>
                <c:pt idx="1450">
                  <c:v>0.48366666666666669</c:v>
                </c:pt>
                <c:pt idx="1451">
                  <c:v>0.48399999999999999</c:v>
                </c:pt>
                <c:pt idx="1452">
                  <c:v>0.48433333333333334</c:v>
                </c:pt>
                <c:pt idx="1453">
                  <c:v>0.48466666666666669</c:v>
                </c:pt>
                <c:pt idx="1454">
                  <c:v>0.48499999999999999</c:v>
                </c:pt>
                <c:pt idx="1455">
                  <c:v>0.48533333333333334</c:v>
                </c:pt>
                <c:pt idx="1456">
                  <c:v>0.48566666666666669</c:v>
                </c:pt>
                <c:pt idx="1457">
                  <c:v>0.48599999999999999</c:v>
                </c:pt>
                <c:pt idx="1458">
                  <c:v>0.48633333333333334</c:v>
                </c:pt>
                <c:pt idx="1459">
                  <c:v>0.48666666666666669</c:v>
                </c:pt>
                <c:pt idx="1460">
                  <c:v>0.48699999999999999</c:v>
                </c:pt>
                <c:pt idx="1461">
                  <c:v>0.48733333333333334</c:v>
                </c:pt>
                <c:pt idx="1462">
                  <c:v>0.48766666666666669</c:v>
                </c:pt>
                <c:pt idx="1463">
                  <c:v>0.48799999999999999</c:v>
                </c:pt>
                <c:pt idx="1464">
                  <c:v>0.48833333333333334</c:v>
                </c:pt>
                <c:pt idx="1465">
                  <c:v>0.48866666666666669</c:v>
                </c:pt>
                <c:pt idx="1466">
                  <c:v>0.48899999999999999</c:v>
                </c:pt>
                <c:pt idx="1467">
                  <c:v>0.48933333333333334</c:v>
                </c:pt>
                <c:pt idx="1468">
                  <c:v>0.48966666666666664</c:v>
                </c:pt>
                <c:pt idx="1469">
                  <c:v>0.49</c:v>
                </c:pt>
                <c:pt idx="1470">
                  <c:v>0.49033333333333334</c:v>
                </c:pt>
                <c:pt idx="1471">
                  <c:v>0.49066666666666664</c:v>
                </c:pt>
                <c:pt idx="1472">
                  <c:v>0.49099999999999999</c:v>
                </c:pt>
                <c:pt idx="1473">
                  <c:v>0.49133333333333334</c:v>
                </c:pt>
                <c:pt idx="1474">
                  <c:v>0.49166666666666664</c:v>
                </c:pt>
                <c:pt idx="1475">
                  <c:v>0.49199999999999999</c:v>
                </c:pt>
                <c:pt idx="1476">
                  <c:v>0.49233333333333335</c:v>
                </c:pt>
                <c:pt idx="1477">
                  <c:v>0.49266666666666664</c:v>
                </c:pt>
                <c:pt idx="1478">
                  <c:v>0.49299999999999999</c:v>
                </c:pt>
                <c:pt idx="1479">
                  <c:v>0.49333333333333335</c:v>
                </c:pt>
                <c:pt idx="1480">
                  <c:v>0.49366666666666664</c:v>
                </c:pt>
                <c:pt idx="1481">
                  <c:v>0.49399999999999999</c:v>
                </c:pt>
                <c:pt idx="1482">
                  <c:v>0.49433333333333335</c:v>
                </c:pt>
                <c:pt idx="1483">
                  <c:v>0.49466666666666664</c:v>
                </c:pt>
                <c:pt idx="1484">
                  <c:v>0.495</c:v>
                </c:pt>
                <c:pt idx="1485">
                  <c:v>0.49533333333333335</c:v>
                </c:pt>
                <c:pt idx="1486">
                  <c:v>0.49566666666666664</c:v>
                </c:pt>
                <c:pt idx="1487">
                  <c:v>0.496</c:v>
                </c:pt>
                <c:pt idx="1488">
                  <c:v>0.49633333333333335</c:v>
                </c:pt>
                <c:pt idx="1489">
                  <c:v>0.49666666666666665</c:v>
                </c:pt>
                <c:pt idx="1490">
                  <c:v>0.497</c:v>
                </c:pt>
                <c:pt idx="1491">
                  <c:v>0.49733333333333335</c:v>
                </c:pt>
                <c:pt idx="1492">
                  <c:v>0.49766666666666665</c:v>
                </c:pt>
                <c:pt idx="1493">
                  <c:v>0.498</c:v>
                </c:pt>
                <c:pt idx="1494">
                  <c:v>0.49833333333333335</c:v>
                </c:pt>
                <c:pt idx="1495">
                  <c:v>0.49866666666666665</c:v>
                </c:pt>
                <c:pt idx="1496">
                  <c:v>0.499</c:v>
                </c:pt>
                <c:pt idx="1497">
                  <c:v>0.49933333333333335</c:v>
                </c:pt>
                <c:pt idx="1498">
                  <c:v>0.49966666666666665</c:v>
                </c:pt>
                <c:pt idx="1499">
                  <c:v>0.5</c:v>
                </c:pt>
                <c:pt idx="1500">
                  <c:v>0.5003333333333333</c:v>
                </c:pt>
                <c:pt idx="1501">
                  <c:v>0.5006666666666667</c:v>
                </c:pt>
                <c:pt idx="1502">
                  <c:v>0.501</c:v>
                </c:pt>
                <c:pt idx="1503">
                  <c:v>0.5013333333333333</c:v>
                </c:pt>
                <c:pt idx="1504">
                  <c:v>0.50166666666666671</c:v>
                </c:pt>
                <c:pt idx="1505">
                  <c:v>0.502</c:v>
                </c:pt>
                <c:pt idx="1506">
                  <c:v>0.5023333333333333</c:v>
                </c:pt>
                <c:pt idx="1507">
                  <c:v>0.50266666666666671</c:v>
                </c:pt>
                <c:pt idx="1508">
                  <c:v>0.503</c:v>
                </c:pt>
                <c:pt idx="1509">
                  <c:v>0.5033333333333333</c:v>
                </c:pt>
                <c:pt idx="1510">
                  <c:v>0.50366666666666671</c:v>
                </c:pt>
                <c:pt idx="1511">
                  <c:v>0.504</c:v>
                </c:pt>
                <c:pt idx="1512">
                  <c:v>0.5043333333333333</c:v>
                </c:pt>
                <c:pt idx="1513">
                  <c:v>0.50466666666666671</c:v>
                </c:pt>
                <c:pt idx="1514">
                  <c:v>0.505</c:v>
                </c:pt>
                <c:pt idx="1515">
                  <c:v>0.5053333333333333</c:v>
                </c:pt>
                <c:pt idx="1516">
                  <c:v>0.50566666666666671</c:v>
                </c:pt>
                <c:pt idx="1517">
                  <c:v>0.50600000000000001</c:v>
                </c:pt>
                <c:pt idx="1518">
                  <c:v>0.5063333333333333</c:v>
                </c:pt>
                <c:pt idx="1519">
                  <c:v>0.50666666666666671</c:v>
                </c:pt>
                <c:pt idx="1520">
                  <c:v>0.50700000000000001</c:v>
                </c:pt>
                <c:pt idx="1521">
                  <c:v>0.5073333333333333</c:v>
                </c:pt>
                <c:pt idx="1522">
                  <c:v>0.50766666666666671</c:v>
                </c:pt>
                <c:pt idx="1523">
                  <c:v>0.50800000000000001</c:v>
                </c:pt>
                <c:pt idx="1524">
                  <c:v>0.5083333333333333</c:v>
                </c:pt>
                <c:pt idx="1525">
                  <c:v>0.50866666666666671</c:v>
                </c:pt>
                <c:pt idx="1526">
                  <c:v>0.50900000000000001</c:v>
                </c:pt>
                <c:pt idx="1527">
                  <c:v>0.5093333333333333</c:v>
                </c:pt>
                <c:pt idx="1528">
                  <c:v>0.50966666666666671</c:v>
                </c:pt>
                <c:pt idx="1529">
                  <c:v>0.51</c:v>
                </c:pt>
                <c:pt idx="1530">
                  <c:v>0.51033333333333331</c:v>
                </c:pt>
                <c:pt idx="1531">
                  <c:v>0.51066666666666671</c:v>
                </c:pt>
                <c:pt idx="1532">
                  <c:v>0.51100000000000001</c:v>
                </c:pt>
                <c:pt idx="1533">
                  <c:v>0.51133333333333331</c:v>
                </c:pt>
                <c:pt idx="1534">
                  <c:v>0.51166666666666671</c:v>
                </c:pt>
                <c:pt idx="1535">
                  <c:v>0.51200000000000001</c:v>
                </c:pt>
                <c:pt idx="1536">
                  <c:v>0.51233333333333331</c:v>
                </c:pt>
                <c:pt idx="1537">
                  <c:v>0.51266666666666671</c:v>
                </c:pt>
                <c:pt idx="1538">
                  <c:v>0.51300000000000001</c:v>
                </c:pt>
                <c:pt idx="1539">
                  <c:v>0.51333333333333331</c:v>
                </c:pt>
                <c:pt idx="1540">
                  <c:v>0.51366666666666672</c:v>
                </c:pt>
                <c:pt idx="1541">
                  <c:v>0.51400000000000001</c:v>
                </c:pt>
                <c:pt idx="1542">
                  <c:v>0.51433333333333331</c:v>
                </c:pt>
                <c:pt idx="1543">
                  <c:v>0.51466666666666672</c:v>
                </c:pt>
                <c:pt idx="1544">
                  <c:v>0.51500000000000001</c:v>
                </c:pt>
                <c:pt idx="1545">
                  <c:v>0.51533333333333331</c:v>
                </c:pt>
                <c:pt idx="1546">
                  <c:v>0.51566666666666672</c:v>
                </c:pt>
                <c:pt idx="1547">
                  <c:v>0.51600000000000001</c:v>
                </c:pt>
                <c:pt idx="1548">
                  <c:v>0.51633333333333331</c:v>
                </c:pt>
                <c:pt idx="1549">
                  <c:v>0.51666666666666672</c:v>
                </c:pt>
                <c:pt idx="1550">
                  <c:v>0.51700000000000002</c:v>
                </c:pt>
                <c:pt idx="1551">
                  <c:v>0.51733333333333331</c:v>
                </c:pt>
                <c:pt idx="1552">
                  <c:v>0.51766666666666672</c:v>
                </c:pt>
                <c:pt idx="1553">
                  <c:v>0.51800000000000002</c:v>
                </c:pt>
                <c:pt idx="1554">
                  <c:v>0.51833333333333331</c:v>
                </c:pt>
                <c:pt idx="1555">
                  <c:v>0.51866666666666672</c:v>
                </c:pt>
                <c:pt idx="1556">
                  <c:v>0.51900000000000002</c:v>
                </c:pt>
                <c:pt idx="1557">
                  <c:v>0.51933333333333331</c:v>
                </c:pt>
                <c:pt idx="1558">
                  <c:v>0.51966666666666672</c:v>
                </c:pt>
                <c:pt idx="1559">
                  <c:v>0.52</c:v>
                </c:pt>
                <c:pt idx="1560">
                  <c:v>0.52033333333333331</c:v>
                </c:pt>
                <c:pt idx="1561">
                  <c:v>0.52066666666666672</c:v>
                </c:pt>
                <c:pt idx="1562">
                  <c:v>0.52100000000000002</c:v>
                </c:pt>
                <c:pt idx="1563">
                  <c:v>0.52133333333333332</c:v>
                </c:pt>
                <c:pt idx="1564">
                  <c:v>0.52166666666666661</c:v>
                </c:pt>
                <c:pt idx="1565">
                  <c:v>0.52200000000000002</c:v>
                </c:pt>
                <c:pt idx="1566">
                  <c:v>0.52233333333333332</c:v>
                </c:pt>
                <c:pt idx="1567">
                  <c:v>0.52266666666666661</c:v>
                </c:pt>
                <c:pt idx="1568">
                  <c:v>0.52300000000000002</c:v>
                </c:pt>
                <c:pt idx="1569">
                  <c:v>0.52333333333333332</c:v>
                </c:pt>
                <c:pt idx="1570">
                  <c:v>0.52366666666666661</c:v>
                </c:pt>
                <c:pt idx="1571">
                  <c:v>0.52400000000000002</c:v>
                </c:pt>
                <c:pt idx="1572">
                  <c:v>0.52433333333333332</c:v>
                </c:pt>
                <c:pt idx="1573">
                  <c:v>0.52466666666666661</c:v>
                </c:pt>
                <c:pt idx="1574">
                  <c:v>0.52500000000000002</c:v>
                </c:pt>
                <c:pt idx="1575">
                  <c:v>0.52533333333333332</c:v>
                </c:pt>
                <c:pt idx="1576">
                  <c:v>0.52566666666666662</c:v>
                </c:pt>
                <c:pt idx="1577">
                  <c:v>0.52600000000000002</c:v>
                </c:pt>
                <c:pt idx="1578">
                  <c:v>0.52633333333333332</c:v>
                </c:pt>
                <c:pt idx="1579">
                  <c:v>0.52666666666666662</c:v>
                </c:pt>
                <c:pt idx="1580">
                  <c:v>0.52700000000000002</c:v>
                </c:pt>
                <c:pt idx="1581">
                  <c:v>0.52733333333333332</c:v>
                </c:pt>
                <c:pt idx="1582">
                  <c:v>0.52766666666666662</c:v>
                </c:pt>
                <c:pt idx="1583">
                  <c:v>0.52800000000000002</c:v>
                </c:pt>
                <c:pt idx="1584">
                  <c:v>0.52833333333333332</c:v>
                </c:pt>
                <c:pt idx="1585">
                  <c:v>0.52866666666666662</c:v>
                </c:pt>
                <c:pt idx="1586">
                  <c:v>0.52900000000000003</c:v>
                </c:pt>
                <c:pt idx="1587">
                  <c:v>0.52933333333333332</c:v>
                </c:pt>
                <c:pt idx="1588">
                  <c:v>0.52966666666666662</c:v>
                </c:pt>
                <c:pt idx="1589">
                  <c:v>0.53</c:v>
                </c:pt>
                <c:pt idx="1590">
                  <c:v>0.53033333333333332</c:v>
                </c:pt>
                <c:pt idx="1591">
                  <c:v>0.53066666666666662</c:v>
                </c:pt>
                <c:pt idx="1592">
                  <c:v>0.53100000000000003</c:v>
                </c:pt>
                <c:pt idx="1593">
                  <c:v>0.53133333333333332</c:v>
                </c:pt>
                <c:pt idx="1594">
                  <c:v>0.53166666666666662</c:v>
                </c:pt>
                <c:pt idx="1595">
                  <c:v>0.53200000000000003</c:v>
                </c:pt>
                <c:pt idx="1596">
                  <c:v>0.53233333333333333</c:v>
                </c:pt>
                <c:pt idx="1597">
                  <c:v>0.53266666666666662</c:v>
                </c:pt>
                <c:pt idx="1598">
                  <c:v>0.53300000000000003</c:v>
                </c:pt>
                <c:pt idx="1599">
                  <c:v>0.53333333333333333</c:v>
                </c:pt>
                <c:pt idx="1600">
                  <c:v>0.53366666666666662</c:v>
                </c:pt>
                <c:pt idx="1601">
                  <c:v>0.53400000000000003</c:v>
                </c:pt>
                <c:pt idx="1602">
                  <c:v>0.53433333333333333</c:v>
                </c:pt>
                <c:pt idx="1603">
                  <c:v>0.53466666666666662</c:v>
                </c:pt>
                <c:pt idx="1604">
                  <c:v>0.53500000000000003</c:v>
                </c:pt>
                <c:pt idx="1605">
                  <c:v>0.53533333333333333</c:v>
                </c:pt>
                <c:pt idx="1606">
                  <c:v>0.53566666666666662</c:v>
                </c:pt>
                <c:pt idx="1607">
                  <c:v>0.53600000000000003</c:v>
                </c:pt>
                <c:pt idx="1608">
                  <c:v>0.53633333333333333</c:v>
                </c:pt>
                <c:pt idx="1609">
                  <c:v>0.53666666666666663</c:v>
                </c:pt>
                <c:pt idx="1610">
                  <c:v>0.53700000000000003</c:v>
                </c:pt>
                <c:pt idx="1611">
                  <c:v>0.53733333333333333</c:v>
                </c:pt>
                <c:pt idx="1612">
                  <c:v>0.53766666666666663</c:v>
                </c:pt>
                <c:pt idx="1613">
                  <c:v>0.53800000000000003</c:v>
                </c:pt>
                <c:pt idx="1614">
                  <c:v>0.53833333333333333</c:v>
                </c:pt>
                <c:pt idx="1615">
                  <c:v>0.53866666666666663</c:v>
                </c:pt>
                <c:pt idx="1616">
                  <c:v>0.53900000000000003</c:v>
                </c:pt>
                <c:pt idx="1617">
                  <c:v>0.53933333333333333</c:v>
                </c:pt>
                <c:pt idx="1618">
                  <c:v>0.53966666666666663</c:v>
                </c:pt>
                <c:pt idx="1619">
                  <c:v>0.54</c:v>
                </c:pt>
                <c:pt idx="1620">
                  <c:v>0.54033333333333333</c:v>
                </c:pt>
                <c:pt idx="1621">
                  <c:v>0.54066666666666663</c:v>
                </c:pt>
                <c:pt idx="1622">
                  <c:v>0.54100000000000004</c:v>
                </c:pt>
                <c:pt idx="1623">
                  <c:v>0.54133333333333333</c:v>
                </c:pt>
                <c:pt idx="1624">
                  <c:v>0.54166666666666663</c:v>
                </c:pt>
                <c:pt idx="1625">
                  <c:v>0.54200000000000004</c:v>
                </c:pt>
                <c:pt idx="1626">
                  <c:v>0.54233333333333333</c:v>
                </c:pt>
                <c:pt idx="1627">
                  <c:v>0.54266666666666663</c:v>
                </c:pt>
                <c:pt idx="1628">
                  <c:v>0.54300000000000004</c:v>
                </c:pt>
                <c:pt idx="1629">
                  <c:v>0.54333333333333333</c:v>
                </c:pt>
                <c:pt idx="1630">
                  <c:v>0.54366666666666663</c:v>
                </c:pt>
                <c:pt idx="1631">
                  <c:v>0.54400000000000004</c:v>
                </c:pt>
                <c:pt idx="1632">
                  <c:v>0.54433333333333334</c:v>
                </c:pt>
                <c:pt idx="1633">
                  <c:v>0.54466666666666663</c:v>
                </c:pt>
                <c:pt idx="1634">
                  <c:v>0.54500000000000004</c:v>
                </c:pt>
                <c:pt idx="1635">
                  <c:v>0.54533333333333334</c:v>
                </c:pt>
                <c:pt idx="1636">
                  <c:v>0.54566666666666663</c:v>
                </c:pt>
                <c:pt idx="1637">
                  <c:v>0.54600000000000004</c:v>
                </c:pt>
                <c:pt idx="1638">
                  <c:v>0.54633333333333334</c:v>
                </c:pt>
                <c:pt idx="1639">
                  <c:v>0.54666666666666663</c:v>
                </c:pt>
                <c:pt idx="1640">
                  <c:v>0.54700000000000004</c:v>
                </c:pt>
                <c:pt idx="1641">
                  <c:v>0.54733333333333334</c:v>
                </c:pt>
                <c:pt idx="1642">
                  <c:v>0.54766666666666663</c:v>
                </c:pt>
                <c:pt idx="1643">
                  <c:v>0.54800000000000004</c:v>
                </c:pt>
                <c:pt idx="1644">
                  <c:v>0.54833333333333334</c:v>
                </c:pt>
                <c:pt idx="1645">
                  <c:v>0.54866666666666664</c:v>
                </c:pt>
                <c:pt idx="1646">
                  <c:v>0.54900000000000004</c:v>
                </c:pt>
                <c:pt idx="1647">
                  <c:v>0.54933333333333334</c:v>
                </c:pt>
                <c:pt idx="1648">
                  <c:v>0.54966666666666664</c:v>
                </c:pt>
                <c:pt idx="1649">
                  <c:v>0.55000000000000004</c:v>
                </c:pt>
                <c:pt idx="1650">
                  <c:v>0.55033333333333334</c:v>
                </c:pt>
                <c:pt idx="1651">
                  <c:v>0.55066666666666664</c:v>
                </c:pt>
                <c:pt idx="1652">
                  <c:v>0.55100000000000005</c:v>
                </c:pt>
                <c:pt idx="1653">
                  <c:v>0.55133333333333334</c:v>
                </c:pt>
                <c:pt idx="1654">
                  <c:v>0.55166666666666664</c:v>
                </c:pt>
                <c:pt idx="1655">
                  <c:v>0.55200000000000005</c:v>
                </c:pt>
                <c:pt idx="1656">
                  <c:v>0.55233333333333334</c:v>
                </c:pt>
                <c:pt idx="1657">
                  <c:v>0.55266666666666664</c:v>
                </c:pt>
                <c:pt idx="1658">
                  <c:v>0.55300000000000005</c:v>
                </c:pt>
                <c:pt idx="1659">
                  <c:v>0.55333333333333334</c:v>
                </c:pt>
                <c:pt idx="1660">
                  <c:v>0.55366666666666664</c:v>
                </c:pt>
                <c:pt idx="1661">
                  <c:v>0.55400000000000005</c:v>
                </c:pt>
                <c:pt idx="1662">
                  <c:v>0.55433333333333334</c:v>
                </c:pt>
                <c:pt idx="1663">
                  <c:v>0.55466666666666664</c:v>
                </c:pt>
                <c:pt idx="1664">
                  <c:v>0.55500000000000005</c:v>
                </c:pt>
                <c:pt idx="1665">
                  <c:v>0.55533333333333335</c:v>
                </c:pt>
                <c:pt idx="1666">
                  <c:v>0.55566666666666664</c:v>
                </c:pt>
                <c:pt idx="1667">
                  <c:v>0.55600000000000005</c:v>
                </c:pt>
                <c:pt idx="1668">
                  <c:v>0.55633333333333335</c:v>
                </c:pt>
                <c:pt idx="1669">
                  <c:v>0.55666666666666664</c:v>
                </c:pt>
                <c:pt idx="1670">
                  <c:v>0.55700000000000005</c:v>
                </c:pt>
                <c:pt idx="1671">
                  <c:v>0.55733333333333335</c:v>
                </c:pt>
                <c:pt idx="1672">
                  <c:v>0.55766666666666664</c:v>
                </c:pt>
                <c:pt idx="1673">
                  <c:v>0.55800000000000005</c:v>
                </c:pt>
                <c:pt idx="1674">
                  <c:v>0.55833333333333335</c:v>
                </c:pt>
                <c:pt idx="1675">
                  <c:v>0.55866666666666664</c:v>
                </c:pt>
                <c:pt idx="1676">
                  <c:v>0.55900000000000005</c:v>
                </c:pt>
                <c:pt idx="1677">
                  <c:v>0.55933333333333335</c:v>
                </c:pt>
                <c:pt idx="1678">
                  <c:v>0.55966666666666665</c:v>
                </c:pt>
                <c:pt idx="1679">
                  <c:v>0.56000000000000005</c:v>
                </c:pt>
                <c:pt idx="1680">
                  <c:v>0.56033333333333335</c:v>
                </c:pt>
                <c:pt idx="1681">
                  <c:v>0.56066666666666665</c:v>
                </c:pt>
                <c:pt idx="1682">
                  <c:v>0.56100000000000005</c:v>
                </c:pt>
                <c:pt idx="1683">
                  <c:v>0.56133333333333335</c:v>
                </c:pt>
                <c:pt idx="1684">
                  <c:v>0.56166666666666665</c:v>
                </c:pt>
                <c:pt idx="1685">
                  <c:v>0.56200000000000006</c:v>
                </c:pt>
                <c:pt idx="1686">
                  <c:v>0.56233333333333335</c:v>
                </c:pt>
                <c:pt idx="1687">
                  <c:v>0.56266666666666665</c:v>
                </c:pt>
                <c:pt idx="1688">
                  <c:v>0.56299999999999994</c:v>
                </c:pt>
                <c:pt idx="1689">
                  <c:v>0.56333333333333335</c:v>
                </c:pt>
                <c:pt idx="1690">
                  <c:v>0.56366666666666665</c:v>
                </c:pt>
                <c:pt idx="1691">
                  <c:v>0.56399999999999995</c:v>
                </c:pt>
                <c:pt idx="1692">
                  <c:v>0.56433333333333335</c:v>
                </c:pt>
                <c:pt idx="1693">
                  <c:v>0.56466666666666665</c:v>
                </c:pt>
                <c:pt idx="1694">
                  <c:v>0.56499999999999995</c:v>
                </c:pt>
                <c:pt idx="1695">
                  <c:v>0.56533333333333335</c:v>
                </c:pt>
                <c:pt idx="1696">
                  <c:v>0.56566666666666665</c:v>
                </c:pt>
                <c:pt idx="1697">
                  <c:v>0.56599999999999995</c:v>
                </c:pt>
                <c:pt idx="1698">
                  <c:v>0.56633333333333336</c:v>
                </c:pt>
                <c:pt idx="1699">
                  <c:v>0.56666666666666665</c:v>
                </c:pt>
                <c:pt idx="1700">
                  <c:v>0.56699999999999995</c:v>
                </c:pt>
                <c:pt idx="1701">
                  <c:v>0.56733333333333336</c:v>
                </c:pt>
                <c:pt idx="1702">
                  <c:v>0.56766666666666665</c:v>
                </c:pt>
                <c:pt idx="1703">
                  <c:v>0.56799999999999995</c:v>
                </c:pt>
                <c:pt idx="1704">
                  <c:v>0.56833333333333336</c:v>
                </c:pt>
                <c:pt idx="1705">
                  <c:v>0.56866666666666665</c:v>
                </c:pt>
                <c:pt idx="1706">
                  <c:v>0.56899999999999995</c:v>
                </c:pt>
                <c:pt idx="1707">
                  <c:v>0.56933333333333336</c:v>
                </c:pt>
                <c:pt idx="1708">
                  <c:v>0.56966666666666665</c:v>
                </c:pt>
                <c:pt idx="1709">
                  <c:v>0.56999999999999995</c:v>
                </c:pt>
                <c:pt idx="1710">
                  <c:v>0.57033333333333336</c:v>
                </c:pt>
                <c:pt idx="1711">
                  <c:v>0.57066666666666666</c:v>
                </c:pt>
                <c:pt idx="1712">
                  <c:v>0.57099999999999995</c:v>
                </c:pt>
                <c:pt idx="1713">
                  <c:v>0.57133333333333336</c:v>
                </c:pt>
                <c:pt idx="1714">
                  <c:v>0.57166666666666666</c:v>
                </c:pt>
                <c:pt idx="1715">
                  <c:v>0.57199999999999995</c:v>
                </c:pt>
                <c:pt idx="1716">
                  <c:v>0.57233333333333336</c:v>
                </c:pt>
                <c:pt idx="1717">
                  <c:v>0.57266666666666666</c:v>
                </c:pt>
                <c:pt idx="1718">
                  <c:v>0.57299999999999995</c:v>
                </c:pt>
                <c:pt idx="1719">
                  <c:v>0.57333333333333336</c:v>
                </c:pt>
                <c:pt idx="1720">
                  <c:v>0.57366666666666666</c:v>
                </c:pt>
                <c:pt idx="1721">
                  <c:v>0.57399999999999995</c:v>
                </c:pt>
                <c:pt idx="1722">
                  <c:v>0.57433333333333336</c:v>
                </c:pt>
                <c:pt idx="1723">
                  <c:v>0.57466666666666666</c:v>
                </c:pt>
                <c:pt idx="1724">
                  <c:v>0.57499999999999996</c:v>
                </c:pt>
                <c:pt idx="1725">
                  <c:v>0.57533333333333336</c:v>
                </c:pt>
                <c:pt idx="1726">
                  <c:v>0.57566666666666666</c:v>
                </c:pt>
                <c:pt idx="1727">
                  <c:v>0.57599999999999996</c:v>
                </c:pt>
                <c:pt idx="1728">
                  <c:v>0.57633333333333336</c:v>
                </c:pt>
                <c:pt idx="1729">
                  <c:v>0.57666666666666666</c:v>
                </c:pt>
                <c:pt idx="1730">
                  <c:v>0.57699999999999996</c:v>
                </c:pt>
                <c:pt idx="1731">
                  <c:v>0.57733333333333337</c:v>
                </c:pt>
                <c:pt idx="1732">
                  <c:v>0.57766666666666666</c:v>
                </c:pt>
                <c:pt idx="1733">
                  <c:v>0.57799999999999996</c:v>
                </c:pt>
                <c:pt idx="1734">
                  <c:v>0.57833333333333337</c:v>
                </c:pt>
                <c:pt idx="1735">
                  <c:v>0.57866666666666666</c:v>
                </c:pt>
                <c:pt idx="1736">
                  <c:v>0.57899999999999996</c:v>
                </c:pt>
                <c:pt idx="1737">
                  <c:v>0.57933333333333337</c:v>
                </c:pt>
                <c:pt idx="1738">
                  <c:v>0.57966666666666666</c:v>
                </c:pt>
                <c:pt idx="1739">
                  <c:v>0.57999999999999996</c:v>
                </c:pt>
                <c:pt idx="1740">
                  <c:v>0.58033333333333337</c:v>
                </c:pt>
                <c:pt idx="1741">
                  <c:v>0.58066666666666666</c:v>
                </c:pt>
                <c:pt idx="1742">
                  <c:v>0.58099999999999996</c:v>
                </c:pt>
                <c:pt idx="1743">
                  <c:v>0.58133333333333337</c:v>
                </c:pt>
                <c:pt idx="1744">
                  <c:v>0.58166666666666667</c:v>
                </c:pt>
                <c:pt idx="1745">
                  <c:v>0.58199999999999996</c:v>
                </c:pt>
                <c:pt idx="1746">
                  <c:v>0.58233333333333337</c:v>
                </c:pt>
                <c:pt idx="1747">
                  <c:v>0.58266666666666667</c:v>
                </c:pt>
                <c:pt idx="1748">
                  <c:v>0.58299999999999996</c:v>
                </c:pt>
                <c:pt idx="1749">
                  <c:v>0.58333333333333337</c:v>
                </c:pt>
                <c:pt idx="1750">
                  <c:v>0.58366666666666667</c:v>
                </c:pt>
                <c:pt idx="1751">
                  <c:v>0.58399999999999996</c:v>
                </c:pt>
                <c:pt idx="1752">
                  <c:v>0.58433333333333337</c:v>
                </c:pt>
                <c:pt idx="1753">
                  <c:v>0.58466666666666667</c:v>
                </c:pt>
                <c:pt idx="1754">
                  <c:v>0.58499999999999996</c:v>
                </c:pt>
                <c:pt idx="1755">
                  <c:v>0.58533333333333337</c:v>
                </c:pt>
                <c:pt idx="1756">
                  <c:v>0.58566666666666667</c:v>
                </c:pt>
                <c:pt idx="1757">
                  <c:v>0.58599999999999997</c:v>
                </c:pt>
                <c:pt idx="1758">
                  <c:v>0.58633333333333337</c:v>
                </c:pt>
                <c:pt idx="1759">
                  <c:v>0.58666666666666667</c:v>
                </c:pt>
                <c:pt idx="1760">
                  <c:v>0.58699999999999997</c:v>
                </c:pt>
                <c:pt idx="1761">
                  <c:v>0.58733333333333337</c:v>
                </c:pt>
                <c:pt idx="1762">
                  <c:v>0.58766666666666667</c:v>
                </c:pt>
                <c:pt idx="1763">
                  <c:v>0.58799999999999997</c:v>
                </c:pt>
                <c:pt idx="1764">
                  <c:v>0.58833333333333337</c:v>
                </c:pt>
                <c:pt idx="1765">
                  <c:v>0.58866666666666667</c:v>
                </c:pt>
                <c:pt idx="1766">
                  <c:v>0.58899999999999997</c:v>
                </c:pt>
                <c:pt idx="1767">
                  <c:v>0.58933333333333338</c:v>
                </c:pt>
                <c:pt idx="1768">
                  <c:v>0.58966666666666667</c:v>
                </c:pt>
                <c:pt idx="1769">
                  <c:v>0.59</c:v>
                </c:pt>
                <c:pt idx="1770">
                  <c:v>0.59033333333333338</c:v>
                </c:pt>
                <c:pt idx="1771">
                  <c:v>0.59066666666666667</c:v>
                </c:pt>
                <c:pt idx="1772">
                  <c:v>0.59099999999999997</c:v>
                </c:pt>
                <c:pt idx="1773">
                  <c:v>0.59133333333333338</c:v>
                </c:pt>
                <c:pt idx="1774">
                  <c:v>0.59166666666666667</c:v>
                </c:pt>
                <c:pt idx="1775">
                  <c:v>0.59199999999999997</c:v>
                </c:pt>
                <c:pt idx="1776">
                  <c:v>0.59233333333333338</c:v>
                </c:pt>
                <c:pt idx="1777">
                  <c:v>0.59266666666666667</c:v>
                </c:pt>
                <c:pt idx="1778">
                  <c:v>0.59299999999999997</c:v>
                </c:pt>
                <c:pt idx="1779">
                  <c:v>0.59333333333333338</c:v>
                </c:pt>
                <c:pt idx="1780">
                  <c:v>0.59366666666666668</c:v>
                </c:pt>
                <c:pt idx="1781">
                  <c:v>0.59399999999999997</c:v>
                </c:pt>
                <c:pt idx="1782">
                  <c:v>0.59433333333333338</c:v>
                </c:pt>
                <c:pt idx="1783">
                  <c:v>0.59466666666666668</c:v>
                </c:pt>
                <c:pt idx="1784">
                  <c:v>0.59499999999999997</c:v>
                </c:pt>
                <c:pt idx="1785">
                  <c:v>0.59533333333333338</c:v>
                </c:pt>
                <c:pt idx="1786">
                  <c:v>0.59566666666666668</c:v>
                </c:pt>
                <c:pt idx="1787">
                  <c:v>0.59599999999999997</c:v>
                </c:pt>
                <c:pt idx="1788">
                  <c:v>0.59633333333333338</c:v>
                </c:pt>
                <c:pt idx="1789">
                  <c:v>0.59666666666666668</c:v>
                </c:pt>
                <c:pt idx="1790">
                  <c:v>0.59699999999999998</c:v>
                </c:pt>
                <c:pt idx="1791">
                  <c:v>0.59733333333333338</c:v>
                </c:pt>
                <c:pt idx="1792">
                  <c:v>0.59766666666666668</c:v>
                </c:pt>
                <c:pt idx="1793">
                  <c:v>0.59799999999999998</c:v>
                </c:pt>
                <c:pt idx="1794">
                  <c:v>0.59833333333333338</c:v>
                </c:pt>
                <c:pt idx="1795">
                  <c:v>0.59866666666666668</c:v>
                </c:pt>
                <c:pt idx="1796">
                  <c:v>0.59899999999999998</c:v>
                </c:pt>
                <c:pt idx="1797">
                  <c:v>0.59933333333333338</c:v>
                </c:pt>
                <c:pt idx="1798">
                  <c:v>0.59966666666666668</c:v>
                </c:pt>
                <c:pt idx="1799">
                  <c:v>0.6</c:v>
                </c:pt>
                <c:pt idx="1800">
                  <c:v>0.60033333333333339</c:v>
                </c:pt>
                <c:pt idx="1801">
                  <c:v>0.60066666666666668</c:v>
                </c:pt>
                <c:pt idx="1802">
                  <c:v>0.60099999999999998</c:v>
                </c:pt>
                <c:pt idx="1803">
                  <c:v>0.60133333333333339</c:v>
                </c:pt>
                <c:pt idx="1804">
                  <c:v>0.60166666666666668</c:v>
                </c:pt>
                <c:pt idx="1805">
                  <c:v>0.60199999999999998</c:v>
                </c:pt>
                <c:pt idx="1806">
                  <c:v>0.60233333333333339</c:v>
                </c:pt>
                <c:pt idx="1807">
                  <c:v>0.60266666666666668</c:v>
                </c:pt>
                <c:pt idx="1808">
                  <c:v>0.60299999999999998</c:v>
                </c:pt>
                <c:pt idx="1809">
                  <c:v>0.60333333333333339</c:v>
                </c:pt>
                <c:pt idx="1810">
                  <c:v>0.60366666666666668</c:v>
                </c:pt>
                <c:pt idx="1811">
                  <c:v>0.60399999999999998</c:v>
                </c:pt>
                <c:pt idx="1812">
                  <c:v>0.60433333333333328</c:v>
                </c:pt>
                <c:pt idx="1813">
                  <c:v>0.60466666666666669</c:v>
                </c:pt>
                <c:pt idx="1814">
                  <c:v>0.60499999999999998</c:v>
                </c:pt>
                <c:pt idx="1815">
                  <c:v>0.60533333333333328</c:v>
                </c:pt>
                <c:pt idx="1816">
                  <c:v>0.60566666666666669</c:v>
                </c:pt>
                <c:pt idx="1817">
                  <c:v>0.60599999999999998</c:v>
                </c:pt>
                <c:pt idx="1818">
                  <c:v>0.60633333333333328</c:v>
                </c:pt>
                <c:pt idx="1819">
                  <c:v>0.60666666666666669</c:v>
                </c:pt>
                <c:pt idx="1820">
                  <c:v>0.60699999999999998</c:v>
                </c:pt>
                <c:pt idx="1821">
                  <c:v>0.60733333333333328</c:v>
                </c:pt>
                <c:pt idx="1822">
                  <c:v>0.60766666666666669</c:v>
                </c:pt>
                <c:pt idx="1823">
                  <c:v>0.60799999999999998</c:v>
                </c:pt>
                <c:pt idx="1824">
                  <c:v>0.60833333333333328</c:v>
                </c:pt>
                <c:pt idx="1825">
                  <c:v>0.60866666666666669</c:v>
                </c:pt>
                <c:pt idx="1826">
                  <c:v>0.60899999999999999</c:v>
                </c:pt>
                <c:pt idx="1827">
                  <c:v>0.60933333333333328</c:v>
                </c:pt>
                <c:pt idx="1828">
                  <c:v>0.60966666666666669</c:v>
                </c:pt>
                <c:pt idx="1829">
                  <c:v>0.61</c:v>
                </c:pt>
                <c:pt idx="1830">
                  <c:v>0.61033333333333328</c:v>
                </c:pt>
                <c:pt idx="1831">
                  <c:v>0.61066666666666669</c:v>
                </c:pt>
                <c:pt idx="1832">
                  <c:v>0.61099999999999999</c:v>
                </c:pt>
                <c:pt idx="1833">
                  <c:v>0.61133333333333328</c:v>
                </c:pt>
                <c:pt idx="1834">
                  <c:v>0.61166666666666669</c:v>
                </c:pt>
                <c:pt idx="1835">
                  <c:v>0.61199999999999999</c:v>
                </c:pt>
                <c:pt idx="1836">
                  <c:v>0.61233333333333329</c:v>
                </c:pt>
                <c:pt idx="1837">
                  <c:v>0.61266666666666669</c:v>
                </c:pt>
                <c:pt idx="1838">
                  <c:v>0.61299999999999999</c:v>
                </c:pt>
                <c:pt idx="1839">
                  <c:v>0.61333333333333329</c:v>
                </c:pt>
                <c:pt idx="1840">
                  <c:v>0.61366666666666669</c:v>
                </c:pt>
                <c:pt idx="1841">
                  <c:v>0.61399999999999999</c:v>
                </c:pt>
                <c:pt idx="1842">
                  <c:v>0.61433333333333329</c:v>
                </c:pt>
                <c:pt idx="1843">
                  <c:v>0.61466666666666669</c:v>
                </c:pt>
                <c:pt idx="1844">
                  <c:v>0.61499999999999999</c:v>
                </c:pt>
                <c:pt idx="1845">
                  <c:v>0.61533333333333329</c:v>
                </c:pt>
                <c:pt idx="1846">
                  <c:v>0.6156666666666667</c:v>
                </c:pt>
                <c:pt idx="1847">
                  <c:v>0.61599999999999999</c:v>
                </c:pt>
                <c:pt idx="1848">
                  <c:v>0.61633333333333329</c:v>
                </c:pt>
                <c:pt idx="1849">
                  <c:v>0.6166666666666667</c:v>
                </c:pt>
                <c:pt idx="1850">
                  <c:v>0.61699999999999999</c:v>
                </c:pt>
                <c:pt idx="1851">
                  <c:v>0.61733333333333329</c:v>
                </c:pt>
                <c:pt idx="1852">
                  <c:v>0.6176666666666667</c:v>
                </c:pt>
                <c:pt idx="1853">
                  <c:v>0.61799999999999999</c:v>
                </c:pt>
                <c:pt idx="1854">
                  <c:v>0.61833333333333329</c:v>
                </c:pt>
                <c:pt idx="1855">
                  <c:v>0.6186666666666667</c:v>
                </c:pt>
                <c:pt idx="1856">
                  <c:v>0.61899999999999999</c:v>
                </c:pt>
                <c:pt idx="1857">
                  <c:v>0.61933333333333329</c:v>
                </c:pt>
                <c:pt idx="1858">
                  <c:v>0.6196666666666667</c:v>
                </c:pt>
                <c:pt idx="1859">
                  <c:v>0.62</c:v>
                </c:pt>
                <c:pt idx="1860">
                  <c:v>0.62033333333333329</c:v>
                </c:pt>
                <c:pt idx="1861">
                  <c:v>0.6206666666666667</c:v>
                </c:pt>
                <c:pt idx="1862">
                  <c:v>0.621</c:v>
                </c:pt>
                <c:pt idx="1863">
                  <c:v>0.62133333333333329</c:v>
                </c:pt>
                <c:pt idx="1864">
                  <c:v>0.6216666666666667</c:v>
                </c:pt>
                <c:pt idx="1865">
                  <c:v>0.622</c:v>
                </c:pt>
                <c:pt idx="1866">
                  <c:v>0.62233333333333329</c:v>
                </c:pt>
                <c:pt idx="1867">
                  <c:v>0.6226666666666667</c:v>
                </c:pt>
                <c:pt idx="1868">
                  <c:v>0.623</c:v>
                </c:pt>
                <c:pt idx="1869">
                  <c:v>0.62333333333333329</c:v>
                </c:pt>
                <c:pt idx="1870">
                  <c:v>0.6236666666666667</c:v>
                </c:pt>
                <c:pt idx="1871">
                  <c:v>0.624</c:v>
                </c:pt>
                <c:pt idx="1872">
                  <c:v>0.6243333333333333</c:v>
                </c:pt>
                <c:pt idx="1873">
                  <c:v>0.6246666666666667</c:v>
                </c:pt>
                <c:pt idx="1874">
                  <c:v>0.625</c:v>
                </c:pt>
                <c:pt idx="1875">
                  <c:v>0.6253333333333333</c:v>
                </c:pt>
                <c:pt idx="1876">
                  <c:v>0.6256666666666667</c:v>
                </c:pt>
                <c:pt idx="1877">
                  <c:v>0.626</c:v>
                </c:pt>
                <c:pt idx="1878">
                  <c:v>0.6263333333333333</c:v>
                </c:pt>
                <c:pt idx="1879">
                  <c:v>0.62666666666666671</c:v>
                </c:pt>
                <c:pt idx="1880">
                  <c:v>0.627</c:v>
                </c:pt>
                <c:pt idx="1881">
                  <c:v>0.6273333333333333</c:v>
                </c:pt>
                <c:pt idx="1882">
                  <c:v>0.62766666666666671</c:v>
                </c:pt>
                <c:pt idx="1883">
                  <c:v>0.628</c:v>
                </c:pt>
                <c:pt idx="1884">
                  <c:v>0.6283333333333333</c:v>
                </c:pt>
                <c:pt idx="1885">
                  <c:v>0.62866666666666671</c:v>
                </c:pt>
                <c:pt idx="1886">
                  <c:v>0.629</c:v>
                </c:pt>
                <c:pt idx="1887">
                  <c:v>0.6293333333333333</c:v>
                </c:pt>
                <c:pt idx="1888">
                  <c:v>0.62966666666666671</c:v>
                </c:pt>
                <c:pt idx="1889">
                  <c:v>0.63</c:v>
                </c:pt>
                <c:pt idx="1890">
                  <c:v>0.6303333333333333</c:v>
                </c:pt>
                <c:pt idx="1891">
                  <c:v>0.63066666666666671</c:v>
                </c:pt>
                <c:pt idx="1892">
                  <c:v>0.63100000000000001</c:v>
                </c:pt>
                <c:pt idx="1893">
                  <c:v>0.6313333333333333</c:v>
                </c:pt>
                <c:pt idx="1894">
                  <c:v>0.63166666666666671</c:v>
                </c:pt>
                <c:pt idx="1895">
                  <c:v>0.63200000000000001</c:v>
                </c:pt>
                <c:pt idx="1896">
                  <c:v>0.6323333333333333</c:v>
                </c:pt>
                <c:pt idx="1897">
                  <c:v>0.63266666666666671</c:v>
                </c:pt>
                <c:pt idx="1898">
                  <c:v>0.63300000000000001</c:v>
                </c:pt>
                <c:pt idx="1899">
                  <c:v>0.6333333333333333</c:v>
                </c:pt>
                <c:pt idx="1900">
                  <c:v>0.63366666666666671</c:v>
                </c:pt>
                <c:pt idx="1901">
                  <c:v>0.63400000000000001</c:v>
                </c:pt>
                <c:pt idx="1902">
                  <c:v>0.6343333333333333</c:v>
                </c:pt>
                <c:pt idx="1903">
                  <c:v>0.63466666666666671</c:v>
                </c:pt>
                <c:pt idx="1904">
                  <c:v>0.63500000000000001</c:v>
                </c:pt>
                <c:pt idx="1905">
                  <c:v>0.63533333333333331</c:v>
                </c:pt>
                <c:pt idx="1906">
                  <c:v>0.63566666666666671</c:v>
                </c:pt>
                <c:pt idx="1907">
                  <c:v>0.63600000000000001</c:v>
                </c:pt>
                <c:pt idx="1908">
                  <c:v>0.63633333333333331</c:v>
                </c:pt>
                <c:pt idx="1909">
                  <c:v>0.63666666666666671</c:v>
                </c:pt>
                <c:pt idx="1910">
                  <c:v>0.63700000000000001</c:v>
                </c:pt>
                <c:pt idx="1911">
                  <c:v>0.63733333333333331</c:v>
                </c:pt>
                <c:pt idx="1912">
                  <c:v>0.63766666666666671</c:v>
                </c:pt>
                <c:pt idx="1913">
                  <c:v>0.63800000000000001</c:v>
                </c:pt>
                <c:pt idx="1914">
                  <c:v>0.63833333333333331</c:v>
                </c:pt>
                <c:pt idx="1915">
                  <c:v>0.63866666666666672</c:v>
                </c:pt>
                <c:pt idx="1916">
                  <c:v>0.63900000000000001</c:v>
                </c:pt>
                <c:pt idx="1917">
                  <c:v>0.63933333333333331</c:v>
                </c:pt>
                <c:pt idx="1918">
                  <c:v>0.63966666666666672</c:v>
                </c:pt>
                <c:pt idx="1919">
                  <c:v>0.64</c:v>
                </c:pt>
                <c:pt idx="1920">
                  <c:v>0.64033333333333331</c:v>
                </c:pt>
                <c:pt idx="1921">
                  <c:v>0.64066666666666672</c:v>
                </c:pt>
                <c:pt idx="1922">
                  <c:v>0.64100000000000001</c:v>
                </c:pt>
                <c:pt idx="1923">
                  <c:v>0.64133333333333331</c:v>
                </c:pt>
                <c:pt idx="1924">
                  <c:v>0.64166666666666672</c:v>
                </c:pt>
                <c:pt idx="1925">
                  <c:v>0.64200000000000002</c:v>
                </c:pt>
                <c:pt idx="1926">
                  <c:v>0.64233333333333331</c:v>
                </c:pt>
                <c:pt idx="1927">
                  <c:v>0.64266666666666672</c:v>
                </c:pt>
                <c:pt idx="1928">
                  <c:v>0.64300000000000002</c:v>
                </c:pt>
                <c:pt idx="1929">
                  <c:v>0.64333333333333331</c:v>
                </c:pt>
                <c:pt idx="1930">
                  <c:v>0.64366666666666672</c:v>
                </c:pt>
                <c:pt idx="1931">
                  <c:v>0.64400000000000002</c:v>
                </c:pt>
                <c:pt idx="1932">
                  <c:v>0.64433333333333331</c:v>
                </c:pt>
                <c:pt idx="1933">
                  <c:v>0.64466666666666672</c:v>
                </c:pt>
                <c:pt idx="1934">
                  <c:v>0.64500000000000002</c:v>
                </c:pt>
                <c:pt idx="1935">
                  <c:v>0.64533333333333331</c:v>
                </c:pt>
                <c:pt idx="1936">
                  <c:v>0.64566666666666672</c:v>
                </c:pt>
                <c:pt idx="1937">
                  <c:v>0.64600000000000002</c:v>
                </c:pt>
                <c:pt idx="1938">
                  <c:v>0.64633333333333332</c:v>
                </c:pt>
                <c:pt idx="1939">
                  <c:v>0.64666666666666661</c:v>
                </c:pt>
                <c:pt idx="1940">
                  <c:v>0.64700000000000002</c:v>
                </c:pt>
                <c:pt idx="1941">
                  <c:v>0.64733333333333332</c:v>
                </c:pt>
                <c:pt idx="1942">
                  <c:v>0.64766666666666661</c:v>
                </c:pt>
                <c:pt idx="1943">
                  <c:v>0.64800000000000002</c:v>
                </c:pt>
                <c:pt idx="1944">
                  <c:v>0.64833333333333332</c:v>
                </c:pt>
                <c:pt idx="1945">
                  <c:v>0.64866666666666661</c:v>
                </c:pt>
                <c:pt idx="1946">
                  <c:v>0.64900000000000002</c:v>
                </c:pt>
                <c:pt idx="1947">
                  <c:v>0.64933333333333332</c:v>
                </c:pt>
                <c:pt idx="1948">
                  <c:v>0.64966666666666661</c:v>
                </c:pt>
                <c:pt idx="1949">
                  <c:v>0.65</c:v>
                </c:pt>
                <c:pt idx="1950">
                  <c:v>0.65033333333333332</c:v>
                </c:pt>
                <c:pt idx="1951">
                  <c:v>0.65066666666666662</c:v>
                </c:pt>
                <c:pt idx="1952">
                  <c:v>0.65100000000000002</c:v>
                </c:pt>
                <c:pt idx="1953">
                  <c:v>0.65133333333333332</c:v>
                </c:pt>
                <c:pt idx="1954">
                  <c:v>0.65166666666666662</c:v>
                </c:pt>
                <c:pt idx="1955">
                  <c:v>0.65200000000000002</c:v>
                </c:pt>
                <c:pt idx="1956">
                  <c:v>0.65233333333333332</c:v>
                </c:pt>
                <c:pt idx="1957">
                  <c:v>0.65266666666666662</c:v>
                </c:pt>
                <c:pt idx="1958">
                  <c:v>0.65300000000000002</c:v>
                </c:pt>
                <c:pt idx="1959">
                  <c:v>0.65333333333333332</c:v>
                </c:pt>
                <c:pt idx="1960">
                  <c:v>0.65366666666666662</c:v>
                </c:pt>
                <c:pt idx="1961">
                  <c:v>0.65400000000000003</c:v>
                </c:pt>
                <c:pt idx="1962">
                  <c:v>0.65433333333333332</c:v>
                </c:pt>
                <c:pt idx="1963">
                  <c:v>0.65466666666666662</c:v>
                </c:pt>
                <c:pt idx="1964">
                  <c:v>0.65500000000000003</c:v>
                </c:pt>
                <c:pt idx="1965">
                  <c:v>0.65533333333333332</c:v>
                </c:pt>
                <c:pt idx="1966">
                  <c:v>0.65566666666666662</c:v>
                </c:pt>
                <c:pt idx="1967">
                  <c:v>0.65600000000000003</c:v>
                </c:pt>
                <c:pt idx="1968">
                  <c:v>0.65633333333333332</c:v>
                </c:pt>
                <c:pt idx="1969">
                  <c:v>0.65666666666666662</c:v>
                </c:pt>
                <c:pt idx="1970">
                  <c:v>0.65700000000000003</c:v>
                </c:pt>
                <c:pt idx="1971">
                  <c:v>0.65733333333333333</c:v>
                </c:pt>
                <c:pt idx="1972">
                  <c:v>0.65766666666666662</c:v>
                </c:pt>
                <c:pt idx="1973">
                  <c:v>0.65800000000000003</c:v>
                </c:pt>
                <c:pt idx="1974">
                  <c:v>0.65833333333333333</c:v>
                </c:pt>
                <c:pt idx="1975">
                  <c:v>0.65866666666666662</c:v>
                </c:pt>
                <c:pt idx="1976">
                  <c:v>0.65900000000000003</c:v>
                </c:pt>
                <c:pt idx="1977">
                  <c:v>0.65933333333333333</c:v>
                </c:pt>
                <c:pt idx="1978">
                  <c:v>0.65966666666666662</c:v>
                </c:pt>
                <c:pt idx="1979">
                  <c:v>0.66</c:v>
                </c:pt>
                <c:pt idx="1980">
                  <c:v>0.66033333333333333</c:v>
                </c:pt>
                <c:pt idx="1981">
                  <c:v>0.66066666666666662</c:v>
                </c:pt>
                <c:pt idx="1982">
                  <c:v>0.66100000000000003</c:v>
                </c:pt>
                <c:pt idx="1983">
                  <c:v>0.66133333333333333</c:v>
                </c:pt>
                <c:pt idx="1984">
                  <c:v>0.66166666666666663</c:v>
                </c:pt>
                <c:pt idx="1985">
                  <c:v>0.66200000000000003</c:v>
                </c:pt>
                <c:pt idx="1986">
                  <c:v>0.66233333333333333</c:v>
                </c:pt>
                <c:pt idx="1987">
                  <c:v>0.66266666666666663</c:v>
                </c:pt>
                <c:pt idx="1988">
                  <c:v>0.66300000000000003</c:v>
                </c:pt>
                <c:pt idx="1989">
                  <c:v>0.66333333333333333</c:v>
                </c:pt>
                <c:pt idx="1990">
                  <c:v>0.66366666666666663</c:v>
                </c:pt>
                <c:pt idx="1991">
                  <c:v>0.66400000000000003</c:v>
                </c:pt>
                <c:pt idx="1992">
                  <c:v>0.66433333333333333</c:v>
                </c:pt>
                <c:pt idx="1993">
                  <c:v>0.66466666666666663</c:v>
                </c:pt>
                <c:pt idx="1994">
                  <c:v>0.66500000000000004</c:v>
                </c:pt>
                <c:pt idx="1995">
                  <c:v>0.66533333333333333</c:v>
                </c:pt>
                <c:pt idx="1996">
                  <c:v>0.66566666666666663</c:v>
                </c:pt>
                <c:pt idx="1997">
                  <c:v>0.66600000000000004</c:v>
                </c:pt>
                <c:pt idx="1998">
                  <c:v>0.66633333333333333</c:v>
                </c:pt>
                <c:pt idx="1999">
                  <c:v>0.66666666666666663</c:v>
                </c:pt>
                <c:pt idx="2000">
                  <c:v>0.66700000000000004</c:v>
                </c:pt>
                <c:pt idx="2001">
                  <c:v>0.66733333333333333</c:v>
                </c:pt>
                <c:pt idx="2002">
                  <c:v>0.66766666666666663</c:v>
                </c:pt>
                <c:pt idx="2003">
                  <c:v>0.66800000000000004</c:v>
                </c:pt>
                <c:pt idx="2004">
                  <c:v>0.66833333333333333</c:v>
                </c:pt>
                <c:pt idx="2005">
                  <c:v>0.66866666666666663</c:v>
                </c:pt>
                <c:pt idx="2006">
                  <c:v>0.66900000000000004</c:v>
                </c:pt>
                <c:pt idx="2007">
                  <c:v>0.66933333333333334</c:v>
                </c:pt>
                <c:pt idx="2008">
                  <c:v>0.66966666666666663</c:v>
                </c:pt>
                <c:pt idx="2009">
                  <c:v>0.67</c:v>
                </c:pt>
                <c:pt idx="2010">
                  <c:v>0.67033333333333334</c:v>
                </c:pt>
                <c:pt idx="2011">
                  <c:v>0.67066666666666663</c:v>
                </c:pt>
                <c:pt idx="2012">
                  <c:v>0.67100000000000004</c:v>
                </c:pt>
                <c:pt idx="2013">
                  <c:v>0.67133333333333334</c:v>
                </c:pt>
                <c:pt idx="2014">
                  <c:v>0.67166666666666663</c:v>
                </c:pt>
                <c:pt idx="2015">
                  <c:v>0.67200000000000004</c:v>
                </c:pt>
                <c:pt idx="2016">
                  <c:v>0.67233333333333334</c:v>
                </c:pt>
                <c:pt idx="2017">
                  <c:v>0.67266666666666663</c:v>
                </c:pt>
                <c:pt idx="2018">
                  <c:v>0.67300000000000004</c:v>
                </c:pt>
                <c:pt idx="2019">
                  <c:v>0.67333333333333334</c:v>
                </c:pt>
                <c:pt idx="2020">
                  <c:v>0.67366666666666664</c:v>
                </c:pt>
                <c:pt idx="2021">
                  <c:v>0.67400000000000004</c:v>
                </c:pt>
                <c:pt idx="2022">
                  <c:v>0.67433333333333334</c:v>
                </c:pt>
                <c:pt idx="2023">
                  <c:v>0.67466666666666664</c:v>
                </c:pt>
                <c:pt idx="2024">
                  <c:v>0.67500000000000004</c:v>
                </c:pt>
                <c:pt idx="2025">
                  <c:v>0.67533333333333334</c:v>
                </c:pt>
                <c:pt idx="2026">
                  <c:v>0.67566666666666664</c:v>
                </c:pt>
                <c:pt idx="2027">
                  <c:v>0.67600000000000005</c:v>
                </c:pt>
                <c:pt idx="2028">
                  <c:v>0.67633333333333334</c:v>
                </c:pt>
                <c:pt idx="2029">
                  <c:v>0.67666666666666664</c:v>
                </c:pt>
                <c:pt idx="2030">
                  <c:v>0.67700000000000005</c:v>
                </c:pt>
                <c:pt idx="2031">
                  <c:v>0.67733333333333334</c:v>
                </c:pt>
                <c:pt idx="2032">
                  <c:v>0.67766666666666664</c:v>
                </c:pt>
                <c:pt idx="2033">
                  <c:v>0.67800000000000005</c:v>
                </c:pt>
                <c:pt idx="2034">
                  <c:v>0.67833333333333334</c:v>
                </c:pt>
                <c:pt idx="2035">
                  <c:v>0.67866666666666664</c:v>
                </c:pt>
                <c:pt idx="2036">
                  <c:v>0.67900000000000005</c:v>
                </c:pt>
                <c:pt idx="2037">
                  <c:v>0.67933333333333334</c:v>
                </c:pt>
                <c:pt idx="2038">
                  <c:v>0.67966666666666664</c:v>
                </c:pt>
                <c:pt idx="2039">
                  <c:v>0.68</c:v>
                </c:pt>
                <c:pt idx="2040">
                  <c:v>0.68033333333333335</c:v>
                </c:pt>
                <c:pt idx="2041">
                  <c:v>0.68066666666666664</c:v>
                </c:pt>
                <c:pt idx="2042">
                  <c:v>0.68100000000000005</c:v>
                </c:pt>
                <c:pt idx="2043">
                  <c:v>0.68133333333333335</c:v>
                </c:pt>
                <c:pt idx="2044">
                  <c:v>0.68166666666666664</c:v>
                </c:pt>
                <c:pt idx="2045">
                  <c:v>0.68200000000000005</c:v>
                </c:pt>
                <c:pt idx="2046">
                  <c:v>0.68233333333333335</c:v>
                </c:pt>
                <c:pt idx="2047">
                  <c:v>0.68266666666666664</c:v>
                </c:pt>
                <c:pt idx="2048">
                  <c:v>0.68300000000000005</c:v>
                </c:pt>
                <c:pt idx="2049">
                  <c:v>0.68333333333333335</c:v>
                </c:pt>
                <c:pt idx="2050">
                  <c:v>0.68366666666666664</c:v>
                </c:pt>
                <c:pt idx="2051">
                  <c:v>0.68400000000000005</c:v>
                </c:pt>
                <c:pt idx="2052">
                  <c:v>0.68433333333333335</c:v>
                </c:pt>
                <c:pt idx="2053">
                  <c:v>0.68466666666666665</c:v>
                </c:pt>
                <c:pt idx="2054">
                  <c:v>0.68500000000000005</c:v>
                </c:pt>
                <c:pt idx="2055">
                  <c:v>0.68533333333333335</c:v>
                </c:pt>
                <c:pt idx="2056">
                  <c:v>0.68566666666666665</c:v>
                </c:pt>
                <c:pt idx="2057">
                  <c:v>0.68600000000000005</c:v>
                </c:pt>
                <c:pt idx="2058">
                  <c:v>0.68633333333333335</c:v>
                </c:pt>
                <c:pt idx="2059">
                  <c:v>0.68666666666666665</c:v>
                </c:pt>
                <c:pt idx="2060">
                  <c:v>0.68700000000000006</c:v>
                </c:pt>
                <c:pt idx="2061">
                  <c:v>0.68733333333333335</c:v>
                </c:pt>
                <c:pt idx="2062">
                  <c:v>0.68766666666666665</c:v>
                </c:pt>
                <c:pt idx="2063">
                  <c:v>0.68799999999999994</c:v>
                </c:pt>
                <c:pt idx="2064">
                  <c:v>0.68833333333333335</c:v>
                </c:pt>
                <c:pt idx="2065">
                  <c:v>0.68866666666666665</c:v>
                </c:pt>
                <c:pt idx="2066">
                  <c:v>0.68899999999999995</c:v>
                </c:pt>
                <c:pt idx="2067">
                  <c:v>0.68933333333333335</c:v>
                </c:pt>
                <c:pt idx="2068">
                  <c:v>0.68966666666666665</c:v>
                </c:pt>
                <c:pt idx="2069">
                  <c:v>0.69</c:v>
                </c:pt>
                <c:pt idx="2070">
                  <c:v>0.69033333333333335</c:v>
                </c:pt>
                <c:pt idx="2071">
                  <c:v>0.69066666666666665</c:v>
                </c:pt>
                <c:pt idx="2072">
                  <c:v>0.69099999999999995</c:v>
                </c:pt>
                <c:pt idx="2073">
                  <c:v>0.69133333333333336</c:v>
                </c:pt>
                <c:pt idx="2074">
                  <c:v>0.69166666666666665</c:v>
                </c:pt>
                <c:pt idx="2075">
                  <c:v>0.69199999999999995</c:v>
                </c:pt>
                <c:pt idx="2076">
                  <c:v>0.69233333333333336</c:v>
                </c:pt>
                <c:pt idx="2077">
                  <c:v>0.69266666666666665</c:v>
                </c:pt>
                <c:pt idx="2078">
                  <c:v>0.69299999999999995</c:v>
                </c:pt>
                <c:pt idx="2079">
                  <c:v>0.69333333333333336</c:v>
                </c:pt>
                <c:pt idx="2080">
                  <c:v>0.69366666666666665</c:v>
                </c:pt>
                <c:pt idx="2081">
                  <c:v>0.69399999999999995</c:v>
                </c:pt>
                <c:pt idx="2082">
                  <c:v>0.69433333333333336</c:v>
                </c:pt>
                <c:pt idx="2083">
                  <c:v>0.69466666666666665</c:v>
                </c:pt>
                <c:pt idx="2084">
                  <c:v>0.69499999999999995</c:v>
                </c:pt>
                <c:pt idx="2085">
                  <c:v>0.69533333333333336</c:v>
                </c:pt>
                <c:pt idx="2086">
                  <c:v>0.69566666666666666</c:v>
                </c:pt>
                <c:pt idx="2087">
                  <c:v>0.69599999999999995</c:v>
                </c:pt>
                <c:pt idx="2088">
                  <c:v>0.69633333333333336</c:v>
                </c:pt>
                <c:pt idx="2089">
                  <c:v>0.69666666666666666</c:v>
                </c:pt>
                <c:pt idx="2090">
                  <c:v>0.69699999999999995</c:v>
                </c:pt>
                <c:pt idx="2091">
                  <c:v>0.69733333333333336</c:v>
                </c:pt>
                <c:pt idx="2092">
                  <c:v>0.69766666666666666</c:v>
                </c:pt>
                <c:pt idx="2093">
                  <c:v>0.69799999999999995</c:v>
                </c:pt>
                <c:pt idx="2094">
                  <c:v>0.69833333333333336</c:v>
                </c:pt>
                <c:pt idx="2095">
                  <c:v>0.69866666666666666</c:v>
                </c:pt>
                <c:pt idx="2096">
                  <c:v>0.69899999999999995</c:v>
                </c:pt>
                <c:pt idx="2097">
                  <c:v>0.69933333333333336</c:v>
                </c:pt>
                <c:pt idx="2098">
                  <c:v>0.69966666666666666</c:v>
                </c:pt>
                <c:pt idx="2099">
                  <c:v>0.7</c:v>
                </c:pt>
                <c:pt idx="2100">
                  <c:v>0.70033333333333336</c:v>
                </c:pt>
                <c:pt idx="2101">
                  <c:v>0.70066666666666666</c:v>
                </c:pt>
                <c:pt idx="2102">
                  <c:v>0.70099999999999996</c:v>
                </c:pt>
                <c:pt idx="2103">
                  <c:v>0.70133333333333336</c:v>
                </c:pt>
                <c:pt idx="2104">
                  <c:v>0.70166666666666666</c:v>
                </c:pt>
                <c:pt idx="2105">
                  <c:v>0.70199999999999996</c:v>
                </c:pt>
                <c:pt idx="2106">
                  <c:v>0.70233333333333337</c:v>
                </c:pt>
                <c:pt idx="2107">
                  <c:v>0.70266666666666666</c:v>
                </c:pt>
                <c:pt idx="2108">
                  <c:v>0.70299999999999996</c:v>
                </c:pt>
                <c:pt idx="2109">
                  <c:v>0.70333333333333337</c:v>
                </c:pt>
                <c:pt idx="2110">
                  <c:v>0.70366666666666666</c:v>
                </c:pt>
                <c:pt idx="2111">
                  <c:v>0.70399999999999996</c:v>
                </c:pt>
                <c:pt idx="2112">
                  <c:v>0.70433333333333337</c:v>
                </c:pt>
                <c:pt idx="2113">
                  <c:v>0.70466666666666666</c:v>
                </c:pt>
                <c:pt idx="2114">
                  <c:v>0.70499999999999996</c:v>
                </c:pt>
                <c:pt idx="2115">
                  <c:v>0.70533333333333337</c:v>
                </c:pt>
                <c:pt idx="2116">
                  <c:v>0.70566666666666666</c:v>
                </c:pt>
                <c:pt idx="2117">
                  <c:v>0.70599999999999996</c:v>
                </c:pt>
                <c:pt idx="2118">
                  <c:v>0.70633333333333337</c:v>
                </c:pt>
                <c:pt idx="2119">
                  <c:v>0.70666666666666667</c:v>
                </c:pt>
                <c:pt idx="2120">
                  <c:v>0.70699999999999996</c:v>
                </c:pt>
                <c:pt idx="2121">
                  <c:v>0.70733333333333337</c:v>
                </c:pt>
                <c:pt idx="2122">
                  <c:v>0.70766666666666667</c:v>
                </c:pt>
                <c:pt idx="2123">
                  <c:v>0.70799999999999996</c:v>
                </c:pt>
                <c:pt idx="2124">
                  <c:v>0.70833333333333337</c:v>
                </c:pt>
                <c:pt idx="2125">
                  <c:v>0.70866666666666667</c:v>
                </c:pt>
                <c:pt idx="2126">
                  <c:v>0.70899999999999996</c:v>
                </c:pt>
                <c:pt idx="2127">
                  <c:v>0.70933333333333337</c:v>
                </c:pt>
                <c:pt idx="2128">
                  <c:v>0.70966666666666667</c:v>
                </c:pt>
                <c:pt idx="2129">
                  <c:v>0.71</c:v>
                </c:pt>
                <c:pt idx="2130">
                  <c:v>0.71033333333333337</c:v>
                </c:pt>
                <c:pt idx="2131">
                  <c:v>0.71066666666666667</c:v>
                </c:pt>
                <c:pt idx="2132">
                  <c:v>0.71099999999999997</c:v>
                </c:pt>
                <c:pt idx="2133">
                  <c:v>0.71133333333333337</c:v>
                </c:pt>
                <c:pt idx="2134">
                  <c:v>0.71166666666666667</c:v>
                </c:pt>
                <c:pt idx="2135">
                  <c:v>0.71199999999999997</c:v>
                </c:pt>
                <c:pt idx="2136">
                  <c:v>0.71233333333333337</c:v>
                </c:pt>
                <c:pt idx="2137">
                  <c:v>0.71266666666666667</c:v>
                </c:pt>
                <c:pt idx="2138">
                  <c:v>0.71299999999999997</c:v>
                </c:pt>
                <c:pt idx="2139">
                  <c:v>0.71333333333333337</c:v>
                </c:pt>
                <c:pt idx="2140">
                  <c:v>0.71366666666666667</c:v>
                </c:pt>
                <c:pt idx="2141">
                  <c:v>0.71399999999999997</c:v>
                </c:pt>
                <c:pt idx="2142">
                  <c:v>0.71433333333333338</c:v>
                </c:pt>
                <c:pt idx="2143">
                  <c:v>0.71466666666666667</c:v>
                </c:pt>
                <c:pt idx="2144">
                  <c:v>0.71499999999999997</c:v>
                </c:pt>
                <c:pt idx="2145">
                  <c:v>0.71533333333333338</c:v>
                </c:pt>
                <c:pt idx="2146">
                  <c:v>0.71566666666666667</c:v>
                </c:pt>
                <c:pt idx="2147">
                  <c:v>0.71599999999999997</c:v>
                </c:pt>
                <c:pt idx="2148">
                  <c:v>0.71633333333333338</c:v>
                </c:pt>
                <c:pt idx="2149">
                  <c:v>0.71666666666666667</c:v>
                </c:pt>
                <c:pt idx="2150">
                  <c:v>0.71699999999999997</c:v>
                </c:pt>
                <c:pt idx="2151">
                  <c:v>0.71733333333333338</c:v>
                </c:pt>
                <c:pt idx="2152">
                  <c:v>0.71766666666666667</c:v>
                </c:pt>
                <c:pt idx="2153">
                  <c:v>0.71799999999999997</c:v>
                </c:pt>
                <c:pt idx="2154">
                  <c:v>0.71833333333333338</c:v>
                </c:pt>
                <c:pt idx="2155">
                  <c:v>0.71866666666666668</c:v>
                </c:pt>
                <c:pt idx="2156">
                  <c:v>0.71899999999999997</c:v>
                </c:pt>
                <c:pt idx="2157">
                  <c:v>0.71933333333333338</c:v>
                </c:pt>
                <c:pt idx="2158">
                  <c:v>0.71966666666666668</c:v>
                </c:pt>
                <c:pt idx="2159">
                  <c:v>0.72</c:v>
                </c:pt>
                <c:pt idx="2160">
                  <c:v>0.72033333333333338</c:v>
                </c:pt>
                <c:pt idx="2161">
                  <c:v>0.72066666666666668</c:v>
                </c:pt>
                <c:pt idx="2162">
                  <c:v>0.72099999999999997</c:v>
                </c:pt>
                <c:pt idx="2163">
                  <c:v>0.72133333333333338</c:v>
                </c:pt>
                <c:pt idx="2164">
                  <c:v>0.72166666666666668</c:v>
                </c:pt>
                <c:pt idx="2165">
                  <c:v>0.72199999999999998</c:v>
                </c:pt>
                <c:pt idx="2166">
                  <c:v>0.72233333333333338</c:v>
                </c:pt>
                <c:pt idx="2167">
                  <c:v>0.72266666666666668</c:v>
                </c:pt>
                <c:pt idx="2168">
                  <c:v>0.72299999999999998</c:v>
                </c:pt>
                <c:pt idx="2169">
                  <c:v>0.72333333333333338</c:v>
                </c:pt>
                <c:pt idx="2170">
                  <c:v>0.72366666666666668</c:v>
                </c:pt>
                <c:pt idx="2171">
                  <c:v>0.72399999999999998</c:v>
                </c:pt>
                <c:pt idx="2172">
                  <c:v>0.72433333333333338</c:v>
                </c:pt>
                <c:pt idx="2173">
                  <c:v>0.72466666666666668</c:v>
                </c:pt>
                <c:pt idx="2174">
                  <c:v>0.72499999999999998</c:v>
                </c:pt>
                <c:pt idx="2175">
                  <c:v>0.72533333333333339</c:v>
                </c:pt>
                <c:pt idx="2176">
                  <c:v>0.72566666666666668</c:v>
                </c:pt>
                <c:pt idx="2177">
                  <c:v>0.72599999999999998</c:v>
                </c:pt>
                <c:pt idx="2178">
                  <c:v>0.72633333333333339</c:v>
                </c:pt>
                <c:pt idx="2179">
                  <c:v>0.72666666666666668</c:v>
                </c:pt>
                <c:pt idx="2180">
                  <c:v>0.72699999999999998</c:v>
                </c:pt>
                <c:pt idx="2181">
                  <c:v>0.72733333333333339</c:v>
                </c:pt>
                <c:pt idx="2182">
                  <c:v>0.72766666666666668</c:v>
                </c:pt>
                <c:pt idx="2183">
                  <c:v>0.72799999999999998</c:v>
                </c:pt>
                <c:pt idx="2184">
                  <c:v>0.72833333333333339</c:v>
                </c:pt>
                <c:pt idx="2185">
                  <c:v>0.72866666666666668</c:v>
                </c:pt>
                <c:pt idx="2186">
                  <c:v>0.72899999999999998</c:v>
                </c:pt>
                <c:pt idx="2187">
                  <c:v>0.72933333333333328</c:v>
                </c:pt>
                <c:pt idx="2188">
                  <c:v>0.72966666666666669</c:v>
                </c:pt>
                <c:pt idx="2189">
                  <c:v>0.73</c:v>
                </c:pt>
                <c:pt idx="2190">
                  <c:v>0.73033333333333328</c:v>
                </c:pt>
                <c:pt idx="2191">
                  <c:v>0.73066666666666669</c:v>
                </c:pt>
                <c:pt idx="2192">
                  <c:v>0.73099999999999998</c:v>
                </c:pt>
                <c:pt idx="2193">
                  <c:v>0.73133333333333328</c:v>
                </c:pt>
                <c:pt idx="2194">
                  <c:v>0.73166666666666669</c:v>
                </c:pt>
                <c:pt idx="2195">
                  <c:v>0.73199999999999998</c:v>
                </c:pt>
                <c:pt idx="2196">
                  <c:v>0.73233333333333328</c:v>
                </c:pt>
                <c:pt idx="2197">
                  <c:v>0.73266666666666669</c:v>
                </c:pt>
                <c:pt idx="2198">
                  <c:v>0.73299999999999998</c:v>
                </c:pt>
                <c:pt idx="2199">
                  <c:v>0.73333333333333328</c:v>
                </c:pt>
                <c:pt idx="2200">
                  <c:v>0.73366666666666669</c:v>
                </c:pt>
                <c:pt idx="2201">
                  <c:v>0.73399999999999999</c:v>
                </c:pt>
                <c:pt idx="2202">
                  <c:v>0.73433333333333328</c:v>
                </c:pt>
                <c:pt idx="2203">
                  <c:v>0.73466666666666669</c:v>
                </c:pt>
                <c:pt idx="2204">
                  <c:v>0.73499999999999999</c:v>
                </c:pt>
                <c:pt idx="2205">
                  <c:v>0.73533333333333328</c:v>
                </c:pt>
                <c:pt idx="2206">
                  <c:v>0.73566666666666669</c:v>
                </c:pt>
                <c:pt idx="2207">
                  <c:v>0.73599999999999999</c:v>
                </c:pt>
                <c:pt idx="2208">
                  <c:v>0.73633333333333328</c:v>
                </c:pt>
                <c:pt idx="2209">
                  <c:v>0.73666666666666669</c:v>
                </c:pt>
                <c:pt idx="2210">
                  <c:v>0.73699999999999999</c:v>
                </c:pt>
                <c:pt idx="2211">
                  <c:v>0.73733333333333329</c:v>
                </c:pt>
                <c:pt idx="2212">
                  <c:v>0.73766666666666669</c:v>
                </c:pt>
                <c:pt idx="2213">
                  <c:v>0.73799999999999999</c:v>
                </c:pt>
                <c:pt idx="2214">
                  <c:v>0.73833333333333329</c:v>
                </c:pt>
                <c:pt idx="2215">
                  <c:v>0.73866666666666669</c:v>
                </c:pt>
                <c:pt idx="2216">
                  <c:v>0.73899999999999999</c:v>
                </c:pt>
                <c:pt idx="2217">
                  <c:v>0.73933333333333329</c:v>
                </c:pt>
                <c:pt idx="2218">
                  <c:v>0.73966666666666669</c:v>
                </c:pt>
                <c:pt idx="2219">
                  <c:v>0.74</c:v>
                </c:pt>
                <c:pt idx="2220">
                  <c:v>0.74033333333333329</c:v>
                </c:pt>
                <c:pt idx="2221">
                  <c:v>0.7406666666666667</c:v>
                </c:pt>
                <c:pt idx="2222">
                  <c:v>0.74099999999999999</c:v>
                </c:pt>
                <c:pt idx="2223">
                  <c:v>0.74133333333333329</c:v>
                </c:pt>
                <c:pt idx="2224">
                  <c:v>0.7416666666666667</c:v>
                </c:pt>
                <c:pt idx="2225">
                  <c:v>0.74199999999999999</c:v>
                </c:pt>
                <c:pt idx="2226">
                  <c:v>0.74233333333333329</c:v>
                </c:pt>
                <c:pt idx="2227">
                  <c:v>0.7426666666666667</c:v>
                </c:pt>
                <c:pt idx="2228">
                  <c:v>0.74299999999999999</c:v>
                </c:pt>
                <c:pt idx="2229">
                  <c:v>0.74333333333333329</c:v>
                </c:pt>
                <c:pt idx="2230">
                  <c:v>0.7436666666666667</c:v>
                </c:pt>
                <c:pt idx="2231">
                  <c:v>0.74399999999999999</c:v>
                </c:pt>
                <c:pt idx="2232">
                  <c:v>0.74433333333333329</c:v>
                </c:pt>
                <c:pt idx="2233">
                  <c:v>0.7446666666666667</c:v>
                </c:pt>
                <c:pt idx="2234">
                  <c:v>0.745</c:v>
                </c:pt>
                <c:pt idx="2235">
                  <c:v>0.74533333333333329</c:v>
                </c:pt>
                <c:pt idx="2236">
                  <c:v>0.7456666666666667</c:v>
                </c:pt>
                <c:pt idx="2237">
                  <c:v>0.746</c:v>
                </c:pt>
                <c:pt idx="2238">
                  <c:v>0.74633333333333329</c:v>
                </c:pt>
                <c:pt idx="2239">
                  <c:v>0.7466666666666667</c:v>
                </c:pt>
                <c:pt idx="2240">
                  <c:v>0.747</c:v>
                </c:pt>
                <c:pt idx="2241">
                  <c:v>0.74733333333333329</c:v>
                </c:pt>
                <c:pt idx="2242">
                  <c:v>0.7476666666666667</c:v>
                </c:pt>
                <c:pt idx="2243">
                  <c:v>0.748</c:v>
                </c:pt>
                <c:pt idx="2244">
                  <c:v>0.74833333333333329</c:v>
                </c:pt>
                <c:pt idx="2245">
                  <c:v>0.7486666666666667</c:v>
                </c:pt>
                <c:pt idx="2246">
                  <c:v>0.749</c:v>
                </c:pt>
                <c:pt idx="2247">
                  <c:v>0.7493333333333333</c:v>
                </c:pt>
                <c:pt idx="2248">
                  <c:v>0.7496666666666667</c:v>
                </c:pt>
                <c:pt idx="2249">
                  <c:v>0.75</c:v>
                </c:pt>
                <c:pt idx="2250">
                  <c:v>0.7503333333333333</c:v>
                </c:pt>
                <c:pt idx="2251">
                  <c:v>0.7506666666666667</c:v>
                </c:pt>
                <c:pt idx="2252">
                  <c:v>0.751</c:v>
                </c:pt>
                <c:pt idx="2253">
                  <c:v>0.7513333333333333</c:v>
                </c:pt>
                <c:pt idx="2254">
                  <c:v>0.75166666666666671</c:v>
                </c:pt>
                <c:pt idx="2255">
                  <c:v>0.752</c:v>
                </c:pt>
                <c:pt idx="2256">
                  <c:v>0.7523333333333333</c:v>
                </c:pt>
                <c:pt idx="2257">
                  <c:v>0.75266666666666671</c:v>
                </c:pt>
                <c:pt idx="2258">
                  <c:v>0.753</c:v>
                </c:pt>
                <c:pt idx="2259">
                  <c:v>0.7533333333333333</c:v>
                </c:pt>
                <c:pt idx="2260">
                  <c:v>0.75366666666666671</c:v>
                </c:pt>
                <c:pt idx="2261">
                  <c:v>0.754</c:v>
                </c:pt>
                <c:pt idx="2262">
                  <c:v>0.7543333333333333</c:v>
                </c:pt>
                <c:pt idx="2263">
                  <c:v>0.75466666666666671</c:v>
                </c:pt>
                <c:pt idx="2264">
                  <c:v>0.755</c:v>
                </c:pt>
                <c:pt idx="2265">
                  <c:v>0.7553333333333333</c:v>
                </c:pt>
                <c:pt idx="2266">
                  <c:v>0.75566666666666671</c:v>
                </c:pt>
                <c:pt idx="2267">
                  <c:v>0.75600000000000001</c:v>
                </c:pt>
                <c:pt idx="2268">
                  <c:v>0.7563333333333333</c:v>
                </c:pt>
                <c:pt idx="2269">
                  <c:v>0.75666666666666671</c:v>
                </c:pt>
                <c:pt idx="2270">
                  <c:v>0.75700000000000001</c:v>
                </c:pt>
                <c:pt idx="2271">
                  <c:v>0.7573333333333333</c:v>
                </c:pt>
                <c:pt idx="2272">
                  <c:v>0.75766666666666671</c:v>
                </c:pt>
                <c:pt idx="2273">
                  <c:v>0.75800000000000001</c:v>
                </c:pt>
                <c:pt idx="2274">
                  <c:v>0.7583333333333333</c:v>
                </c:pt>
                <c:pt idx="2275">
                  <c:v>0.75866666666666671</c:v>
                </c:pt>
                <c:pt idx="2276">
                  <c:v>0.75900000000000001</c:v>
                </c:pt>
                <c:pt idx="2277">
                  <c:v>0.7593333333333333</c:v>
                </c:pt>
                <c:pt idx="2278">
                  <c:v>0.75966666666666671</c:v>
                </c:pt>
                <c:pt idx="2279">
                  <c:v>0.76</c:v>
                </c:pt>
                <c:pt idx="2280">
                  <c:v>0.76033333333333331</c:v>
                </c:pt>
                <c:pt idx="2281">
                  <c:v>0.76066666666666671</c:v>
                </c:pt>
                <c:pt idx="2282">
                  <c:v>0.76100000000000001</c:v>
                </c:pt>
                <c:pt idx="2283">
                  <c:v>0.76133333333333331</c:v>
                </c:pt>
                <c:pt idx="2284">
                  <c:v>0.76166666666666671</c:v>
                </c:pt>
                <c:pt idx="2285">
                  <c:v>0.76200000000000001</c:v>
                </c:pt>
                <c:pt idx="2286">
                  <c:v>0.76233333333333331</c:v>
                </c:pt>
                <c:pt idx="2287">
                  <c:v>0.76266666666666671</c:v>
                </c:pt>
                <c:pt idx="2288">
                  <c:v>0.76300000000000001</c:v>
                </c:pt>
                <c:pt idx="2289">
                  <c:v>0.76333333333333331</c:v>
                </c:pt>
                <c:pt idx="2290">
                  <c:v>0.76366666666666672</c:v>
                </c:pt>
                <c:pt idx="2291">
                  <c:v>0.76400000000000001</c:v>
                </c:pt>
                <c:pt idx="2292">
                  <c:v>0.76433333333333331</c:v>
                </c:pt>
                <c:pt idx="2293">
                  <c:v>0.76466666666666672</c:v>
                </c:pt>
                <c:pt idx="2294">
                  <c:v>0.76500000000000001</c:v>
                </c:pt>
                <c:pt idx="2295">
                  <c:v>0.76533333333333331</c:v>
                </c:pt>
                <c:pt idx="2296">
                  <c:v>0.76566666666666672</c:v>
                </c:pt>
                <c:pt idx="2297">
                  <c:v>0.76600000000000001</c:v>
                </c:pt>
                <c:pt idx="2298">
                  <c:v>0.76633333333333331</c:v>
                </c:pt>
                <c:pt idx="2299">
                  <c:v>0.76666666666666672</c:v>
                </c:pt>
                <c:pt idx="2300">
                  <c:v>0.76700000000000002</c:v>
                </c:pt>
                <c:pt idx="2301">
                  <c:v>0.76733333333333331</c:v>
                </c:pt>
                <c:pt idx="2302">
                  <c:v>0.76766666666666672</c:v>
                </c:pt>
                <c:pt idx="2303">
                  <c:v>0.76800000000000002</c:v>
                </c:pt>
                <c:pt idx="2304">
                  <c:v>0.76833333333333331</c:v>
                </c:pt>
                <c:pt idx="2305">
                  <c:v>0.76866666666666672</c:v>
                </c:pt>
                <c:pt idx="2306">
                  <c:v>0.76900000000000002</c:v>
                </c:pt>
                <c:pt idx="2307">
                  <c:v>0.76933333333333331</c:v>
                </c:pt>
                <c:pt idx="2308">
                  <c:v>0.76966666666666672</c:v>
                </c:pt>
                <c:pt idx="2309">
                  <c:v>0.77</c:v>
                </c:pt>
                <c:pt idx="2310">
                  <c:v>0.77033333333333331</c:v>
                </c:pt>
                <c:pt idx="2311">
                  <c:v>0.77066666666666672</c:v>
                </c:pt>
                <c:pt idx="2312">
                  <c:v>0.77100000000000002</c:v>
                </c:pt>
                <c:pt idx="2313">
                  <c:v>0.77133333333333332</c:v>
                </c:pt>
                <c:pt idx="2314">
                  <c:v>0.77166666666666661</c:v>
                </c:pt>
                <c:pt idx="2315">
                  <c:v>0.77200000000000002</c:v>
                </c:pt>
                <c:pt idx="2316">
                  <c:v>0.77233333333333332</c:v>
                </c:pt>
                <c:pt idx="2317">
                  <c:v>0.77266666666666661</c:v>
                </c:pt>
                <c:pt idx="2318">
                  <c:v>0.77300000000000002</c:v>
                </c:pt>
                <c:pt idx="2319">
                  <c:v>0.77333333333333332</c:v>
                </c:pt>
                <c:pt idx="2320">
                  <c:v>0.77366666666666661</c:v>
                </c:pt>
                <c:pt idx="2321">
                  <c:v>0.77400000000000002</c:v>
                </c:pt>
                <c:pt idx="2322">
                  <c:v>0.77433333333333332</c:v>
                </c:pt>
                <c:pt idx="2323">
                  <c:v>0.77466666666666661</c:v>
                </c:pt>
                <c:pt idx="2324">
                  <c:v>0.77500000000000002</c:v>
                </c:pt>
                <c:pt idx="2325">
                  <c:v>0.77533333333333332</c:v>
                </c:pt>
                <c:pt idx="2326">
                  <c:v>0.77566666666666662</c:v>
                </c:pt>
                <c:pt idx="2327">
                  <c:v>0.77600000000000002</c:v>
                </c:pt>
                <c:pt idx="2328">
                  <c:v>0.77633333333333332</c:v>
                </c:pt>
                <c:pt idx="2329">
                  <c:v>0.77666666666666662</c:v>
                </c:pt>
                <c:pt idx="2330">
                  <c:v>0.77700000000000002</c:v>
                </c:pt>
                <c:pt idx="2331">
                  <c:v>0.77733333333333332</c:v>
                </c:pt>
                <c:pt idx="2332">
                  <c:v>0.77766666666666662</c:v>
                </c:pt>
                <c:pt idx="2333">
                  <c:v>0.77800000000000002</c:v>
                </c:pt>
                <c:pt idx="2334">
                  <c:v>0.77833333333333332</c:v>
                </c:pt>
                <c:pt idx="2335">
                  <c:v>0.77866666666666662</c:v>
                </c:pt>
                <c:pt idx="2336">
                  <c:v>0.77900000000000003</c:v>
                </c:pt>
                <c:pt idx="2337">
                  <c:v>0.77933333333333332</c:v>
                </c:pt>
                <c:pt idx="2338">
                  <c:v>0.77966666666666662</c:v>
                </c:pt>
                <c:pt idx="2339">
                  <c:v>0.78</c:v>
                </c:pt>
                <c:pt idx="2340">
                  <c:v>0.78033333333333332</c:v>
                </c:pt>
                <c:pt idx="2341">
                  <c:v>0.78066666666666662</c:v>
                </c:pt>
                <c:pt idx="2342">
                  <c:v>0.78100000000000003</c:v>
                </c:pt>
                <c:pt idx="2343">
                  <c:v>0.78133333333333332</c:v>
                </c:pt>
                <c:pt idx="2344">
                  <c:v>0.78166666666666662</c:v>
                </c:pt>
                <c:pt idx="2345">
                  <c:v>0.78200000000000003</c:v>
                </c:pt>
                <c:pt idx="2346">
                  <c:v>0.78233333333333333</c:v>
                </c:pt>
                <c:pt idx="2347">
                  <c:v>0.78266666666666662</c:v>
                </c:pt>
                <c:pt idx="2348">
                  <c:v>0.78300000000000003</c:v>
                </c:pt>
                <c:pt idx="2349">
                  <c:v>0.78333333333333333</c:v>
                </c:pt>
                <c:pt idx="2350">
                  <c:v>0.78366666666666662</c:v>
                </c:pt>
                <c:pt idx="2351">
                  <c:v>0.78400000000000003</c:v>
                </c:pt>
                <c:pt idx="2352">
                  <c:v>0.78433333333333333</c:v>
                </c:pt>
                <c:pt idx="2353">
                  <c:v>0.78466666666666662</c:v>
                </c:pt>
                <c:pt idx="2354">
                  <c:v>0.78500000000000003</c:v>
                </c:pt>
                <c:pt idx="2355">
                  <c:v>0.78533333333333333</c:v>
                </c:pt>
                <c:pt idx="2356">
                  <c:v>0.78566666666666662</c:v>
                </c:pt>
                <c:pt idx="2357">
                  <c:v>0.78600000000000003</c:v>
                </c:pt>
                <c:pt idx="2358">
                  <c:v>0.78633333333333333</c:v>
                </c:pt>
                <c:pt idx="2359">
                  <c:v>0.78666666666666663</c:v>
                </c:pt>
                <c:pt idx="2360">
                  <c:v>0.78700000000000003</c:v>
                </c:pt>
                <c:pt idx="2361">
                  <c:v>0.78733333333333333</c:v>
                </c:pt>
                <c:pt idx="2362">
                  <c:v>0.78766666666666663</c:v>
                </c:pt>
                <c:pt idx="2363">
                  <c:v>0.78800000000000003</c:v>
                </c:pt>
                <c:pt idx="2364">
                  <c:v>0.78833333333333333</c:v>
                </c:pt>
                <c:pt idx="2365">
                  <c:v>0.78866666666666663</c:v>
                </c:pt>
                <c:pt idx="2366">
                  <c:v>0.78900000000000003</c:v>
                </c:pt>
                <c:pt idx="2367">
                  <c:v>0.78933333333333333</c:v>
                </c:pt>
                <c:pt idx="2368">
                  <c:v>0.78966666666666663</c:v>
                </c:pt>
                <c:pt idx="2369">
                  <c:v>0.79</c:v>
                </c:pt>
                <c:pt idx="2370">
                  <c:v>0.79033333333333333</c:v>
                </c:pt>
                <c:pt idx="2371">
                  <c:v>0.79066666666666663</c:v>
                </c:pt>
                <c:pt idx="2372">
                  <c:v>0.79100000000000004</c:v>
                </c:pt>
                <c:pt idx="2373">
                  <c:v>0.79133333333333333</c:v>
                </c:pt>
                <c:pt idx="2374">
                  <c:v>0.79166666666666663</c:v>
                </c:pt>
                <c:pt idx="2375">
                  <c:v>0.79200000000000004</c:v>
                </c:pt>
                <c:pt idx="2376">
                  <c:v>0.79233333333333333</c:v>
                </c:pt>
                <c:pt idx="2377">
                  <c:v>0.79266666666666663</c:v>
                </c:pt>
                <c:pt idx="2378">
                  <c:v>0.79300000000000004</c:v>
                </c:pt>
                <c:pt idx="2379">
                  <c:v>0.79333333333333333</c:v>
                </c:pt>
                <c:pt idx="2380">
                  <c:v>0.79366666666666663</c:v>
                </c:pt>
                <c:pt idx="2381">
                  <c:v>0.79400000000000004</c:v>
                </c:pt>
                <c:pt idx="2382">
                  <c:v>0.79433333333333334</c:v>
                </c:pt>
                <c:pt idx="2383">
                  <c:v>0.79466666666666663</c:v>
                </c:pt>
                <c:pt idx="2384">
                  <c:v>0.79500000000000004</c:v>
                </c:pt>
                <c:pt idx="2385">
                  <c:v>0.79533333333333334</c:v>
                </c:pt>
                <c:pt idx="2386">
                  <c:v>0.79566666666666663</c:v>
                </c:pt>
                <c:pt idx="2387">
                  <c:v>0.79600000000000004</c:v>
                </c:pt>
                <c:pt idx="2388">
                  <c:v>0.79633333333333334</c:v>
                </c:pt>
                <c:pt idx="2389">
                  <c:v>0.79666666666666663</c:v>
                </c:pt>
                <c:pt idx="2390">
                  <c:v>0.79700000000000004</c:v>
                </c:pt>
                <c:pt idx="2391">
                  <c:v>0.79733333333333334</c:v>
                </c:pt>
                <c:pt idx="2392">
                  <c:v>0.79766666666666663</c:v>
                </c:pt>
                <c:pt idx="2393">
                  <c:v>0.79800000000000004</c:v>
                </c:pt>
                <c:pt idx="2394">
                  <c:v>0.79833333333333334</c:v>
                </c:pt>
                <c:pt idx="2395">
                  <c:v>0.79866666666666664</c:v>
                </c:pt>
                <c:pt idx="2396">
                  <c:v>0.79900000000000004</c:v>
                </c:pt>
                <c:pt idx="2397">
                  <c:v>0.79933333333333334</c:v>
                </c:pt>
                <c:pt idx="2398">
                  <c:v>0.79966666666666664</c:v>
                </c:pt>
                <c:pt idx="2399">
                  <c:v>0.8</c:v>
                </c:pt>
                <c:pt idx="2400">
                  <c:v>0.80033333333333334</c:v>
                </c:pt>
                <c:pt idx="2401">
                  <c:v>0.80066666666666664</c:v>
                </c:pt>
                <c:pt idx="2402">
                  <c:v>0.80100000000000005</c:v>
                </c:pt>
                <c:pt idx="2403">
                  <c:v>0.80133333333333334</c:v>
                </c:pt>
                <c:pt idx="2404">
                  <c:v>0.80166666666666664</c:v>
                </c:pt>
                <c:pt idx="2405">
                  <c:v>0.80200000000000005</c:v>
                </c:pt>
                <c:pt idx="2406">
                  <c:v>0.80233333333333334</c:v>
                </c:pt>
                <c:pt idx="2407">
                  <c:v>0.80266666666666664</c:v>
                </c:pt>
                <c:pt idx="2408">
                  <c:v>0.80300000000000005</c:v>
                </c:pt>
                <c:pt idx="2409">
                  <c:v>0.80333333333333334</c:v>
                </c:pt>
                <c:pt idx="2410">
                  <c:v>0.80366666666666664</c:v>
                </c:pt>
                <c:pt idx="2411">
                  <c:v>0.80400000000000005</c:v>
                </c:pt>
                <c:pt idx="2412">
                  <c:v>0.80433333333333334</c:v>
                </c:pt>
                <c:pt idx="2413">
                  <c:v>0.80466666666666664</c:v>
                </c:pt>
                <c:pt idx="2414">
                  <c:v>0.80500000000000005</c:v>
                </c:pt>
                <c:pt idx="2415">
                  <c:v>0.80533333333333335</c:v>
                </c:pt>
                <c:pt idx="2416">
                  <c:v>0.80566666666666664</c:v>
                </c:pt>
                <c:pt idx="2417">
                  <c:v>0.80600000000000005</c:v>
                </c:pt>
                <c:pt idx="2418">
                  <c:v>0.80633333333333335</c:v>
                </c:pt>
                <c:pt idx="2419">
                  <c:v>0.80666666666666664</c:v>
                </c:pt>
                <c:pt idx="2420">
                  <c:v>0.80700000000000005</c:v>
                </c:pt>
                <c:pt idx="2421">
                  <c:v>0.80733333333333335</c:v>
                </c:pt>
                <c:pt idx="2422">
                  <c:v>0.80766666666666664</c:v>
                </c:pt>
                <c:pt idx="2423">
                  <c:v>0.80800000000000005</c:v>
                </c:pt>
                <c:pt idx="2424">
                  <c:v>0.80833333333333335</c:v>
                </c:pt>
                <c:pt idx="2425">
                  <c:v>0.80866666666666664</c:v>
                </c:pt>
                <c:pt idx="2426">
                  <c:v>0.80900000000000005</c:v>
                </c:pt>
                <c:pt idx="2427">
                  <c:v>0.80933333333333335</c:v>
                </c:pt>
                <c:pt idx="2428">
                  <c:v>0.80966666666666665</c:v>
                </c:pt>
                <c:pt idx="2429">
                  <c:v>0.81</c:v>
                </c:pt>
                <c:pt idx="2430">
                  <c:v>0.81033333333333335</c:v>
                </c:pt>
                <c:pt idx="2431">
                  <c:v>0.81066666666666665</c:v>
                </c:pt>
                <c:pt idx="2432">
                  <c:v>0.81100000000000005</c:v>
                </c:pt>
                <c:pt idx="2433">
                  <c:v>0.81133333333333335</c:v>
                </c:pt>
                <c:pt idx="2434">
                  <c:v>0.81166666666666665</c:v>
                </c:pt>
                <c:pt idx="2435">
                  <c:v>0.81200000000000006</c:v>
                </c:pt>
                <c:pt idx="2436">
                  <c:v>0.81233333333333335</c:v>
                </c:pt>
                <c:pt idx="2437">
                  <c:v>0.81266666666666665</c:v>
                </c:pt>
                <c:pt idx="2438">
                  <c:v>0.81299999999999994</c:v>
                </c:pt>
                <c:pt idx="2439">
                  <c:v>0.81333333333333335</c:v>
                </c:pt>
                <c:pt idx="2440">
                  <c:v>0.81366666666666665</c:v>
                </c:pt>
                <c:pt idx="2441">
                  <c:v>0.81399999999999995</c:v>
                </c:pt>
                <c:pt idx="2442">
                  <c:v>0.81433333333333335</c:v>
                </c:pt>
                <c:pt idx="2443">
                  <c:v>0.81466666666666665</c:v>
                </c:pt>
                <c:pt idx="2444">
                  <c:v>0.81499999999999995</c:v>
                </c:pt>
                <c:pt idx="2445">
                  <c:v>0.81533333333333335</c:v>
                </c:pt>
                <c:pt idx="2446">
                  <c:v>0.81566666666666665</c:v>
                </c:pt>
                <c:pt idx="2447">
                  <c:v>0.81599999999999995</c:v>
                </c:pt>
                <c:pt idx="2448">
                  <c:v>0.81633333333333336</c:v>
                </c:pt>
                <c:pt idx="2449">
                  <c:v>0.81666666666666665</c:v>
                </c:pt>
                <c:pt idx="2450">
                  <c:v>0.81699999999999995</c:v>
                </c:pt>
                <c:pt idx="2451">
                  <c:v>0.81733333333333336</c:v>
                </c:pt>
                <c:pt idx="2452">
                  <c:v>0.81766666666666665</c:v>
                </c:pt>
                <c:pt idx="2453">
                  <c:v>0.81799999999999995</c:v>
                </c:pt>
                <c:pt idx="2454">
                  <c:v>0.81833333333333336</c:v>
                </c:pt>
                <c:pt idx="2455">
                  <c:v>0.81866666666666665</c:v>
                </c:pt>
                <c:pt idx="2456">
                  <c:v>0.81899999999999995</c:v>
                </c:pt>
                <c:pt idx="2457">
                  <c:v>0.81933333333333336</c:v>
                </c:pt>
                <c:pt idx="2458">
                  <c:v>0.81966666666666665</c:v>
                </c:pt>
                <c:pt idx="2459">
                  <c:v>0.82</c:v>
                </c:pt>
                <c:pt idx="2460">
                  <c:v>0.82033333333333336</c:v>
                </c:pt>
                <c:pt idx="2461">
                  <c:v>0.82066666666666666</c:v>
                </c:pt>
                <c:pt idx="2462">
                  <c:v>0.82099999999999995</c:v>
                </c:pt>
                <c:pt idx="2463">
                  <c:v>0.82133333333333336</c:v>
                </c:pt>
                <c:pt idx="2464">
                  <c:v>0.82166666666666666</c:v>
                </c:pt>
                <c:pt idx="2465">
                  <c:v>0.82199999999999995</c:v>
                </c:pt>
                <c:pt idx="2466">
                  <c:v>0.82233333333333336</c:v>
                </c:pt>
                <c:pt idx="2467">
                  <c:v>0.82266666666666666</c:v>
                </c:pt>
                <c:pt idx="2468">
                  <c:v>0.82299999999999995</c:v>
                </c:pt>
                <c:pt idx="2469">
                  <c:v>0.82333333333333336</c:v>
                </c:pt>
                <c:pt idx="2470">
                  <c:v>0.82366666666666666</c:v>
                </c:pt>
                <c:pt idx="2471">
                  <c:v>0.82399999999999995</c:v>
                </c:pt>
                <c:pt idx="2472">
                  <c:v>0.82433333333333336</c:v>
                </c:pt>
                <c:pt idx="2473">
                  <c:v>0.82466666666666666</c:v>
                </c:pt>
                <c:pt idx="2474">
                  <c:v>0.82499999999999996</c:v>
                </c:pt>
                <c:pt idx="2475">
                  <c:v>0.82533333333333336</c:v>
                </c:pt>
                <c:pt idx="2476">
                  <c:v>0.82566666666666666</c:v>
                </c:pt>
                <c:pt idx="2477">
                  <c:v>0.82599999999999996</c:v>
                </c:pt>
                <c:pt idx="2478">
                  <c:v>0.82633333333333336</c:v>
                </c:pt>
                <c:pt idx="2479">
                  <c:v>0.82666666666666666</c:v>
                </c:pt>
                <c:pt idx="2480">
                  <c:v>0.82699999999999996</c:v>
                </c:pt>
                <c:pt idx="2481">
                  <c:v>0.82733333333333337</c:v>
                </c:pt>
                <c:pt idx="2482">
                  <c:v>0.82766666666666666</c:v>
                </c:pt>
                <c:pt idx="2483">
                  <c:v>0.82799999999999996</c:v>
                </c:pt>
                <c:pt idx="2484">
                  <c:v>0.82833333333333337</c:v>
                </c:pt>
                <c:pt idx="2485">
                  <c:v>0.82866666666666666</c:v>
                </c:pt>
                <c:pt idx="2486">
                  <c:v>0.82899999999999996</c:v>
                </c:pt>
                <c:pt idx="2487">
                  <c:v>0.82933333333333337</c:v>
                </c:pt>
                <c:pt idx="2488">
                  <c:v>0.82966666666666666</c:v>
                </c:pt>
                <c:pt idx="2489">
                  <c:v>0.83</c:v>
                </c:pt>
                <c:pt idx="2490">
                  <c:v>0.83033333333333337</c:v>
                </c:pt>
                <c:pt idx="2491">
                  <c:v>0.83066666666666666</c:v>
                </c:pt>
                <c:pt idx="2492">
                  <c:v>0.83099999999999996</c:v>
                </c:pt>
                <c:pt idx="2493">
                  <c:v>0.83133333333333337</c:v>
                </c:pt>
                <c:pt idx="2494">
                  <c:v>0.83166666666666667</c:v>
                </c:pt>
                <c:pt idx="2495">
                  <c:v>0.83199999999999996</c:v>
                </c:pt>
                <c:pt idx="2496">
                  <c:v>0.83233333333333337</c:v>
                </c:pt>
                <c:pt idx="2497">
                  <c:v>0.83266666666666667</c:v>
                </c:pt>
                <c:pt idx="2498">
                  <c:v>0.83299999999999996</c:v>
                </c:pt>
                <c:pt idx="2499">
                  <c:v>0.83333333333333337</c:v>
                </c:pt>
                <c:pt idx="2500">
                  <c:v>0.83366666666666667</c:v>
                </c:pt>
                <c:pt idx="2501">
                  <c:v>0.83399999999999996</c:v>
                </c:pt>
                <c:pt idx="2502">
                  <c:v>0.83433333333333337</c:v>
                </c:pt>
                <c:pt idx="2503">
                  <c:v>0.83466666666666667</c:v>
                </c:pt>
                <c:pt idx="2504">
                  <c:v>0.83499999999999996</c:v>
                </c:pt>
                <c:pt idx="2505">
                  <c:v>0.83533333333333337</c:v>
                </c:pt>
                <c:pt idx="2506">
                  <c:v>0.83566666666666667</c:v>
                </c:pt>
                <c:pt idx="2507">
                  <c:v>0.83599999999999997</c:v>
                </c:pt>
                <c:pt idx="2508">
                  <c:v>0.83633333333333337</c:v>
                </c:pt>
                <c:pt idx="2509">
                  <c:v>0.83666666666666667</c:v>
                </c:pt>
                <c:pt idx="2510">
                  <c:v>0.83699999999999997</c:v>
                </c:pt>
                <c:pt idx="2511">
                  <c:v>0.83733333333333337</c:v>
                </c:pt>
                <c:pt idx="2512">
                  <c:v>0.83766666666666667</c:v>
                </c:pt>
                <c:pt idx="2513">
                  <c:v>0.83799999999999997</c:v>
                </c:pt>
                <c:pt idx="2514">
                  <c:v>0.83833333333333337</c:v>
                </c:pt>
                <c:pt idx="2515">
                  <c:v>0.83866666666666667</c:v>
                </c:pt>
                <c:pt idx="2516">
                  <c:v>0.83899999999999997</c:v>
                </c:pt>
                <c:pt idx="2517">
                  <c:v>0.83933333333333338</c:v>
                </c:pt>
                <c:pt idx="2518">
                  <c:v>0.83966666666666667</c:v>
                </c:pt>
                <c:pt idx="2519">
                  <c:v>0.84</c:v>
                </c:pt>
                <c:pt idx="2520">
                  <c:v>0.84033333333333338</c:v>
                </c:pt>
                <c:pt idx="2521">
                  <c:v>0.84066666666666667</c:v>
                </c:pt>
                <c:pt idx="2522">
                  <c:v>0.84099999999999997</c:v>
                </c:pt>
                <c:pt idx="2523">
                  <c:v>0.84133333333333338</c:v>
                </c:pt>
                <c:pt idx="2524">
                  <c:v>0.84166666666666667</c:v>
                </c:pt>
                <c:pt idx="2525">
                  <c:v>0.84199999999999997</c:v>
                </c:pt>
                <c:pt idx="2526">
                  <c:v>0.84233333333333338</c:v>
                </c:pt>
                <c:pt idx="2527">
                  <c:v>0.84266666666666667</c:v>
                </c:pt>
                <c:pt idx="2528">
                  <c:v>0.84299999999999997</c:v>
                </c:pt>
                <c:pt idx="2529">
                  <c:v>0.84333333333333338</c:v>
                </c:pt>
                <c:pt idx="2530">
                  <c:v>0.84366666666666668</c:v>
                </c:pt>
                <c:pt idx="2531">
                  <c:v>0.84399999999999997</c:v>
                </c:pt>
                <c:pt idx="2532">
                  <c:v>0.84433333333333338</c:v>
                </c:pt>
                <c:pt idx="2533">
                  <c:v>0.84466666666666668</c:v>
                </c:pt>
                <c:pt idx="2534">
                  <c:v>0.84499999999999997</c:v>
                </c:pt>
                <c:pt idx="2535">
                  <c:v>0.84533333333333338</c:v>
                </c:pt>
                <c:pt idx="2536">
                  <c:v>0.84566666666666668</c:v>
                </c:pt>
                <c:pt idx="2537">
                  <c:v>0.84599999999999997</c:v>
                </c:pt>
                <c:pt idx="2538">
                  <c:v>0.84633333333333338</c:v>
                </c:pt>
                <c:pt idx="2539">
                  <c:v>0.84666666666666668</c:v>
                </c:pt>
                <c:pt idx="2540">
                  <c:v>0.84699999999999998</c:v>
                </c:pt>
                <c:pt idx="2541">
                  <c:v>0.84733333333333338</c:v>
                </c:pt>
                <c:pt idx="2542">
                  <c:v>0.84766666666666668</c:v>
                </c:pt>
                <c:pt idx="2543">
                  <c:v>0.84799999999999998</c:v>
                </c:pt>
                <c:pt idx="2544">
                  <c:v>0.84833333333333338</c:v>
                </c:pt>
                <c:pt idx="2545">
                  <c:v>0.84866666666666668</c:v>
                </c:pt>
                <c:pt idx="2546">
                  <c:v>0.84899999999999998</c:v>
                </c:pt>
                <c:pt idx="2547">
                  <c:v>0.84933333333333338</c:v>
                </c:pt>
                <c:pt idx="2548">
                  <c:v>0.84966666666666668</c:v>
                </c:pt>
                <c:pt idx="2549">
                  <c:v>0.85</c:v>
                </c:pt>
                <c:pt idx="2550">
                  <c:v>0.85033333333333339</c:v>
                </c:pt>
                <c:pt idx="2551">
                  <c:v>0.85066666666666668</c:v>
                </c:pt>
                <c:pt idx="2552">
                  <c:v>0.85099999999999998</c:v>
                </c:pt>
                <c:pt idx="2553">
                  <c:v>0.85133333333333339</c:v>
                </c:pt>
                <c:pt idx="2554">
                  <c:v>0.85166666666666668</c:v>
                </c:pt>
                <c:pt idx="2555">
                  <c:v>0.85199999999999998</c:v>
                </c:pt>
                <c:pt idx="2556">
                  <c:v>0.85233333333333339</c:v>
                </c:pt>
                <c:pt idx="2557">
                  <c:v>0.85266666666666668</c:v>
                </c:pt>
                <c:pt idx="2558">
                  <c:v>0.85299999999999998</c:v>
                </c:pt>
                <c:pt idx="2559">
                  <c:v>0.85333333333333339</c:v>
                </c:pt>
                <c:pt idx="2560">
                  <c:v>0.85366666666666668</c:v>
                </c:pt>
                <c:pt idx="2561">
                  <c:v>0.85399999999999998</c:v>
                </c:pt>
                <c:pt idx="2562">
                  <c:v>0.85433333333333328</c:v>
                </c:pt>
                <c:pt idx="2563">
                  <c:v>0.85466666666666669</c:v>
                </c:pt>
                <c:pt idx="2564">
                  <c:v>0.85499999999999998</c:v>
                </c:pt>
                <c:pt idx="2565">
                  <c:v>0.85533333333333328</c:v>
                </c:pt>
                <c:pt idx="2566">
                  <c:v>0.85566666666666669</c:v>
                </c:pt>
                <c:pt idx="2567">
                  <c:v>0.85599999999999998</c:v>
                </c:pt>
                <c:pt idx="2568">
                  <c:v>0.85633333333333328</c:v>
                </c:pt>
                <c:pt idx="2569">
                  <c:v>0.85666666666666669</c:v>
                </c:pt>
                <c:pt idx="2570">
                  <c:v>0.85699999999999998</c:v>
                </c:pt>
                <c:pt idx="2571">
                  <c:v>0.85733333333333328</c:v>
                </c:pt>
                <c:pt idx="2572">
                  <c:v>0.85766666666666669</c:v>
                </c:pt>
                <c:pt idx="2573">
                  <c:v>0.85799999999999998</c:v>
                </c:pt>
                <c:pt idx="2574">
                  <c:v>0.85833333333333328</c:v>
                </c:pt>
                <c:pt idx="2575">
                  <c:v>0.85866666666666669</c:v>
                </c:pt>
                <c:pt idx="2576">
                  <c:v>0.85899999999999999</c:v>
                </c:pt>
                <c:pt idx="2577">
                  <c:v>0.85933333333333328</c:v>
                </c:pt>
                <c:pt idx="2578">
                  <c:v>0.85966666666666669</c:v>
                </c:pt>
                <c:pt idx="2579">
                  <c:v>0.86</c:v>
                </c:pt>
                <c:pt idx="2580">
                  <c:v>0.86033333333333328</c:v>
                </c:pt>
                <c:pt idx="2581">
                  <c:v>0.86066666666666669</c:v>
                </c:pt>
                <c:pt idx="2582">
                  <c:v>0.86099999999999999</c:v>
                </c:pt>
                <c:pt idx="2583">
                  <c:v>0.86133333333333328</c:v>
                </c:pt>
                <c:pt idx="2584">
                  <c:v>0.86166666666666669</c:v>
                </c:pt>
                <c:pt idx="2585">
                  <c:v>0.86199999999999999</c:v>
                </c:pt>
                <c:pt idx="2586">
                  <c:v>0.86233333333333329</c:v>
                </c:pt>
                <c:pt idx="2587">
                  <c:v>0.86266666666666669</c:v>
                </c:pt>
                <c:pt idx="2588">
                  <c:v>0.86299999999999999</c:v>
                </c:pt>
                <c:pt idx="2589">
                  <c:v>0.86333333333333329</c:v>
                </c:pt>
                <c:pt idx="2590">
                  <c:v>0.86366666666666669</c:v>
                </c:pt>
                <c:pt idx="2591">
                  <c:v>0.86399999999999999</c:v>
                </c:pt>
                <c:pt idx="2592">
                  <c:v>0.86433333333333329</c:v>
                </c:pt>
                <c:pt idx="2593">
                  <c:v>0.86466666666666669</c:v>
                </c:pt>
                <c:pt idx="2594">
                  <c:v>0.86499999999999999</c:v>
                </c:pt>
                <c:pt idx="2595">
                  <c:v>0.86533333333333329</c:v>
                </c:pt>
                <c:pt idx="2596">
                  <c:v>0.8656666666666667</c:v>
                </c:pt>
                <c:pt idx="2597">
                  <c:v>0.86599999999999999</c:v>
                </c:pt>
                <c:pt idx="2598">
                  <c:v>0.86633333333333329</c:v>
                </c:pt>
                <c:pt idx="2599">
                  <c:v>0.8666666666666667</c:v>
                </c:pt>
                <c:pt idx="2600">
                  <c:v>0.86699999999999999</c:v>
                </c:pt>
                <c:pt idx="2601">
                  <c:v>0.86733333333333329</c:v>
                </c:pt>
                <c:pt idx="2602">
                  <c:v>0.8676666666666667</c:v>
                </c:pt>
                <c:pt idx="2603">
                  <c:v>0.86799999999999999</c:v>
                </c:pt>
                <c:pt idx="2604">
                  <c:v>0.86833333333333329</c:v>
                </c:pt>
                <c:pt idx="2605">
                  <c:v>0.8686666666666667</c:v>
                </c:pt>
                <c:pt idx="2606">
                  <c:v>0.86899999999999999</c:v>
                </c:pt>
                <c:pt idx="2607">
                  <c:v>0.86933333333333329</c:v>
                </c:pt>
                <c:pt idx="2608">
                  <c:v>0.8696666666666667</c:v>
                </c:pt>
                <c:pt idx="2609">
                  <c:v>0.87</c:v>
                </c:pt>
                <c:pt idx="2610">
                  <c:v>0.87033333333333329</c:v>
                </c:pt>
                <c:pt idx="2611">
                  <c:v>0.8706666666666667</c:v>
                </c:pt>
                <c:pt idx="2612">
                  <c:v>0.871</c:v>
                </c:pt>
                <c:pt idx="2613">
                  <c:v>0.87133333333333329</c:v>
                </c:pt>
                <c:pt idx="2614">
                  <c:v>0.8716666666666667</c:v>
                </c:pt>
                <c:pt idx="2615">
                  <c:v>0.872</c:v>
                </c:pt>
                <c:pt idx="2616">
                  <c:v>0.87233333333333329</c:v>
                </c:pt>
                <c:pt idx="2617">
                  <c:v>0.8726666666666667</c:v>
                </c:pt>
                <c:pt idx="2618">
                  <c:v>0.873</c:v>
                </c:pt>
                <c:pt idx="2619">
                  <c:v>0.87333333333333329</c:v>
                </c:pt>
                <c:pt idx="2620">
                  <c:v>0.8736666666666667</c:v>
                </c:pt>
                <c:pt idx="2621">
                  <c:v>0.874</c:v>
                </c:pt>
                <c:pt idx="2622">
                  <c:v>0.8743333333333333</c:v>
                </c:pt>
                <c:pt idx="2623">
                  <c:v>0.8746666666666667</c:v>
                </c:pt>
                <c:pt idx="2624">
                  <c:v>0.875</c:v>
                </c:pt>
                <c:pt idx="2625">
                  <c:v>0.8753333333333333</c:v>
                </c:pt>
                <c:pt idx="2626">
                  <c:v>0.8756666666666667</c:v>
                </c:pt>
                <c:pt idx="2627">
                  <c:v>0.876</c:v>
                </c:pt>
                <c:pt idx="2628">
                  <c:v>0.8763333333333333</c:v>
                </c:pt>
                <c:pt idx="2629">
                  <c:v>0.87666666666666671</c:v>
                </c:pt>
                <c:pt idx="2630">
                  <c:v>0.877</c:v>
                </c:pt>
                <c:pt idx="2631">
                  <c:v>0.8773333333333333</c:v>
                </c:pt>
                <c:pt idx="2632">
                  <c:v>0.87766666666666671</c:v>
                </c:pt>
                <c:pt idx="2633">
                  <c:v>0.878</c:v>
                </c:pt>
                <c:pt idx="2634">
                  <c:v>0.8783333333333333</c:v>
                </c:pt>
                <c:pt idx="2635">
                  <c:v>0.87866666666666671</c:v>
                </c:pt>
                <c:pt idx="2636">
                  <c:v>0.879</c:v>
                </c:pt>
                <c:pt idx="2637">
                  <c:v>0.8793333333333333</c:v>
                </c:pt>
                <c:pt idx="2638">
                  <c:v>0.87966666666666671</c:v>
                </c:pt>
                <c:pt idx="2639">
                  <c:v>0.88</c:v>
                </c:pt>
                <c:pt idx="2640">
                  <c:v>0.8803333333333333</c:v>
                </c:pt>
                <c:pt idx="2641">
                  <c:v>0.88066666666666671</c:v>
                </c:pt>
                <c:pt idx="2642">
                  <c:v>0.88100000000000001</c:v>
                </c:pt>
                <c:pt idx="2643">
                  <c:v>0.8813333333333333</c:v>
                </c:pt>
                <c:pt idx="2644">
                  <c:v>0.88166666666666671</c:v>
                </c:pt>
                <c:pt idx="2645">
                  <c:v>0.88200000000000001</c:v>
                </c:pt>
                <c:pt idx="2646">
                  <c:v>0.8823333333333333</c:v>
                </c:pt>
                <c:pt idx="2647">
                  <c:v>0.88266666666666671</c:v>
                </c:pt>
                <c:pt idx="2648">
                  <c:v>0.88300000000000001</c:v>
                </c:pt>
                <c:pt idx="2649">
                  <c:v>0.8833333333333333</c:v>
                </c:pt>
                <c:pt idx="2650">
                  <c:v>0.88366666666666671</c:v>
                </c:pt>
                <c:pt idx="2651">
                  <c:v>0.88400000000000001</c:v>
                </c:pt>
                <c:pt idx="2652">
                  <c:v>0.8843333333333333</c:v>
                </c:pt>
                <c:pt idx="2653">
                  <c:v>0.88466666666666671</c:v>
                </c:pt>
                <c:pt idx="2654">
                  <c:v>0.88500000000000001</c:v>
                </c:pt>
                <c:pt idx="2655">
                  <c:v>0.88533333333333331</c:v>
                </c:pt>
                <c:pt idx="2656">
                  <c:v>0.88566666666666671</c:v>
                </c:pt>
                <c:pt idx="2657">
                  <c:v>0.88600000000000001</c:v>
                </c:pt>
                <c:pt idx="2658">
                  <c:v>0.88633333333333331</c:v>
                </c:pt>
                <c:pt idx="2659">
                  <c:v>0.88666666666666671</c:v>
                </c:pt>
                <c:pt idx="2660">
                  <c:v>0.88700000000000001</c:v>
                </c:pt>
                <c:pt idx="2661">
                  <c:v>0.88733333333333331</c:v>
                </c:pt>
                <c:pt idx="2662">
                  <c:v>0.88766666666666671</c:v>
                </c:pt>
                <c:pt idx="2663">
                  <c:v>0.88800000000000001</c:v>
                </c:pt>
                <c:pt idx="2664">
                  <c:v>0.88833333333333331</c:v>
                </c:pt>
                <c:pt idx="2665">
                  <c:v>0.88866666666666672</c:v>
                </c:pt>
                <c:pt idx="2666">
                  <c:v>0.88900000000000001</c:v>
                </c:pt>
                <c:pt idx="2667">
                  <c:v>0.88933333333333331</c:v>
                </c:pt>
                <c:pt idx="2668">
                  <c:v>0.88966666666666672</c:v>
                </c:pt>
                <c:pt idx="2669">
                  <c:v>0.89</c:v>
                </c:pt>
                <c:pt idx="2670">
                  <c:v>0.89033333333333331</c:v>
                </c:pt>
                <c:pt idx="2671">
                  <c:v>0.89066666666666672</c:v>
                </c:pt>
                <c:pt idx="2672">
                  <c:v>0.89100000000000001</c:v>
                </c:pt>
                <c:pt idx="2673">
                  <c:v>0.89133333333333331</c:v>
                </c:pt>
                <c:pt idx="2674">
                  <c:v>0.89166666666666672</c:v>
                </c:pt>
                <c:pt idx="2675">
                  <c:v>0.89200000000000002</c:v>
                </c:pt>
                <c:pt idx="2676">
                  <c:v>0.89233333333333331</c:v>
                </c:pt>
                <c:pt idx="2677">
                  <c:v>0.89266666666666672</c:v>
                </c:pt>
                <c:pt idx="2678">
                  <c:v>0.89300000000000002</c:v>
                </c:pt>
                <c:pt idx="2679">
                  <c:v>0.89333333333333331</c:v>
                </c:pt>
                <c:pt idx="2680">
                  <c:v>0.89366666666666672</c:v>
                </c:pt>
                <c:pt idx="2681">
                  <c:v>0.89400000000000002</c:v>
                </c:pt>
                <c:pt idx="2682">
                  <c:v>0.89433333333333331</c:v>
                </c:pt>
                <c:pt idx="2683">
                  <c:v>0.89466666666666672</c:v>
                </c:pt>
                <c:pt idx="2684">
                  <c:v>0.89500000000000002</c:v>
                </c:pt>
                <c:pt idx="2685">
                  <c:v>0.89533333333333331</c:v>
                </c:pt>
                <c:pt idx="2686">
                  <c:v>0.89566666666666672</c:v>
                </c:pt>
                <c:pt idx="2687">
                  <c:v>0.89600000000000002</c:v>
                </c:pt>
                <c:pt idx="2688">
                  <c:v>0.89633333333333332</c:v>
                </c:pt>
                <c:pt idx="2689">
                  <c:v>0.89666666666666661</c:v>
                </c:pt>
                <c:pt idx="2690">
                  <c:v>0.89700000000000002</c:v>
                </c:pt>
                <c:pt idx="2691">
                  <c:v>0.89733333333333332</c:v>
                </c:pt>
                <c:pt idx="2692">
                  <c:v>0.89766666666666661</c:v>
                </c:pt>
                <c:pt idx="2693">
                  <c:v>0.89800000000000002</c:v>
                </c:pt>
                <c:pt idx="2694">
                  <c:v>0.89833333333333332</c:v>
                </c:pt>
                <c:pt idx="2695">
                  <c:v>0.89866666666666661</c:v>
                </c:pt>
                <c:pt idx="2696">
                  <c:v>0.89900000000000002</c:v>
                </c:pt>
                <c:pt idx="2697">
                  <c:v>0.89933333333333332</c:v>
                </c:pt>
                <c:pt idx="2698">
                  <c:v>0.89966666666666661</c:v>
                </c:pt>
                <c:pt idx="2699">
                  <c:v>0.9</c:v>
                </c:pt>
                <c:pt idx="2700">
                  <c:v>0.90033333333333332</c:v>
                </c:pt>
                <c:pt idx="2701">
                  <c:v>0.90066666666666662</c:v>
                </c:pt>
                <c:pt idx="2702">
                  <c:v>0.90100000000000002</c:v>
                </c:pt>
                <c:pt idx="2703">
                  <c:v>0.90133333333333332</c:v>
                </c:pt>
                <c:pt idx="2704">
                  <c:v>0.90166666666666662</c:v>
                </c:pt>
                <c:pt idx="2705">
                  <c:v>0.90200000000000002</c:v>
                </c:pt>
                <c:pt idx="2706">
                  <c:v>0.90233333333333332</c:v>
                </c:pt>
                <c:pt idx="2707">
                  <c:v>0.90266666666666662</c:v>
                </c:pt>
                <c:pt idx="2708">
                  <c:v>0.90300000000000002</c:v>
                </c:pt>
                <c:pt idx="2709">
                  <c:v>0.90333333333333332</c:v>
                </c:pt>
                <c:pt idx="2710">
                  <c:v>0.90366666666666662</c:v>
                </c:pt>
                <c:pt idx="2711">
                  <c:v>0.90400000000000003</c:v>
                </c:pt>
                <c:pt idx="2712">
                  <c:v>0.90433333333333332</c:v>
                </c:pt>
                <c:pt idx="2713">
                  <c:v>0.90466666666666662</c:v>
                </c:pt>
                <c:pt idx="2714">
                  <c:v>0.90500000000000003</c:v>
                </c:pt>
                <c:pt idx="2715">
                  <c:v>0.90533333333333332</c:v>
                </c:pt>
                <c:pt idx="2716">
                  <c:v>0.90566666666666662</c:v>
                </c:pt>
                <c:pt idx="2717">
                  <c:v>0.90600000000000003</c:v>
                </c:pt>
                <c:pt idx="2718">
                  <c:v>0.90633333333333332</c:v>
                </c:pt>
                <c:pt idx="2719">
                  <c:v>0.90666666666666662</c:v>
                </c:pt>
                <c:pt idx="2720">
                  <c:v>0.90700000000000003</c:v>
                </c:pt>
                <c:pt idx="2721">
                  <c:v>0.90733333333333333</c:v>
                </c:pt>
                <c:pt idx="2722">
                  <c:v>0.90766666666666662</c:v>
                </c:pt>
                <c:pt idx="2723">
                  <c:v>0.90800000000000003</c:v>
                </c:pt>
                <c:pt idx="2724">
                  <c:v>0.90833333333333333</c:v>
                </c:pt>
                <c:pt idx="2725">
                  <c:v>0.90866666666666662</c:v>
                </c:pt>
                <c:pt idx="2726">
                  <c:v>0.90900000000000003</c:v>
                </c:pt>
                <c:pt idx="2727">
                  <c:v>0.90933333333333333</c:v>
                </c:pt>
                <c:pt idx="2728">
                  <c:v>0.90966666666666662</c:v>
                </c:pt>
                <c:pt idx="2729">
                  <c:v>0.91</c:v>
                </c:pt>
                <c:pt idx="2730">
                  <c:v>0.91033333333333333</c:v>
                </c:pt>
                <c:pt idx="2731">
                  <c:v>0.91066666666666662</c:v>
                </c:pt>
                <c:pt idx="2732">
                  <c:v>0.91100000000000003</c:v>
                </c:pt>
                <c:pt idx="2733">
                  <c:v>0.91133333333333333</c:v>
                </c:pt>
                <c:pt idx="2734">
                  <c:v>0.91166666666666663</c:v>
                </c:pt>
                <c:pt idx="2735">
                  <c:v>0.91200000000000003</c:v>
                </c:pt>
                <c:pt idx="2736">
                  <c:v>0.91233333333333333</c:v>
                </c:pt>
                <c:pt idx="2737">
                  <c:v>0.91266666666666663</c:v>
                </c:pt>
                <c:pt idx="2738">
                  <c:v>0.91300000000000003</c:v>
                </c:pt>
                <c:pt idx="2739">
                  <c:v>0.91333333333333333</c:v>
                </c:pt>
                <c:pt idx="2740">
                  <c:v>0.91366666666666663</c:v>
                </c:pt>
                <c:pt idx="2741">
                  <c:v>0.91400000000000003</c:v>
                </c:pt>
                <c:pt idx="2742">
                  <c:v>0.91433333333333333</c:v>
                </c:pt>
                <c:pt idx="2743">
                  <c:v>0.91466666666666663</c:v>
                </c:pt>
                <c:pt idx="2744">
                  <c:v>0.91500000000000004</c:v>
                </c:pt>
                <c:pt idx="2745">
                  <c:v>0.91533333333333333</c:v>
                </c:pt>
                <c:pt idx="2746">
                  <c:v>0.91566666666666663</c:v>
                </c:pt>
                <c:pt idx="2747">
                  <c:v>0.91600000000000004</c:v>
                </c:pt>
                <c:pt idx="2748">
                  <c:v>0.91633333333333333</c:v>
                </c:pt>
                <c:pt idx="2749">
                  <c:v>0.91666666666666663</c:v>
                </c:pt>
                <c:pt idx="2750">
                  <c:v>0.91700000000000004</c:v>
                </c:pt>
                <c:pt idx="2751">
                  <c:v>0.91733333333333333</c:v>
                </c:pt>
                <c:pt idx="2752">
                  <c:v>0.91766666666666663</c:v>
                </c:pt>
                <c:pt idx="2753">
                  <c:v>0.91800000000000004</c:v>
                </c:pt>
                <c:pt idx="2754">
                  <c:v>0.91833333333333333</c:v>
                </c:pt>
                <c:pt idx="2755">
                  <c:v>0.91866666666666663</c:v>
                </c:pt>
                <c:pt idx="2756">
                  <c:v>0.91900000000000004</c:v>
                </c:pt>
                <c:pt idx="2757">
                  <c:v>0.91933333333333334</c:v>
                </c:pt>
                <c:pt idx="2758">
                  <c:v>0.91966666666666663</c:v>
                </c:pt>
                <c:pt idx="2759">
                  <c:v>0.92</c:v>
                </c:pt>
                <c:pt idx="2760">
                  <c:v>0.92033333333333334</c:v>
                </c:pt>
                <c:pt idx="2761">
                  <c:v>0.92066666666666663</c:v>
                </c:pt>
                <c:pt idx="2762">
                  <c:v>0.92100000000000004</c:v>
                </c:pt>
                <c:pt idx="2763">
                  <c:v>0.92133333333333334</c:v>
                </c:pt>
                <c:pt idx="2764">
                  <c:v>0.92166666666666663</c:v>
                </c:pt>
                <c:pt idx="2765">
                  <c:v>0.92200000000000004</c:v>
                </c:pt>
                <c:pt idx="2766">
                  <c:v>0.92233333333333334</c:v>
                </c:pt>
                <c:pt idx="2767">
                  <c:v>0.92266666666666663</c:v>
                </c:pt>
                <c:pt idx="2768">
                  <c:v>0.92300000000000004</c:v>
                </c:pt>
                <c:pt idx="2769">
                  <c:v>0.92333333333333334</c:v>
                </c:pt>
                <c:pt idx="2770">
                  <c:v>0.92366666666666664</c:v>
                </c:pt>
                <c:pt idx="2771">
                  <c:v>0.92400000000000004</c:v>
                </c:pt>
                <c:pt idx="2772">
                  <c:v>0.92433333333333334</c:v>
                </c:pt>
                <c:pt idx="2773">
                  <c:v>0.92466666666666664</c:v>
                </c:pt>
                <c:pt idx="2774">
                  <c:v>0.92500000000000004</c:v>
                </c:pt>
                <c:pt idx="2775">
                  <c:v>0.92533333333333334</c:v>
                </c:pt>
                <c:pt idx="2776">
                  <c:v>0.92566666666666664</c:v>
                </c:pt>
                <c:pt idx="2777">
                  <c:v>0.92600000000000005</c:v>
                </c:pt>
                <c:pt idx="2778">
                  <c:v>0.92633333333333334</c:v>
                </c:pt>
                <c:pt idx="2779">
                  <c:v>0.92666666666666664</c:v>
                </c:pt>
                <c:pt idx="2780">
                  <c:v>0.92700000000000005</c:v>
                </c:pt>
                <c:pt idx="2781">
                  <c:v>0.92733333333333334</c:v>
                </c:pt>
                <c:pt idx="2782">
                  <c:v>0.92766666666666664</c:v>
                </c:pt>
                <c:pt idx="2783">
                  <c:v>0.92800000000000005</c:v>
                </c:pt>
                <c:pt idx="2784">
                  <c:v>0.92833333333333334</c:v>
                </c:pt>
                <c:pt idx="2785">
                  <c:v>0.92866666666666664</c:v>
                </c:pt>
                <c:pt idx="2786">
                  <c:v>0.92900000000000005</c:v>
                </c:pt>
                <c:pt idx="2787">
                  <c:v>0.92933333333333334</c:v>
                </c:pt>
                <c:pt idx="2788">
                  <c:v>0.92966666666666664</c:v>
                </c:pt>
                <c:pt idx="2789">
                  <c:v>0.93</c:v>
                </c:pt>
                <c:pt idx="2790">
                  <c:v>0.93033333333333335</c:v>
                </c:pt>
                <c:pt idx="2791">
                  <c:v>0.93066666666666664</c:v>
                </c:pt>
                <c:pt idx="2792">
                  <c:v>0.93100000000000005</c:v>
                </c:pt>
                <c:pt idx="2793">
                  <c:v>0.93133333333333335</c:v>
                </c:pt>
                <c:pt idx="2794">
                  <c:v>0.93166666666666664</c:v>
                </c:pt>
                <c:pt idx="2795">
                  <c:v>0.93200000000000005</c:v>
                </c:pt>
                <c:pt idx="2796">
                  <c:v>0.93233333333333335</c:v>
                </c:pt>
                <c:pt idx="2797">
                  <c:v>0.93266666666666664</c:v>
                </c:pt>
                <c:pt idx="2798">
                  <c:v>0.93300000000000005</c:v>
                </c:pt>
                <c:pt idx="2799">
                  <c:v>0.93333333333333335</c:v>
                </c:pt>
                <c:pt idx="2800">
                  <c:v>0.93366666666666664</c:v>
                </c:pt>
                <c:pt idx="2801">
                  <c:v>0.93400000000000005</c:v>
                </c:pt>
                <c:pt idx="2802">
                  <c:v>0.93433333333333335</c:v>
                </c:pt>
                <c:pt idx="2803">
                  <c:v>0.93466666666666665</c:v>
                </c:pt>
                <c:pt idx="2804">
                  <c:v>0.93500000000000005</c:v>
                </c:pt>
                <c:pt idx="2805">
                  <c:v>0.93533333333333335</c:v>
                </c:pt>
                <c:pt idx="2806">
                  <c:v>0.93566666666666665</c:v>
                </c:pt>
                <c:pt idx="2807">
                  <c:v>0.93600000000000005</c:v>
                </c:pt>
                <c:pt idx="2808">
                  <c:v>0.93633333333333335</c:v>
                </c:pt>
                <c:pt idx="2809">
                  <c:v>0.93666666666666665</c:v>
                </c:pt>
                <c:pt idx="2810">
                  <c:v>0.93700000000000006</c:v>
                </c:pt>
                <c:pt idx="2811">
                  <c:v>0.93733333333333335</c:v>
                </c:pt>
                <c:pt idx="2812">
                  <c:v>0.93766666666666665</c:v>
                </c:pt>
                <c:pt idx="2813">
                  <c:v>0.93799999999999994</c:v>
                </c:pt>
                <c:pt idx="2814">
                  <c:v>0.93833333333333335</c:v>
                </c:pt>
                <c:pt idx="2815">
                  <c:v>0.93866666666666665</c:v>
                </c:pt>
                <c:pt idx="2816">
                  <c:v>0.93899999999999995</c:v>
                </c:pt>
                <c:pt idx="2817">
                  <c:v>0.93933333333333335</c:v>
                </c:pt>
                <c:pt idx="2818">
                  <c:v>0.93966666666666665</c:v>
                </c:pt>
                <c:pt idx="2819">
                  <c:v>0.94</c:v>
                </c:pt>
                <c:pt idx="2820">
                  <c:v>0.94033333333333335</c:v>
                </c:pt>
                <c:pt idx="2821">
                  <c:v>0.94066666666666665</c:v>
                </c:pt>
                <c:pt idx="2822">
                  <c:v>0.94099999999999995</c:v>
                </c:pt>
                <c:pt idx="2823">
                  <c:v>0.94133333333333336</c:v>
                </c:pt>
                <c:pt idx="2824">
                  <c:v>0.94166666666666665</c:v>
                </c:pt>
                <c:pt idx="2825">
                  <c:v>0.94199999999999995</c:v>
                </c:pt>
                <c:pt idx="2826">
                  <c:v>0.94233333333333336</c:v>
                </c:pt>
                <c:pt idx="2827">
                  <c:v>0.94266666666666665</c:v>
                </c:pt>
                <c:pt idx="2828">
                  <c:v>0.94299999999999995</c:v>
                </c:pt>
                <c:pt idx="2829">
                  <c:v>0.94333333333333336</c:v>
                </c:pt>
                <c:pt idx="2830">
                  <c:v>0.94366666666666665</c:v>
                </c:pt>
                <c:pt idx="2831">
                  <c:v>0.94399999999999995</c:v>
                </c:pt>
                <c:pt idx="2832">
                  <c:v>0.94433333333333336</c:v>
                </c:pt>
                <c:pt idx="2833">
                  <c:v>0.94466666666666665</c:v>
                </c:pt>
                <c:pt idx="2834">
                  <c:v>0.94499999999999995</c:v>
                </c:pt>
                <c:pt idx="2835">
                  <c:v>0.94533333333333336</c:v>
                </c:pt>
                <c:pt idx="2836">
                  <c:v>0.94566666666666666</c:v>
                </c:pt>
                <c:pt idx="2837">
                  <c:v>0.94599999999999995</c:v>
                </c:pt>
                <c:pt idx="2838">
                  <c:v>0.94633333333333336</c:v>
                </c:pt>
                <c:pt idx="2839">
                  <c:v>0.94666666666666666</c:v>
                </c:pt>
                <c:pt idx="2840">
                  <c:v>0.94699999999999995</c:v>
                </c:pt>
                <c:pt idx="2841">
                  <c:v>0.94733333333333336</c:v>
                </c:pt>
                <c:pt idx="2842">
                  <c:v>0.94766666666666666</c:v>
                </c:pt>
                <c:pt idx="2843">
                  <c:v>0.94799999999999995</c:v>
                </c:pt>
                <c:pt idx="2844">
                  <c:v>0.94833333333333336</c:v>
                </c:pt>
                <c:pt idx="2845">
                  <c:v>0.94866666666666666</c:v>
                </c:pt>
                <c:pt idx="2846">
                  <c:v>0.94899999999999995</c:v>
                </c:pt>
                <c:pt idx="2847">
                  <c:v>0.94933333333333336</c:v>
                </c:pt>
                <c:pt idx="2848">
                  <c:v>0.94966666666666666</c:v>
                </c:pt>
                <c:pt idx="2849">
                  <c:v>0.95</c:v>
                </c:pt>
                <c:pt idx="2850">
                  <c:v>0.95033333333333336</c:v>
                </c:pt>
                <c:pt idx="2851">
                  <c:v>0.95066666666666666</c:v>
                </c:pt>
                <c:pt idx="2852">
                  <c:v>0.95099999999999996</c:v>
                </c:pt>
                <c:pt idx="2853">
                  <c:v>0.95133333333333336</c:v>
                </c:pt>
                <c:pt idx="2854">
                  <c:v>0.95166666666666666</c:v>
                </c:pt>
                <c:pt idx="2855">
                  <c:v>0.95199999999999996</c:v>
                </c:pt>
                <c:pt idx="2856">
                  <c:v>0.95233333333333337</c:v>
                </c:pt>
                <c:pt idx="2857">
                  <c:v>0.95266666666666666</c:v>
                </c:pt>
                <c:pt idx="2858">
                  <c:v>0.95299999999999996</c:v>
                </c:pt>
                <c:pt idx="2859">
                  <c:v>0.95333333333333337</c:v>
                </c:pt>
                <c:pt idx="2860">
                  <c:v>0.95366666666666666</c:v>
                </c:pt>
                <c:pt idx="2861">
                  <c:v>0.95399999999999996</c:v>
                </c:pt>
                <c:pt idx="2862">
                  <c:v>0.95433333333333337</c:v>
                </c:pt>
                <c:pt idx="2863">
                  <c:v>0.95466666666666666</c:v>
                </c:pt>
                <c:pt idx="2864">
                  <c:v>0.95499999999999996</c:v>
                </c:pt>
                <c:pt idx="2865">
                  <c:v>0.95533333333333337</c:v>
                </c:pt>
                <c:pt idx="2866">
                  <c:v>0.95566666666666666</c:v>
                </c:pt>
                <c:pt idx="2867">
                  <c:v>0.95599999999999996</c:v>
                </c:pt>
                <c:pt idx="2868">
                  <c:v>0.95633333333333337</c:v>
                </c:pt>
                <c:pt idx="2869">
                  <c:v>0.95666666666666667</c:v>
                </c:pt>
                <c:pt idx="2870">
                  <c:v>0.95699999999999996</c:v>
                </c:pt>
                <c:pt idx="2871">
                  <c:v>0.95733333333333337</c:v>
                </c:pt>
                <c:pt idx="2872">
                  <c:v>0.95766666666666667</c:v>
                </c:pt>
                <c:pt idx="2873">
                  <c:v>0.95799999999999996</c:v>
                </c:pt>
                <c:pt idx="2874">
                  <c:v>0.95833333333333337</c:v>
                </c:pt>
                <c:pt idx="2875">
                  <c:v>0.95866666666666667</c:v>
                </c:pt>
                <c:pt idx="2876">
                  <c:v>0.95899999999999996</c:v>
                </c:pt>
                <c:pt idx="2877">
                  <c:v>0.95933333333333337</c:v>
                </c:pt>
                <c:pt idx="2878">
                  <c:v>0.95966666666666667</c:v>
                </c:pt>
                <c:pt idx="2879">
                  <c:v>0.96</c:v>
                </c:pt>
                <c:pt idx="2880">
                  <c:v>0.96033333333333337</c:v>
                </c:pt>
                <c:pt idx="2881">
                  <c:v>0.96066666666666667</c:v>
                </c:pt>
                <c:pt idx="2882">
                  <c:v>0.96099999999999997</c:v>
                </c:pt>
                <c:pt idx="2883">
                  <c:v>0.96133333333333337</c:v>
                </c:pt>
                <c:pt idx="2884">
                  <c:v>0.96166666666666667</c:v>
                </c:pt>
                <c:pt idx="2885">
                  <c:v>0.96199999999999997</c:v>
                </c:pt>
                <c:pt idx="2886">
                  <c:v>0.96233333333333337</c:v>
                </c:pt>
                <c:pt idx="2887">
                  <c:v>0.96266666666666667</c:v>
                </c:pt>
                <c:pt idx="2888">
                  <c:v>0.96299999999999997</c:v>
                </c:pt>
                <c:pt idx="2889">
                  <c:v>0.96333333333333337</c:v>
                </c:pt>
                <c:pt idx="2890">
                  <c:v>0.96366666666666667</c:v>
                </c:pt>
                <c:pt idx="2891">
                  <c:v>0.96399999999999997</c:v>
                </c:pt>
                <c:pt idx="2892">
                  <c:v>0.96433333333333338</c:v>
                </c:pt>
                <c:pt idx="2893">
                  <c:v>0.96466666666666667</c:v>
                </c:pt>
                <c:pt idx="2894">
                  <c:v>0.96499999999999997</c:v>
                </c:pt>
                <c:pt idx="2895">
                  <c:v>0.96533333333333338</c:v>
                </c:pt>
                <c:pt idx="2896">
                  <c:v>0.96566666666666667</c:v>
                </c:pt>
                <c:pt idx="2897">
                  <c:v>0.96599999999999997</c:v>
                </c:pt>
                <c:pt idx="2898">
                  <c:v>0.96633333333333338</c:v>
                </c:pt>
                <c:pt idx="2899">
                  <c:v>0.96666666666666667</c:v>
                </c:pt>
                <c:pt idx="2900">
                  <c:v>0.96699999999999997</c:v>
                </c:pt>
                <c:pt idx="2901">
                  <c:v>0.96733333333333338</c:v>
                </c:pt>
                <c:pt idx="2902">
                  <c:v>0.96766666666666667</c:v>
                </c:pt>
                <c:pt idx="2903">
                  <c:v>0.96799999999999997</c:v>
                </c:pt>
                <c:pt idx="2904">
                  <c:v>0.96833333333333338</c:v>
                </c:pt>
                <c:pt idx="2905">
                  <c:v>0.96866666666666668</c:v>
                </c:pt>
                <c:pt idx="2906">
                  <c:v>0.96899999999999997</c:v>
                </c:pt>
                <c:pt idx="2907">
                  <c:v>0.96933333333333338</c:v>
                </c:pt>
                <c:pt idx="2908">
                  <c:v>0.96966666666666668</c:v>
                </c:pt>
                <c:pt idx="2909">
                  <c:v>0.97</c:v>
                </c:pt>
                <c:pt idx="2910">
                  <c:v>0.97033333333333338</c:v>
                </c:pt>
                <c:pt idx="2911">
                  <c:v>0.97066666666666668</c:v>
                </c:pt>
                <c:pt idx="2912">
                  <c:v>0.97099999999999997</c:v>
                </c:pt>
                <c:pt idx="2913">
                  <c:v>0.97133333333333338</c:v>
                </c:pt>
                <c:pt idx="2914">
                  <c:v>0.97166666666666668</c:v>
                </c:pt>
                <c:pt idx="2915">
                  <c:v>0.97199999999999998</c:v>
                </c:pt>
                <c:pt idx="2916">
                  <c:v>0.97233333333333338</c:v>
                </c:pt>
                <c:pt idx="2917">
                  <c:v>0.97266666666666668</c:v>
                </c:pt>
                <c:pt idx="2918">
                  <c:v>0.97299999999999998</c:v>
                </c:pt>
                <c:pt idx="2919">
                  <c:v>0.97333333333333338</c:v>
                </c:pt>
                <c:pt idx="2920">
                  <c:v>0.97366666666666668</c:v>
                </c:pt>
                <c:pt idx="2921">
                  <c:v>0.97399999999999998</c:v>
                </c:pt>
                <c:pt idx="2922">
                  <c:v>0.97433333333333338</c:v>
                </c:pt>
                <c:pt idx="2923">
                  <c:v>0.97466666666666668</c:v>
                </c:pt>
                <c:pt idx="2924">
                  <c:v>0.97499999999999998</c:v>
                </c:pt>
                <c:pt idx="2925">
                  <c:v>0.97533333333333339</c:v>
                </c:pt>
                <c:pt idx="2926">
                  <c:v>0.97566666666666668</c:v>
                </c:pt>
                <c:pt idx="2927">
                  <c:v>0.97599999999999998</c:v>
                </c:pt>
                <c:pt idx="2928">
                  <c:v>0.97633333333333339</c:v>
                </c:pt>
                <c:pt idx="2929">
                  <c:v>0.97666666666666668</c:v>
                </c:pt>
                <c:pt idx="2930">
                  <c:v>0.97699999999999998</c:v>
                </c:pt>
                <c:pt idx="2931">
                  <c:v>0.97733333333333339</c:v>
                </c:pt>
                <c:pt idx="2932">
                  <c:v>0.97766666666666668</c:v>
                </c:pt>
                <c:pt idx="2933">
                  <c:v>0.97799999999999998</c:v>
                </c:pt>
                <c:pt idx="2934">
                  <c:v>0.97833333333333339</c:v>
                </c:pt>
                <c:pt idx="2935">
                  <c:v>0.97866666666666668</c:v>
                </c:pt>
                <c:pt idx="2936">
                  <c:v>0.97899999999999998</c:v>
                </c:pt>
                <c:pt idx="2937">
                  <c:v>0.97933333333333328</c:v>
                </c:pt>
                <c:pt idx="2938">
                  <c:v>0.97966666666666669</c:v>
                </c:pt>
                <c:pt idx="2939">
                  <c:v>0.98</c:v>
                </c:pt>
                <c:pt idx="2940">
                  <c:v>0.98033333333333328</c:v>
                </c:pt>
                <c:pt idx="2941">
                  <c:v>0.98066666666666669</c:v>
                </c:pt>
                <c:pt idx="2942">
                  <c:v>0.98099999999999998</c:v>
                </c:pt>
                <c:pt idx="2943">
                  <c:v>0.98133333333333328</c:v>
                </c:pt>
                <c:pt idx="2944">
                  <c:v>0.98166666666666669</c:v>
                </c:pt>
                <c:pt idx="2945">
                  <c:v>0.98199999999999998</c:v>
                </c:pt>
                <c:pt idx="2946">
                  <c:v>0.98233333333333328</c:v>
                </c:pt>
                <c:pt idx="2947">
                  <c:v>0.98266666666666669</c:v>
                </c:pt>
                <c:pt idx="2948">
                  <c:v>0.98299999999999998</c:v>
                </c:pt>
                <c:pt idx="2949">
                  <c:v>0.98333333333333328</c:v>
                </c:pt>
                <c:pt idx="2950">
                  <c:v>0.98366666666666669</c:v>
                </c:pt>
                <c:pt idx="2951">
                  <c:v>0.98399999999999999</c:v>
                </c:pt>
                <c:pt idx="2952">
                  <c:v>0.98433333333333328</c:v>
                </c:pt>
                <c:pt idx="2953">
                  <c:v>0.98466666666666669</c:v>
                </c:pt>
                <c:pt idx="2954">
                  <c:v>0.98499999999999999</c:v>
                </c:pt>
                <c:pt idx="2955">
                  <c:v>0.98533333333333328</c:v>
                </c:pt>
                <c:pt idx="2956">
                  <c:v>0.98566666666666669</c:v>
                </c:pt>
                <c:pt idx="2957">
                  <c:v>0.98599999999999999</c:v>
                </c:pt>
                <c:pt idx="2958">
                  <c:v>0.98633333333333328</c:v>
                </c:pt>
                <c:pt idx="2959">
                  <c:v>0.98666666666666669</c:v>
                </c:pt>
                <c:pt idx="2960">
                  <c:v>0.98699999999999999</c:v>
                </c:pt>
                <c:pt idx="2961">
                  <c:v>0.98733333333333329</c:v>
                </c:pt>
                <c:pt idx="2962">
                  <c:v>0.98766666666666669</c:v>
                </c:pt>
                <c:pt idx="2963">
                  <c:v>0.98799999999999999</c:v>
                </c:pt>
                <c:pt idx="2964">
                  <c:v>0.98833333333333329</c:v>
                </c:pt>
                <c:pt idx="2965">
                  <c:v>0.98866666666666669</c:v>
                </c:pt>
                <c:pt idx="2966">
                  <c:v>0.98899999999999999</c:v>
                </c:pt>
                <c:pt idx="2967">
                  <c:v>0.98933333333333329</c:v>
                </c:pt>
                <c:pt idx="2968">
                  <c:v>0.98966666666666669</c:v>
                </c:pt>
                <c:pt idx="2969">
                  <c:v>0.99</c:v>
                </c:pt>
                <c:pt idx="2970">
                  <c:v>0.99033333333333329</c:v>
                </c:pt>
                <c:pt idx="2971">
                  <c:v>0.9906666666666667</c:v>
                </c:pt>
                <c:pt idx="2972">
                  <c:v>0.99099999999999999</c:v>
                </c:pt>
                <c:pt idx="2973">
                  <c:v>0.99133333333333329</c:v>
                </c:pt>
                <c:pt idx="2974">
                  <c:v>0.9916666666666667</c:v>
                </c:pt>
                <c:pt idx="2975">
                  <c:v>0.99199999999999999</c:v>
                </c:pt>
                <c:pt idx="2976">
                  <c:v>0.99233333333333329</c:v>
                </c:pt>
                <c:pt idx="2977">
                  <c:v>0.9926666666666667</c:v>
                </c:pt>
                <c:pt idx="2978">
                  <c:v>0.99299999999999999</c:v>
                </c:pt>
                <c:pt idx="2979">
                  <c:v>0.99333333333333329</c:v>
                </c:pt>
                <c:pt idx="2980">
                  <c:v>0.9936666666666667</c:v>
                </c:pt>
                <c:pt idx="2981">
                  <c:v>0.99399999999999999</c:v>
                </c:pt>
                <c:pt idx="2982">
                  <c:v>0.99433333333333329</c:v>
                </c:pt>
                <c:pt idx="2983">
                  <c:v>0.9946666666666667</c:v>
                </c:pt>
                <c:pt idx="2984">
                  <c:v>0.995</c:v>
                </c:pt>
                <c:pt idx="2985">
                  <c:v>0.99533333333333329</c:v>
                </c:pt>
                <c:pt idx="2986">
                  <c:v>0.9956666666666667</c:v>
                </c:pt>
                <c:pt idx="2987">
                  <c:v>0.996</c:v>
                </c:pt>
                <c:pt idx="2988">
                  <c:v>0.99633333333333329</c:v>
                </c:pt>
                <c:pt idx="2989">
                  <c:v>0.9966666666666667</c:v>
                </c:pt>
                <c:pt idx="2990">
                  <c:v>0.997</c:v>
                </c:pt>
                <c:pt idx="2991">
                  <c:v>0.99733333333333329</c:v>
                </c:pt>
                <c:pt idx="2992">
                  <c:v>0.9976666666666667</c:v>
                </c:pt>
                <c:pt idx="2993">
                  <c:v>0.998</c:v>
                </c:pt>
                <c:pt idx="2994">
                  <c:v>0.99833333333333329</c:v>
                </c:pt>
                <c:pt idx="2995">
                  <c:v>0.9986666666666667</c:v>
                </c:pt>
                <c:pt idx="2996">
                  <c:v>0.999</c:v>
                </c:pt>
                <c:pt idx="2997">
                  <c:v>0.9993333333333333</c:v>
                </c:pt>
                <c:pt idx="2998">
                  <c:v>0.9996666666666667</c:v>
                </c:pt>
                <c:pt idx="2999">
                  <c:v>1</c:v>
                </c:pt>
                <c:pt idx="3000">
                  <c:v>1.0003333333333333</c:v>
                </c:pt>
                <c:pt idx="3001">
                  <c:v>1.0006666666666666</c:v>
                </c:pt>
                <c:pt idx="3002">
                  <c:v>1.0009999999999999</c:v>
                </c:pt>
                <c:pt idx="3003">
                  <c:v>1.0013333333333334</c:v>
                </c:pt>
                <c:pt idx="3004">
                  <c:v>1.0016666666666667</c:v>
                </c:pt>
                <c:pt idx="3005">
                  <c:v>1.002</c:v>
                </c:pt>
                <c:pt idx="3006">
                  <c:v>1.0023333333333333</c:v>
                </c:pt>
                <c:pt idx="3007">
                  <c:v>1.0026666666666666</c:v>
                </c:pt>
                <c:pt idx="3008">
                  <c:v>1.0029999999999999</c:v>
                </c:pt>
                <c:pt idx="3009">
                  <c:v>1.0033333333333334</c:v>
                </c:pt>
                <c:pt idx="3010">
                  <c:v>1.0036666666666667</c:v>
                </c:pt>
                <c:pt idx="3011">
                  <c:v>1.004</c:v>
                </c:pt>
                <c:pt idx="3012">
                  <c:v>1.0043333333333333</c:v>
                </c:pt>
                <c:pt idx="3013">
                  <c:v>1.0046666666666666</c:v>
                </c:pt>
                <c:pt idx="3014">
                  <c:v>1.0049999999999999</c:v>
                </c:pt>
                <c:pt idx="3015">
                  <c:v>1.0053333333333334</c:v>
                </c:pt>
                <c:pt idx="3016">
                  <c:v>1.0056666666666667</c:v>
                </c:pt>
                <c:pt idx="3017">
                  <c:v>1.006</c:v>
                </c:pt>
                <c:pt idx="3018">
                  <c:v>1.0063333333333333</c:v>
                </c:pt>
                <c:pt idx="3019">
                  <c:v>1.0066666666666666</c:v>
                </c:pt>
                <c:pt idx="3020">
                  <c:v>1.0069999999999999</c:v>
                </c:pt>
                <c:pt idx="3021">
                  <c:v>1.0073333333333334</c:v>
                </c:pt>
                <c:pt idx="3022">
                  <c:v>1.0076666666666667</c:v>
                </c:pt>
                <c:pt idx="3023">
                  <c:v>1.008</c:v>
                </c:pt>
                <c:pt idx="3024">
                  <c:v>1.0083333333333333</c:v>
                </c:pt>
                <c:pt idx="3025">
                  <c:v>1.0086666666666666</c:v>
                </c:pt>
                <c:pt idx="3026">
                  <c:v>1.0089999999999999</c:v>
                </c:pt>
                <c:pt idx="3027">
                  <c:v>1.0093333333333334</c:v>
                </c:pt>
                <c:pt idx="3028">
                  <c:v>1.0096666666666667</c:v>
                </c:pt>
                <c:pt idx="3029">
                  <c:v>1.01</c:v>
                </c:pt>
                <c:pt idx="3030">
                  <c:v>1.0103333333333333</c:v>
                </c:pt>
                <c:pt idx="3031">
                  <c:v>1.0106666666666666</c:v>
                </c:pt>
                <c:pt idx="3032">
                  <c:v>1.0109999999999999</c:v>
                </c:pt>
                <c:pt idx="3033">
                  <c:v>1.0113333333333334</c:v>
                </c:pt>
                <c:pt idx="3034">
                  <c:v>1.0116666666666667</c:v>
                </c:pt>
                <c:pt idx="3035">
                  <c:v>1.012</c:v>
                </c:pt>
                <c:pt idx="3036">
                  <c:v>1.0123333333333333</c:v>
                </c:pt>
                <c:pt idx="3037">
                  <c:v>1.0126666666666666</c:v>
                </c:pt>
                <c:pt idx="3038">
                  <c:v>1.0129999999999999</c:v>
                </c:pt>
                <c:pt idx="3039">
                  <c:v>1.0133333333333334</c:v>
                </c:pt>
                <c:pt idx="3040">
                  <c:v>1.0136666666666667</c:v>
                </c:pt>
                <c:pt idx="3041">
                  <c:v>1.014</c:v>
                </c:pt>
                <c:pt idx="3042">
                  <c:v>1.0143333333333333</c:v>
                </c:pt>
                <c:pt idx="3043">
                  <c:v>1.0146666666666666</c:v>
                </c:pt>
                <c:pt idx="3044">
                  <c:v>1.0149999999999999</c:v>
                </c:pt>
                <c:pt idx="3045">
                  <c:v>1.0153333333333334</c:v>
                </c:pt>
                <c:pt idx="3046">
                  <c:v>1.0156666666666667</c:v>
                </c:pt>
                <c:pt idx="3047">
                  <c:v>1.016</c:v>
                </c:pt>
                <c:pt idx="3048">
                  <c:v>1.0163333333333333</c:v>
                </c:pt>
                <c:pt idx="3049">
                  <c:v>1.0166666666666666</c:v>
                </c:pt>
                <c:pt idx="3050">
                  <c:v>1.0169999999999999</c:v>
                </c:pt>
                <c:pt idx="3051">
                  <c:v>1.0173333333333334</c:v>
                </c:pt>
                <c:pt idx="3052">
                  <c:v>1.0176666666666667</c:v>
                </c:pt>
                <c:pt idx="3053">
                  <c:v>1.018</c:v>
                </c:pt>
                <c:pt idx="3054">
                  <c:v>1.0183333333333333</c:v>
                </c:pt>
                <c:pt idx="3055">
                  <c:v>1.0186666666666666</c:v>
                </c:pt>
                <c:pt idx="3056">
                  <c:v>1.0189999999999999</c:v>
                </c:pt>
                <c:pt idx="3057">
                  <c:v>1.0193333333333334</c:v>
                </c:pt>
                <c:pt idx="3058">
                  <c:v>1.0196666666666667</c:v>
                </c:pt>
                <c:pt idx="3059">
                  <c:v>1.02</c:v>
                </c:pt>
                <c:pt idx="3060">
                  <c:v>1.0203333333333333</c:v>
                </c:pt>
                <c:pt idx="3061">
                  <c:v>1.0206666666666666</c:v>
                </c:pt>
                <c:pt idx="3062">
                  <c:v>1.0209999999999999</c:v>
                </c:pt>
                <c:pt idx="3063">
                  <c:v>1.0213333333333334</c:v>
                </c:pt>
                <c:pt idx="3064">
                  <c:v>1.0216666666666667</c:v>
                </c:pt>
                <c:pt idx="3065">
                  <c:v>1.022</c:v>
                </c:pt>
                <c:pt idx="3066">
                  <c:v>1.0223333333333333</c:v>
                </c:pt>
                <c:pt idx="3067">
                  <c:v>1.0226666666666666</c:v>
                </c:pt>
                <c:pt idx="3068">
                  <c:v>1.0229999999999999</c:v>
                </c:pt>
                <c:pt idx="3069">
                  <c:v>1.0233333333333334</c:v>
                </c:pt>
                <c:pt idx="3070">
                  <c:v>1.0236666666666667</c:v>
                </c:pt>
                <c:pt idx="3071">
                  <c:v>1.024</c:v>
                </c:pt>
                <c:pt idx="3072">
                  <c:v>1.0243333333333333</c:v>
                </c:pt>
                <c:pt idx="3073">
                  <c:v>1.0246666666666666</c:v>
                </c:pt>
                <c:pt idx="3074">
                  <c:v>1.0249999999999999</c:v>
                </c:pt>
                <c:pt idx="3075">
                  <c:v>1.0253333333333334</c:v>
                </c:pt>
                <c:pt idx="3076">
                  <c:v>1.0256666666666667</c:v>
                </c:pt>
                <c:pt idx="3077">
                  <c:v>1.026</c:v>
                </c:pt>
                <c:pt idx="3078">
                  <c:v>1.0263333333333333</c:v>
                </c:pt>
                <c:pt idx="3079">
                  <c:v>1.0266666666666666</c:v>
                </c:pt>
                <c:pt idx="3080">
                  <c:v>1.0269999999999999</c:v>
                </c:pt>
                <c:pt idx="3081">
                  <c:v>1.0273333333333334</c:v>
                </c:pt>
                <c:pt idx="3082">
                  <c:v>1.0276666666666667</c:v>
                </c:pt>
                <c:pt idx="3083">
                  <c:v>1.028</c:v>
                </c:pt>
                <c:pt idx="3084">
                  <c:v>1.0283333333333333</c:v>
                </c:pt>
                <c:pt idx="3085">
                  <c:v>1.0286666666666666</c:v>
                </c:pt>
                <c:pt idx="3086">
                  <c:v>1.0289999999999999</c:v>
                </c:pt>
                <c:pt idx="3087">
                  <c:v>1.0293333333333334</c:v>
                </c:pt>
                <c:pt idx="3088">
                  <c:v>1.0296666666666667</c:v>
                </c:pt>
                <c:pt idx="3089">
                  <c:v>1.03</c:v>
                </c:pt>
                <c:pt idx="3090">
                  <c:v>1.0303333333333333</c:v>
                </c:pt>
                <c:pt idx="3091">
                  <c:v>1.0306666666666666</c:v>
                </c:pt>
                <c:pt idx="3092">
                  <c:v>1.0309999999999999</c:v>
                </c:pt>
                <c:pt idx="3093">
                  <c:v>1.0313333333333334</c:v>
                </c:pt>
                <c:pt idx="3094">
                  <c:v>1.0316666666666667</c:v>
                </c:pt>
                <c:pt idx="3095">
                  <c:v>1.032</c:v>
                </c:pt>
                <c:pt idx="3096">
                  <c:v>1.0323333333333333</c:v>
                </c:pt>
                <c:pt idx="3097">
                  <c:v>1.0326666666666666</c:v>
                </c:pt>
                <c:pt idx="3098">
                  <c:v>1.0329999999999999</c:v>
                </c:pt>
                <c:pt idx="3099">
                  <c:v>1.0333333333333334</c:v>
                </c:pt>
                <c:pt idx="3100">
                  <c:v>1.0336666666666667</c:v>
                </c:pt>
                <c:pt idx="3101">
                  <c:v>1.034</c:v>
                </c:pt>
                <c:pt idx="3102">
                  <c:v>1.0343333333333333</c:v>
                </c:pt>
                <c:pt idx="3103">
                  <c:v>1.0346666666666666</c:v>
                </c:pt>
                <c:pt idx="3104">
                  <c:v>1.0349999999999999</c:v>
                </c:pt>
                <c:pt idx="3105">
                  <c:v>1.0353333333333334</c:v>
                </c:pt>
                <c:pt idx="3106">
                  <c:v>1.0356666666666667</c:v>
                </c:pt>
                <c:pt idx="3107">
                  <c:v>1.036</c:v>
                </c:pt>
                <c:pt idx="3108">
                  <c:v>1.0363333333333333</c:v>
                </c:pt>
                <c:pt idx="3109">
                  <c:v>1.0366666666666666</c:v>
                </c:pt>
                <c:pt idx="3110">
                  <c:v>1.0369999999999999</c:v>
                </c:pt>
                <c:pt idx="3111">
                  <c:v>1.0373333333333334</c:v>
                </c:pt>
                <c:pt idx="3112">
                  <c:v>1.0376666666666667</c:v>
                </c:pt>
                <c:pt idx="3113">
                  <c:v>1.038</c:v>
                </c:pt>
                <c:pt idx="3114">
                  <c:v>1.0383333333333333</c:v>
                </c:pt>
                <c:pt idx="3115">
                  <c:v>1.0386666666666666</c:v>
                </c:pt>
                <c:pt idx="3116">
                  <c:v>1.0389999999999999</c:v>
                </c:pt>
                <c:pt idx="3117">
                  <c:v>1.0393333333333334</c:v>
                </c:pt>
                <c:pt idx="3118">
                  <c:v>1.0396666666666667</c:v>
                </c:pt>
                <c:pt idx="3119">
                  <c:v>1.04</c:v>
                </c:pt>
                <c:pt idx="3120">
                  <c:v>1.0403333333333333</c:v>
                </c:pt>
                <c:pt idx="3121">
                  <c:v>1.0406666666666666</c:v>
                </c:pt>
                <c:pt idx="3122">
                  <c:v>1.0409999999999999</c:v>
                </c:pt>
                <c:pt idx="3123">
                  <c:v>1.0413333333333334</c:v>
                </c:pt>
                <c:pt idx="3124">
                  <c:v>1.0416666666666667</c:v>
                </c:pt>
                <c:pt idx="3125">
                  <c:v>1.042</c:v>
                </c:pt>
                <c:pt idx="3126">
                  <c:v>1.0423333333333333</c:v>
                </c:pt>
                <c:pt idx="3127">
                  <c:v>1.0426666666666666</c:v>
                </c:pt>
                <c:pt idx="3128">
                  <c:v>1.0429999999999999</c:v>
                </c:pt>
                <c:pt idx="3129">
                  <c:v>1.0433333333333332</c:v>
                </c:pt>
                <c:pt idx="3130">
                  <c:v>1.0436666666666667</c:v>
                </c:pt>
                <c:pt idx="3131">
                  <c:v>1.044</c:v>
                </c:pt>
                <c:pt idx="3132">
                  <c:v>1.0443333333333333</c:v>
                </c:pt>
                <c:pt idx="3133">
                  <c:v>1.0446666666666666</c:v>
                </c:pt>
                <c:pt idx="3134">
                  <c:v>1.0449999999999999</c:v>
                </c:pt>
                <c:pt idx="3135">
                  <c:v>1.0453333333333332</c:v>
                </c:pt>
                <c:pt idx="3136">
                  <c:v>1.0456666666666667</c:v>
                </c:pt>
                <c:pt idx="3137">
                  <c:v>1.046</c:v>
                </c:pt>
                <c:pt idx="3138">
                  <c:v>1.0463333333333333</c:v>
                </c:pt>
                <c:pt idx="3139">
                  <c:v>1.0466666666666666</c:v>
                </c:pt>
                <c:pt idx="3140">
                  <c:v>1.0469999999999999</c:v>
                </c:pt>
                <c:pt idx="3141">
                  <c:v>1.0473333333333332</c:v>
                </c:pt>
                <c:pt idx="3142">
                  <c:v>1.0476666666666667</c:v>
                </c:pt>
                <c:pt idx="3143">
                  <c:v>1.048</c:v>
                </c:pt>
                <c:pt idx="3144">
                  <c:v>1.0483333333333333</c:v>
                </c:pt>
                <c:pt idx="3145">
                  <c:v>1.0486666666666666</c:v>
                </c:pt>
                <c:pt idx="3146">
                  <c:v>1.0489999999999999</c:v>
                </c:pt>
                <c:pt idx="3147">
                  <c:v>1.0493333333333332</c:v>
                </c:pt>
                <c:pt idx="3148">
                  <c:v>1.0496666666666667</c:v>
                </c:pt>
                <c:pt idx="3149">
                  <c:v>1.05</c:v>
                </c:pt>
                <c:pt idx="3150">
                  <c:v>1.0503333333333333</c:v>
                </c:pt>
                <c:pt idx="3151">
                  <c:v>1.0506666666666666</c:v>
                </c:pt>
                <c:pt idx="3152">
                  <c:v>1.0509999999999999</c:v>
                </c:pt>
                <c:pt idx="3153">
                  <c:v>1.0513333333333332</c:v>
                </c:pt>
                <c:pt idx="3154">
                  <c:v>1.0516666666666667</c:v>
                </c:pt>
                <c:pt idx="3155">
                  <c:v>1.052</c:v>
                </c:pt>
                <c:pt idx="3156">
                  <c:v>1.0523333333333333</c:v>
                </c:pt>
                <c:pt idx="3157">
                  <c:v>1.0526666666666666</c:v>
                </c:pt>
                <c:pt idx="3158">
                  <c:v>1.0529999999999999</c:v>
                </c:pt>
                <c:pt idx="3159">
                  <c:v>1.0533333333333332</c:v>
                </c:pt>
                <c:pt idx="3160">
                  <c:v>1.0536666666666668</c:v>
                </c:pt>
                <c:pt idx="3161">
                  <c:v>1.054</c:v>
                </c:pt>
                <c:pt idx="3162">
                  <c:v>1.0543333333333333</c:v>
                </c:pt>
                <c:pt idx="3163">
                  <c:v>1.0546666666666666</c:v>
                </c:pt>
                <c:pt idx="3164">
                  <c:v>1.0549999999999999</c:v>
                </c:pt>
                <c:pt idx="3165">
                  <c:v>1.0553333333333332</c:v>
                </c:pt>
                <c:pt idx="3166">
                  <c:v>1.0556666666666668</c:v>
                </c:pt>
                <c:pt idx="3167">
                  <c:v>1.056</c:v>
                </c:pt>
                <c:pt idx="3168">
                  <c:v>1.0563333333333333</c:v>
                </c:pt>
                <c:pt idx="3169">
                  <c:v>1.0566666666666666</c:v>
                </c:pt>
                <c:pt idx="3170">
                  <c:v>1.0569999999999999</c:v>
                </c:pt>
                <c:pt idx="3171">
                  <c:v>1.0573333333333332</c:v>
                </c:pt>
                <c:pt idx="3172">
                  <c:v>1.0576666666666668</c:v>
                </c:pt>
                <c:pt idx="3173">
                  <c:v>1.0580000000000001</c:v>
                </c:pt>
                <c:pt idx="3174">
                  <c:v>1.0583333333333333</c:v>
                </c:pt>
                <c:pt idx="3175">
                  <c:v>1.0586666666666666</c:v>
                </c:pt>
                <c:pt idx="3176">
                  <c:v>1.0589999999999999</c:v>
                </c:pt>
                <c:pt idx="3177">
                  <c:v>1.0593333333333332</c:v>
                </c:pt>
                <c:pt idx="3178">
                  <c:v>1.0596666666666668</c:v>
                </c:pt>
                <c:pt idx="3179">
                  <c:v>1.06</c:v>
                </c:pt>
                <c:pt idx="3180">
                  <c:v>1.0603333333333333</c:v>
                </c:pt>
                <c:pt idx="3181">
                  <c:v>1.0606666666666666</c:v>
                </c:pt>
                <c:pt idx="3182">
                  <c:v>1.0609999999999999</c:v>
                </c:pt>
                <c:pt idx="3183">
                  <c:v>1.0613333333333332</c:v>
                </c:pt>
                <c:pt idx="3184">
                  <c:v>1.0616666666666668</c:v>
                </c:pt>
                <c:pt idx="3185">
                  <c:v>1.0620000000000001</c:v>
                </c:pt>
                <c:pt idx="3186">
                  <c:v>1.0623333333333334</c:v>
                </c:pt>
                <c:pt idx="3187">
                  <c:v>1.0626666666666666</c:v>
                </c:pt>
                <c:pt idx="3188">
                  <c:v>1.0629999999999999</c:v>
                </c:pt>
                <c:pt idx="3189">
                  <c:v>1.0633333333333332</c:v>
                </c:pt>
                <c:pt idx="3190">
                  <c:v>1.0636666666666668</c:v>
                </c:pt>
                <c:pt idx="3191">
                  <c:v>1.0640000000000001</c:v>
                </c:pt>
                <c:pt idx="3192">
                  <c:v>1.0643333333333334</c:v>
                </c:pt>
                <c:pt idx="3193">
                  <c:v>1.0646666666666667</c:v>
                </c:pt>
                <c:pt idx="3194">
                  <c:v>1.0649999999999999</c:v>
                </c:pt>
                <c:pt idx="3195">
                  <c:v>1.0653333333333332</c:v>
                </c:pt>
                <c:pt idx="3196">
                  <c:v>1.0656666666666668</c:v>
                </c:pt>
                <c:pt idx="3197">
                  <c:v>1.0660000000000001</c:v>
                </c:pt>
                <c:pt idx="3198">
                  <c:v>1.0663333333333334</c:v>
                </c:pt>
                <c:pt idx="3199">
                  <c:v>1.0666666666666667</c:v>
                </c:pt>
                <c:pt idx="3200">
                  <c:v>1.0669999999999999</c:v>
                </c:pt>
                <c:pt idx="3201">
                  <c:v>1.0673333333333332</c:v>
                </c:pt>
                <c:pt idx="3202">
                  <c:v>1.0676666666666668</c:v>
                </c:pt>
                <c:pt idx="3203">
                  <c:v>1.0680000000000001</c:v>
                </c:pt>
                <c:pt idx="3204">
                  <c:v>1.0683333333333334</c:v>
                </c:pt>
                <c:pt idx="3205">
                  <c:v>1.0686666666666667</c:v>
                </c:pt>
                <c:pt idx="3206">
                  <c:v>1.069</c:v>
                </c:pt>
                <c:pt idx="3207">
                  <c:v>1.0693333333333332</c:v>
                </c:pt>
                <c:pt idx="3208">
                  <c:v>1.0696666666666668</c:v>
                </c:pt>
                <c:pt idx="3209">
                  <c:v>1.07</c:v>
                </c:pt>
                <c:pt idx="3210">
                  <c:v>1.0703333333333334</c:v>
                </c:pt>
                <c:pt idx="3211">
                  <c:v>1.0706666666666667</c:v>
                </c:pt>
                <c:pt idx="3212">
                  <c:v>1.071</c:v>
                </c:pt>
                <c:pt idx="3213">
                  <c:v>1.0713333333333332</c:v>
                </c:pt>
                <c:pt idx="3214">
                  <c:v>1.0716666666666668</c:v>
                </c:pt>
                <c:pt idx="3215">
                  <c:v>1.0720000000000001</c:v>
                </c:pt>
                <c:pt idx="3216">
                  <c:v>1.0723333333333334</c:v>
                </c:pt>
                <c:pt idx="3217">
                  <c:v>1.0726666666666667</c:v>
                </c:pt>
                <c:pt idx="3218">
                  <c:v>1.073</c:v>
                </c:pt>
                <c:pt idx="3219">
                  <c:v>1.0733333333333333</c:v>
                </c:pt>
                <c:pt idx="3220">
                  <c:v>1.0736666666666668</c:v>
                </c:pt>
                <c:pt idx="3221">
                  <c:v>1.0740000000000001</c:v>
                </c:pt>
                <c:pt idx="3222">
                  <c:v>1.0743333333333334</c:v>
                </c:pt>
                <c:pt idx="3223">
                  <c:v>1.0746666666666667</c:v>
                </c:pt>
                <c:pt idx="3224">
                  <c:v>1.075</c:v>
                </c:pt>
                <c:pt idx="3225">
                  <c:v>1.0753333333333333</c:v>
                </c:pt>
                <c:pt idx="3226">
                  <c:v>1.0756666666666668</c:v>
                </c:pt>
                <c:pt idx="3227">
                  <c:v>1.0760000000000001</c:v>
                </c:pt>
                <c:pt idx="3228">
                  <c:v>1.0763333333333334</c:v>
                </c:pt>
                <c:pt idx="3229">
                  <c:v>1.0766666666666667</c:v>
                </c:pt>
                <c:pt idx="3230">
                  <c:v>1.077</c:v>
                </c:pt>
                <c:pt idx="3231">
                  <c:v>1.0773333333333333</c:v>
                </c:pt>
                <c:pt idx="3232">
                  <c:v>1.0776666666666668</c:v>
                </c:pt>
                <c:pt idx="3233">
                  <c:v>1.0780000000000001</c:v>
                </c:pt>
                <c:pt idx="3234">
                  <c:v>1.0783333333333334</c:v>
                </c:pt>
                <c:pt idx="3235">
                  <c:v>1.0786666666666667</c:v>
                </c:pt>
                <c:pt idx="3236">
                  <c:v>1.079</c:v>
                </c:pt>
                <c:pt idx="3237">
                  <c:v>1.0793333333333333</c:v>
                </c:pt>
                <c:pt idx="3238">
                  <c:v>1.0796666666666668</c:v>
                </c:pt>
                <c:pt idx="3239">
                  <c:v>1.08</c:v>
                </c:pt>
                <c:pt idx="3240">
                  <c:v>1.0803333333333334</c:v>
                </c:pt>
                <c:pt idx="3241">
                  <c:v>1.0806666666666667</c:v>
                </c:pt>
                <c:pt idx="3242">
                  <c:v>1.081</c:v>
                </c:pt>
                <c:pt idx="3243">
                  <c:v>1.0813333333333333</c:v>
                </c:pt>
                <c:pt idx="3244">
                  <c:v>1.0816666666666668</c:v>
                </c:pt>
                <c:pt idx="3245">
                  <c:v>1.0820000000000001</c:v>
                </c:pt>
                <c:pt idx="3246">
                  <c:v>1.0823333333333334</c:v>
                </c:pt>
                <c:pt idx="3247">
                  <c:v>1.0826666666666667</c:v>
                </c:pt>
                <c:pt idx="3248">
                  <c:v>1.083</c:v>
                </c:pt>
                <c:pt idx="3249">
                  <c:v>1.0833333333333333</c:v>
                </c:pt>
                <c:pt idx="3250">
                  <c:v>1.0836666666666666</c:v>
                </c:pt>
                <c:pt idx="3251">
                  <c:v>1.0840000000000001</c:v>
                </c:pt>
                <c:pt idx="3252">
                  <c:v>1.0843333333333334</c:v>
                </c:pt>
                <c:pt idx="3253">
                  <c:v>1.0846666666666667</c:v>
                </c:pt>
                <c:pt idx="3254">
                  <c:v>1.085</c:v>
                </c:pt>
                <c:pt idx="3255">
                  <c:v>1.0853333333333333</c:v>
                </c:pt>
                <c:pt idx="3256">
                  <c:v>1.0856666666666666</c:v>
                </c:pt>
                <c:pt idx="3257">
                  <c:v>1.0860000000000001</c:v>
                </c:pt>
                <c:pt idx="3258">
                  <c:v>1.0863333333333334</c:v>
                </c:pt>
                <c:pt idx="3259">
                  <c:v>1.0866666666666667</c:v>
                </c:pt>
                <c:pt idx="3260">
                  <c:v>1.087</c:v>
                </c:pt>
                <c:pt idx="3261">
                  <c:v>1.0873333333333333</c:v>
                </c:pt>
                <c:pt idx="3262">
                  <c:v>1.0876666666666666</c:v>
                </c:pt>
                <c:pt idx="3263">
                  <c:v>1.0880000000000001</c:v>
                </c:pt>
                <c:pt idx="3264">
                  <c:v>1.0883333333333334</c:v>
                </c:pt>
                <c:pt idx="3265">
                  <c:v>1.0886666666666667</c:v>
                </c:pt>
                <c:pt idx="3266">
                  <c:v>1.089</c:v>
                </c:pt>
                <c:pt idx="3267">
                  <c:v>1.0893333333333333</c:v>
                </c:pt>
                <c:pt idx="3268">
                  <c:v>1.0896666666666666</c:v>
                </c:pt>
                <c:pt idx="3269">
                  <c:v>1.0900000000000001</c:v>
                </c:pt>
                <c:pt idx="3270">
                  <c:v>1.0903333333333334</c:v>
                </c:pt>
                <c:pt idx="3271">
                  <c:v>1.0906666666666667</c:v>
                </c:pt>
                <c:pt idx="3272">
                  <c:v>1.091</c:v>
                </c:pt>
                <c:pt idx="3273">
                  <c:v>1.0913333333333333</c:v>
                </c:pt>
                <c:pt idx="3274">
                  <c:v>1.0916666666666666</c:v>
                </c:pt>
                <c:pt idx="3275">
                  <c:v>1.0920000000000001</c:v>
                </c:pt>
                <c:pt idx="3276">
                  <c:v>1.0923333333333334</c:v>
                </c:pt>
                <c:pt idx="3277">
                  <c:v>1.0926666666666667</c:v>
                </c:pt>
                <c:pt idx="3278">
                  <c:v>1.093</c:v>
                </c:pt>
                <c:pt idx="3279">
                  <c:v>1.0933333333333333</c:v>
                </c:pt>
                <c:pt idx="3280">
                  <c:v>1.0936666666666666</c:v>
                </c:pt>
                <c:pt idx="3281">
                  <c:v>1.0940000000000001</c:v>
                </c:pt>
                <c:pt idx="3282">
                  <c:v>1.0943333333333334</c:v>
                </c:pt>
                <c:pt idx="3283">
                  <c:v>1.0946666666666667</c:v>
                </c:pt>
                <c:pt idx="3284">
                  <c:v>1.095</c:v>
                </c:pt>
                <c:pt idx="3285">
                  <c:v>1.0953333333333333</c:v>
                </c:pt>
                <c:pt idx="3286">
                  <c:v>1.0956666666666666</c:v>
                </c:pt>
                <c:pt idx="3287">
                  <c:v>1.0960000000000001</c:v>
                </c:pt>
                <c:pt idx="3288">
                  <c:v>1.0963333333333334</c:v>
                </c:pt>
                <c:pt idx="3289">
                  <c:v>1.0966666666666667</c:v>
                </c:pt>
                <c:pt idx="3290">
                  <c:v>1.097</c:v>
                </c:pt>
                <c:pt idx="3291">
                  <c:v>1.0973333333333333</c:v>
                </c:pt>
                <c:pt idx="3292">
                  <c:v>1.0976666666666666</c:v>
                </c:pt>
                <c:pt idx="3293">
                  <c:v>1.0980000000000001</c:v>
                </c:pt>
                <c:pt idx="3294">
                  <c:v>1.0983333333333334</c:v>
                </c:pt>
                <c:pt idx="3295">
                  <c:v>1.0986666666666667</c:v>
                </c:pt>
                <c:pt idx="3296">
                  <c:v>1.099</c:v>
                </c:pt>
                <c:pt idx="3297">
                  <c:v>1.0993333333333333</c:v>
                </c:pt>
                <c:pt idx="3298">
                  <c:v>1.0996666666666666</c:v>
                </c:pt>
                <c:pt idx="3299">
                  <c:v>1.1000000000000001</c:v>
                </c:pt>
                <c:pt idx="3300">
                  <c:v>1.1003333333333334</c:v>
                </c:pt>
                <c:pt idx="3301">
                  <c:v>1.1006666666666667</c:v>
                </c:pt>
                <c:pt idx="3302">
                  <c:v>1.101</c:v>
                </c:pt>
                <c:pt idx="3303">
                  <c:v>1.1013333333333333</c:v>
                </c:pt>
                <c:pt idx="3304">
                  <c:v>1.1016666666666666</c:v>
                </c:pt>
                <c:pt idx="3305">
                  <c:v>1.1020000000000001</c:v>
                </c:pt>
                <c:pt idx="3306">
                  <c:v>1.1023333333333334</c:v>
                </c:pt>
                <c:pt idx="3307">
                  <c:v>1.1026666666666667</c:v>
                </c:pt>
                <c:pt idx="3308">
                  <c:v>1.103</c:v>
                </c:pt>
                <c:pt idx="3309">
                  <c:v>1.1033333333333333</c:v>
                </c:pt>
                <c:pt idx="3310">
                  <c:v>1.1036666666666666</c:v>
                </c:pt>
                <c:pt idx="3311">
                  <c:v>1.1040000000000001</c:v>
                </c:pt>
                <c:pt idx="3312">
                  <c:v>1.1043333333333334</c:v>
                </c:pt>
                <c:pt idx="3313">
                  <c:v>1.1046666666666667</c:v>
                </c:pt>
                <c:pt idx="3314">
                  <c:v>1.105</c:v>
                </c:pt>
                <c:pt idx="3315">
                  <c:v>1.1053333333333333</c:v>
                </c:pt>
                <c:pt idx="3316">
                  <c:v>1.1056666666666666</c:v>
                </c:pt>
                <c:pt idx="3317">
                  <c:v>1.1060000000000001</c:v>
                </c:pt>
                <c:pt idx="3318">
                  <c:v>1.1063333333333334</c:v>
                </c:pt>
                <c:pt idx="3319">
                  <c:v>1.1066666666666667</c:v>
                </c:pt>
                <c:pt idx="3320">
                  <c:v>1.107</c:v>
                </c:pt>
                <c:pt idx="3321">
                  <c:v>1.1073333333333333</c:v>
                </c:pt>
                <c:pt idx="3322">
                  <c:v>1.1076666666666666</c:v>
                </c:pt>
                <c:pt idx="3323">
                  <c:v>1.1080000000000001</c:v>
                </c:pt>
                <c:pt idx="3324">
                  <c:v>1.1083333333333334</c:v>
                </c:pt>
                <c:pt idx="3325">
                  <c:v>1.1086666666666667</c:v>
                </c:pt>
                <c:pt idx="3326">
                  <c:v>1.109</c:v>
                </c:pt>
                <c:pt idx="3327">
                  <c:v>1.1093333333333333</c:v>
                </c:pt>
                <c:pt idx="3328">
                  <c:v>1.1096666666666666</c:v>
                </c:pt>
                <c:pt idx="3329">
                  <c:v>1.1100000000000001</c:v>
                </c:pt>
                <c:pt idx="3330">
                  <c:v>1.1103333333333334</c:v>
                </c:pt>
                <c:pt idx="3331">
                  <c:v>1.1106666666666667</c:v>
                </c:pt>
                <c:pt idx="3332">
                  <c:v>1.111</c:v>
                </c:pt>
                <c:pt idx="3333">
                  <c:v>1.1113333333333333</c:v>
                </c:pt>
                <c:pt idx="3334">
                  <c:v>1.1116666666666666</c:v>
                </c:pt>
                <c:pt idx="3335">
                  <c:v>1.1120000000000001</c:v>
                </c:pt>
                <c:pt idx="3336">
                  <c:v>1.1123333333333334</c:v>
                </c:pt>
                <c:pt idx="3337">
                  <c:v>1.1126666666666667</c:v>
                </c:pt>
                <c:pt idx="3338">
                  <c:v>1.113</c:v>
                </c:pt>
                <c:pt idx="3339">
                  <c:v>1.1133333333333333</c:v>
                </c:pt>
                <c:pt idx="3340">
                  <c:v>1.1136666666666666</c:v>
                </c:pt>
                <c:pt idx="3341">
                  <c:v>1.1140000000000001</c:v>
                </c:pt>
                <c:pt idx="3342">
                  <c:v>1.1143333333333334</c:v>
                </c:pt>
                <c:pt idx="3343">
                  <c:v>1.1146666666666667</c:v>
                </c:pt>
                <c:pt idx="3344">
                  <c:v>1.115</c:v>
                </c:pt>
                <c:pt idx="3345">
                  <c:v>1.1153333333333333</c:v>
                </c:pt>
                <c:pt idx="3346">
                  <c:v>1.1156666666666666</c:v>
                </c:pt>
                <c:pt idx="3347">
                  <c:v>1.1160000000000001</c:v>
                </c:pt>
                <c:pt idx="3348">
                  <c:v>1.1163333333333334</c:v>
                </c:pt>
                <c:pt idx="3349">
                  <c:v>1.1166666666666667</c:v>
                </c:pt>
                <c:pt idx="3350">
                  <c:v>1.117</c:v>
                </c:pt>
                <c:pt idx="3351">
                  <c:v>1.1173333333333333</c:v>
                </c:pt>
                <c:pt idx="3352">
                  <c:v>1.1176666666666666</c:v>
                </c:pt>
                <c:pt idx="3353">
                  <c:v>1.1180000000000001</c:v>
                </c:pt>
                <c:pt idx="3354">
                  <c:v>1.1183333333333334</c:v>
                </c:pt>
                <c:pt idx="3355">
                  <c:v>1.1186666666666667</c:v>
                </c:pt>
                <c:pt idx="3356">
                  <c:v>1.119</c:v>
                </c:pt>
                <c:pt idx="3357">
                  <c:v>1.1193333333333333</c:v>
                </c:pt>
                <c:pt idx="3358">
                  <c:v>1.1196666666666666</c:v>
                </c:pt>
                <c:pt idx="3359">
                  <c:v>1.1200000000000001</c:v>
                </c:pt>
                <c:pt idx="3360">
                  <c:v>1.1203333333333334</c:v>
                </c:pt>
                <c:pt idx="3361">
                  <c:v>1.1206666666666667</c:v>
                </c:pt>
                <c:pt idx="3362">
                  <c:v>1.121</c:v>
                </c:pt>
                <c:pt idx="3363">
                  <c:v>1.1213333333333333</c:v>
                </c:pt>
                <c:pt idx="3364">
                  <c:v>1.1216666666666666</c:v>
                </c:pt>
                <c:pt idx="3365">
                  <c:v>1.1220000000000001</c:v>
                </c:pt>
                <c:pt idx="3366">
                  <c:v>1.1223333333333334</c:v>
                </c:pt>
                <c:pt idx="3367">
                  <c:v>1.1226666666666667</c:v>
                </c:pt>
                <c:pt idx="3368">
                  <c:v>1.123</c:v>
                </c:pt>
                <c:pt idx="3369">
                  <c:v>1.1233333333333333</c:v>
                </c:pt>
                <c:pt idx="3370">
                  <c:v>1.1236666666666666</c:v>
                </c:pt>
                <c:pt idx="3371">
                  <c:v>1.1240000000000001</c:v>
                </c:pt>
                <c:pt idx="3372">
                  <c:v>1.1243333333333334</c:v>
                </c:pt>
                <c:pt idx="3373">
                  <c:v>1.1246666666666667</c:v>
                </c:pt>
                <c:pt idx="3374">
                  <c:v>1.125</c:v>
                </c:pt>
                <c:pt idx="3375">
                  <c:v>1.1253333333333333</c:v>
                </c:pt>
                <c:pt idx="3376">
                  <c:v>1.1256666666666666</c:v>
                </c:pt>
                <c:pt idx="3377">
                  <c:v>1.1259999999999999</c:v>
                </c:pt>
                <c:pt idx="3378">
                  <c:v>1.1263333333333334</c:v>
                </c:pt>
                <c:pt idx="3379">
                  <c:v>1.1266666666666667</c:v>
                </c:pt>
                <c:pt idx="3380">
                  <c:v>1.127</c:v>
                </c:pt>
                <c:pt idx="3381">
                  <c:v>1.1273333333333333</c:v>
                </c:pt>
                <c:pt idx="3382">
                  <c:v>1.1276666666666666</c:v>
                </c:pt>
                <c:pt idx="3383">
                  <c:v>1.1279999999999999</c:v>
                </c:pt>
                <c:pt idx="3384">
                  <c:v>1.1283333333333334</c:v>
                </c:pt>
                <c:pt idx="3385">
                  <c:v>1.1286666666666667</c:v>
                </c:pt>
                <c:pt idx="3386">
                  <c:v>1.129</c:v>
                </c:pt>
                <c:pt idx="3387">
                  <c:v>1.1293333333333333</c:v>
                </c:pt>
                <c:pt idx="3388">
                  <c:v>1.1296666666666666</c:v>
                </c:pt>
                <c:pt idx="3389">
                  <c:v>1.1299999999999999</c:v>
                </c:pt>
                <c:pt idx="3390">
                  <c:v>1.1303333333333334</c:v>
                </c:pt>
                <c:pt idx="3391">
                  <c:v>1.1306666666666667</c:v>
                </c:pt>
                <c:pt idx="3392">
                  <c:v>1.131</c:v>
                </c:pt>
                <c:pt idx="3393">
                  <c:v>1.1313333333333333</c:v>
                </c:pt>
                <c:pt idx="3394">
                  <c:v>1.1316666666666666</c:v>
                </c:pt>
                <c:pt idx="3395">
                  <c:v>1.1319999999999999</c:v>
                </c:pt>
                <c:pt idx="3396">
                  <c:v>1.1323333333333334</c:v>
                </c:pt>
                <c:pt idx="3397">
                  <c:v>1.1326666666666667</c:v>
                </c:pt>
                <c:pt idx="3398">
                  <c:v>1.133</c:v>
                </c:pt>
                <c:pt idx="3399">
                  <c:v>1.1333333333333333</c:v>
                </c:pt>
                <c:pt idx="3400">
                  <c:v>1.1336666666666666</c:v>
                </c:pt>
                <c:pt idx="3401">
                  <c:v>1.1339999999999999</c:v>
                </c:pt>
                <c:pt idx="3402">
                  <c:v>1.1343333333333334</c:v>
                </c:pt>
                <c:pt idx="3403">
                  <c:v>1.1346666666666667</c:v>
                </c:pt>
                <c:pt idx="3404">
                  <c:v>1.135</c:v>
                </c:pt>
                <c:pt idx="3405">
                  <c:v>1.1353333333333333</c:v>
                </c:pt>
                <c:pt idx="3406">
                  <c:v>1.1356666666666666</c:v>
                </c:pt>
                <c:pt idx="3407">
                  <c:v>1.1359999999999999</c:v>
                </c:pt>
                <c:pt idx="3408">
                  <c:v>1.1363333333333334</c:v>
                </c:pt>
                <c:pt idx="3409">
                  <c:v>1.1366666666666667</c:v>
                </c:pt>
                <c:pt idx="3410">
                  <c:v>1.137</c:v>
                </c:pt>
                <c:pt idx="3411">
                  <c:v>1.1373333333333333</c:v>
                </c:pt>
                <c:pt idx="3412">
                  <c:v>1.1376666666666666</c:v>
                </c:pt>
                <c:pt idx="3413">
                  <c:v>1.1379999999999999</c:v>
                </c:pt>
                <c:pt idx="3414">
                  <c:v>1.1383333333333334</c:v>
                </c:pt>
                <c:pt idx="3415">
                  <c:v>1.1386666666666667</c:v>
                </c:pt>
                <c:pt idx="3416">
                  <c:v>1.139</c:v>
                </c:pt>
                <c:pt idx="3417">
                  <c:v>1.1393333333333333</c:v>
                </c:pt>
                <c:pt idx="3418">
                  <c:v>1.1396666666666666</c:v>
                </c:pt>
                <c:pt idx="3419">
                  <c:v>1.1399999999999999</c:v>
                </c:pt>
                <c:pt idx="3420">
                  <c:v>1.1403333333333334</c:v>
                </c:pt>
                <c:pt idx="3421">
                  <c:v>1.1406666666666667</c:v>
                </c:pt>
                <c:pt idx="3422">
                  <c:v>1.141</c:v>
                </c:pt>
                <c:pt idx="3423">
                  <c:v>1.1413333333333333</c:v>
                </c:pt>
                <c:pt idx="3424">
                  <c:v>1.1416666666666666</c:v>
                </c:pt>
                <c:pt idx="3425">
                  <c:v>1.1419999999999999</c:v>
                </c:pt>
                <c:pt idx="3426">
                  <c:v>1.1423333333333334</c:v>
                </c:pt>
                <c:pt idx="3427">
                  <c:v>1.1426666666666667</c:v>
                </c:pt>
                <c:pt idx="3428">
                  <c:v>1.143</c:v>
                </c:pt>
                <c:pt idx="3429">
                  <c:v>1.1433333333333333</c:v>
                </c:pt>
                <c:pt idx="3430">
                  <c:v>1.1436666666666666</c:v>
                </c:pt>
                <c:pt idx="3431">
                  <c:v>1.1439999999999999</c:v>
                </c:pt>
                <c:pt idx="3432">
                  <c:v>1.1443333333333334</c:v>
                </c:pt>
                <c:pt idx="3433">
                  <c:v>1.1446666666666667</c:v>
                </c:pt>
                <c:pt idx="3434">
                  <c:v>1.145</c:v>
                </c:pt>
                <c:pt idx="3435">
                  <c:v>1.1453333333333333</c:v>
                </c:pt>
                <c:pt idx="3436">
                  <c:v>1.1456666666666666</c:v>
                </c:pt>
                <c:pt idx="3437">
                  <c:v>1.1459999999999999</c:v>
                </c:pt>
                <c:pt idx="3438">
                  <c:v>1.1463333333333334</c:v>
                </c:pt>
                <c:pt idx="3439">
                  <c:v>1.1466666666666667</c:v>
                </c:pt>
                <c:pt idx="3440">
                  <c:v>1.147</c:v>
                </c:pt>
                <c:pt idx="3441">
                  <c:v>1.1473333333333333</c:v>
                </c:pt>
                <c:pt idx="3442">
                  <c:v>1.1476666666666666</c:v>
                </c:pt>
                <c:pt idx="3443">
                  <c:v>1.1479999999999999</c:v>
                </c:pt>
                <c:pt idx="3444">
                  <c:v>1.1483333333333334</c:v>
                </c:pt>
                <c:pt idx="3445">
                  <c:v>1.1486666666666667</c:v>
                </c:pt>
                <c:pt idx="3446">
                  <c:v>1.149</c:v>
                </c:pt>
                <c:pt idx="3447">
                  <c:v>1.1493333333333333</c:v>
                </c:pt>
                <c:pt idx="3448">
                  <c:v>1.1496666666666666</c:v>
                </c:pt>
                <c:pt idx="3449">
                  <c:v>1.1499999999999999</c:v>
                </c:pt>
                <c:pt idx="3450">
                  <c:v>1.1503333333333334</c:v>
                </c:pt>
                <c:pt idx="3451">
                  <c:v>1.1506666666666667</c:v>
                </c:pt>
                <c:pt idx="3452">
                  <c:v>1.151</c:v>
                </c:pt>
                <c:pt idx="3453">
                  <c:v>1.1513333333333333</c:v>
                </c:pt>
                <c:pt idx="3454">
                  <c:v>1.1516666666666666</c:v>
                </c:pt>
                <c:pt idx="3455">
                  <c:v>1.1519999999999999</c:v>
                </c:pt>
                <c:pt idx="3456">
                  <c:v>1.1523333333333334</c:v>
                </c:pt>
                <c:pt idx="3457">
                  <c:v>1.1526666666666667</c:v>
                </c:pt>
                <c:pt idx="3458">
                  <c:v>1.153</c:v>
                </c:pt>
                <c:pt idx="3459">
                  <c:v>1.1533333333333333</c:v>
                </c:pt>
                <c:pt idx="3460">
                  <c:v>1.1536666666666666</c:v>
                </c:pt>
                <c:pt idx="3461">
                  <c:v>1.1539999999999999</c:v>
                </c:pt>
                <c:pt idx="3462">
                  <c:v>1.1543333333333334</c:v>
                </c:pt>
                <c:pt idx="3463">
                  <c:v>1.1546666666666667</c:v>
                </c:pt>
                <c:pt idx="3464">
                  <c:v>1.155</c:v>
                </c:pt>
                <c:pt idx="3465">
                  <c:v>1.1553333333333333</c:v>
                </c:pt>
                <c:pt idx="3466">
                  <c:v>1.1556666666666666</c:v>
                </c:pt>
                <c:pt idx="3467">
                  <c:v>1.1559999999999999</c:v>
                </c:pt>
                <c:pt idx="3468">
                  <c:v>1.1563333333333334</c:v>
                </c:pt>
                <c:pt idx="3469">
                  <c:v>1.1566666666666667</c:v>
                </c:pt>
                <c:pt idx="3470">
                  <c:v>1.157</c:v>
                </c:pt>
                <c:pt idx="3471">
                  <c:v>1.1573333333333333</c:v>
                </c:pt>
                <c:pt idx="3472">
                  <c:v>1.1576666666666666</c:v>
                </c:pt>
                <c:pt idx="3473">
                  <c:v>1.1579999999999999</c:v>
                </c:pt>
                <c:pt idx="3474">
                  <c:v>1.1583333333333334</c:v>
                </c:pt>
                <c:pt idx="3475">
                  <c:v>1.1586666666666667</c:v>
                </c:pt>
                <c:pt idx="3476">
                  <c:v>1.159</c:v>
                </c:pt>
                <c:pt idx="3477">
                  <c:v>1.1593333333333333</c:v>
                </c:pt>
                <c:pt idx="3478">
                  <c:v>1.1596666666666666</c:v>
                </c:pt>
                <c:pt idx="3479">
                  <c:v>1.1599999999999999</c:v>
                </c:pt>
                <c:pt idx="3480">
                  <c:v>1.1603333333333334</c:v>
                </c:pt>
                <c:pt idx="3481">
                  <c:v>1.1606666666666667</c:v>
                </c:pt>
                <c:pt idx="3482">
                  <c:v>1.161</c:v>
                </c:pt>
                <c:pt idx="3483">
                  <c:v>1.1613333333333333</c:v>
                </c:pt>
                <c:pt idx="3484">
                  <c:v>1.1616666666666666</c:v>
                </c:pt>
                <c:pt idx="3485">
                  <c:v>1.1619999999999999</c:v>
                </c:pt>
                <c:pt idx="3486">
                  <c:v>1.1623333333333334</c:v>
                </c:pt>
                <c:pt idx="3487">
                  <c:v>1.1626666666666667</c:v>
                </c:pt>
                <c:pt idx="3488">
                  <c:v>1.163</c:v>
                </c:pt>
                <c:pt idx="3489">
                  <c:v>1.1633333333333333</c:v>
                </c:pt>
                <c:pt idx="3490">
                  <c:v>1.1636666666666666</c:v>
                </c:pt>
                <c:pt idx="3491">
                  <c:v>1.1639999999999999</c:v>
                </c:pt>
                <c:pt idx="3492">
                  <c:v>1.1643333333333334</c:v>
                </c:pt>
                <c:pt idx="3493">
                  <c:v>1.1646666666666667</c:v>
                </c:pt>
                <c:pt idx="3494">
                  <c:v>1.165</c:v>
                </c:pt>
                <c:pt idx="3495">
                  <c:v>1.1653333333333333</c:v>
                </c:pt>
                <c:pt idx="3496">
                  <c:v>1.1656666666666666</c:v>
                </c:pt>
                <c:pt idx="3497">
                  <c:v>1.1659999999999999</c:v>
                </c:pt>
                <c:pt idx="3498">
                  <c:v>1.1663333333333334</c:v>
                </c:pt>
                <c:pt idx="3499">
                  <c:v>1.1666666666666667</c:v>
                </c:pt>
                <c:pt idx="3500">
                  <c:v>1.167</c:v>
                </c:pt>
                <c:pt idx="3501">
                  <c:v>1.1673333333333333</c:v>
                </c:pt>
                <c:pt idx="3502">
                  <c:v>1.1676666666666666</c:v>
                </c:pt>
                <c:pt idx="3503">
                  <c:v>1.1679999999999999</c:v>
                </c:pt>
                <c:pt idx="3504">
                  <c:v>1.1683333333333332</c:v>
                </c:pt>
                <c:pt idx="3505">
                  <c:v>1.1686666666666667</c:v>
                </c:pt>
                <c:pt idx="3506">
                  <c:v>1.169</c:v>
                </c:pt>
                <c:pt idx="3507">
                  <c:v>1.1693333333333333</c:v>
                </c:pt>
                <c:pt idx="3508">
                  <c:v>1.1696666666666666</c:v>
                </c:pt>
                <c:pt idx="3509">
                  <c:v>1.17</c:v>
                </c:pt>
                <c:pt idx="3510">
                  <c:v>1.1703333333333332</c:v>
                </c:pt>
                <c:pt idx="3511">
                  <c:v>1.1706666666666667</c:v>
                </c:pt>
                <c:pt idx="3512">
                  <c:v>1.171</c:v>
                </c:pt>
                <c:pt idx="3513">
                  <c:v>1.1713333333333333</c:v>
                </c:pt>
                <c:pt idx="3514">
                  <c:v>1.1716666666666666</c:v>
                </c:pt>
                <c:pt idx="3515">
                  <c:v>1.1719999999999999</c:v>
                </c:pt>
                <c:pt idx="3516">
                  <c:v>1.1723333333333332</c:v>
                </c:pt>
                <c:pt idx="3517">
                  <c:v>1.1726666666666667</c:v>
                </c:pt>
                <c:pt idx="3518">
                  <c:v>1.173</c:v>
                </c:pt>
                <c:pt idx="3519">
                  <c:v>1.1733333333333333</c:v>
                </c:pt>
                <c:pt idx="3520">
                  <c:v>1.1736666666666666</c:v>
                </c:pt>
                <c:pt idx="3521">
                  <c:v>1.1739999999999999</c:v>
                </c:pt>
                <c:pt idx="3522">
                  <c:v>1.1743333333333332</c:v>
                </c:pt>
                <c:pt idx="3523">
                  <c:v>1.1746666666666667</c:v>
                </c:pt>
                <c:pt idx="3524">
                  <c:v>1.175</c:v>
                </c:pt>
                <c:pt idx="3525">
                  <c:v>1.1753333333333333</c:v>
                </c:pt>
                <c:pt idx="3526">
                  <c:v>1.1756666666666666</c:v>
                </c:pt>
                <c:pt idx="3527">
                  <c:v>1.1759999999999999</c:v>
                </c:pt>
                <c:pt idx="3528">
                  <c:v>1.1763333333333332</c:v>
                </c:pt>
                <c:pt idx="3529">
                  <c:v>1.1766666666666667</c:v>
                </c:pt>
                <c:pt idx="3530">
                  <c:v>1.177</c:v>
                </c:pt>
                <c:pt idx="3531">
                  <c:v>1.1773333333333333</c:v>
                </c:pt>
                <c:pt idx="3532">
                  <c:v>1.1776666666666666</c:v>
                </c:pt>
                <c:pt idx="3533">
                  <c:v>1.1779999999999999</c:v>
                </c:pt>
                <c:pt idx="3534">
                  <c:v>1.1783333333333332</c:v>
                </c:pt>
                <c:pt idx="3535">
                  <c:v>1.1786666666666668</c:v>
                </c:pt>
                <c:pt idx="3536">
                  <c:v>1.179</c:v>
                </c:pt>
                <c:pt idx="3537">
                  <c:v>1.1793333333333333</c:v>
                </c:pt>
                <c:pt idx="3538">
                  <c:v>1.1796666666666666</c:v>
                </c:pt>
                <c:pt idx="3539">
                  <c:v>1.18</c:v>
                </c:pt>
                <c:pt idx="3540">
                  <c:v>1.1803333333333332</c:v>
                </c:pt>
                <c:pt idx="3541">
                  <c:v>1.1806666666666668</c:v>
                </c:pt>
                <c:pt idx="3542">
                  <c:v>1.181</c:v>
                </c:pt>
                <c:pt idx="3543">
                  <c:v>1.1813333333333333</c:v>
                </c:pt>
                <c:pt idx="3544">
                  <c:v>1.1816666666666666</c:v>
                </c:pt>
                <c:pt idx="3545">
                  <c:v>1.1819999999999999</c:v>
                </c:pt>
                <c:pt idx="3546">
                  <c:v>1.1823333333333332</c:v>
                </c:pt>
                <c:pt idx="3547">
                  <c:v>1.1826666666666668</c:v>
                </c:pt>
                <c:pt idx="3548">
                  <c:v>1.1830000000000001</c:v>
                </c:pt>
                <c:pt idx="3549">
                  <c:v>1.1833333333333333</c:v>
                </c:pt>
                <c:pt idx="3550">
                  <c:v>1.1836666666666666</c:v>
                </c:pt>
                <c:pt idx="3551">
                  <c:v>1.1839999999999999</c:v>
                </c:pt>
                <c:pt idx="3552">
                  <c:v>1.1843333333333332</c:v>
                </c:pt>
                <c:pt idx="3553">
                  <c:v>1.1846666666666668</c:v>
                </c:pt>
                <c:pt idx="3554">
                  <c:v>1.1850000000000001</c:v>
                </c:pt>
                <c:pt idx="3555">
                  <c:v>1.1853333333333333</c:v>
                </c:pt>
                <c:pt idx="3556">
                  <c:v>1.1856666666666666</c:v>
                </c:pt>
                <c:pt idx="3557">
                  <c:v>1.1859999999999999</c:v>
                </c:pt>
                <c:pt idx="3558">
                  <c:v>1.1863333333333332</c:v>
                </c:pt>
                <c:pt idx="3559">
                  <c:v>1.1866666666666668</c:v>
                </c:pt>
                <c:pt idx="3560">
                  <c:v>1.1870000000000001</c:v>
                </c:pt>
                <c:pt idx="3561">
                  <c:v>1.1873333333333334</c:v>
                </c:pt>
                <c:pt idx="3562">
                  <c:v>1.1876666666666666</c:v>
                </c:pt>
                <c:pt idx="3563">
                  <c:v>1.1879999999999999</c:v>
                </c:pt>
                <c:pt idx="3564">
                  <c:v>1.1883333333333332</c:v>
                </c:pt>
                <c:pt idx="3565">
                  <c:v>1.1886666666666668</c:v>
                </c:pt>
                <c:pt idx="3566">
                  <c:v>1.1890000000000001</c:v>
                </c:pt>
                <c:pt idx="3567">
                  <c:v>1.1893333333333334</c:v>
                </c:pt>
                <c:pt idx="3568">
                  <c:v>1.1896666666666667</c:v>
                </c:pt>
                <c:pt idx="3569">
                  <c:v>1.19</c:v>
                </c:pt>
                <c:pt idx="3570">
                  <c:v>1.1903333333333332</c:v>
                </c:pt>
                <c:pt idx="3571">
                  <c:v>1.1906666666666668</c:v>
                </c:pt>
                <c:pt idx="3572">
                  <c:v>1.1910000000000001</c:v>
                </c:pt>
                <c:pt idx="3573">
                  <c:v>1.1913333333333334</c:v>
                </c:pt>
                <c:pt idx="3574">
                  <c:v>1.1916666666666667</c:v>
                </c:pt>
                <c:pt idx="3575">
                  <c:v>1.1919999999999999</c:v>
                </c:pt>
                <c:pt idx="3576">
                  <c:v>1.1923333333333332</c:v>
                </c:pt>
                <c:pt idx="3577">
                  <c:v>1.1926666666666668</c:v>
                </c:pt>
                <c:pt idx="3578">
                  <c:v>1.1930000000000001</c:v>
                </c:pt>
                <c:pt idx="3579">
                  <c:v>1.1933333333333334</c:v>
                </c:pt>
                <c:pt idx="3580">
                  <c:v>1.1936666666666667</c:v>
                </c:pt>
                <c:pt idx="3581">
                  <c:v>1.194</c:v>
                </c:pt>
                <c:pt idx="3582">
                  <c:v>1.1943333333333332</c:v>
                </c:pt>
                <c:pt idx="3583">
                  <c:v>1.1946666666666668</c:v>
                </c:pt>
                <c:pt idx="3584">
                  <c:v>1.1950000000000001</c:v>
                </c:pt>
                <c:pt idx="3585">
                  <c:v>1.1953333333333334</c:v>
                </c:pt>
                <c:pt idx="3586">
                  <c:v>1.1956666666666667</c:v>
                </c:pt>
                <c:pt idx="3587">
                  <c:v>1.196</c:v>
                </c:pt>
                <c:pt idx="3588">
                  <c:v>1.1963333333333332</c:v>
                </c:pt>
                <c:pt idx="3589">
                  <c:v>1.1966666666666668</c:v>
                </c:pt>
                <c:pt idx="3590">
                  <c:v>1.1970000000000001</c:v>
                </c:pt>
                <c:pt idx="3591">
                  <c:v>1.1973333333333334</c:v>
                </c:pt>
                <c:pt idx="3592">
                  <c:v>1.1976666666666667</c:v>
                </c:pt>
                <c:pt idx="3593">
                  <c:v>1.198</c:v>
                </c:pt>
                <c:pt idx="3594">
                  <c:v>1.1983333333333333</c:v>
                </c:pt>
                <c:pt idx="3595">
                  <c:v>1.1986666666666668</c:v>
                </c:pt>
                <c:pt idx="3596">
                  <c:v>1.1990000000000001</c:v>
                </c:pt>
                <c:pt idx="3597">
                  <c:v>1.1993333333333334</c:v>
                </c:pt>
                <c:pt idx="3598">
                  <c:v>1.1996666666666667</c:v>
                </c:pt>
                <c:pt idx="3599">
                  <c:v>1.2</c:v>
                </c:pt>
                <c:pt idx="3600">
                  <c:v>1.2003333333333333</c:v>
                </c:pt>
                <c:pt idx="3601">
                  <c:v>1.2006666666666668</c:v>
                </c:pt>
                <c:pt idx="3602">
                  <c:v>1.2010000000000001</c:v>
                </c:pt>
                <c:pt idx="3603">
                  <c:v>1.2013333333333334</c:v>
                </c:pt>
                <c:pt idx="3604">
                  <c:v>1.2016666666666667</c:v>
                </c:pt>
                <c:pt idx="3605">
                  <c:v>1.202</c:v>
                </c:pt>
                <c:pt idx="3606">
                  <c:v>1.2023333333333333</c:v>
                </c:pt>
                <c:pt idx="3607">
                  <c:v>1.2026666666666668</c:v>
                </c:pt>
                <c:pt idx="3608">
                  <c:v>1.2030000000000001</c:v>
                </c:pt>
                <c:pt idx="3609">
                  <c:v>1.2033333333333334</c:v>
                </c:pt>
                <c:pt idx="3610">
                  <c:v>1.2036666666666667</c:v>
                </c:pt>
                <c:pt idx="3611">
                  <c:v>1.204</c:v>
                </c:pt>
                <c:pt idx="3612">
                  <c:v>1.2043333333333333</c:v>
                </c:pt>
                <c:pt idx="3613">
                  <c:v>1.2046666666666668</c:v>
                </c:pt>
                <c:pt idx="3614">
                  <c:v>1.2050000000000001</c:v>
                </c:pt>
                <c:pt idx="3615">
                  <c:v>1.2053333333333334</c:v>
                </c:pt>
                <c:pt idx="3616">
                  <c:v>1.2056666666666667</c:v>
                </c:pt>
                <c:pt idx="3617">
                  <c:v>1.206</c:v>
                </c:pt>
                <c:pt idx="3618">
                  <c:v>1.2063333333333333</c:v>
                </c:pt>
                <c:pt idx="3619">
                  <c:v>1.2066666666666668</c:v>
                </c:pt>
                <c:pt idx="3620">
                  <c:v>1.2070000000000001</c:v>
                </c:pt>
                <c:pt idx="3621">
                  <c:v>1.2073333333333334</c:v>
                </c:pt>
                <c:pt idx="3622">
                  <c:v>1.2076666666666667</c:v>
                </c:pt>
                <c:pt idx="3623">
                  <c:v>1.208</c:v>
                </c:pt>
                <c:pt idx="3624">
                  <c:v>1.2083333333333333</c:v>
                </c:pt>
                <c:pt idx="3625">
                  <c:v>1.2086666666666666</c:v>
                </c:pt>
                <c:pt idx="3626">
                  <c:v>1.2090000000000001</c:v>
                </c:pt>
                <c:pt idx="3627">
                  <c:v>1.2093333333333334</c:v>
                </c:pt>
                <c:pt idx="3628">
                  <c:v>1.2096666666666667</c:v>
                </c:pt>
                <c:pt idx="3629">
                  <c:v>1.21</c:v>
                </c:pt>
                <c:pt idx="3630">
                  <c:v>1.2103333333333333</c:v>
                </c:pt>
                <c:pt idx="3631">
                  <c:v>1.2106666666666666</c:v>
                </c:pt>
                <c:pt idx="3632">
                  <c:v>1.2110000000000001</c:v>
                </c:pt>
                <c:pt idx="3633">
                  <c:v>1.2113333333333334</c:v>
                </c:pt>
                <c:pt idx="3634">
                  <c:v>1.2116666666666667</c:v>
                </c:pt>
                <c:pt idx="3635">
                  <c:v>1.212</c:v>
                </c:pt>
                <c:pt idx="3636">
                  <c:v>1.2123333333333333</c:v>
                </c:pt>
                <c:pt idx="3637">
                  <c:v>1.2126666666666666</c:v>
                </c:pt>
                <c:pt idx="3638">
                  <c:v>1.2130000000000001</c:v>
                </c:pt>
                <c:pt idx="3639">
                  <c:v>1.2133333333333334</c:v>
                </c:pt>
                <c:pt idx="3640">
                  <c:v>1.2136666666666667</c:v>
                </c:pt>
                <c:pt idx="3641">
                  <c:v>1.214</c:v>
                </c:pt>
                <c:pt idx="3642">
                  <c:v>1.2143333333333333</c:v>
                </c:pt>
                <c:pt idx="3643">
                  <c:v>1.2146666666666666</c:v>
                </c:pt>
                <c:pt idx="3644">
                  <c:v>1.2150000000000001</c:v>
                </c:pt>
                <c:pt idx="3645">
                  <c:v>1.2153333333333334</c:v>
                </c:pt>
                <c:pt idx="3646">
                  <c:v>1.2156666666666667</c:v>
                </c:pt>
                <c:pt idx="3647">
                  <c:v>1.216</c:v>
                </c:pt>
                <c:pt idx="3648">
                  <c:v>1.2163333333333333</c:v>
                </c:pt>
                <c:pt idx="3649">
                  <c:v>1.2166666666666666</c:v>
                </c:pt>
                <c:pt idx="3650">
                  <c:v>1.2170000000000001</c:v>
                </c:pt>
                <c:pt idx="3651">
                  <c:v>1.2173333333333334</c:v>
                </c:pt>
                <c:pt idx="3652">
                  <c:v>1.2176666666666667</c:v>
                </c:pt>
                <c:pt idx="3653">
                  <c:v>1.218</c:v>
                </c:pt>
                <c:pt idx="3654">
                  <c:v>1.2183333333333333</c:v>
                </c:pt>
                <c:pt idx="3655">
                  <c:v>1.2186666666666666</c:v>
                </c:pt>
                <c:pt idx="3656">
                  <c:v>1.2190000000000001</c:v>
                </c:pt>
                <c:pt idx="3657">
                  <c:v>1.2193333333333334</c:v>
                </c:pt>
                <c:pt idx="3658">
                  <c:v>1.2196666666666667</c:v>
                </c:pt>
                <c:pt idx="3659">
                  <c:v>1.22</c:v>
                </c:pt>
                <c:pt idx="3660">
                  <c:v>1.2203333333333333</c:v>
                </c:pt>
                <c:pt idx="3661">
                  <c:v>1.2206666666666666</c:v>
                </c:pt>
                <c:pt idx="3662">
                  <c:v>1.2210000000000001</c:v>
                </c:pt>
                <c:pt idx="3663">
                  <c:v>1.2213333333333334</c:v>
                </c:pt>
                <c:pt idx="3664">
                  <c:v>1.2216666666666667</c:v>
                </c:pt>
                <c:pt idx="3665">
                  <c:v>1.222</c:v>
                </c:pt>
                <c:pt idx="3666">
                  <c:v>1.2223333333333333</c:v>
                </c:pt>
                <c:pt idx="3667">
                  <c:v>1.2226666666666666</c:v>
                </c:pt>
                <c:pt idx="3668">
                  <c:v>1.2230000000000001</c:v>
                </c:pt>
                <c:pt idx="3669">
                  <c:v>1.2233333333333334</c:v>
                </c:pt>
                <c:pt idx="3670">
                  <c:v>1.2236666666666667</c:v>
                </c:pt>
                <c:pt idx="3671">
                  <c:v>1.224</c:v>
                </c:pt>
                <c:pt idx="3672">
                  <c:v>1.2243333333333333</c:v>
                </c:pt>
                <c:pt idx="3673">
                  <c:v>1.2246666666666666</c:v>
                </c:pt>
                <c:pt idx="3674">
                  <c:v>1.2250000000000001</c:v>
                </c:pt>
                <c:pt idx="3675">
                  <c:v>1.2253333333333334</c:v>
                </c:pt>
                <c:pt idx="3676">
                  <c:v>1.2256666666666667</c:v>
                </c:pt>
                <c:pt idx="3677">
                  <c:v>1.226</c:v>
                </c:pt>
                <c:pt idx="3678">
                  <c:v>1.2263333333333333</c:v>
                </c:pt>
                <c:pt idx="3679">
                  <c:v>1.2266666666666666</c:v>
                </c:pt>
                <c:pt idx="3680">
                  <c:v>1.2270000000000001</c:v>
                </c:pt>
                <c:pt idx="3681">
                  <c:v>1.2273333333333334</c:v>
                </c:pt>
                <c:pt idx="3682">
                  <c:v>1.2276666666666667</c:v>
                </c:pt>
                <c:pt idx="3683">
                  <c:v>1.228</c:v>
                </c:pt>
                <c:pt idx="3684">
                  <c:v>1.2283333333333333</c:v>
                </c:pt>
                <c:pt idx="3685">
                  <c:v>1.2286666666666666</c:v>
                </c:pt>
                <c:pt idx="3686">
                  <c:v>1.2290000000000001</c:v>
                </c:pt>
                <c:pt idx="3687">
                  <c:v>1.2293333333333334</c:v>
                </c:pt>
                <c:pt idx="3688">
                  <c:v>1.2296666666666667</c:v>
                </c:pt>
                <c:pt idx="3689">
                  <c:v>1.23</c:v>
                </c:pt>
                <c:pt idx="3690">
                  <c:v>1.2303333333333333</c:v>
                </c:pt>
                <c:pt idx="3691">
                  <c:v>1.2306666666666666</c:v>
                </c:pt>
                <c:pt idx="3692">
                  <c:v>1.2310000000000001</c:v>
                </c:pt>
                <c:pt idx="3693">
                  <c:v>1.2313333333333334</c:v>
                </c:pt>
                <c:pt idx="3694">
                  <c:v>1.2316666666666667</c:v>
                </c:pt>
                <c:pt idx="3695">
                  <c:v>1.232</c:v>
                </c:pt>
                <c:pt idx="3696">
                  <c:v>1.2323333333333333</c:v>
                </c:pt>
                <c:pt idx="3697">
                  <c:v>1.2326666666666666</c:v>
                </c:pt>
                <c:pt idx="3698">
                  <c:v>1.2330000000000001</c:v>
                </c:pt>
                <c:pt idx="3699">
                  <c:v>1.2333333333333334</c:v>
                </c:pt>
                <c:pt idx="3700">
                  <c:v>1.2336666666666667</c:v>
                </c:pt>
                <c:pt idx="3701">
                  <c:v>1.234</c:v>
                </c:pt>
                <c:pt idx="3702">
                  <c:v>1.2343333333333333</c:v>
                </c:pt>
                <c:pt idx="3703">
                  <c:v>1.2346666666666666</c:v>
                </c:pt>
                <c:pt idx="3704">
                  <c:v>1.2350000000000001</c:v>
                </c:pt>
                <c:pt idx="3705">
                  <c:v>1.2353333333333334</c:v>
                </c:pt>
                <c:pt idx="3706">
                  <c:v>1.2356666666666667</c:v>
                </c:pt>
                <c:pt idx="3707">
                  <c:v>1.236</c:v>
                </c:pt>
                <c:pt idx="3708">
                  <c:v>1.2363333333333333</c:v>
                </c:pt>
                <c:pt idx="3709">
                  <c:v>1.2366666666666666</c:v>
                </c:pt>
                <c:pt idx="3710">
                  <c:v>1.2370000000000001</c:v>
                </c:pt>
                <c:pt idx="3711">
                  <c:v>1.2373333333333334</c:v>
                </c:pt>
                <c:pt idx="3712">
                  <c:v>1.2376666666666667</c:v>
                </c:pt>
                <c:pt idx="3713">
                  <c:v>1.238</c:v>
                </c:pt>
                <c:pt idx="3714">
                  <c:v>1.2383333333333333</c:v>
                </c:pt>
                <c:pt idx="3715">
                  <c:v>1.2386666666666666</c:v>
                </c:pt>
                <c:pt idx="3716">
                  <c:v>1.2390000000000001</c:v>
                </c:pt>
                <c:pt idx="3717">
                  <c:v>1.2393333333333334</c:v>
                </c:pt>
                <c:pt idx="3718">
                  <c:v>1.2396666666666667</c:v>
                </c:pt>
                <c:pt idx="3719">
                  <c:v>1.24</c:v>
                </c:pt>
                <c:pt idx="3720">
                  <c:v>1.2403333333333333</c:v>
                </c:pt>
                <c:pt idx="3721">
                  <c:v>1.2406666666666666</c:v>
                </c:pt>
                <c:pt idx="3722">
                  <c:v>1.2410000000000001</c:v>
                </c:pt>
                <c:pt idx="3723">
                  <c:v>1.2413333333333334</c:v>
                </c:pt>
                <c:pt idx="3724">
                  <c:v>1.2416666666666667</c:v>
                </c:pt>
                <c:pt idx="3725">
                  <c:v>1.242</c:v>
                </c:pt>
                <c:pt idx="3726">
                  <c:v>1.2423333333333333</c:v>
                </c:pt>
                <c:pt idx="3727">
                  <c:v>1.2426666666666666</c:v>
                </c:pt>
                <c:pt idx="3728">
                  <c:v>1.2430000000000001</c:v>
                </c:pt>
                <c:pt idx="3729">
                  <c:v>1.2433333333333334</c:v>
                </c:pt>
                <c:pt idx="3730">
                  <c:v>1.2436666666666667</c:v>
                </c:pt>
                <c:pt idx="3731">
                  <c:v>1.244</c:v>
                </c:pt>
                <c:pt idx="3732">
                  <c:v>1.2443333333333333</c:v>
                </c:pt>
                <c:pt idx="3733">
                  <c:v>1.2446666666666666</c:v>
                </c:pt>
                <c:pt idx="3734">
                  <c:v>1.2450000000000001</c:v>
                </c:pt>
                <c:pt idx="3735">
                  <c:v>1.2453333333333334</c:v>
                </c:pt>
                <c:pt idx="3736">
                  <c:v>1.2456666666666667</c:v>
                </c:pt>
                <c:pt idx="3737">
                  <c:v>1.246</c:v>
                </c:pt>
                <c:pt idx="3738">
                  <c:v>1.2463333333333333</c:v>
                </c:pt>
                <c:pt idx="3739">
                  <c:v>1.2466666666666666</c:v>
                </c:pt>
                <c:pt idx="3740">
                  <c:v>1.2470000000000001</c:v>
                </c:pt>
                <c:pt idx="3741">
                  <c:v>1.2473333333333334</c:v>
                </c:pt>
                <c:pt idx="3742">
                  <c:v>1.2476666666666667</c:v>
                </c:pt>
                <c:pt idx="3743">
                  <c:v>1.248</c:v>
                </c:pt>
                <c:pt idx="3744">
                  <c:v>1.2483333333333333</c:v>
                </c:pt>
                <c:pt idx="3745">
                  <c:v>1.2486666666666666</c:v>
                </c:pt>
                <c:pt idx="3746">
                  <c:v>1.2490000000000001</c:v>
                </c:pt>
                <c:pt idx="3747">
                  <c:v>1.2493333333333334</c:v>
                </c:pt>
                <c:pt idx="3748">
                  <c:v>1.2496666666666667</c:v>
                </c:pt>
                <c:pt idx="3749">
                  <c:v>1.25</c:v>
                </c:pt>
                <c:pt idx="3750">
                  <c:v>1.2503333333333333</c:v>
                </c:pt>
                <c:pt idx="3751">
                  <c:v>1.2506666666666666</c:v>
                </c:pt>
                <c:pt idx="3752">
                  <c:v>1.2509999999999999</c:v>
                </c:pt>
                <c:pt idx="3753">
                  <c:v>1.2513333333333334</c:v>
                </c:pt>
                <c:pt idx="3754">
                  <c:v>1.2516666666666667</c:v>
                </c:pt>
                <c:pt idx="3755">
                  <c:v>1.252</c:v>
                </c:pt>
                <c:pt idx="3756">
                  <c:v>1.2523333333333333</c:v>
                </c:pt>
                <c:pt idx="3757">
                  <c:v>1.2526666666666666</c:v>
                </c:pt>
                <c:pt idx="3758">
                  <c:v>1.2529999999999999</c:v>
                </c:pt>
                <c:pt idx="3759">
                  <c:v>1.2533333333333334</c:v>
                </c:pt>
                <c:pt idx="3760">
                  <c:v>1.2536666666666667</c:v>
                </c:pt>
                <c:pt idx="3761">
                  <c:v>1.254</c:v>
                </c:pt>
                <c:pt idx="3762">
                  <c:v>1.2543333333333333</c:v>
                </c:pt>
                <c:pt idx="3763">
                  <c:v>1.2546666666666666</c:v>
                </c:pt>
                <c:pt idx="3764">
                  <c:v>1.2549999999999999</c:v>
                </c:pt>
                <c:pt idx="3765">
                  <c:v>1.2553333333333334</c:v>
                </c:pt>
                <c:pt idx="3766">
                  <c:v>1.2556666666666667</c:v>
                </c:pt>
                <c:pt idx="3767">
                  <c:v>1.256</c:v>
                </c:pt>
                <c:pt idx="3768">
                  <c:v>1.2563333333333333</c:v>
                </c:pt>
                <c:pt idx="3769">
                  <c:v>1.2566666666666666</c:v>
                </c:pt>
                <c:pt idx="3770">
                  <c:v>1.2569999999999999</c:v>
                </c:pt>
                <c:pt idx="3771">
                  <c:v>1.2573333333333334</c:v>
                </c:pt>
                <c:pt idx="3772">
                  <c:v>1.2576666666666667</c:v>
                </c:pt>
                <c:pt idx="3773">
                  <c:v>1.258</c:v>
                </c:pt>
                <c:pt idx="3774">
                  <c:v>1.2583333333333333</c:v>
                </c:pt>
                <c:pt idx="3775">
                  <c:v>1.2586666666666666</c:v>
                </c:pt>
                <c:pt idx="3776">
                  <c:v>1.2589999999999999</c:v>
                </c:pt>
                <c:pt idx="3777">
                  <c:v>1.2593333333333334</c:v>
                </c:pt>
                <c:pt idx="3778">
                  <c:v>1.2596666666666667</c:v>
                </c:pt>
                <c:pt idx="3779">
                  <c:v>1.26</c:v>
                </c:pt>
                <c:pt idx="3780">
                  <c:v>1.2603333333333333</c:v>
                </c:pt>
                <c:pt idx="3781">
                  <c:v>1.2606666666666666</c:v>
                </c:pt>
                <c:pt idx="3782">
                  <c:v>1.2609999999999999</c:v>
                </c:pt>
                <c:pt idx="3783">
                  <c:v>1.2613333333333334</c:v>
                </c:pt>
                <c:pt idx="3784">
                  <c:v>1.2616666666666667</c:v>
                </c:pt>
                <c:pt idx="3785">
                  <c:v>1.262</c:v>
                </c:pt>
                <c:pt idx="3786">
                  <c:v>1.2623333333333333</c:v>
                </c:pt>
                <c:pt idx="3787">
                  <c:v>1.2626666666666666</c:v>
                </c:pt>
                <c:pt idx="3788">
                  <c:v>1.2629999999999999</c:v>
                </c:pt>
                <c:pt idx="3789">
                  <c:v>1.2633333333333334</c:v>
                </c:pt>
                <c:pt idx="3790">
                  <c:v>1.2636666666666667</c:v>
                </c:pt>
                <c:pt idx="3791">
                  <c:v>1.264</c:v>
                </c:pt>
                <c:pt idx="3792">
                  <c:v>1.2643333333333333</c:v>
                </c:pt>
                <c:pt idx="3793">
                  <c:v>1.2646666666666666</c:v>
                </c:pt>
                <c:pt idx="3794">
                  <c:v>1.2649999999999999</c:v>
                </c:pt>
                <c:pt idx="3795">
                  <c:v>1.2653333333333334</c:v>
                </c:pt>
                <c:pt idx="3796">
                  <c:v>1.2656666666666667</c:v>
                </c:pt>
                <c:pt idx="3797">
                  <c:v>1.266</c:v>
                </c:pt>
                <c:pt idx="3798">
                  <c:v>1.2663333333333333</c:v>
                </c:pt>
                <c:pt idx="3799">
                  <c:v>1.2666666666666666</c:v>
                </c:pt>
                <c:pt idx="3800">
                  <c:v>1.2669999999999999</c:v>
                </c:pt>
                <c:pt idx="3801">
                  <c:v>1.2673333333333334</c:v>
                </c:pt>
                <c:pt idx="3802">
                  <c:v>1.2676666666666667</c:v>
                </c:pt>
                <c:pt idx="3803">
                  <c:v>1.268</c:v>
                </c:pt>
                <c:pt idx="3804">
                  <c:v>1.2683333333333333</c:v>
                </c:pt>
                <c:pt idx="3805">
                  <c:v>1.2686666666666666</c:v>
                </c:pt>
                <c:pt idx="3806">
                  <c:v>1.2689999999999999</c:v>
                </c:pt>
                <c:pt idx="3807">
                  <c:v>1.2693333333333334</c:v>
                </c:pt>
                <c:pt idx="3808">
                  <c:v>1.2696666666666667</c:v>
                </c:pt>
                <c:pt idx="3809">
                  <c:v>1.27</c:v>
                </c:pt>
                <c:pt idx="3810">
                  <c:v>1.2703333333333333</c:v>
                </c:pt>
                <c:pt idx="3811">
                  <c:v>1.2706666666666666</c:v>
                </c:pt>
                <c:pt idx="3812">
                  <c:v>1.2709999999999999</c:v>
                </c:pt>
                <c:pt idx="3813">
                  <c:v>1.2713333333333334</c:v>
                </c:pt>
                <c:pt idx="3814">
                  <c:v>1.2716666666666667</c:v>
                </c:pt>
                <c:pt idx="3815">
                  <c:v>1.272</c:v>
                </c:pt>
                <c:pt idx="3816">
                  <c:v>1.2723333333333333</c:v>
                </c:pt>
                <c:pt idx="3817">
                  <c:v>1.2726666666666666</c:v>
                </c:pt>
                <c:pt idx="3818">
                  <c:v>1.2729999999999999</c:v>
                </c:pt>
                <c:pt idx="3819">
                  <c:v>1.2733333333333334</c:v>
                </c:pt>
                <c:pt idx="3820">
                  <c:v>1.2736666666666667</c:v>
                </c:pt>
                <c:pt idx="3821">
                  <c:v>1.274</c:v>
                </c:pt>
                <c:pt idx="3822">
                  <c:v>1.2743333333333333</c:v>
                </c:pt>
                <c:pt idx="3823">
                  <c:v>1.2746666666666666</c:v>
                </c:pt>
                <c:pt idx="3824">
                  <c:v>1.2749999999999999</c:v>
                </c:pt>
                <c:pt idx="3825">
                  <c:v>1.2753333333333334</c:v>
                </c:pt>
                <c:pt idx="3826">
                  <c:v>1.2756666666666667</c:v>
                </c:pt>
                <c:pt idx="3827">
                  <c:v>1.276</c:v>
                </c:pt>
                <c:pt idx="3828">
                  <c:v>1.2763333333333333</c:v>
                </c:pt>
                <c:pt idx="3829">
                  <c:v>1.2766666666666666</c:v>
                </c:pt>
                <c:pt idx="3830">
                  <c:v>1.2769999999999999</c:v>
                </c:pt>
                <c:pt idx="3831">
                  <c:v>1.2773333333333334</c:v>
                </c:pt>
                <c:pt idx="3832">
                  <c:v>1.2776666666666667</c:v>
                </c:pt>
                <c:pt idx="3833">
                  <c:v>1.278</c:v>
                </c:pt>
                <c:pt idx="3834">
                  <c:v>1.2783333333333333</c:v>
                </c:pt>
                <c:pt idx="3835">
                  <c:v>1.2786666666666666</c:v>
                </c:pt>
                <c:pt idx="3836">
                  <c:v>1.2789999999999999</c:v>
                </c:pt>
                <c:pt idx="3837">
                  <c:v>1.2793333333333334</c:v>
                </c:pt>
                <c:pt idx="3838">
                  <c:v>1.2796666666666667</c:v>
                </c:pt>
                <c:pt idx="3839">
                  <c:v>1.28</c:v>
                </c:pt>
                <c:pt idx="3840">
                  <c:v>1.2803333333333333</c:v>
                </c:pt>
                <c:pt idx="3841">
                  <c:v>1.2806666666666666</c:v>
                </c:pt>
                <c:pt idx="3842">
                  <c:v>1.2809999999999999</c:v>
                </c:pt>
                <c:pt idx="3843">
                  <c:v>1.2813333333333334</c:v>
                </c:pt>
                <c:pt idx="3844">
                  <c:v>1.2816666666666667</c:v>
                </c:pt>
                <c:pt idx="3845">
                  <c:v>1.282</c:v>
                </c:pt>
                <c:pt idx="3846">
                  <c:v>1.2823333333333333</c:v>
                </c:pt>
                <c:pt idx="3847">
                  <c:v>1.2826666666666666</c:v>
                </c:pt>
                <c:pt idx="3848">
                  <c:v>1.2829999999999999</c:v>
                </c:pt>
                <c:pt idx="3849">
                  <c:v>1.2833333333333334</c:v>
                </c:pt>
                <c:pt idx="3850">
                  <c:v>1.2836666666666667</c:v>
                </c:pt>
                <c:pt idx="3851">
                  <c:v>1.284</c:v>
                </c:pt>
                <c:pt idx="3852">
                  <c:v>1.2843333333333333</c:v>
                </c:pt>
                <c:pt idx="3853">
                  <c:v>1.2846666666666666</c:v>
                </c:pt>
                <c:pt idx="3854">
                  <c:v>1.2849999999999999</c:v>
                </c:pt>
                <c:pt idx="3855">
                  <c:v>1.2853333333333334</c:v>
                </c:pt>
                <c:pt idx="3856">
                  <c:v>1.2856666666666667</c:v>
                </c:pt>
                <c:pt idx="3857">
                  <c:v>1.286</c:v>
                </c:pt>
                <c:pt idx="3858">
                  <c:v>1.2863333333333333</c:v>
                </c:pt>
                <c:pt idx="3859">
                  <c:v>1.2866666666666666</c:v>
                </c:pt>
                <c:pt idx="3860">
                  <c:v>1.2869999999999999</c:v>
                </c:pt>
                <c:pt idx="3861">
                  <c:v>1.2873333333333334</c:v>
                </c:pt>
                <c:pt idx="3862">
                  <c:v>1.2876666666666667</c:v>
                </c:pt>
                <c:pt idx="3863">
                  <c:v>1.288</c:v>
                </c:pt>
                <c:pt idx="3864">
                  <c:v>1.2883333333333333</c:v>
                </c:pt>
                <c:pt idx="3865">
                  <c:v>1.2886666666666666</c:v>
                </c:pt>
                <c:pt idx="3866">
                  <c:v>1.2889999999999999</c:v>
                </c:pt>
                <c:pt idx="3867">
                  <c:v>1.2893333333333334</c:v>
                </c:pt>
                <c:pt idx="3868">
                  <c:v>1.2896666666666667</c:v>
                </c:pt>
                <c:pt idx="3869">
                  <c:v>1.29</c:v>
                </c:pt>
                <c:pt idx="3870">
                  <c:v>1.2903333333333333</c:v>
                </c:pt>
                <c:pt idx="3871">
                  <c:v>1.2906666666666666</c:v>
                </c:pt>
                <c:pt idx="3872">
                  <c:v>1.2909999999999999</c:v>
                </c:pt>
                <c:pt idx="3873">
                  <c:v>1.2913333333333334</c:v>
                </c:pt>
                <c:pt idx="3874">
                  <c:v>1.2916666666666667</c:v>
                </c:pt>
                <c:pt idx="3875">
                  <c:v>1.292</c:v>
                </c:pt>
                <c:pt idx="3876">
                  <c:v>1.2923333333333333</c:v>
                </c:pt>
                <c:pt idx="3877">
                  <c:v>1.2926666666666666</c:v>
                </c:pt>
                <c:pt idx="3878">
                  <c:v>1.2929999999999999</c:v>
                </c:pt>
                <c:pt idx="3879">
                  <c:v>1.2933333333333332</c:v>
                </c:pt>
                <c:pt idx="3880">
                  <c:v>1.2936666666666667</c:v>
                </c:pt>
                <c:pt idx="3881">
                  <c:v>1.294</c:v>
                </c:pt>
                <c:pt idx="3882">
                  <c:v>1.2943333333333333</c:v>
                </c:pt>
                <c:pt idx="3883">
                  <c:v>1.2946666666666666</c:v>
                </c:pt>
                <c:pt idx="3884">
                  <c:v>1.2949999999999999</c:v>
                </c:pt>
                <c:pt idx="3885">
                  <c:v>1.2953333333333332</c:v>
                </c:pt>
                <c:pt idx="3886">
                  <c:v>1.2956666666666667</c:v>
                </c:pt>
                <c:pt idx="3887">
                  <c:v>1.296</c:v>
                </c:pt>
                <c:pt idx="3888">
                  <c:v>1.2963333333333333</c:v>
                </c:pt>
                <c:pt idx="3889">
                  <c:v>1.2966666666666666</c:v>
                </c:pt>
                <c:pt idx="3890">
                  <c:v>1.2969999999999999</c:v>
                </c:pt>
                <c:pt idx="3891">
                  <c:v>1.2973333333333332</c:v>
                </c:pt>
                <c:pt idx="3892">
                  <c:v>1.2976666666666667</c:v>
                </c:pt>
                <c:pt idx="3893">
                  <c:v>1.298</c:v>
                </c:pt>
                <c:pt idx="3894">
                  <c:v>1.2983333333333333</c:v>
                </c:pt>
                <c:pt idx="3895">
                  <c:v>1.2986666666666666</c:v>
                </c:pt>
                <c:pt idx="3896">
                  <c:v>1.2989999999999999</c:v>
                </c:pt>
                <c:pt idx="3897">
                  <c:v>1.2993333333333332</c:v>
                </c:pt>
                <c:pt idx="3898">
                  <c:v>1.2996666666666667</c:v>
                </c:pt>
                <c:pt idx="3899">
                  <c:v>1.3</c:v>
                </c:pt>
                <c:pt idx="3900">
                  <c:v>1.3003333333333333</c:v>
                </c:pt>
                <c:pt idx="3901">
                  <c:v>1.3006666666666666</c:v>
                </c:pt>
                <c:pt idx="3902">
                  <c:v>1.3009999999999999</c:v>
                </c:pt>
                <c:pt idx="3903">
                  <c:v>1.3013333333333332</c:v>
                </c:pt>
                <c:pt idx="3904">
                  <c:v>1.3016666666666667</c:v>
                </c:pt>
                <c:pt idx="3905">
                  <c:v>1.302</c:v>
                </c:pt>
                <c:pt idx="3906">
                  <c:v>1.3023333333333333</c:v>
                </c:pt>
                <c:pt idx="3907">
                  <c:v>1.3026666666666666</c:v>
                </c:pt>
                <c:pt idx="3908">
                  <c:v>1.3029999999999999</c:v>
                </c:pt>
                <c:pt idx="3909">
                  <c:v>1.3033333333333332</c:v>
                </c:pt>
                <c:pt idx="3910">
                  <c:v>1.3036666666666668</c:v>
                </c:pt>
                <c:pt idx="3911">
                  <c:v>1.304</c:v>
                </c:pt>
                <c:pt idx="3912">
                  <c:v>1.3043333333333333</c:v>
                </c:pt>
                <c:pt idx="3913">
                  <c:v>1.3046666666666666</c:v>
                </c:pt>
                <c:pt idx="3914">
                  <c:v>1.3049999999999999</c:v>
                </c:pt>
                <c:pt idx="3915">
                  <c:v>1.3053333333333332</c:v>
                </c:pt>
                <c:pt idx="3916">
                  <c:v>1.3056666666666668</c:v>
                </c:pt>
                <c:pt idx="3917">
                  <c:v>1.306</c:v>
                </c:pt>
                <c:pt idx="3918">
                  <c:v>1.3063333333333333</c:v>
                </c:pt>
                <c:pt idx="3919">
                  <c:v>1.3066666666666666</c:v>
                </c:pt>
                <c:pt idx="3920">
                  <c:v>1.3069999999999999</c:v>
                </c:pt>
                <c:pt idx="3921">
                  <c:v>1.3073333333333332</c:v>
                </c:pt>
                <c:pt idx="3922">
                  <c:v>1.3076666666666668</c:v>
                </c:pt>
                <c:pt idx="3923">
                  <c:v>1.3080000000000001</c:v>
                </c:pt>
                <c:pt idx="3924">
                  <c:v>1.3083333333333333</c:v>
                </c:pt>
                <c:pt idx="3925">
                  <c:v>1.3086666666666666</c:v>
                </c:pt>
                <c:pt idx="3926">
                  <c:v>1.3089999999999999</c:v>
                </c:pt>
                <c:pt idx="3927">
                  <c:v>1.3093333333333332</c:v>
                </c:pt>
                <c:pt idx="3928">
                  <c:v>1.3096666666666668</c:v>
                </c:pt>
                <c:pt idx="3929">
                  <c:v>1.31</c:v>
                </c:pt>
                <c:pt idx="3930">
                  <c:v>1.3103333333333333</c:v>
                </c:pt>
                <c:pt idx="3931">
                  <c:v>1.3106666666666666</c:v>
                </c:pt>
                <c:pt idx="3932">
                  <c:v>1.3109999999999999</c:v>
                </c:pt>
                <c:pt idx="3933">
                  <c:v>1.3113333333333332</c:v>
                </c:pt>
                <c:pt idx="3934">
                  <c:v>1.3116666666666668</c:v>
                </c:pt>
                <c:pt idx="3935">
                  <c:v>1.3120000000000001</c:v>
                </c:pt>
                <c:pt idx="3936">
                  <c:v>1.3123333333333334</c:v>
                </c:pt>
                <c:pt idx="3937">
                  <c:v>1.3126666666666666</c:v>
                </c:pt>
                <c:pt idx="3938">
                  <c:v>1.3129999999999999</c:v>
                </c:pt>
                <c:pt idx="3939">
                  <c:v>1.3133333333333332</c:v>
                </c:pt>
                <c:pt idx="3940">
                  <c:v>1.3136666666666668</c:v>
                </c:pt>
                <c:pt idx="3941">
                  <c:v>1.3140000000000001</c:v>
                </c:pt>
                <c:pt idx="3942">
                  <c:v>1.3143333333333334</c:v>
                </c:pt>
                <c:pt idx="3943">
                  <c:v>1.3146666666666667</c:v>
                </c:pt>
                <c:pt idx="3944">
                  <c:v>1.3149999999999999</c:v>
                </c:pt>
                <c:pt idx="3945">
                  <c:v>1.3153333333333332</c:v>
                </c:pt>
                <c:pt idx="3946">
                  <c:v>1.3156666666666668</c:v>
                </c:pt>
                <c:pt idx="3947">
                  <c:v>1.3160000000000001</c:v>
                </c:pt>
                <c:pt idx="3948">
                  <c:v>1.3163333333333334</c:v>
                </c:pt>
                <c:pt idx="3949">
                  <c:v>1.3166666666666667</c:v>
                </c:pt>
                <c:pt idx="3950">
                  <c:v>1.3169999999999999</c:v>
                </c:pt>
                <c:pt idx="3951">
                  <c:v>1.3173333333333332</c:v>
                </c:pt>
                <c:pt idx="3952">
                  <c:v>1.3176666666666668</c:v>
                </c:pt>
                <c:pt idx="3953">
                  <c:v>1.3180000000000001</c:v>
                </c:pt>
                <c:pt idx="3954">
                  <c:v>1.3183333333333334</c:v>
                </c:pt>
                <c:pt idx="3955">
                  <c:v>1.3186666666666667</c:v>
                </c:pt>
                <c:pt idx="3956">
                  <c:v>1.319</c:v>
                </c:pt>
                <c:pt idx="3957">
                  <c:v>1.3193333333333332</c:v>
                </c:pt>
                <c:pt idx="3958">
                  <c:v>1.3196666666666668</c:v>
                </c:pt>
                <c:pt idx="3959">
                  <c:v>1.32</c:v>
                </c:pt>
                <c:pt idx="3960">
                  <c:v>1.3203333333333334</c:v>
                </c:pt>
                <c:pt idx="3961">
                  <c:v>1.3206666666666667</c:v>
                </c:pt>
                <c:pt idx="3962">
                  <c:v>1.321</c:v>
                </c:pt>
                <c:pt idx="3963">
                  <c:v>1.3213333333333332</c:v>
                </c:pt>
                <c:pt idx="3964">
                  <c:v>1.3216666666666668</c:v>
                </c:pt>
                <c:pt idx="3965">
                  <c:v>1.3220000000000001</c:v>
                </c:pt>
                <c:pt idx="3966">
                  <c:v>1.3223333333333334</c:v>
                </c:pt>
                <c:pt idx="3967">
                  <c:v>1.3226666666666667</c:v>
                </c:pt>
                <c:pt idx="3968">
                  <c:v>1.323</c:v>
                </c:pt>
                <c:pt idx="3969">
                  <c:v>1.3233333333333333</c:v>
                </c:pt>
                <c:pt idx="3970">
                  <c:v>1.3236666666666668</c:v>
                </c:pt>
                <c:pt idx="3971">
                  <c:v>1.3240000000000001</c:v>
                </c:pt>
                <c:pt idx="3972">
                  <c:v>1.3243333333333334</c:v>
                </c:pt>
                <c:pt idx="3973">
                  <c:v>1.3246666666666667</c:v>
                </c:pt>
                <c:pt idx="3974">
                  <c:v>1.325</c:v>
                </c:pt>
                <c:pt idx="3975">
                  <c:v>1.3253333333333333</c:v>
                </c:pt>
                <c:pt idx="3976">
                  <c:v>1.3256666666666668</c:v>
                </c:pt>
                <c:pt idx="3977">
                  <c:v>1.3260000000000001</c:v>
                </c:pt>
                <c:pt idx="3978">
                  <c:v>1.3263333333333334</c:v>
                </c:pt>
                <c:pt idx="3979">
                  <c:v>1.3266666666666667</c:v>
                </c:pt>
                <c:pt idx="3980">
                  <c:v>1.327</c:v>
                </c:pt>
                <c:pt idx="3981">
                  <c:v>1.3273333333333333</c:v>
                </c:pt>
                <c:pt idx="3982">
                  <c:v>1.3276666666666668</c:v>
                </c:pt>
                <c:pt idx="3983">
                  <c:v>1.3280000000000001</c:v>
                </c:pt>
                <c:pt idx="3984">
                  <c:v>1.3283333333333334</c:v>
                </c:pt>
                <c:pt idx="3985">
                  <c:v>1.3286666666666667</c:v>
                </c:pt>
                <c:pt idx="3986">
                  <c:v>1.329</c:v>
                </c:pt>
                <c:pt idx="3987">
                  <c:v>1.3293333333333333</c:v>
                </c:pt>
                <c:pt idx="3988">
                  <c:v>1.3296666666666668</c:v>
                </c:pt>
                <c:pt idx="3989">
                  <c:v>1.33</c:v>
                </c:pt>
                <c:pt idx="3990">
                  <c:v>1.3303333333333334</c:v>
                </c:pt>
                <c:pt idx="3991">
                  <c:v>1.3306666666666667</c:v>
                </c:pt>
                <c:pt idx="3992">
                  <c:v>1.331</c:v>
                </c:pt>
                <c:pt idx="3993">
                  <c:v>1.3313333333333333</c:v>
                </c:pt>
                <c:pt idx="3994">
                  <c:v>1.3316666666666668</c:v>
                </c:pt>
                <c:pt idx="3995">
                  <c:v>1.3320000000000001</c:v>
                </c:pt>
                <c:pt idx="3996">
                  <c:v>1.3323333333333334</c:v>
                </c:pt>
                <c:pt idx="3997">
                  <c:v>1.3326666666666667</c:v>
                </c:pt>
                <c:pt idx="3998">
                  <c:v>1.333</c:v>
                </c:pt>
                <c:pt idx="3999">
                  <c:v>1.3333333333333333</c:v>
                </c:pt>
                <c:pt idx="4000">
                  <c:v>1.3336666666666666</c:v>
                </c:pt>
                <c:pt idx="4001">
                  <c:v>1.3340000000000001</c:v>
                </c:pt>
                <c:pt idx="4002">
                  <c:v>1.3343333333333334</c:v>
                </c:pt>
                <c:pt idx="4003">
                  <c:v>1.3346666666666667</c:v>
                </c:pt>
                <c:pt idx="4004">
                  <c:v>1.335</c:v>
                </c:pt>
                <c:pt idx="4005">
                  <c:v>1.3353333333333333</c:v>
                </c:pt>
                <c:pt idx="4006">
                  <c:v>1.3356666666666666</c:v>
                </c:pt>
                <c:pt idx="4007">
                  <c:v>1.3360000000000001</c:v>
                </c:pt>
                <c:pt idx="4008">
                  <c:v>1.3363333333333334</c:v>
                </c:pt>
                <c:pt idx="4009">
                  <c:v>1.3366666666666667</c:v>
                </c:pt>
                <c:pt idx="4010">
                  <c:v>1.337</c:v>
                </c:pt>
                <c:pt idx="4011">
                  <c:v>1.3373333333333333</c:v>
                </c:pt>
                <c:pt idx="4012">
                  <c:v>1.3376666666666666</c:v>
                </c:pt>
                <c:pt idx="4013">
                  <c:v>1.3380000000000001</c:v>
                </c:pt>
                <c:pt idx="4014">
                  <c:v>1.3383333333333334</c:v>
                </c:pt>
                <c:pt idx="4015">
                  <c:v>1.3386666666666667</c:v>
                </c:pt>
                <c:pt idx="4016">
                  <c:v>1.339</c:v>
                </c:pt>
                <c:pt idx="4017">
                  <c:v>1.3393333333333333</c:v>
                </c:pt>
                <c:pt idx="4018">
                  <c:v>1.3396666666666666</c:v>
                </c:pt>
                <c:pt idx="4019">
                  <c:v>1.34</c:v>
                </c:pt>
                <c:pt idx="4020">
                  <c:v>1.3403333333333334</c:v>
                </c:pt>
                <c:pt idx="4021">
                  <c:v>1.3406666666666667</c:v>
                </c:pt>
                <c:pt idx="4022">
                  <c:v>1.341</c:v>
                </c:pt>
                <c:pt idx="4023">
                  <c:v>1.3413333333333333</c:v>
                </c:pt>
                <c:pt idx="4024">
                  <c:v>1.3416666666666666</c:v>
                </c:pt>
                <c:pt idx="4025">
                  <c:v>1.3420000000000001</c:v>
                </c:pt>
                <c:pt idx="4026">
                  <c:v>1.3423333333333334</c:v>
                </c:pt>
                <c:pt idx="4027">
                  <c:v>1.3426666666666667</c:v>
                </c:pt>
                <c:pt idx="4028">
                  <c:v>1.343</c:v>
                </c:pt>
                <c:pt idx="4029">
                  <c:v>1.3433333333333333</c:v>
                </c:pt>
                <c:pt idx="4030">
                  <c:v>1.3436666666666666</c:v>
                </c:pt>
                <c:pt idx="4031">
                  <c:v>1.3440000000000001</c:v>
                </c:pt>
                <c:pt idx="4032">
                  <c:v>1.3443333333333334</c:v>
                </c:pt>
                <c:pt idx="4033">
                  <c:v>1.3446666666666667</c:v>
                </c:pt>
                <c:pt idx="4034">
                  <c:v>1.345</c:v>
                </c:pt>
                <c:pt idx="4035">
                  <c:v>1.3453333333333333</c:v>
                </c:pt>
                <c:pt idx="4036">
                  <c:v>1.3456666666666666</c:v>
                </c:pt>
                <c:pt idx="4037">
                  <c:v>1.3460000000000001</c:v>
                </c:pt>
                <c:pt idx="4038">
                  <c:v>1.3463333333333334</c:v>
                </c:pt>
                <c:pt idx="4039">
                  <c:v>1.3466666666666667</c:v>
                </c:pt>
                <c:pt idx="4040">
                  <c:v>1.347</c:v>
                </c:pt>
                <c:pt idx="4041">
                  <c:v>1.3473333333333333</c:v>
                </c:pt>
                <c:pt idx="4042">
                  <c:v>1.3476666666666666</c:v>
                </c:pt>
                <c:pt idx="4043">
                  <c:v>1.3480000000000001</c:v>
                </c:pt>
                <c:pt idx="4044">
                  <c:v>1.3483333333333334</c:v>
                </c:pt>
                <c:pt idx="4045">
                  <c:v>1.3486666666666667</c:v>
                </c:pt>
                <c:pt idx="4046">
                  <c:v>1.349</c:v>
                </c:pt>
                <c:pt idx="4047">
                  <c:v>1.3493333333333333</c:v>
                </c:pt>
                <c:pt idx="4048">
                  <c:v>1.3496666666666666</c:v>
                </c:pt>
                <c:pt idx="4049">
                  <c:v>1.35</c:v>
                </c:pt>
                <c:pt idx="4050">
                  <c:v>1.3503333333333334</c:v>
                </c:pt>
                <c:pt idx="4051">
                  <c:v>1.3506666666666667</c:v>
                </c:pt>
                <c:pt idx="4052">
                  <c:v>1.351</c:v>
                </c:pt>
                <c:pt idx="4053">
                  <c:v>1.3513333333333333</c:v>
                </c:pt>
                <c:pt idx="4054">
                  <c:v>1.3516666666666666</c:v>
                </c:pt>
                <c:pt idx="4055">
                  <c:v>1.3520000000000001</c:v>
                </c:pt>
                <c:pt idx="4056">
                  <c:v>1.3523333333333334</c:v>
                </c:pt>
                <c:pt idx="4057">
                  <c:v>1.3526666666666667</c:v>
                </c:pt>
                <c:pt idx="4058">
                  <c:v>1.353</c:v>
                </c:pt>
                <c:pt idx="4059">
                  <c:v>1.3533333333333333</c:v>
                </c:pt>
                <c:pt idx="4060">
                  <c:v>1.3536666666666666</c:v>
                </c:pt>
                <c:pt idx="4061">
                  <c:v>1.3540000000000001</c:v>
                </c:pt>
                <c:pt idx="4062">
                  <c:v>1.3543333333333334</c:v>
                </c:pt>
                <c:pt idx="4063">
                  <c:v>1.3546666666666667</c:v>
                </c:pt>
                <c:pt idx="4064">
                  <c:v>1.355</c:v>
                </c:pt>
                <c:pt idx="4065">
                  <c:v>1.3553333333333333</c:v>
                </c:pt>
                <c:pt idx="4066">
                  <c:v>1.3556666666666666</c:v>
                </c:pt>
                <c:pt idx="4067">
                  <c:v>1.3560000000000001</c:v>
                </c:pt>
                <c:pt idx="4068">
                  <c:v>1.3563333333333334</c:v>
                </c:pt>
                <c:pt idx="4069">
                  <c:v>1.3566666666666667</c:v>
                </c:pt>
                <c:pt idx="4070">
                  <c:v>1.357</c:v>
                </c:pt>
                <c:pt idx="4071">
                  <c:v>1.3573333333333333</c:v>
                </c:pt>
                <c:pt idx="4072">
                  <c:v>1.3576666666666666</c:v>
                </c:pt>
                <c:pt idx="4073">
                  <c:v>1.3580000000000001</c:v>
                </c:pt>
                <c:pt idx="4074">
                  <c:v>1.3583333333333334</c:v>
                </c:pt>
                <c:pt idx="4075">
                  <c:v>1.3586666666666667</c:v>
                </c:pt>
                <c:pt idx="4076">
                  <c:v>1.359</c:v>
                </c:pt>
                <c:pt idx="4077">
                  <c:v>1.3593333333333333</c:v>
                </c:pt>
                <c:pt idx="4078">
                  <c:v>1.3596666666666666</c:v>
                </c:pt>
                <c:pt idx="4079">
                  <c:v>1.36</c:v>
                </c:pt>
                <c:pt idx="4080">
                  <c:v>1.3603333333333334</c:v>
                </c:pt>
                <c:pt idx="4081">
                  <c:v>1.3606666666666667</c:v>
                </c:pt>
                <c:pt idx="4082">
                  <c:v>1.361</c:v>
                </c:pt>
                <c:pt idx="4083">
                  <c:v>1.3613333333333333</c:v>
                </c:pt>
              </c:numCache>
            </c:numRef>
          </c:xVal>
          <c:yVal>
            <c:numRef>
              <c:f>Sheet1!$D$14:$D$4097</c:f>
              <c:numCache>
                <c:formatCode>General</c:formatCode>
                <c:ptCount val="4084"/>
                <c:pt idx="0">
                  <c:v>7.9973018160082319</c:v>
                </c:pt>
                <c:pt idx="1">
                  <c:v>7.9972418240403043</c:v>
                </c:pt>
                <c:pt idx="2">
                  <c:v>7.997186217395865</c:v>
                </c:pt>
                <c:pt idx="3">
                  <c:v>7.9971342149272013</c:v>
                </c:pt>
                <c:pt idx="4">
                  <c:v>7.997085526697278</c:v>
                </c:pt>
                <c:pt idx="5">
                  <c:v>7.9970402274043177</c:v>
                </c:pt>
                <c:pt idx="6">
                  <c:v>7.9969980385463</c:v>
                </c:pt>
                <c:pt idx="7">
                  <c:v>7.9969587776457187</c:v>
                </c:pt>
                <c:pt idx="8">
                  <c:v>7.9969228303193995</c:v>
                </c:pt>
                <c:pt idx="9">
                  <c:v>7.9968905019046073</c:v>
                </c:pt>
                <c:pt idx="10">
                  <c:v>7.9968616299372304</c:v>
                </c:pt>
                <c:pt idx="11">
                  <c:v>7.9968358840774085</c:v>
                </c:pt>
                <c:pt idx="12">
                  <c:v>7.9968129005465736</c:v>
                </c:pt>
                <c:pt idx="13">
                  <c:v>7.9967923645689485</c:v>
                </c:pt>
                <c:pt idx="14">
                  <c:v>7.9967741660594314</c:v>
                </c:pt>
                <c:pt idx="15">
                  <c:v>7.9967582598783586</c:v>
                </c:pt>
                <c:pt idx="16">
                  <c:v>7.9967444957515941</c:v>
                </c:pt>
                <c:pt idx="17">
                  <c:v>7.9967327636611696</c:v>
                </c:pt>
                <c:pt idx="18">
                  <c:v>7.996723101039767</c:v>
                </c:pt>
                <c:pt idx="19">
                  <c:v>7.9967154665326392</c:v>
                </c:pt>
                <c:pt idx="20">
                  <c:v>7.9967095363117755</c:v>
                </c:pt>
                <c:pt idx="21">
                  <c:v>7.996704894147082</c:v>
                </c:pt>
                <c:pt idx="22">
                  <c:v>7.9967012849478945</c:v>
                </c:pt>
                <c:pt idx="23">
                  <c:v>7.9966985346349571</c:v>
                </c:pt>
                <c:pt idx="24">
                  <c:v>7.9966964476576754</c:v>
                </c:pt>
                <c:pt idx="25">
                  <c:v>7.9966949172895703</c:v>
                </c:pt>
                <c:pt idx="26">
                  <c:v>7.9966939298254651</c:v>
                </c:pt>
                <c:pt idx="27">
                  <c:v>7.996693425540176</c:v>
                </c:pt>
                <c:pt idx="28">
                  <c:v>7.9966932695421553</c:v>
                </c:pt>
                <c:pt idx="29">
                  <c:v>7.996693287601909</c:v>
                </c:pt>
                <c:pt idx="30">
                  <c:v>7.9966932786969434</c:v>
                </c:pt>
                <c:pt idx="31">
                  <c:v>7.9966930384098278</c:v>
                </c:pt>
                <c:pt idx="32">
                  <c:v>7.9966923898614937</c:v>
                </c:pt>
                <c:pt idx="33">
                  <c:v>7.9966912699427457</c:v>
                </c:pt>
                <c:pt idx="34">
                  <c:v>7.9966897956902097</c:v>
                </c:pt>
                <c:pt idx="35">
                  <c:v>7.9966880841866672</c:v>
                </c:pt>
                <c:pt idx="36">
                  <c:v>7.9966859924531448</c:v>
                </c:pt>
                <c:pt idx="37">
                  <c:v>7.9966831997789827</c:v>
                </c:pt>
                <c:pt idx="38">
                  <c:v>7.996679502082233</c:v>
                </c:pt>
                <c:pt idx="39">
                  <c:v>7.9966748323536496</c:v>
                </c:pt>
                <c:pt idx="40">
                  <c:v>7.9966691141509667</c:v>
                </c:pt>
                <c:pt idx="41">
                  <c:v>7.9966623895909672</c:v>
                </c:pt>
                <c:pt idx="42">
                  <c:v>7.9966549797498567</c:v>
                </c:pt>
                <c:pt idx="43">
                  <c:v>7.996647290499534</c:v>
                </c:pt>
                <c:pt idx="44">
                  <c:v>7.9966396585504551</c:v>
                </c:pt>
                <c:pt idx="45">
                  <c:v>7.9966323997109239</c:v>
                </c:pt>
                <c:pt idx="46">
                  <c:v>7.9966255984701435</c:v>
                </c:pt>
                <c:pt idx="47">
                  <c:v>7.9966189550082012</c:v>
                </c:pt>
                <c:pt idx="48">
                  <c:v>7.9966121308202629</c:v>
                </c:pt>
                <c:pt idx="49">
                  <c:v>7.9966048843825943</c:v>
                </c:pt>
                <c:pt idx="50">
                  <c:v>7.9965969121546951</c:v>
                </c:pt>
                <c:pt idx="51">
                  <c:v>7.9965882340532364</c:v>
                </c:pt>
                <c:pt idx="52">
                  <c:v>7.9965794691755443</c:v>
                </c:pt>
                <c:pt idx="53">
                  <c:v>7.9965711833456004</c:v>
                </c:pt>
                <c:pt idx="54">
                  <c:v>7.9965635263912711</c:v>
                </c:pt>
                <c:pt idx="55">
                  <c:v>7.9965565885290735</c:v>
                </c:pt>
                <c:pt idx="56">
                  <c:v>7.9965501961025662</c:v>
                </c:pt>
                <c:pt idx="57">
                  <c:v>7.9965436397483343</c:v>
                </c:pt>
                <c:pt idx="58">
                  <c:v>7.9965363892768311</c:v>
                </c:pt>
                <c:pt idx="59">
                  <c:v>7.9965283492843957</c:v>
                </c:pt>
                <c:pt idx="60">
                  <c:v>7.9965191483161702</c:v>
                </c:pt>
                <c:pt idx="61">
                  <c:v>7.9965084141048255</c:v>
                </c:pt>
                <c:pt idx="62">
                  <c:v>7.9964964912001024</c:v>
                </c:pt>
                <c:pt idx="63">
                  <c:v>7.9964835392264337</c:v>
                </c:pt>
                <c:pt idx="64">
                  <c:v>7.9964687715644702</c:v>
                </c:pt>
                <c:pt idx="65">
                  <c:v>7.9964516505443379</c:v>
                </c:pt>
                <c:pt idx="66">
                  <c:v>7.9964324268137688</c:v>
                </c:pt>
                <c:pt idx="67">
                  <c:v>7.996410823844335</c:v>
                </c:pt>
                <c:pt idx="68">
                  <c:v>7.9963857446264974</c:v>
                </c:pt>
                <c:pt idx="69">
                  <c:v>7.9963565592383432</c:v>
                </c:pt>
                <c:pt idx="70">
                  <c:v>7.9963235179274639</c:v>
                </c:pt>
                <c:pt idx="71">
                  <c:v>7.9962870028633599</c:v>
                </c:pt>
                <c:pt idx="72">
                  <c:v>7.9962470900645526</c:v>
                </c:pt>
                <c:pt idx="73">
                  <c:v>7.996203795847574</c:v>
                </c:pt>
                <c:pt idx="74">
                  <c:v>7.9961573758024365</c:v>
                </c:pt>
                <c:pt idx="75">
                  <c:v>7.9961078595108921</c:v>
                </c:pt>
                <c:pt idx="76">
                  <c:v>7.9960542895823865</c:v>
                </c:pt>
                <c:pt idx="77">
                  <c:v>7.995995142722081</c:v>
                </c:pt>
                <c:pt idx="78">
                  <c:v>7.9959291955329768</c:v>
                </c:pt>
                <c:pt idx="79">
                  <c:v>7.9958553179656651</c:v>
                </c:pt>
                <c:pt idx="80">
                  <c:v>7.9957726017465935</c:v>
                </c:pt>
                <c:pt idx="81">
                  <c:v>7.9956814540242886</c:v>
                </c:pt>
                <c:pt idx="82">
                  <c:v>7.9955832365969659</c:v>
                </c:pt>
                <c:pt idx="83">
                  <c:v>7.9954788137584769</c:v>
                </c:pt>
                <c:pt idx="84">
                  <c:v>7.9953686348004398</c:v>
                </c:pt>
                <c:pt idx="85">
                  <c:v>7.9952529312462</c:v>
                </c:pt>
                <c:pt idx="86">
                  <c:v>7.995130532866189</c:v>
                </c:pt>
                <c:pt idx="87">
                  <c:v>7.9949993384540425</c:v>
                </c:pt>
                <c:pt idx="88">
                  <c:v>7.9948585675994721</c:v>
                </c:pt>
                <c:pt idx="89">
                  <c:v>7.9947084730280622</c:v>
                </c:pt>
                <c:pt idx="90">
                  <c:v>7.9945485334502155</c:v>
                </c:pt>
                <c:pt idx="91">
                  <c:v>7.9943784362750883</c:v>
                </c:pt>
                <c:pt idx="92">
                  <c:v>7.9941995409170215</c:v>
                </c:pt>
                <c:pt idx="93">
                  <c:v>7.9940134776349696</c:v>
                </c:pt>
                <c:pt idx="94">
                  <c:v>7.9938209672002234</c:v>
                </c:pt>
                <c:pt idx="95">
                  <c:v>7.9936223237228115</c:v>
                </c:pt>
                <c:pt idx="96">
                  <c:v>7.9934167830026466</c:v>
                </c:pt>
                <c:pt idx="97">
                  <c:v>7.9932020013169875</c:v>
                </c:pt>
                <c:pt idx="98">
                  <c:v>7.9929761146190392</c:v>
                </c:pt>
                <c:pt idx="99">
                  <c:v>7.9927389108607967</c:v>
                </c:pt>
                <c:pt idx="100">
                  <c:v>7.9924904581287617</c:v>
                </c:pt>
                <c:pt idx="101">
                  <c:v>7.9922309687561812</c:v>
                </c:pt>
                <c:pt idx="102">
                  <c:v>7.9919621374827283</c:v>
                </c:pt>
                <c:pt idx="103">
                  <c:v>7.9916864291467222</c:v>
                </c:pt>
                <c:pt idx="104">
                  <c:v>7.9914048704389895</c:v>
                </c:pt>
                <c:pt idx="105">
                  <c:v>7.9911167659097417</c:v>
                </c:pt>
                <c:pt idx="106">
                  <c:v>7.9908214892492335</c:v>
                </c:pt>
                <c:pt idx="107">
                  <c:v>7.9905191368464754</c:v>
                </c:pt>
                <c:pt idx="108">
                  <c:v>7.9902090549953915</c:v>
                </c:pt>
                <c:pt idx="109">
                  <c:v>7.9898896929571519</c:v>
                </c:pt>
                <c:pt idx="110">
                  <c:v>7.9895608213842628</c:v>
                </c:pt>
                <c:pt idx="111">
                  <c:v>7.9892240467347122</c:v>
                </c:pt>
                <c:pt idx="112">
                  <c:v>7.9888808865906435</c:v>
                </c:pt>
                <c:pt idx="113">
                  <c:v>7.9885319375372355</c:v>
                </c:pt>
                <c:pt idx="114">
                  <c:v>7.9881773854879317</c:v>
                </c:pt>
                <c:pt idx="115">
                  <c:v>7.9878173195012989</c:v>
                </c:pt>
                <c:pt idx="116">
                  <c:v>7.9874517101213307</c:v>
                </c:pt>
                <c:pt idx="117">
                  <c:v>7.98707952062166</c:v>
                </c:pt>
                <c:pt idx="118">
                  <c:v>7.9866984459359935</c:v>
                </c:pt>
                <c:pt idx="119">
                  <c:v>7.9863072091675864</c:v>
                </c:pt>
                <c:pt idx="120">
                  <c:v>7.9859069527505593</c:v>
                </c:pt>
                <c:pt idx="121">
                  <c:v>7.9854994307320117</c:v>
                </c:pt>
                <c:pt idx="122">
                  <c:v>7.9850858588452986</c:v>
                </c:pt>
                <c:pt idx="123">
                  <c:v>7.9846675957792961</c:v>
                </c:pt>
                <c:pt idx="124">
                  <c:v>7.984246060494117</c:v>
                </c:pt>
                <c:pt idx="125">
                  <c:v>7.9838217961721698</c:v>
                </c:pt>
                <c:pt idx="126">
                  <c:v>7.9833936503183391</c:v>
                </c:pt>
                <c:pt idx="127">
                  <c:v>7.9829592599189052</c:v>
                </c:pt>
                <c:pt idx="128">
                  <c:v>7.9825171992711201</c:v>
                </c:pt>
                <c:pt idx="129">
                  <c:v>7.9820673578816246</c:v>
                </c:pt>
                <c:pt idx="130">
                  <c:v>7.9816094035531426</c:v>
                </c:pt>
                <c:pt idx="131">
                  <c:v>7.9811436476061539</c:v>
                </c:pt>
                <c:pt idx="132">
                  <c:v>7.9806721085823034</c:v>
                </c:pt>
                <c:pt idx="133">
                  <c:v>7.9801967732682551</c:v>
                </c:pt>
                <c:pt idx="134">
                  <c:v>7.9797192237572867</c:v>
                </c:pt>
                <c:pt idx="135">
                  <c:v>7.979241014937057</c:v>
                </c:pt>
                <c:pt idx="136">
                  <c:v>7.9787614314327904</c:v>
                </c:pt>
                <c:pt idx="137">
                  <c:v>7.9782779695683441</c:v>
                </c:pt>
                <c:pt idx="138">
                  <c:v>7.9777901741016617</c:v>
                </c:pt>
                <c:pt idx="139">
                  <c:v>7.9772990348207573</c:v>
                </c:pt>
                <c:pt idx="140">
                  <c:v>7.9768042215687807</c:v>
                </c:pt>
                <c:pt idx="141">
                  <c:v>7.97630550118489</c:v>
                </c:pt>
                <c:pt idx="142">
                  <c:v>7.9758046455314799</c:v>
                </c:pt>
                <c:pt idx="143">
                  <c:v>7.9753045973041541</c:v>
                </c:pt>
                <c:pt idx="144">
                  <c:v>7.974807859204371</c:v>
                </c:pt>
                <c:pt idx="145">
                  <c:v>7.9743149307262859</c:v>
                </c:pt>
                <c:pt idx="146">
                  <c:v>7.9738242569567825</c:v>
                </c:pt>
                <c:pt idx="147">
                  <c:v>7.9733335788995126</c:v>
                </c:pt>
                <c:pt idx="148">
                  <c:v>7.9728401962007984</c:v>
                </c:pt>
                <c:pt idx="149">
                  <c:v>7.9723417520914239</c:v>
                </c:pt>
                <c:pt idx="150">
                  <c:v>7.9718376737514278</c:v>
                </c:pt>
                <c:pt idx="151">
                  <c:v>7.9713282579767863</c:v>
                </c:pt>
                <c:pt idx="152">
                  <c:v>7.9708145649059832</c:v>
                </c:pt>
                <c:pt idx="153">
                  <c:v>7.9702995546156643</c:v>
                </c:pt>
                <c:pt idx="154">
                  <c:v>7.9697848881763136</c:v>
                </c:pt>
                <c:pt idx="155">
                  <c:v>7.969268680094407</c:v>
                </c:pt>
                <c:pt idx="156">
                  <c:v>7.9687495120917875</c:v>
                </c:pt>
                <c:pt idx="157">
                  <c:v>7.9682272478191631</c:v>
                </c:pt>
                <c:pt idx="158">
                  <c:v>7.9676996625484753</c:v>
                </c:pt>
                <c:pt idx="159">
                  <c:v>7.9671644105284853</c:v>
                </c:pt>
                <c:pt idx="160">
                  <c:v>7.9666218629743231</c:v>
                </c:pt>
                <c:pt idx="161">
                  <c:v>7.9660732763941695</c:v>
                </c:pt>
                <c:pt idx="162">
                  <c:v>7.9655203582381899</c:v>
                </c:pt>
                <c:pt idx="163">
                  <c:v>7.9649652466325165</c:v>
                </c:pt>
                <c:pt idx="164">
                  <c:v>7.964408120980079</c:v>
                </c:pt>
                <c:pt idx="165">
                  <c:v>7.9638484043707516</c:v>
                </c:pt>
                <c:pt idx="166">
                  <c:v>7.9632866315234176</c:v>
                </c:pt>
                <c:pt idx="167">
                  <c:v>7.9627212253715545</c:v>
                </c:pt>
                <c:pt idx="168">
                  <c:v>7.9621482460153326</c:v>
                </c:pt>
                <c:pt idx="169">
                  <c:v>7.9615658627940959</c:v>
                </c:pt>
                <c:pt idx="170">
                  <c:v>7.9609744702893028</c:v>
                </c:pt>
                <c:pt idx="171">
                  <c:v>7.9603748359488877</c:v>
                </c:pt>
                <c:pt idx="172">
                  <c:v>7.9597688405730196</c:v>
                </c:pt>
                <c:pt idx="173">
                  <c:v>7.9591582030949324</c:v>
                </c:pt>
                <c:pt idx="174">
                  <c:v>7.9585430513976689</c:v>
                </c:pt>
                <c:pt idx="175">
                  <c:v>7.9579237150398017</c:v>
                </c:pt>
                <c:pt idx="176">
                  <c:v>7.9572995807997762</c:v>
                </c:pt>
                <c:pt idx="177">
                  <c:v>7.9566662408800504</c:v>
                </c:pt>
                <c:pt idx="178">
                  <c:v>7.9560189981014338</c:v>
                </c:pt>
                <c:pt idx="179">
                  <c:v>7.9553574593525243</c:v>
                </c:pt>
                <c:pt idx="180">
                  <c:v>7.9546832837701311</c:v>
                </c:pt>
                <c:pt idx="181">
                  <c:v>7.9539968071086404</c:v>
                </c:pt>
                <c:pt idx="182">
                  <c:v>7.9532985663614673</c:v>
                </c:pt>
                <c:pt idx="183">
                  <c:v>7.9525916174899871</c:v>
                </c:pt>
                <c:pt idx="184">
                  <c:v>7.9518797443414542</c:v>
                </c:pt>
                <c:pt idx="185">
                  <c:v>7.9511635882785336</c:v>
                </c:pt>
                <c:pt idx="186">
                  <c:v>7.9504406283140288</c:v>
                </c:pt>
                <c:pt idx="187">
                  <c:v>7.9497092899173305</c:v>
                </c:pt>
                <c:pt idx="188">
                  <c:v>7.9489702907392035</c:v>
                </c:pt>
                <c:pt idx="189">
                  <c:v>7.948223913150029</c:v>
                </c:pt>
                <c:pt idx="190">
                  <c:v>7.9474696773315996</c:v>
                </c:pt>
                <c:pt idx="191">
                  <c:v>7.9467089512652507</c:v>
                </c:pt>
                <c:pt idx="192">
                  <c:v>7.9459452952331944</c:v>
                </c:pt>
                <c:pt idx="193">
                  <c:v>7.9451827681268998</c:v>
                </c:pt>
                <c:pt idx="194">
                  <c:v>7.9444248231744776</c:v>
                </c:pt>
                <c:pt idx="195">
                  <c:v>7.9436730478086206</c:v>
                </c:pt>
                <c:pt idx="196">
                  <c:v>7.9429263830258936</c:v>
                </c:pt>
                <c:pt idx="197">
                  <c:v>7.9421827460984549</c:v>
                </c:pt>
                <c:pt idx="198">
                  <c:v>7.941440878361492</c:v>
                </c:pt>
                <c:pt idx="199">
                  <c:v>7.9406998442937606</c:v>
                </c:pt>
                <c:pt idx="200">
                  <c:v>7.9399583510133391</c:v>
                </c:pt>
                <c:pt idx="201">
                  <c:v>7.9392162752281168</c:v>
                </c:pt>
                <c:pt idx="202">
                  <c:v>7.9384761519606712</c:v>
                </c:pt>
                <c:pt idx="203">
                  <c:v>7.9377415808897434</c:v>
                </c:pt>
                <c:pt idx="204">
                  <c:v>7.937014511042797</c:v>
                </c:pt>
                <c:pt idx="205">
                  <c:v>7.9362954037320783</c:v>
                </c:pt>
                <c:pt idx="206">
                  <c:v>7.9355846302722535</c:v>
                </c:pt>
                <c:pt idx="207">
                  <c:v>7.9348813519742833</c:v>
                </c:pt>
                <c:pt idx="208">
                  <c:v>7.9341828950113351</c:v>
                </c:pt>
                <c:pt idx="209">
                  <c:v>7.9334876421124427</c:v>
                </c:pt>
                <c:pt idx="210">
                  <c:v>7.9327963905614967</c:v>
                </c:pt>
                <c:pt idx="211">
                  <c:v>7.9321102632379263</c:v>
                </c:pt>
                <c:pt idx="212">
                  <c:v>7.9314305873039661</c:v>
                </c:pt>
                <c:pt idx="213">
                  <c:v>7.9307598013986071</c:v>
                </c:pt>
                <c:pt idx="214">
                  <c:v>7.930099134143159</c:v>
                </c:pt>
                <c:pt idx="215">
                  <c:v>7.9294476286027535</c:v>
                </c:pt>
                <c:pt idx="216">
                  <c:v>7.928804873338497</c:v>
                </c:pt>
                <c:pt idx="217">
                  <c:v>7.928170935968315</c:v>
                </c:pt>
                <c:pt idx="218">
                  <c:v>7.9275439704694151</c:v>
                </c:pt>
                <c:pt idx="219">
                  <c:v>7.9269220411465104</c:v>
                </c:pt>
                <c:pt idx="220">
                  <c:v>7.9263061527592971</c:v>
                </c:pt>
                <c:pt idx="221">
                  <c:v>7.9256987789124871</c:v>
                </c:pt>
                <c:pt idx="222">
                  <c:v>7.9251013179972158</c:v>
                </c:pt>
                <c:pt idx="223">
                  <c:v>7.9245148251810402</c:v>
                </c:pt>
                <c:pt idx="224">
                  <c:v>7.9239414808709947</c:v>
                </c:pt>
                <c:pt idx="225">
                  <c:v>7.9233828776170849</c:v>
                </c:pt>
                <c:pt idx="226">
                  <c:v>7.9228368800154314</c:v>
                </c:pt>
                <c:pt idx="227">
                  <c:v>7.9222986501212675</c:v>
                </c:pt>
                <c:pt idx="228">
                  <c:v>7.9217649389633245</c:v>
                </c:pt>
                <c:pt idx="229">
                  <c:v>7.921234590535648</c:v>
                </c:pt>
                <c:pt idx="230">
                  <c:v>7.9207063427070388</c:v>
                </c:pt>
                <c:pt idx="231">
                  <c:v>7.9201801966430612</c:v>
                </c:pt>
                <c:pt idx="232">
                  <c:v>7.9196589644528723</c:v>
                </c:pt>
                <c:pt idx="233">
                  <c:v>7.9191456789371264</c:v>
                </c:pt>
                <c:pt idx="234">
                  <c:v>7.918642111484802</c:v>
                </c:pt>
                <c:pt idx="235">
                  <c:v>7.9181495735093232</c:v>
                </c:pt>
                <c:pt idx="236">
                  <c:v>7.9176672962175152</c:v>
                </c:pt>
                <c:pt idx="237">
                  <c:v>7.9171921176931352</c:v>
                </c:pt>
                <c:pt idx="238">
                  <c:v>7.9167227502977022</c:v>
                </c:pt>
                <c:pt idx="239">
                  <c:v>7.9162605985686811</c:v>
                </c:pt>
                <c:pt idx="240">
                  <c:v>7.9158055292593525</c:v>
                </c:pt>
                <c:pt idx="241">
                  <c:v>7.9153562712056384</c:v>
                </c:pt>
                <c:pt idx="242">
                  <c:v>7.9149146620574289</c:v>
                </c:pt>
                <c:pt idx="243">
                  <c:v>7.9144845016722458</c:v>
                </c:pt>
                <c:pt idx="244">
                  <c:v>7.9140676606987723</c:v>
                </c:pt>
                <c:pt idx="245">
                  <c:v>7.9136642861216284</c:v>
                </c:pt>
                <c:pt idx="246">
                  <c:v>7.9132738831479568</c:v>
                </c:pt>
                <c:pt idx="247">
                  <c:v>7.9128945968458124</c:v>
                </c:pt>
                <c:pt idx="248">
                  <c:v>7.9125238056160132</c:v>
                </c:pt>
                <c:pt idx="249">
                  <c:v>7.9121591520439845</c:v>
                </c:pt>
                <c:pt idx="250">
                  <c:v>7.9117984842747724</c:v>
                </c:pt>
                <c:pt idx="251">
                  <c:v>7.9114411218748844</c:v>
                </c:pt>
                <c:pt idx="252">
                  <c:v>7.9110885808376823</c:v>
                </c:pt>
                <c:pt idx="253">
                  <c:v>7.910742151512518</c:v>
                </c:pt>
                <c:pt idx="254">
                  <c:v>7.9104018243806831</c:v>
                </c:pt>
                <c:pt idx="255">
                  <c:v>7.9100678911959434</c:v>
                </c:pt>
                <c:pt idx="256">
                  <c:v>7.9097407360622629</c:v>
                </c:pt>
                <c:pt idx="257">
                  <c:v>7.9094197899520546</c:v>
                </c:pt>
                <c:pt idx="258">
                  <c:v>7.9091039586766225</c:v>
                </c:pt>
                <c:pt idx="259">
                  <c:v>7.9087916521710744</c:v>
                </c:pt>
                <c:pt idx="260">
                  <c:v>7.9084816651836629</c:v>
                </c:pt>
                <c:pt idx="261">
                  <c:v>7.9081750872540697</c:v>
                </c:pt>
                <c:pt idx="262">
                  <c:v>7.9078734963795858</c:v>
                </c:pt>
                <c:pt idx="263">
                  <c:v>7.9075761983947004</c:v>
                </c:pt>
                <c:pt idx="264">
                  <c:v>7.9072823561299606</c:v>
                </c:pt>
                <c:pt idx="265">
                  <c:v>7.9069928757949022</c:v>
                </c:pt>
                <c:pt idx="266">
                  <c:v>7.9067082272035538</c:v>
                </c:pt>
                <c:pt idx="267">
                  <c:v>7.9064277783113868</c:v>
                </c:pt>
                <c:pt idx="268">
                  <c:v>7.9061510103749049</c:v>
                </c:pt>
                <c:pt idx="269">
                  <c:v>7.9058771428509189</c:v>
                </c:pt>
                <c:pt idx="270">
                  <c:v>7.905605618857189</c:v>
                </c:pt>
                <c:pt idx="271">
                  <c:v>7.9053374623142059</c:v>
                </c:pt>
                <c:pt idx="272">
                  <c:v>7.9050742828032678</c:v>
                </c:pt>
                <c:pt idx="273">
                  <c:v>7.9048173670424848</c:v>
                </c:pt>
                <c:pt idx="274">
                  <c:v>7.9045681432959078</c:v>
                </c:pt>
                <c:pt idx="275">
                  <c:v>7.9043269394526101</c:v>
                </c:pt>
                <c:pt idx="276">
                  <c:v>7.9040920823550262</c:v>
                </c:pt>
                <c:pt idx="277">
                  <c:v>7.9038619493080118</c:v>
                </c:pt>
                <c:pt idx="278">
                  <c:v>7.903635925614874</c:v>
                </c:pt>
                <c:pt idx="279">
                  <c:v>7.9034131461494583</c:v>
                </c:pt>
                <c:pt idx="280">
                  <c:v>7.9031929953636224</c:v>
                </c:pt>
                <c:pt idx="281">
                  <c:v>7.9029763468321939</c:v>
                </c:pt>
                <c:pt idx="282">
                  <c:v>7.9027644503893129</c:v>
                </c:pt>
                <c:pt idx="283">
                  <c:v>7.9025579221552711</c:v>
                </c:pt>
                <c:pt idx="284">
                  <c:v>7.9023576753428575</c:v>
                </c:pt>
                <c:pt idx="285">
                  <c:v>7.9021647935942285</c:v>
                </c:pt>
                <c:pt idx="286">
                  <c:v>7.9019790533297396</c:v>
                </c:pt>
                <c:pt idx="287">
                  <c:v>7.9017994635833615</c:v>
                </c:pt>
                <c:pt idx="288">
                  <c:v>7.9016259735851033</c:v>
                </c:pt>
                <c:pt idx="289">
                  <c:v>7.901459092664564</c:v>
                </c:pt>
                <c:pt idx="290">
                  <c:v>7.9012989031737817</c:v>
                </c:pt>
                <c:pt idx="291">
                  <c:v>7.901145721766146</c:v>
                </c:pt>
                <c:pt idx="292">
                  <c:v>7.9010006575966196</c:v>
                </c:pt>
                <c:pt idx="293">
                  <c:v>7.9008651519970172</c:v>
                </c:pt>
                <c:pt idx="294">
                  <c:v>7.9007404851598704</c:v>
                </c:pt>
                <c:pt idx="295">
                  <c:v>7.9006268387175842</c:v>
                </c:pt>
                <c:pt idx="296">
                  <c:v>7.9005228819232869</c:v>
                </c:pt>
                <c:pt idx="297">
                  <c:v>7.9004274497821312</c:v>
                </c:pt>
                <c:pt idx="298">
                  <c:v>7.9003404224092622</c:v>
                </c:pt>
                <c:pt idx="299">
                  <c:v>7.9002610897387795</c:v>
                </c:pt>
                <c:pt idx="300">
                  <c:v>7.9001880481712483</c:v>
                </c:pt>
                <c:pt idx="301">
                  <c:v>7.9001213816113323</c:v>
                </c:pt>
                <c:pt idx="302">
                  <c:v>7.9000626310802442</c:v>
                </c:pt>
                <c:pt idx="303">
                  <c:v>7.9000126202249765</c:v>
                </c:pt>
                <c:pt idx="304">
                  <c:v>7.8999710326193489</c:v>
                </c:pt>
                <c:pt idx="305">
                  <c:v>7.8999374735047097</c:v>
                </c:pt>
                <c:pt idx="306">
                  <c:v>7.8999115980736336</c:v>
                </c:pt>
                <c:pt idx="307">
                  <c:v>7.8998927148855174</c:v>
                </c:pt>
                <c:pt idx="308">
                  <c:v>7.8998800177073925</c:v>
                </c:pt>
                <c:pt idx="309">
                  <c:v>7.8998728813257149</c:v>
                </c:pt>
                <c:pt idx="310">
                  <c:v>7.8998707944540341</c:v>
                </c:pt>
                <c:pt idx="311">
                  <c:v>7.899873536809265</c:v>
                </c:pt>
                <c:pt idx="312">
                  <c:v>7.899881293156545</c:v>
                </c:pt>
                <c:pt idx="313">
                  <c:v>7.8998939890262374</c:v>
                </c:pt>
                <c:pt idx="314">
                  <c:v>7.8999109915905272</c:v>
                </c:pt>
                <c:pt idx="315">
                  <c:v>7.8999319118938391</c:v>
                </c:pt>
                <c:pt idx="316">
                  <c:v>7.8999567579623404</c:v>
                </c:pt>
                <c:pt idx="317">
                  <c:v>7.8999850686644546</c:v>
                </c:pt>
                <c:pt idx="318">
                  <c:v>7.9000159273609549</c:v>
                </c:pt>
                <c:pt idx="319">
                  <c:v>7.9000487330902098</c:v>
                </c:pt>
                <c:pt idx="320">
                  <c:v>7.9000833310648986</c:v>
                </c:pt>
                <c:pt idx="321">
                  <c:v>7.9001198258989431</c:v>
                </c:pt>
                <c:pt idx="322">
                  <c:v>7.9001584642204463</c:v>
                </c:pt>
                <c:pt idx="323">
                  <c:v>7.9001993674610436</c:v>
                </c:pt>
                <c:pt idx="324">
                  <c:v>7.900242454517489</c:v>
                </c:pt>
                <c:pt idx="325">
                  <c:v>7.9002873594055387</c:v>
                </c:pt>
                <c:pt idx="326">
                  <c:v>7.9003330764696766</c:v>
                </c:pt>
                <c:pt idx="327">
                  <c:v>7.9003782225362773</c:v>
                </c:pt>
                <c:pt idx="328">
                  <c:v>7.900421847967805</c:v>
                </c:pt>
                <c:pt idx="329">
                  <c:v>7.9004636186791597</c:v>
                </c:pt>
                <c:pt idx="330">
                  <c:v>7.9005035679729989</c:v>
                </c:pt>
                <c:pt idx="331">
                  <c:v>7.9005419860306061</c:v>
                </c:pt>
                <c:pt idx="332">
                  <c:v>7.9005791296333934</c:v>
                </c:pt>
                <c:pt idx="333">
                  <c:v>7.9006150161933126</c:v>
                </c:pt>
                <c:pt idx="334">
                  <c:v>7.9006496153278949</c:v>
                </c:pt>
                <c:pt idx="335">
                  <c:v>7.9006828000110669</c:v>
                </c:pt>
                <c:pt idx="336">
                  <c:v>7.9007141287020746</c:v>
                </c:pt>
                <c:pt idx="337">
                  <c:v>7.9007431784892059</c:v>
                </c:pt>
                <c:pt idx="338">
                  <c:v>7.9007699295005116</c:v>
                </c:pt>
                <c:pt idx="339">
                  <c:v>7.9007944871584721</c:v>
                </c:pt>
                <c:pt idx="340">
                  <c:v>7.9008167735594856</c:v>
                </c:pt>
                <c:pt idx="341">
                  <c:v>7.900836760402008</c:v>
                </c:pt>
                <c:pt idx="342">
                  <c:v>7.9008546473590773</c:v>
                </c:pt>
                <c:pt idx="343">
                  <c:v>7.9008706153764949</c:v>
                </c:pt>
                <c:pt idx="344">
                  <c:v>7.9008846580479464</c:v>
                </c:pt>
                <c:pt idx="345">
                  <c:v>7.9008966510695195</c:v>
                </c:pt>
                <c:pt idx="346">
                  <c:v>7.9009063640452846</c:v>
                </c:pt>
                <c:pt idx="347">
                  <c:v>7.9009135253270051</c:v>
                </c:pt>
                <c:pt idx="348">
                  <c:v>7.9009179907059588</c:v>
                </c:pt>
                <c:pt idx="349">
                  <c:v>7.9009197215765319</c:v>
                </c:pt>
                <c:pt idx="350">
                  <c:v>7.9009186838313106</c:v>
                </c:pt>
                <c:pt idx="351">
                  <c:v>7.9009148419688096</c:v>
                </c:pt>
                <c:pt idx="352">
                  <c:v>7.9009080832177734</c:v>
                </c:pt>
                <c:pt idx="353">
                  <c:v>7.9008982185508465</c:v>
                </c:pt>
                <c:pt idx="354">
                  <c:v>7.9008851230917552</c:v>
                </c:pt>
                <c:pt idx="355">
                  <c:v>7.9008686697558099</c:v>
                </c:pt>
                <c:pt idx="356">
                  <c:v>7.9008486807440974</c:v>
                </c:pt>
                <c:pt idx="357">
                  <c:v>7.9008251531777329</c:v>
                </c:pt>
                <c:pt idx="358">
                  <c:v>7.9007982394863685</c:v>
                </c:pt>
                <c:pt idx="359">
                  <c:v>7.9007679890882754</c:v>
                </c:pt>
                <c:pt idx="360">
                  <c:v>7.9007343452474217</c:v>
                </c:pt>
                <c:pt idx="361">
                  <c:v>7.9006971330573679</c:v>
                </c:pt>
                <c:pt idx="362">
                  <c:v>7.9006559913971914</c:v>
                </c:pt>
                <c:pt idx="363">
                  <c:v>7.9006106782309216</c:v>
                </c:pt>
                <c:pt idx="364">
                  <c:v>7.900561238190166</c:v>
                </c:pt>
                <c:pt idx="365">
                  <c:v>7.9005076024542298</c:v>
                </c:pt>
                <c:pt idx="366">
                  <c:v>7.9004494908253076</c:v>
                </c:pt>
                <c:pt idx="367">
                  <c:v>7.9003869326740404</c:v>
                </c:pt>
                <c:pt idx="368">
                  <c:v>7.9003203748807209</c:v>
                </c:pt>
                <c:pt idx="369">
                  <c:v>7.9002500149572761</c:v>
                </c:pt>
                <c:pt idx="370">
                  <c:v>7.9001753966668371</c:v>
                </c:pt>
                <c:pt idx="371">
                  <c:v>7.9000958634345979</c:v>
                </c:pt>
                <c:pt idx="372">
                  <c:v>7.9000109376639145</c:v>
                </c:pt>
                <c:pt idx="373">
                  <c:v>7.8999200116734638</c:v>
                </c:pt>
                <c:pt idx="374">
                  <c:v>7.8998223834161543</c:v>
                </c:pt>
                <c:pt idx="375">
                  <c:v>7.8997179815982195</c:v>
                </c:pt>
                <c:pt idx="376">
                  <c:v>7.8996074185097944</c:v>
                </c:pt>
                <c:pt idx="377">
                  <c:v>7.8994912756549791</c:v>
                </c:pt>
                <c:pt idx="378">
                  <c:v>7.899369947280829</c:v>
                </c:pt>
                <c:pt idx="379">
                  <c:v>7.8992437940438194</c:v>
                </c:pt>
                <c:pt idx="380">
                  <c:v>7.8991128199110276</c:v>
                </c:pt>
                <c:pt idx="381">
                  <c:v>7.8989765929922555</c:v>
                </c:pt>
                <c:pt idx="382">
                  <c:v>7.8988345134181985</c:v>
                </c:pt>
                <c:pt idx="383">
                  <c:v>7.898685587890399</c:v>
                </c:pt>
                <c:pt idx="384">
                  <c:v>7.8985285784150685</c:v>
                </c:pt>
                <c:pt idx="385">
                  <c:v>7.8983631910638303</c:v>
                </c:pt>
                <c:pt idx="386">
                  <c:v>7.8981902618508917</c:v>
                </c:pt>
                <c:pt idx="387">
                  <c:v>7.8980103475587837</c:v>
                </c:pt>
                <c:pt idx="388">
                  <c:v>7.8978232899308995</c:v>
                </c:pt>
                <c:pt idx="389">
                  <c:v>7.8976289919458154</c:v>
                </c:pt>
                <c:pt idx="390">
                  <c:v>7.8974272909037735</c:v>
                </c:pt>
                <c:pt idx="391">
                  <c:v>7.8972175574925902</c:v>
                </c:pt>
                <c:pt idx="392">
                  <c:v>7.8969990569376067</c:v>
                </c:pt>
                <c:pt idx="393">
                  <c:v>7.8967708298967114</c:v>
                </c:pt>
                <c:pt idx="394">
                  <c:v>7.8965317357802407</c:v>
                </c:pt>
                <c:pt idx="395">
                  <c:v>7.8962817734774271</c:v>
                </c:pt>
                <c:pt idx="396">
                  <c:v>7.8960221752188913</c:v>
                </c:pt>
                <c:pt idx="397">
                  <c:v>7.8957538503107267</c:v>
                </c:pt>
                <c:pt idx="398">
                  <c:v>7.8954774548096136</c:v>
                </c:pt>
                <c:pt idx="399">
                  <c:v>7.8951941683850917</c:v>
                </c:pt>
                <c:pt idx="400">
                  <c:v>7.8949045509636608</c:v>
                </c:pt>
                <c:pt idx="401">
                  <c:v>7.8946078563515281</c:v>
                </c:pt>
                <c:pt idx="402">
                  <c:v>7.8943031365486531</c:v>
                </c:pt>
                <c:pt idx="403">
                  <c:v>7.8939896184089369</c:v>
                </c:pt>
                <c:pt idx="404">
                  <c:v>7.8936666465599687</c:v>
                </c:pt>
                <c:pt idx="405">
                  <c:v>7.8933343673556715</c:v>
                </c:pt>
                <c:pt idx="406">
                  <c:v>7.892993347454766</c:v>
                </c:pt>
                <c:pt idx="407">
                  <c:v>7.8926436860433764</c:v>
                </c:pt>
                <c:pt idx="408">
                  <c:v>7.8922859666269094</c:v>
                </c:pt>
                <c:pt idx="409">
                  <c:v>7.8919219329168024</c:v>
                </c:pt>
                <c:pt idx="410">
                  <c:v>7.8915526269132252</c:v>
                </c:pt>
                <c:pt idx="411">
                  <c:v>7.8911769565665457</c:v>
                </c:pt>
                <c:pt idx="412">
                  <c:v>7.8907930761979612</c:v>
                </c:pt>
                <c:pt idx="413">
                  <c:v>7.8904001592803192</c:v>
                </c:pt>
                <c:pt idx="414">
                  <c:v>7.889998398998193</c:v>
                </c:pt>
                <c:pt idx="415">
                  <c:v>7.8895884469199782</c:v>
                </c:pt>
                <c:pt idx="416">
                  <c:v>7.8891713564746881</c:v>
                </c:pt>
                <c:pt idx="417">
                  <c:v>7.8887484683848879</c:v>
                </c:pt>
                <c:pt idx="418">
                  <c:v>7.8883213503594165</c:v>
                </c:pt>
                <c:pt idx="419">
                  <c:v>7.8878916065334126</c:v>
                </c:pt>
                <c:pt idx="420">
                  <c:v>7.8874594641644116</c:v>
                </c:pt>
                <c:pt idx="421">
                  <c:v>7.8870230662067646</c:v>
                </c:pt>
                <c:pt idx="422">
                  <c:v>7.8865806657166129</c:v>
                </c:pt>
                <c:pt idx="423">
                  <c:v>7.8861320785976554</c:v>
                </c:pt>
                <c:pt idx="424">
                  <c:v>7.8856770909322655</c:v>
                </c:pt>
                <c:pt idx="425">
                  <c:v>7.8852153467024708</c:v>
                </c:pt>
                <c:pt idx="426">
                  <c:v>7.8847484436085153</c:v>
                </c:pt>
                <c:pt idx="427">
                  <c:v>7.8842795646245305</c:v>
                </c:pt>
                <c:pt idx="428">
                  <c:v>7.8838114968757624</c:v>
                </c:pt>
                <c:pt idx="429">
                  <c:v>7.8833461695661979</c:v>
                </c:pt>
                <c:pt idx="430">
                  <c:v>7.8828842613659349</c:v>
                </c:pt>
                <c:pt idx="431">
                  <c:v>7.8824249545234455</c:v>
                </c:pt>
                <c:pt idx="432">
                  <c:v>7.8819672473407989</c:v>
                </c:pt>
                <c:pt idx="433">
                  <c:v>7.8815100866209846</c:v>
                </c:pt>
                <c:pt idx="434">
                  <c:v>7.8810512658298117</c:v>
                </c:pt>
                <c:pt idx="435">
                  <c:v>7.8805892933750599</c:v>
                </c:pt>
                <c:pt idx="436">
                  <c:v>7.8801258386001791</c:v>
                </c:pt>
                <c:pt idx="437">
                  <c:v>7.8796633897977353</c:v>
                </c:pt>
                <c:pt idx="438">
                  <c:v>7.8792021412790136</c:v>
                </c:pt>
                <c:pt idx="439">
                  <c:v>7.8787417991312276</c:v>
                </c:pt>
                <c:pt idx="440">
                  <c:v>7.8782835740447288</c:v>
                </c:pt>
                <c:pt idx="441">
                  <c:v>7.8778274744624532</c:v>
                </c:pt>
                <c:pt idx="442">
                  <c:v>7.8773704014944839</c:v>
                </c:pt>
                <c:pt idx="443">
                  <c:v>7.876908799245423</c:v>
                </c:pt>
                <c:pt idx="444">
                  <c:v>7.8764404912153037</c:v>
                </c:pt>
                <c:pt idx="445">
                  <c:v>7.8759642349416543</c:v>
                </c:pt>
                <c:pt idx="446">
                  <c:v>7.8754808293497041</c:v>
                </c:pt>
                <c:pt idx="447">
                  <c:v>7.8749932306338417</c:v>
                </c:pt>
                <c:pt idx="448">
                  <c:v>7.8745036491265088</c:v>
                </c:pt>
                <c:pt idx="449">
                  <c:v>7.8740131915855365</c:v>
                </c:pt>
                <c:pt idx="450">
                  <c:v>7.8735235375031856</c:v>
                </c:pt>
                <c:pt idx="451">
                  <c:v>7.8730350860113392</c:v>
                </c:pt>
                <c:pt idx="452">
                  <c:v>7.8725457291866654</c:v>
                </c:pt>
                <c:pt idx="453">
                  <c:v>7.8720537227293486</c:v>
                </c:pt>
                <c:pt idx="454">
                  <c:v>7.8715582154944324</c:v>
                </c:pt>
                <c:pt idx="455">
                  <c:v>7.8710574572432774</c:v>
                </c:pt>
                <c:pt idx="456">
                  <c:v>7.8705505740275781</c:v>
                </c:pt>
                <c:pt idx="457">
                  <c:v>7.8700390924760972</c:v>
                </c:pt>
                <c:pt idx="458">
                  <c:v>7.8695246333392701</c:v>
                </c:pt>
                <c:pt idx="459">
                  <c:v>7.869008127865631</c:v>
                </c:pt>
                <c:pt idx="460">
                  <c:v>7.868490655613817</c:v>
                </c:pt>
                <c:pt idx="461">
                  <c:v>7.8679716794120056</c:v>
                </c:pt>
                <c:pt idx="462">
                  <c:v>7.8674483435115281</c:v>
                </c:pt>
                <c:pt idx="463">
                  <c:v>7.8669182867474259</c:v>
                </c:pt>
                <c:pt idx="464">
                  <c:v>7.8663806968686742</c:v>
                </c:pt>
                <c:pt idx="465">
                  <c:v>7.8658351375882765</c:v>
                </c:pt>
                <c:pt idx="466">
                  <c:v>7.8652822568889258</c:v>
                </c:pt>
                <c:pt idx="467">
                  <c:v>7.8647242190085489</c:v>
                </c:pt>
                <c:pt idx="468">
                  <c:v>7.8641627586461915</c:v>
                </c:pt>
                <c:pt idx="469">
                  <c:v>7.8635986209299951</c:v>
                </c:pt>
                <c:pt idx="470">
                  <c:v>7.8630320674998826</c:v>
                </c:pt>
                <c:pt idx="471">
                  <c:v>7.8624615822127097</c:v>
                </c:pt>
                <c:pt idx="472">
                  <c:v>7.861884722918056</c:v>
                </c:pt>
                <c:pt idx="473">
                  <c:v>7.8613013469352371</c:v>
                </c:pt>
                <c:pt idx="474">
                  <c:v>7.8607120619856143</c:v>
                </c:pt>
                <c:pt idx="475">
                  <c:v>7.860115587841463</c:v>
                </c:pt>
                <c:pt idx="476">
                  <c:v>7.8595125333684166</c:v>
                </c:pt>
                <c:pt idx="477">
                  <c:v>7.8589070203585054</c:v>
                </c:pt>
                <c:pt idx="478">
                  <c:v>7.8583014169315817</c:v>
                </c:pt>
                <c:pt idx="479">
                  <c:v>7.8576959498507932</c:v>
                </c:pt>
                <c:pt idx="480">
                  <c:v>7.8570926956051252</c:v>
                </c:pt>
                <c:pt idx="481">
                  <c:v>7.8564930292529978</c:v>
                </c:pt>
                <c:pt idx="482">
                  <c:v>7.8558946476151439</c:v>
                </c:pt>
                <c:pt idx="483">
                  <c:v>7.8552945987293903</c:v>
                </c:pt>
                <c:pt idx="484">
                  <c:v>7.8546904224132366</c:v>
                </c:pt>
                <c:pt idx="485">
                  <c:v>7.854080044892382</c:v>
                </c:pt>
                <c:pt idx="486">
                  <c:v>7.8534649807257901</c:v>
                </c:pt>
                <c:pt idx="487">
                  <c:v>7.8528490697691655</c:v>
                </c:pt>
                <c:pt idx="488">
                  <c:v>7.8522333205571702</c:v>
                </c:pt>
                <c:pt idx="489">
                  <c:v>7.8516171166976516</c:v>
                </c:pt>
                <c:pt idx="490">
                  <c:v>7.8510011096639953</c:v>
                </c:pt>
                <c:pt idx="491">
                  <c:v>7.8503848587327587</c:v>
                </c:pt>
                <c:pt idx="492">
                  <c:v>7.8497657193578876</c:v>
                </c:pt>
                <c:pt idx="493">
                  <c:v>7.8491409770206237</c:v>
                </c:pt>
                <c:pt idx="494">
                  <c:v>7.8485086836771814</c:v>
                </c:pt>
                <c:pt idx="495">
                  <c:v>7.8478684988932121</c:v>
                </c:pt>
                <c:pt idx="496">
                  <c:v>7.8472227213438943</c:v>
                </c:pt>
                <c:pt idx="497">
                  <c:v>7.8465748374013762</c:v>
                </c:pt>
                <c:pt idx="498">
                  <c:v>7.8459275451919988</c:v>
                </c:pt>
                <c:pt idx="499">
                  <c:v>7.8452822841266361</c:v>
                </c:pt>
                <c:pt idx="500">
                  <c:v>7.8446398000937814</c:v>
                </c:pt>
                <c:pt idx="501">
                  <c:v>7.8440007820504825</c:v>
                </c:pt>
                <c:pt idx="502">
                  <c:v>7.843364550713031</c:v>
                </c:pt>
                <c:pt idx="503">
                  <c:v>7.8427284267199227</c:v>
                </c:pt>
                <c:pt idx="504">
                  <c:v>7.8420912650748411</c:v>
                </c:pt>
                <c:pt idx="505">
                  <c:v>7.841454539291262</c:v>
                </c:pt>
                <c:pt idx="506">
                  <c:v>7.8408183919595196</c:v>
                </c:pt>
                <c:pt idx="507">
                  <c:v>7.840182239693636</c:v>
                </c:pt>
                <c:pt idx="508">
                  <c:v>7.8395486762813196</c:v>
                </c:pt>
                <c:pt idx="509">
                  <c:v>7.8389210018753772</c:v>
                </c:pt>
                <c:pt idx="510">
                  <c:v>7.838299707976482</c:v>
                </c:pt>
                <c:pt idx="511">
                  <c:v>7.8376841088603246</c:v>
                </c:pt>
                <c:pt idx="512">
                  <c:v>7.8370728052075851</c:v>
                </c:pt>
                <c:pt idx="513">
                  <c:v>7.8364635064921266</c:v>
                </c:pt>
                <c:pt idx="514">
                  <c:v>7.835856359417253</c:v>
                </c:pt>
                <c:pt idx="515">
                  <c:v>7.8352535536965808</c:v>
                </c:pt>
                <c:pt idx="516">
                  <c:v>7.8346552911762313</c:v>
                </c:pt>
                <c:pt idx="517">
                  <c:v>7.8340625482675126</c:v>
                </c:pt>
                <c:pt idx="518">
                  <c:v>7.8334806190995829</c:v>
                </c:pt>
                <c:pt idx="519">
                  <c:v>7.8329130980817263</c:v>
                </c:pt>
                <c:pt idx="520">
                  <c:v>7.8323577984657149</c:v>
                </c:pt>
                <c:pt idx="521">
                  <c:v>7.8318127170376552</c:v>
                </c:pt>
                <c:pt idx="522">
                  <c:v>7.831278197842118</c:v>
                </c:pt>
                <c:pt idx="523">
                  <c:v>7.8307519847569136</c:v>
                </c:pt>
                <c:pt idx="524">
                  <c:v>7.8302306399962918</c:v>
                </c:pt>
                <c:pt idx="525">
                  <c:v>7.8297147191159606</c:v>
                </c:pt>
                <c:pt idx="526">
                  <c:v>7.8292065993211599</c:v>
                </c:pt>
                <c:pt idx="527">
                  <c:v>7.8287078099565335</c:v>
                </c:pt>
                <c:pt idx="528">
                  <c:v>7.8282215698557849</c:v>
                </c:pt>
                <c:pt idx="529">
                  <c:v>7.8277512271895464</c:v>
                </c:pt>
                <c:pt idx="530">
                  <c:v>7.8272957093990598</c:v>
                </c:pt>
                <c:pt idx="531">
                  <c:v>7.8268519976205253</c:v>
                </c:pt>
                <c:pt idx="532">
                  <c:v>7.826418667896089</c:v>
                </c:pt>
                <c:pt idx="533">
                  <c:v>7.82599298210061</c:v>
                </c:pt>
                <c:pt idx="534">
                  <c:v>7.8255702457315381</c:v>
                </c:pt>
                <c:pt idx="535">
                  <c:v>7.8251490091820992</c:v>
                </c:pt>
                <c:pt idx="536">
                  <c:v>7.8247321593257215</c:v>
                </c:pt>
                <c:pt idx="537">
                  <c:v>7.8243220844948285</c:v>
                </c:pt>
                <c:pt idx="538">
                  <c:v>7.8239184550179388</c:v>
                </c:pt>
                <c:pt idx="539">
                  <c:v>7.8235206670527093</c:v>
                </c:pt>
                <c:pt idx="540">
                  <c:v>7.8231293431586151</c:v>
                </c:pt>
                <c:pt idx="541">
                  <c:v>7.8227442860904164</c:v>
                </c:pt>
                <c:pt idx="542">
                  <c:v>7.8223622974133544</c:v>
                </c:pt>
                <c:pt idx="543">
                  <c:v>7.8219781370589594</c:v>
                </c:pt>
                <c:pt idx="544">
                  <c:v>7.8215874288511307</c:v>
                </c:pt>
                <c:pt idx="545">
                  <c:v>7.8211888435127808</c:v>
                </c:pt>
                <c:pt idx="546">
                  <c:v>7.8207840887592761</c:v>
                </c:pt>
                <c:pt idx="547">
                  <c:v>7.8203758348302221</c:v>
                </c:pt>
                <c:pt idx="548">
                  <c:v>7.8199662300924953</c:v>
                </c:pt>
                <c:pt idx="549">
                  <c:v>7.8195570798575647</c:v>
                </c:pt>
                <c:pt idx="550">
                  <c:v>7.8191490670984649</c:v>
                </c:pt>
                <c:pt idx="551">
                  <c:v>7.8187407263762525</c:v>
                </c:pt>
                <c:pt idx="552">
                  <c:v>7.818329795971767</c:v>
                </c:pt>
                <c:pt idx="553">
                  <c:v>7.8179143244203573</c:v>
                </c:pt>
                <c:pt idx="554">
                  <c:v>7.8174924453585071</c:v>
                </c:pt>
                <c:pt idx="555">
                  <c:v>7.8170636779931888</c:v>
                </c:pt>
                <c:pt idx="556">
                  <c:v>7.8166294001408341</c:v>
                </c:pt>
                <c:pt idx="557">
                  <c:v>7.8161910305901863</c:v>
                </c:pt>
                <c:pt idx="558">
                  <c:v>7.81575073801325</c:v>
                </c:pt>
                <c:pt idx="559">
                  <c:v>7.8153122996930371</c:v>
                </c:pt>
                <c:pt idx="560">
                  <c:v>7.8148768935450068</c:v>
                </c:pt>
                <c:pt idx="561">
                  <c:v>7.8144413219658446</c:v>
                </c:pt>
                <c:pt idx="562">
                  <c:v>7.8140033499386368</c:v>
                </c:pt>
                <c:pt idx="563">
                  <c:v>7.8135643065419726</c:v>
                </c:pt>
                <c:pt idx="564">
                  <c:v>7.813125802329548</c:v>
                </c:pt>
                <c:pt idx="565">
                  <c:v>7.8126881100415355</c:v>
                </c:pt>
                <c:pt idx="566">
                  <c:v>7.8122508885032209</c:v>
                </c:pt>
                <c:pt idx="567">
                  <c:v>7.8118140202346842</c:v>
                </c:pt>
                <c:pt idx="568">
                  <c:v>7.811379556496294</c:v>
                </c:pt>
                <c:pt idx="569">
                  <c:v>7.8109508677209218</c:v>
                </c:pt>
                <c:pt idx="570">
                  <c:v>7.810528087357822</c:v>
                </c:pt>
                <c:pt idx="571">
                  <c:v>7.8101083138714911</c:v>
                </c:pt>
                <c:pt idx="572">
                  <c:v>7.8096898832166604</c:v>
                </c:pt>
                <c:pt idx="573">
                  <c:v>7.8092715429586139</c:v>
                </c:pt>
                <c:pt idx="574">
                  <c:v>7.8088504641709635</c:v>
                </c:pt>
                <c:pt idx="575">
                  <c:v>7.8084258235647566</c:v>
                </c:pt>
                <c:pt idx="576">
                  <c:v>7.8080007885490836</c:v>
                </c:pt>
                <c:pt idx="577">
                  <c:v>7.8075793316315405</c:v>
                </c:pt>
                <c:pt idx="578">
                  <c:v>7.8071645094195699</c:v>
                </c:pt>
                <c:pt idx="579">
                  <c:v>7.8067582126151054</c:v>
                </c:pt>
                <c:pt idx="580">
                  <c:v>7.8063604062336172</c:v>
                </c:pt>
                <c:pt idx="581">
                  <c:v>7.8059709304131495</c:v>
                </c:pt>
                <c:pt idx="582">
                  <c:v>7.8055901780823307</c:v>
                </c:pt>
                <c:pt idx="583">
                  <c:v>7.8052159952406557</c:v>
                </c:pt>
                <c:pt idx="584">
                  <c:v>7.8048452132912223</c:v>
                </c:pt>
                <c:pt idx="585">
                  <c:v>7.8044785718719529</c:v>
                </c:pt>
                <c:pt idx="586">
                  <c:v>7.8041186562870557</c:v>
                </c:pt>
                <c:pt idx="587">
                  <c:v>7.8037661832748748</c:v>
                </c:pt>
                <c:pt idx="588">
                  <c:v>7.8034219880629214</c:v>
                </c:pt>
                <c:pt idx="589">
                  <c:v>7.8030872496926484</c:v>
                </c:pt>
                <c:pt idx="590">
                  <c:v>7.8027612269964051</c:v>
                </c:pt>
                <c:pt idx="591">
                  <c:v>7.80244304268661</c:v>
                </c:pt>
                <c:pt idx="592">
                  <c:v>7.8021322749333883</c:v>
                </c:pt>
                <c:pt idx="593">
                  <c:v>7.8018261827426834</c:v>
                </c:pt>
                <c:pt idx="594">
                  <c:v>7.801521587273057</c:v>
                </c:pt>
                <c:pt idx="595">
                  <c:v>7.801218433293351</c:v>
                </c:pt>
                <c:pt idx="596">
                  <c:v>7.8009181132788621</c:v>
                </c:pt>
                <c:pt idx="597">
                  <c:v>7.8006220748057071</c:v>
                </c:pt>
                <c:pt idx="598">
                  <c:v>7.8003332672520562</c:v>
                </c:pt>
                <c:pt idx="599">
                  <c:v>7.8000549140902393</c:v>
                </c:pt>
                <c:pt idx="600">
                  <c:v>7.7997880135716695</c:v>
                </c:pt>
                <c:pt idx="601">
                  <c:v>7.7995316617160064</c:v>
                </c:pt>
                <c:pt idx="602">
                  <c:v>7.7992843004355237</c:v>
                </c:pt>
                <c:pt idx="603">
                  <c:v>7.7990443574907857</c:v>
                </c:pt>
                <c:pt idx="604">
                  <c:v>7.798810970450746</c:v>
                </c:pt>
                <c:pt idx="605">
                  <c:v>7.7985843343889982</c:v>
                </c:pt>
                <c:pt idx="606">
                  <c:v>7.7983651764143138</c:v>
                </c:pt>
                <c:pt idx="607">
                  <c:v>7.7981538059585169</c:v>
                </c:pt>
                <c:pt idx="608">
                  <c:v>7.7979500632438521</c:v>
                </c:pt>
                <c:pt idx="609">
                  <c:v>7.7977541976729512</c:v>
                </c:pt>
                <c:pt idx="610">
                  <c:v>7.7975663843714607</c:v>
                </c:pt>
                <c:pt idx="611">
                  <c:v>7.7973855875194467</c:v>
                </c:pt>
                <c:pt idx="612">
                  <c:v>7.7972104755728386</c:v>
                </c:pt>
                <c:pt idx="613">
                  <c:v>7.7970405957658988</c:v>
                </c:pt>
                <c:pt idx="614">
                  <c:v>7.7968760356793183</c:v>
                </c:pt>
                <c:pt idx="615">
                  <c:v>7.7967169630929147</c:v>
                </c:pt>
                <c:pt idx="616">
                  <c:v>7.7965628943072733</c:v>
                </c:pt>
                <c:pt idx="617">
                  <c:v>7.7964128465062696</c:v>
                </c:pt>
                <c:pt idx="618">
                  <c:v>7.7962675781186812</c:v>
                </c:pt>
                <c:pt idx="619">
                  <c:v>7.7961290055443202</c:v>
                </c:pt>
                <c:pt idx="620">
                  <c:v>7.7959966243141574</c:v>
                </c:pt>
                <c:pt idx="621">
                  <c:v>7.7958683864936047</c:v>
                </c:pt>
                <c:pt idx="622">
                  <c:v>7.7957436703997622</c:v>
                </c:pt>
                <c:pt idx="623">
                  <c:v>7.795621867086318</c:v>
                </c:pt>
                <c:pt idx="624">
                  <c:v>7.7955015322560488</c:v>
                </c:pt>
                <c:pt idx="625">
                  <c:v>7.7953827364557675</c:v>
                </c:pt>
                <c:pt idx="626">
                  <c:v>7.7952669634014047</c:v>
                </c:pt>
                <c:pt idx="627">
                  <c:v>7.7951555865446869</c:v>
                </c:pt>
                <c:pt idx="628">
                  <c:v>7.7950500192636873</c:v>
                </c:pt>
                <c:pt idx="629">
                  <c:v>7.7949509839930542</c:v>
                </c:pt>
                <c:pt idx="630">
                  <c:v>7.7948579606023918</c:v>
                </c:pt>
                <c:pt idx="631">
                  <c:v>7.7947704857443281</c:v>
                </c:pt>
                <c:pt idx="632">
                  <c:v>7.7946879382538183</c:v>
                </c:pt>
                <c:pt idx="633">
                  <c:v>7.794608877760492</c:v>
                </c:pt>
                <c:pt idx="634">
                  <c:v>7.7945326071325596</c:v>
                </c:pt>
                <c:pt idx="635">
                  <c:v>7.794459386840372</c:v>
                </c:pt>
                <c:pt idx="636">
                  <c:v>7.794388977279298</c:v>
                </c:pt>
                <c:pt idx="637">
                  <c:v>7.7943211055114947</c:v>
                </c:pt>
                <c:pt idx="638">
                  <c:v>7.794255949632797</c:v>
                </c:pt>
                <c:pt idx="639">
                  <c:v>7.7941933098715594</c:v>
                </c:pt>
                <c:pt idx="640">
                  <c:v>7.7941330007928906</c:v>
                </c:pt>
                <c:pt idx="641">
                  <c:v>7.7940751442623579</c:v>
                </c:pt>
                <c:pt idx="642">
                  <c:v>7.79401902298609</c:v>
                </c:pt>
                <c:pt idx="643">
                  <c:v>7.7939631855698153</c:v>
                </c:pt>
                <c:pt idx="644">
                  <c:v>7.7939065962137057</c:v>
                </c:pt>
                <c:pt idx="645">
                  <c:v>7.7938488690720913</c:v>
                </c:pt>
                <c:pt idx="646">
                  <c:v>7.7937904438887688</c:v>
                </c:pt>
                <c:pt idx="647">
                  <c:v>7.7937325126522277</c:v>
                </c:pt>
                <c:pt idx="648">
                  <c:v>7.7936759995897624</c:v>
                </c:pt>
                <c:pt idx="649">
                  <c:v>7.7936213342435803</c:v>
                </c:pt>
                <c:pt idx="650">
                  <c:v>7.7935690000746032</c:v>
                </c:pt>
                <c:pt idx="651">
                  <c:v>7.7935191242921684</c:v>
                </c:pt>
                <c:pt idx="652">
                  <c:v>7.7934711266015269</c:v>
                </c:pt>
                <c:pt idx="653">
                  <c:v>7.793424596473697</c:v>
                </c:pt>
                <c:pt idx="654">
                  <c:v>7.7933799177015555</c:v>
                </c:pt>
                <c:pt idx="655">
                  <c:v>7.7933376539572379</c:v>
                </c:pt>
                <c:pt idx="656">
                  <c:v>7.7932978279889911</c:v>
                </c:pt>
                <c:pt idx="657">
                  <c:v>7.7932602509586264</c:v>
                </c:pt>
                <c:pt idx="658">
                  <c:v>7.7932252007340574</c:v>
                </c:pt>
                <c:pt idx="659">
                  <c:v>7.793193077607496</c:v>
                </c:pt>
                <c:pt idx="660">
                  <c:v>7.7931637577423887</c:v>
                </c:pt>
                <c:pt idx="661">
                  <c:v>7.7931369550398717</c:v>
                </c:pt>
                <c:pt idx="662">
                  <c:v>7.7931126368705597</c:v>
                </c:pt>
                <c:pt idx="663">
                  <c:v>7.7930907513870293</c:v>
                </c:pt>
                <c:pt idx="664">
                  <c:v>7.7930712535149951</c:v>
                </c:pt>
                <c:pt idx="665">
                  <c:v>7.7930543214552257</c:v>
                </c:pt>
                <c:pt idx="666">
                  <c:v>7.7930400894474472</c:v>
                </c:pt>
                <c:pt idx="667">
                  <c:v>7.7930285572758438</c:v>
                </c:pt>
                <c:pt idx="668">
                  <c:v>7.7930197923331868</c:v>
                </c:pt>
                <c:pt idx="669">
                  <c:v>7.7930137772859931</c:v>
                </c:pt>
                <c:pt idx="670">
                  <c:v>7.7930102764561768</c:v>
                </c:pt>
                <c:pt idx="671">
                  <c:v>7.793009042112546</c:v>
                </c:pt>
                <c:pt idx="672">
                  <c:v>7.7930099107841739</c:v>
                </c:pt>
                <c:pt idx="673">
                  <c:v>7.793012761327816</c:v>
                </c:pt>
                <c:pt idx="674">
                  <c:v>7.7930175042458867</c:v>
                </c:pt>
                <c:pt idx="675">
                  <c:v>7.7930240351509443</c:v>
                </c:pt>
                <c:pt idx="676">
                  <c:v>7.7930321824582114</c:v>
                </c:pt>
                <c:pt idx="677">
                  <c:v>7.7930416152565867</c:v>
                </c:pt>
                <c:pt idx="678">
                  <c:v>7.7930518460534692</c:v>
                </c:pt>
                <c:pt idx="679">
                  <c:v>7.7930624672572151</c:v>
                </c:pt>
                <c:pt idx="680">
                  <c:v>7.7930731563914568</c:v>
                </c:pt>
                <c:pt idx="681">
                  <c:v>7.7930835574741755</c:v>
                </c:pt>
                <c:pt idx="682">
                  <c:v>7.7930936269201085</c:v>
                </c:pt>
                <c:pt idx="683">
                  <c:v>7.7931036543155479</c:v>
                </c:pt>
                <c:pt idx="684">
                  <c:v>7.7931136526095459</c:v>
                </c:pt>
                <c:pt idx="685">
                  <c:v>7.7931234612758269</c:v>
                </c:pt>
                <c:pt idx="686">
                  <c:v>7.7931330422377689</c:v>
                </c:pt>
                <c:pt idx="687">
                  <c:v>7.7931418553056213</c:v>
                </c:pt>
                <c:pt idx="688">
                  <c:v>7.7931490668907513</c:v>
                </c:pt>
                <c:pt idx="689">
                  <c:v>7.7931546296770753</c:v>
                </c:pt>
                <c:pt idx="690">
                  <c:v>7.7931586641592814</c:v>
                </c:pt>
                <c:pt idx="691">
                  <c:v>7.7931607188695287</c:v>
                </c:pt>
                <c:pt idx="692">
                  <c:v>7.7931610042450385</c:v>
                </c:pt>
                <c:pt idx="693">
                  <c:v>7.7931603760810537</c:v>
                </c:pt>
                <c:pt idx="694">
                  <c:v>7.7931586484854805</c:v>
                </c:pt>
                <c:pt idx="695">
                  <c:v>7.7931551430013632</c:v>
                </c:pt>
                <c:pt idx="696">
                  <c:v>7.7931497914144545</c:v>
                </c:pt>
                <c:pt idx="697">
                  <c:v>7.7931419848746319</c:v>
                </c:pt>
                <c:pt idx="698">
                  <c:v>7.7931305441936116</c:v>
                </c:pt>
                <c:pt idx="699">
                  <c:v>7.793115198833986</c:v>
                </c:pt>
                <c:pt idx="700">
                  <c:v>7.7930958976899101</c:v>
                </c:pt>
                <c:pt idx="701">
                  <c:v>7.7930721339731805</c:v>
                </c:pt>
                <c:pt idx="702">
                  <c:v>7.7930445009600495</c:v>
                </c:pt>
                <c:pt idx="703">
                  <c:v>7.7930145047222998</c:v>
                </c:pt>
                <c:pt idx="704">
                  <c:v>7.792982476988219</c:v>
                </c:pt>
                <c:pt idx="705">
                  <c:v>7.7929477284895183</c:v>
                </c:pt>
                <c:pt idx="706">
                  <c:v>7.7929098744479237</c:v>
                </c:pt>
                <c:pt idx="707">
                  <c:v>7.7928687588531167</c:v>
                </c:pt>
                <c:pt idx="708">
                  <c:v>7.7928240712200338</c:v>
                </c:pt>
                <c:pt idx="709">
                  <c:v>7.7927753851065358</c:v>
                </c:pt>
                <c:pt idx="710">
                  <c:v>7.7927226012504818</c:v>
                </c:pt>
                <c:pt idx="711">
                  <c:v>7.7926666693044409</c:v>
                </c:pt>
                <c:pt idx="712">
                  <c:v>7.79260880648956</c:v>
                </c:pt>
                <c:pt idx="713">
                  <c:v>7.7925489534838457</c:v>
                </c:pt>
                <c:pt idx="714">
                  <c:v>7.7924865851375857</c:v>
                </c:pt>
                <c:pt idx="715">
                  <c:v>7.7924221104798299</c:v>
                </c:pt>
                <c:pt idx="716">
                  <c:v>7.7923558585021384</c:v>
                </c:pt>
                <c:pt idx="717">
                  <c:v>7.7922871359757142</c:v>
                </c:pt>
                <c:pt idx="718">
                  <c:v>7.7922150533335444</c:v>
                </c:pt>
                <c:pt idx="719">
                  <c:v>7.7921389192161881</c:v>
                </c:pt>
                <c:pt idx="720">
                  <c:v>7.7920583958378744</c:v>
                </c:pt>
                <c:pt idx="721">
                  <c:v>7.7919744038671235</c:v>
                </c:pt>
                <c:pt idx="722">
                  <c:v>7.7918887156179109</c:v>
                </c:pt>
                <c:pt idx="723">
                  <c:v>7.7918024401024724</c:v>
                </c:pt>
                <c:pt idx="724">
                  <c:v>7.7917162388034065</c:v>
                </c:pt>
                <c:pt idx="725">
                  <c:v>7.7916308360626108</c:v>
                </c:pt>
                <c:pt idx="726">
                  <c:v>7.7915453102146106</c:v>
                </c:pt>
                <c:pt idx="727">
                  <c:v>7.7914563928312557</c:v>
                </c:pt>
                <c:pt idx="728">
                  <c:v>7.7913613191080158</c:v>
                </c:pt>
                <c:pt idx="729">
                  <c:v>7.7912598598484184</c:v>
                </c:pt>
                <c:pt idx="730">
                  <c:v>7.7911527134392777</c:v>
                </c:pt>
                <c:pt idx="731">
                  <c:v>7.7910402483264285</c:v>
                </c:pt>
                <c:pt idx="732">
                  <c:v>7.7909236223198883</c:v>
                </c:pt>
                <c:pt idx="733">
                  <c:v>7.7908048486068839</c:v>
                </c:pt>
                <c:pt idx="734">
                  <c:v>7.7906848605632062</c:v>
                </c:pt>
                <c:pt idx="735">
                  <c:v>7.7905627896740146</c:v>
                </c:pt>
                <c:pt idx="736">
                  <c:v>7.7904372686816741</c:v>
                </c:pt>
                <c:pt idx="737">
                  <c:v>7.7903073149171727</c:v>
                </c:pt>
                <c:pt idx="738">
                  <c:v>7.7901720830049106</c:v>
                </c:pt>
                <c:pt idx="739">
                  <c:v>7.7900309425628356</c:v>
                </c:pt>
                <c:pt idx="740">
                  <c:v>7.7898836567006784</c:v>
                </c:pt>
                <c:pt idx="741">
                  <c:v>7.7897299933501056</c:v>
                </c:pt>
                <c:pt idx="742">
                  <c:v>7.7895707779473744</c:v>
                </c:pt>
                <c:pt idx="743">
                  <c:v>7.7894097462342531</c:v>
                </c:pt>
                <c:pt idx="744">
                  <c:v>7.7892512999245689</c:v>
                </c:pt>
                <c:pt idx="745">
                  <c:v>7.7890961344555549</c:v>
                </c:pt>
                <c:pt idx="746">
                  <c:v>7.7889419161002262</c:v>
                </c:pt>
                <c:pt idx="747">
                  <c:v>7.7887864192491163</c:v>
                </c:pt>
                <c:pt idx="748">
                  <c:v>7.7886273078235737</c:v>
                </c:pt>
                <c:pt idx="749">
                  <c:v>7.7884622860483974</c:v>
                </c:pt>
                <c:pt idx="750">
                  <c:v>7.7882913515817735</c:v>
                </c:pt>
                <c:pt idx="751">
                  <c:v>7.7881162504770458</c:v>
                </c:pt>
                <c:pt idx="752">
                  <c:v>7.787938678769641</c:v>
                </c:pt>
                <c:pt idx="753">
                  <c:v>7.7877604623250258</c:v>
                </c:pt>
                <c:pt idx="754">
                  <c:v>7.7875826394978755</c:v>
                </c:pt>
                <c:pt idx="755">
                  <c:v>7.7874043356929317</c:v>
                </c:pt>
                <c:pt idx="756">
                  <c:v>7.7872244629220519</c:v>
                </c:pt>
                <c:pt idx="757">
                  <c:v>7.7870423697772368</c:v>
                </c:pt>
                <c:pt idx="758">
                  <c:v>7.7868564521896442</c:v>
                </c:pt>
                <c:pt idx="759">
                  <c:v>7.7866647168202974</c:v>
                </c:pt>
                <c:pt idx="760">
                  <c:v>7.7864658529535378</c:v>
                </c:pt>
                <c:pt idx="761">
                  <c:v>7.7862592009479199</c:v>
                </c:pt>
                <c:pt idx="762">
                  <c:v>7.7860452777068012</c:v>
                </c:pt>
                <c:pt idx="763">
                  <c:v>7.7858248807506616</c:v>
                </c:pt>
                <c:pt idx="764">
                  <c:v>7.785597235140747</c:v>
                </c:pt>
                <c:pt idx="765">
                  <c:v>7.785361279344059</c:v>
                </c:pt>
                <c:pt idx="766">
                  <c:v>7.7851167243889767</c:v>
                </c:pt>
                <c:pt idx="767">
                  <c:v>7.7848617594157004</c:v>
                </c:pt>
                <c:pt idx="768">
                  <c:v>7.7845926740425933</c:v>
                </c:pt>
                <c:pt idx="769">
                  <c:v>7.7843063998775825</c:v>
                </c:pt>
                <c:pt idx="770">
                  <c:v>7.7840022002805789</c:v>
                </c:pt>
                <c:pt idx="771">
                  <c:v>7.7836825080705259</c:v>
                </c:pt>
                <c:pt idx="772">
                  <c:v>7.7833515001735298</c:v>
                </c:pt>
                <c:pt idx="773">
                  <c:v>7.7830116158825504</c:v>
                </c:pt>
                <c:pt idx="774">
                  <c:v>7.7826636527001023</c:v>
                </c:pt>
                <c:pt idx="775">
                  <c:v>7.7823078595511701</c:v>
                </c:pt>
                <c:pt idx="776">
                  <c:v>7.7819409442680367</c:v>
                </c:pt>
                <c:pt idx="777">
                  <c:v>7.781556824974305</c:v>
                </c:pt>
                <c:pt idx="778">
                  <c:v>7.7811527439257153</c:v>
                </c:pt>
                <c:pt idx="779">
                  <c:v>7.7807288792486258</c:v>
                </c:pt>
                <c:pt idx="780">
                  <c:v>7.7802840814040302</c:v>
                </c:pt>
                <c:pt idx="781">
                  <c:v>7.7798184459910855</c:v>
                </c:pt>
                <c:pt idx="782">
                  <c:v>7.779335475431405</c:v>
                </c:pt>
                <c:pt idx="783">
                  <c:v>7.7788380514865434</c:v>
                </c:pt>
                <c:pt idx="784">
                  <c:v>7.7783280649427846</c:v>
                </c:pt>
                <c:pt idx="785">
                  <c:v>7.7778089305640394</c:v>
                </c:pt>
                <c:pt idx="786">
                  <c:v>7.7772818635141405</c:v>
                </c:pt>
                <c:pt idx="787">
                  <c:v>7.7767434265310715</c:v>
                </c:pt>
                <c:pt idx="788">
                  <c:v>7.7761912501726149</c:v>
                </c:pt>
                <c:pt idx="789">
                  <c:v>7.7756263374649111</c:v>
                </c:pt>
                <c:pt idx="790">
                  <c:v>7.7750483003508322</c:v>
                </c:pt>
                <c:pt idx="791">
                  <c:v>7.7744558088702549</c:v>
                </c:pt>
                <c:pt idx="792">
                  <c:v>7.7738516759664638</c:v>
                </c:pt>
                <c:pt idx="793">
                  <c:v>7.7732413195949679</c:v>
                </c:pt>
                <c:pt idx="794">
                  <c:v>7.7726281452614367</c:v>
                </c:pt>
                <c:pt idx="795">
                  <c:v>7.7720138106074073</c:v>
                </c:pt>
                <c:pt idx="796">
                  <c:v>7.7713985496236404</c:v>
                </c:pt>
                <c:pt idx="797">
                  <c:v>7.7707795773331618</c:v>
                </c:pt>
                <c:pt idx="798">
                  <c:v>7.770153628086482</c:v>
                </c:pt>
                <c:pt idx="799">
                  <c:v>7.769520008420546</c:v>
                </c:pt>
                <c:pt idx="800">
                  <c:v>7.7688781371039184</c:v>
                </c:pt>
                <c:pt idx="801">
                  <c:v>7.7682268070144929</c:v>
                </c:pt>
                <c:pt idx="802">
                  <c:v>7.7675685567122841</c:v>
                </c:pt>
                <c:pt idx="803">
                  <c:v>7.7669089620384835</c:v>
                </c:pt>
                <c:pt idx="804">
                  <c:v>7.7662501827143933</c:v>
                </c:pt>
                <c:pt idx="805">
                  <c:v>7.765590527994334</c:v>
                </c:pt>
                <c:pt idx="806">
                  <c:v>7.7649295716828028</c:v>
                </c:pt>
                <c:pt idx="807">
                  <c:v>7.7642681007247214</c:v>
                </c:pt>
                <c:pt idx="808">
                  <c:v>7.7636042725302747</c:v>
                </c:pt>
                <c:pt idx="809">
                  <c:v>7.7629347341877599</c:v>
                </c:pt>
                <c:pt idx="810">
                  <c:v>7.7622585171359884</c:v>
                </c:pt>
                <c:pt idx="811">
                  <c:v>7.7615768425991165</c:v>
                </c:pt>
                <c:pt idx="812">
                  <c:v>7.7608913273918185</c:v>
                </c:pt>
                <c:pt idx="813">
                  <c:v>7.7602046187649991</c:v>
                </c:pt>
                <c:pt idx="814">
                  <c:v>7.7595198824254004</c:v>
                </c:pt>
                <c:pt idx="815">
                  <c:v>7.758838145876811</c:v>
                </c:pt>
                <c:pt idx="816">
                  <c:v>7.7581585185246462</c:v>
                </c:pt>
                <c:pt idx="817">
                  <c:v>7.7574800612131112</c:v>
                </c:pt>
                <c:pt idx="818">
                  <c:v>7.7568006353844412</c:v>
                </c:pt>
                <c:pt idx="819">
                  <c:v>7.7561167549290833</c:v>
                </c:pt>
                <c:pt idx="820">
                  <c:v>7.7554278389498883</c:v>
                </c:pt>
                <c:pt idx="821">
                  <c:v>7.754737693545505</c:v>
                </c:pt>
                <c:pt idx="822">
                  <c:v>7.7540501042856045</c:v>
                </c:pt>
                <c:pt idx="823">
                  <c:v>7.7533665681868875</c:v>
                </c:pt>
                <c:pt idx="824">
                  <c:v>7.7526885260943539</c:v>
                </c:pt>
                <c:pt idx="825">
                  <c:v>7.7520171211194864</c:v>
                </c:pt>
                <c:pt idx="826">
                  <c:v>7.7513504421270039</c:v>
                </c:pt>
                <c:pt idx="827">
                  <c:v>7.7506846386538397</c:v>
                </c:pt>
                <c:pt idx="828">
                  <c:v>7.750017085152578</c:v>
                </c:pt>
                <c:pt idx="829">
                  <c:v>7.7493459833392926</c:v>
                </c:pt>
                <c:pt idx="830">
                  <c:v>7.74866890990066</c:v>
                </c:pt>
                <c:pt idx="831">
                  <c:v>7.7479840568620446</c:v>
                </c:pt>
                <c:pt idx="832">
                  <c:v>7.7472918538387114</c:v>
                </c:pt>
                <c:pt idx="833">
                  <c:v>7.7465951187862174</c:v>
                </c:pt>
                <c:pt idx="834">
                  <c:v>7.7458975911917696</c:v>
                </c:pt>
                <c:pt idx="835">
                  <c:v>7.7452005574256635</c:v>
                </c:pt>
                <c:pt idx="836">
                  <c:v>7.7445016992866762</c:v>
                </c:pt>
                <c:pt idx="837">
                  <c:v>7.7437985994687102</c:v>
                </c:pt>
                <c:pt idx="838">
                  <c:v>7.7430904795556055</c:v>
                </c:pt>
                <c:pt idx="839">
                  <c:v>7.7423762891848238</c:v>
                </c:pt>
                <c:pt idx="840">
                  <c:v>7.7416554150412251</c:v>
                </c:pt>
                <c:pt idx="841">
                  <c:v>7.7409293261153653</c:v>
                </c:pt>
                <c:pt idx="842">
                  <c:v>7.7401996746525006</c:v>
                </c:pt>
                <c:pt idx="843">
                  <c:v>7.7394679062060217</c:v>
                </c:pt>
                <c:pt idx="844">
                  <c:v>7.7387370020096382</c:v>
                </c:pt>
                <c:pt idx="845">
                  <c:v>7.7380088175058974</c:v>
                </c:pt>
                <c:pt idx="846">
                  <c:v>7.7372812074983761</c:v>
                </c:pt>
                <c:pt idx="847">
                  <c:v>7.7365512428871277</c:v>
                </c:pt>
                <c:pt idx="848">
                  <c:v>7.735817692820949</c:v>
                </c:pt>
                <c:pt idx="849">
                  <c:v>7.7350788869520271</c:v>
                </c:pt>
                <c:pt idx="850">
                  <c:v>7.7343327205615999</c:v>
                </c:pt>
                <c:pt idx="851">
                  <c:v>7.7335793463884164</c:v>
                </c:pt>
                <c:pt idx="852">
                  <c:v>7.7328212460378811</c:v>
                </c:pt>
                <c:pt idx="853">
                  <c:v>7.7320615516114728</c:v>
                </c:pt>
                <c:pt idx="854">
                  <c:v>7.73130290739853</c:v>
                </c:pt>
                <c:pt idx="855">
                  <c:v>7.7305462023345903</c:v>
                </c:pt>
                <c:pt idx="856">
                  <c:v>7.7297904374455424</c:v>
                </c:pt>
                <c:pt idx="857">
                  <c:v>7.7290343899802476</c:v>
                </c:pt>
                <c:pt idx="858">
                  <c:v>7.7282772468334313</c:v>
                </c:pt>
                <c:pt idx="859">
                  <c:v>7.7275179140122239</c:v>
                </c:pt>
                <c:pt idx="860">
                  <c:v>7.7267556521203673</c:v>
                </c:pt>
                <c:pt idx="861">
                  <c:v>7.7259913017937878</c:v>
                </c:pt>
                <c:pt idx="862">
                  <c:v>7.72522648765458</c:v>
                </c:pt>
                <c:pt idx="863">
                  <c:v>7.7244617766415793</c:v>
                </c:pt>
                <c:pt idx="864">
                  <c:v>7.7236965546256346</c:v>
                </c:pt>
                <c:pt idx="865">
                  <c:v>7.7229305561350596</c:v>
                </c:pt>
                <c:pt idx="866">
                  <c:v>7.7221642977891181</c:v>
                </c:pt>
                <c:pt idx="867">
                  <c:v>7.7213972120652041</c:v>
                </c:pt>
                <c:pt idx="868">
                  <c:v>7.7206265821776183</c:v>
                </c:pt>
                <c:pt idx="869">
                  <c:v>7.719849880329595</c:v>
                </c:pt>
                <c:pt idx="870">
                  <c:v>7.7190670413552125</c:v>
                </c:pt>
                <c:pt idx="871">
                  <c:v>7.7182794712344691</c:v>
                </c:pt>
                <c:pt idx="872">
                  <c:v>7.7174891279162408</c:v>
                </c:pt>
                <c:pt idx="873">
                  <c:v>7.7166994318812643</c:v>
                </c:pt>
                <c:pt idx="874">
                  <c:v>7.7159144761661791</c:v>
                </c:pt>
                <c:pt idx="875">
                  <c:v>7.715136441407668</c:v>
                </c:pt>
                <c:pt idx="876">
                  <c:v>7.7143643550410923</c:v>
                </c:pt>
                <c:pt idx="877">
                  <c:v>7.7135946721363577</c:v>
                </c:pt>
                <c:pt idx="878">
                  <c:v>7.7128236100859136</c:v>
                </c:pt>
                <c:pt idx="879">
                  <c:v>7.7120498645018358</c:v>
                </c:pt>
                <c:pt idx="880">
                  <c:v>7.711274534976762</c:v>
                </c:pt>
                <c:pt idx="881">
                  <c:v>7.7104999626823956</c:v>
                </c:pt>
                <c:pt idx="882">
                  <c:v>7.7097299479434156</c:v>
                </c:pt>
                <c:pt idx="883">
                  <c:v>7.7089685386972597</c:v>
                </c:pt>
                <c:pt idx="884">
                  <c:v>7.708218086751697</c:v>
                </c:pt>
                <c:pt idx="885">
                  <c:v>7.7074794342027904</c:v>
                </c:pt>
                <c:pt idx="886">
                  <c:v>7.7067515118065355</c:v>
                </c:pt>
                <c:pt idx="887">
                  <c:v>7.706031717824998</c:v>
                </c:pt>
                <c:pt idx="888">
                  <c:v>7.7053196735971969</c:v>
                </c:pt>
                <c:pt idx="889">
                  <c:v>7.7046167266291175</c:v>
                </c:pt>
                <c:pt idx="890">
                  <c:v>7.7039219948190629</c:v>
                </c:pt>
                <c:pt idx="891">
                  <c:v>7.7032359146599676</c:v>
                </c:pt>
                <c:pt idx="892">
                  <c:v>7.7025635635991128</c:v>
                </c:pt>
                <c:pt idx="893">
                  <c:v>7.7019086472599474</c:v>
                </c:pt>
                <c:pt idx="894">
                  <c:v>7.7012719436767503</c:v>
                </c:pt>
                <c:pt idx="895">
                  <c:v>7.7006556887187543</c:v>
                </c:pt>
                <c:pt idx="896">
                  <c:v>7.700059590088439</c:v>
                </c:pt>
                <c:pt idx="897">
                  <c:v>7.6994782972048412</c:v>
                </c:pt>
                <c:pt idx="898">
                  <c:v>7.6989095467247299</c:v>
                </c:pt>
                <c:pt idx="899">
                  <c:v>7.6983547615998145</c:v>
                </c:pt>
                <c:pt idx="900">
                  <c:v>7.6978118317115012</c:v>
                </c:pt>
                <c:pt idx="901">
                  <c:v>7.6972789355890452</c:v>
                </c:pt>
                <c:pt idx="902">
                  <c:v>7.6967598062988838</c:v>
                </c:pt>
                <c:pt idx="903">
                  <c:v>7.6962572036559607</c:v>
                </c:pt>
                <c:pt idx="904">
                  <c:v>7.6957698548452811</c:v>
                </c:pt>
                <c:pt idx="905">
                  <c:v>7.6952978943965302</c:v>
                </c:pt>
                <c:pt idx="906">
                  <c:v>7.6948424959607298</c:v>
                </c:pt>
                <c:pt idx="907">
                  <c:v>7.6944020516670735</c:v>
                </c:pt>
                <c:pt idx="908">
                  <c:v>7.6939741991225254</c:v>
                </c:pt>
                <c:pt idx="909">
                  <c:v>7.6935578822112909</c:v>
                </c:pt>
                <c:pt idx="910">
                  <c:v>7.6931520714334418</c:v>
                </c:pt>
                <c:pt idx="911">
                  <c:v>7.692756520670093</c:v>
                </c:pt>
                <c:pt idx="912">
                  <c:v>7.6923728952008465</c:v>
                </c:pt>
                <c:pt idx="913">
                  <c:v>7.69200228419336</c:v>
                </c:pt>
                <c:pt idx="914">
                  <c:v>7.6916436372238737</c:v>
                </c:pt>
                <c:pt idx="915">
                  <c:v>7.691296239094461</c:v>
                </c:pt>
                <c:pt idx="916">
                  <c:v>7.6909605814567774</c:v>
                </c:pt>
                <c:pt idx="917">
                  <c:v>7.6906355097655812</c:v>
                </c:pt>
                <c:pt idx="918">
                  <c:v>7.6903181451483835</c:v>
                </c:pt>
                <c:pt idx="919">
                  <c:v>7.6900073584601509</c:v>
                </c:pt>
                <c:pt idx="920">
                  <c:v>7.6897040481541516</c:v>
                </c:pt>
                <c:pt idx="921">
                  <c:v>7.6894090488914291</c:v>
                </c:pt>
                <c:pt idx="922">
                  <c:v>7.6891234614780766</c:v>
                </c:pt>
                <c:pt idx="923">
                  <c:v>7.6888486752206999</c:v>
                </c:pt>
                <c:pt idx="924">
                  <c:v>7.6885848773952032</c:v>
                </c:pt>
                <c:pt idx="925">
                  <c:v>7.688331382036937</c:v>
                </c:pt>
                <c:pt idx="926">
                  <c:v>7.6880866516775841</c:v>
                </c:pt>
                <c:pt idx="927">
                  <c:v>7.6878473177630537</c:v>
                </c:pt>
                <c:pt idx="928">
                  <c:v>7.6876106517517622</c:v>
                </c:pt>
                <c:pt idx="929">
                  <c:v>7.6873767370648984</c:v>
                </c:pt>
                <c:pt idx="930">
                  <c:v>7.6871455017642498</c:v>
                </c:pt>
                <c:pt idx="931">
                  <c:v>7.6869155717023769</c:v>
                </c:pt>
                <c:pt idx="932">
                  <c:v>7.6866875223525355</c:v>
                </c:pt>
                <c:pt idx="933">
                  <c:v>7.6864638158271443</c:v>
                </c:pt>
                <c:pt idx="934">
                  <c:v>7.6862459305533966</c:v>
                </c:pt>
                <c:pt idx="935">
                  <c:v>7.686034307189229</c:v>
                </c:pt>
                <c:pt idx="936">
                  <c:v>7.6858287117035395</c:v>
                </c:pt>
                <c:pt idx="937">
                  <c:v>7.6856277738968517</c:v>
                </c:pt>
                <c:pt idx="938">
                  <c:v>7.6854307384780158</c:v>
                </c:pt>
                <c:pt idx="939">
                  <c:v>7.6852384255317912</c:v>
                </c:pt>
                <c:pt idx="940">
                  <c:v>7.6850509198782806</c:v>
                </c:pt>
                <c:pt idx="941">
                  <c:v>7.6848674022009416</c:v>
                </c:pt>
                <c:pt idx="942">
                  <c:v>7.6846889449043827</c:v>
                </c:pt>
                <c:pt idx="943">
                  <c:v>7.6845180976179526</c:v>
                </c:pt>
                <c:pt idx="944">
                  <c:v>7.6843560898419057</c:v>
                </c:pt>
                <c:pt idx="945">
                  <c:v>7.6842028561759408</c:v>
                </c:pt>
                <c:pt idx="946">
                  <c:v>7.684057896669283</c:v>
                </c:pt>
                <c:pt idx="947">
                  <c:v>7.6839196816276694</c:v>
                </c:pt>
                <c:pt idx="948">
                  <c:v>7.6837867726397233</c:v>
                </c:pt>
                <c:pt idx="949">
                  <c:v>7.683659345369696</c:v>
                </c:pt>
                <c:pt idx="950">
                  <c:v>7.6835374296114018</c:v>
                </c:pt>
                <c:pt idx="951">
                  <c:v>7.6834201190174545</c:v>
                </c:pt>
                <c:pt idx="952">
                  <c:v>7.6833080279179979</c:v>
                </c:pt>
                <c:pt idx="953">
                  <c:v>7.6832028956123404</c:v>
                </c:pt>
                <c:pt idx="954">
                  <c:v>7.6831048048141728</c:v>
                </c:pt>
                <c:pt idx="955">
                  <c:v>7.6830130958188425</c:v>
                </c:pt>
                <c:pt idx="956">
                  <c:v>7.6829279478772197</c:v>
                </c:pt>
                <c:pt idx="957">
                  <c:v>7.6828488596702513</c:v>
                </c:pt>
                <c:pt idx="958">
                  <c:v>7.6827744423837396</c:v>
                </c:pt>
                <c:pt idx="959">
                  <c:v>7.6827041336810389</c:v>
                </c:pt>
                <c:pt idx="960">
                  <c:v>7.6826380170606789</c:v>
                </c:pt>
                <c:pt idx="961">
                  <c:v>7.6825763008562289</c:v>
                </c:pt>
                <c:pt idx="962">
                  <c:v>7.682519773980788</c:v>
                </c:pt>
                <c:pt idx="963">
                  <c:v>7.6824690180918855</c:v>
                </c:pt>
                <c:pt idx="964">
                  <c:v>7.6824236011890061</c:v>
                </c:pt>
                <c:pt idx="965">
                  <c:v>7.6823828887562424</c:v>
                </c:pt>
                <c:pt idx="966">
                  <c:v>7.6823464982607179</c:v>
                </c:pt>
                <c:pt idx="967">
                  <c:v>7.6823140211137737</c:v>
                </c:pt>
                <c:pt idx="968">
                  <c:v>7.6822850534344287</c:v>
                </c:pt>
                <c:pt idx="969">
                  <c:v>7.6822591948664147</c:v>
                </c:pt>
                <c:pt idx="970">
                  <c:v>7.6822363682972616</c:v>
                </c:pt>
                <c:pt idx="971">
                  <c:v>7.6822171655087947</c:v>
                </c:pt>
                <c:pt idx="972">
                  <c:v>7.6822019732447728</c:v>
                </c:pt>
                <c:pt idx="973">
                  <c:v>7.6821904472216618</c:v>
                </c:pt>
                <c:pt idx="974">
                  <c:v>7.6821823864721717</c:v>
                </c:pt>
                <c:pt idx="975">
                  <c:v>7.6821777205512554</c:v>
                </c:pt>
                <c:pt idx="976">
                  <c:v>7.6821757101787371</c:v>
                </c:pt>
                <c:pt idx="977">
                  <c:v>7.6821754210439313</c:v>
                </c:pt>
                <c:pt idx="978">
                  <c:v>7.6821763120662343</c:v>
                </c:pt>
                <c:pt idx="979">
                  <c:v>7.6821778977210222</c:v>
                </c:pt>
                <c:pt idx="980">
                  <c:v>7.6821798207269794</c:v>
                </c:pt>
                <c:pt idx="981">
                  <c:v>7.6821821078765993</c:v>
                </c:pt>
                <c:pt idx="982">
                  <c:v>7.6821847848679861</c:v>
                </c:pt>
                <c:pt idx="983">
                  <c:v>7.6821877486139973</c:v>
                </c:pt>
                <c:pt idx="984">
                  <c:v>7.6821909533477442</c:v>
                </c:pt>
                <c:pt idx="985">
                  <c:v>7.682194176118661</c:v>
                </c:pt>
                <c:pt idx="986">
                  <c:v>7.6821969520741176</c:v>
                </c:pt>
                <c:pt idx="987">
                  <c:v>7.6821989383422711</c:v>
                </c:pt>
                <c:pt idx="988">
                  <c:v>7.682199963572601</c:v>
                </c:pt>
                <c:pt idx="989">
                  <c:v>7.6821998522978161</c:v>
                </c:pt>
                <c:pt idx="990">
                  <c:v>7.6821984439053876</c:v>
                </c:pt>
                <c:pt idx="991">
                  <c:v>7.6821955857071469</c:v>
                </c:pt>
                <c:pt idx="992">
                  <c:v>7.6821910578040891</c:v>
                </c:pt>
                <c:pt idx="993">
                  <c:v>7.6821845434500409</c:v>
                </c:pt>
                <c:pt idx="994">
                  <c:v>7.6821755766942177</c:v>
                </c:pt>
                <c:pt idx="995">
                  <c:v>7.6821636956518029</c:v>
                </c:pt>
                <c:pt idx="996">
                  <c:v>7.682148745605927</c:v>
                </c:pt>
                <c:pt idx="997">
                  <c:v>7.6821307247457336</c:v>
                </c:pt>
                <c:pt idx="998">
                  <c:v>7.6821094655380326</c:v>
                </c:pt>
                <c:pt idx="999">
                  <c:v>7.6820848709285041</c:v>
                </c:pt>
                <c:pt idx="1000">
                  <c:v>7.6820570350884392</c:v>
                </c:pt>
                <c:pt idx="1001">
                  <c:v>7.6820257184862664</c:v>
                </c:pt>
                <c:pt idx="1002">
                  <c:v>7.6819902537035523</c:v>
                </c:pt>
                <c:pt idx="1003">
                  <c:v>7.6819501116494768</c:v>
                </c:pt>
                <c:pt idx="1004">
                  <c:v>7.6819050005216027</c:v>
                </c:pt>
                <c:pt idx="1005">
                  <c:v>7.6818546351291168</c:v>
                </c:pt>
                <c:pt idx="1006">
                  <c:v>7.6817988840368647</c:v>
                </c:pt>
                <c:pt idx="1007">
                  <c:v>7.6817378071075879</c:v>
                </c:pt>
                <c:pt idx="1008">
                  <c:v>7.681671491456056</c:v>
                </c:pt>
                <c:pt idx="1009">
                  <c:v>7.6816002341076119</c:v>
                </c:pt>
                <c:pt idx="1010">
                  <c:v>7.6815245269083672</c:v>
                </c:pt>
                <c:pt idx="1011">
                  <c:v>7.6814444650260016</c:v>
                </c:pt>
                <c:pt idx="1012">
                  <c:v>7.6813596516234179</c:v>
                </c:pt>
                <c:pt idx="1013">
                  <c:v>7.6812698879190986</c:v>
                </c:pt>
                <c:pt idx="1014">
                  <c:v>7.6811753246900363</c:v>
                </c:pt>
                <c:pt idx="1015">
                  <c:v>7.6810758388373319</c:v>
                </c:pt>
                <c:pt idx="1016">
                  <c:v>7.6809711371481191</c:v>
                </c:pt>
                <c:pt idx="1017">
                  <c:v>7.6808616869879414</c:v>
                </c:pt>
                <c:pt idx="1018">
                  <c:v>7.6807486709188844</c:v>
                </c:pt>
                <c:pt idx="1019">
                  <c:v>7.6806329194496747</c:v>
                </c:pt>
                <c:pt idx="1020">
                  <c:v>7.6805144564942252</c:v>
                </c:pt>
                <c:pt idx="1021">
                  <c:v>7.6803926282517816</c:v>
                </c:pt>
                <c:pt idx="1022">
                  <c:v>7.6802663657466859</c:v>
                </c:pt>
                <c:pt idx="1023">
                  <c:v>7.6801348848433619</c:v>
                </c:pt>
                <c:pt idx="1024">
                  <c:v>7.6799977327763003</c:v>
                </c:pt>
                <c:pt idx="1025">
                  <c:v>7.6798542596468504</c:v>
                </c:pt>
                <c:pt idx="1026">
                  <c:v>7.6797047138214234</c:v>
                </c:pt>
                <c:pt idx="1027">
                  <c:v>7.6795510984025075</c:v>
                </c:pt>
                <c:pt idx="1028">
                  <c:v>7.679395112504122</c:v>
                </c:pt>
                <c:pt idx="1029">
                  <c:v>7.6792370353393373</c:v>
                </c:pt>
                <c:pt idx="1030">
                  <c:v>7.679077258485707</c:v>
                </c:pt>
                <c:pt idx="1031">
                  <c:v>7.6789157914120754</c:v>
                </c:pt>
                <c:pt idx="1032">
                  <c:v>7.6787508026727433</c:v>
                </c:pt>
                <c:pt idx="1033">
                  <c:v>7.6785804793315178</c:v>
                </c:pt>
                <c:pt idx="1034">
                  <c:v>7.6784045211939489</c:v>
                </c:pt>
                <c:pt idx="1035">
                  <c:v>7.6782227602175137</c:v>
                </c:pt>
                <c:pt idx="1036">
                  <c:v>7.6780352471187401</c:v>
                </c:pt>
                <c:pt idx="1037">
                  <c:v>7.6778432399644814</c:v>
                </c:pt>
                <c:pt idx="1038">
                  <c:v>7.6776475496098833</c:v>
                </c:pt>
                <c:pt idx="1039">
                  <c:v>7.6774473421815621</c:v>
                </c:pt>
                <c:pt idx="1040">
                  <c:v>7.6772417404201265</c:v>
                </c:pt>
                <c:pt idx="1041">
                  <c:v>7.6770306388772163</c:v>
                </c:pt>
                <c:pt idx="1042">
                  <c:v>7.6768133045624385</c:v>
                </c:pt>
                <c:pt idx="1043">
                  <c:v>7.676587463725701</c:v>
                </c:pt>
                <c:pt idx="1044">
                  <c:v>7.6763506174021297</c:v>
                </c:pt>
                <c:pt idx="1045">
                  <c:v>7.6761020886485136</c:v>
                </c:pt>
                <c:pt idx="1046">
                  <c:v>7.6758429220718183</c:v>
                </c:pt>
                <c:pt idx="1047">
                  <c:v>7.675574318750396</c:v>
                </c:pt>
                <c:pt idx="1048">
                  <c:v>7.6752975181069871</c:v>
                </c:pt>
                <c:pt idx="1049">
                  <c:v>7.6750138778955987</c:v>
                </c:pt>
                <c:pt idx="1050">
                  <c:v>7.6747236126156722</c:v>
                </c:pt>
                <c:pt idx="1051">
                  <c:v>7.6744256686337238</c:v>
                </c:pt>
                <c:pt idx="1052">
                  <c:v>7.6741186857152446</c:v>
                </c:pt>
                <c:pt idx="1053">
                  <c:v>7.6738009646892031</c:v>
                </c:pt>
                <c:pt idx="1054">
                  <c:v>7.6734710404452837</c:v>
                </c:pt>
                <c:pt idx="1055">
                  <c:v>7.6731288730786265</c:v>
                </c:pt>
                <c:pt idx="1056">
                  <c:v>7.6727750565893054</c:v>
                </c:pt>
                <c:pt idx="1057">
                  <c:v>7.6724098689223617</c:v>
                </c:pt>
                <c:pt idx="1058">
                  <c:v>7.6720342189272142</c:v>
                </c:pt>
                <c:pt idx="1059">
                  <c:v>7.6716498040056198</c:v>
                </c:pt>
                <c:pt idx="1060">
                  <c:v>7.6712574018265114</c:v>
                </c:pt>
                <c:pt idx="1061">
                  <c:v>7.6708557022087946</c:v>
                </c:pt>
                <c:pt idx="1062">
                  <c:v>7.6704423817873675</c:v>
                </c:pt>
                <c:pt idx="1063">
                  <c:v>7.6700166406049721</c:v>
                </c:pt>
                <c:pt idx="1064">
                  <c:v>7.6695795563201106</c:v>
                </c:pt>
                <c:pt idx="1065">
                  <c:v>7.6691315673527951</c:v>
                </c:pt>
                <c:pt idx="1066">
                  <c:v>7.668672424643086</c:v>
                </c:pt>
                <c:pt idx="1067">
                  <c:v>7.6682036627527159</c:v>
                </c:pt>
                <c:pt idx="1068">
                  <c:v>7.667727625500051</c:v>
                </c:pt>
                <c:pt idx="1069">
                  <c:v>7.66724506685176</c:v>
                </c:pt>
                <c:pt idx="1070">
                  <c:v>7.6667558034762511</c:v>
                </c:pt>
                <c:pt idx="1071">
                  <c:v>7.6662587167432381</c:v>
                </c:pt>
                <c:pt idx="1072">
                  <c:v>7.6657506921175758</c:v>
                </c:pt>
                <c:pt idx="1073">
                  <c:v>7.6652289926863126</c:v>
                </c:pt>
                <c:pt idx="1074">
                  <c:v>7.6646932732293083</c:v>
                </c:pt>
                <c:pt idx="1075">
                  <c:v>7.6641437405064616</c:v>
                </c:pt>
                <c:pt idx="1076">
                  <c:v>7.6635813551248342</c:v>
                </c:pt>
                <c:pt idx="1077">
                  <c:v>7.6630101030331899</c:v>
                </c:pt>
                <c:pt idx="1078">
                  <c:v>7.6624346353913086</c:v>
                </c:pt>
                <c:pt idx="1079">
                  <c:v>7.6618565763646904</c:v>
                </c:pt>
                <c:pt idx="1080">
                  <c:v>7.6612757963713021</c:v>
                </c:pt>
                <c:pt idx="1081">
                  <c:v>7.6606922835298086</c:v>
                </c:pt>
                <c:pt idx="1082">
                  <c:v>7.6601047056880978</c:v>
                </c:pt>
                <c:pt idx="1083">
                  <c:v>7.6595100700627139</c:v>
                </c:pt>
                <c:pt idx="1084">
                  <c:v>7.6589058240796755</c:v>
                </c:pt>
                <c:pt idx="1085">
                  <c:v>7.6582909380555888</c:v>
                </c:pt>
                <c:pt idx="1086">
                  <c:v>7.6576663559976907</c:v>
                </c:pt>
                <c:pt idx="1087">
                  <c:v>7.6570354051525715</c:v>
                </c:pt>
                <c:pt idx="1088">
                  <c:v>7.6564012972632671</c:v>
                </c:pt>
                <c:pt idx="1089">
                  <c:v>7.6557641302766459</c:v>
                </c:pt>
                <c:pt idx="1090">
                  <c:v>7.6551228818011099</c:v>
                </c:pt>
                <c:pt idx="1091">
                  <c:v>7.654478190535813</c:v>
                </c:pt>
                <c:pt idx="1092">
                  <c:v>7.6538296640882191</c:v>
                </c:pt>
                <c:pt idx="1093">
                  <c:v>7.6531734249157841</c:v>
                </c:pt>
                <c:pt idx="1094">
                  <c:v>7.652505797893224</c:v>
                </c:pt>
                <c:pt idx="1095">
                  <c:v>7.6518269577483276</c:v>
                </c:pt>
                <c:pt idx="1096">
                  <c:v>7.6511394273907856</c:v>
                </c:pt>
                <c:pt idx="1097">
                  <c:v>7.6504460303814898</c:v>
                </c:pt>
                <c:pt idx="1098">
                  <c:v>7.649750208697859</c:v>
                </c:pt>
                <c:pt idx="1099">
                  <c:v>7.6490553235278593</c:v>
                </c:pt>
                <c:pt idx="1100">
                  <c:v>7.6483622536613165</c:v>
                </c:pt>
                <c:pt idx="1101">
                  <c:v>7.6476691544086375</c:v>
                </c:pt>
                <c:pt idx="1102">
                  <c:v>7.6469735167109043</c:v>
                </c:pt>
                <c:pt idx="1103">
                  <c:v>7.6462728152718924</c:v>
                </c:pt>
                <c:pt idx="1104">
                  <c:v>7.64556480523144</c:v>
                </c:pt>
                <c:pt idx="1105">
                  <c:v>7.6448496702684707</c:v>
                </c:pt>
                <c:pt idx="1106">
                  <c:v>7.6441297717721461</c:v>
                </c:pt>
                <c:pt idx="1107">
                  <c:v>7.6434069151383124</c:v>
                </c:pt>
                <c:pt idx="1108">
                  <c:v>7.6426834596233562</c:v>
                </c:pt>
                <c:pt idx="1109">
                  <c:v>7.6419630977583131</c:v>
                </c:pt>
                <c:pt idx="1110">
                  <c:v>7.6412458965137713</c:v>
                </c:pt>
                <c:pt idx="1111">
                  <c:v>7.6405277741866815</c:v>
                </c:pt>
                <c:pt idx="1112">
                  <c:v>7.6398066740554782</c:v>
                </c:pt>
                <c:pt idx="1113">
                  <c:v>7.6390824813851044</c:v>
                </c:pt>
                <c:pt idx="1114">
                  <c:v>7.6383540056696804</c:v>
                </c:pt>
                <c:pt idx="1115">
                  <c:v>7.6376226021912466</c:v>
                </c:pt>
                <c:pt idx="1116">
                  <c:v>7.6368922666317296</c:v>
                </c:pt>
                <c:pt idx="1117">
                  <c:v>7.6361641540771714</c:v>
                </c:pt>
                <c:pt idx="1118">
                  <c:v>7.6354392094915626</c:v>
                </c:pt>
                <c:pt idx="1119">
                  <c:v>7.6347220749612914</c:v>
                </c:pt>
                <c:pt idx="1120">
                  <c:v>7.634014627543257</c:v>
                </c:pt>
                <c:pt idx="1121">
                  <c:v>7.6333129553115358</c:v>
                </c:pt>
                <c:pt idx="1122">
                  <c:v>7.6326139170601666</c:v>
                </c:pt>
                <c:pt idx="1123">
                  <c:v>7.631916103321835</c:v>
                </c:pt>
                <c:pt idx="1124">
                  <c:v>7.6312158554415452</c:v>
                </c:pt>
                <c:pt idx="1125">
                  <c:v>7.6305103335703954</c:v>
                </c:pt>
                <c:pt idx="1126">
                  <c:v>7.6298018740287858</c:v>
                </c:pt>
                <c:pt idx="1127">
                  <c:v>7.629095562297378</c:v>
                </c:pt>
                <c:pt idx="1128">
                  <c:v>7.6283957285929214</c:v>
                </c:pt>
                <c:pt idx="1129">
                  <c:v>7.6277050856185857</c:v>
                </c:pt>
                <c:pt idx="1130">
                  <c:v>7.6270239924737657</c:v>
                </c:pt>
                <c:pt idx="1131">
                  <c:v>7.6263507827551971</c:v>
                </c:pt>
                <c:pt idx="1132">
                  <c:v>7.6256833878330248</c:v>
                </c:pt>
                <c:pt idx="1133">
                  <c:v>7.6250185983613008</c:v>
                </c:pt>
                <c:pt idx="1134">
                  <c:v>7.6243511495185885</c:v>
                </c:pt>
                <c:pt idx="1135">
                  <c:v>7.6236780164145461</c:v>
                </c:pt>
                <c:pt idx="1136">
                  <c:v>7.6230020361135553</c:v>
                </c:pt>
                <c:pt idx="1137">
                  <c:v>7.6223271644320532</c:v>
                </c:pt>
                <c:pt idx="1138">
                  <c:v>7.6216535908063685</c:v>
                </c:pt>
                <c:pt idx="1139">
                  <c:v>7.6209802878262742</c:v>
                </c:pt>
                <c:pt idx="1140">
                  <c:v>7.6203071053428459</c:v>
                </c:pt>
                <c:pt idx="1141">
                  <c:v>7.6196331461901785</c:v>
                </c:pt>
                <c:pt idx="1142">
                  <c:v>7.6189563640747275</c:v>
                </c:pt>
                <c:pt idx="1143">
                  <c:v>7.6182725794578952</c:v>
                </c:pt>
                <c:pt idx="1144">
                  <c:v>7.6175757568475717</c:v>
                </c:pt>
                <c:pt idx="1145">
                  <c:v>7.6168639202011459</c:v>
                </c:pt>
                <c:pt idx="1146">
                  <c:v>7.6161404384912128</c:v>
                </c:pt>
                <c:pt idx="1147">
                  <c:v>7.6154078060508485</c:v>
                </c:pt>
                <c:pt idx="1148">
                  <c:v>7.6146682258849729</c:v>
                </c:pt>
                <c:pt idx="1149">
                  <c:v>7.6139271906835013</c:v>
                </c:pt>
                <c:pt idx="1150">
                  <c:v>7.613188014866628</c:v>
                </c:pt>
                <c:pt idx="1151">
                  <c:v>7.6124488357736304</c:v>
                </c:pt>
                <c:pt idx="1152">
                  <c:v>7.6117076675349145</c:v>
                </c:pt>
                <c:pt idx="1153">
                  <c:v>7.6109625481751717</c:v>
                </c:pt>
                <c:pt idx="1154">
                  <c:v>7.6102101640284454</c:v>
                </c:pt>
                <c:pt idx="1155">
                  <c:v>7.6094506815445078</c:v>
                </c:pt>
                <c:pt idx="1156">
                  <c:v>7.6086880920581947</c:v>
                </c:pt>
                <c:pt idx="1157">
                  <c:v>7.6079249451600095</c:v>
                </c:pt>
                <c:pt idx="1158">
                  <c:v>7.6071628152656183</c:v>
                </c:pt>
                <c:pt idx="1159">
                  <c:v>7.6064048569517553</c:v>
                </c:pt>
                <c:pt idx="1160">
                  <c:v>7.6056531672677545</c:v>
                </c:pt>
                <c:pt idx="1161">
                  <c:v>7.6049058944608587</c:v>
                </c:pt>
                <c:pt idx="1162">
                  <c:v>7.6041587681751768</c:v>
                </c:pt>
                <c:pt idx="1163">
                  <c:v>7.6034090935614334</c:v>
                </c:pt>
                <c:pt idx="1164">
                  <c:v>7.6026571230432092</c:v>
                </c:pt>
                <c:pt idx="1165">
                  <c:v>7.601903260413283</c:v>
                </c:pt>
                <c:pt idx="1166">
                  <c:v>7.6011475038805569</c:v>
                </c:pt>
                <c:pt idx="1167">
                  <c:v>7.6003921941437005</c:v>
                </c:pt>
                <c:pt idx="1168">
                  <c:v>7.5996412287334723</c:v>
                </c:pt>
                <c:pt idx="1169">
                  <c:v>7.5988972745005814</c:v>
                </c:pt>
                <c:pt idx="1170">
                  <c:v>7.5981608885201481</c:v>
                </c:pt>
                <c:pt idx="1171">
                  <c:v>7.5974297426923147</c:v>
                </c:pt>
                <c:pt idx="1172">
                  <c:v>7.5967005612832228</c:v>
                </c:pt>
                <c:pt idx="1173">
                  <c:v>7.5959725750655798</c:v>
                </c:pt>
                <c:pt idx="1174">
                  <c:v>7.5952454196674486</c:v>
                </c:pt>
                <c:pt idx="1175">
                  <c:v>7.5945181189804503</c:v>
                </c:pt>
                <c:pt idx="1176">
                  <c:v>7.5937940170283129</c:v>
                </c:pt>
                <c:pt idx="1177">
                  <c:v>7.5930796437743728</c:v>
                </c:pt>
                <c:pt idx="1178">
                  <c:v>7.5923787982602837</c:v>
                </c:pt>
                <c:pt idx="1179">
                  <c:v>7.5916935183618222</c:v>
                </c:pt>
                <c:pt idx="1180">
                  <c:v>7.5910254352762561</c:v>
                </c:pt>
                <c:pt idx="1181">
                  <c:v>7.590373751358217</c:v>
                </c:pt>
                <c:pt idx="1182">
                  <c:v>7.5897374292896727</c:v>
                </c:pt>
                <c:pt idx="1183">
                  <c:v>7.5891157315941733</c:v>
                </c:pt>
                <c:pt idx="1184">
                  <c:v>7.5885047390830449</c:v>
                </c:pt>
                <c:pt idx="1185">
                  <c:v>7.5879012558731036</c:v>
                </c:pt>
                <c:pt idx="1186">
                  <c:v>7.5873078403361633</c:v>
                </c:pt>
                <c:pt idx="1187">
                  <c:v>7.5867278163241254</c:v>
                </c:pt>
                <c:pt idx="1188">
                  <c:v>7.5861615826495363</c:v>
                </c:pt>
                <c:pt idx="1189">
                  <c:v>7.5856101175108357</c:v>
                </c:pt>
                <c:pt idx="1190">
                  <c:v>7.5850755031010753</c:v>
                </c:pt>
                <c:pt idx="1191">
                  <c:v>7.5845580486081774</c:v>
                </c:pt>
                <c:pt idx="1192">
                  <c:v>7.5840551847682152</c:v>
                </c:pt>
                <c:pt idx="1193">
                  <c:v>7.5835620015517469</c:v>
                </c:pt>
                <c:pt idx="1194">
                  <c:v>7.5830743404273413</c:v>
                </c:pt>
                <c:pt idx="1195">
                  <c:v>7.5825919542185343</c:v>
                </c:pt>
                <c:pt idx="1196">
                  <c:v>7.5821175396676006</c:v>
                </c:pt>
                <c:pt idx="1197">
                  <c:v>7.5816547356910338</c:v>
                </c:pt>
                <c:pt idx="1198">
                  <c:v>7.5812068128906622</c:v>
                </c:pt>
                <c:pt idx="1199">
                  <c:v>7.5807751610091589</c:v>
                </c:pt>
                <c:pt idx="1200">
                  <c:v>7.58036035253728</c:v>
                </c:pt>
                <c:pt idx="1201">
                  <c:v>7.5799630465622085</c:v>
                </c:pt>
                <c:pt idx="1202">
                  <c:v>7.5795812795282744</c:v>
                </c:pt>
                <c:pt idx="1203">
                  <c:v>7.5792110723088042</c:v>
                </c:pt>
                <c:pt idx="1204">
                  <c:v>7.5788505831815254</c:v>
                </c:pt>
                <c:pt idx="1205">
                  <c:v>7.5784989599286305</c:v>
                </c:pt>
                <c:pt idx="1206">
                  <c:v>7.5781539970500384</c:v>
                </c:pt>
                <c:pt idx="1207">
                  <c:v>7.5778156047190288</c:v>
                </c:pt>
                <c:pt idx="1208">
                  <c:v>7.5774875594866939</c:v>
                </c:pt>
                <c:pt idx="1209">
                  <c:v>7.5771729776600685</c:v>
                </c:pt>
                <c:pt idx="1210">
                  <c:v>7.5768710208085741</c:v>
                </c:pt>
                <c:pt idx="1211">
                  <c:v>7.5765785439505491</c:v>
                </c:pt>
                <c:pt idx="1212">
                  <c:v>7.5762928545547945</c:v>
                </c:pt>
                <c:pt idx="1213">
                  <c:v>7.576012492047167</c:v>
                </c:pt>
                <c:pt idx="1214">
                  <c:v>7.5757364496439008</c:v>
                </c:pt>
                <c:pt idx="1215">
                  <c:v>7.5754638679517425</c:v>
                </c:pt>
                <c:pt idx="1216">
                  <c:v>7.575194608841711</c:v>
                </c:pt>
                <c:pt idx="1217">
                  <c:v>7.5749298591622765</c:v>
                </c:pt>
                <c:pt idx="1218">
                  <c:v>7.574672342665953</c:v>
                </c:pt>
                <c:pt idx="1219">
                  <c:v>7.5744248175233588</c:v>
                </c:pt>
                <c:pt idx="1220">
                  <c:v>7.5741873081993534</c:v>
                </c:pt>
                <c:pt idx="1221">
                  <c:v>7.5739569028410481</c:v>
                </c:pt>
                <c:pt idx="1222">
                  <c:v>7.5737305945197724</c:v>
                </c:pt>
                <c:pt idx="1223">
                  <c:v>7.5735070723044462</c:v>
                </c:pt>
                <c:pt idx="1224">
                  <c:v>7.5732856448573056</c:v>
                </c:pt>
                <c:pt idx="1225">
                  <c:v>7.5730651480185118</c:v>
                </c:pt>
                <c:pt idx="1226">
                  <c:v>7.5728460420383552</c:v>
                </c:pt>
                <c:pt idx="1227">
                  <c:v>7.5726323827764457</c:v>
                </c:pt>
                <c:pt idx="1228">
                  <c:v>7.5724283708735527</c:v>
                </c:pt>
                <c:pt idx="1229">
                  <c:v>7.5722350662480409</c:v>
                </c:pt>
                <c:pt idx="1230">
                  <c:v>7.5720530112441846</c:v>
                </c:pt>
                <c:pt idx="1231">
                  <c:v>7.5718825460323247</c:v>
                </c:pt>
                <c:pt idx="1232">
                  <c:v>7.5717201013000546</c:v>
                </c:pt>
                <c:pt idx="1233">
                  <c:v>7.5715606970550144</c:v>
                </c:pt>
                <c:pt idx="1234">
                  <c:v>7.5714020635646158</c:v>
                </c:pt>
                <c:pt idx="1235">
                  <c:v>7.5712419856323656</c:v>
                </c:pt>
                <c:pt idx="1236">
                  <c:v>7.5710787056732727</c:v>
                </c:pt>
                <c:pt idx="1237">
                  <c:v>7.5709153225153649</c:v>
                </c:pt>
                <c:pt idx="1238">
                  <c:v>7.5707552367204585</c:v>
                </c:pt>
                <c:pt idx="1239">
                  <c:v>7.5705966489765411</c:v>
                </c:pt>
                <c:pt idx="1240">
                  <c:v>7.570438352142121</c:v>
                </c:pt>
                <c:pt idx="1241">
                  <c:v>7.570282999975114</c:v>
                </c:pt>
                <c:pt idx="1242">
                  <c:v>7.5701305062342135</c:v>
                </c:pt>
                <c:pt idx="1243">
                  <c:v>7.5699769716718928</c:v>
                </c:pt>
                <c:pt idx="1244">
                  <c:v>7.5698204821017585</c:v>
                </c:pt>
                <c:pt idx="1245">
                  <c:v>7.569660797374282</c:v>
                </c:pt>
                <c:pt idx="1246">
                  <c:v>7.5694964960912854</c:v>
                </c:pt>
                <c:pt idx="1247">
                  <c:v>7.5693280455697041</c:v>
                </c:pt>
                <c:pt idx="1248">
                  <c:v>7.5691596022961791</c:v>
                </c:pt>
                <c:pt idx="1249">
                  <c:v>7.56899465707962</c:v>
                </c:pt>
                <c:pt idx="1250">
                  <c:v>7.5688340814554902</c:v>
                </c:pt>
                <c:pt idx="1251">
                  <c:v>7.5686785603349165</c:v>
                </c:pt>
                <c:pt idx="1252">
                  <c:v>7.5685277703352574</c:v>
                </c:pt>
                <c:pt idx="1253">
                  <c:v>7.5683786119298651</c:v>
                </c:pt>
                <c:pt idx="1254">
                  <c:v>7.5682289790067117</c:v>
                </c:pt>
                <c:pt idx="1255">
                  <c:v>7.568080309933225</c:v>
                </c:pt>
                <c:pt idx="1256">
                  <c:v>7.5679337215265363</c:v>
                </c:pt>
                <c:pt idx="1257">
                  <c:v>7.5677885047050202</c:v>
                </c:pt>
                <c:pt idx="1258">
                  <c:v>7.567645378106965</c:v>
                </c:pt>
                <c:pt idx="1259">
                  <c:v>7.5675064466701105</c:v>
                </c:pt>
                <c:pt idx="1260">
                  <c:v>7.5673727109624958</c:v>
                </c:pt>
                <c:pt idx="1261">
                  <c:v>7.5672442765814063</c:v>
                </c:pt>
                <c:pt idx="1262">
                  <c:v>7.5671209342570673</c:v>
                </c:pt>
                <c:pt idx="1263">
                  <c:v>7.5670021464414461</c:v>
                </c:pt>
                <c:pt idx="1264">
                  <c:v>7.5668881813686326</c:v>
                </c:pt>
                <c:pt idx="1265">
                  <c:v>7.5667800406359165</c:v>
                </c:pt>
                <c:pt idx="1266">
                  <c:v>7.5666780853638143</c:v>
                </c:pt>
                <c:pt idx="1267">
                  <c:v>7.5665824658625542</c:v>
                </c:pt>
                <c:pt idx="1268">
                  <c:v>7.5664939287703055</c:v>
                </c:pt>
                <c:pt idx="1269">
                  <c:v>7.5664130717701514</c:v>
                </c:pt>
                <c:pt idx="1270">
                  <c:v>7.5663396427929834</c:v>
                </c:pt>
                <c:pt idx="1271">
                  <c:v>7.5662724911453214</c:v>
                </c:pt>
                <c:pt idx="1272">
                  <c:v>7.5662101228752228</c:v>
                </c:pt>
                <c:pt idx="1273">
                  <c:v>7.566151752850935</c:v>
                </c:pt>
                <c:pt idx="1274">
                  <c:v>7.5660970479082428</c:v>
                </c:pt>
                <c:pt idx="1275">
                  <c:v>7.5660453677271056</c:v>
                </c:pt>
                <c:pt idx="1276">
                  <c:v>7.5659970058759427</c:v>
                </c:pt>
                <c:pt idx="1277">
                  <c:v>7.5659538953529051</c:v>
                </c:pt>
                <c:pt idx="1278">
                  <c:v>7.5659175156216101</c:v>
                </c:pt>
                <c:pt idx="1279">
                  <c:v>7.5658878695069056</c:v>
                </c:pt>
                <c:pt idx="1280">
                  <c:v>7.5658649819968202</c:v>
                </c:pt>
                <c:pt idx="1281">
                  <c:v>7.5658490095137445</c:v>
                </c:pt>
                <c:pt idx="1282">
                  <c:v>7.5658389169108089</c:v>
                </c:pt>
                <c:pt idx="1283">
                  <c:v>7.565833153483136</c:v>
                </c:pt>
                <c:pt idx="1284">
                  <c:v>7.5658311001093592</c:v>
                </c:pt>
                <c:pt idx="1285">
                  <c:v>7.5658325370746251</c:v>
                </c:pt>
                <c:pt idx="1286">
                  <c:v>7.5658370525215197</c:v>
                </c:pt>
                <c:pt idx="1287">
                  <c:v>7.5658448214385183</c:v>
                </c:pt>
                <c:pt idx="1288">
                  <c:v>7.5658562979005515</c:v>
                </c:pt>
                <c:pt idx="1289">
                  <c:v>7.5658710544318426</c:v>
                </c:pt>
                <c:pt idx="1290">
                  <c:v>7.5658883760045521</c:v>
                </c:pt>
                <c:pt idx="1291">
                  <c:v>7.5659079481141758</c:v>
                </c:pt>
                <c:pt idx="1292">
                  <c:v>7.5659289119304791</c:v>
                </c:pt>
                <c:pt idx="1293">
                  <c:v>7.5659498773945835</c:v>
                </c:pt>
                <c:pt idx="1294">
                  <c:v>7.5659700970281101</c:v>
                </c:pt>
                <c:pt idx="1295">
                  <c:v>7.5659893175515229</c:v>
                </c:pt>
                <c:pt idx="1296">
                  <c:v>7.5660073878476339</c:v>
                </c:pt>
                <c:pt idx="1297">
                  <c:v>7.566024692242558</c:v>
                </c:pt>
                <c:pt idx="1298">
                  <c:v>7.5660417201892454</c:v>
                </c:pt>
                <c:pt idx="1299">
                  <c:v>7.5660584256337335</c:v>
                </c:pt>
                <c:pt idx="1300">
                  <c:v>7.5660747187707509</c:v>
                </c:pt>
                <c:pt idx="1301">
                  <c:v>7.5660905674195149</c:v>
                </c:pt>
                <c:pt idx="1302">
                  <c:v>7.5661055396744272</c:v>
                </c:pt>
                <c:pt idx="1303">
                  <c:v>7.5661192006672886</c:v>
                </c:pt>
                <c:pt idx="1304">
                  <c:v>7.5661314885737898</c:v>
                </c:pt>
                <c:pt idx="1305">
                  <c:v>7.5661423280747497</c:v>
                </c:pt>
                <c:pt idx="1306">
                  <c:v>7.5661515415928964</c:v>
                </c:pt>
                <c:pt idx="1307">
                  <c:v>7.5661591000339694</c:v>
                </c:pt>
                <c:pt idx="1308">
                  <c:v>7.5661650910437865</c:v>
                </c:pt>
                <c:pt idx="1309">
                  <c:v>7.5661696047736289</c:v>
                </c:pt>
                <c:pt idx="1310">
                  <c:v>7.5661726731410868</c:v>
                </c:pt>
                <c:pt idx="1311">
                  <c:v>7.5661742488113131</c:v>
                </c:pt>
                <c:pt idx="1312">
                  <c:v>7.5661742978328226</c:v>
                </c:pt>
                <c:pt idx="1313">
                  <c:v>7.5661728645568411</c:v>
                </c:pt>
                <c:pt idx="1314">
                  <c:v>7.5661700628367452</c:v>
                </c:pt>
                <c:pt idx="1315">
                  <c:v>7.5661660273885083</c:v>
                </c:pt>
                <c:pt idx="1316">
                  <c:v>7.5661608595899663</c:v>
                </c:pt>
                <c:pt idx="1317">
                  <c:v>7.5661546403903692</c:v>
                </c:pt>
                <c:pt idx="1318">
                  <c:v>7.5661473227380629</c:v>
                </c:pt>
                <c:pt idx="1319">
                  <c:v>7.5661387010376062</c:v>
                </c:pt>
                <c:pt idx="1320">
                  <c:v>7.5661288090005341</c:v>
                </c:pt>
                <c:pt idx="1321">
                  <c:v>7.5661179599128001</c:v>
                </c:pt>
                <c:pt idx="1322">
                  <c:v>7.566106242686617</c:v>
                </c:pt>
                <c:pt idx="1323">
                  <c:v>7.5660936635643328</c:v>
                </c:pt>
                <c:pt idx="1324">
                  <c:v>7.5660805057161014</c:v>
                </c:pt>
                <c:pt idx="1325">
                  <c:v>7.566066877396981</c:v>
                </c:pt>
                <c:pt idx="1326">
                  <c:v>7.5660524730341825</c:v>
                </c:pt>
                <c:pt idx="1327">
                  <c:v>7.5660368869871251</c:v>
                </c:pt>
                <c:pt idx="1328">
                  <c:v>7.5660195322335007</c:v>
                </c:pt>
                <c:pt idx="1329">
                  <c:v>7.565999716461234</c:v>
                </c:pt>
                <c:pt idx="1330">
                  <c:v>7.5659771387537065</c:v>
                </c:pt>
                <c:pt idx="1331">
                  <c:v>7.5659517836781252</c:v>
                </c:pt>
                <c:pt idx="1332">
                  <c:v>7.565923664685319</c:v>
                </c:pt>
                <c:pt idx="1333">
                  <c:v>7.5658931479731457</c:v>
                </c:pt>
                <c:pt idx="1334">
                  <c:v>7.5658609513977817</c:v>
                </c:pt>
                <c:pt idx="1335">
                  <c:v>7.5658274369310829</c:v>
                </c:pt>
                <c:pt idx="1336">
                  <c:v>7.5657921650637858</c:v>
                </c:pt>
                <c:pt idx="1337">
                  <c:v>7.5657545298893956</c:v>
                </c:pt>
                <c:pt idx="1338">
                  <c:v>7.565714778292695</c:v>
                </c:pt>
                <c:pt idx="1339">
                  <c:v>7.5656736061573575</c:v>
                </c:pt>
                <c:pt idx="1340">
                  <c:v>7.5656309523178891</c:v>
                </c:pt>
                <c:pt idx="1341">
                  <c:v>7.5655864711455569</c:v>
                </c:pt>
                <c:pt idx="1342">
                  <c:v>7.5655406902011944</c:v>
                </c:pt>
                <c:pt idx="1343">
                  <c:v>7.5654946396265403</c:v>
                </c:pt>
                <c:pt idx="1344">
                  <c:v>7.5654491083765878</c:v>
                </c:pt>
                <c:pt idx="1345">
                  <c:v>7.5654043517876657</c:v>
                </c:pt>
                <c:pt idx="1346">
                  <c:v>7.565359660525016</c:v>
                </c:pt>
                <c:pt idx="1347">
                  <c:v>7.5653136798072431</c:v>
                </c:pt>
                <c:pt idx="1348">
                  <c:v>7.5652651264924993</c:v>
                </c:pt>
                <c:pt idx="1349">
                  <c:v>7.5652125909130117</c:v>
                </c:pt>
                <c:pt idx="1350">
                  <c:v>7.5651547699608486</c:v>
                </c:pt>
                <c:pt idx="1351">
                  <c:v>7.5650914280803718</c:v>
                </c:pt>
                <c:pt idx="1352">
                  <c:v>7.5650232961352826</c:v>
                </c:pt>
                <c:pt idx="1353">
                  <c:v>7.5649513865247089</c:v>
                </c:pt>
                <c:pt idx="1354">
                  <c:v>7.5648763155203582</c:v>
                </c:pt>
                <c:pt idx="1355">
                  <c:v>7.5647975594582064</c:v>
                </c:pt>
                <c:pt idx="1356">
                  <c:v>7.5647143199625342</c:v>
                </c:pt>
                <c:pt idx="1357">
                  <c:v>7.5646266826828112</c:v>
                </c:pt>
                <c:pt idx="1358">
                  <c:v>7.5645342321355606</c:v>
                </c:pt>
                <c:pt idx="1359">
                  <c:v>7.5644353981922361</c:v>
                </c:pt>
                <c:pt idx="1360">
                  <c:v>7.5643295787689864</c:v>
                </c:pt>
                <c:pt idx="1361">
                  <c:v>7.5642174916456781</c:v>
                </c:pt>
                <c:pt idx="1362">
                  <c:v>7.5640994870667146</c:v>
                </c:pt>
                <c:pt idx="1363">
                  <c:v>7.5639754761308016</c:v>
                </c:pt>
                <c:pt idx="1364">
                  <c:v>7.5638452254121482</c:v>
                </c:pt>
                <c:pt idx="1365">
                  <c:v>7.5637080397099217</c:v>
                </c:pt>
                <c:pt idx="1366">
                  <c:v>7.563563352012789</c:v>
                </c:pt>
                <c:pt idx="1367">
                  <c:v>7.5634106210630385</c:v>
                </c:pt>
                <c:pt idx="1368">
                  <c:v>7.5632482388837605</c:v>
                </c:pt>
                <c:pt idx="1369">
                  <c:v>7.5630743432046721</c:v>
                </c:pt>
                <c:pt idx="1370">
                  <c:v>7.5628886254177212</c:v>
                </c:pt>
                <c:pt idx="1371">
                  <c:v>7.5626924231508639</c:v>
                </c:pt>
                <c:pt idx="1372">
                  <c:v>7.5624874172391223</c:v>
                </c:pt>
                <c:pt idx="1373">
                  <c:v>7.5622743486754791</c:v>
                </c:pt>
                <c:pt idx="1374">
                  <c:v>7.5620532595066914</c:v>
                </c:pt>
                <c:pt idx="1375">
                  <c:v>7.5618244454686083</c:v>
                </c:pt>
                <c:pt idx="1376">
                  <c:v>7.5615871206945267</c:v>
                </c:pt>
                <c:pt idx="1377">
                  <c:v>7.5613383038228399</c:v>
                </c:pt>
                <c:pt idx="1378">
                  <c:v>7.5610756906945253</c:v>
                </c:pt>
                <c:pt idx="1379">
                  <c:v>7.5607994454559675</c:v>
                </c:pt>
                <c:pt idx="1380">
                  <c:v>7.5605096546614687</c:v>
                </c:pt>
                <c:pt idx="1381">
                  <c:v>7.5602056841419811</c:v>
                </c:pt>
                <c:pt idx="1382">
                  <c:v>7.5598886197340889</c:v>
                </c:pt>
                <c:pt idx="1383">
                  <c:v>7.5595610808148699</c:v>
                </c:pt>
                <c:pt idx="1384">
                  <c:v>7.5592251373896682</c:v>
                </c:pt>
                <c:pt idx="1385">
                  <c:v>7.5588817775056381</c:v>
                </c:pt>
                <c:pt idx="1386">
                  <c:v>7.5585305768732862</c:v>
                </c:pt>
                <c:pt idx="1387">
                  <c:v>7.558169820216829</c:v>
                </c:pt>
                <c:pt idx="1388">
                  <c:v>7.5577987219407383</c:v>
                </c:pt>
                <c:pt idx="1389">
                  <c:v>7.5574183013394762</c:v>
                </c:pt>
                <c:pt idx="1390">
                  <c:v>7.5570291250694375</c:v>
                </c:pt>
                <c:pt idx="1391">
                  <c:v>7.5566311094617022</c:v>
                </c:pt>
                <c:pt idx="1392">
                  <c:v>7.5562265504313535</c:v>
                </c:pt>
                <c:pt idx="1393">
                  <c:v>7.5558200476709541</c:v>
                </c:pt>
                <c:pt idx="1394">
                  <c:v>7.5554147511810914</c:v>
                </c:pt>
                <c:pt idx="1395">
                  <c:v>7.5550110267270707</c:v>
                </c:pt>
                <c:pt idx="1396">
                  <c:v>7.5546076198660268</c:v>
                </c:pt>
                <c:pt idx="1397">
                  <c:v>7.5542021043168024</c:v>
                </c:pt>
                <c:pt idx="1398">
                  <c:v>7.5537920046387361</c:v>
                </c:pt>
                <c:pt idx="1399">
                  <c:v>7.5533761807332196</c:v>
                </c:pt>
                <c:pt idx="1400">
                  <c:v>7.5529543862948616</c:v>
                </c:pt>
                <c:pt idx="1401">
                  <c:v>7.5525276892890298</c:v>
                </c:pt>
                <c:pt idx="1402">
                  <c:v>7.552099259390495</c:v>
                </c:pt>
                <c:pt idx="1403">
                  <c:v>7.5516717236238833</c:v>
                </c:pt>
                <c:pt idx="1404">
                  <c:v>7.5512453284308885</c:v>
                </c:pt>
                <c:pt idx="1405">
                  <c:v>7.5508197803809951</c:v>
                </c:pt>
                <c:pt idx="1406">
                  <c:v>7.5503944974359865</c:v>
                </c:pt>
                <c:pt idx="1407">
                  <c:v>7.5499683983065209</c:v>
                </c:pt>
                <c:pt idx="1408">
                  <c:v>7.5495416765859611</c:v>
                </c:pt>
                <c:pt idx="1409">
                  <c:v>7.5491138854240036</c:v>
                </c:pt>
                <c:pt idx="1410">
                  <c:v>7.5486818898189965</c:v>
                </c:pt>
                <c:pt idx="1411">
                  <c:v>7.5482449594979304</c:v>
                </c:pt>
                <c:pt idx="1412">
                  <c:v>7.547806612525978</c:v>
                </c:pt>
                <c:pt idx="1413">
                  <c:v>7.547368118266693</c:v>
                </c:pt>
                <c:pt idx="1414">
                  <c:v>7.546927562454643</c:v>
                </c:pt>
                <c:pt idx="1415">
                  <c:v>7.5464848624760448</c:v>
                </c:pt>
                <c:pt idx="1416">
                  <c:v>7.5460407075935478</c:v>
                </c:pt>
                <c:pt idx="1417">
                  <c:v>7.5455933372850463</c:v>
                </c:pt>
                <c:pt idx="1418">
                  <c:v>7.5451398754662673</c:v>
                </c:pt>
                <c:pt idx="1419">
                  <c:v>7.5446781345000868</c:v>
                </c:pt>
                <c:pt idx="1420">
                  <c:v>7.5442081130474667</c:v>
                </c:pt>
                <c:pt idx="1421">
                  <c:v>7.5437330376838991</c:v>
                </c:pt>
                <c:pt idx="1422">
                  <c:v>7.5432562983783908</c:v>
                </c:pt>
                <c:pt idx="1423">
                  <c:v>7.542778996795005</c:v>
                </c:pt>
                <c:pt idx="1424">
                  <c:v>7.5423023505591997</c:v>
                </c:pt>
                <c:pt idx="1425">
                  <c:v>7.5418278004730652</c:v>
                </c:pt>
                <c:pt idx="1426">
                  <c:v>7.5413530298213471</c:v>
                </c:pt>
                <c:pt idx="1427">
                  <c:v>7.540871968726397</c:v>
                </c:pt>
                <c:pt idx="1428">
                  <c:v>7.5403794141588865</c:v>
                </c:pt>
                <c:pt idx="1429">
                  <c:v>7.5398732117903071</c:v>
                </c:pt>
                <c:pt idx="1430">
                  <c:v>7.5393526835317157</c:v>
                </c:pt>
                <c:pt idx="1431">
                  <c:v>7.538818128804003</c:v>
                </c:pt>
                <c:pt idx="1432">
                  <c:v>7.5382721825344481</c:v>
                </c:pt>
                <c:pt idx="1433">
                  <c:v>7.5377188974459388</c:v>
                </c:pt>
                <c:pt idx="1434">
                  <c:v>7.5371612505384293</c:v>
                </c:pt>
                <c:pt idx="1435">
                  <c:v>7.5366001534464964</c:v>
                </c:pt>
                <c:pt idx="1436">
                  <c:v>7.536032921237382</c:v>
                </c:pt>
                <c:pt idx="1437">
                  <c:v>7.5354534291627271</c:v>
                </c:pt>
                <c:pt idx="1438">
                  <c:v>7.5348578893972373</c:v>
                </c:pt>
                <c:pt idx="1439">
                  <c:v>7.5342468880112712</c:v>
                </c:pt>
                <c:pt idx="1440">
                  <c:v>7.5336199730204711</c:v>
                </c:pt>
                <c:pt idx="1441">
                  <c:v>7.5329763325973849</c:v>
                </c:pt>
                <c:pt idx="1442">
                  <c:v>7.5323199894073962</c:v>
                </c:pt>
                <c:pt idx="1443">
                  <c:v>7.5316562805816405</c:v>
                </c:pt>
                <c:pt idx="1444">
                  <c:v>7.5309876447668298</c:v>
                </c:pt>
                <c:pt idx="1445">
                  <c:v>7.5303159366350316</c:v>
                </c:pt>
                <c:pt idx="1446">
                  <c:v>7.5296409646963838</c:v>
                </c:pt>
                <c:pt idx="1447">
                  <c:v>7.528958418805054</c:v>
                </c:pt>
                <c:pt idx="1448">
                  <c:v>7.5282647237075917</c:v>
                </c:pt>
                <c:pt idx="1449">
                  <c:v>7.5275581373257658</c:v>
                </c:pt>
                <c:pt idx="1450">
                  <c:v>7.5268359262241562</c:v>
                </c:pt>
                <c:pt idx="1451">
                  <c:v>7.5260979177197118</c:v>
                </c:pt>
                <c:pt idx="1452">
                  <c:v>7.5253477298057501</c:v>
                </c:pt>
                <c:pt idx="1453">
                  <c:v>7.5245876406352687</c:v>
                </c:pt>
                <c:pt idx="1454">
                  <c:v>7.5238191131308438</c:v>
                </c:pt>
                <c:pt idx="1455">
                  <c:v>7.5230445149239342</c:v>
                </c:pt>
                <c:pt idx="1456">
                  <c:v>7.5222630131243928</c:v>
                </c:pt>
                <c:pt idx="1457">
                  <c:v>7.5214716458165984</c:v>
                </c:pt>
                <c:pt idx="1458">
                  <c:v>7.5206696830603361</c:v>
                </c:pt>
                <c:pt idx="1459">
                  <c:v>7.5198557037669547</c:v>
                </c:pt>
                <c:pt idx="1460">
                  <c:v>7.5190274748858368</c:v>
                </c:pt>
                <c:pt idx="1461">
                  <c:v>7.5181880368089917</c:v>
                </c:pt>
                <c:pt idx="1462">
                  <c:v>7.5173429702557009</c:v>
                </c:pt>
                <c:pt idx="1463">
                  <c:v>7.5164929071863957</c:v>
                </c:pt>
                <c:pt idx="1464">
                  <c:v>7.5156356871120149</c:v>
                </c:pt>
                <c:pt idx="1465">
                  <c:v>7.5147711614122548</c:v>
                </c:pt>
                <c:pt idx="1466">
                  <c:v>7.513899887942018</c:v>
                </c:pt>
                <c:pt idx="1467">
                  <c:v>7.5130213737536957</c:v>
                </c:pt>
                <c:pt idx="1468">
                  <c:v>7.512134482245572</c:v>
                </c:pt>
                <c:pt idx="1469">
                  <c:v>7.5112381188024377</c:v>
                </c:pt>
                <c:pt idx="1470">
                  <c:v>7.5103329569905259</c:v>
                </c:pt>
                <c:pt idx="1471">
                  <c:v>7.5094222038395033</c:v>
                </c:pt>
                <c:pt idx="1472">
                  <c:v>7.5085098406792001</c:v>
                </c:pt>
                <c:pt idx="1473">
                  <c:v>7.5075997798184915</c:v>
                </c:pt>
                <c:pt idx="1474">
                  <c:v>7.5066961092152535</c:v>
                </c:pt>
                <c:pt idx="1475">
                  <c:v>7.5058010255847192</c:v>
                </c:pt>
                <c:pt idx="1476">
                  <c:v>7.5049122804667743</c:v>
                </c:pt>
                <c:pt idx="1477">
                  <c:v>7.5040244691990416</c:v>
                </c:pt>
                <c:pt idx="1478">
                  <c:v>7.503132684677766</c:v>
                </c:pt>
                <c:pt idx="1479">
                  <c:v>7.5022340701322481</c:v>
                </c:pt>
                <c:pt idx="1480">
                  <c:v>7.5013278377868922</c:v>
                </c:pt>
                <c:pt idx="1481">
                  <c:v>7.5004164119310337</c:v>
                </c:pt>
                <c:pt idx="1482">
                  <c:v>7.4995051728827375</c:v>
                </c:pt>
                <c:pt idx="1483">
                  <c:v>7.498599189326665</c:v>
                </c:pt>
                <c:pt idx="1484">
                  <c:v>7.4977015666276978</c:v>
                </c:pt>
                <c:pt idx="1485">
                  <c:v>7.4968138762880034</c:v>
                </c:pt>
                <c:pt idx="1486">
                  <c:v>7.4959346088595105</c:v>
                </c:pt>
                <c:pt idx="1487">
                  <c:v>7.4950594665366017</c:v>
                </c:pt>
                <c:pt idx="1488">
                  <c:v>7.4941867630026735</c:v>
                </c:pt>
                <c:pt idx="1489">
                  <c:v>7.4933190510534935</c:v>
                </c:pt>
                <c:pt idx="1490">
                  <c:v>7.4924575623694629</c:v>
                </c:pt>
                <c:pt idx="1491">
                  <c:v>7.4916006294319253</c:v>
                </c:pt>
                <c:pt idx="1492">
                  <c:v>7.490749191135972</c:v>
                </c:pt>
                <c:pt idx="1493">
                  <c:v>7.489908495685297</c:v>
                </c:pt>
                <c:pt idx="1494">
                  <c:v>7.4890832843039314</c:v>
                </c:pt>
                <c:pt idx="1495">
                  <c:v>7.4882748772206993</c:v>
                </c:pt>
                <c:pt idx="1496">
                  <c:v>7.487482222811594</c:v>
                </c:pt>
                <c:pt idx="1497">
                  <c:v>7.4867023498479961</c:v>
                </c:pt>
                <c:pt idx="1498">
                  <c:v>7.4859304507939441</c:v>
                </c:pt>
                <c:pt idx="1499">
                  <c:v>7.485161954017709</c:v>
                </c:pt>
                <c:pt idx="1500">
                  <c:v>7.4843946634663396</c:v>
                </c:pt>
                <c:pt idx="1501">
                  <c:v>7.4836293259971036</c:v>
                </c:pt>
                <c:pt idx="1502">
                  <c:v>7.4828694551545638</c:v>
                </c:pt>
                <c:pt idx="1503">
                  <c:v>7.4821195448586968</c:v>
                </c:pt>
                <c:pt idx="1504">
                  <c:v>7.4813820693226152</c:v>
                </c:pt>
                <c:pt idx="1505">
                  <c:v>7.4806571741135492</c:v>
                </c:pt>
                <c:pt idx="1506">
                  <c:v>7.4799445724452616</c:v>
                </c:pt>
                <c:pt idx="1507">
                  <c:v>7.4792432986074644</c:v>
                </c:pt>
                <c:pt idx="1508">
                  <c:v>7.4785510269360467</c:v>
                </c:pt>
                <c:pt idx="1509">
                  <c:v>7.4778663102855933</c:v>
                </c:pt>
                <c:pt idx="1510">
                  <c:v>7.4771901772576514</c:v>
                </c:pt>
                <c:pt idx="1511">
                  <c:v>7.4765246396569118</c:v>
                </c:pt>
                <c:pt idx="1512">
                  <c:v>7.4758715159844407</c:v>
                </c:pt>
                <c:pt idx="1513">
                  <c:v>7.4752317532295267</c:v>
                </c:pt>
                <c:pt idx="1514">
                  <c:v>7.4746035346008313</c:v>
                </c:pt>
                <c:pt idx="1515">
                  <c:v>7.4739830397483731</c:v>
                </c:pt>
                <c:pt idx="1516">
                  <c:v>7.4733682379184154</c:v>
                </c:pt>
                <c:pt idx="1517">
                  <c:v>7.4727580420326705</c:v>
                </c:pt>
                <c:pt idx="1518">
                  <c:v>7.4721479982383299</c:v>
                </c:pt>
                <c:pt idx="1519">
                  <c:v>7.4715330276529377</c:v>
                </c:pt>
                <c:pt idx="1520">
                  <c:v>7.4709136706500345</c:v>
                </c:pt>
                <c:pt idx="1521">
                  <c:v>7.4702936209352551</c:v>
                </c:pt>
                <c:pt idx="1522">
                  <c:v>7.4696743548528435</c:v>
                </c:pt>
                <c:pt idx="1523">
                  <c:v>7.4690575156291956</c:v>
                </c:pt>
                <c:pt idx="1524">
                  <c:v>7.4684466472217892</c:v>
                </c:pt>
                <c:pt idx="1525">
                  <c:v>7.4678422226538554</c:v>
                </c:pt>
                <c:pt idx="1526">
                  <c:v>7.4672404680762883</c:v>
                </c:pt>
                <c:pt idx="1527">
                  <c:v>7.4666372372162</c:v>
                </c:pt>
                <c:pt idx="1528">
                  <c:v>7.4660288534192469</c:v>
                </c:pt>
                <c:pt idx="1529">
                  <c:v>7.465413048042544</c:v>
                </c:pt>
                <c:pt idx="1530">
                  <c:v>7.4647909074962628</c:v>
                </c:pt>
                <c:pt idx="1531">
                  <c:v>7.4641639257883696</c:v>
                </c:pt>
                <c:pt idx="1532">
                  <c:v>7.4635328436587223</c:v>
                </c:pt>
                <c:pt idx="1533">
                  <c:v>7.4629016777619244</c:v>
                </c:pt>
                <c:pt idx="1534">
                  <c:v>7.4622749567895577</c:v>
                </c:pt>
                <c:pt idx="1535">
                  <c:v>7.4616518474439122</c:v>
                </c:pt>
                <c:pt idx="1536">
                  <c:v>7.4610300356846277</c:v>
                </c:pt>
                <c:pt idx="1537">
                  <c:v>7.4604094051599059</c:v>
                </c:pt>
                <c:pt idx="1538">
                  <c:v>7.4597886662498718</c:v>
                </c:pt>
                <c:pt idx="1539">
                  <c:v>7.4591667844221865</c:v>
                </c:pt>
                <c:pt idx="1540">
                  <c:v>7.4585456797247121</c:v>
                </c:pt>
                <c:pt idx="1541">
                  <c:v>7.4579263448880955</c:v>
                </c:pt>
                <c:pt idx="1542">
                  <c:v>7.457310278404103</c:v>
                </c:pt>
                <c:pt idx="1543">
                  <c:v>7.4567043250984382</c:v>
                </c:pt>
                <c:pt idx="1544">
                  <c:v>7.456114140569845</c:v>
                </c:pt>
                <c:pt idx="1545">
                  <c:v>7.4555382821324523</c:v>
                </c:pt>
                <c:pt idx="1546">
                  <c:v>7.454974036503291</c:v>
                </c:pt>
                <c:pt idx="1547">
                  <c:v>7.4544193773929921</c:v>
                </c:pt>
                <c:pt idx="1548">
                  <c:v>7.4538698783342987</c:v>
                </c:pt>
                <c:pt idx="1549">
                  <c:v>7.4533229914672177</c:v>
                </c:pt>
                <c:pt idx="1550">
                  <c:v>7.4527805033287819</c:v>
                </c:pt>
                <c:pt idx="1551">
                  <c:v>7.4522436722747649</c:v>
                </c:pt>
                <c:pt idx="1552">
                  <c:v>7.4517139295950958</c:v>
                </c:pt>
                <c:pt idx="1553">
                  <c:v>7.4511959574686211</c:v>
                </c:pt>
                <c:pt idx="1554">
                  <c:v>7.4506929352221185</c:v>
                </c:pt>
                <c:pt idx="1555">
                  <c:v>7.450203658555723</c:v>
                </c:pt>
                <c:pt idx="1556">
                  <c:v>7.4497270834491269</c:v>
                </c:pt>
                <c:pt idx="1557">
                  <c:v>7.4492638900705295</c:v>
                </c:pt>
                <c:pt idx="1558">
                  <c:v>7.4488135053431082</c:v>
                </c:pt>
                <c:pt idx="1559">
                  <c:v>7.4483738872410878</c:v>
                </c:pt>
                <c:pt idx="1560">
                  <c:v>7.447944389298347</c:v>
                </c:pt>
                <c:pt idx="1561">
                  <c:v>7.4475272373770549</c:v>
                </c:pt>
                <c:pt idx="1562">
                  <c:v>7.4471252909184154</c:v>
                </c:pt>
                <c:pt idx="1563">
                  <c:v>7.4467394096197568</c:v>
                </c:pt>
                <c:pt idx="1564">
                  <c:v>7.4463697998373295</c:v>
                </c:pt>
                <c:pt idx="1565">
                  <c:v>7.4460173630023156</c:v>
                </c:pt>
                <c:pt idx="1566">
                  <c:v>7.4456814636777588</c:v>
                </c:pt>
                <c:pt idx="1567">
                  <c:v>7.4453595708297282</c:v>
                </c:pt>
                <c:pt idx="1568">
                  <c:v>7.4450494967413849</c:v>
                </c:pt>
                <c:pt idx="1569">
                  <c:v>7.4447494925504154</c:v>
                </c:pt>
                <c:pt idx="1570">
                  <c:v>7.4444587636935138</c:v>
                </c:pt>
                <c:pt idx="1571">
                  <c:v>7.4441789218654328</c:v>
                </c:pt>
                <c:pt idx="1572">
                  <c:v>7.4439114628669483</c:v>
                </c:pt>
                <c:pt idx="1573">
                  <c:v>7.4436560979797948</c:v>
                </c:pt>
                <c:pt idx="1574">
                  <c:v>7.4434141115250174</c:v>
                </c:pt>
                <c:pt idx="1575">
                  <c:v>7.4431877515516103</c:v>
                </c:pt>
                <c:pt idx="1576">
                  <c:v>7.4429753750952488</c:v>
                </c:pt>
                <c:pt idx="1577">
                  <c:v>7.4427731348793911</c:v>
                </c:pt>
                <c:pt idx="1578">
                  <c:v>7.4425792674956854</c:v>
                </c:pt>
                <c:pt idx="1579">
                  <c:v>7.4423923570757733</c:v>
                </c:pt>
                <c:pt idx="1580">
                  <c:v>7.4422104637171946</c:v>
                </c:pt>
                <c:pt idx="1581">
                  <c:v>7.4420342842263736</c:v>
                </c:pt>
                <c:pt idx="1582">
                  <c:v>7.4418661390086944</c:v>
                </c:pt>
                <c:pt idx="1583">
                  <c:v>7.4417070393932621</c:v>
                </c:pt>
                <c:pt idx="1584">
                  <c:v>7.4415581701082818</c:v>
                </c:pt>
                <c:pt idx="1585">
                  <c:v>7.4414206586416896</c:v>
                </c:pt>
                <c:pt idx="1586">
                  <c:v>7.4412922603407541</c:v>
                </c:pt>
                <c:pt idx="1587">
                  <c:v>7.4411696288031992</c:v>
                </c:pt>
                <c:pt idx="1588">
                  <c:v>7.441052652228012</c:v>
                </c:pt>
                <c:pt idx="1589">
                  <c:v>7.440942153681938</c:v>
                </c:pt>
                <c:pt idx="1590">
                  <c:v>7.4408371284612489</c:v>
                </c:pt>
                <c:pt idx="1591">
                  <c:v>7.4407371671591349</c:v>
                </c:pt>
                <c:pt idx="1592">
                  <c:v>7.4406435881776432</c:v>
                </c:pt>
                <c:pt idx="1593">
                  <c:v>7.4405578329452311</c:v>
                </c:pt>
                <c:pt idx="1594">
                  <c:v>7.4404813913506045</c:v>
                </c:pt>
                <c:pt idx="1595">
                  <c:v>7.4404151584515237</c:v>
                </c:pt>
                <c:pt idx="1596">
                  <c:v>7.4403577591355115</c:v>
                </c:pt>
                <c:pt idx="1597">
                  <c:v>7.440306948677903</c:v>
                </c:pt>
                <c:pt idx="1598">
                  <c:v>7.4402615245993298</c:v>
                </c:pt>
                <c:pt idx="1599">
                  <c:v>7.440220153920456</c:v>
                </c:pt>
                <c:pt idx="1600">
                  <c:v>7.4401810290884072</c:v>
                </c:pt>
                <c:pt idx="1601">
                  <c:v>7.4401436818783395</c:v>
                </c:pt>
                <c:pt idx="1602">
                  <c:v>7.4401090462538662</c:v>
                </c:pt>
                <c:pt idx="1603">
                  <c:v>7.4400780944344973</c:v>
                </c:pt>
                <c:pt idx="1604">
                  <c:v>7.4400513867259654</c:v>
                </c:pt>
                <c:pt idx="1605">
                  <c:v>7.4400288119052229</c:v>
                </c:pt>
                <c:pt idx="1606">
                  <c:v>7.4400095344937824</c:v>
                </c:pt>
                <c:pt idx="1607">
                  <c:v>7.4399927651530016</c:v>
                </c:pt>
                <c:pt idx="1608">
                  <c:v>7.439977965648362</c:v>
                </c:pt>
                <c:pt idx="1609">
                  <c:v>7.4399644095177173</c:v>
                </c:pt>
                <c:pt idx="1610">
                  <c:v>7.4399515885232654</c:v>
                </c:pt>
                <c:pt idx="1611">
                  <c:v>7.4399397472915121</c:v>
                </c:pt>
                <c:pt idx="1612">
                  <c:v>7.4399293198072476</c:v>
                </c:pt>
                <c:pt idx="1613">
                  <c:v>7.4399203467063861</c:v>
                </c:pt>
                <c:pt idx="1614">
                  <c:v>7.4399127739067339</c:v>
                </c:pt>
                <c:pt idx="1615">
                  <c:v>7.4399066527180118</c:v>
                </c:pt>
                <c:pt idx="1616">
                  <c:v>7.4399017861717374</c:v>
                </c:pt>
                <c:pt idx="1617">
                  <c:v>7.4398976854325092</c:v>
                </c:pt>
                <c:pt idx="1618">
                  <c:v>7.4398938911464292</c:v>
                </c:pt>
                <c:pt idx="1619">
                  <c:v>7.439890029512938</c:v>
                </c:pt>
                <c:pt idx="1620">
                  <c:v>7.4398859636111867</c:v>
                </c:pt>
                <c:pt idx="1621">
                  <c:v>7.4398821025538604</c:v>
                </c:pt>
                <c:pt idx="1622">
                  <c:v>7.4398789669895962</c:v>
                </c:pt>
                <c:pt idx="1623">
                  <c:v>7.4398765781587874</c:v>
                </c:pt>
                <c:pt idx="1624">
                  <c:v>7.4398748302153157</c:v>
                </c:pt>
                <c:pt idx="1625">
                  <c:v>7.4398738344160664</c:v>
                </c:pt>
                <c:pt idx="1626">
                  <c:v>7.4398734419864683</c:v>
                </c:pt>
                <c:pt idx="1627">
                  <c:v>7.4398732024064849</c:v>
                </c:pt>
                <c:pt idx="1628">
                  <c:v>7.4398729151022502</c:v>
                </c:pt>
                <c:pt idx="1629">
                  <c:v>7.4398726404716307</c:v>
                </c:pt>
                <c:pt idx="1630">
                  <c:v>7.4398724321185385</c:v>
                </c:pt>
                <c:pt idx="1631">
                  <c:v>7.4398723674365561</c:v>
                </c:pt>
                <c:pt idx="1632">
                  <c:v>7.4398725114085886</c:v>
                </c:pt>
                <c:pt idx="1633">
                  <c:v>7.4398727976392758</c:v>
                </c:pt>
                <c:pt idx="1634">
                  <c:v>7.4398730127496728</c:v>
                </c:pt>
                <c:pt idx="1635">
                  <c:v>7.4398728234089893</c:v>
                </c:pt>
                <c:pt idx="1636">
                  <c:v>7.4398720446360942</c:v>
                </c:pt>
                <c:pt idx="1637">
                  <c:v>7.4398707916781595</c:v>
                </c:pt>
                <c:pt idx="1638">
                  <c:v>7.4398690324182493</c:v>
                </c:pt>
                <c:pt idx="1639">
                  <c:v>7.4398664870546787</c:v>
                </c:pt>
                <c:pt idx="1640">
                  <c:v>7.4398631737041798</c:v>
                </c:pt>
                <c:pt idx="1641">
                  <c:v>7.4398591595481589</c:v>
                </c:pt>
                <c:pt idx="1642">
                  <c:v>7.4398538064324837</c:v>
                </c:pt>
                <c:pt idx="1643">
                  <c:v>7.4398460891077907</c:v>
                </c:pt>
                <c:pt idx="1644">
                  <c:v>7.4398352178121119</c:v>
                </c:pt>
                <c:pt idx="1645">
                  <c:v>7.4398206010120935</c:v>
                </c:pt>
                <c:pt idx="1646">
                  <c:v>7.4398020208568871</c:v>
                </c:pt>
                <c:pt idx="1647">
                  <c:v>7.4397797040079023</c:v>
                </c:pt>
                <c:pt idx="1648">
                  <c:v>7.4397536363016146</c:v>
                </c:pt>
                <c:pt idx="1649">
                  <c:v>7.439723526011913</c:v>
                </c:pt>
                <c:pt idx="1650">
                  <c:v>7.4396893716723742</c:v>
                </c:pt>
                <c:pt idx="1651">
                  <c:v>7.4396509612672697</c:v>
                </c:pt>
                <c:pt idx="1652">
                  <c:v>7.4396073982582767</c:v>
                </c:pt>
                <c:pt idx="1653">
                  <c:v>7.4395578274924627</c:v>
                </c:pt>
                <c:pt idx="1654">
                  <c:v>7.4395015874393859</c:v>
                </c:pt>
                <c:pt idx="1655">
                  <c:v>7.439437689713678</c:v>
                </c:pt>
                <c:pt idx="1656">
                  <c:v>7.439365336169331</c:v>
                </c:pt>
                <c:pt idx="1657">
                  <c:v>7.4392844845266497</c:v>
                </c:pt>
                <c:pt idx="1658">
                  <c:v>7.4391953601669369</c:v>
                </c:pt>
                <c:pt idx="1659">
                  <c:v>7.4390982169029831</c:v>
                </c:pt>
                <c:pt idx="1660">
                  <c:v>7.4389933981806902</c:v>
                </c:pt>
                <c:pt idx="1661">
                  <c:v>7.4388807073266543</c:v>
                </c:pt>
                <c:pt idx="1662">
                  <c:v>7.4387591776119946</c:v>
                </c:pt>
                <c:pt idx="1663">
                  <c:v>7.4386281365015599</c:v>
                </c:pt>
                <c:pt idx="1664">
                  <c:v>7.4384878943063102</c:v>
                </c:pt>
                <c:pt idx="1665">
                  <c:v>7.4383388093196947</c:v>
                </c:pt>
                <c:pt idx="1666">
                  <c:v>7.4381804327317189</c:v>
                </c:pt>
                <c:pt idx="1667">
                  <c:v>7.438012503910004</c:v>
                </c:pt>
                <c:pt idx="1668">
                  <c:v>7.4378361035141483</c:v>
                </c:pt>
                <c:pt idx="1669">
                  <c:v>7.4376527173393692</c:v>
                </c:pt>
                <c:pt idx="1670">
                  <c:v>7.4374626435751674</c:v>
                </c:pt>
                <c:pt idx="1671">
                  <c:v>7.4372648487100514</c:v>
                </c:pt>
                <c:pt idx="1672">
                  <c:v>7.4370577024486684</c:v>
                </c:pt>
                <c:pt idx="1673">
                  <c:v>7.4368396960636547</c:v>
                </c:pt>
                <c:pt idx="1674">
                  <c:v>7.4366098617804131</c:v>
                </c:pt>
                <c:pt idx="1675">
                  <c:v>7.4363677343060113</c:v>
                </c:pt>
                <c:pt idx="1676">
                  <c:v>7.4361138304150343</c:v>
                </c:pt>
                <c:pt idx="1677">
                  <c:v>7.4358504473387024</c:v>
                </c:pt>
                <c:pt idx="1678">
                  <c:v>7.4355806038034267</c:v>
                </c:pt>
                <c:pt idx="1679">
                  <c:v>7.4353059067012817</c:v>
                </c:pt>
                <c:pt idx="1680">
                  <c:v>7.4350262274688568</c:v>
                </c:pt>
                <c:pt idx="1681">
                  <c:v>7.4347406150103623</c:v>
                </c:pt>
                <c:pt idx="1682">
                  <c:v>7.4344475880882124</c:v>
                </c:pt>
                <c:pt idx="1683">
                  <c:v>7.4341453804559183</c:v>
                </c:pt>
                <c:pt idx="1684">
                  <c:v>7.4338327898192675</c:v>
                </c:pt>
                <c:pt idx="1685">
                  <c:v>7.4335098211721524</c:v>
                </c:pt>
                <c:pt idx="1686">
                  <c:v>7.4331775069143742</c:v>
                </c:pt>
                <c:pt idx="1687">
                  <c:v>7.4328374011271015</c:v>
                </c:pt>
                <c:pt idx="1688">
                  <c:v>7.432491174023216</c:v>
                </c:pt>
                <c:pt idx="1689">
                  <c:v>7.4321398710581805</c:v>
                </c:pt>
                <c:pt idx="1690">
                  <c:v>7.4317837508526603</c:v>
                </c:pt>
                <c:pt idx="1691">
                  <c:v>7.431423381836602</c:v>
                </c:pt>
                <c:pt idx="1692">
                  <c:v>7.4310586020103182</c:v>
                </c:pt>
                <c:pt idx="1693">
                  <c:v>7.4306857069514871</c:v>
                </c:pt>
                <c:pt idx="1694">
                  <c:v>7.4303000184848882</c:v>
                </c:pt>
                <c:pt idx="1695">
                  <c:v>7.4299013716143518</c:v>
                </c:pt>
                <c:pt idx="1696">
                  <c:v>7.4294925626239596</c:v>
                </c:pt>
                <c:pt idx="1697">
                  <c:v>7.4290751899281959</c:v>
                </c:pt>
                <c:pt idx="1698">
                  <c:v>7.4286512739693977</c:v>
                </c:pt>
                <c:pt idx="1699">
                  <c:v>7.4282241209014579</c:v>
                </c:pt>
                <c:pt idx="1700">
                  <c:v>7.427795137666191</c:v>
                </c:pt>
                <c:pt idx="1701">
                  <c:v>7.4273640096759115</c:v>
                </c:pt>
                <c:pt idx="1702">
                  <c:v>7.426930152568473</c:v>
                </c:pt>
                <c:pt idx="1703">
                  <c:v>7.4264909367986736</c:v>
                </c:pt>
                <c:pt idx="1704">
                  <c:v>7.4260434643949456</c:v>
                </c:pt>
                <c:pt idx="1705">
                  <c:v>7.4255889453551172</c:v>
                </c:pt>
                <c:pt idx="1706">
                  <c:v>7.4251295786984572</c:v>
                </c:pt>
                <c:pt idx="1707">
                  <c:v>7.4246637272194587</c:v>
                </c:pt>
                <c:pt idx="1708">
                  <c:v>7.4241902164993778</c:v>
                </c:pt>
                <c:pt idx="1709">
                  <c:v>7.423712453653267</c:v>
                </c:pt>
                <c:pt idx="1710">
                  <c:v>7.4232325647232269</c:v>
                </c:pt>
                <c:pt idx="1711">
                  <c:v>7.4227472991442003</c:v>
                </c:pt>
                <c:pt idx="1712">
                  <c:v>7.422253850555685</c:v>
                </c:pt>
                <c:pt idx="1713">
                  <c:v>7.4217527944226935</c:v>
                </c:pt>
                <c:pt idx="1714">
                  <c:v>7.4212431380778741</c:v>
                </c:pt>
                <c:pt idx="1715">
                  <c:v>7.4207222532327997</c:v>
                </c:pt>
                <c:pt idx="1716">
                  <c:v>7.4201908659336624</c:v>
                </c:pt>
                <c:pt idx="1717">
                  <c:v>7.4196518319821294</c:v>
                </c:pt>
                <c:pt idx="1718">
                  <c:v>7.419107152854961</c:v>
                </c:pt>
                <c:pt idx="1719">
                  <c:v>7.4185595071079486</c:v>
                </c:pt>
                <c:pt idx="1720">
                  <c:v>7.4180104400130364</c:v>
                </c:pt>
                <c:pt idx="1721">
                  <c:v>7.4174566738899692</c:v>
                </c:pt>
                <c:pt idx="1722">
                  <c:v>7.416893799650544</c:v>
                </c:pt>
                <c:pt idx="1723">
                  <c:v>7.4163198754004318</c:v>
                </c:pt>
                <c:pt idx="1724">
                  <c:v>7.4157326836269482</c:v>
                </c:pt>
                <c:pt idx="1725">
                  <c:v>7.4151306355123596</c:v>
                </c:pt>
                <c:pt idx="1726">
                  <c:v>7.4145169138386278</c:v>
                </c:pt>
                <c:pt idx="1727">
                  <c:v>7.4138965615414456</c:v>
                </c:pt>
                <c:pt idx="1728">
                  <c:v>7.413272033116364</c:v>
                </c:pt>
                <c:pt idx="1729">
                  <c:v>7.4126451745970243</c:v>
                </c:pt>
                <c:pt idx="1730">
                  <c:v>7.4120183158097337</c:v>
                </c:pt>
                <c:pt idx="1731">
                  <c:v>7.4113906955411819</c:v>
                </c:pt>
                <c:pt idx="1732">
                  <c:v>7.4107580072042358</c:v>
                </c:pt>
                <c:pt idx="1733">
                  <c:v>7.4101159209539125</c:v>
                </c:pt>
                <c:pt idx="1734">
                  <c:v>7.4094609198548644</c:v>
                </c:pt>
                <c:pt idx="1735">
                  <c:v>7.4087899984080199</c:v>
                </c:pt>
                <c:pt idx="1736">
                  <c:v>7.4081032189966409</c:v>
                </c:pt>
                <c:pt idx="1737">
                  <c:v>7.4074034516168146</c:v>
                </c:pt>
                <c:pt idx="1738">
                  <c:v>7.4066916847585018</c:v>
                </c:pt>
                <c:pt idx="1739">
                  <c:v>7.4059670041693559</c:v>
                </c:pt>
                <c:pt idx="1740">
                  <c:v>7.4052299210849064</c:v>
                </c:pt>
                <c:pt idx="1741">
                  <c:v>7.4044801143120687</c:v>
                </c:pt>
                <c:pt idx="1742">
                  <c:v>7.4037136916301991</c:v>
                </c:pt>
                <c:pt idx="1743">
                  <c:v>7.4029252432067816</c:v>
                </c:pt>
                <c:pt idx="1744">
                  <c:v>7.402109406543711</c:v>
                </c:pt>
                <c:pt idx="1745">
                  <c:v>7.4012639798093938</c:v>
                </c:pt>
                <c:pt idx="1746">
                  <c:v>7.4003940245520994</c:v>
                </c:pt>
                <c:pt idx="1747">
                  <c:v>7.3995061448927091</c:v>
                </c:pt>
                <c:pt idx="1748">
                  <c:v>7.3986016293008685</c:v>
                </c:pt>
                <c:pt idx="1749">
                  <c:v>7.3976823031687973</c:v>
                </c:pt>
                <c:pt idx="1750">
                  <c:v>7.3967533334235078</c:v>
                </c:pt>
                <c:pt idx="1751">
                  <c:v>7.3958148025263926</c:v>
                </c:pt>
                <c:pt idx="1752">
                  <c:v>7.3948615289065831</c:v>
                </c:pt>
                <c:pt idx="1753">
                  <c:v>7.3938906261792408</c:v>
                </c:pt>
                <c:pt idx="1754">
                  <c:v>7.3929007875379611</c:v>
                </c:pt>
                <c:pt idx="1755">
                  <c:v>7.3918902327848679</c:v>
                </c:pt>
                <c:pt idx="1756">
                  <c:v>7.3908599412390696</c:v>
                </c:pt>
                <c:pt idx="1757">
                  <c:v>7.3898129487444431</c:v>
                </c:pt>
                <c:pt idx="1758">
                  <c:v>7.3887512843404926</c:v>
                </c:pt>
                <c:pt idx="1759">
                  <c:v>7.3876770957961462</c:v>
                </c:pt>
                <c:pt idx="1760">
                  <c:v>7.3865929538196697</c:v>
                </c:pt>
                <c:pt idx="1761">
                  <c:v>7.3854992556037429</c:v>
                </c:pt>
                <c:pt idx="1762">
                  <c:v>7.3843939016481723</c:v>
                </c:pt>
                <c:pt idx="1763">
                  <c:v>7.3832751779203925</c:v>
                </c:pt>
                <c:pt idx="1764">
                  <c:v>7.3821437924552029</c:v>
                </c:pt>
                <c:pt idx="1765">
                  <c:v>7.3810011233311155</c:v>
                </c:pt>
                <c:pt idx="1766">
                  <c:v>7.379847637518905</c:v>
                </c:pt>
                <c:pt idx="1767">
                  <c:v>7.3786858784924574</c:v>
                </c:pt>
                <c:pt idx="1768">
                  <c:v>7.3775221649712046</c:v>
                </c:pt>
                <c:pt idx="1769">
                  <c:v>7.3763627179678171</c:v>
                </c:pt>
                <c:pt idx="1770">
                  <c:v>7.3752101266500558</c:v>
                </c:pt>
                <c:pt idx="1771">
                  <c:v>7.3740633580317363</c:v>
                </c:pt>
                <c:pt idx="1772">
                  <c:v>7.3729201850136787</c:v>
                </c:pt>
                <c:pt idx="1773">
                  <c:v>7.371779596327606</c:v>
                </c:pt>
                <c:pt idx="1774">
                  <c:v>7.3706396986853546</c:v>
                </c:pt>
                <c:pt idx="1775">
                  <c:v>7.3694970201286303</c:v>
                </c:pt>
                <c:pt idx="1776">
                  <c:v>7.3683534076089154</c:v>
                </c:pt>
                <c:pt idx="1777">
                  <c:v>7.3672165757644592</c:v>
                </c:pt>
                <c:pt idx="1778">
                  <c:v>7.3660912027613277</c:v>
                </c:pt>
                <c:pt idx="1779">
                  <c:v>7.3649796996288384</c:v>
                </c:pt>
                <c:pt idx="1780">
                  <c:v>7.3638876225779288</c:v>
                </c:pt>
                <c:pt idx="1781">
                  <c:v>7.3628171472969095</c:v>
                </c:pt>
                <c:pt idx="1782">
                  <c:v>7.3617631468310112</c:v>
                </c:pt>
                <c:pt idx="1783">
                  <c:v>7.3607206599842439</c:v>
                </c:pt>
                <c:pt idx="1784">
                  <c:v>7.3596869950664896</c:v>
                </c:pt>
                <c:pt idx="1785">
                  <c:v>7.3586599916893052</c:v>
                </c:pt>
                <c:pt idx="1786">
                  <c:v>7.3576419514569373</c:v>
                </c:pt>
                <c:pt idx="1787">
                  <c:v>7.3566378554465102</c:v>
                </c:pt>
                <c:pt idx="1788">
                  <c:v>7.3556478825205289</c:v>
                </c:pt>
                <c:pt idx="1789">
                  <c:v>7.3546699443935522</c:v>
                </c:pt>
                <c:pt idx="1790">
                  <c:v>7.3537061873164227</c:v>
                </c:pt>
                <c:pt idx="1791">
                  <c:v>7.352759378314925</c:v>
                </c:pt>
                <c:pt idx="1792">
                  <c:v>7.3518267239751047</c:v>
                </c:pt>
                <c:pt idx="1793">
                  <c:v>7.3509019860466127</c:v>
                </c:pt>
                <c:pt idx="1794">
                  <c:v>7.3499803496442118</c:v>
                </c:pt>
                <c:pt idx="1795">
                  <c:v>7.3490587486696866</c:v>
                </c:pt>
                <c:pt idx="1796">
                  <c:v>7.3481360163679508</c:v>
                </c:pt>
                <c:pt idx="1797">
                  <c:v>7.3472152462407285</c:v>
                </c:pt>
                <c:pt idx="1798">
                  <c:v>7.3463009555492143</c:v>
                </c:pt>
                <c:pt idx="1799">
                  <c:v>7.3453939127097856</c:v>
                </c:pt>
                <c:pt idx="1800">
                  <c:v>7.3444943206585762</c:v>
                </c:pt>
                <c:pt idx="1801">
                  <c:v>7.3436049779620154</c:v>
                </c:pt>
                <c:pt idx="1802">
                  <c:v>7.3427249838960966</c:v>
                </c:pt>
                <c:pt idx="1803">
                  <c:v>7.3418476002525477</c:v>
                </c:pt>
                <c:pt idx="1804">
                  <c:v>7.3409673880688064</c:v>
                </c:pt>
                <c:pt idx="1805">
                  <c:v>7.3400827966290469</c:v>
                </c:pt>
                <c:pt idx="1806">
                  <c:v>7.3391936378966305</c:v>
                </c:pt>
                <c:pt idx="1807">
                  <c:v>7.3383008281765356</c:v>
                </c:pt>
                <c:pt idx="1808">
                  <c:v>7.3374061586576191</c:v>
                </c:pt>
                <c:pt idx="1809">
                  <c:v>7.3365118853667344</c:v>
                </c:pt>
                <c:pt idx="1810">
                  <c:v>7.3356202941531681</c:v>
                </c:pt>
                <c:pt idx="1811">
                  <c:v>7.3347305912389693</c:v>
                </c:pt>
                <c:pt idx="1812">
                  <c:v>7.3338394716647377</c:v>
                </c:pt>
                <c:pt idx="1813">
                  <c:v>7.3329469195342094</c:v>
                </c:pt>
                <c:pt idx="1814">
                  <c:v>7.332055520453661</c:v>
                </c:pt>
                <c:pt idx="1815">
                  <c:v>7.3311641887152597</c:v>
                </c:pt>
                <c:pt idx="1816">
                  <c:v>7.3302688771295719</c:v>
                </c:pt>
                <c:pt idx="1817">
                  <c:v>7.3293690630691071</c:v>
                </c:pt>
                <c:pt idx="1818">
                  <c:v>7.3284696284303665</c:v>
                </c:pt>
                <c:pt idx="1819">
                  <c:v>7.3275753972719704</c:v>
                </c:pt>
                <c:pt idx="1820">
                  <c:v>7.3266858744657091</c:v>
                </c:pt>
                <c:pt idx="1821">
                  <c:v>7.3257975621071836</c:v>
                </c:pt>
                <c:pt idx="1822">
                  <c:v>7.3249078196844009</c:v>
                </c:pt>
                <c:pt idx="1823">
                  <c:v>7.3240132074189512</c:v>
                </c:pt>
                <c:pt idx="1824">
                  <c:v>7.3231092711128563</c:v>
                </c:pt>
                <c:pt idx="1825">
                  <c:v>7.3221945016323362</c:v>
                </c:pt>
                <c:pt idx="1826">
                  <c:v>7.3212719281993683</c:v>
                </c:pt>
                <c:pt idx="1827">
                  <c:v>7.3203484198859581</c:v>
                </c:pt>
                <c:pt idx="1828">
                  <c:v>7.319431038525404</c:v>
                </c:pt>
                <c:pt idx="1829">
                  <c:v>7.3185209097581421</c:v>
                </c:pt>
                <c:pt idx="1830">
                  <c:v>7.3176157025973083</c:v>
                </c:pt>
                <c:pt idx="1831">
                  <c:v>7.3167163943180569</c:v>
                </c:pt>
                <c:pt idx="1832">
                  <c:v>7.3158229312314829</c:v>
                </c:pt>
                <c:pt idx="1833">
                  <c:v>7.314930198769189</c:v>
                </c:pt>
                <c:pt idx="1834">
                  <c:v>7.3140350551094029</c:v>
                </c:pt>
                <c:pt idx="1835">
                  <c:v>7.3131380044771266</c:v>
                </c:pt>
                <c:pt idx="1836">
                  <c:v>7.3122388512103482</c:v>
                </c:pt>
                <c:pt idx="1837">
                  <c:v>7.3113395937926562</c:v>
                </c:pt>
                <c:pt idx="1838">
                  <c:v>7.3104445673025884</c:v>
                </c:pt>
                <c:pt idx="1839">
                  <c:v>7.3095539701778458</c:v>
                </c:pt>
                <c:pt idx="1840">
                  <c:v>7.3086658619321616</c:v>
                </c:pt>
                <c:pt idx="1841">
                  <c:v>7.3077812649473861</c:v>
                </c:pt>
                <c:pt idx="1842">
                  <c:v>7.306900078991216</c:v>
                </c:pt>
                <c:pt idx="1843">
                  <c:v>7.3060177365714445</c:v>
                </c:pt>
                <c:pt idx="1844">
                  <c:v>7.3051294804209252</c:v>
                </c:pt>
                <c:pt idx="1845">
                  <c:v>7.3042347325512029</c:v>
                </c:pt>
                <c:pt idx="1846">
                  <c:v>7.3033372992359524</c:v>
                </c:pt>
                <c:pt idx="1847">
                  <c:v>7.302441980138533</c:v>
                </c:pt>
                <c:pt idx="1848">
                  <c:v>7.3015518491761933</c:v>
                </c:pt>
                <c:pt idx="1849">
                  <c:v>7.3006696084023703</c:v>
                </c:pt>
                <c:pt idx="1850">
                  <c:v>7.2997976469477148</c:v>
                </c:pt>
                <c:pt idx="1851">
                  <c:v>7.2989358066681964</c:v>
                </c:pt>
                <c:pt idx="1852">
                  <c:v>7.2980824053110647</c:v>
                </c:pt>
                <c:pt idx="1853">
                  <c:v>7.2972355913431279</c:v>
                </c:pt>
                <c:pt idx="1854">
                  <c:v>7.2963939053637556</c:v>
                </c:pt>
                <c:pt idx="1855">
                  <c:v>7.2955596906820963</c:v>
                </c:pt>
                <c:pt idx="1856">
                  <c:v>7.2947379930245466</c:v>
                </c:pt>
                <c:pt idx="1857">
                  <c:v>7.2939303351243252</c:v>
                </c:pt>
                <c:pt idx="1858">
                  <c:v>7.2931366252240846</c:v>
                </c:pt>
                <c:pt idx="1859">
                  <c:v>7.2923597500659927</c:v>
                </c:pt>
                <c:pt idx="1860">
                  <c:v>7.2916005909119725</c:v>
                </c:pt>
                <c:pt idx="1861">
                  <c:v>7.2908553338399065</c:v>
                </c:pt>
                <c:pt idx="1862">
                  <c:v>7.2901217078143556</c:v>
                </c:pt>
                <c:pt idx="1863">
                  <c:v>7.2894005542922589</c:v>
                </c:pt>
                <c:pt idx="1864">
                  <c:v>7.2886921475558903</c:v>
                </c:pt>
                <c:pt idx="1865">
                  <c:v>7.2879960456971267</c:v>
                </c:pt>
                <c:pt idx="1866">
                  <c:v>7.287312046671774</c:v>
                </c:pt>
                <c:pt idx="1867">
                  <c:v>7.2866415105310907</c:v>
                </c:pt>
                <c:pt idx="1868">
                  <c:v>7.2859893604872017</c:v>
                </c:pt>
                <c:pt idx="1869">
                  <c:v>7.2853603172040815</c:v>
                </c:pt>
                <c:pt idx="1870">
                  <c:v>7.2847539681013265</c:v>
                </c:pt>
                <c:pt idx="1871">
                  <c:v>7.2841675867480777</c:v>
                </c:pt>
                <c:pt idx="1872">
                  <c:v>7.2835985632663096</c:v>
                </c:pt>
                <c:pt idx="1873">
                  <c:v>7.2830422185868455</c:v>
                </c:pt>
                <c:pt idx="1874">
                  <c:v>7.2824945338474718</c:v>
                </c:pt>
                <c:pt idx="1875">
                  <c:v>7.2819560529202043</c:v>
                </c:pt>
                <c:pt idx="1876">
                  <c:v>7.2814290741714727</c:v>
                </c:pt>
                <c:pt idx="1877">
                  <c:v>7.2809170987623464</c:v>
                </c:pt>
                <c:pt idx="1878">
                  <c:v>7.2804272818904119</c:v>
                </c:pt>
                <c:pt idx="1879">
                  <c:v>7.2799646649113949</c:v>
                </c:pt>
                <c:pt idx="1880">
                  <c:v>7.2795267820852398</c:v>
                </c:pt>
                <c:pt idx="1881">
                  <c:v>7.2791098420182321</c:v>
                </c:pt>
                <c:pt idx="1882">
                  <c:v>7.2787127271768313</c:v>
                </c:pt>
                <c:pt idx="1883">
                  <c:v>7.2783319910629887</c:v>
                </c:pt>
                <c:pt idx="1884">
                  <c:v>7.2779621172630655</c:v>
                </c:pt>
                <c:pt idx="1885">
                  <c:v>7.2776014022264164</c:v>
                </c:pt>
                <c:pt idx="1886">
                  <c:v>7.2772515184305071</c:v>
                </c:pt>
                <c:pt idx="1887">
                  <c:v>7.2769135478053979</c:v>
                </c:pt>
                <c:pt idx="1888">
                  <c:v>7.2765873192875725</c:v>
                </c:pt>
                <c:pt idx="1889">
                  <c:v>7.2762723780432843</c:v>
                </c:pt>
                <c:pt idx="1890">
                  <c:v>7.2759693356012285</c:v>
                </c:pt>
                <c:pt idx="1891">
                  <c:v>7.2756796327063888</c:v>
                </c:pt>
                <c:pt idx="1892">
                  <c:v>7.2754018314402504</c:v>
                </c:pt>
                <c:pt idx="1893">
                  <c:v>7.2751304050189276</c:v>
                </c:pt>
                <c:pt idx="1894">
                  <c:v>7.2748599842921253</c:v>
                </c:pt>
                <c:pt idx="1895">
                  <c:v>7.2745886251717913</c:v>
                </c:pt>
                <c:pt idx="1896">
                  <c:v>7.2743176451068541</c:v>
                </c:pt>
                <c:pt idx="1897">
                  <c:v>7.2740502173549331</c:v>
                </c:pt>
                <c:pt idx="1898">
                  <c:v>7.2737890948491488</c:v>
                </c:pt>
                <c:pt idx="1899">
                  <c:v>7.2735359548444407</c:v>
                </c:pt>
                <c:pt idx="1900">
                  <c:v>7.2732926818620118</c:v>
                </c:pt>
                <c:pt idx="1901">
                  <c:v>7.2730598147905559</c:v>
                </c:pt>
                <c:pt idx="1902">
                  <c:v>7.2728342609954497</c:v>
                </c:pt>
                <c:pt idx="1903">
                  <c:v>7.272612062833983</c:v>
                </c:pt>
                <c:pt idx="1904">
                  <c:v>7.2723918783305921</c:v>
                </c:pt>
                <c:pt idx="1905">
                  <c:v>7.2721735785797472</c:v>
                </c:pt>
                <c:pt idx="1906">
                  <c:v>7.2719561251214078</c:v>
                </c:pt>
                <c:pt idx="1907">
                  <c:v>7.2717388317432619</c:v>
                </c:pt>
                <c:pt idx="1908">
                  <c:v>7.2715229483482924</c:v>
                </c:pt>
                <c:pt idx="1909">
                  <c:v>7.2713104268362683</c:v>
                </c:pt>
                <c:pt idx="1910">
                  <c:v>7.2711019614787222</c:v>
                </c:pt>
                <c:pt idx="1911">
                  <c:v>7.2708971429043512</c:v>
                </c:pt>
                <c:pt idx="1912">
                  <c:v>7.2706951110021842</c:v>
                </c:pt>
                <c:pt idx="1913">
                  <c:v>7.2704944094333905</c:v>
                </c:pt>
                <c:pt idx="1914">
                  <c:v>7.2702943418361698</c:v>
                </c:pt>
                <c:pt idx="1915">
                  <c:v>7.2700961354578908</c:v>
                </c:pt>
                <c:pt idx="1916">
                  <c:v>7.2699007267218505</c:v>
                </c:pt>
                <c:pt idx="1917">
                  <c:v>7.2697079255784134</c:v>
                </c:pt>
                <c:pt idx="1918">
                  <c:v>7.2695192507512205</c:v>
                </c:pt>
                <c:pt idx="1919">
                  <c:v>7.2693374542177125</c:v>
                </c:pt>
                <c:pt idx="1920">
                  <c:v>7.2691629097866883</c:v>
                </c:pt>
                <c:pt idx="1921">
                  <c:v>7.2689943321584805</c:v>
                </c:pt>
                <c:pt idx="1922">
                  <c:v>7.268831473665947</c:v>
                </c:pt>
                <c:pt idx="1923">
                  <c:v>7.2686742478816599</c:v>
                </c:pt>
                <c:pt idx="1924">
                  <c:v>7.2685217038750016</c:v>
                </c:pt>
                <c:pt idx="1925">
                  <c:v>7.2683735510091205</c:v>
                </c:pt>
                <c:pt idx="1926">
                  <c:v>7.268230980202623</c:v>
                </c:pt>
                <c:pt idx="1927">
                  <c:v>7.2680956649628845</c:v>
                </c:pt>
                <c:pt idx="1928">
                  <c:v>7.2679687098527905</c:v>
                </c:pt>
                <c:pt idx="1929">
                  <c:v>7.2678504436794453</c:v>
                </c:pt>
                <c:pt idx="1930">
                  <c:v>7.2677408845683988</c:v>
                </c:pt>
                <c:pt idx="1931">
                  <c:v>7.2676398350613862</c:v>
                </c:pt>
                <c:pt idx="1932">
                  <c:v>7.2675464883106748</c:v>
                </c:pt>
                <c:pt idx="1933">
                  <c:v>7.2674596933933637</c:v>
                </c:pt>
                <c:pt idx="1934">
                  <c:v>7.267378498304109</c:v>
                </c:pt>
                <c:pt idx="1935">
                  <c:v>7.2673023069757585</c:v>
                </c:pt>
                <c:pt idx="1936">
                  <c:v>7.2672312545047166</c:v>
                </c:pt>
                <c:pt idx="1937">
                  <c:v>7.2671661084859709</c:v>
                </c:pt>
                <c:pt idx="1938">
                  <c:v>7.2671071822395739</c:v>
                </c:pt>
                <c:pt idx="1939">
                  <c:v>7.2670541313085542</c:v>
                </c:pt>
                <c:pt idx="1940">
                  <c:v>7.2670068120609184</c:v>
                </c:pt>
                <c:pt idx="1941">
                  <c:v>7.2669652270556693</c:v>
                </c:pt>
                <c:pt idx="1942">
                  <c:v>7.2669289334992353</c:v>
                </c:pt>
                <c:pt idx="1943">
                  <c:v>7.2668972850833873</c:v>
                </c:pt>
                <c:pt idx="1944">
                  <c:v>7.2668699099686176</c:v>
                </c:pt>
                <c:pt idx="1945">
                  <c:v>7.2668467842747502</c:v>
                </c:pt>
                <c:pt idx="1946">
                  <c:v>7.266828107152806</c:v>
                </c:pt>
                <c:pt idx="1947">
                  <c:v>7.2668140152858181</c:v>
                </c:pt>
                <c:pt idx="1948">
                  <c:v>7.266804421972104</c:v>
                </c:pt>
                <c:pt idx="1949">
                  <c:v>7.2667991555024383</c:v>
                </c:pt>
                <c:pt idx="1950">
                  <c:v>7.2667979686672641</c:v>
                </c:pt>
                <c:pt idx="1951">
                  <c:v>7.2668004644037323</c:v>
                </c:pt>
                <c:pt idx="1952">
                  <c:v>7.2668062575299377</c:v>
                </c:pt>
                <c:pt idx="1953">
                  <c:v>7.2668151027440064</c:v>
                </c:pt>
                <c:pt idx="1954">
                  <c:v>7.2668268370212443</c:v>
                </c:pt>
                <c:pt idx="1955">
                  <c:v>7.2668412864754632</c:v>
                </c:pt>
                <c:pt idx="1956">
                  <c:v>7.266858139423098</c:v>
                </c:pt>
                <c:pt idx="1957">
                  <c:v>7.2668769545883798</c:v>
                </c:pt>
                <c:pt idx="1958">
                  <c:v>7.2668973020369281</c:v>
                </c:pt>
                <c:pt idx="1959">
                  <c:v>7.2669186750338222</c:v>
                </c:pt>
                <c:pt idx="1960">
                  <c:v>7.2669404451198414</c:v>
                </c:pt>
                <c:pt idx="1961">
                  <c:v>7.2669622032802037</c:v>
                </c:pt>
                <c:pt idx="1962">
                  <c:v>7.2669838272434157</c:v>
                </c:pt>
                <c:pt idx="1963">
                  <c:v>7.2670050481652071</c:v>
                </c:pt>
                <c:pt idx="1964">
                  <c:v>7.2670253590864959</c:v>
                </c:pt>
                <c:pt idx="1965">
                  <c:v>7.2670443561057034</c:v>
                </c:pt>
                <c:pt idx="1966">
                  <c:v>7.2670617203630519</c:v>
                </c:pt>
                <c:pt idx="1967">
                  <c:v>7.2670767414354858</c:v>
                </c:pt>
                <c:pt idx="1968">
                  <c:v>7.2670881377234187</c:v>
                </c:pt>
                <c:pt idx="1969">
                  <c:v>7.2670947119560987</c:v>
                </c:pt>
                <c:pt idx="1970">
                  <c:v>7.2670961747797698</c:v>
                </c:pt>
                <c:pt idx="1971">
                  <c:v>7.2670930289312752</c:v>
                </c:pt>
                <c:pt idx="1972">
                  <c:v>7.2670859636008061</c:v>
                </c:pt>
                <c:pt idx="1973">
                  <c:v>7.2670757857795447</c:v>
                </c:pt>
                <c:pt idx="1974">
                  <c:v>7.2670633171085202</c:v>
                </c:pt>
                <c:pt idx="1975">
                  <c:v>7.2670488057995781</c:v>
                </c:pt>
                <c:pt idx="1976">
                  <c:v>7.2670317754393077</c:v>
                </c:pt>
                <c:pt idx="1977">
                  <c:v>7.2670113425986518</c:v>
                </c:pt>
                <c:pt idx="1978">
                  <c:v>7.2669863234100065</c:v>
                </c:pt>
                <c:pt idx="1979">
                  <c:v>7.2669555058211692</c:v>
                </c:pt>
                <c:pt idx="1980">
                  <c:v>7.2669182239123424</c:v>
                </c:pt>
                <c:pt idx="1981">
                  <c:v>7.2668746148134797</c:v>
                </c:pt>
                <c:pt idx="1982">
                  <c:v>7.2668255250629459</c:v>
                </c:pt>
                <c:pt idx="1983">
                  <c:v>7.2667722266132779</c:v>
                </c:pt>
                <c:pt idx="1984">
                  <c:v>7.2667159957480907</c:v>
                </c:pt>
                <c:pt idx="1985">
                  <c:v>7.2666576910386889</c:v>
                </c:pt>
                <c:pt idx="1986">
                  <c:v>7.2665971129755649</c:v>
                </c:pt>
                <c:pt idx="1987">
                  <c:v>7.2665328769222626</c:v>
                </c:pt>
                <c:pt idx="1988">
                  <c:v>7.2664638317594781</c:v>
                </c:pt>
                <c:pt idx="1989">
                  <c:v>7.2663899424640102</c:v>
                </c:pt>
                <c:pt idx="1990">
                  <c:v>7.2663109964297909</c:v>
                </c:pt>
                <c:pt idx="1991">
                  <c:v>7.2662263726753125</c:v>
                </c:pt>
                <c:pt idx="1992">
                  <c:v>7.2661370205670401</c:v>
                </c:pt>
                <c:pt idx="1993">
                  <c:v>7.2660457037111597</c:v>
                </c:pt>
                <c:pt idx="1994">
                  <c:v>7.265955331882755</c:v>
                </c:pt>
                <c:pt idx="1995">
                  <c:v>7.2658681914308669</c:v>
                </c:pt>
                <c:pt idx="1996">
                  <c:v>7.2657848068387221</c:v>
                </c:pt>
                <c:pt idx="1997">
                  <c:v>7.2657029199523837</c:v>
                </c:pt>
                <c:pt idx="1998">
                  <c:v>7.2656199676419657</c:v>
                </c:pt>
                <c:pt idx="1999">
                  <c:v>7.2655352097504204</c:v>
                </c:pt>
                <c:pt idx="2000">
                  <c:v>7.2654474796585484</c:v>
                </c:pt>
                <c:pt idx="2001">
                  <c:v>7.2653548929377125</c:v>
                </c:pt>
                <c:pt idx="2002">
                  <c:v>7.2652582532051051</c:v>
                </c:pt>
                <c:pt idx="2003">
                  <c:v>7.2651600273648231</c:v>
                </c:pt>
                <c:pt idx="2004">
                  <c:v>7.2650607541508663</c:v>
                </c:pt>
                <c:pt idx="2005">
                  <c:v>7.2649606119221577</c:v>
                </c:pt>
                <c:pt idx="2006">
                  <c:v>7.2648610382540149</c:v>
                </c:pt>
                <c:pt idx="2007">
                  <c:v>7.2647620005474609</c:v>
                </c:pt>
                <c:pt idx="2008">
                  <c:v>7.2646616694696773</c:v>
                </c:pt>
                <c:pt idx="2009">
                  <c:v>7.2645585956449787</c:v>
                </c:pt>
                <c:pt idx="2010">
                  <c:v>7.2644516072123606</c:v>
                </c:pt>
                <c:pt idx="2011">
                  <c:v>7.2643406539268325</c:v>
                </c:pt>
                <c:pt idx="2012">
                  <c:v>7.2642278304189283</c:v>
                </c:pt>
                <c:pt idx="2013">
                  <c:v>7.2641141050031477</c:v>
                </c:pt>
                <c:pt idx="2014">
                  <c:v>7.2639980794484522</c:v>
                </c:pt>
                <c:pt idx="2015">
                  <c:v>7.2638793227133371</c:v>
                </c:pt>
                <c:pt idx="2016">
                  <c:v>7.2637578924089734</c:v>
                </c:pt>
                <c:pt idx="2017">
                  <c:v>7.2636316921135853</c:v>
                </c:pt>
                <c:pt idx="2018">
                  <c:v>7.2634977609368843</c:v>
                </c:pt>
                <c:pt idx="2019">
                  <c:v>7.2633533778555561</c:v>
                </c:pt>
                <c:pt idx="2020">
                  <c:v>7.2631967370113246</c:v>
                </c:pt>
                <c:pt idx="2021">
                  <c:v>7.2630294089088352</c:v>
                </c:pt>
                <c:pt idx="2022">
                  <c:v>7.2628543752167447</c:v>
                </c:pt>
                <c:pt idx="2023">
                  <c:v>7.2626722573387674</c:v>
                </c:pt>
                <c:pt idx="2024">
                  <c:v>7.2624839513031256</c:v>
                </c:pt>
                <c:pt idx="2025">
                  <c:v>7.2622916614067767</c:v>
                </c:pt>
                <c:pt idx="2026">
                  <c:v>7.2620938956476353</c:v>
                </c:pt>
                <c:pt idx="2027">
                  <c:v>7.2618855734576577</c:v>
                </c:pt>
                <c:pt idx="2028">
                  <c:v>7.2616622466415031</c:v>
                </c:pt>
                <c:pt idx="2029">
                  <c:v>7.261419876091475</c:v>
                </c:pt>
                <c:pt idx="2030">
                  <c:v>7.2611550909189058</c:v>
                </c:pt>
                <c:pt idx="2031">
                  <c:v>7.2608676620958512</c:v>
                </c:pt>
                <c:pt idx="2032">
                  <c:v>7.2605591978906876</c:v>
                </c:pt>
                <c:pt idx="2033">
                  <c:v>7.2602314614323884</c:v>
                </c:pt>
                <c:pt idx="2034">
                  <c:v>7.25988719148038</c:v>
                </c:pt>
                <c:pt idx="2035">
                  <c:v>7.259528454089347</c:v>
                </c:pt>
                <c:pt idx="2036">
                  <c:v>7.259154064325128</c:v>
                </c:pt>
                <c:pt idx="2037">
                  <c:v>7.2587609448189223</c:v>
                </c:pt>
                <c:pt idx="2038">
                  <c:v>7.2583473153088107</c:v>
                </c:pt>
                <c:pt idx="2039">
                  <c:v>7.257913584757155</c:v>
                </c:pt>
                <c:pt idx="2040">
                  <c:v>7.2574599543477749</c:v>
                </c:pt>
                <c:pt idx="2041">
                  <c:v>7.25698499588849</c:v>
                </c:pt>
                <c:pt idx="2042">
                  <c:v>7.2564890323573508</c:v>
                </c:pt>
                <c:pt idx="2043">
                  <c:v>7.2559762576085518</c:v>
                </c:pt>
                <c:pt idx="2044">
                  <c:v>7.2554512410524294</c:v>
                </c:pt>
                <c:pt idx="2045">
                  <c:v>7.254916009622602</c:v>
                </c:pt>
                <c:pt idx="2046">
                  <c:v>7.2543695509049906</c:v>
                </c:pt>
                <c:pt idx="2047">
                  <c:v>7.2538076964085629</c:v>
                </c:pt>
                <c:pt idx="2048">
                  <c:v>7.2532259599248894</c:v>
                </c:pt>
                <c:pt idx="2049">
                  <c:v>7.2526219214095331</c:v>
                </c:pt>
                <c:pt idx="2050">
                  <c:v>7.251993380031367</c:v>
                </c:pt>
                <c:pt idx="2051">
                  <c:v>7.2513394014154935</c:v>
                </c:pt>
                <c:pt idx="2052">
                  <c:v>7.2506637296747982</c:v>
                </c:pt>
                <c:pt idx="2053">
                  <c:v>7.2499715430193561</c:v>
                </c:pt>
                <c:pt idx="2054">
                  <c:v>7.2492641324105342</c:v>
                </c:pt>
                <c:pt idx="2055">
                  <c:v>7.2485395895417666</c:v>
                </c:pt>
                <c:pt idx="2056">
                  <c:v>7.2477964555539414</c:v>
                </c:pt>
                <c:pt idx="2057">
                  <c:v>7.2470356655759502</c:v>
                </c:pt>
                <c:pt idx="2058">
                  <c:v>7.246258321059913</c:v>
                </c:pt>
                <c:pt idx="2059">
                  <c:v>7.2454625278738121</c:v>
                </c:pt>
                <c:pt idx="2060">
                  <c:v>7.2446467616965871</c:v>
                </c:pt>
                <c:pt idx="2061">
                  <c:v>7.2438136067932506</c:v>
                </c:pt>
                <c:pt idx="2062">
                  <c:v>7.2429661361025044</c:v>
                </c:pt>
                <c:pt idx="2063">
                  <c:v>7.2421068037167409</c:v>
                </c:pt>
                <c:pt idx="2064">
                  <c:v>7.2412399462855683</c:v>
                </c:pt>
                <c:pt idx="2065">
                  <c:v>7.2403681466455305</c:v>
                </c:pt>
                <c:pt idx="2066">
                  <c:v>7.2394908773979711</c:v>
                </c:pt>
                <c:pt idx="2067">
                  <c:v>7.2386084332128844</c:v>
                </c:pt>
                <c:pt idx="2068">
                  <c:v>7.2377180295114272</c:v>
                </c:pt>
                <c:pt idx="2069">
                  <c:v>7.236812150288161</c:v>
                </c:pt>
                <c:pt idx="2070">
                  <c:v>7.235889808278098</c:v>
                </c:pt>
                <c:pt idx="2071">
                  <c:v>7.2349584127957991</c:v>
                </c:pt>
                <c:pt idx="2072">
                  <c:v>7.2340224814294025</c:v>
                </c:pt>
                <c:pt idx="2073">
                  <c:v>7.2330832928991322</c:v>
                </c:pt>
                <c:pt idx="2074">
                  <c:v>7.2321442450375084</c:v>
                </c:pt>
                <c:pt idx="2075">
                  <c:v>7.231206210888339</c:v>
                </c:pt>
                <c:pt idx="2076">
                  <c:v>7.2302647015553889</c:v>
                </c:pt>
                <c:pt idx="2077">
                  <c:v>7.229314456856935</c:v>
                </c:pt>
                <c:pt idx="2078">
                  <c:v>7.228351649335262</c:v>
                </c:pt>
                <c:pt idx="2079">
                  <c:v>7.2273746177724263</c:v>
                </c:pt>
                <c:pt idx="2080">
                  <c:v>7.226383842149958</c:v>
                </c:pt>
                <c:pt idx="2081">
                  <c:v>7.2253786721604403</c:v>
                </c:pt>
                <c:pt idx="2082">
                  <c:v>7.224932419974964</c:v>
                </c:pt>
                <c:pt idx="2083">
                  <c:v>7.2239054418974646</c:v>
                </c:pt>
                <c:pt idx="2084">
                  <c:v>7.2228711469749376</c:v>
                </c:pt>
                <c:pt idx="2085">
                  <c:v>7.2218346141708167</c:v>
                </c:pt>
                <c:pt idx="2086">
                  <c:v>7.2207957963172751</c:v>
                </c:pt>
                <c:pt idx="2087">
                  <c:v>7.2197543744170423</c:v>
                </c:pt>
                <c:pt idx="2088">
                  <c:v>7.2187086850234827</c:v>
                </c:pt>
                <c:pt idx="2089">
                  <c:v>7.2176574582697741</c:v>
                </c:pt>
                <c:pt idx="2090">
                  <c:v>7.2166039171006071</c:v>
                </c:pt>
                <c:pt idx="2091">
                  <c:v>7.2155506337330193</c:v>
                </c:pt>
                <c:pt idx="2092">
                  <c:v>7.2144972101133504</c:v>
                </c:pt>
                <c:pt idx="2093">
                  <c:v>7.2134483676863068</c:v>
                </c:pt>
                <c:pt idx="2094">
                  <c:v>7.2124137238669555</c:v>
                </c:pt>
                <c:pt idx="2095">
                  <c:v>7.2113970998272707</c:v>
                </c:pt>
                <c:pt idx="2096">
                  <c:v>7.2103942951182169</c:v>
                </c:pt>
                <c:pt idx="2097">
                  <c:v>7.2093994323624697</c:v>
                </c:pt>
                <c:pt idx="2098">
                  <c:v>7.2084071834096912</c:v>
                </c:pt>
                <c:pt idx="2099">
                  <c:v>7.2074117943207856</c:v>
                </c:pt>
                <c:pt idx="2100">
                  <c:v>7.2064088425402408</c:v>
                </c:pt>
                <c:pt idx="2101">
                  <c:v>7.2053974957685556</c:v>
                </c:pt>
                <c:pt idx="2102">
                  <c:v>7.20437998888666</c:v>
                </c:pt>
                <c:pt idx="2103">
                  <c:v>7.2033599445464027</c:v>
                </c:pt>
                <c:pt idx="2104">
                  <c:v>7.2023411704422742</c:v>
                </c:pt>
                <c:pt idx="2105">
                  <c:v>7.2013262536344413</c:v>
                </c:pt>
                <c:pt idx="2106">
                  <c:v>7.2003157631337782</c:v>
                </c:pt>
                <c:pt idx="2107">
                  <c:v>7.1993090019550667</c:v>
                </c:pt>
                <c:pt idx="2108">
                  <c:v>7.1983038732507341</c:v>
                </c:pt>
                <c:pt idx="2109">
                  <c:v>7.1972955408298649</c:v>
                </c:pt>
                <c:pt idx="2110">
                  <c:v>7.1962783122614464</c:v>
                </c:pt>
                <c:pt idx="2111">
                  <c:v>7.1952505264717042</c:v>
                </c:pt>
                <c:pt idx="2112">
                  <c:v>7.1942152368687706</c:v>
                </c:pt>
                <c:pt idx="2113">
                  <c:v>7.1931746424972802</c:v>
                </c:pt>
                <c:pt idx="2114">
                  <c:v>7.1921263196897698</c:v>
                </c:pt>
                <c:pt idx="2115">
                  <c:v>7.1910667988594446</c:v>
                </c:pt>
                <c:pt idx="2116">
                  <c:v>7.1899961825330889</c:v>
                </c:pt>
                <c:pt idx="2117">
                  <c:v>7.1889164034214099</c:v>
                </c:pt>
                <c:pt idx="2118">
                  <c:v>7.1878265417214333</c:v>
                </c:pt>
                <c:pt idx="2119">
                  <c:v>7.1867222699544087</c:v>
                </c:pt>
                <c:pt idx="2120">
                  <c:v>7.1855996542876541</c:v>
                </c:pt>
                <c:pt idx="2121">
                  <c:v>7.1844587429355071</c:v>
                </c:pt>
                <c:pt idx="2122">
                  <c:v>7.1833036219754334</c:v>
                </c:pt>
                <c:pt idx="2123">
                  <c:v>7.1821399703603168</c:v>
                </c:pt>
                <c:pt idx="2124">
                  <c:v>7.1809731168748172</c:v>
                </c:pt>
                <c:pt idx="2125">
                  <c:v>7.1798064211889523</c:v>
                </c:pt>
                <c:pt idx="2126">
                  <c:v>7.1786394291801194</c:v>
                </c:pt>
                <c:pt idx="2127">
                  <c:v>7.1774677391760724</c:v>
                </c:pt>
                <c:pt idx="2128">
                  <c:v>7.1762840943540782</c:v>
                </c:pt>
                <c:pt idx="2129">
                  <c:v>7.1750802071532735</c:v>
                </c:pt>
                <c:pt idx="2130">
                  <c:v>7.1738509609734313</c:v>
                </c:pt>
                <c:pt idx="2131">
                  <c:v>7.1725966371421936</c:v>
                </c:pt>
                <c:pt idx="2132">
                  <c:v>7.1713199038052444</c:v>
                </c:pt>
                <c:pt idx="2133">
                  <c:v>7.1700248253397811</c:v>
                </c:pt>
                <c:pt idx="2134">
                  <c:v>7.1687182793254571</c:v>
                </c:pt>
                <c:pt idx="2135">
                  <c:v>7.1674056226412537</c:v>
                </c:pt>
                <c:pt idx="2136">
                  <c:v>7.1660865863970971</c:v>
                </c:pt>
                <c:pt idx="2137">
                  <c:v>7.164759445537733</c:v>
                </c:pt>
                <c:pt idx="2138">
                  <c:v>7.1634240142639607</c:v>
                </c:pt>
                <c:pt idx="2139">
                  <c:v>7.1620789701026313</c:v>
                </c:pt>
                <c:pt idx="2140">
                  <c:v>7.1607227484225637</c:v>
                </c:pt>
                <c:pt idx="2141">
                  <c:v>7.1593573836257764</c:v>
                </c:pt>
                <c:pt idx="2142">
                  <c:v>7.1579877254978523</c:v>
                </c:pt>
                <c:pt idx="2143">
                  <c:v>7.1566187294805479</c:v>
                </c:pt>
                <c:pt idx="2144">
                  <c:v>7.1552557465624176</c:v>
                </c:pt>
                <c:pt idx="2145">
                  <c:v>7.1539050358314711</c:v>
                </c:pt>
                <c:pt idx="2146">
                  <c:v>7.1525701934155972</c:v>
                </c:pt>
                <c:pt idx="2147">
                  <c:v>7.1512479484794955</c:v>
                </c:pt>
                <c:pt idx="2148">
                  <c:v>7.149931685248645</c:v>
                </c:pt>
                <c:pt idx="2149">
                  <c:v>7.1486190341307019</c:v>
                </c:pt>
                <c:pt idx="2150">
                  <c:v>7.1473111615107134</c:v>
                </c:pt>
                <c:pt idx="2151">
                  <c:v>7.1460079235745555</c:v>
                </c:pt>
                <c:pt idx="2152">
                  <c:v>7.1447102242431084</c:v>
                </c:pt>
                <c:pt idx="2153">
                  <c:v>7.1434227779179071</c:v>
                </c:pt>
                <c:pt idx="2154">
                  <c:v>7.1421500156932085</c:v>
                </c:pt>
                <c:pt idx="2155">
                  <c:v>7.1408935487240432</c:v>
                </c:pt>
                <c:pt idx="2156">
                  <c:v>7.1396544557882349</c:v>
                </c:pt>
                <c:pt idx="2157">
                  <c:v>7.1384341708537491</c:v>
                </c:pt>
                <c:pt idx="2158">
                  <c:v>7.1372329281370304</c:v>
                </c:pt>
                <c:pt idx="2159">
                  <c:v>7.1360483820484069</c:v>
                </c:pt>
                <c:pt idx="2160">
                  <c:v>7.1348772458638141</c:v>
                </c:pt>
                <c:pt idx="2161">
                  <c:v>7.1337197231407039</c:v>
                </c:pt>
                <c:pt idx="2162">
                  <c:v>7.1325788092483515</c:v>
                </c:pt>
                <c:pt idx="2163">
                  <c:v>7.1314543697161037</c:v>
                </c:pt>
                <c:pt idx="2164">
                  <c:v>7.1303438670468173</c:v>
                </c:pt>
                <c:pt idx="2165">
                  <c:v>7.1292476978310111</c:v>
                </c:pt>
                <c:pt idx="2166">
                  <c:v>7.1281672221987016</c:v>
                </c:pt>
                <c:pt idx="2167">
                  <c:v>7.1271006139095281</c:v>
                </c:pt>
                <c:pt idx="2168">
                  <c:v>7.126045144836052</c:v>
                </c:pt>
                <c:pt idx="2169">
                  <c:v>7.1249996578152661</c:v>
                </c:pt>
                <c:pt idx="2170">
                  <c:v>7.1239638879470704</c:v>
                </c:pt>
                <c:pt idx="2171">
                  <c:v>7.12293965890784</c:v>
                </c:pt>
                <c:pt idx="2172">
                  <c:v>7.1219319225505444</c:v>
                </c:pt>
                <c:pt idx="2173">
                  <c:v>7.1209456073615343</c:v>
                </c:pt>
                <c:pt idx="2174">
                  <c:v>7.1199829542669191</c:v>
                </c:pt>
                <c:pt idx="2175">
                  <c:v>7.1190450954977917</c:v>
                </c:pt>
                <c:pt idx="2176">
                  <c:v>7.1181329418929646</c:v>
                </c:pt>
                <c:pt idx="2177">
                  <c:v>7.1172441920666341</c:v>
                </c:pt>
                <c:pt idx="2178">
                  <c:v>7.1163725126305426</c:v>
                </c:pt>
                <c:pt idx="2179">
                  <c:v>7.1155120329766639</c:v>
                </c:pt>
                <c:pt idx="2180">
                  <c:v>7.1146594643861398</c:v>
                </c:pt>
                <c:pt idx="2181">
                  <c:v>7.113811424461054</c:v>
                </c:pt>
                <c:pt idx="2182">
                  <c:v>7.1129653857783035</c:v>
                </c:pt>
                <c:pt idx="2183">
                  <c:v>7.1121234822718753</c:v>
                </c:pt>
                <c:pt idx="2184">
                  <c:v>7.1112901434225426</c:v>
                </c:pt>
                <c:pt idx="2185">
                  <c:v>7.1104670853169667</c:v>
                </c:pt>
                <c:pt idx="2186">
                  <c:v>7.1096536419622884</c:v>
                </c:pt>
                <c:pt idx="2187">
                  <c:v>7.1088487357975989</c:v>
                </c:pt>
                <c:pt idx="2188">
                  <c:v>7.1080508168215637</c:v>
                </c:pt>
                <c:pt idx="2189">
                  <c:v>7.1072589059892612</c:v>
                </c:pt>
                <c:pt idx="2190">
                  <c:v>7.1064739376223436</c:v>
                </c:pt>
                <c:pt idx="2191">
                  <c:v>7.1056979197834309</c:v>
                </c:pt>
                <c:pt idx="2192">
                  <c:v>7.104933283332687</c:v>
                </c:pt>
                <c:pt idx="2193">
                  <c:v>7.1041834307288401</c:v>
                </c:pt>
                <c:pt idx="2194">
                  <c:v>7.1034525261351726</c:v>
                </c:pt>
                <c:pt idx="2195">
                  <c:v>7.1027439179681577</c:v>
                </c:pt>
                <c:pt idx="2196">
                  <c:v>7.1020574261705702</c:v>
                </c:pt>
                <c:pt idx="2197">
                  <c:v>7.1013882587496173</c:v>
                </c:pt>
                <c:pt idx="2198">
                  <c:v>7.1007311158558988</c:v>
                </c:pt>
                <c:pt idx="2199">
                  <c:v>7.1000846125306616</c:v>
                </c:pt>
                <c:pt idx="2200">
                  <c:v>7.0994490548393037</c:v>
                </c:pt>
                <c:pt idx="2201">
                  <c:v>7.0988230880614962</c:v>
                </c:pt>
                <c:pt idx="2202">
                  <c:v>7.0982064961083182</c:v>
                </c:pt>
                <c:pt idx="2203">
                  <c:v>7.0976027876888379</c:v>
                </c:pt>
                <c:pt idx="2204">
                  <c:v>7.0970153066853205</c:v>
                </c:pt>
                <c:pt idx="2205">
                  <c:v>7.0964436644379401</c:v>
                </c:pt>
                <c:pt idx="2206">
                  <c:v>7.0958860631235652</c:v>
                </c:pt>
                <c:pt idx="2207">
                  <c:v>7.0953419463507146</c:v>
                </c:pt>
                <c:pt idx="2208">
                  <c:v>7.0948103240311786</c:v>
                </c:pt>
                <c:pt idx="2209">
                  <c:v>7.0942880319763661</c:v>
                </c:pt>
                <c:pt idx="2210">
                  <c:v>7.0937722409805897</c:v>
                </c:pt>
                <c:pt idx="2211">
                  <c:v>7.0932633906266807</c:v>
                </c:pt>
                <c:pt idx="2212">
                  <c:v>7.0927633278465212</c:v>
                </c:pt>
                <c:pt idx="2213">
                  <c:v>7.0922718213714395</c:v>
                </c:pt>
                <c:pt idx="2214">
                  <c:v>7.0917871601340723</c:v>
                </c:pt>
                <c:pt idx="2215">
                  <c:v>7.0913089143659152</c:v>
                </c:pt>
                <c:pt idx="2216">
                  <c:v>7.0908381893592622</c:v>
                </c:pt>
                <c:pt idx="2217">
                  <c:v>7.0903754459884079</c:v>
                </c:pt>
                <c:pt idx="2218">
                  <c:v>7.0899187702689419</c:v>
                </c:pt>
                <c:pt idx="2219">
                  <c:v>7.0894653531244547</c:v>
                </c:pt>
                <c:pt idx="2220">
                  <c:v>7.0890149466298071</c:v>
                </c:pt>
                <c:pt idx="2221">
                  <c:v>7.0885699209452531</c:v>
                </c:pt>
                <c:pt idx="2222">
                  <c:v>7.0881327020777016</c:v>
                </c:pt>
                <c:pt idx="2223">
                  <c:v>7.0877059768018373</c:v>
                </c:pt>
                <c:pt idx="2224">
                  <c:v>7.0872929050082805</c:v>
                </c:pt>
                <c:pt idx="2225">
                  <c:v>7.0868945886829664</c:v>
                </c:pt>
                <c:pt idx="2226">
                  <c:v>7.0865102337366492</c:v>
                </c:pt>
                <c:pt idx="2227">
                  <c:v>7.0861390273042639</c:v>
                </c:pt>
                <c:pt idx="2228">
                  <c:v>7.0857788876808199</c:v>
                </c:pt>
                <c:pt idx="2229">
                  <c:v>7.0854271770325976</c:v>
                </c:pt>
                <c:pt idx="2230">
                  <c:v>7.0850837499774952</c:v>
                </c:pt>
                <c:pt idx="2231">
                  <c:v>7.0847487771103062</c:v>
                </c:pt>
                <c:pt idx="2232">
                  <c:v>7.0844208201786527</c:v>
                </c:pt>
                <c:pt idx="2233">
                  <c:v>7.0841010220673573</c:v>
                </c:pt>
                <c:pt idx="2234">
                  <c:v>7.0837931526118281</c:v>
                </c:pt>
                <c:pt idx="2235">
                  <c:v>7.0834983908290825</c:v>
                </c:pt>
                <c:pt idx="2236">
                  <c:v>7.0832159547000133</c:v>
                </c:pt>
                <c:pt idx="2237">
                  <c:v>7.0829458818894748</c:v>
                </c:pt>
                <c:pt idx="2238">
                  <c:v>7.0826871749867646</c:v>
                </c:pt>
                <c:pt idx="2239">
                  <c:v>7.0824381247175401</c:v>
                </c:pt>
                <c:pt idx="2240">
                  <c:v>7.0821992591942937</c:v>
                </c:pt>
                <c:pt idx="2241">
                  <c:v>7.0819721588135494</c:v>
                </c:pt>
                <c:pt idx="2242">
                  <c:v>7.0817579142410443</c:v>
                </c:pt>
                <c:pt idx="2243">
                  <c:v>7.0815584074332278</c:v>
                </c:pt>
                <c:pt idx="2244">
                  <c:v>7.0813755615290974</c:v>
                </c:pt>
                <c:pt idx="2245">
                  <c:v>7.0812095861421671</c:v>
                </c:pt>
                <c:pt idx="2246">
                  <c:v>7.0810595615014504</c:v>
                </c:pt>
                <c:pt idx="2247">
                  <c:v>7.0809237647828382</c:v>
                </c:pt>
                <c:pt idx="2248">
                  <c:v>7.0807997797984399</c:v>
                </c:pt>
                <c:pt idx="2249">
                  <c:v>7.0806862049268986</c:v>
                </c:pt>
                <c:pt idx="2250">
                  <c:v>7.0805829480090843</c:v>
                </c:pt>
                <c:pt idx="2251">
                  <c:v>7.0804897123277675</c:v>
                </c:pt>
                <c:pt idx="2252">
                  <c:v>7.0804061055069711</c:v>
                </c:pt>
                <c:pt idx="2253">
                  <c:v>7.0803323489957855</c:v>
                </c:pt>
                <c:pt idx="2254">
                  <c:v>7.080268537662965</c:v>
                </c:pt>
                <c:pt idx="2255">
                  <c:v>7.0802142165876907</c:v>
                </c:pt>
                <c:pt idx="2256">
                  <c:v>7.0801688713514261</c:v>
                </c:pt>
                <c:pt idx="2257">
                  <c:v>7.080131923176185</c:v>
                </c:pt>
                <c:pt idx="2258">
                  <c:v>7.0801025012076639</c:v>
                </c:pt>
                <c:pt idx="2259">
                  <c:v>7.0800796722596235</c:v>
                </c:pt>
                <c:pt idx="2260">
                  <c:v>7.0800627266612128</c:v>
                </c:pt>
                <c:pt idx="2261">
                  <c:v>7.0800512432847258</c:v>
                </c:pt>
                <c:pt idx="2262">
                  <c:v>7.0800449011161559</c:v>
                </c:pt>
                <c:pt idx="2263">
                  <c:v>7.0800431871853897</c:v>
                </c:pt>
                <c:pt idx="2264">
                  <c:v>7.0800454433295794</c:v>
                </c:pt>
                <c:pt idx="2265">
                  <c:v>7.0800511165399271</c:v>
                </c:pt>
                <c:pt idx="2266">
                  <c:v>7.0800597763696853</c:v>
                </c:pt>
                <c:pt idx="2267">
                  <c:v>7.08007111622703</c:v>
                </c:pt>
                <c:pt idx="2268">
                  <c:v>7.0800850273387335</c:v>
                </c:pt>
                <c:pt idx="2269">
                  <c:v>7.0801014101074315</c:v>
                </c:pt>
                <c:pt idx="2270">
                  <c:v>7.0801200279184817</c:v>
                </c:pt>
                <c:pt idx="2271">
                  <c:v>7.0801406065127424</c:v>
                </c:pt>
                <c:pt idx="2272">
                  <c:v>7.0801625765324623</c:v>
                </c:pt>
                <c:pt idx="2273">
                  <c:v>7.0801848567816092</c:v>
                </c:pt>
                <c:pt idx="2274">
                  <c:v>7.0802064691379112</c:v>
                </c:pt>
                <c:pt idx="2275">
                  <c:v>7.0802268755253106</c:v>
                </c:pt>
                <c:pt idx="2276">
                  <c:v>7.0802456046055298</c:v>
                </c:pt>
                <c:pt idx="2277">
                  <c:v>7.0802627141562793</c:v>
                </c:pt>
                <c:pt idx="2278">
                  <c:v>7.08027932089235</c:v>
                </c:pt>
                <c:pt idx="2279">
                  <c:v>7.080296559277528</c:v>
                </c:pt>
                <c:pt idx="2280">
                  <c:v>7.0803149792519902</c:v>
                </c:pt>
                <c:pt idx="2281">
                  <c:v>7.0803352817549188</c:v>
                </c:pt>
                <c:pt idx="2282">
                  <c:v>7.080357800112945</c:v>
                </c:pt>
                <c:pt idx="2283">
                  <c:v>7.0803814016854636</c:v>
                </c:pt>
                <c:pt idx="2284">
                  <c:v>7.0804043671362633</c:v>
                </c:pt>
                <c:pt idx="2285">
                  <c:v>7.0804256891142403</c:v>
                </c:pt>
                <c:pt idx="2286">
                  <c:v>7.080445353477316</c:v>
                </c:pt>
                <c:pt idx="2287">
                  <c:v>7.0804644233526171</c:v>
                </c:pt>
                <c:pt idx="2288">
                  <c:v>7.0804840760689389</c:v>
                </c:pt>
                <c:pt idx="2289">
                  <c:v>7.0805042942865981</c:v>
                </c:pt>
                <c:pt idx="2290">
                  <c:v>7.0805247408243268</c:v>
                </c:pt>
                <c:pt idx="2291">
                  <c:v>7.0805455184947528</c:v>
                </c:pt>
                <c:pt idx="2292">
                  <c:v>7.0805657697939273</c:v>
                </c:pt>
                <c:pt idx="2293">
                  <c:v>7.0805837552427304</c:v>
                </c:pt>
                <c:pt idx="2294">
                  <c:v>7.0805983081293888</c:v>
                </c:pt>
                <c:pt idx="2295">
                  <c:v>7.0806082168515125</c:v>
                </c:pt>
                <c:pt idx="2296">
                  <c:v>7.0806125280275882</c:v>
                </c:pt>
                <c:pt idx="2297">
                  <c:v>7.0806129541185898</c:v>
                </c:pt>
                <c:pt idx="2298">
                  <c:v>7.0806128278455338</c:v>
                </c:pt>
                <c:pt idx="2299">
                  <c:v>7.0806143446857748</c:v>
                </c:pt>
                <c:pt idx="2300">
                  <c:v>7.0806194893876535</c:v>
                </c:pt>
                <c:pt idx="2301">
                  <c:v>7.0806300404366294</c:v>
                </c:pt>
                <c:pt idx="2302">
                  <c:v>7.0806447700543176</c:v>
                </c:pt>
                <c:pt idx="2303">
                  <c:v>7.0806606873791713</c:v>
                </c:pt>
                <c:pt idx="2304">
                  <c:v>7.0806759034678937</c:v>
                </c:pt>
                <c:pt idx="2305">
                  <c:v>7.0806882968414131</c:v>
                </c:pt>
                <c:pt idx="2306">
                  <c:v>7.0806959199198172</c:v>
                </c:pt>
                <c:pt idx="2307">
                  <c:v>7.0806998890709982</c:v>
                </c:pt>
                <c:pt idx="2308">
                  <c:v>7.0807017731904391</c:v>
                </c:pt>
                <c:pt idx="2309">
                  <c:v>7.0807007941293003</c:v>
                </c:pt>
                <c:pt idx="2310">
                  <c:v>7.0806972047096011</c:v>
                </c:pt>
                <c:pt idx="2311">
                  <c:v>7.080692066974783</c:v>
                </c:pt>
                <c:pt idx="2312">
                  <c:v>7.0806827509165124</c:v>
                </c:pt>
                <c:pt idx="2313">
                  <c:v>7.0806659193584647</c:v>
                </c:pt>
                <c:pt idx="2314">
                  <c:v>7.0806422797880337</c:v>
                </c:pt>
                <c:pt idx="2315">
                  <c:v>7.0806127426871832</c:v>
                </c:pt>
                <c:pt idx="2316">
                  <c:v>7.0805753273767778</c:v>
                </c:pt>
                <c:pt idx="2317">
                  <c:v>7.0805288576595595</c:v>
                </c:pt>
                <c:pt idx="2318">
                  <c:v>7.0804747608881602</c:v>
                </c:pt>
                <c:pt idx="2319">
                  <c:v>7.0804156708010391</c:v>
                </c:pt>
                <c:pt idx="2320">
                  <c:v>7.0803546004746476</c:v>
                </c:pt>
                <c:pt idx="2321">
                  <c:v>7.0802923428665716</c:v>
                </c:pt>
                <c:pt idx="2322">
                  <c:v>7.080225700344414</c:v>
                </c:pt>
                <c:pt idx="2323">
                  <c:v>7.080150765685719</c:v>
                </c:pt>
                <c:pt idx="2324">
                  <c:v>7.0800649833959755</c:v>
                </c:pt>
                <c:pt idx="2325">
                  <c:v>7.0799651809754076</c:v>
                </c:pt>
                <c:pt idx="2326">
                  <c:v>7.0798486714475404</c:v>
                </c:pt>
                <c:pt idx="2327">
                  <c:v>7.079716815648748</c:v>
                </c:pt>
                <c:pt idx="2328">
                  <c:v>7.0795741864773989</c:v>
                </c:pt>
                <c:pt idx="2329">
                  <c:v>7.0794252373498239</c:v>
                </c:pt>
                <c:pt idx="2330">
                  <c:v>7.0792725306862776</c:v>
                </c:pt>
                <c:pt idx="2331">
                  <c:v>7.0791155125538214</c:v>
                </c:pt>
                <c:pt idx="2332">
                  <c:v>7.0789511956687692</c:v>
                </c:pt>
                <c:pt idx="2333">
                  <c:v>7.0787768324957892</c:v>
                </c:pt>
                <c:pt idx="2334">
                  <c:v>7.0785890998065373</c:v>
                </c:pt>
                <c:pt idx="2335">
                  <c:v>7.0783827522632334</c:v>
                </c:pt>
                <c:pt idx="2336">
                  <c:v>7.0781558608974455</c:v>
                </c:pt>
                <c:pt idx="2337">
                  <c:v>7.0779122286183211</c:v>
                </c:pt>
                <c:pt idx="2338">
                  <c:v>7.0776535986129669</c:v>
                </c:pt>
                <c:pt idx="2339">
                  <c:v>7.0773772876468533</c:v>
                </c:pt>
                <c:pt idx="2340">
                  <c:v>7.0770838496053976</c:v>
                </c:pt>
                <c:pt idx="2341">
                  <c:v>7.0767762112447956</c:v>
                </c:pt>
                <c:pt idx="2342">
                  <c:v>7.0764518716943048</c:v>
                </c:pt>
                <c:pt idx="2343">
                  <c:v>7.0761051246404083</c:v>
                </c:pt>
                <c:pt idx="2344">
                  <c:v>7.0757317726931888</c:v>
                </c:pt>
                <c:pt idx="2345">
                  <c:v>7.0753270070646552</c:v>
                </c:pt>
                <c:pt idx="2346">
                  <c:v>7.0748878154361226</c:v>
                </c:pt>
                <c:pt idx="2347">
                  <c:v>7.0744188381329325</c:v>
                </c:pt>
                <c:pt idx="2348">
                  <c:v>7.0739286067619362</c:v>
                </c:pt>
                <c:pt idx="2349">
                  <c:v>7.0734222717376865</c:v>
                </c:pt>
                <c:pt idx="2350">
                  <c:v>7.0729010290357017</c:v>
                </c:pt>
                <c:pt idx="2351">
                  <c:v>7.0723644174528149</c:v>
                </c:pt>
                <c:pt idx="2352">
                  <c:v>7.0718114899417701</c:v>
                </c:pt>
                <c:pt idx="2353">
                  <c:v>7.0712403623268516</c:v>
                </c:pt>
                <c:pt idx="2354">
                  <c:v>7.0706477065159294</c:v>
                </c:pt>
                <c:pt idx="2355">
                  <c:v>7.0700317151725409</c:v>
                </c:pt>
                <c:pt idx="2356">
                  <c:v>7.0693932276421725</c:v>
                </c:pt>
                <c:pt idx="2357">
                  <c:v>7.0687316588349463</c:v>
                </c:pt>
                <c:pt idx="2358">
                  <c:v>7.0680464234509621</c:v>
                </c:pt>
                <c:pt idx="2359">
                  <c:v>7.0673421219728603</c:v>
                </c:pt>
                <c:pt idx="2360">
                  <c:v>7.0666238581734175</c:v>
                </c:pt>
                <c:pt idx="2361">
                  <c:v>7.0658911789282266</c:v>
                </c:pt>
                <c:pt idx="2362">
                  <c:v>7.0651425663076406</c:v>
                </c:pt>
                <c:pt idx="2363">
                  <c:v>7.0643791502507671</c:v>
                </c:pt>
                <c:pt idx="2364">
                  <c:v>7.0636017786414413</c:v>
                </c:pt>
                <c:pt idx="2365">
                  <c:v>7.0628102749145008</c:v>
                </c:pt>
                <c:pt idx="2366">
                  <c:v>7.062004960403228</c:v>
                </c:pt>
                <c:pt idx="2367">
                  <c:v>7.0611872183610966</c:v>
                </c:pt>
                <c:pt idx="2368">
                  <c:v>7.0603601660452107</c:v>
                </c:pt>
                <c:pt idx="2369">
                  <c:v>7.0595277965744367</c:v>
                </c:pt>
                <c:pt idx="2370">
                  <c:v>7.0586938405719231</c:v>
                </c:pt>
                <c:pt idx="2371">
                  <c:v>7.0578610480157389</c:v>
                </c:pt>
                <c:pt idx="2372">
                  <c:v>7.057027246222372</c:v>
                </c:pt>
                <c:pt idx="2373">
                  <c:v>7.0561854659542114</c:v>
                </c:pt>
                <c:pt idx="2374">
                  <c:v>7.0553324760467913</c:v>
                </c:pt>
                <c:pt idx="2375">
                  <c:v>7.054469973578418</c:v>
                </c:pt>
                <c:pt idx="2376">
                  <c:v>7.053597645911954</c:v>
                </c:pt>
                <c:pt idx="2377">
                  <c:v>7.0527163207737908</c:v>
                </c:pt>
                <c:pt idx="2378">
                  <c:v>7.0518337472543244</c:v>
                </c:pt>
                <c:pt idx="2379">
                  <c:v>7.0509583684591153</c:v>
                </c:pt>
                <c:pt idx="2380">
                  <c:v>7.0500952766210006</c:v>
                </c:pt>
                <c:pt idx="2381">
                  <c:v>7.0492500232041762</c:v>
                </c:pt>
                <c:pt idx="2382">
                  <c:v>7.0484248726828724</c:v>
                </c:pt>
                <c:pt idx="2383">
                  <c:v>7.0476138468498313</c:v>
                </c:pt>
                <c:pt idx="2384">
                  <c:v>7.0468102251288167</c:v>
                </c:pt>
                <c:pt idx="2385">
                  <c:v>7.0460131245733866</c:v>
                </c:pt>
                <c:pt idx="2386">
                  <c:v>7.0452243140943018</c:v>
                </c:pt>
                <c:pt idx="2387">
                  <c:v>7.0444467968353841</c:v>
                </c:pt>
                <c:pt idx="2388">
                  <c:v>7.0436844225133344</c:v>
                </c:pt>
                <c:pt idx="2389">
                  <c:v>7.0429366812657568</c:v>
                </c:pt>
                <c:pt idx="2390">
                  <c:v>7.0421990990693235</c:v>
                </c:pt>
                <c:pt idx="2391">
                  <c:v>7.0414693317969261</c:v>
                </c:pt>
                <c:pt idx="2392">
                  <c:v>7.0407448550598657</c:v>
                </c:pt>
                <c:pt idx="2393">
                  <c:v>7.0400187195032178</c:v>
                </c:pt>
                <c:pt idx="2394">
                  <c:v>7.0392848231465051</c:v>
                </c:pt>
                <c:pt idx="2395">
                  <c:v>7.038540586668776</c:v>
                </c:pt>
                <c:pt idx="2396">
                  <c:v>7.0377831872531127</c:v>
                </c:pt>
                <c:pt idx="2397">
                  <c:v>7.0370131609734452</c:v>
                </c:pt>
                <c:pt idx="2398">
                  <c:v>7.0362382685131113</c:v>
                </c:pt>
                <c:pt idx="2399">
                  <c:v>7.035465618957943</c:v>
                </c:pt>
                <c:pt idx="2400">
                  <c:v>7.0346969192819637</c:v>
                </c:pt>
                <c:pt idx="2401">
                  <c:v>7.0339327966116159</c:v>
                </c:pt>
                <c:pt idx="2402">
                  <c:v>7.0331711783751141</c:v>
                </c:pt>
                <c:pt idx="2403">
                  <c:v>7.0324040259668381</c:v>
                </c:pt>
                <c:pt idx="2404">
                  <c:v>7.0316236066005127</c:v>
                </c:pt>
                <c:pt idx="2405">
                  <c:v>7.0308273094629197</c:v>
                </c:pt>
                <c:pt idx="2406">
                  <c:v>7.0300151593732076</c:v>
                </c:pt>
                <c:pt idx="2407">
                  <c:v>7.0291890452629229</c:v>
                </c:pt>
                <c:pt idx="2408">
                  <c:v>7.0283533845778274</c:v>
                </c:pt>
                <c:pt idx="2409">
                  <c:v>7.0275136389826054</c:v>
                </c:pt>
                <c:pt idx="2410">
                  <c:v>7.0266741164006437</c:v>
                </c:pt>
                <c:pt idx="2411">
                  <c:v>7.0258342485838066</c:v>
                </c:pt>
                <c:pt idx="2412">
                  <c:v>7.0249878589205981</c:v>
                </c:pt>
                <c:pt idx="2413">
                  <c:v>7.0241296368480226</c:v>
                </c:pt>
                <c:pt idx="2414">
                  <c:v>7.0232591149052475</c:v>
                </c:pt>
                <c:pt idx="2415">
                  <c:v>7.0223775121521221</c:v>
                </c:pt>
                <c:pt idx="2416">
                  <c:v>7.0214852211410221</c:v>
                </c:pt>
                <c:pt idx="2417">
                  <c:v>7.0205814910476079</c:v>
                </c:pt>
                <c:pt idx="2418">
                  <c:v>7.0196657658569608</c:v>
                </c:pt>
                <c:pt idx="2419">
                  <c:v>7.0187407391925385</c:v>
                </c:pt>
                <c:pt idx="2420">
                  <c:v>7.0178094504284676</c:v>
                </c:pt>
                <c:pt idx="2421">
                  <c:v>7.0168691306365742</c:v>
                </c:pt>
                <c:pt idx="2422">
                  <c:v>7.0159138488026445</c:v>
                </c:pt>
                <c:pt idx="2423">
                  <c:v>7.0149386811439021</c:v>
                </c:pt>
                <c:pt idx="2424">
                  <c:v>7.0139370522304247</c:v>
                </c:pt>
                <c:pt idx="2425">
                  <c:v>7.0129026263113827</c:v>
                </c:pt>
                <c:pt idx="2426">
                  <c:v>7.0118361524450075</c:v>
                </c:pt>
                <c:pt idx="2427">
                  <c:v>7.0107454407318919</c:v>
                </c:pt>
                <c:pt idx="2428">
                  <c:v>7.0096417635568331</c:v>
                </c:pt>
                <c:pt idx="2429">
                  <c:v>7.0085364021958911</c:v>
                </c:pt>
                <c:pt idx="2430">
                  <c:v>7.0074347168723561</c:v>
                </c:pt>
                <c:pt idx="2431">
                  <c:v>7.0063359734684942</c:v>
                </c:pt>
                <c:pt idx="2432">
                  <c:v>7.0052392542317854</c:v>
                </c:pt>
                <c:pt idx="2433">
                  <c:v>7.004141682333386</c:v>
                </c:pt>
                <c:pt idx="2434">
                  <c:v>7.0030347503426515</c:v>
                </c:pt>
                <c:pt idx="2435">
                  <c:v>7.0019124031563287</c:v>
                </c:pt>
                <c:pt idx="2436">
                  <c:v>7.0007781681920873</c:v>
                </c:pt>
                <c:pt idx="2437">
                  <c:v>6.9996378929928671</c:v>
                </c:pt>
                <c:pt idx="2438">
                  <c:v>6.9984919212770542</c:v>
                </c:pt>
                <c:pt idx="2439">
                  <c:v>6.9973394326714269</c:v>
                </c:pt>
                <c:pt idx="2440">
                  <c:v>6.9961835302589286</c:v>
                </c:pt>
                <c:pt idx="2441">
                  <c:v>6.9950258000975554</c:v>
                </c:pt>
                <c:pt idx="2442">
                  <c:v>6.9938613275366093</c:v>
                </c:pt>
                <c:pt idx="2443">
                  <c:v>6.9926838965428075</c:v>
                </c:pt>
                <c:pt idx="2444">
                  <c:v>6.9914887626414739</c:v>
                </c:pt>
                <c:pt idx="2445">
                  <c:v>6.9902690393620572</c:v>
                </c:pt>
                <c:pt idx="2446">
                  <c:v>6.9890216856670913</c:v>
                </c:pt>
                <c:pt idx="2447">
                  <c:v>6.9877560419975531</c:v>
                </c:pt>
                <c:pt idx="2448">
                  <c:v>6.9864848496748175</c:v>
                </c:pt>
                <c:pt idx="2449">
                  <c:v>6.9852137913263856</c:v>
                </c:pt>
                <c:pt idx="2450">
                  <c:v>6.9839472813896357</c:v>
                </c:pt>
                <c:pt idx="2451">
                  <c:v>6.9826913435377405</c:v>
                </c:pt>
                <c:pt idx="2452">
                  <c:v>6.9814466366513699</c:v>
                </c:pt>
                <c:pt idx="2453">
                  <c:v>6.9802090978415201</c:v>
                </c:pt>
                <c:pt idx="2454">
                  <c:v>6.9789751223298699</c:v>
                </c:pt>
                <c:pt idx="2455">
                  <c:v>6.9777423036298512</c:v>
                </c:pt>
                <c:pt idx="2456">
                  <c:v>6.9765114981883434</c:v>
                </c:pt>
                <c:pt idx="2457">
                  <c:v>6.9752862854421016</c:v>
                </c:pt>
                <c:pt idx="2458">
                  <c:v>6.9740686961130178</c:v>
                </c:pt>
                <c:pt idx="2459">
                  <c:v>6.9728627851361527</c:v>
                </c:pt>
                <c:pt idx="2460">
                  <c:v>6.9716760532279656</c:v>
                </c:pt>
                <c:pt idx="2461">
                  <c:v>6.9705094026150132</c:v>
                </c:pt>
                <c:pt idx="2462">
                  <c:v>6.9693575572799586</c:v>
                </c:pt>
                <c:pt idx="2463">
                  <c:v>6.9682204101311465</c:v>
                </c:pt>
                <c:pt idx="2464">
                  <c:v>6.9671008162232919</c:v>
                </c:pt>
                <c:pt idx="2465">
                  <c:v>6.9659987293879828</c:v>
                </c:pt>
                <c:pt idx="2466">
                  <c:v>6.9649154965787803</c:v>
                </c:pt>
                <c:pt idx="2467">
                  <c:v>6.9638528250668674</c:v>
                </c:pt>
                <c:pt idx="2468">
                  <c:v>6.9628107236763812</c:v>
                </c:pt>
                <c:pt idx="2469">
                  <c:v>6.9617948621082029</c:v>
                </c:pt>
                <c:pt idx="2470">
                  <c:v>6.9608124002125082</c:v>
                </c:pt>
                <c:pt idx="2471">
                  <c:v>6.959859664822531</c:v>
                </c:pt>
                <c:pt idx="2472">
                  <c:v>6.9589289831827861</c:v>
                </c:pt>
                <c:pt idx="2473">
                  <c:v>6.9580173350682619</c:v>
                </c:pt>
                <c:pt idx="2474">
                  <c:v>6.9571187342646965</c:v>
                </c:pt>
                <c:pt idx="2475">
                  <c:v>6.9562257588235923</c:v>
                </c:pt>
                <c:pt idx="2476">
                  <c:v>6.9553402283863157</c:v>
                </c:pt>
                <c:pt idx="2477">
                  <c:v>6.954468801613662</c:v>
                </c:pt>
                <c:pt idx="2478">
                  <c:v>6.953616378534063</c:v>
                </c:pt>
                <c:pt idx="2479">
                  <c:v>6.9527886066545319</c:v>
                </c:pt>
                <c:pt idx="2480">
                  <c:v>6.9519887951799477</c:v>
                </c:pt>
                <c:pt idx="2481">
                  <c:v>6.9512160017691089</c:v>
                </c:pt>
                <c:pt idx="2482">
                  <c:v>6.9504714195499027</c:v>
                </c:pt>
                <c:pt idx="2483">
                  <c:v>6.9497545593875607</c:v>
                </c:pt>
                <c:pt idx="2484">
                  <c:v>6.9490557516019189</c:v>
                </c:pt>
                <c:pt idx="2485">
                  <c:v>6.94836609675058</c:v>
                </c:pt>
                <c:pt idx="2486">
                  <c:v>6.9476870080924016</c:v>
                </c:pt>
                <c:pt idx="2487">
                  <c:v>6.947022146430152</c:v>
                </c:pt>
                <c:pt idx="2488">
                  <c:v>6.9463713778161731</c:v>
                </c:pt>
                <c:pt idx="2489">
                  <c:v>6.9457354513309655</c:v>
                </c:pt>
                <c:pt idx="2490">
                  <c:v>6.9451162107142377</c:v>
                </c:pt>
                <c:pt idx="2491">
                  <c:v>6.9445114961934165</c:v>
                </c:pt>
                <c:pt idx="2492">
                  <c:v>6.943915361908414</c:v>
                </c:pt>
                <c:pt idx="2493">
                  <c:v>6.943321726317504</c:v>
                </c:pt>
                <c:pt idx="2494">
                  <c:v>6.9427247967869805</c:v>
                </c:pt>
                <c:pt idx="2495">
                  <c:v>6.942119203537044</c:v>
                </c:pt>
                <c:pt idx="2496">
                  <c:v>6.9415038859976326</c:v>
                </c:pt>
                <c:pt idx="2497">
                  <c:v>6.9408839372975324</c:v>
                </c:pt>
                <c:pt idx="2498">
                  <c:v>6.9402662555644037</c:v>
                </c:pt>
                <c:pt idx="2499">
                  <c:v>6.9396554803743804</c:v>
                </c:pt>
                <c:pt idx="2500">
                  <c:v>6.93905313327312</c:v>
                </c:pt>
                <c:pt idx="2501">
                  <c:v>6.9384571433831939</c:v>
                </c:pt>
                <c:pt idx="2502">
                  <c:v>6.9378636939068761</c:v>
                </c:pt>
                <c:pt idx="2503">
                  <c:v>6.9372693547287261</c:v>
                </c:pt>
                <c:pt idx="2504">
                  <c:v>6.9366691625375143</c:v>
                </c:pt>
                <c:pt idx="2505">
                  <c:v>6.936058213110595</c:v>
                </c:pt>
                <c:pt idx="2506">
                  <c:v>6.9354374314477543</c:v>
                </c:pt>
                <c:pt idx="2507">
                  <c:v>6.9348105595199474</c:v>
                </c:pt>
                <c:pt idx="2508">
                  <c:v>6.9341782418452338</c:v>
                </c:pt>
                <c:pt idx="2509">
                  <c:v>6.9335426554457014</c:v>
                </c:pt>
                <c:pt idx="2510">
                  <c:v>6.932909886642018</c:v>
                </c:pt>
                <c:pt idx="2511">
                  <c:v>6.9322815566003717</c:v>
                </c:pt>
                <c:pt idx="2512">
                  <c:v>6.9316534464417696</c:v>
                </c:pt>
                <c:pt idx="2513">
                  <c:v>6.9310237752163566</c:v>
                </c:pt>
                <c:pt idx="2514">
                  <c:v>6.9303939641633585</c:v>
                </c:pt>
                <c:pt idx="2515">
                  <c:v>6.9297639761634828</c:v>
                </c:pt>
                <c:pt idx="2516">
                  <c:v>6.929134299965356</c:v>
                </c:pt>
                <c:pt idx="2517">
                  <c:v>6.9285090885999718</c:v>
                </c:pt>
                <c:pt idx="2518">
                  <c:v>6.9278934650620112</c:v>
                </c:pt>
                <c:pt idx="2519">
                  <c:v>6.9272909462793875</c:v>
                </c:pt>
                <c:pt idx="2520">
                  <c:v>6.9267034754556542</c:v>
                </c:pt>
                <c:pt idx="2521">
                  <c:v>6.9261297339527621</c:v>
                </c:pt>
                <c:pt idx="2522">
                  <c:v>6.925564757833639</c:v>
                </c:pt>
                <c:pt idx="2523">
                  <c:v>6.9250047072793475</c:v>
                </c:pt>
                <c:pt idx="2524">
                  <c:v>6.9244492553142649</c:v>
                </c:pt>
                <c:pt idx="2525">
                  <c:v>6.9238980920346371</c:v>
                </c:pt>
                <c:pt idx="2526">
                  <c:v>6.9233507829794512</c:v>
                </c:pt>
                <c:pt idx="2527">
                  <c:v>6.9228105701215759</c:v>
                </c:pt>
                <c:pt idx="2528">
                  <c:v>6.9222827806723215</c:v>
                </c:pt>
                <c:pt idx="2529">
                  <c:v>6.9217705363730957</c:v>
                </c:pt>
                <c:pt idx="2530">
                  <c:v>6.9212751229741007</c:v>
                </c:pt>
                <c:pt idx="2531">
                  <c:v>6.9207975108886233</c:v>
                </c:pt>
                <c:pt idx="2532">
                  <c:v>6.9203378374389555</c:v>
                </c:pt>
                <c:pt idx="2533">
                  <c:v>6.9198948178344439</c:v>
                </c:pt>
                <c:pt idx="2534">
                  <c:v>6.919465506250404</c:v>
                </c:pt>
                <c:pt idx="2535">
                  <c:v>6.9190472717939899</c:v>
                </c:pt>
                <c:pt idx="2536">
                  <c:v>6.9186410731581356</c:v>
                </c:pt>
                <c:pt idx="2537">
                  <c:v>6.9182497717511051</c:v>
                </c:pt>
                <c:pt idx="2538">
                  <c:v>6.9178744115388788</c:v>
                </c:pt>
                <c:pt idx="2539">
                  <c:v>6.9175156447097006</c:v>
                </c:pt>
                <c:pt idx="2540">
                  <c:v>6.9171750587547374</c:v>
                </c:pt>
                <c:pt idx="2541">
                  <c:v>6.9168522130639909</c:v>
                </c:pt>
                <c:pt idx="2542">
                  <c:v>6.9165439706515848</c:v>
                </c:pt>
                <c:pt idx="2543">
                  <c:v>6.9162469914834013</c:v>
                </c:pt>
                <c:pt idx="2544">
                  <c:v>6.9159585476081364</c:v>
                </c:pt>
                <c:pt idx="2545">
                  <c:v>6.9156768009145626</c:v>
                </c:pt>
                <c:pt idx="2546">
                  <c:v>6.9154020637404487</c:v>
                </c:pt>
                <c:pt idx="2547">
                  <c:v>6.915137101626315</c:v>
                </c:pt>
                <c:pt idx="2548">
                  <c:v>6.914885574908098</c:v>
                </c:pt>
                <c:pt idx="2549">
                  <c:v>6.9146493736096817</c:v>
                </c:pt>
                <c:pt idx="2550">
                  <c:v>6.9144280390491479</c:v>
                </c:pt>
                <c:pt idx="2551">
                  <c:v>6.9142213207008316</c:v>
                </c:pt>
                <c:pt idx="2552">
                  <c:v>6.9140294177979316</c:v>
                </c:pt>
                <c:pt idx="2553">
                  <c:v>6.9138505056770931</c:v>
                </c:pt>
                <c:pt idx="2554">
                  <c:v>6.9136820254908855</c:v>
                </c:pt>
                <c:pt idx="2555">
                  <c:v>6.9135235679049236</c:v>
                </c:pt>
                <c:pt idx="2556">
                  <c:v>6.9133755878741763</c:v>
                </c:pt>
                <c:pt idx="2557">
                  <c:v>6.9132377991504042</c:v>
                </c:pt>
                <c:pt idx="2558">
                  <c:v>6.9131103219552994</c:v>
                </c:pt>
                <c:pt idx="2559">
                  <c:v>6.9129939425685478</c:v>
                </c:pt>
                <c:pt idx="2560">
                  <c:v>6.9128891638165664</c:v>
                </c:pt>
                <c:pt idx="2561">
                  <c:v>6.9127958636371245</c:v>
                </c:pt>
                <c:pt idx="2562">
                  <c:v>6.9127129901443176</c:v>
                </c:pt>
                <c:pt idx="2563">
                  <c:v>6.9126390634819144</c:v>
                </c:pt>
                <c:pt idx="2564">
                  <c:v>6.9125734355653963</c:v>
                </c:pt>
                <c:pt idx="2565">
                  <c:v>6.912515898517742</c:v>
                </c:pt>
                <c:pt idx="2566">
                  <c:v>6.9124656843348564</c:v>
                </c:pt>
                <c:pt idx="2567">
                  <c:v>6.9124221035117062</c:v>
                </c:pt>
                <c:pt idx="2568">
                  <c:v>6.912385117036461</c:v>
                </c:pt>
                <c:pt idx="2569">
                  <c:v>6.9123546160181615</c:v>
                </c:pt>
                <c:pt idx="2570">
                  <c:v>6.9123299773800913</c:v>
                </c:pt>
                <c:pt idx="2571">
                  <c:v>6.9123103477603554</c:v>
                </c:pt>
                <c:pt idx="2572">
                  <c:v>6.9122949103856275</c:v>
                </c:pt>
                <c:pt idx="2573">
                  <c:v>6.9122830364396446</c:v>
                </c:pt>
                <c:pt idx="2574">
                  <c:v>6.912274347071766</c:v>
                </c:pt>
                <c:pt idx="2575">
                  <c:v>6.9122686511588221</c:v>
                </c:pt>
                <c:pt idx="2576">
                  <c:v>6.912265862194805</c:v>
                </c:pt>
                <c:pt idx="2577">
                  <c:v>6.9122658916799722</c:v>
                </c:pt>
                <c:pt idx="2578">
                  <c:v>6.9122685062604097</c:v>
                </c:pt>
                <c:pt idx="2579">
                  <c:v>6.9122732548076691</c:v>
                </c:pt>
                <c:pt idx="2580">
                  <c:v>6.9122795608441931</c:v>
                </c:pt>
                <c:pt idx="2581">
                  <c:v>6.9122868161061044</c:v>
                </c:pt>
                <c:pt idx="2582">
                  <c:v>6.9122944091217331</c:v>
                </c:pt>
                <c:pt idx="2583">
                  <c:v>6.9123020638249457</c:v>
                </c:pt>
                <c:pt idx="2584">
                  <c:v>6.9123101423639373</c:v>
                </c:pt>
                <c:pt idx="2585">
                  <c:v>6.9123191241908675</c:v>
                </c:pt>
                <c:pt idx="2586">
                  <c:v>6.9123290288750852</c:v>
                </c:pt>
                <c:pt idx="2587">
                  <c:v>6.912339603054475</c:v>
                </c:pt>
                <c:pt idx="2588">
                  <c:v>6.9123505239432568</c:v>
                </c:pt>
                <c:pt idx="2589">
                  <c:v>6.9123615331317199</c:v>
                </c:pt>
                <c:pt idx="2590">
                  <c:v>6.9123727135746735</c:v>
                </c:pt>
                <c:pt idx="2591">
                  <c:v>6.9123842394449166</c:v>
                </c:pt>
                <c:pt idx="2592">
                  <c:v>6.9123964872088433</c:v>
                </c:pt>
                <c:pt idx="2593">
                  <c:v>6.9124109012210964</c:v>
                </c:pt>
                <c:pt idx="2594">
                  <c:v>6.9124292580719988</c:v>
                </c:pt>
                <c:pt idx="2595">
                  <c:v>6.9124522423334938</c:v>
                </c:pt>
                <c:pt idx="2596">
                  <c:v>6.9124801342953477</c:v>
                </c:pt>
                <c:pt idx="2597">
                  <c:v>6.9125127787307203</c:v>
                </c:pt>
                <c:pt idx="2598">
                  <c:v>6.912547936906356</c:v>
                </c:pt>
                <c:pt idx="2599">
                  <c:v>6.912583045766632</c:v>
                </c:pt>
                <c:pt idx="2600">
                  <c:v>6.9126178974327734</c:v>
                </c:pt>
                <c:pt idx="2601">
                  <c:v>6.9126523961566058</c:v>
                </c:pt>
                <c:pt idx="2602">
                  <c:v>6.9126852352992403</c:v>
                </c:pt>
                <c:pt idx="2603">
                  <c:v>6.912717266812658</c:v>
                </c:pt>
                <c:pt idx="2604">
                  <c:v>6.9127511862931561</c:v>
                </c:pt>
                <c:pt idx="2605">
                  <c:v>6.9127875515190746</c:v>
                </c:pt>
                <c:pt idx="2606">
                  <c:v>6.9128257232652643</c:v>
                </c:pt>
                <c:pt idx="2607">
                  <c:v>6.9128660451800785</c:v>
                </c:pt>
                <c:pt idx="2608">
                  <c:v>6.9129075332760772</c:v>
                </c:pt>
                <c:pt idx="2609">
                  <c:v>6.9129473597347149</c:v>
                </c:pt>
                <c:pt idx="2610">
                  <c:v>6.9129841071392617</c:v>
                </c:pt>
                <c:pt idx="2611">
                  <c:v>6.913018646549717</c:v>
                </c:pt>
                <c:pt idx="2612">
                  <c:v>6.9130530215036039</c:v>
                </c:pt>
                <c:pt idx="2613">
                  <c:v>6.9130894884685468</c:v>
                </c:pt>
                <c:pt idx="2614">
                  <c:v>6.9131283566271762</c:v>
                </c:pt>
                <c:pt idx="2615">
                  <c:v>6.9131680320629432</c:v>
                </c:pt>
                <c:pt idx="2616">
                  <c:v>6.9132082440902591</c:v>
                </c:pt>
                <c:pt idx="2617">
                  <c:v>6.9132491822334812</c:v>
                </c:pt>
                <c:pt idx="2618">
                  <c:v>6.913287649424209</c:v>
                </c:pt>
                <c:pt idx="2619">
                  <c:v>6.9133188737813889</c:v>
                </c:pt>
                <c:pt idx="2620">
                  <c:v>6.9133409714983669</c:v>
                </c:pt>
                <c:pt idx="2621">
                  <c:v>6.9133550479765047</c:v>
                </c:pt>
                <c:pt idx="2622">
                  <c:v>6.9133638668738593</c:v>
                </c:pt>
                <c:pt idx="2623">
                  <c:v>6.9133709297402772</c:v>
                </c:pt>
                <c:pt idx="2624">
                  <c:v>6.9133778116171474</c:v>
                </c:pt>
                <c:pt idx="2625">
                  <c:v>6.913383567684475</c:v>
                </c:pt>
                <c:pt idx="2626">
                  <c:v>6.9133870097465584</c:v>
                </c:pt>
                <c:pt idx="2627">
                  <c:v>6.9133853596772266</c:v>
                </c:pt>
                <c:pt idx="2628">
                  <c:v>6.9133722963776361</c:v>
                </c:pt>
                <c:pt idx="2629">
                  <c:v>6.9133420972163853</c:v>
                </c:pt>
                <c:pt idx="2630">
                  <c:v>6.9132921966824483</c:v>
                </c:pt>
                <c:pt idx="2631">
                  <c:v>6.9132197709102066</c:v>
                </c:pt>
                <c:pt idx="2632">
                  <c:v>6.9131228425989537</c:v>
                </c:pt>
                <c:pt idx="2633">
                  <c:v>6.9130045794856629</c:v>
                </c:pt>
                <c:pt idx="2634">
                  <c:v>6.9128695582555721</c:v>
                </c:pt>
                <c:pt idx="2635">
                  <c:v>6.9127191717359722</c:v>
                </c:pt>
                <c:pt idx="2636">
                  <c:v>6.9125540472019793</c:v>
                </c:pt>
                <c:pt idx="2637">
                  <c:v>6.9123735043566503</c:v>
                </c:pt>
                <c:pt idx="2638">
                  <c:v>6.9121730243342645</c:v>
                </c:pt>
                <c:pt idx="2639">
                  <c:v>6.9119496516033774</c:v>
                </c:pt>
                <c:pt idx="2640">
                  <c:v>6.911704951124972</c:v>
                </c:pt>
                <c:pt idx="2641">
                  <c:v>6.9114396777034086</c:v>
                </c:pt>
                <c:pt idx="2642">
                  <c:v>6.9111549393438709</c:v>
                </c:pt>
                <c:pt idx="2643">
                  <c:v>6.9108567704905104</c:v>
                </c:pt>
                <c:pt idx="2644">
                  <c:v>6.910550566141163</c:v>
                </c:pt>
                <c:pt idx="2645">
                  <c:v>6.910237072052249</c:v>
                </c:pt>
                <c:pt idx="2646">
                  <c:v>6.9099166747534886</c:v>
                </c:pt>
                <c:pt idx="2647">
                  <c:v>6.9095873946400337</c:v>
                </c:pt>
                <c:pt idx="2648">
                  <c:v>6.9092414108356541</c:v>
                </c:pt>
                <c:pt idx="2649">
                  <c:v>6.9088728251870988</c:v>
                </c:pt>
                <c:pt idx="2650">
                  <c:v>6.9084819657210996</c:v>
                </c:pt>
                <c:pt idx="2651">
                  <c:v>6.9080686565382363</c:v>
                </c:pt>
                <c:pt idx="2652">
                  <c:v>6.9076318686954439</c:v>
                </c:pt>
                <c:pt idx="2653">
                  <c:v>6.9071756265988089</c:v>
                </c:pt>
                <c:pt idx="2654">
                  <c:v>6.9067063299723772</c:v>
                </c:pt>
                <c:pt idx="2655">
                  <c:v>6.9062277752212911</c:v>
                </c:pt>
                <c:pt idx="2656">
                  <c:v>6.9057435711339474</c:v>
                </c:pt>
                <c:pt idx="2657">
                  <c:v>6.9052578945416956</c:v>
                </c:pt>
                <c:pt idx="2658">
                  <c:v>6.9047699978128039</c:v>
                </c:pt>
                <c:pt idx="2659">
                  <c:v>6.904272919133188</c:v>
                </c:pt>
                <c:pt idx="2660">
                  <c:v>6.9037602025774456</c:v>
                </c:pt>
                <c:pt idx="2661">
                  <c:v>6.903231480243468</c:v>
                </c:pt>
                <c:pt idx="2662">
                  <c:v>6.9026908996688299</c:v>
                </c:pt>
                <c:pt idx="2663">
                  <c:v>6.9021425286536271</c:v>
                </c:pt>
                <c:pt idx="2664">
                  <c:v>6.9015883561139617</c:v>
                </c:pt>
                <c:pt idx="2665">
                  <c:v>6.9010290370668725</c:v>
                </c:pt>
                <c:pt idx="2666">
                  <c:v>6.9004642999813157</c:v>
                </c:pt>
                <c:pt idx="2667">
                  <c:v>6.8998919110216832</c:v>
                </c:pt>
                <c:pt idx="2668">
                  <c:v>6.8993075880846098</c:v>
                </c:pt>
                <c:pt idx="2669">
                  <c:v>6.8987068397180646</c:v>
                </c:pt>
                <c:pt idx="2670">
                  <c:v>6.8980862949471389</c:v>
                </c:pt>
                <c:pt idx="2671">
                  <c:v>6.8974453608611324</c:v>
                </c:pt>
                <c:pt idx="2672">
                  <c:v>6.8967891491681197</c:v>
                </c:pt>
                <c:pt idx="2673">
                  <c:v>6.8961259605637437</c:v>
                </c:pt>
                <c:pt idx="2674">
                  <c:v>6.8954599342743439</c:v>
                </c:pt>
                <c:pt idx="2675">
                  <c:v>6.8947917415536004</c:v>
                </c:pt>
                <c:pt idx="2676">
                  <c:v>6.8941243805669217</c:v>
                </c:pt>
                <c:pt idx="2677">
                  <c:v>6.893459358705762</c:v>
                </c:pt>
                <c:pt idx="2678">
                  <c:v>6.8927911166300184</c:v>
                </c:pt>
                <c:pt idx="2679">
                  <c:v>6.8921125988940046</c:v>
                </c:pt>
                <c:pt idx="2680">
                  <c:v>6.8914204246002688</c:v>
                </c:pt>
                <c:pt idx="2681">
                  <c:v>6.8907119760924198</c:v>
                </c:pt>
                <c:pt idx="2682">
                  <c:v>6.8899859873466305</c:v>
                </c:pt>
                <c:pt idx="2683">
                  <c:v>6.8892471804128723</c:v>
                </c:pt>
                <c:pt idx="2684">
                  <c:v>6.8885046510501011</c:v>
                </c:pt>
                <c:pt idx="2685">
                  <c:v>6.8877659407318035</c:v>
                </c:pt>
                <c:pt idx="2686">
                  <c:v>6.8870331279400618</c:v>
                </c:pt>
                <c:pt idx="2687">
                  <c:v>6.8863018368974096</c:v>
                </c:pt>
                <c:pt idx="2688">
                  <c:v>6.8855645415153157</c:v>
                </c:pt>
                <c:pt idx="2689">
                  <c:v>6.8848162925950254</c:v>
                </c:pt>
                <c:pt idx="2690">
                  <c:v>6.8840566435650308</c:v>
                </c:pt>
                <c:pt idx="2691">
                  <c:v>6.8832880312648408</c:v>
                </c:pt>
                <c:pt idx="2692">
                  <c:v>6.8825155224090322</c:v>
                </c:pt>
                <c:pt idx="2693">
                  <c:v>6.8817467400867551</c:v>
                </c:pt>
                <c:pt idx="2694">
                  <c:v>6.8809884233615639</c:v>
                </c:pt>
                <c:pt idx="2695">
                  <c:v>6.880243084196529</c:v>
                </c:pt>
                <c:pt idx="2696">
                  <c:v>6.8795100037268266</c:v>
                </c:pt>
                <c:pt idx="2697">
                  <c:v>6.8787861872036133</c:v>
                </c:pt>
                <c:pt idx="2698">
                  <c:v>6.8780648820048729</c:v>
                </c:pt>
                <c:pt idx="2699">
                  <c:v>6.8773384122221177</c:v>
                </c:pt>
                <c:pt idx="2700">
                  <c:v>6.8766035949253785</c:v>
                </c:pt>
                <c:pt idx="2701">
                  <c:v>6.8758598640579489</c:v>
                </c:pt>
                <c:pt idx="2702">
                  <c:v>6.8751057538191507</c:v>
                </c:pt>
                <c:pt idx="2703">
                  <c:v>6.8743427038575655</c:v>
                </c:pt>
                <c:pt idx="2704">
                  <c:v>6.8735759662705371</c:v>
                </c:pt>
                <c:pt idx="2705">
                  <c:v>6.8728081694668486</c:v>
                </c:pt>
                <c:pt idx="2706">
                  <c:v>6.8720393937316233</c:v>
                </c:pt>
                <c:pt idx="2707">
                  <c:v>6.8712723799789934</c:v>
                </c:pt>
                <c:pt idx="2708">
                  <c:v>6.8705083583176147</c:v>
                </c:pt>
                <c:pt idx="2709">
                  <c:v>6.8697406263386434</c:v>
                </c:pt>
                <c:pt idx="2710">
                  <c:v>6.8689596998121765</c:v>
                </c:pt>
                <c:pt idx="2711">
                  <c:v>6.8681609370373335</c:v>
                </c:pt>
                <c:pt idx="2712">
                  <c:v>6.8673434717477768</c:v>
                </c:pt>
                <c:pt idx="2713">
                  <c:v>6.8665071534470323</c:v>
                </c:pt>
                <c:pt idx="2714">
                  <c:v>6.8656524259028719</c:v>
                </c:pt>
                <c:pt idx="2715">
                  <c:v>6.864779204367931</c:v>
                </c:pt>
                <c:pt idx="2716">
                  <c:v>6.8638865794629798</c:v>
                </c:pt>
                <c:pt idx="2717">
                  <c:v>6.8629742497010788</c:v>
                </c:pt>
                <c:pt idx="2718">
                  <c:v>6.8620390895621686</c:v>
                </c:pt>
                <c:pt idx="2719">
                  <c:v>6.8610723225315544</c:v>
                </c:pt>
                <c:pt idx="2720">
                  <c:v>6.8600684257504394</c:v>
                </c:pt>
                <c:pt idx="2721">
                  <c:v>6.8590327701875511</c:v>
                </c:pt>
                <c:pt idx="2722">
                  <c:v>6.8579735951636946</c:v>
                </c:pt>
                <c:pt idx="2723">
                  <c:v>6.856895229534925</c:v>
                </c:pt>
                <c:pt idx="2724">
                  <c:v>6.8558037221569377</c:v>
                </c:pt>
                <c:pt idx="2725">
                  <c:v>6.8547069578686459</c:v>
                </c:pt>
                <c:pt idx="2726">
                  <c:v>6.8536067627317143</c:v>
                </c:pt>
                <c:pt idx="2727">
                  <c:v>6.8524996100584588</c:v>
                </c:pt>
                <c:pt idx="2728">
                  <c:v>6.8513804296782848</c:v>
                </c:pt>
                <c:pt idx="2729">
                  <c:v>6.8502398800155317</c:v>
                </c:pt>
                <c:pt idx="2730">
                  <c:v>6.8490675688579765</c:v>
                </c:pt>
                <c:pt idx="2731">
                  <c:v>6.8478614379761371</c:v>
                </c:pt>
                <c:pt idx="2732">
                  <c:v>6.8466258091278585</c:v>
                </c:pt>
                <c:pt idx="2733">
                  <c:v>6.8453641303510206</c:v>
                </c:pt>
                <c:pt idx="2734">
                  <c:v>6.8440822692341063</c:v>
                </c:pt>
                <c:pt idx="2735">
                  <c:v>6.8427902925724329</c:v>
                </c:pt>
                <c:pt idx="2736">
                  <c:v>6.8414919881044876</c:v>
                </c:pt>
                <c:pt idx="2737">
                  <c:v>6.8401813398875078</c:v>
                </c:pt>
                <c:pt idx="2738">
                  <c:v>6.8388540792991588</c:v>
                </c:pt>
                <c:pt idx="2739">
                  <c:v>6.8375121470490017</c:v>
                </c:pt>
                <c:pt idx="2740">
                  <c:v>6.8361556836685828</c:v>
                </c:pt>
                <c:pt idx="2741">
                  <c:v>6.8347827594553143</c:v>
                </c:pt>
                <c:pt idx="2742">
                  <c:v>6.8333968258319464</c:v>
                </c:pt>
                <c:pt idx="2743">
                  <c:v>6.8320055635061436</c:v>
                </c:pt>
                <c:pt idx="2744">
                  <c:v>6.8306158339686878</c:v>
                </c:pt>
                <c:pt idx="2745">
                  <c:v>6.8292344472673783</c:v>
                </c:pt>
                <c:pt idx="2746">
                  <c:v>6.827866841234818</c:v>
                </c:pt>
                <c:pt idx="2747">
                  <c:v>6.8265114695477536</c:v>
                </c:pt>
                <c:pt idx="2748">
                  <c:v>6.8251606804396143</c:v>
                </c:pt>
                <c:pt idx="2749">
                  <c:v>6.8238083799628804</c:v>
                </c:pt>
                <c:pt idx="2750">
                  <c:v>6.8224541700729393</c:v>
                </c:pt>
                <c:pt idx="2751">
                  <c:v>6.8211001802285054</c:v>
                </c:pt>
                <c:pt idx="2752">
                  <c:v>6.8197476047712522</c:v>
                </c:pt>
                <c:pt idx="2753">
                  <c:v>6.8183999001756987</c:v>
                </c:pt>
                <c:pt idx="2754">
                  <c:v>6.8170649038794782</c:v>
                </c:pt>
                <c:pt idx="2755">
                  <c:v>6.8157471795772384</c:v>
                </c:pt>
                <c:pt idx="2756">
                  <c:v>6.8144442716640805</c:v>
                </c:pt>
                <c:pt idx="2757">
                  <c:v>6.8131556518086258</c:v>
                </c:pt>
                <c:pt idx="2758">
                  <c:v>6.8118848208238933</c:v>
                </c:pt>
                <c:pt idx="2759">
                  <c:v>6.810629968270292</c:v>
                </c:pt>
                <c:pt idx="2760">
                  <c:v>6.8093857201595673</c:v>
                </c:pt>
                <c:pt idx="2761">
                  <c:v>6.8081539192172853</c:v>
                </c:pt>
                <c:pt idx="2762">
                  <c:v>6.8069415573923395</c:v>
                </c:pt>
                <c:pt idx="2763">
                  <c:v>6.8057513583736409</c:v>
                </c:pt>
                <c:pt idx="2764">
                  <c:v>6.8045813583504504</c:v>
                </c:pt>
                <c:pt idx="2765">
                  <c:v>6.8034301298519972</c:v>
                </c:pt>
                <c:pt idx="2766">
                  <c:v>6.8023000612730797</c:v>
                </c:pt>
                <c:pt idx="2767">
                  <c:v>6.8011951175676142</c:v>
                </c:pt>
                <c:pt idx="2768">
                  <c:v>6.8001120000057176</c:v>
                </c:pt>
                <c:pt idx="2769">
                  <c:v>6.7990379167651751</c:v>
                </c:pt>
                <c:pt idx="2770">
                  <c:v>6.7979636575374585</c:v>
                </c:pt>
                <c:pt idx="2771">
                  <c:v>6.7968920829818007</c:v>
                </c:pt>
                <c:pt idx="2772">
                  <c:v>6.7958296216856269</c:v>
                </c:pt>
                <c:pt idx="2773">
                  <c:v>6.7947805015070868</c:v>
                </c:pt>
                <c:pt idx="2774">
                  <c:v>6.7937511069779273</c:v>
                </c:pt>
                <c:pt idx="2775">
                  <c:v>6.7927470138665855</c:v>
                </c:pt>
                <c:pt idx="2776">
                  <c:v>6.791764927812741</c:v>
                </c:pt>
                <c:pt idx="2777">
                  <c:v>6.7907952712972461</c:v>
                </c:pt>
                <c:pt idx="2778">
                  <c:v>6.7898282620839314</c:v>
                </c:pt>
                <c:pt idx="2779">
                  <c:v>6.7888544290330914</c:v>
                </c:pt>
                <c:pt idx="2780">
                  <c:v>6.7878667948128388</c:v>
                </c:pt>
                <c:pt idx="2781">
                  <c:v>6.7868629941232461</c:v>
                </c:pt>
                <c:pt idx="2782">
                  <c:v>6.7858428673198272</c:v>
                </c:pt>
                <c:pt idx="2783">
                  <c:v>6.7848101709251978</c:v>
                </c:pt>
                <c:pt idx="2784">
                  <c:v>6.7837745049024774</c:v>
                </c:pt>
                <c:pt idx="2785">
                  <c:v>6.7827433988129844</c:v>
                </c:pt>
                <c:pt idx="2786">
                  <c:v>6.7817184373065054</c:v>
                </c:pt>
                <c:pt idx="2787">
                  <c:v>6.780701632555191</c:v>
                </c:pt>
                <c:pt idx="2788">
                  <c:v>6.7796945963549486</c:v>
                </c:pt>
                <c:pt idx="2789">
                  <c:v>6.7786940287117856</c:v>
                </c:pt>
                <c:pt idx="2790">
                  <c:v>6.7776970462757076</c:v>
                </c:pt>
                <c:pt idx="2791">
                  <c:v>6.7767042230573296</c:v>
                </c:pt>
                <c:pt idx="2792">
                  <c:v>6.7757173456083102</c:v>
                </c:pt>
                <c:pt idx="2793">
                  <c:v>6.7747439836932744</c:v>
                </c:pt>
                <c:pt idx="2794">
                  <c:v>6.7737964646096307</c:v>
                </c:pt>
                <c:pt idx="2795">
                  <c:v>6.7728791822232921</c:v>
                </c:pt>
                <c:pt idx="2796">
                  <c:v>6.7719865166590143</c:v>
                </c:pt>
                <c:pt idx="2797">
                  <c:v>6.7711098120357267</c:v>
                </c:pt>
                <c:pt idx="2798">
                  <c:v>6.7702374380665473</c:v>
                </c:pt>
                <c:pt idx="2799">
                  <c:v>6.7693593847572382</c:v>
                </c:pt>
                <c:pt idx="2800">
                  <c:v>6.7684755913384986</c:v>
                </c:pt>
                <c:pt idx="2801">
                  <c:v>6.767589439632383</c:v>
                </c:pt>
                <c:pt idx="2802">
                  <c:v>6.7667012076555144</c:v>
                </c:pt>
                <c:pt idx="2803">
                  <c:v>6.765814904200802</c:v>
                </c:pt>
                <c:pt idx="2804">
                  <c:v>6.7649369431447903</c:v>
                </c:pt>
                <c:pt idx="2805">
                  <c:v>6.7640677006950076</c:v>
                </c:pt>
                <c:pt idx="2806">
                  <c:v>6.7632057631905509</c:v>
                </c:pt>
                <c:pt idx="2807">
                  <c:v>6.7623516777725658</c:v>
                </c:pt>
                <c:pt idx="2808">
                  <c:v>6.7615023448341685</c:v>
                </c:pt>
                <c:pt idx="2809">
                  <c:v>6.760652270976812</c:v>
                </c:pt>
                <c:pt idx="2810">
                  <c:v>6.7597974491371815</c:v>
                </c:pt>
                <c:pt idx="2811">
                  <c:v>6.7589345490818857</c:v>
                </c:pt>
                <c:pt idx="2812">
                  <c:v>6.7580664110105735</c:v>
                </c:pt>
                <c:pt idx="2813">
                  <c:v>6.7572026180560432</c:v>
                </c:pt>
                <c:pt idx="2814">
                  <c:v>6.7563455238174317</c:v>
                </c:pt>
                <c:pt idx="2815">
                  <c:v>6.7554902171570559</c:v>
                </c:pt>
                <c:pt idx="2816">
                  <c:v>6.7546393817700725</c:v>
                </c:pt>
                <c:pt idx="2817">
                  <c:v>6.7537983709350797</c:v>
                </c:pt>
                <c:pt idx="2818">
                  <c:v>6.7529622875135189</c:v>
                </c:pt>
                <c:pt idx="2819">
                  <c:v>6.752124434278608</c:v>
                </c:pt>
                <c:pt idx="2820">
                  <c:v>6.7512857486940074</c:v>
                </c:pt>
                <c:pt idx="2821">
                  <c:v>6.7504491393285999</c:v>
                </c:pt>
                <c:pt idx="2822">
                  <c:v>6.7496185182597532</c:v>
                </c:pt>
                <c:pt idx="2823">
                  <c:v>6.7488021782853709</c:v>
                </c:pt>
                <c:pt idx="2824">
                  <c:v>6.7480064696330313</c:v>
                </c:pt>
                <c:pt idx="2825">
                  <c:v>6.7472315636466149</c:v>
                </c:pt>
                <c:pt idx="2826">
                  <c:v>6.7464770022778211</c:v>
                </c:pt>
                <c:pt idx="2827">
                  <c:v>6.7457427313413127</c:v>
                </c:pt>
                <c:pt idx="2828">
                  <c:v>6.7450239384045236</c:v>
                </c:pt>
                <c:pt idx="2829">
                  <c:v>6.7443128805397841</c:v>
                </c:pt>
                <c:pt idx="2830">
                  <c:v>6.7436058078615337</c:v>
                </c:pt>
                <c:pt idx="2831">
                  <c:v>6.7429024428337527</c:v>
                </c:pt>
                <c:pt idx="2832">
                  <c:v>6.7422018241833905</c:v>
                </c:pt>
                <c:pt idx="2833">
                  <c:v>6.7415063511180149</c:v>
                </c:pt>
                <c:pt idx="2834">
                  <c:v>6.7408250719323695</c:v>
                </c:pt>
                <c:pt idx="2835">
                  <c:v>6.7401644689478459</c:v>
                </c:pt>
                <c:pt idx="2836">
                  <c:v>6.7395225324597448</c:v>
                </c:pt>
                <c:pt idx="2837">
                  <c:v>6.7388965202443583</c:v>
                </c:pt>
                <c:pt idx="2838">
                  <c:v>6.7382864976911971</c:v>
                </c:pt>
                <c:pt idx="2839">
                  <c:v>6.7376913265679361</c:v>
                </c:pt>
                <c:pt idx="2840">
                  <c:v>6.7371112717584767</c:v>
                </c:pt>
                <c:pt idx="2841">
                  <c:v>6.7365505835627326</c:v>
                </c:pt>
                <c:pt idx="2842">
                  <c:v>6.7360132681195655</c:v>
                </c:pt>
                <c:pt idx="2843">
                  <c:v>6.7355032827632328</c:v>
                </c:pt>
                <c:pt idx="2844">
                  <c:v>6.7350262721009759</c:v>
                </c:pt>
                <c:pt idx="2845">
                  <c:v>6.7345846976710666</c:v>
                </c:pt>
                <c:pt idx="2846">
                  <c:v>6.7341766004108399</c:v>
                </c:pt>
                <c:pt idx="2847">
                  <c:v>6.7337991090821703</c:v>
                </c:pt>
                <c:pt idx="2848">
                  <c:v>6.7334473989732784</c:v>
                </c:pt>
                <c:pt idx="2849">
                  <c:v>6.7331156280194486</c:v>
                </c:pt>
                <c:pt idx="2850">
                  <c:v>6.7328015886605979</c:v>
                </c:pt>
                <c:pt idx="2851">
                  <c:v>6.7325046167871712</c:v>
                </c:pt>
                <c:pt idx="2852">
                  <c:v>6.7322226627076702</c:v>
                </c:pt>
                <c:pt idx="2853">
                  <c:v>6.731955769887275</c:v>
                </c:pt>
                <c:pt idx="2854">
                  <c:v>6.7317059871747915</c:v>
                </c:pt>
                <c:pt idx="2855">
                  <c:v>6.7314736697424475</c:v>
                </c:pt>
                <c:pt idx="2856">
                  <c:v>6.7312589892402688</c:v>
                </c:pt>
                <c:pt idx="2857">
                  <c:v>6.7310626553316544</c:v>
                </c:pt>
                <c:pt idx="2858">
                  <c:v>6.7308823164021527</c:v>
                </c:pt>
                <c:pt idx="2859">
                  <c:v>6.7307134509114874</c:v>
                </c:pt>
                <c:pt idx="2860">
                  <c:v>6.7305536817484626</c:v>
                </c:pt>
                <c:pt idx="2861">
                  <c:v>6.7304030576721248</c:v>
                </c:pt>
                <c:pt idx="2862">
                  <c:v>6.7302624865083072</c:v>
                </c:pt>
                <c:pt idx="2863">
                  <c:v>6.730132813811232</c:v>
                </c:pt>
                <c:pt idx="2864">
                  <c:v>6.7300130103324323</c:v>
                </c:pt>
                <c:pt idx="2865">
                  <c:v>6.7299003224200282</c:v>
                </c:pt>
                <c:pt idx="2866">
                  <c:v>6.7297935108981868</c:v>
                </c:pt>
                <c:pt idx="2867">
                  <c:v>6.729693361437735</c:v>
                </c:pt>
                <c:pt idx="2868">
                  <c:v>6.7295995471584744</c:v>
                </c:pt>
                <c:pt idx="2869">
                  <c:v>6.7295102169932592</c:v>
                </c:pt>
                <c:pt idx="2870">
                  <c:v>6.7294247212760983</c:v>
                </c:pt>
                <c:pt idx="2871">
                  <c:v>6.7293440190615961</c:v>
                </c:pt>
                <c:pt idx="2872">
                  <c:v>6.7292691793238477</c:v>
                </c:pt>
                <c:pt idx="2873">
                  <c:v>6.7292013195524349</c:v>
                </c:pt>
                <c:pt idx="2874">
                  <c:v>6.7291415679402453</c:v>
                </c:pt>
                <c:pt idx="2875">
                  <c:v>6.7290902764379377</c:v>
                </c:pt>
                <c:pt idx="2876">
                  <c:v>6.7290471603092383</c:v>
                </c:pt>
                <c:pt idx="2877">
                  <c:v>6.7290111895720308</c:v>
                </c:pt>
                <c:pt idx="2878">
                  <c:v>6.7289799703438531</c:v>
                </c:pt>
                <c:pt idx="2879">
                  <c:v>6.7289509140377071</c:v>
                </c:pt>
                <c:pt idx="2880">
                  <c:v>6.7289227335361854</c:v>
                </c:pt>
                <c:pt idx="2881">
                  <c:v>6.728895184942373</c:v>
                </c:pt>
                <c:pt idx="2882">
                  <c:v>6.7288687690755662</c:v>
                </c:pt>
                <c:pt idx="2883">
                  <c:v>6.7288446124764549</c:v>
                </c:pt>
                <c:pt idx="2884">
                  <c:v>6.7288235663931566</c:v>
                </c:pt>
                <c:pt idx="2885">
                  <c:v>6.7288058603640915</c:v>
                </c:pt>
                <c:pt idx="2886">
                  <c:v>6.7287913839802442</c:v>
                </c:pt>
                <c:pt idx="2887">
                  <c:v>6.7287797199219224</c:v>
                </c:pt>
                <c:pt idx="2888">
                  <c:v>6.7287706001952587</c:v>
                </c:pt>
                <c:pt idx="2889">
                  <c:v>6.7287642524424802</c:v>
                </c:pt>
                <c:pt idx="2890">
                  <c:v>6.7287609644213493</c:v>
                </c:pt>
                <c:pt idx="2891">
                  <c:v>6.7287609603348999</c:v>
                </c:pt>
                <c:pt idx="2892">
                  <c:v>6.7287644578203087</c:v>
                </c:pt>
                <c:pt idx="2893">
                  <c:v>6.7287714468006365</c:v>
                </c:pt>
                <c:pt idx="2894">
                  <c:v>6.7287817609251315</c:v>
                </c:pt>
                <c:pt idx="2895">
                  <c:v>6.7287949879084943</c:v>
                </c:pt>
                <c:pt idx="2896">
                  <c:v>6.7288105019608775</c:v>
                </c:pt>
                <c:pt idx="2897">
                  <c:v>6.7288282626654912</c:v>
                </c:pt>
                <c:pt idx="2898">
                  <c:v>6.728848766673976</c:v>
                </c:pt>
                <c:pt idx="2899">
                  <c:v>6.7288723145431142</c:v>
                </c:pt>
                <c:pt idx="2900">
                  <c:v>6.728899217975588</c:v>
                </c:pt>
                <c:pt idx="2901">
                  <c:v>6.7289295802862128</c:v>
                </c:pt>
                <c:pt idx="2902">
                  <c:v>6.7289627448342824</c:v>
                </c:pt>
                <c:pt idx="2903">
                  <c:v>6.7289979757967124</c:v>
                </c:pt>
                <c:pt idx="2904">
                  <c:v>6.7290342628243405</c:v>
                </c:pt>
                <c:pt idx="2905">
                  <c:v>6.7290695322619341</c:v>
                </c:pt>
                <c:pt idx="2906">
                  <c:v>6.7291020907581887</c:v>
                </c:pt>
                <c:pt idx="2907">
                  <c:v>6.7291313916682727</c:v>
                </c:pt>
                <c:pt idx="2908">
                  <c:v>6.7291569255988559</c:v>
                </c:pt>
                <c:pt idx="2909">
                  <c:v>6.7291791423373422</c:v>
                </c:pt>
                <c:pt idx="2910">
                  <c:v>6.7291996539305661</c:v>
                </c:pt>
                <c:pt idx="2911">
                  <c:v>6.7292179368060072</c:v>
                </c:pt>
                <c:pt idx="2912">
                  <c:v>6.7292312645403429</c:v>
                </c:pt>
                <c:pt idx="2913">
                  <c:v>6.7292385312300764</c:v>
                </c:pt>
                <c:pt idx="2914">
                  <c:v>6.7292400654449454</c:v>
                </c:pt>
                <c:pt idx="2915">
                  <c:v>6.7292351029069426</c:v>
                </c:pt>
                <c:pt idx="2916">
                  <c:v>6.729223126348221</c:v>
                </c:pt>
                <c:pt idx="2917">
                  <c:v>6.7292056204452084</c:v>
                </c:pt>
                <c:pt idx="2918">
                  <c:v>6.7291843933410878</c:v>
                </c:pt>
                <c:pt idx="2919">
                  <c:v>6.7291601893870459</c:v>
                </c:pt>
                <c:pt idx="2920">
                  <c:v>6.72913346806705</c:v>
                </c:pt>
                <c:pt idx="2921">
                  <c:v>6.7291042426932659</c:v>
                </c:pt>
                <c:pt idx="2922">
                  <c:v>6.7290706385279631</c:v>
                </c:pt>
                <c:pt idx="2923">
                  <c:v>6.7290292038940773</c:v>
                </c:pt>
                <c:pt idx="2924">
                  <c:v>6.7289767677532177</c:v>
                </c:pt>
                <c:pt idx="2925">
                  <c:v>6.7289109367413174</c:v>
                </c:pt>
                <c:pt idx="2926">
                  <c:v>6.7288296935598986</c:v>
                </c:pt>
                <c:pt idx="2927">
                  <c:v>6.7287323453316725</c:v>
                </c:pt>
                <c:pt idx="2928">
                  <c:v>6.7286204951270587</c:v>
                </c:pt>
                <c:pt idx="2929">
                  <c:v>6.7284968428460283</c:v>
                </c:pt>
                <c:pt idx="2930">
                  <c:v>6.7283635576716154</c:v>
                </c:pt>
                <c:pt idx="2931">
                  <c:v>6.7282223121107005</c:v>
                </c:pt>
                <c:pt idx="2932">
                  <c:v>6.7280736104358656</c:v>
                </c:pt>
                <c:pt idx="2933">
                  <c:v>6.7279143670895944</c:v>
                </c:pt>
                <c:pt idx="2934">
                  <c:v>6.7277389862720662</c:v>
                </c:pt>
                <c:pt idx="2935">
                  <c:v>6.7275443198726723</c:v>
                </c:pt>
                <c:pt idx="2936">
                  <c:v>6.7273304507669378</c:v>
                </c:pt>
                <c:pt idx="2937">
                  <c:v>6.7270981232971971</c:v>
                </c:pt>
                <c:pt idx="2938">
                  <c:v>6.7268496676554292</c:v>
                </c:pt>
                <c:pt idx="2939">
                  <c:v>6.7265881659659525</c:v>
                </c:pt>
                <c:pt idx="2940">
                  <c:v>6.7263127129971387</c:v>
                </c:pt>
                <c:pt idx="2941">
                  <c:v>6.7260203240495828</c:v>
                </c:pt>
                <c:pt idx="2942">
                  <c:v>6.7257106344599249</c:v>
                </c:pt>
                <c:pt idx="2943">
                  <c:v>6.7253818797913212</c:v>
                </c:pt>
                <c:pt idx="2944">
                  <c:v>6.7250279117720027</c:v>
                </c:pt>
                <c:pt idx="2945">
                  <c:v>6.7246441613854921</c:v>
                </c:pt>
                <c:pt idx="2946">
                  <c:v>6.7242311496740461</c:v>
                </c:pt>
                <c:pt idx="2947">
                  <c:v>6.7237930455947286</c:v>
                </c:pt>
                <c:pt idx="2948">
                  <c:v>6.7233367599840026</c:v>
                </c:pt>
                <c:pt idx="2949">
                  <c:v>6.7228683007689041</c:v>
                </c:pt>
                <c:pt idx="2950">
                  <c:v>6.7223893353397317</c:v>
                </c:pt>
                <c:pt idx="2951">
                  <c:v>6.7218998126233043</c:v>
                </c:pt>
                <c:pt idx="2952">
                  <c:v>6.7213994530694112</c:v>
                </c:pt>
                <c:pt idx="2953">
                  <c:v>6.7208853178268102</c:v>
                </c:pt>
                <c:pt idx="2954">
                  <c:v>6.7203526107533609</c:v>
                </c:pt>
                <c:pt idx="2955">
                  <c:v>6.7197982790131272</c:v>
                </c:pt>
                <c:pt idx="2956">
                  <c:v>6.7192227784327363</c:v>
                </c:pt>
                <c:pt idx="2957">
                  <c:v>6.7186286079009445</c:v>
                </c:pt>
                <c:pt idx="2958">
                  <c:v>6.7180177160639909</c:v>
                </c:pt>
                <c:pt idx="2959">
                  <c:v>6.7173933713643805</c:v>
                </c:pt>
                <c:pt idx="2960">
                  <c:v>6.7167620097210161</c:v>
                </c:pt>
                <c:pt idx="2961">
                  <c:v>6.7161273414981375</c:v>
                </c:pt>
                <c:pt idx="2962">
                  <c:v>6.7154880379858968</c:v>
                </c:pt>
                <c:pt idx="2963">
                  <c:v>6.7148438355630651</c:v>
                </c:pt>
                <c:pt idx="2964">
                  <c:v>6.7141950720007149</c:v>
                </c:pt>
                <c:pt idx="2965">
                  <c:v>6.7135397811724431</c:v>
                </c:pt>
                <c:pt idx="2966">
                  <c:v>6.712878762479102</c:v>
                </c:pt>
                <c:pt idx="2967">
                  <c:v>6.7122151138786066</c:v>
                </c:pt>
                <c:pt idx="2968">
                  <c:v>6.7115498339402961</c:v>
                </c:pt>
                <c:pt idx="2969">
                  <c:v>6.710887887505784</c:v>
                </c:pt>
                <c:pt idx="2970">
                  <c:v>6.7102378314717805</c:v>
                </c:pt>
                <c:pt idx="2971">
                  <c:v>6.7095989374249179</c:v>
                </c:pt>
                <c:pt idx="2972">
                  <c:v>6.7089626167137606</c:v>
                </c:pt>
                <c:pt idx="2973">
                  <c:v>6.708323668957501</c:v>
                </c:pt>
                <c:pt idx="2974">
                  <c:v>6.7076782410918394</c:v>
                </c:pt>
                <c:pt idx="2975">
                  <c:v>6.7070207875334118</c:v>
                </c:pt>
                <c:pt idx="2976">
                  <c:v>6.7063503657190768</c:v>
                </c:pt>
                <c:pt idx="2977">
                  <c:v>6.7056725206288483</c:v>
                </c:pt>
                <c:pt idx="2978">
                  <c:v>6.7049957521110368</c:v>
                </c:pt>
                <c:pt idx="2979">
                  <c:v>6.7043285034455051</c:v>
                </c:pt>
                <c:pt idx="2980">
                  <c:v>6.7036757903890445</c:v>
                </c:pt>
                <c:pt idx="2981">
                  <c:v>6.7030394134165725</c:v>
                </c:pt>
                <c:pt idx="2982">
                  <c:v>6.7024192822348496</c:v>
                </c:pt>
                <c:pt idx="2983">
                  <c:v>6.7018103179720248</c:v>
                </c:pt>
                <c:pt idx="2984">
                  <c:v>6.7012037740933836</c:v>
                </c:pt>
                <c:pt idx="2985">
                  <c:v>6.7005935407732524</c:v>
                </c:pt>
                <c:pt idx="2986">
                  <c:v>6.6999768755918936</c:v>
                </c:pt>
                <c:pt idx="2987">
                  <c:v>6.6993542955402559</c:v>
                </c:pt>
                <c:pt idx="2988">
                  <c:v>6.6987308215088124</c:v>
                </c:pt>
                <c:pt idx="2989">
                  <c:v>6.6981101237945326</c:v>
                </c:pt>
                <c:pt idx="2990">
                  <c:v>6.6974906091776187</c:v>
                </c:pt>
                <c:pt idx="2991">
                  <c:v>6.6968709087207028</c:v>
                </c:pt>
                <c:pt idx="2992">
                  <c:v>6.6962498454457586</c:v>
                </c:pt>
                <c:pt idx="2993">
                  <c:v>6.6956198464437771</c:v>
                </c:pt>
                <c:pt idx="2994">
                  <c:v>6.6949691903501867</c:v>
                </c:pt>
                <c:pt idx="2995">
                  <c:v>6.6942896346564815</c:v>
                </c:pt>
                <c:pt idx="2996">
                  <c:v>6.6935788825147595</c:v>
                </c:pt>
                <c:pt idx="2997">
                  <c:v>6.6928407012354345</c:v>
                </c:pt>
                <c:pt idx="2998">
                  <c:v>6.6920840323421897</c:v>
                </c:pt>
                <c:pt idx="2999">
                  <c:v>6.6913177199888603</c:v>
                </c:pt>
                <c:pt idx="3000">
                  <c:v>6.6905454966652407</c:v>
                </c:pt>
                <c:pt idx="3001">
                  <c:v>6.6897678141149344</c:v>
                </c:pt>
                <c:pt idx="3002">
                  <c:v>6.6889851432449356</c:v>
                </c:pt>
                <c:pt idx="3003">
                  <c:v>6.6881938945716284</c:v>
                </c:pt>
                <c:pt idx="3004">
                  <c:v>6.687383344925335</c:v>
                </c:pt>
                <c:pt idx="3005">
                  <c:v>6.6865451952824637</c:v>
                </c:pt>
                <c:pt idx="3006">
                  <c:v>6.6856808798170126</c:v>
                </c:pt>
                <c:pt idx="3007">
                  <c:v>6.6847924792238258</c:v>
                </c:pt>
                <c:pt idx="3008">
                  <c:v>6.6838773696882257</c:v>
                </c:pt>
                <c:pt idx="3009">
                  <c:v>6.682937940265373</c:v>
                </c:pt>
                <c:pt idx="3010">
                  <c:v>6.6819824794555718</c:v>
                </c:pt>
                <c:pt idx="3011">
                  <c:v>6.6810120526950669</c:v>
                </c:pt>
                <c:pt idx="3012">
                  <c:v>6.6800189179335172</c:v>
                </c:pt>
                <c:pt idx="3013">
                  <c:v>6.6789978271080823</c:v>
                </c:pt>
                <c:pt idx="3014">
                  <c:v>6.6779485574428472</c:v>
                </c:pt>
                <c:pt idx="3015">
                  <c:v>6.6768707825936291</c:v>
                </c:pt>
                <c:pt idx="3016">
                  <c:v>6.6757651186616043</c:v>
                </c:pt>
                <c:pt idx="3017">
                  <c:v>6.6746352969528386</c:v>
                </c:pt>
                <c:pt idx="3018">
                  <c:v>6.6734850315449483</c:v>
                </c:pt>
                <c:pt idx="3019">
                  <c:v>6.672318718803095</c:v>
                </c:pt>
                <c:pt idx="3020">
                  <c:v>6.6711440025651898</c:v>
                </c:pt>
                <c:pt idx="3021">
                  <c:v>6.6699629129587654</c:v>
                </c:pt>
                <c:pt idx="3022">
                  <c:v>6.6687640383908873</c:v>
                </c:pt>
                <c:pt idx="3023">
                  <c:v>6.6675331961907824</c:v>
                </c:pt>
                <c:pt idx="3024">
                  <c:v>6.6662634524803934</c:v>
                </c:pt>
                <c:pt idx="3025">
                  <c:v>6.6649509002113163</c:v>
                </c:pt>
                <c:pt idx="3026">
                  <c:v>6.6635969240222419</c:v>
                </c:pt>
                <c:pt idx="3027">
                  <c:v>6.6622146783474099</c:v>
                </c:pt>
                <c:pt idx="3028">
                  <c:v>6.6608186087372143</c:v>
                </c:pt>
                <c:pt idx="3029">
                  <c:v>6.6594158200486095</c:v>
                </c:pt>
                <c:pt idx="3030">
                  <c:v>6.6580146767115416</c:v>
                </c:pt>
                <c:pt idx="3031">
                  <c:v>6.6566233047748309</c:v>
                </c:pt>
                <c:pt idx="3032">
                  <c:v>6.6552385353424031</c:v>
                </c:pt>
                <c:pt idx="3033">
                  <c:v>6.6538533794962191</c:v>
                </c:pt>
                <c:pt idx="3034">
                  <c:v>6.6524654750351466</c:v>
                </c:pt>
                <c:pt idx="3035">
                  <c:v>6.6510687623412217</c:v>
                </c:pt>
                <c:pt idx="3036">
                  <c:v>6.6496571844737282</c:v>
                </c:pt>
                <c:pt idx="3037">
                  <c:v>6.6482372902982902</c:v>
                </c:pt>
                <c:pt idx="3038">
                  <c:v>6.6468165369783359</c:v>
                </c:pt>
                <c:pt idx="3039">
                  <c:v>6.6453913364426631</c:v>
                </c:pt>
                <c:pt idx="3040">
                  <c:v>6.6439617581803958</c:v>
                </c:pt>
                <c:pt idx="3041">
                  <c:v>6.642535300734381</c:v>
                </c:pt>
                <c:pt idx="3042">
                  <c:v>6.6411090983369396</c:v>
                </c:pt>
                <c:pt idx="3043">
                  <c:v>6.6396711714886933</c:v>
                </c:pt>
                <c:pt idx="3044">
                  <c:v>6.6382135935541804</c:v>
                </c:pt>
                <c:pt idx="3045">
                  <c:v>6.6367288965958346</c:v>
                </c:pt>
                <c:pt idx="3046">
                  <c:v>6.6352114425708004</c:v>
                </c:pt>
                <c:pt idx="3047">
                  <c:v>6.6336699430556667</c:v>
                </c:pt>
                <c:pt idx="3048">
                  <c:v>6.6321208393902493</c:v>
                </c:pt>
                <c:pt idx="3049">
                  <c:v>6.6305748548099848</c:v>
                </c:pt>
                <c:pt idx="3050">
                  <c:v>6.6290409096312075</c:v>
                </c:pt>
                <c:pt idx="3051">
                  <c:v>6.6275263883571514</c:v>
                </c:pt>
                <c:pt idx="3052">
                  <c:v>6.6260291427748887</c:v>
                </c:pt>
                <c:pt idx="3053">
                  <c:v>6.6245430641329959</c:v>
                </c:pt>
                <c:pt idx="3054">
                  <c:v>6.6230645717215397</c:v>
                </c:pt>
                <c:pt idx="3055">
                  <c:v>6.621587730198109</c:v>
                </c:pt>
                <c:pt idx="3056">
                  <c:v>6.620106599709576</c:v>
                </c:pt>
                <c:pt idx="3057">
                  <c:v>6.6186212659752277</c:v>
                </c:pt>
                <c:pt idx="3058">
                  <c:v>6.6171343271268821</c:v>
                </c:pt>
                <c:pt idx="3059">
                  <c:v>6.6156520191502528</c:v>
                </c:pt>
                <c:pt idx="3060">
                  <c:v>6.6141874757017316</c:v>
                </c:pt>
                <c:pt idx="3061">
                  <c:v>6.6127486696205242</c:v>
                </c:pt>
                <c:pt idx="3062">
                  <c:v>6.6113300922152032</c:v>
                </c:pt>
                <c:pt idx="3063">
                  <c:v>6.6099248764436647</c:v>
                </c:pt>
                <c:pt idx="3064">
                  <c:v>6.6085331547028643</c:v>
                </c:pt>
                <c:pt idx="3065">
                  <c:v>6.6071548739855128</c:v>
                </c:pt>
                <c:pt idx="3066">
                  <c:v>6.6057864421137804</c:v>
                </c:pt>
                <c:pt idx="3067">
                  <c:v>6.6044270700275325</c:v>
                </c:pt>
                <c:pt idx="3068">
                  <c:v>6.6030817250718581</c:v>
                </c:pt>
                <c:pt idx="3069">
                  <c:v>6.601757012648215</c:v>
                </c:pt>
                <c:pt idx="3070">
                  <c:v>6.6004573781232887</c:v>
                </c:pt>
                <c:pt idx="3071">
                  <c:v>6.5991818612376614</c:v>
                </c:pt>
                <c:pt idx="3072">
                  <c:v>6.5979193910873972</c:v>
                </c:pt>
                <c:pt idx="3073">
                  <c:v>6.5966547370241067</c:v>
                </c:pt>
                <c:pt idx="3074">
                  <c:v>6.5953833875971171</c:v>
                </c:pt>
                <c:pt idx="3075">
                  <c:v>6.5941070437142928</c:v>
                </c:pt>
                <c:pt idx="3076">
                  <c:v>6.5928186949268275</c:v>
                </c:pt>
                <c:pt idx="3077">
                  <c:v>6.5915153844345014</c:v>
                </c:pt>
                <c:pt idx="3078">
                  <c:v>6.5902135747387796</c:v>
                </c:pt>
                <c:pt idx="3079">
                  <c:v>6.5889296637785746</c:v>
                </c:pt>
                <c:pt idx="3080">
                  <c:v>6.5876670180571049</c:v>
                </c:pt>
                <c:pt idx="3081">
                  <c:v>6.5864317077882966</c:v>
                </c:pt>
                <c:pt idx="3082">
                  <c:v>6.5852293680661145</c:v>
                </c:pt>
                <c:pt idx="3083">
                  <c:v>6.5840485610705999</c:v>
                </c:pt>
                <c:pt idx="3084">
                  <c:v>6.5828734566203355</c:v>
                </c:pt>
                <c:pt idx="3085">
                  <c:v>6.5816983269189295</c:v>
                </c:pt>
                <c:pt idx="3086">
                  <c:v>6.5805191614032976</c:v>
                </c:pt>
                <c:pt idx="3087">
                  <c:v>6.5793350459252027</c:v>
                </c:pt>
                <c:pt idx="3088">
                  <c:v>6.5781551651785657</c:v>
                </c:pt>
                <c:pt idx="3089">
                  <c:v>6.5769852060344869</c:v>
                </c:pt>
                <c:pt idx="3090">
                  <c:v>6.5758201497097097</c:v>
                </c:pt>
                <c:pt idx="3091">
                  <c:v>6.5746569308239557</c:v>
                </c:pt>
                <c:pt idx="3092">
                  <c:v>6.573493829358446</c:v>
                </c:pt>
                <c:pt idx="3093">
                  <c:v>6.5723190905475919</c:v>
                </c:pt>
                <c:pt idx="3094">
                  <c:v>6.5711180935848796</c:v>
                </c:pt>
                <c:pt idx="3095">
                  <c:v>6.5698866566108176</c:v>
                </c:pt>
                <c:pt idx="3096">
                  <c:v>6.5686274724294504</c:v>
                </c:pt>
                <c:pt idx="3097">
                  <c:v>6.5673419354612932</c:v>
                </c:pt>
                <c:pt idx="3098">
                  <c:v>6.5660331237508061</c:v>
                </c:pt>
                <c:pt idx="3099">
                  <c:v>6.5647098227524054</c:v>
                </c:pt>
                <c:pt idx="3100">
                  <c:v>6.5633808405320799</c:v>
                </c:pt>
                <c:pt idx="3101">
                  <c:v>6.5620504943925404</c:v>
                </c:pt>
                <c:pt idx="3102">
                  <c:v>6.5607221898342623</c:v>
                </c:pt>
                <c:pt idx="3103">
                  <c:v>6.5593969222456021</c:v>
                </c:pt>
                <c:pt idx="3104">
                  <c:v>6.5580672849691091</c:v>
                </c:pt>
                <c:pt idx="3105">
                  <c:v>6.556722826347416</c:v>
                </c:pt>
                <c:pt idx="3106">
                  <c:v>6.5553584246971495</c:v>
                </c:pt>
                <c:pt idx="3107">
                  <c:v>6.5539726578952378</c:v>
                </c:pt>
                <c:pt idx="3108">
                  <c:v>6.5525676473448273</c:v>
                </c:pt>
                <c:pt idx="3109">
                  <c:v>6.5511513421744105</c:v>
                </c:pt>
                <c:pt idx="3110">
                  <c:v>6.5497308490308157</c:v>
                </c:pt>
                <c:pt idx="3111">
                  <c:v>6.5483073811815133</c:v>
                </c:pt>
                <c:pt idx="3112">
                  <c:v>6.546879908549557</c:v>
                </c:pt>
                <c:pt idx="3113">
                  <c:v>6.5454466340518707</c:v>
                </c:pt>
                <c:pt idx="3114">
                  <c:v>6.5440070486184458</c:v>
                </c:pt>
                <c:pt idx="3115">
                  <c:v>6.5425656994579633</c:v>
                </c:pt>
                <c:pt idx="3116">
                  <c:v>6.5411263518311191</c:v>
                </c:pt>
                <c:pt idx="3117">
                  <c:v>6.5396878636494646</c:v>
                </c:pt>
                <c:pt idx="3118">
                  <c:v>6.5382524071234567</c:v>
                </c:pt>
                <c:pt idx="3119">
                  <c:v>6.5368263799767838</c:v>
                </c:pt>
                <c:pt idx="3120">
                  <c:v>6.5354124072629523</c:v>
                </c:pt>
                <c:pt idx="3121">
                  <c:v>6.5340106514018164</c:v>
                </c:pt>
                <c:pt idx="3122">
                  <c:v>6.5326205823329317</c:v>
                </c:pt>
                <c:pt idx="3123">
                  <c:v>6.5312365014337246</c:v>
                </c:pt>
                <c:pt idx="3124">
                  <c:v>6.5298514430710757</c:v>
                </c:pt>
                <c:pt idx="3125">
                  <c:v>6.5284631664022665</c:v>
                </c:pt>
                <c:pt idx="3126">
                  <c:v>6.5270712750570237</c:v>
                </c:pt>
                <c:pt idx="3127">
                  <c:v>6.5256785088916018</c:v>
                </c:pt>
                <c:pt idx="3128">
                  <c:v>6.5242956646563997</c:v>
                </c:pt>
                <c:pt idx="3129">
                  <c:v>6.522936596114274</c:v>
                </c:pt>
                <c:pt idx="3130">
                  <c:v>6.521611587916226</c:v>
                </c:pt>
                <c:pt idx="3131">
                  <c:v>6.5203265410459936</c:v>
                </c:pt>
                <c:pt idx="3132">
                  <c:v>6.5190815094423273</c:v>
                </c:pt>
                <c:pt idx="3133">
                  <c:v>6.5178715455951384</c:v>
                </c:pt>
                <c:pt idx="3134">
                  <c:v>6.5166912586856487</c:v>
                </c:pt>
                <c:pt idx="3135">
                  <c:v>6.5155361104246401</c:v>
                </c:pt>
                <c:pt idx="3136">
                  <c:v>6.5144038314775861</c:v>
                </c:pt>
                <c:pt idx="3137">
                  <c:v>6.5132967838919509</c:v>
                </c:pt>
                <c:pt idx="3138">
                  <c:v>6.5122173552455678</c:v>
                </c:pt>
                <c:pt idx="3139">
                  <c:v>6.5111637371184354</c:v>
                </c:pt>
                <c:pt idx="3140">
                  <c:v>6.5101350611567463</c:v>
                </c:pt>
                <c:pt idx="3141">
                  <c:v>6.5091342927088256</c:v>
                </c:pt>
                <c:pt idx="3142">
                  <c:v>6.5081621375442396</c:v>
                </c:pt>
                <c:pt idx="3143">
                  <c:v>6.5072132151774857</c:v>
                </c:pt>
                <c:pt idx="3144">
                  <c:v>6.5062798287199399</c:v>
                </c:pt>
                <c:pt idx="3145">
                  <c:v>6.5053567251973829</c:v>
                </c:pt>
                <c:pt idx="3146">
                  <c:v>6.5044430653824081</c:v>
                </c:pt>
                <c:pt idx="3147">
                  <c:v>6.5035434344710996</c:v>
                </c:pt>
                <c:pt idx="3148">
                  <c:v>6.5026667677988215</c:v>
                </c:pt>
                <c:pt idx="3149">
                  <c:v>6.5018208254842387</c:v>
                </c:pt>
                <c:pt idx="3150">
                  <c:v>6.5010088555465293</c:v>
                </c:pt>
                <c:pt idx="3151">
                  <c:v>6.5002326542648854</c:v>
                </c:pt>
                <c:pt idx="3152">
                  <c:v>6.4994918406618005</c:v>
                </c:pt>
                <c:pt idx="3153">
                  <c:v>6.4987799228901224</c:v>
                </c:pt>
                <c:pt idx="3154">
                  <c:v>6.4980906723957359</c:v>
                </c:pt>
                <c:pt idx="3155">
                  <c:v>6.4974248573393441</c:v>
                </c:pt>
                <c:pt idx="3156">
                  <c:v>6.4967831724017246</c:v>
                </c:pt>
                <c:pt idx="3157">
                  <c:v>6.4961620578949111</c:v>
                </c:pt>
                <c:pt idx="3158">
                  <c:v>6.4955600911917255</c:v>
                </c:pt>
                <c:pt idx="3159">
                  <c:v>6.4949777462299476</c:v>
                </c:pt>
                <c:pt idx="3160">
                  <c:v>6.4944138072854924</c:v>
                </c:pt>
                <c:pt idx="3161">
                  <c:v>6.4938689383450106</c:v>
                </c:pt>
                <c:pt idx="3162">
                  <c:v>6.4933443399792052</c:v>
                </c:pt>
                <c:pt idx="3163">
                  <c:v>6.4928365831883488</c:v>
                </c:pt>
                <c:pt idx="3164">
                  <c:v>6.492342809097317</c:v>
                </c:pt>
                <c:pt idx="3165">
                  <c:v>6.491864699966519</c:v>
                </c:pt>
                <c:pt idx="3166">
                  <c:v>6.4914020730959834</c:v>
                </c:pt>
                <c:pt idx="3167">
                  <c:v>6.4909524783686381</c:v>
                </c:pt>
                <c:pt idx="3168">
                  <c:v>6.4905178947446505</c:v>
                </c:pt>
                <c:pt idx="3169">
                  <c:v>6.4901034675749987</c:v>
                </c:pt>
                <c:pt idx="3170">
                  <c:v>6.4897116885331725</c:v>
                </c:pt>
                <c:pt idx="3171">
                  <c:v>6.4893411554497575</c:v>
                </c:pt>
                <c:pt idx="3172">
                  <c:v>6.4889877951538004</c:v>
                </c:pt>
                <c:pt idx="3173">
                  <c:v>6.4886470337972346</c:v>
                </c:pt>
                <c:pt idx="3174">
                  <c:v>6.4883159724617201</c:v>
                </c:pt>
                <c:pt idx="3175">
                  <c:v>6.4879929219804877</c:v>
                </c:pt>
                <c:pt idx="3176">
                  <c:v>6.4876772489017984</c:v>
                </c:pt>
                <c:pt idx="3177">
                  <c:v>6.4873710430096256</c:v>
                </c:pt>
                <c:pt idx="3178">
                  <c:v>6.4870779732856585</c:v>
                </c:pt>
                <c:pt idx="3179">
                  <c:v>6.4867999781246635</c:v>
                </c:pt>
                <c:pt idx="3180">
                  <c:v>6.4865371659449371</c:v>
                </c:pt>
                <c:pt idx="3181">
                  <c:v>6.4862898961554514</c:v>
                </c:pt>
                <c:pt idx="3182">
                  <c:v>6.4860583680063328</c:v>
                </c:pt>
                <c:pt idx="3183">
                  <c:v>6.4858407889266587</c:v>
                </c:pt>
                <c:pt idx="3184">
                  <c:v>6.485634425771198</c:v>
                </c:pt>
                <c:pt idx="3185">
                  <c:v>6.4854380982361217</c:v>
                </c:pt>
                <c:pt idx="3186">
                  <c:v>6.485251985310418</c:v>
                </c:pt>
                <c:pt idx="3187">
                  <c:v>6.4850766733520873</c:v>
                </c:pt>
                <c:pt idx="3188">
                  <c:v>6.484913505115375</c:v>
                </c:pt>
                <c:pt idx="3189">
                  <c:v>6.4847633198453307</c:v>
                </c:pt>
                <c:pt idx="3190">
                  <c:v>6.484625144158338</c:v>
                </c:pt>
                <c:pt idx="3191">
                  <c:v>6.4844981500022483</c:v>
                </c:pt>
                <c:pt idx="3192">
                  <c:v>6.4843822794076909</c:v>
                </c:pt>
                <c:pt idx="3193">
                  <c:v>6.4842760516572113</c:v>
                </c:pt>
                <c:pt idx="3194">
                  <c:v>6.4841774966627526</c:v>
                </c:pt>
                <c:pt idx="3195">
                  <c:v>6.4840866275520987</c:v>
                </c:pt>
                <c:pt idx="3196">
                  <c:v>6.4840043999071559</c:v>
                </c:pt>
                <c:pt idx="3197">
                  <c:v>6.4839315562224442</c:v>
                </c:pt>
                <c:pt idx="3198">
                  <c:v>6.4838692861838707</c:v>
                </c:pt>
                <c:pt idx="3199">
                  <c:v>6.4838184837384585</c:v>
                </c:pt>
                <c:pt idx="3200">
                  <c:v>6.4837789773473071</c:v>
                </c:pt>
                <c:pt idx="3201">
                  <c:v>6.4837505135554725</c:v>
                </c:pt>
                <c:pt idx="3202">
                  <c:v>6.4837330731973539</c:v>
                </c:pt>
                <c:pt idx="3203">
                  <c:v>6.4837265393208812</c:v>
                </c:pt>
                <c:pt idx="3204">
                  <c:v>6.4837309802296721</c:v>
                </c:pt>
                <c:pt idx="3205">
                  <c:v>6.4837466042201815</c:v>
                </c:pt>
                <c:pt idx="3206">
                  <c:v>6.4837736485573982</c:v>
                </c:pt>
                <c:pt idx="3207">
                  <c:v>6.4838124233297778</c:v>
                </c:pt>
                <c:pt idx="3208">
                  <c:v>6.4838626851925873</c:v>
                </c:pt>
                <c:pt idx="3209">
                  <c:v>6.48392356380241</c:v>
                </c:pt>
                <c:pt idx="3210">
                  <c:v>6.4839943258150772</c:v>
                </c:pt>
                <c:pt idx="3211">
                  <c:v>6.4840744517824263</c:v>
                </c:pt>
                <c:pt idx="3212">
                  <c:v>6.4841637691118255</c:v>
                </c:pt>
                <c:pt idx="3213">
                  <c:v>6.4842626190057961</c:v>
                </c:pt>
                <c:pt idx="3214">
                  <c:v>6.4843707208544501</c:v>
                </c:pt>
                <c:pt idx="3215">
                  <c:v>6.4844868478117723</c:v>
                </c:pt>
                <c:pt idx="3216">
                  <c:v>6.4846099886836948</c:v>
                </c:pt>
                <c:pt idx="3217">
                  <c:v>6.4847390193953718</c:v>
                </c:pt>
                <c:pt idx="3218">
                  <c:v>6.4848719275066191</c:v>
                </c:pt>
                <c:pt idx="3219">
                  <c:v>6.4850067011380945</c:v>
                </c:pt>
                <c:pt idx="3220">
                  <c:v>6.485141722426107</c:v>
                </c:pt>
                <c:pt idx="3221">
                  <c:v>6.4852756416895687</c:v>
                </c:pt>
                <c:pt idx="3222">
                  <c:v>6.4854083089182915</c:v>
                </c:pt>
                <c:pt idx="3223">
                  <c:v>6.4855407940404497</c:v>
                </c:pt>
                <c:pt idx="3224">
                  <c:v>6.4856742373303904</c:v>
                </c:pt>
                <c:pt idx="3225">
                  <c:v>6.4858093648968378</c:v>
                </c:pt>
                <c:pt idx="3226">
                  <c:v>6.4859459047880295</c:v>
                </c:pt>
                <c:pt idx="3227">
                  <c:v>6.4860819827305694</c:v>
                </c:pt>
                <c:pt idx="3228">
                  <c:v>6.4862141245529701</c:v>
                </c:pt>
                <c:pt idx="3229">
                  <c:v>6.4863371596603674</c:v>
                </c:pt>
                <c:pt idx="3230">
                  <c:v>6.4864459855883583</c:v>
                </c:pt>
                <c:pt idx="3231">
                  <c:v>6.4865382235504461</c:v>
                </c:pt>
                <c:pt idx="3232">
                  <c:v>6.486612917531148</c:v>
                </c:pt>
                <c:pt idx="3233">
                  <c:v>6.4866695203567026</c:v>
                </c:pt>
                <c:pt idx="3234">
                  <c:v>6.4867106627973659</c:v>
                </c:pt>
                <c:pt idx="3235">
                  <c:v>6.4867397832747349</c:v>
                </c:pt>
                <c:pt idx="3236">
                  <c:v>6.4867555031625423</c:v>
                </c:pt>
                <c:pt idx="3237">
                  <c:v>6.4867545414790575</c:v>
                </c:pt>
                <c:pt idx="3238">
                  <c:v>6.4867358955695771</c:v>
                </c:pt>
                <c:pt idx="3239">
                  <c:v>6.4866983183800038</c:v>
                </c:pt>
                <c:pt idx="3240">
                  <c:v>6.4866410835998112</c:v>
                </c:pt>
                <c:pt idx="3241">
                  <c:v>6.4865663675520704</c:v>
                </c:pt>
                <c:pt idx="3242">
                  <c:v>6.4864753894169294</c:v>
                </c:pt>
                <c:pt idx="3243">
                  <c:v>6.486369277247146</c:v>
                </c:pt>
                <c:pt idx="3244">
                  <c:v>6.486254264772767</c:v>
                </c:pt>
                <c:pt idx="3245">
                  <c:v>6.4861360669298351</c:v>
                </c:pt>
                <c:pt idx="3246">
                  <c:v>6.4860137163175482</c:v>
                </c:pt>
                <c:pt idx="3247">
                  <c:v>6.4858843534233195</c:v>
                </c:pt>
                <c:pt idx="3248">
                  <c:v>6.4857442723136778</c:v>
                </c:pt>
                <c:pt idx="3249">
                  <c:v>6.4855868460231472</c:v>
                </c:pt>
                <c:pt idx="3250">
                  <c:v>6.4854099456296348</c:v>
                </c:pt>
                <c:pt idx="3251">
                  <c:v>6.4852184703528168</c:v>
                </c:pt>
                <c:pt idx="3252">
                  <c:v>6.4850153598118263</c:v>
                </c:pt>
                <c:pt idx="3253">
                  <c:v>6.4848009376940166</c:v>
                </c:pt>
                <c:pt idx="3254">
                  <c:v>6.4845785065704034</c:v>
                </c:pt>
                <c:pt idx="3255">
                  <c:v>6.4843508285963916</c:v>
                </c:pt>
                <c:pt idx="3256">
                  <c:v>6.4841177187041357</c:v>
                </c:pt>
                <c:pt idx="3257">
                  <c:v>6.483880933140064</c:v>
                </c:pt>
                <c:pt idx="3258">
                  <c:v>6.4836425589943785</c:v>
                </c:pt>
                <c:pt idx="3259">
                  <c:v>6.4833990761132387</c:v>
                </c:pt>
                <c:pt idx="3260">
                  <c:v>6.4831444365813153</c:v>
                </c:pt>
                <c:pt idx="3261">
                  <c:v>6.4828771741361404</c:v>
                </c:pt>
                <c:pt idx="3262">
                  <c:v>6.4826009042182404</c:v>
                </c:pt>
                <c:pt idx="3263">
                  <c:v>6.4823203003842638</c:v>
                </c:pt>
                <c:pt idx="3264">
                  <c:v>6.4820384476648965</c:v>
                </c:pt>
                <c:pt idx="3265">
                  <c:v>6.4817561268273547</c:v>
                </c:pt>
                <c:pt idx="3266">
                  <c:v>6.4814719959913543</c:v>
                </c:pt>
                <c:pt idx="3267">
                  <c:v>6.4811843103835143</c:v>
                </c:pt>
                <c:pt idx="3268">
                  <c:v>6.4808914329487779</c:v>
                </c:pt>
                <c:pt idx="3269">
                  <c:v>6.4805887043521189</c:v>
                </c:pt>
                <c:pt idx="3270">
                  <c:v>6.4802704237227839</c:v>
                </c:pt>
                <c:pt idx="3271">
                  <c:v>6.4799390797622847</c:v>
                </c:pt>
                <c:pt idx="3272">
                  <c:v>6.4796038953809001</c:v>
                </c:pt>
                <c:pt idx="3273">
                  <c:v>6.4792686908072463</c:v>
                </c:pt>
                <c:pt idx="3274">
                  <c:v>6.4789333159929789</c:v>
                </c:pt>
                <c:pt idx="3275">
                  <c:v>6.4786031158527759</c:v>
                </c:pt>
                <c:pt idx="3276">
                  <c:v>6.4782827040376052</c:v>
                </c:pt>
                <c:pt idx="3277">
                  <c:v>6.4779672628998011</c:v>
                </c:pt>
                <c:pt idx="3278">
                  <c:v>6.4776489696751058</c:v>
                </c:pt>
                <c:pt idx="3279">
                  <c:v>6.4773219596910891</c:v>
                </c:pt>
                <c:pt idx="3280">
                  <c:v>6.4769788728463089</c:v>
                </c:pt>
                <c:pt idx="3281">
                  <c:v>6.4766128063286637</c:v>
                </c:pt>
                <c:pt idx="3282">
                  <c:v>6.4762217336681989</c:v>
                </c:pt>
                <c:pt idx="3283">
                  <c:v>6.4758087286889312</c:v>
                </c:pt>
                <c:pt idx="3284">
                  <c:v>6.4753826191166555</c:v>
                </c:pt>
                <c:pt idx="3285">
                  <c:v>6.4749536580422724</c:v>
                </c:pt>
                <c:pt idx="3286">
                  <c:v>6.47452351414079</c:v>
                </c:pt>
                <c:pt idx="3287">
                  <c:v>6.4740861236728424</c:v>
                </c:pt>
                <c:pt idx="3288">
                  <c:v>6.473636664684677</c:v>
                </c:pt>
                <c:pt idx="3289">
                  <c:v>6.4731720133525856</c:v>
                </c:pt>
                <c:pt idx="3290">
                  <c:v>6.4726896360155601</c:v>
                </c:pt>
                <c:pt idx="3291">
                  <c:v>6.4721923796225367</c:v>
                </c:pt>
                <c:pt idx="3292">
                  <c:v>6.4716881340218073</c:v>
                </c:pt>
                <c:pt idx="3293">
                  <c:v>6.4711855752738092</c:v>
                </c:pt>
                <c:pt idx="3294">
                  <c:v>6.4706936225236875</c:v>
                </c:pt>
                <c:pt idx="3295">
                  <c:v>6.4702174896745515</c:v>
                </c:pt>
                <c:pt idx="3296">
                  <c:v>6.4697531801449815</c:v>
                </c:pt>
                <c:pt idx="3297">
                  <c:v>6.4692904671378431</c:v>
                </c:pt>
                <c:pt idx="3298">
                  <c:v>6.4688171725457844</c:v>
                </c:pt>
                <c:pt idx="3299">
                  <c:v>6.4683206058735996</c:v>
                </c:pt>
                <c:pt idx="3300">
                  <c:v>6.4677927715715446</c:v>
                </c:pt>
                <c:pt idx="3301">
                  <c:v>6.4672316106575574</c:v>
                </c:pt>
                <c:pt idx="3302">
                  <c:v>6.4666361383179849</c:v>
                </c:pt>
                <c:pt idx="3303">
                  <c:v>6.4660097735862241</c:v>
                </c:pt>
                <c:pt idx="3304">
                  <c:v>6.4653631309923121</c:v>
                </c:pt>
                <c:pt idx="3305">
                  <c:v>6.4647028366397725</c:v>
                </c:pt>
                <c:pt idx="3306">
                  <c:v>6.4640271837152259</c:v>
                </c:pt>
                <c:pt idx="3307">
                  <c:v>6.4633358681879729</c:v>
                </c:pt>
                <c:pt idx="3308">
                  <c:v>6.4626287573119603</c:v>
                </c:pt>
                <c:pt idx="3309">
                  <c:v>6.4618977331996703</c:v>
                </c:pt>
                <c:pt idx="3310">
                  <c:v>6.4611345265145692</c:v>
                </c:pt>
                <c:pt idx="3311">
                  <c:v>6.4603416044629487</c:v>
                </c:pt>
                <c:pt idx="3312">
                  <c:v>6.4595273276765548</c:v>
                </c:pt>
                <c:pt idx="3313">
                  <c:v>6.4586969391190552</c:v>
                </c:pt>
                <c:pt idx="3314">
                  <c:v>6.45785172567295</c:v>
                </c:pt>
                <c:pt idx="3315">
                  <c:v>6.4569909933342222</c:v>
                </c:pt>
                <c:pt idx="3316">
                  <c:v>6.4561106447903924</c:v>
                </c:pt>
                <c:pt idx="3317">
                  <c:v>6.4552029031292699</c:v>
                </c:pt>
                <c:pt idx="3318">
                  <c:v>6.4542614879716789</c:v>
                </c:pt>
                <c:pt idx="3319">
                  <c:v>6.4532819777645463</c:v>
                </c:pt>
                <c:pt idx="3320">
                  <c:v>6.4522566221721283</c:v>
                </c:pt>
                <c:pt idx="3321">
                  <c:v>6.4511831725109916</c:v>
                </c:pt>
                <c:pt idx="3322">
                  <c:v>6.4500756076644636</c:v>
                </c:pt>
                <c:pt idx="3323">
                  <c:v>6.4489479271339212</c:v>
                </c:pt>
                <c:pt idx="3324">
                  <c:v>6.4478003247237519</c:v>
                </c:pt>
                <c:pt idx="3325">
                  <c:v>6.4466347354330118</c:v>
                </c:pt>
                <c:pt idx="3326">
                  <c:v>6.4454571905881339</c:v>
                </c:pt>
                <c:pt idx="3327">
                  <c:v>6.4442592713557225</c:v>
                </c:pt>
                <c:pt idx="3328">
                  <c:v>6.4430257330120284</c:v>
                </c:pt>
                <c:pt idx="3329">
                  <c:v>6.4417508342162257</c:v>
                </c:pt>
                <c:pt idx="3330">
                  <c:v>6.4404283804543843</c:v>
                </c:pt>
                <c:pt idx="3331">
                  <c:v>6.4390507785286344</c:v>
                </c:pt>
                <c:pt idx="3332">
                  <c:v>6.4376249984517591</c:v>
                </c:pt>
                <c:pt idx="3333">
                  <c:v>6.4361662634660357</c:v>
                </c:pt>
                <c:pt idx="3334">
                  <c:v>6.4346864989134565</c:v>
                </c:pt>
                <c:pt idx="3335">
                  <c:v>6.4332003542931728</c:v>
                </c:pt>
                <c:pt idx="3336">
                  <c:v>6.4317186417539842</c:v>
                </c:pt>
                <c:pt idx="3337">
                  <c:v>6.4302354636278043</c:v>
                </c:pt>
                <c:pt idx="3338">
                  <c:v>6.4287421629359986</c:v>
                </c:pt>
                <c:pt idx="3339">
                  <c:v>6.4272417660236014</c:v>
                </c:pt>
                <c:pt idx="3340">
                  <c:v>6.4257379695780186</c:v>
                </c:pt>
                <c:pt idx="3341">
                  <c:v>6.4242274186549926</c:v>
                </c:pt>
                <c:pt idx="3342">
                  <c:v>6.422710663864251</c:v>
                </c:pt>
                <c:pt idx="3343">
                  <c:v>6.4212013156954058</c:v>
                </c:pt>
                <c:pt idx="3344">
                  <c:v>6.4197193270348372</c:v>
                </c:pt>
                <c:pt idx="3345">
                  <c:v>6.4182761038313565</c:v>
                </c:pt>
                <c:pt idx="3346">
                  <c:v>6.4168705901307614</c:v>
                </c:pt>
                <c:pt idx="3347">
                  <c:v>6.4154962352666285</c:v>
                </c:pt>
                <c:pt idx="3348">
                  <c:v>6.4141402703848263</c:v>
                </c:pt>
                <c:pt idx="3349">
                  <c:v>6.4127836542898944</c:v>
                </c:pt>
                <c:pt idx="3350">
                  <c:v>6.4114147072208469</c:v>
                </c:pt>
                <c:pt idx="3351">
                  <c:v>6.4100342786173021</c:v>
                </c:pt>
                <c:pt idx="3352">
                  <c:v>6.4086476829414014</c:v>
                </c:pt>
                <c:pt idx="3353">
                  <c:v>6.407265449105183</c:v>
                </c:pt>
                <c:pt idx="3354">
                  <c:v>6.405902279695816</c:v>
                </c:pt>
                <c:pt idx="3355">
                  <c:v>6.404564617433369</c:v>
                </c:pt>
                <c:pt idx="3356">
                  <c:v>6.4032517238496967</c:v>
                </c:pt>
                <c:pt idx="3357">
                  <c:v>6.4019661566505652</c:v>
                </c:pt>
                <c:pt idx="3358">
                  <c:v>6.4007086207702422</c:v>
                </c:pt>
                <c:pt idx="3359">
                  <c:v>6.399471720591702</c:v>
                </c:pt>
                <c:pt idx="3360">
                  <c:v>6.3982478532255138</c:v>
                </c:pt>
                <c:pt idx="3361">
                  <c:v>6.3970361799083388</c:v>
                </c:pt>
                <c:pt idx="3362">
                  <c:v>6.3958426644722266</c:v>
                </c:pt>
                <c:pt idx="3363">
                  <c:v>6.3946758739114822</c:v>
                </c:pt>
                <c:pt idx="3364">
                  <c:v>6.3935380784632514</c:v>
                </c:pt>
                <c:pt idx="3365">
                  <c:v>6.3924226352450111</c:v>
                </c:pt>
                <c:pt idx="3366">
                  <c:v>6.3913217429251086</c:v>
                </c:pt>
                <c:pt idx="3367">
                  <c:v>6.3902313772159642</c:v>
                </c:pt>
                <c:pt idx="3368">
                  <c:v>6.3891480024220915</c:v>
                </c:pt>
                <c:pt idx="3369">
                  <c:v>6.3880626494461259</c:v>
                </c:pt>
                <c:pt idx="3370">
                  <c:v>6.3869637238164101</c:v>
                </c:pt>
                <c:pt idx="3371">
                  <c:v>6.3858519287942892</c:v>
                </c:pt>
                <c:pt idx="3372">
                  <c:v>6.3847421950312189</c:v>
                </c:pt>
                <c:pt idx="3373">
                  <c:v>6.3836455738371098</c:v>
                </c:pt>
                <c:pt idx="3374">
                  <c:v>6.3825666414118309</c:v>
                </c:pt>
                <c:pt idx="3375">
                  <c:v>6.3815136770231868</c:v>
                </c:pt>
                <c:pt idx="3376">
                  <c:v>6.3804879817783817</c:v>
                </c:pt>
                <c:pt idx="3377">
                  <c:v>6.3794753427098705</c:v>
                </c:pt>
                <c:pt idx="3378">
                  <c:v>6.3784599422539774</c:v>
                </c:pt>
                <c:pt idx="3379">
                  <c:v>6.3774271177985558</c:v>
                </c:pt>
                <c:pt idx="3380">
                  <c:v>6.376359746972434</c:v>
                </c:pt>
                <c:pt idx="3381">
                  <c:v>6.3752529352205611</c:v>
                </c:pt>
                <c:pt idx="3382">
                  <c:v>6.3741149999623223</c:v>
                </c:pt>
                <c:pt idx="3383">
                  <c:v>6.3729513698692983</c:v>
                </c:pt>
                <c:pt idx="3384">
                  <c:v>6.3717710305490645</c:v>
                </c:pt>
                <c:pt idx="3385">
                  <c:v>6.370591176040409</c:v>
                </c:pt>
                <c:pt idx="3386">
                  <c:v>6.369415737579712</c:v>
                </c:pt>
                <c:pt idx="3387">
                  <c:v>6.3682332932548711</c:v>
                </c:pt>
                <c:pt idx="3388">
                  <c:v>6.3670359524129951</c:v>
                </c:pt>
                <c:pt idx="3389">
                  <c:v>6.3658187337034784</c:v>
                </c:pt>
                <c:pt idx="3390">
                  <c:v>6.3645785854271564</c:v>
                </c:pt>
                <c:pt idx="3391">
                  <c:v>6.3633248625996233</c:v>
                </c:pt>
                <c:pt idx="3392">
                  <c:v>6.3620706102349338</c:v>
                </c:pt>
                <c:pt idx="3393">
                  <c:v>6.3608221874229676</c:v>
                </c:pt>
                <c:pt idx="3394">
                  <c:v>6.3595900840523329</c:v>
                </c:pt>
                <c:pt idx="3395">
                  <c:v>6.3583870676520977</c:v>
                </c:pt>
                <c:pt idx="3396">
                  <c:v>6.3572113635464422</c:v>
                </c:pt>
                <c:pt idx="3397">
                  <c:v>6.3560490795008722</c:v>
                </c:pt>
                <c:pt idx="3398">
                  <c:v>6.3548849134220449</c:v>
                </c:pt>
                <c:pt idx="3399">
                  <c:v>6.3537040782309457</c:v>
                </c:pt>
                <c:pt idx="3400">
                  <c:v>6.3524966958213103</c:v>
                </c:pt>
                <c:pt idx="3401">
                  <c:v>6.3512598312927278</c:v>
                </c:pt>
                <c:pt idx="3402">
                  <c:v>6.3499941769829524</c:v>
                </c:pt>
                <c:pt idx="3403">
                  <c:v>6.3487083371519049</c:v>
                </c:pt>
                <c:pt idx="3404">
                  <c:v>6.3474181756074142</c:v>
                </c:pt>
                <c:pt idx="3405">
                  <c:v>6.346132478037938</c:v>
                </c:pt>
                <c:pt idx="3406">
                  <c:v>6.3448503732860315</c:v>
                </c:pt>
                <c:pt idx="3407">
                  <c:v>6.3435723231310952</c:v>
                </c:pt>
                <c:pt idx="3408">
                  <c:v>6.3422991983722792</c:v>
                </c:pt>
                <c:pt idx="3409">
                  <c:v>6.3410246258486422</c:v>
                </c:pt>
                <c:pt idx="3410">
                  <c:v>6.3397402438183974</c:v>
                </c:pt>
                <c:pt idx="3411">
                  <c:v>6.3384470415208272</c:v>
                </c:pt>
                <c:pt idx="3412">
                  <c:v>6.3371559539887468</c:v>
                </c:pt>
                <c:pt idx="3413">
                  <c:v>6.3358773629367215</c:v>
                </c:pt>
                <c:pt idx="3414">
                  <c:v>6.3346140340952761</c:v>
                </c:pt>
                <c:pt idx="3415">
                  <c:v>6.3333649235049547</c:v>
                </c:pt>
                <c:pt idx="3416">
                  <c:v>6.3321300926622186</c:v>
                </c:pt>
                <c:pt idx="3417">
                  <c:v>6.3309101684929923</c:v>
                </c:pt>
                <c:pt idx="3418">
                  <c:v>6.3297031873201801</c:v>
                </c:pt>
                <c:pt idx="3419">
                  <c:v>6.3285012800819418</c:v>
                </c:pt>
                <c:pt idx="3420">
                  <c:v>6.3272954751274364</c:v>
                </c:pt>
                <c:pt idx="3421">
                  <c:v>6.3260872111215685</c:v>
                </c:pt>
                <c:pt idx="3422">
                  <c:v>6.3248860060924077</c:v>
                </c:pt>
                <c:pt idx="3423">
                  <c:v>6.3236984921696795</c:v>
                </c:pt>
                <c:pt idx="3424">
                  <c:v>6.3225318215940369</c:v>
                </c:pt>
                <c:pt idx="3425">
                  <c:v>6.3213958478086347</c:v>
                </c:pt>
                <c:pt idx="3426">
                  <c:v>6.3202910123183242</c:v>
                </c:pt>
                <c:pt idx="3427">
                  <c:v>6.3192080891613767</c:v>
                </c:pt>
                <c:pt idx="3428">
                  <c:v>6.3181382859388506</c:v>
                </c:pt>
                <c:pt idx="3429">
                  <c:v>6.317071474108773</c:v>
                </c:pt>
                <c:pt idx="3430">
                  <c:v>6.3159987234025392</c:v>
                </c:pt>
                <c:pt idx="3431">
                  <c:v>6.3149221205602855</c:v>
                </c:pt>
                <c:pt idx="3432">
                  <c:v>6.3138481114695155</c:v>
                </c:pt>
                <c:pt idx="3433">
                  <c:v>6.3127829486932754</c:v>
                </c:pt>
                <c:pt idx="3434">
                  <c:v>6.3117431180669348</c:v>
                </c:pt>
                <c:pt idx="3435">
                  <c:v>6.3107452615525252</c:v>
                </c:pt>
                <c:pt idx="3436">
                  <c:v>6.3097867482815211</c:v>
                </c:pt>
                <c:pt idx="3437">
                  <c:v>6.3088587652428521</c:v>
                </c:pt>
                <c:pt idx="3438">
                  <c:v>6.3079614772792132</c:v>
                </c:pt>
                <c:pt idx="3439">
                  <c:v>6.307092108381366</c:v>
                </c:pt>
                <c:pt idx="3440">
                  <c:v>6.3062440685573806</c:v>
                </c:pt>
                <c:pt idx="3441">
                  <c:v>6.3054207578452948</c:v>
                </c:pt>
                <c:pt idx="3442">
                  <c:v>6.304629766938473</c:v>
                </c:pt>
                <c:pt idx="3443">
                  <c:v>6.3038751789716825</c:v>
                </c:pt>
                <c:pt idx="3444">
                  <c:v>6.3031663621574889</c:v>
                </c:pt>
                <c:pt idx="3445">
                  <c:v>6.3025151213107273</c:v>
                </c:pt>
                <c:pt idx="3446">
                  <c:v>6.3019211073044836</c:v>
                </c:pt>
                <c:pt idx="3447">
                  <c:v>6.301372532656246</c:v>
                </c:pt>
                <c:pt idx="3448">
                  <c:v>6.3008553742923858</c:v>
                </c:pt>
                <c:pt idx="3449">
                  <c:v>6.3003587879951892</c:v>
                </c:pt>
                <c:pt idx="3450">
                  <c:v>6.2998801018102837</c:v>
                </c:pt>
                <c:pt idx="3451">
                  <c:v>6.2994215833511662</c:v>
                </c:pt>
                <c:pt idx="3452">
                  <c:v>6.2989820561189678</c:v>
                </c:pt>
                <c:pt idx="3453">
                  <c:v>6.2985612883384992</c:v>
                </c:pt>
                <c:pt idx="3454">
                  <c:v>6.2981653872956089</c:v>
                </c:pt>
                <c:pt idx="3455">
                  <c:v>6.2977982308263289</c:v>
                </c:pt>
                <c:pt idx="3456">
                  <c:v>6.2974585211790401</c:v>
                </c:pt>
                <c:pt idx="3457">
                  <c:v>6.2971469007667888</c:v>
                </c:pt>
                <c:pt idx="3458">
                  <c:v>6.2968623158159858</c:v>
                </c:pt>
                <c:pt idx="3459">
                  <c:v>6.2965962506793014</c:v>
                </c:pt>
                <c:pt idx="3460">
                  <c:v>6.2963414019787045</c:v>
                </c:pt>
                <c:pt idx="3461">
                  <c:v>6.2960984831713045</c:v>
                </c:pt>
                <c:pt idx="3462">
                  <c:v>6.2958713277945604</c:v>
                </c:pt>
                <c:pt idx="3463">
                  <c:v>6.2956631627016515</c:v>
                </c:pt>
                <c:pt idx="3464">
                  <c:v>6.2954752696239149</c:v>
                </c:pt>
                <c:pt idx="3465">
                  <c:v>6.2953050188157444</c:v>
                </c:pt>
                <c:pt idx="3466">
                  <c:v>6.2951483779811159</c:v>
                </c:pt>
                <c:pt idx="3467">
                  <c:v>6.2950017447121107</c:v>
                </c:pt>
                <c:pt idx="3468">
                  <c:v>6.2948590969173663</c:v>
                </c:pt>
                <c:pt idx="3469">
                  <c:v>6.2947134937211731</c:v>
                </c:pt>
                <c:pt idx="3470">
                  <c:v>6.2945620137202267</c:v>
                </c:pt>
                <c:pt idx="3471">
                  <c:v>6.2944068918942753</c:v>
                </c:pt>
                <c:pt idx="3472">
                  <c:v>6.2942546445310494</c:v>
                </c:pt>
                <c:pt idx="3473">
                  <c:v>6.2941112695014212</c:v>
                </c:pt>
                <c:pt idx="3474">
                  <c:v>6.293975969772772</c:v>
                </c:pt>
                <c:pt idx="3475">
                  <c:v>6.2938459228421548</c:v>
                </c:pt>
                <c:pt idx="3476">
                  <c:v>6.2937225828689183</c:v>
                </c:pt>
                <c:pt idx="3477">
                  <c:v>6.2936040440736107</c:v>
                </c:pt>
                <c:pt idx="3478">
                  <c:v>6.2934813299912129</c:v>
                </c:pt>
                <c:pt idx="3479">
                  <c:v>6.2933482270489973</c:v>
                </c:pt>
                <c:pt idx="3480">
                  <c:v>6.293202833460052</c:v>
                </c:pt>
                <c:pt idx="3481">
                  <c:v>6.2930423685472689</c:v>
                </c:pt>
                <c:pt idx="3482">
                  <c:v>6.2928681487186484</c:v>
                </c:pt>
                <c:pt idx="3483">
                  <c:v>6.2926874124501495</c:v>
                </c:pt>
                <c:pt idx="3484">
                  <c:v>6.2925052066887464</c:v>
                </c:pt>
                <c:pt idx="3485">
                  <c:v>6.29232357403182</c:v>
                </c:pt>
                <c:pt idx="3486">
                  <c:v>6.2921440810471552</c:v>
                </c:pt>
                <c:pt idx="3487">
                  <c:v>6.2919641052431654</c:v>
                </c:pt>
                <c:pt idx="3488">
                  <c:v>6.2917797045697013</c:v>
                </c:pt>
                <c:pt idx="3489">
                  <c:v>6.2915924296153101</c:v>
                </c:pt>
                <c:pt idx="3490">
                  <c:v>6.291405209915669</c:v>
                </c:pt>
                <c:pt idx="3491">
                  <c:v>6.2912188177857225</c:v>
                </c:pt>
                <c:pt idx="3492">
                  <c:v>6.2910367198218937</c:v>
                </c:pt>
                <c:pt idx="3493">
                  <c:v>6.2908638096050424</c:v>
                </c:pt>
                <c:pt idx="3494">
                  <c:v>6.2907016372361593</c:v>
                </c:pt>
                <c:pt idx="3495">
                  <c:v>6.2905510983685886</c:v>
                </c:pt>
                <c:pt idx="3496">
                  <c:v>6.2904130242078384</c:v>
                </c:pt>
                <c:pt idx="3497">
                  <c:v>6.2902843215346937</c:v>
                </c:pt>
                <c:pt idx="3498">
                  <c:v>6.2901608155690178</c:v>
                </c:pt>
                <c:pt idx="3499">
                  <c:v>6.2900412355862985</c:v>
                </c:pt>
                <c:pt idx="3500">
                  <c:v>6.2899247812404271</c:v>
                </c:pt>
                <c:pt idx="3501">
                  <c:v>6.2898108814546818</c:v>
                </c:pt>
                <c:pt idx="3502">
                  <c:v>6.2897018315060871</c:v>
                </c:pt>
                <c:pt idx="3503">
                  <c:v>6.2896005897793223</c:v>
                </c:pt>
                <c:pt idx="3504">
                  <c:v>6.2895082684656218</c:v>
                </c:pt>
                <c:pt idx="3505">
                  <c:v>6.2894257043664821</c:v>
                </c:pt>
                <c:pt idx="3506">
                  <c:v>6.2893535933323577</c:v>
                </c:pt>
                <c:pt idx="3507">
                  <c:v>6.2892910204203059</c:v>
                </c:pt>
                <c:pt idx="3508">
                  <c:v>6.2892364062751547</c:v>
                </c:pt>
                <c:pt idx="3509">
                  <c:v>6.2891887391448149</c:v>
                </c:pt>
                <c:pt idx="3510">
                  <c:v>6.2891473833796399</c:v>
                </c:pt>
                <c:pt idx="3511">
                  <c:v>6.2891122801951438</c:v>
                </c:pt>
                <c:pt idx="3512">
                  <c:v>6.2890839605339748</c:v>
                </c:pt>
                <c:pt idx="3513">
                  <c:v>6.2890625557263986</c:v>
                </c:pt>
                <c:pt idx="3514">
                  <c:v>6.2890474304717809</c:v>
                </c:pt>
                <c:pt idx="3515">
                  <c:v>6.289037741723349</c:v>
                </c:pt>
                <c:pt idx="3516">
                  <c:v>6.2890326938661598</c:v>
                </c:pt>
                <c:pt idx="3517">
                  <c:v>6.2890314215484908</c:v>
                </c:pt>
                <c:pt idx="3518">
                  <c:v>6.2890330673630892</c:v>
                </c:pt>
                <c:pt idx="3519">
                  <c:v>6.2890370451960065</c:v>
                </c:pt>
                <c:pt idx="3520">
                  <c:v>6.2890431185183422</c:v>
                </c:pt>
                <c:pt idx="3521">
                  <c:v>6.2890509998663839</c:v>
                </c:pt>
                <c:pt idx="3522">
                  <c:v>6.2890597014534801</c:v>
                </c:pt>
                <c:pt idx="3523">
                  <c:v>6.2890675112265759</c:v>
                </c:pt>
                <c:pt idx="3524">
                  <c:v>6.2890728243306668</c:v>
                </c:pt>
                <c:pt idx="3525">
                  <c:v>6.2890745213407779</c:v>
                </c:pt>
                <c:pt idx="3526">
                  <c:v>6.2890715458924626</c:v>
                </c:pt>
                <c:pt idx="3527">
                  <c:v>6.2890634041537048</c:v>
                </c:pt>
                <c:pt idx="3528">
                  <c:v>6.2890512885988175</c:v>
                </c:pt>
                <c:pt idx="3529">
                  <c:v>6.289037480160923</c:v>
                </c:pt>
                <c:pt idx="3530">
                  <c:v>6.2890237195452929</c:v>
                </c:pt>
                <c:pt idx="3531">
                  <c:v>6.2890106425221752</c:v>
                </c:pt>
                <c:pt idx="3532">
                  <c:v>6.2889978308437966</c:v>
                </c:pt>
                <c:pt idx="3533">
                  <c:v>6.2889838170130483</c:v>
                </c:pt>
                <c:pt idx="3534">
                  <c:v>6.2889662507012503</c:v>
                </c:pt>
                <c:pt idx="3535">
                  <c:v>6.2889425218015722</c:v>
                </c:pt>
                <c:pt idx="3536">
                  <c:v>6.288911527936512</c:v>
                </c:pt>
                <c:pt idx="3537">
                  <c:v>6.2888744522534852</c:v>
                </c:pt>
                <c:pt idx="3538">
                  <c:v>6.2888322173745532</c:v>
                </c:pt>
                <c:pt idx="3539">
                  <c:v>6.2887843251413571</c:v>
                </c:pt>
                <c:pt idx="3540">
                  <c:v>6.2887314541347745</c:v>
                </c:pt>
                <c:pt idx="3541">
                  <c:v>6.2886747755896444</c:v>
                </c:pt>
                <c:pt idx="3542">
                  <c:v>6.2886118984339916</c:v>
                </c:pt>
                <c:pt idx="3543">
                  <c:v>6.2885374575888573</c:v>
                </c:pt>
                <c:pt idx="3544">
                  <c:v>6.2884461733410486</c:v>
                </c:pt>
                <c:pt idx="3545">
                  <c:v>6.2883335492996206</c:v>
                </c:pt>
                <c:pt idx="3546">
                  <c:v>6.2881982085982617</c:v>
                </c:pt>
                <c:pt idx="3547">
                  <c:v>6.288044191016823</c:v>
                </c:pt>
                <c:pt idx="3548">
                  <c:v>6.2878773590163162</c:v>
                </c:pt>
                <c:pt idx="3549">
                  <c:v>6.2877020872069789</c:v>
                </c:pt>
                <c:pt idx="3550">
                  <c:v>6.2875230573272818</c:v>
                </c:pt>
                <c:pt idx="3551">
                  <c:v>6.2873443681790286</c:v>
                </c:pt>
                <c:pt idx="3552">
                  <c:v>6.2871652048592459</c:v>
                </c:pt>
                <c:pt idx="3553">
                  <c:v>6.2869813805132946</c:v>
                </c:pt>
                <c:pt idx="3554">
                  <c:v>6.2867907388612458</c:v>
                </c:pt>
                <c:pt idx="3555">
                  <c:v>6.2865921192018801</c:v>
                </c:pt>
                <c:pt idx="3556">
                  <c:v>6.2863812057556308</c:v>
                </c:pt>
                <c:pt idx="3557">
                  <c:v>6.2861543746287287</c:v>
                </c:pt>
                <c:pt idx="3558">
                  <c:v>6.2859154333640195</c:v>
                </c:pt>
                <c:pt idx="3559">
                  <c:v>6.2856721606240527</c:v>
                </c:pt>
                <c:pt idx="3560">
                  <c:v>6.2854284373856819</c:v>
                </c:pt>
                <c:pt idx="3561">
                  <c:v>6.2851844553266707</c:v>
                </c:pt>
                <c:pt idx="3562">
                  <c:v>6.2849396300020457</c:v>
                </c:pt>
                <c:pt idx="3563">
                  <c:v>6.2846920655775715</c:v>
                </c:pt>
                <c:pt idx="3564">
                  <c:v>6.2844403278142886</c:v>
                </c:pt>
                <c:pt idx="3565">
                  <c:v>6.2841856203769657</c:v>
                </c:pt>
                <c:pt idx="3566">
                  <c:v>6.2839294516353821</c:v>
                </c:pt>
                <c:pt idx="3567">
                  <c:v>6.2836735876669119</c:v>
                </c:pt>
                <c:pt idx="3568">
                  <c:v>6.2834229148676561</c:v>
                </c:pt>
                <c:pt idx="3569">
                  <c:v>6.2831837318576609</c:v>
                </c:pt>
                <c:pt idx="3570">
                  <c:v>6.282960863602896</c:v>
                </c:pt>
                <c:pt idx="3571">
                  <c:v>6.2827565454146166</c:v>
                </c:pt>
                <c:pt idx="3572">
                  <c:v>6.2825676115529783</c:v>
                </c:pt>
                <c:pt idx="3573">
                  <c:v>6.2823870350970878</c:v>
                </c:pt>
                <c:pt idx="3574">
                  <c:v>6.2822109178353029</c:v>
                </c:pt>
                <c:pt idx="3575">
                  <c:v>6.282038148548784</c:v>
                </c:pt>
                <c:pt idx="3576">
                  <c:v>6.2818657671571563</c:v>
                </c:pt>
                <c:pt idx="3577">
                  <c:v>6.2816930792167236</c:v>
                </c:pt>
                <c:pt idx="3578">
                  <c:v>6.281526103051065</c:v>
                </c:pt>
                <c:pt idx="3579">
                  <c:v>6.2813724918592735</c:v>
                </c:pt>
                <c:pt idx="3580">
                  <c:v>6.2812374181154231</c:v>
                </c:pt>
                <c:pt idx="3581">
                  <c:v>6.2811255253416043</c:v>
                </c:pt>
                <c:pt idx="3582">
                  <c:v>6.2810398937701954</c:v>
                </c:pt>
                <c:pt idx="3583">
                  <c:v>6.2809769715224908</c:v>
                </c:pt>
                <c:pt idx="3584">
                  <c:v>6.2809256551292778</c:v>
                </c:pt>
                <c:pt idx="3585">
                  <c:v>6.2808733175516949</c:v>
                </c:pt>
                <c:pt idx="3586">
                  <c:v>6.2808130049426873</c:v>
                </c:pt>
                <c:pt idx="3587">
                  <c:v>6.2807447991548644</c:v>
                </c:pt>
                <c:pt idx="3588">
                  <c:v>6.2806723739239914</c:v>
                </c:pt>
                <c:pt idx="3589">
                  <c:v>6.2806003570763727</c:v>
                </c:pt>
                <c:pt idx="3590">
                  <c:v>6.2805319899322471</c:v>
                </c:pt>
                <c:pt idx="3591">
                  <c:v>6.2804660196769406</c:v>
                </c:pt>
                <c:pt idx="3592">
                  <c:v>6.2803969013039911</c:v>
                </c:pt>
                <c:pt idx="3593">
                  <c:v>6.2803165224536386</c:v>
                </c:pt>
                <c:pt idx="3594">
                  <c:v>6.2802133469163017</c:v>
                </c:pt>
                <c:pt idx="3595">
                  <c:v>6.2800760433450158</c:v>
                </c:pt>
                <c:pt idx="3596">
                  <c:v>6.2799031677383637</c:v>
                </c:pt>
                <c:pt idx="3597">
                  <c:v>6.2797038340670328</c:v>
                </c:pt>
                <c:pt idx="3598">
                  <c:v>6.2794879274648183</c:v>
                </c:pt>
                <c:pt idx="3599">
                  <c:v>6.2792624473694119</c:v>
                </c:pt>
                <c:pt idx="3600">
                  <c:v>6.279032902014233</c:v>
                </c:pt>
                <c:pt idx="3601">
                  <c:v>6.2787997040764516</c:v>
                </c:pt>
                <c:pt idx="3602">
                  <c:v>6.2785582888794096</c:v>
                </c:pt>
                <c:pt idx="3603">
                  <c:v>6.2783047690875557</c:v>
                </c:pt>
                <c:pt idx="3604">
                  <c:v>6.2780339381753407</c:v>
                </c:pt>
                <c:pt idx="3605">
                  <c:v>6.2777362882618819</c:v>
                </c:pt>
                <c:pt idx="3606">
                  <c:v>6.2774033553396933</c:v>
                </c:pt>
                <c:pt idx="3607">
                  <c:v>6.2770286374771667</c:v>
                </c:pt>
                <c:pt idx="3608">
                  <c:v>6.2766067628023929</c:v>
                </c:pt>
                <c:pt idx="3609">
                  <c:v>6.276142755038177</c:v>
                </c:pt>
                <c:pt idx="3610">
                  <c:v>6.2756504544965868</c:v>
                </c:pt>
                <c:pt idx="3611">
                  <c:v>6.2751327220888706</c:v>
                </c:pt>
                <c:pt idx="3612">
                  <c:v>6.2745785766328623</c:v>
                </c:pt>
                <c:pt idx="3613">
                  <c:v>6.2739808824409273</c:v>
                </c:pt>
                <c:pt idx="3614">
                  <c:v>6.2733402145392834</c:v>
                </c:pt>
                <c:pt idx="3615">
                  <c:v>6.2726557661961664</c:v>
                </c:pt>
                <c:pt idx="3616">
                  <c:v>6.2719252579512963</c:v>
                </c:pt>
                <c:pt idx="3617">
                  <c:v>6.2711491290883226</c:v>
                </c:pt>
                <c:pt idx="3618">
                  <c:v>6.2703309704372199</c:v>
                </c:pt>
                <c:pt idx="3619">
                  <c:v>6.2694788272593662</c:v>
                </c:pt>
                <c:pt idx="3620">
                  <c:v>6.2686038831937969</c:v>
                </c:pt>
                <c:pt idx="3621">
                  <c:v>6.2677117904490576</c:v>
                </c:pt>
                <c:pt idx="3622">
                  <c:v>6.2667979673679728</c:v>
                </c:pt>
                <c:pt idx="3623">
                  <c:v>6.2658559779336516</c:v>
                </c:pt>
                <c:pt idx="3624">
                  <c:v>6.2648836666079948</c:v>
                </c:pt>
                <c:pt idx="3625">
                  <c:v>6.2638753499718423</c:v>
                </c:pt>
                <c:pt idx="3626">
                  <c:v>6.2628227194115773</c:v>
                </c:pt>
                <c:pt idx="3627">
                  <c:v>6.2617323491940162</c:v>
                </c:pt>
                <c:pt idx="3628">
                  <c:v>6.2606242166636363</c:v>
                </c:pt>
                <c:pt idx="3629">
                  <c:v>6.2595115827312027</c:v>
                </c:pt>
                <c:pt idx="3630">
                  <c:v>6.2584034931146881</c:v>
                </c:pt>
                <c:pt idx="3631">
                  <c:v>6.2573138589270814</c:v>
                </c:pt>
                <c:pt idx="3632">
                  <c:v>6.2562443611486982</c:v>
                </c:pt>
                <c:pt idx="3633">
                  <c:v>6.2551784063797049</c:v>
                </c:pt>
                <c:pt idx="3634">
                  <c:v>6.2541040038261437</c:v>
                </c:pt>
                <c:pt idx="3635">
                  <c:v>6.2530188676662695</c:v>
                </c:pt>
                <c:pt idx="3636">
                  <c:v>6.2519182550726544</c:v>
                </c:pt>
                <c:pt idx="3637">
                  <c:v>6.250802467966631</c:v>
                </c:pt>
                <c:pt idx="3638">
                  <c:v>6.249682954976393</c:v>
                </c:pt>
                <c:pt idx="3639">
                  <c:v>6.2485670549123711</c:v>
                </c:pt>
                <c:pt idx="3640">
                  <c:v>6.2474535674934133</c:v>
                </c:pt>
                <c:pt idx="3641">
                  <c:v>6.2463430709335892</c:v>
                </c:pt>
                <c:pt idx="3642">
                  <c:v>6.2452343759909903</c:v>
                </c:pt>
                <c:pt idx="3643">
                  <c:v>6.2441178434808746</c:v>
                </c:pt>
                <c:pt idx="3644">
                  <c:v>6.24298352004877</c:v>
                </c:pt>
                <c:pt idx="3645">
                  <c:v>6.2418240922748724</c:v>
                </c:pt>
                <c:pt idx="3646">
                  <c:v>6.2406301468336505</c:v>
                </c:pt>
                <c:pt idx="3647">
                  <c:v>6.2394020654334259</c:v>
                </c:pt>
                <c:pt idx="3648">
                  <c:v>6.2381601277585306</c:v>
                </c:pt>
                <c:pt idx="3649">
                  <c:v>6.2369247570301543</c:v>
                </c:pt>
                <c:pt idx="3650">
                  <c:v>6.2357021570150604</c:v>
                </c:pt>
                <c:pt idx="3651">
                  <c:v>6.234498231038776</c:v>
                </c:pt>
                <c:pt idx="3652">
                  <c:v>6.2333192143998764</c:v>
                </c:pt>
                <c:pt idx="3653">
                  <c:v>6.2321570368065116</c:v>
                </c:pt>
                <c:pt idx="3654">
                  <c:v>6.2309983204444999</c:v>
                </c:pt>
                <c:pt idx="3655">
                  <c:v>6.2298374490209678</c:v>
                </c:pt>
                <c:pt idx="3656">
                  <c:v>6.2286717659167898</c:v>
                </c:pt>
                <c:pt idx="3657">
                  <c:v>6.2275037740928676</c:v>
                </c:pt>
                <c:pt idx="3658">
                  <c:v>6.2263427397334503</c:v>
                </c:pt>
                <c:pt idx="3659">
                  <c:v>6.2251949721470892</c:v>
                </c:pt>
                <c:pt idx="3660">
                  <c:v>6.2240694241765731</c:v>
                </c:pt>
                <c:pt idx="3661">
                  <c:v>6.2229772963317957</c:v>
                </c:pt>
                <c:pt idx="3662">
                  <c:v>6.2219084167959107</c:v>
                </c:pt>
                <c:pt idx="3663">
                  <c:v>6.2208427477538875</c:v>
                </c:pt>
                <c:pt idx="3664">
                  <c:v>6.2197832843041114</c:v>
                </c:pt>
                <c:pt idx="3665">
                  <c:v>6.2187380043039528</c:v>
                </c:pt>
                <c:pt idx="3666">
                  <c:v>6.2176986039365314</c:v>
                </c:pt>
                <c:pt idx="3667">
                  <c:v>6.2166644534760858</c:v>
                </c:pt>
                <c:pt idx="3668">
                  <c:v>6.2156471639491331</c:v>
                </c:pt>
                <c:pt idx="3669">
                  <c:v>6.2146534969386407</c:v>
                </c:pt>
                <c:pt idx="3670">
                  <c:v>6.2136942472441996</c:v>
                </c:pt>
                <c:pt idx="3671">
                  <c:v>6.2127783362844431</c:v>
                </c:pt>
                <c:pt idx="3672">
                  <c:v>6.2118877618952597</c:v>
                </c:pt>
                <c:pt idx="3673">
                  <c:v>6.2109952722923012</c:v>
                </c:pt>
                <c:pt idx="3674">
                  <c:v>6.2100919572897046</c:v>
                </c:pt>
                <c:pt idx="3675">
                  <c:v>6.20917464971199</c:v>
                </c:pt>
                <c:pt idx="3676">
                  <c:v>6.2082375349786734</c:v>
                </c:pt>
                <c:pt idx="3677">
                  <c:v>6.2072861384586613</c:v>
                </c:pt>
                <c:pt idx="3678">
                  <c:v>6.2063367519445141</c:v>
                </c:pt>
                <c:pt idx="3679">
                  <c:v>6.205403013627901</c:v>
                </c:pt>
                <c:pt idx="3680">
                  <c:v>6.2044913908899826</c:v>
                </c:pt>
                <c:pt idx="3681">
                  <c:v>6.2036069496309976</c:v>
                </c:pt>
                <c:pt idx="3682">
                  <c:v>6.2027552207856189</c:v>
                </c:pt>
                <c:pt idx="3683">
                  <c:v>6.2019273212921666</c:v>
                </c:pt>
                <c:pt idx="3684">
                  <c:v>6.2010946898125434</c:v>
                </c:pt>
                <c:pt idx="3685">
                  <c:v>6.2002341133697252</c:v>
                </c:pt>
                <c:pt idx="3686">
                  <c:v>6.1993406409265441</c:v>
                </c:pt>
                <c:pt idx="3687">
                  <c:v>6.1984131121556079</c:v>
                </c:pt>
                <c:pt idx="3688">
                  <c:v>6.1974516806715965</c:v>
                </c:pt>
                <c:pt idx="3689">
                  <c:v>6.1964618100270856</c:v>
                </c:pt>
                <c:pt idx="3690">
                  <c:v>6.1954447080603208</c:v>
                </c:pt>
                <c:pt idx="3691">
                  <c:v>6.1943951503590124</c:v>
                </c:pt>
                <c:pt idx="3692">
                  <c:v>6.1933056734062744</c:v>
                </c:pt>
                <c:pt idx="3693">
                  <c:v>6.1921645672272287</c:v>
                </c:pt>
                <c:pt idx="3694">
                  <c:v>6.1909599000247146</c:v>
                </c:pt>
                <c:pt idx="3695">
                  <c:v>6.1896811252321529</c:v>
                </c:pt>
                <c:pt idx="3696">
                  <c:v>6.1883176288885338</c:v>
                </c:pt>
                <c:pt idx="3697">
                  <c:v>6.186877011085377</c:v>
                </c:pt>
                <c:pt idx="3698">
                  <c:v>6.185390152456316</c:v>
                </c:pt>
                <c:pt idx="3699">
                  <c:v>6.1838776519268821</c:v>
                </c:pt>
                <c:pt idx="3700">
                  <c:v>6.1823386712753692</c:v>
                </c:pt>
                <c:pt idx="3701">
                  <c:v>6.1807757273610964</c:v>
                </c:pt>
                <c:pt idx="3702">
                  <c:v>6.1791926989468253</c:v>
                </c:pt>
                <c:pt idx="3703">
                  <c:v>6.1775771150044942</c:v>
                </c:pt>
                <c:pt idx="3704">
                  <c:v>6.1759145911500291</c:v>
                </c:pt>
                <c:pt idx="3705">
                  <c:v>6.1742054251606051</c:v>
                </c:pt>
                <c:pt idx="3706">
                  <c:v>6.1724525484364881</c:v>
                </c:pt>
                <c:pt idx="3707">
                  <c:v>6.1706532182357039</c:v>
                </c:pt>
                <c:pt idx="3708">
                  <c:v>6.1688110731183086</c:v>
                </c:pt>
                <c:pt idx="3709">
                  <c:v>6.1669398415181043</c:v>
                </c:pt>
                <c:pt idx="3710">
                  <c:v>6.1650495431406469</c:v>
                </c:pt>
                <c:pt idx="3711">
                  <c:v>6.1631410782954026</c:v>
                </c:pt>
                <c:pt idx="3712">
                  <c:v>6.1612126021859739</c:v>
                </c:pt>
                <c:pt idx="3713">
                  <c:v>6.1592583326201042</c:v>
                </c:pt>
                <c:pt idx="3714">
                  <c:v>6.1572716608196449</c:v>
                </c:pt>
                <c:pt idx="3715">
                  <c:v>6.1552593119403136</c:v>
                </c:pt>
                <c:pt idx="3716">
                  <c:v>6.1532340070998899</c:v>
                </c:pt>
                <c:pt idx="3717">
                  <c:v>6.1511968696938606</c:v>
                </c:pt>
                <c:pt idx="3718">
                  <c:v>6.1491513501593289</c:v>
                </c:pt>
                <c:pt idx="3719">
                  <c:v>6.1471171017675523</c:v>
                </c:pt>
                <c:pt idx="3720">
                  <c:v>6.1451105709624239</c:v>
                </c:pt>
                <c:pt idx="3721">
                  <c:v>6.143132633367105</c:v>
                </c:pt>
                <c:pt idx="3722">
                  <c:v>6.1411765369399882</c:v>
                </c:pt>
                <c:pt idx="3723">
                  <c:v>6.1392310277675932</c:v>
                </c:pt>
                <c:pt idx="3724">
                  <c:v>6.1372862777286175</c:v>
                </c:pt>
                <c:pt idx="3725">
                  <c:v>6.1353393357599746</c:v>
                </c:pt>
                <c:pt idx="3726">
                  <c:v>6.1333870366547094</c:v>
                </c:pt>
                <c:pt idx="3727">
                  <c:v>6.1314321967729351</c:v>
                </c:pt>
                <c:pt idx="3728">
                  <c:v>6.1294955316295203</c:v>
                </c:pt>
                <c:pt idx="3729">
                  <c:v>6.1275983686546054</c:v>
                </c:pt>
                <c:pt idx="3730">
                  <c:v>6.1257482177075175</c:v>
                </c:pt>
                <c:pt idx="3731">
                  <c:v>6.1239539058137886</c:v>
                </c:pt>
                <c:pt idx="3732">
                  <c:v>6.1222276671220701</c:v>
                </c:pt>
                <c:pt idx="3733">
                  <c:v>6.120566140090979</c:v>
                </c:pt>
                <c:pt idx="3734">
                  <c:v>6.1189498980122492</c:v>
                </c:pt>
                <c:pt idx="3735">
                  <c:v>6.117362385875869</c:v>
                </c:pt>
                <c:pt idx="3736">
                  <c:v>6.1158024489480152</c:v>
                </c:pt>
                <c:pt idx="3737">
                  <c:v>6.1142805061844534</c:v>
                </c:pt>
                <c:pt idx="3738">
                  <c:v>6.1128064995317262</c:v>
                </c:pt>
                <c:pt idx="3739">
                  <c:v>6.1113861896970727</c:v>
                </c:pt>
                <c:pt idx="3740">
                  <c:v>6.1100234750098821</c:v>
                </c:pt>
                <c:pt idx="3741">
                  <c:v>6.108716922531146</c:v>
                </c:pt>
                <c:pt idx="3742">
                  <c:v>6.1074583106505766</c:v>
                </c:pt>
                <c:pt idx="3743">
                  <c:v>6.1062349644551048</c:v>
                </c:pt>
                <c:pt idx="3744">
                  <c:v>6.1050307592332294</c:v>
                </c:pt>
                <c:pt idx="3745">
                  <c:v>6.1038352397683662</c:v>
                </c:pt>
                <c:pt idx="3746">
                  <c:v>6.1026509428056031</c:v>
                </c:pt>
                <c:pt idx="3747">
                  <c:v>6.1014852749022408</c:v>
                </c:pt>
                <c:pt idx="3748">
                  <c:v>6.1003490483216778</c:v>
                </c:pt>
                <c:pt idx="3749">
                  <c:v>6.0992602505719287</c:v>
                </c:pt>
                <c:pt idx="3750">
                  <c:v>6.0982296347196838</c:v>
                </c:pt>
                <c:pt idx="3751">
                  <c:v>6.0972545214125056</c:v>
                </c:pt>
                <c:pt idx="3752">
                  <c:v>6.0963325360503058</c:v>
                </c:pt>
                <c:pt idx="3753">
                  <c:v>6.0954569713515516</c:v>
                </c:pt>
                <c:pt idx="3754">
                  <c:v>6.0946074173030507</c:v>
                </c:pt>
                <c:pt idx="3755">
                  <c:v>6.0937682324033888</c:v>
                </c:pt>
                <c:pt idx="3756">
                  <c:v>6.0929384722597737</c:v>
                </c:pt>
                <c:pt idx="3757">
                  <c:v>6.092117336520178</c:v>
                </c:pt>
                <c:pt idx="3758">
                  <c:v>6.0913040094271826</c:v>
                </c:pt>
                <c:pt idx="3759">
                  <c:v>6.0905064971293266</c:v>
                </c:pt>
                <c:pt idx="3760">
                  <c:v>6.0897321554397834</c:v>
                </c:pt>
                <c:pt idx="3761">
                  <c:v>6.0889780033463445</c:v>
                </c:pt>
                <c:pt idx="3762">
                  <c:v>6.0882367152618402</c:v>
                </c:pt>
                <c:pt idx="3763">
                  <c:v>6.0875047960862751</c:v>
                </c:pt>
                <c:pt idx="3764">
                  <c:v>6.0867840644869426</c:v>
                </c:pt>
                <c:pt idx="3765">
                  <c:v>6.0860775961010152</c:v>
                </c:pt>
                <c:pt idx="3766">
                  <c:v>6.0853851409420319</c:v>
                </c:pt>
                <c:pt idx="3767">
                  <c:v>6.084703611364298</c:v>
                </c:pt>
                <c:pt idx="3768">
                  <c:v>6.0840325219146782</c:v>
                </c:pt>
                <c:pt idx="3769">
                  <c:v>6.0833798457543695</c:v>
                </c:pt>
                <c:pt idx="3770">
                  <c:v>6.0827564275864718</c:v>
                </c:pt>
                <c:pt idx="3771">
                  <c:v>6.0821593051645086</c:v>
                </c:pt>
                <c:pt idx="3772">
                  <c:v>6.0815721118347259</c:v>
                </c:pt>
                <c:pt idx="3773">
                  <c:v>6.0809835600505586</c:v>
                </c:pt>
                <c:pt idx="3774">
                  <c:v>6.0803889616138651</c:v>
                </c:pt>
                <c:pt idx="3775">
                  <c:v>6.0797819762378369</c:v>
                </c:pt>
                <c:pt idx="3776">
                  <c:v>6.0791626401009813</c:v>
                </c:pt>
                <c:pt idx="3777">
                  <c:v>6.0785403048244664</c:v>
                </c:pt>
                <c:pt idx="3778">
                  <c:v>6.0779231089982018</c:v>
                </c:pt>
                <c:pt idx="3779">
                  <c:v>6.0773194628399816</c:v>
                </c:pt>
                <c:pt idx="3780">
                  <c:v>6.0767411744235105</c:v>
                </c:pt>
                <c:pt idx="3781">
                  <c:v>6.0761945527281815</c:v>
                </c:pt>
                <c:pt idx="3782">
                  <c:v>6.075680104181771</c:v>
                </c:pt>
                <c:pt idx="3783">
                  <c:v>6.0751952389103341</c:v>
                </c:pt>
                <c:pt idx="3784">
                  <c:v>6.074727334808725</c:v>
                </c:pt>
                <c:pt idx="3785">
                  <c:v>6.0742615916458016</c:v>
                </c:pt>
                <c:pt idx="3786">
                  <c:v>6.0737974243433364</c:v>
                </c:pt>
                <c:pt idx="3787">
                  <c:v>6.0733406996936425</c:v>
                </c:pt>
                <c:pt idx="3788">
                  <c:v>6.072892794689098</c:v>
                </c:pt>
                <c:pt idx="3789">
                  <c:v>6.0724582700947396</c:v>
                </c:pt>
                <c:pt idx="3790">
                  <c:v>6.0720440183249247</c:v>
                </c:pt>
                <c:pt idx="3791">
                  <c:v>6.0716493087763377</c:v>
                </c:pt>
                <c:pt idx="3792">
                  <c:v>6.0712706436118316</c:v>
                </c:pt>
                <c:pt idx="3793">
                  <c:v>6.0709057595540301</c:v>
                </c:pt>
                <c:pt idx="3794">
                  <c:v>6.0705460529764217</c:v>
                </c:pt>
                <c:pt idx="3795">
                  <c:v>6.0701807974437729</c:v>
                </c:pt>
                <c:pt idx="3796">
                  <c:v>6.0698099061505886</c:v>
                </c:pt>
                <c:pt idx="3797">
                  <c:v>6.0694416710524735</c:v>
                </c:pt>
                <c:pt idx="3798">
                  <c:v>6.0690833884823698</c:v>
                </c:pt>
                <c:pt idx="3799">
                  <c:v>6.0687404879870517</c:v>
                </c:pt>
                <c:pt idx="3800">
                  <c:v>6.068417888389285</c:v>
                </c:pt>
                <c:pt idx="3801">
                  <c:v>6.0681178194124694</c:v>
                </c:pt>
                <c:pt idx="3802">
                  <c:v>6.0678386894168694</c:v>
                </c:pt>
                <c:pt idx="3803">
                  <c:v>6.0675768888632771</c:v>
                </c:pt>
                <c:pt idx="3804">
                  <c:v>6.067328834701466</c:v>
                </c:pt>
                <c:pt idx="3805">
                  <c:v>6.067091481440988</c:v>
                </c:pt>
                <c:pt idx="3806">
                  <c:v>6.0668626874185803</c:v>
                </c:pt>
                <c:pt idx="3807">
                  <c:v>6.0666420801783216</c:v>
                </c:pt>
                <c:pt idx="3808">
                  <c:v>6.0664307445117496</c:v>
                </c:pt>
                <c:pt idx="3809">
                  <c:v>6.0662313872238247</c:v>
                </c:pt>
                <c:pt idx="3810">
                  <c:v>6.0660490456474303</c:v>
                </c:pt>
                <c:pt idx="3811">
                  <c:v>6.0658870048522067</c:v>
                </c:pt>
                <c:pt idx="3812">
                  <c:v>6.0657423823956975</c:v>
                </c:pt>
                <c:pt idx="3813">
                  <c:v>6.0656107119815958</c:v>
                </c:pt>
                <c:pt idx="3814">
                  <c:v>6.0654914038030157</c:v>
                </c:pt>
                <c:pt idx="3815">
                  <c:v>6.0653847778645078</c:v>
                </c:pt>
                <c:pt idx="3816">
                  <c:v>6.0652897267674559</c:v>
                </c:pt>
                <c:pt idx="3817">
                  <c:v>6.0652063812161829</c:v>
                </c:pt>
                <c:pt idx="3818">
                  <c:v>6.065136124984388</c:v>
                </c:pt>
                <c:pt idx="3819">
                  <c:v>6.0650797702320194</c:v>
                </c:pt>
                <c:pt idx="3820">
                  <c:v>6.0650375335435829</c:v>
                </c:pt>
                <c:pt idx="3821">
                  <c:v>6.065008093820591</c:v>
                </c:pt>
                <c:pt idx="3822">
                  <c:v>6.0649883611063284</c:v>
                </c:pt>
                <c:pt idx="3823">
                  <c:v>6.0649757129640758</c:v>
                </c:pt>
                <c:pt idx="3824">
                  <c:v>6.0649683086136799</c:v>
                </c:pt>
                <c:pt idx="3825">
                  <c:v>6.0649641109969998</c:v>
                </c:pt>
                <c:pt idx="3826">
                  <c:v>6.0649618882749436</c:v>
                </c:pt>
                <c:pt idx="3827">
                  <c:v>6.0649615333541771</c:v>
                </c:pt>
                <c:pt idx="3828">
                  <c:v>6.0649629089602879</c:v>
                </c:pt>
                <c:pt idx="3829">
                  <c:v>6.0649654998466129</c:v>
                </c:pt>
                <c:pt idx="3830">
                  <c:v>6.0649682196337276</c:v>
                </c:pt>
                <c:pt idx="3831">
                  <c:v>6.0649692858768418</c:v>
                </c:pt>
                <c:pt idx="3832">
                  <c:v>6.0649667224369592</c:v>
                </c:pt>
                <c:pt idx="3833">
                  <c:v>6.0649586181331676</c:v>
                </c:pt>
                <c:pt idx="3834">
                  <c:v>6.0649436560656431</c:v>
                </c:pt>
                <c:pt idx="3835">
                  <c:v>6.0649212960273573</c:v>
                </c:pt>
                <c:pt idx="3836">
                  <c:v>6.0648905556904662</c:v>
                </c:pt>
                <c:pt idx="3837">
                  <c:v>6.0648500641735934</c:v>
                </c:pt>
                <c:pt idx="3838">
                  <c:v>6.0647990797415954</c:v>
                </c:pt>
                <c:pt idx="3839">
                  <c:v>6.0647365079761828</c:v>
                </c:pt>
                <c:pt idx="3840">
                  <c:v>6.0646607522162856</c:v>
                </c:pt>
                <c:pt idx="3841">
                  <c:v>6.0645712670783327</c:v>
                </c:pt>
                <c:pt idx="3842">
                  <c:v>6.0644679225219766</c:v>
                </c:pt>
                <c:pt idx="3843">
                  <c:v>6.0643505375453621</c:v>
                </c:pt>
                <c:pt idx="3844">
                  <c:v>6.064220666747949</c:v>
                </c:pt>
                <c:pt idx="3845">
                  <c:v>6.0640810347621938</c:v>
                </c:pt>
                <c:pt idx="3846">
                  <c:v>6.0639331983795559</c:v>
                </c:pt>
                <c:pt idx="3847">
                  <c:v>6.0637771800214857</c:v>
                </c:pt>
                <c:pt idx="3848">
                  <c:v>6.0636115262495291</c:v>
                </c:pt>
                <c:pt idx="3849">
                  <c:v>6.0634334621653414</c:v>
                </c:pt>
                <c:pt idx="3850">
                  <c:v>6.0632398127751443</c:v>
                </c:pt>
                <c:pt idx="3851">
                  <c:v>6.0630276130422169</c:v>
                </c:pt>
                <c:pt idx="3852">
                  <c:v>6.0627962337975481</c:v>
                </c:pt>
                <c:pt idx="3853">
                  <c:v>6.0625490743715647</c:v>
                </c:pt>
                <c:pt idx="3854">
                  <c:v>6.0622900310366425</c:v>
                </c:pt>
                <c:pt idx="3855">
                  <c:v>6.0620206645038799</c:v>
                </c:pt>
                <c:pt idx="3856">
                  <c:v>6.0617424678395562</c:v>
                </c:pt>
                <c:pt idx="3857">
                  <c:v>6.0614568569044165</c:v>
                </c:pt>
                <c:pt idx="3858">
                  <c:v>6.0611627875944611</c:v>
                </c:pt>
                <c:pt idx="3859">
                  <c:v>6.0608576053306882</c:v>
                </c:pt>
                <c:pt idx="3860">
                  <c:v>6.0605385663659783</c:v>
                </c:pt>
                <c:pt idx="3861">
                  <c:v>6.060205032666202</c:v>
                </c:pt>
                <c:pt idx="3862">
                  <c:v>6.0598609570970874</c:v>
                </c:pt>
                <c:pt idx="3863">
                  <c:v>6.0595100129286648</c:v>
                </c:pt>
                <c:pt idx="3864">
                  <c:v>6.0591502434087365</c:v>
                </c:pt>
                <c:pt idx="3865">
                  <c:v>6.0587799141407128</c:v>
                </c:pt>
                <c:pt idx="3866">
                  <c:v>6.0584018232218835</c:v>
                </c:pt>
                <c:pt idx="3867">
                  <c:v>6.0580175099410889</c:v>
                </c:pt>
                <c:pt idx="3868">
                  <c:v>6.057625547405042</c:v>
                </c:pt>
                <c:pt idx="3869">
                  <c:v>6.0572241776470426</c:v>
                </c:pt>
                <c:pt idx="3870">
                  <c:v>6.0568096284513189</c:v>
                </c:pt>
                <c:pt idx="3871">
                  <c:v>6.0563791914222964</c:v>
                </c:pt>
                <c:pt idx="3872">
                  <c:v>6.0559374587227808</c:v>
                </c:pt>
                <c:pt idx="3873">
                  <c:v>6.0554909243373771</c:v>
                </c:pt>
                <c:pt idx="3874">
                  <c:v>6.0550416167142487</c:v>
                </c:pt>
                <c:pt idx="3875">
                  <c:v>6.0545917804178169</c:v>
                </c:pt>
                <c:pt idx="3876">
                  <c:v>6.054143561794274</c:v>
                </c:pt>
                <c:pt idx="3877">
                  <c:v>6.0536919314510715</c:v>
                </c:pt>
                <c:pt idx="3878">
                  <c:v>6.0532287176044131</c:v>
                </c:pt>
                <c:pt idx="3879">
                  <c:v>6.0527492198649178</c:v>
                </c:pt>
                <c:pt idx="3880">
                  <c:v>6.0522479261778841</c:v>
                </c:pt>
                <c:pt idx="3881">
                  <c:v>6.0517184068169332</c:v>
                </c:pt>
                <c:pt idx="3882">
                  <c:v>6.0511609427566491</c:v>
                </c:pt>
                <c:pt idx="3883">
                  <c:v>6.0505806515040339</c:v>
                </c:pt>
                <c:pt idx="3884">
                  <c:v>6.0499816496106318</c:v>
                </c:pt>
                <c:pt idx="3885">
                  <c:v>6.0493689786193228</c:v>
                </c:pt>
                <c:pt idx="3886">
                  <c:v>6.0487467828754031</c:v>
                </c:pt>
                <c:pt idx="3887">
                  <c:v>6.0481125575299854</c:v>
                </c:pt>
                <c:pt idx="3888">
                  <c:v>6.0474619595215717</c:v>
                </c:pt>
                <c:pt idx="3889">
                  <c:v>6.0467946685382943</c:v>
                </c:pt>
                <c:pt idx="3890">
                  <c:v>6.0461092846226565</c:v>
                </c:pt>
                <c:pt idx="3891">
                  <c:v>6.0454007735620134</c:v>
                </c:pt>
                <c:pt idx="3892">
                  <c:v>6.0446664172443691</c:v>
                </c:pt>
                <c:pt idx="3893">
                  <c:v>6.0439089427193453</c:v>
                </c:pt>
                <c:pt idx="3894">
                  <c:v>6.0431353956572815</c:v>
                </c:pt>
                <c:pt idx="3895">
                  <c:v>6.042354918343249</c:v>
                </c:pt>
                <c:pt idx="3896">
                  <c:v>6.0415726250453945</c:v>
                </c:pt>
                <c:pt idx="3897">
                  <c:v>6.0407827821278248</c:v>
                </c:pt>
                <c:pt idx="3898">
                  <c:v>6.0399698557413268</c:v>
                </c:pt>
                <c:pt idx="3899">
                  <c:v>6.0391185438690744</c:v>
                </c:pt>
                <c:pt idx="3900">
                  <c:v>6.0382213970148131</c:v>
                </c:pt>
                <c:pt idx="3901">
                  <c:v>6.0372745266277557</c:v>
                </c:pt>
                <c:pt idx="3902">
                  <c:v>6.0362743385473348</c:v>
                </c:pt>
                <c:pt idx="3903">
                  <c:v>6.035225580291538</c:v>
                </c:pt>
                <c:pt idx="3904">
                  <c:v>6.034140965153429</c:v>
                </c:pt>
                <c:pt idx="3905">
                  <c:v>6.033027880067432</c:v>
                </c:pt>
                <c:pt idx="3906">
                  <c:v>6.0318878325114884</c:v>
                </c:pt>
                <c:pt idx="3907">
                  <c:v>6.0307247569252453</c:v>
                </c:pt>
                <c:pt idx="3908">
                  <c:v>6.0295408656879612</c:v>
                </c:pt>
                <c:pt idx="3909">
                  <c:v>6.0283321000542989</c:v>
                </c:pt>
                <c:pt idx="3910">
                  <c:v>6.0270933489928797</c:v>
                </c:pt>
                <c:pt idx="3911">
                  <c:v>6.0258222622695792</c:v>
                </c:pt>
                <c:pt idx="3912">
                  <c:v>6.024521201890618</c:v>
                </c:pt>
                <c:pt idx="3913">
                  <c:v>6.0231940900477889</c:v>
                </c:pt>
                <c:pt idx="3914">
                  <c:v>6.0218362883923602</c:v>
                </c:pt>
                <c:pt idx="3915">
                  <c:v>6.0204391446168168</c:v>
                </c:pt>
                <c:pt idx="3916">
                  <c:v>6.019002671998801</c:v>
                </c:pt>
                <c:pt idx="3917">
                  <c:v>6.0175276983484327</c:v>
                </c:pt>
                <c:pt idx="3918">
                  <c:v>6.0160097178177256</c:v>
                </c:pt>
                <c:pt idx="3919">
                  <c:v>6.0144499157935174</c:v>
                </c:pt>
                <c:pt idx="3920">
                  <c:v>6.0128489355249286</c:v>
                </c:pt>
                <c:pt idx="3921">
                  <c:v>6.0111976569443364</c:v>
                </c:pt>
                <c:pt idx="3922">
                  <c:v>6.0094977783654331</c:v>
                </c:pt>
                <c:pt idx="3923">
                  <c:v>6.0077668803664332</c:v>
                </c:pt>
                <c:pt idx="3924">
                  <c:v>6.0060123955910711</c:v>
                </c:pt>
                <c:pt idx="3925">
                  <c:v>6.0042327652550487</c:v>
                </c:pt>
                <c:pt idx="3926">
                  <c:v>6.0024336200307369</c:v>
                </c:pt>
                <c:pt idx="3927">
                  <c:v>6.0006128421365581</c:v>
                </c:pt>
                <c:pt idx="3928">
                  <c:v>5.998754071378551</c:v>
                </c:pt>
                <c:pt idx="3929">
                  <c:v>5.9968492849480475</c:v>
                </c:pt>
                <c:pt idx="3930">
                  <c:v>5.9949000483628794</c:v>
                </c:pt>
                <c:pt idx="3931">
                  <c:v>5.9929016965642035</c:v>
                </c:pt>
                <c:pt idx="3932">
                  <c:v>5.9908501416123272</c:v>
                </c:pt>
                <c:pt idx="3933">
                  <c:v>5.9887522573618091</c:v>
                </c:pt>
                <c:pt idx="3934">
                  <c:v>5.9866207120608719</c:v>
                </c:pt>
                <c:pt idx="3935">
                  <c:v>5.9844691654358568</c:v>
                </c:pt>
                <c:pt idx="3936">
                  <c:v>5.9823069721231024</c:v>
                </c:pt>
                <c:pt idx="3937">
                  <c:v>5.9801339365995938</c:v>
                </c:pt>
                <c:pt idx="3938">
                  <c:v>5.9779491848180397</c:v>
                </c:pt>
                <c:pt idx="3939">
                  <c:v>5.9757582813936319</c:v>
                </c:pt>
                <c:pt idx="3940">
                  <c:v>5.9735645862935947</c:v>
                </c:pt>
                <c:pt idx="3941">
                  <c:v>5.971368513830293</c:v>
                </c:pt>
                <c:pt idx="3942">
                  <c:v>5.9691776829459311</c:v>
                </c:pt>
                <c:pt idx="3943">
                  <c:v>5.9670039526579792</c:v>
                </c:pt>
                <c:pt idx="3944">
                  <c:v>5.9648571244548618</c:v>
                </c:pt>
                <c:pt idx="3945">
                  <c:v>5.9627498919372783</c:v>
                </c:pt>
                <c:pt idx="3946">
                  <c:v>5.9606915584110656</c:v>
                </c:pt>
                <c:pt idx="3947">
                  <c:v>5.9586721928506661</c:v>
                </c:pt>
                <c:pt idx="3948">
                  <c:v>5.9566728951126251</c:v>
                </c:pt>
                <c:pt idx="3949">
                  <c:v>5.9546870755882644</c:v>
                </c:pt>
                <c:pt idx="3950">
                  <c:v>5.952713097057317</c:v>
                </c:pt>
                <c:pt idx="3951">
                  <c:v>5.9507428698086988</c:v>
                </c:pt>
                <c:pt idx="3952">
                  <c:v>5.9487740105020714</c:v>
                </c:pt>
                <c:pt idx="3953">
                  <c:v>5.9468129071112683</c:v>
                </c:pt>
                <c:pt idx="3954">
                  <c:v>5.9448631278858484</c:v>
                </c:pt>
                <c:pt idx="3955">
                  <c:v>5.9429307306440844</c:v>
                </c:pt>
                <c:pt idx="3956">
                  <c:v>5.9410274798992297</c:v>
                </c:pt>
                <c:pt idx="3957">
                  <c:v>5.9391562907372855</c:v>
                </c:pt>
                <c:pt idx="3958">
                  <c:v>5.9373136675743892</c:v>
                </c:pt>
                <c:pt idx="3959">
                  <c:v>5.935497366916052</c:v>
                </c:pt>
                <c:pt idx="3960">
                  <c:v>5.9336925002436418</c:v>
                </c:pt>
                <c:pt idx="3961">
                  <c:v>5.9318814663436443</c:v>
                </c:pt>
                <c:pt idx="3962">
                  <c:v>5.9300740911835668</c:v>
                </c:pt>
                <c:pt idx="3963">
                  <c:v>5.9282883793460668</c:v>
                </c:pt>
                <c:pt idx="3964">
                  <c:v>5.9265204789178725</c:v>
                </c:pt>
                <c:pt idx="3965">
                  <c:v>5.9247654542244597</c:v>
                </c:pt>
                <c:pt idx="3966">
                  <c:v>5.9230264685380325</c:v>
                </c:pt>
                <c:pt idx="3967">
                  <c:v>5.9212937660887217</c:v>
                </c:pt>
                <c:pt idx="3968">
                  <c:v>5.9195564472878903</c:v>
                </c:pt>
                <c:pt idx="3969">
                  <c:v>5.9178132228662612</c:v>
                </c:pt>
                <c:pt idx="3970">
                  <c:v>5.916053015199128</c:v>
                </c:pt>
                <c:pt idx="3971">
                  <c:v>5.9142728306227994</c:v>
                </c:pt>
                <c:pt idx="3972">
                  <c:v>5.9125006148295745</c:v>
                </c:pt>
                <c:pt idx="3973">
                  <c:v>5.9107539520631631</c:v>
                </c:pt>
                <c:pt idx="3974">
                  <c:v>5.9090218899245306</c:v>
                </c:pt>
                <c:pt idx="3975">
                  <c:v>5.9073062257935653</c:v>
                </c:pt>
                <c:pt idx="3976">
                  <c:v>5.9056172029184966</c:v>
                </c:pt>
                <c:pt idx="3977">
                  <c:v>5.9039391830255212</c:v>
                </c:pt>
                <c:pt idx="3978">
                  <c:v>5.9022469745163546</c:v>
                </c:pt>
                <c:pt idx="3979">
                  <c:v>5.900521599116674</c:v>
                </c:pt>
                <c:pt idx="3980">
                  <c:v>5.8987399652199164</c:v>
                </c:pt>
                <c:pt idx="3981">
                  <c:v>5.8968880853989525</c:v>
                </c:pt>
                <c:pt idx="3982">
                  <c:v>5.8949663744418057</c:v>
                </c:pt>
                <c:pt idx="3983">
                  <c:v>5.8929713001697719</c:v>
                </c:pt>
                <c:pt idx="3984">
                  <c:v>5.8909099650273999</c:v>
                </c:pt>
                <c:pt idx="3985">
                  <c:v>5.8888121177060535</c:v>
                </c:pt>
                <c:pt idx="3986">
                  <c:v>5.8866921586813357</c:v>
                </c:pt>
                <c:pt idx="3987">
                  <c:v>5.8845359309792142</c:v>
                </c:pt>
                <c:pt idx="3988">
                  <c:v>5.8823354914106005</c:v>
                </c:pt>
                <c:pt idx="3989">
                  <c:v>5.8800959927109169</c:v>
                </c:pt>
                <c:pt idx="3990">
                  <c:v>5.8778183618685853</c:v>
                </c:pt>
                <c:pt idx="3991">
                  <c:v>5.8755063453347827</c:v>
                </c:pt>
                <c:pt idx="3992">
                  <c:v>5.873175837133993</c:v>
                </c:pt>
                <c:pt idx="3993">
                  <c:v>5.8708441746030164</c:v>
                </c:pt>
                <c:pt idx="3994">
                  <c:v>5.8685224017403472</c:v>
                </c:pt>
                <c:pt idx="3995">
                  <c:v>5.8662194011633586</c:v>
                </c:pt>
                <c:pt idx="3996">
                  <c:v>5.8639403758367878</c:v>
                </c:pt>
                <c:pt idx="3997">
                  <c:v>5.8616743894268568</c:v>
                </c:pt>
                <c:pt idx="3998">
                  <c:v>5.859394364867657</c:v>
                </c:pt>
                <c:pt idx="3999">
                  <c:v>5.8570781349148744</c:v>
                </c:pt>
                <c:pt idx="4000">
                  <c:v>5.8547161531113057</c:v>
                </c:pt>
                <c:pt idx="4001">
                  <c:v>5.8522994841477534</c:v>
                </c:pt>
                <c:pt idx="4002">
                  <c:v>5.8498254054682999</c:v>
                </c:pt>
                <c:pt idx="4003">
                  <c:v>5.8473104545220318</c:v>
                </c:pt>
                <c:pt idx="4004">
                  <c:v>5.8447763661817085</c:v>
                </c:pt>
                <c:pt idx="4005">
                  <c:v>5.8422336833346105</c:v>
                </c:pt>
                <c:pt idx="4006">
                  <c:v>5.8396906716956449</c:v>
                </c:pt>
                <c:pt idx="4007">
                  <c:v>5.8371615597703777</c:v>
                </c:pt>
                <c:pt idx="4008">
                  <c:v>5.8346514521545814</c:v>
                </c:pt>
                <c:pt idx="4009">
                  <c:v>5.8321409580820687</c:v>
                </c:pt>
                <c:pt idx="4010">
                  <c:v>5.8296068367467528</c:v>
                </c:pt>
                <c:pt idx="4011">
                  <c:v>5.8270576389361652</c:v>
                </c:pt>
                <c:pt idx="4012">
                  <c:v>5.8245219062939793</c:v>
                </c:pt>
                <c:pt idx="4013">
                  <c:v>5.8220112898545171</c:v>
                </c:pt>
                <c:pt idx="4014">
                  <c:v>5.8195283973864607</c:v>
                </c:pt>
                <c:pt idx="4015">
                  <c:v>5.817083051550914</c:v>
                </c:pt>
                <c:pt idx="4016">
                  <c:v>5.8146728003636419</c:v>
                </c:pt>
                <c:pt idx="4017">
                  <c:v>5.812284541936573</c:v>
                </c:pt>
                <c:pt idx="4018">
                  <c:v>5.8099165360731213</c:v>
                </c:pt>
                <c:pt idx="4019">
                  <c:v>5.8075620762491296</c:v>
                </c:pt>
                <c:pt idx="4020">
                  <c:v>5.8052018535105541</c:v>
                </c:pt>
                <c:pt idx="4021">
                  <c:v>5.8028395520706688</c:v>
                </c:pt>
                <c:pt idx="4022">
                  <c:v>5.8005042952526589</c:v>
                </c:pt>
                <c:pt idx="4023">
                  <c:v>5.7982160950567536</c:v>
                </c:pt>
                <c:pt idx="4024">
                  <c:v>5.7959856009099111</c:v>
                </c:pt>
                <c:pt idx="4025">
                  <c:v>5.7938289635251286</c:v>
                </c:pt>
                <c:pt idx="4026">
                  <c:v>5.7917545561368557</c:v>
                </c:pt>
                <c:pt idx="4027">
                  <c:v>5.789749783513038</c:v>
                </c:pt>
                <c:pt idx="4028">
                  <c:v>5.7877906372986958</c:v>
                </c:pt>
                <c:pt idx="4029">
                  <c:v>5.7858559323306649</c:v>
                </c:pt>
                <c:pt idx="4030">
                  <c:v>5.7839309863612121</c:v>
                </c:pt>
                <c:pt idx="4031">
                  <c:v>5.7820064358437273</c:v>
                </c:pt>
                <c:pt idx="4032">
                  <c:v>5.7800840284666792</c:v>
                </c:pt>
                <c:pt idx="4033">
                  <c:v>5.7781790017093577</c:v>
                </c:pt>
                <c:pt idx="4034">
                  <c:v>5.7763116935167655</c:v>
                </c:pt>
                <c:pt idx="4035">
                  <c:v>5.7745062897366619</c:v>
                </c:pt>
                <c:pt idx="4036">
                  <c:v>5.7727829157601329</c:v>
                </c:pt>
                <c:pt idx="4037">
                  <c:v>5.7711315335411406</c:v>
                </c:pt>
                <c:pt idx="4038">
                  <c:v>5.7695214905073877</c:v>
                </c:pt>
                <c:pt idx="4039">
                  <c:v>5.7679422521706325</c:v>
                </c:pt>
                <c:pt idx="4040">
                  <c:v>5.7663971458192185</c:v>
                </c:pt>
                <c:pt idx="4041">
                  <c:v>5.764880581830762</c:v>
                </c:pt>
                <c:pt idx="4042">
                  <c:v>5.7634027727185577</c:v>
                </c:pt>
                <c:pt idx="4043">
                  <c:v>5.7620002522289013</c:v>
                </c:pt>
                <c:pt idx="4044">
                  <c:v>5.7607021995446663</c:v>
                </c:pt>
                <c:pt idx="4045">
                  <c:v>5.7595194789025026</c:v>
                </c:pt>
                <c:pt idx="4046">
                  <c:v>5.7584497923198681</c:v>
                </c:pt>
                <c:pt idx="4047">
                  <c:v>5.757465488901067</c:v>
                </c:pt>
                <c:pt idx="4048">
                  <c:v>5.7565252327837664</c:v>
                </c:pt>
                <c:pt idx="4049">
                  <c:v>5.7556062202376284</c:v>
                </c:pt>
                <c:pt idx="4050">
                  <c:v>5.7547037681502218</c:v>
                </c:pt>
                <c:pt idx="4051">
                  <c:v>5.7538143417993908</c:v>
                </c:pt>
                <c:pt idx="4052">
                  <c:v>5.7529361808589998</c:v>
                </c:pt>
                <c:pt idx="4053">
                  <c:v>5.7520767849906855</c:v>
                </c:pt>
                <c:pt idx="4054">
                  <c:v>5.7512541620659192</c:v>
                </c:pt>
                <c:pt idx="4055">
                  <c:v>5.7504842123638014</c:v>
                </c:pt>
                <c:pt idx="4056">
                  <c:v>5.7497647023004319</c:v>
                </c:pt>
                <c:pt idx="4057">
                  <c:v>5.7490861020910744</c:v>
                </c:pt>
                <c:pt idx="4058">
                  <c:v>5.7484480399300164</c:v>
                </c:pt>
                <c:pt idx="4059">
                  <c:v>5.7478429862064626</c:v>
                </c:pt>
                <c:pt idx="4060">
                  <c:v>5.7472471576980517</c:v>
                </c:pt>
                <c:pt idx="4061">
                  <c:v>5.7466499206103832</c:v>
                </c:pt>
                <c:pt idx="4062">
                  <c:v>5.7460643114034538</c:v>
                </c:pt>
                <c:pt idx="4063">
                  <c:v>5.7454969269387419</c:v>
                </c:pt>
                <c:pt idx="4064">
                  <c:v>5.7449373031445141</c:v>
                </c:pt>
                <c:pt idx="4065">
                  <c:v>5.7443789239548959</c:v>
                </c:pt>
                <c:pt idx="4066">
                  <c:v>5.7438225857248968</c:v>
                </c:pt>
                <c:pt idx="4067">
                  <c:v>5.7432613291123484</c:v>
                </c:pt>
                <c:pt idx="4068">
                  <c:v>5.742681059850085</c:v>
                </c:pt>
                <c:pt idx="4069">
                  <c:v>5.7420682929030233</c:v>
                </c:pt>
                <c:pt idx="4070">
                  <c:v>5.7414108256079457</c:v>
                </c:pt>
                <c:pt idx="4071">
                  <c:v>5.7407081811325806</c:v>
                </c:pt>
                <c:pt idx="4072">
                  <c:v>5.7399814522298751</c:v>
                </c:pt>
                <c:pt idx="4073">
                  <c:v>5.7392558848241402</c:v>
                </c:pt>
                <c:pt idx="4074">
                  <c:v>5.738542503045827</c:v>
                </c:pt>
                <c:pt idx="4075">
                  <c:v>5.7378448854177808</c:v>
                </c:pt>
                <c:pt idx="4076">
                  <c:v>5.7371619148757302</c:v>
                </c:pt>
                <c:pt idx="4077">
                  <c:v>5.7364785147282014</c:v>
                </c:pt>
                <c:pt idx="4078">
                  <c:v>5.7357734590485681</c:v>
                </c:pt>
                <c:pt idx="4079">
                  <c:v>5.7350345523694166</c:v>
                </c:pt>
                <c:pt idx="4080">
                  <c:v>5.7342556169049628</c:v>
                </c:pt>
                <c:pt idx="4081">
                  <c:v>5.7334288749965694</c:v>
                </c:pt>
                <c:pt idx="4082">
                  <c:v>5.7325497585412126</c:v>
                </c:pt>
                <c:pt idx="4083">
                  <c:v>5.731625944665006</c:v>
                </c:pt>
              </c:numCache>
            </c:numRef>
          </c:yVal>
          <c:smooth val="0"/>
          <c:extLst>
            <c:ext xmlns:c16="http://schemas.microsoft.com/office/drawing/2014/chart" uri="{C3380CC4-5D6E-409C-BE32-E72D297353CC}">
              <c16:uniqueId val="{00000000-5CD4-4A16-9EBF-F3E7ED1227BF}"/>
            </c:ext>
          </c:extLst>
        </c:ser>
        <c:ser>
          <c:idx val="0"/>
          <c:order val="1"/>
          <c:tx>
            <c:v>'500'</c:v>
          </c:tx>
          <c:spPr>
            <a:ln w="19050" cap="rnd">
              <a:solidFill>
                <a:schemeClr val="accent1"/>
              </a:solidFill>
              <a:round/>
            </a:ln>
            <a:effectLst/>
          </c:spPr>
          <c:marker>
            <c:symbol val="none"/>
          </c:marker>
          <c:xVal>
            <c:numRef>
              <c:f>Sheet1!$I$14:$K$14</c:f>
              <c:numCache>
                <c:formatCode>General</c:formatCode>
                <c:ptCount val="3"/>
                <c:pt idx="0">
                  <c:v>0</c:v>
                </c:pt>
                <c:pt idx="1">
                  <c:v>0.16666666666666666</c:v>
                </c:pt>
                <c:pt idx="2">
                  <c:v>0.33333333333333331</c:v>
                </c:pt>
              </c:numCache>
            </c:numRef>
          </c:xVal>
          <c:yVal>
            <c:numRef>
              <c:f>Sheet1!$I$15:$K$15</c:f>
              <c:numCache>
                <c:formatCode>General</c:formatCode>
                <c:ptCount val="3"/>
                <c:pt idx="0">
                  <c:v>8.01290953524326</c:v>
                </c:pt>
                <c:pt idx="1">
                  <c:v>7.8476811849698649</c:v>
                </c:pt>
                <c:pt idx="2">
                  <c:v>7.6824528346964698</c:v>
                </c:pt>
              </c:numCache>
            </c:numRef>
          </c:yVal>
          <c:smooth val="0"/>
          <c:extLst>
            <c:ext xmlns:c16="http://schemas.microsoft.com/office/drawing/2014/chart" uri="{C3380CC4-5D6E-409C-BE32-E72D297353CC}">
              <c16:uniqueId val="{00000001-5CD4-4A16-9EBF-F3E7ED1227BF}"/>
            </c:ext>
          </c:extLst>
        </c:ser>
        <c:ser>
          <c:idx val="2"/>
          <c:order val="2"/>
          <c:tx>
            <c:v>'1500'</c:v>
          </c:tx>
          <c:spPr>
            <a:ln w="19050" cap="rnd">
              <a:solidFill>
                <a:schemeClr val="accent3"/>
              </a:solidFill>
              <a:round/>
            </a:ln>
            <a:effectLst/>
          </c:spPr>
          <c:marker>
            <c:symbol val="none"/>
          </c:marker>
          <c:xVal>
            <c:numRef>
              <c:f>Sheet1!$I$19:$K$19</c:f>
              <c:numCache>
                <c:formatCode>General</c:formatCode>
                <c:ptCount val="3"/>
                <c:pt idx="0">
                  <c:v>0.33333333333333331</c:v>
                </c:pt>
                <c:pt idx="1">
                  <c:v>0.5</c:v>
                </c:pt>
                <c:pt idx="2">
                  <c:v>0.66666666666666663</c:v>
                </c:pt>
              </c:numCache>
            </c:numRef>
          </c:xVal>
          <c:yVal>
            <c:numRef>
              <c:f>Sheet1!$I$20:$K$20</c:f>
              <c:numCache>
                <c:formatCode>General</c:formatCode>
                <c:ptCount val="3"/>
                <c:pt idx="0">
                  <c:v>7.6954632374657681</c:v>
                </c:pt>
                <c:pt idx="1">
                  <c:v>7.4800007556281969</c:v>
                </c:pt>
                <c:pt idx="2">
                  <c:v>7.2645382737906248</c:v>
                </c:pt>
              </c:numCache>
            </c:numRef>
          </c:yVal>
          <c:smooth val="0"/>
          <c:extLst>
            <c:ext xmlns:c16="http://schemas.microsoft.com/office/drawing/2014/chart" uri="{C3380CC4-5D6E-409C-BE32-E72D297353CC}">
              <c16:uniqueId val="{00000002-5CD4-4A16-9EBF-F3E7ED1227BF}"/>
            </c:ext>
          </c:extLst>
        </c:ser>
        <c:ser>
          <c:idx val="3"/>
          <c:order val="3"/>
          <c:tx>
            <c:v>'2000'</c:v>
          </c:tx>
          <c:spPr>
            <a:ln w="19050" cap="rnd">
              <a:solidFill>
                <a:srgbClr val="CF0000"/>
              </a:solidFill>
              <a:round/>
            </a:ln>
            <a:effectLst/>
          </c:spPr>
          <c:marker>
            <c:symbol val="none"/>
          </c:marker>
          <c:xVal>
            <c:numRef>
              <c:f>Sheet1!$I$24:$K$24</c:f>
              <c:numCache>
                <c:formatCode>General</c:formatCode>
                <c:ptCount val="3"/>
                <c:pt idx="0">
                  <c:v>0.66666666666666663</c:v>
                </c:pt>
                <c:pt idx="1">
                  <c:v>0.83333333333333337</c:v>
                </c:pt>
                <c:pt idx="2">
                  <c:v>1</c:v>
                </c:pt>
              </c:numCache>
            </c:numRef>
          </c:xVal>
          <c:yVal>
            <c:numRef>
              <c:f>Sheet1!$I$25:$K$25</c:f>
              <c:numCache>
                <c:formatCode>General</c:formatCode>
                <c:ptCount val="3"/>
                <c:pt idx="0">
                  <c:v>7.2522907407976911</c:v>
                </c:pt>
                <c:pt idx="1">
                  <c:v>6.9638162362493237</c:v>
                </c:pt>
                <c:pt idx="2">
                  <c:v>6.6753417317009571</c:v>
                </c:pt>
              </c:numCache>
            </c:numRef>
          </c:yVal>
          <c:smooth val="0"/>
          <c:extLst>
            <c:ext xmlns:c16="http://schemas.microsoft.com/office/drawing/2014/chart" uri="{C3380CC4-5D6E-409C-BE32-E72D297353CC}">
              <c16:uniqueId val="{00000003-5CD4-4A16-9EBF-F3E7ED1227BF}"/>
            </c:ext>
          </c:extLst>
        </c:ser>
        <c:ser>
          <c:idx val="4"/>
          <c:order val="4"/>
          <c:spPr>
            <a:ln w="19050" cap="rnd">
              <a:solidFill>
                <a:schemeClr val="accent5"/>
              </a:solidFill>
              <a:round/>
            </a:ln>
            <a:effectLst/>
          </c:spPr>
          <c:marker>
            <c:symbol val="none"/>
          </c:marker>
          <c:xVal>
            <c:numRef>
              <c:f>Sheet1!$I$29:$K$29</c:f>
              <c:numCache>
                <c:formatCode>General</c:formatCode>
                <c:ptCount val="3"/>
                <c:pt idx="0">
                  <c:v>1</c:v>
                </c:pt>
                <c:pt idx="1">
                  <c:v>1.1666666666666667</c:v>
                </c:pt>
                <c:pt idx="2">
                  <c:v>1.3333333333333333</c:v>
                </c:pt>
              </c:numCache>
            </c:numRef>
          </c:xVal>
          <c:yVal>
            <c:numRef>
              <c:f>Sheet1!$I$30:$K$30</c:f>
              <c:numCache>
                <c:formatCode>General</c:formatCode>
                <c:ptCount val="3"/>
                <c:pt idx="0">
                  <c:v>6.6529871438688684</c:v>
                </c:pt>
                <c:pt idx="1">
                  <c:v>6.2996596971300818</c:v>
                </c:pt>
                <c:pt idx="2">
                  <c:v>5.9463322503912943</c:v>
                </c:pt>
              </c:numCache>
            </c:numRef>
          </c:yVal>
          <c:smooth val="0"/>
          <c:extLst>
            <c:ext xmlns:c16="http://schemas.microsoft.com/office/drawing/2014/chart" uri="{C3380CC4-5D6E-409C-BE32-E72D297353CC}">
              <c16:uniqueId val="{00000004-5CD4-4A16-9EBF-F3E7ED1227BF}"/>
            </c:ext>
          </c:extLst>
        </c:ser>
        <c:dLbls>
          <c:showLegendKey val="0"/>
          <c:showVal val="0"/>
          <c:showCatName val="0"/>
          <c:showSerName val="0"/>
          <c:showPercent val="0"/>
          <c:showBubbleSize val="0"/>
        </c:dLbls>
        <c:axId val="846075120"/>
        <c:axId val="846086352"/>
      </c:scatterChart>
      <c:valAx>
        <c:axId val="846075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46086352"/>
        <c:crosses val="autoZero"/>
        <c:crossBetween val="midCat"/>
      </c:valAx>
      <c:valAx>
        <c:axId val="846086352"/>
        <c:scaling>
          <c:orientation val="minMax"/>
          <c:min val="5.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ln(Amplitude Wing Vertical Bending)</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460751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0.23482</cdr:x>
      <cdr:y>0.19429</cdr:y>
    </cdr:from>
    <cdr:to>
      <cdr:x>0.32524</cdr:x>
      <cdr:y>0.26781</cdr:y>
    </cdr:to>
    <cdr:cxnSp macro="">
      <cdr:nvCxnSpPr>
        <cdr:cNvPr id="3" name="Straight Arrow Connector 2">
          <a:extLst xmlns:a="http://schemas.openxmlformats.org/drawingml/2006/main">
            <a:ext uri="{FF2B5EF4-FFF2-40B4-BE49-F238E27FC236}">
              <a16:creationId xmlns:a16="http://schemas.microsoft.com/office/drawing/2014/main" id="{EA7CBCB3-6386-4B6D-BA6B-37EB960EB7EB}"/>
            </a:ext>
          </a:extLst>
        </cdr:cNvPr>
        <cdr:cNvCxnSpPr/>
      </cdr:nvCxnSpPr>
      <cdr:spPr>
        <a:xfrm xmlns:a="http://schemas.openxmlformats.org/drawingml/2006/main" flipH="1">
          <a:off x="1395664" y="593558"/>
          <a:ext cx="537410" cy="22459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0.33063</cdr:x>
      <cdr:y>0.14703</cdr:y>
    </cdr:from>
    <cdr:to>
      <cdr:x>0.53036</cdr:x>
      <cdr:y>0.22317</cdr:y>
    </cdr:to>
    <cdr:sp macro="" textlink="">
      <cdr:nvSpPr>
        <cdr:cNvPr id="4" name="Text Box 3"/>
        <cdr:cNvSpPr txBox="1"/>
      </cdr:nvSpPr>
      <cdr:spPr>
        <a:xfrm xmlns:a="http://schemas.openxmlformats.org/drawingml/2006/main">
          <a:off x="1965158" y="449180"/>
          <a:ext cx="1187116" cy="2326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Damping</a:t>
          </a:r>
          <a:r>
            <a:rPr lang="en-US" sz="1100" baseline="0"/>
            <a:t> = 3.357%</a:t>
          </a:r>
          <a:endParaRPr lang="en-US" sz="1100"/>
        </a:p>
      </cdr:txBody>
    </cdr:sp>
  </cdr:relSizeAnchor>
  <cdr:relSizeAnchor xmlns:cdr="http://schemas.openxmlformats.org/drawingml/2006/chartDrawing">
    <cdr:from>
      <cdr:x>0.47818</cdr:x>
      <cdr:y>0.24505</cdr:y>
    </cdr:from>
    <cdr:to>
      <cdr:x>0.67791</cdr:x>
      <cdr:y>0.32119</cdr:y>
    </cdr:to>
    <cdr:sp macro="" textlink="">
      <cdr:nvSpPr>
        <cdr:cNvPr id="5" name="Text Box 1"/>
        <cdr:cNvSpPr txBox="1"/>
      </cdr:nvSpPr>
      <cdr:spPr>
        <a:xfrm xmlns:a="http://schemas.openxmlformats.org/drawingml/2006/main">
          <a:off x="2842127" y="748633"/>
          <a:ext cx="1187116" cy="2326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Damping</a:t>
          </a:r>
          <a:r>
            <a:rPr lang="en-US" sz="1100" baseline="0"/>
            <a:t> = 4.378%</a:t>
          </a:r>
          <a:endParaRPr lang="en-US" sz="1100"/>
        </a:p>
      </cdr:txBody>
    </cdr:sp>
  </cdr:relSizeAnchor>
  <cdr:relSizeAnchor xmlns:cdr="http://schemas.openxmlformats.org/drawingml/2006/chartDrawing">
    <cdr:from>
      <cdr:x>0.62978</cdr:x>
      <cdr:y>0.35095</cdr:y>
    </cdr:from>
    <cdr:to>
      <cdr:x>0.82951</cdr:x>
      <cdr:y>0.42709</cdr:y>
    </cdr:to>
    <cdr:sp macro="" textlink="">
      <cdr:nvSpPr>
        <cdr:cNvPr id="6" name="Text Box 1"/>
        <cdr:cNvSpPr txBox="1"/>
      </cdr:nvSpPr>
      <cdr:spPr>
        <a:xfrm xmlns:a="http://schemas.openxmlformats.org/drawingml/2006/main">
          <a:off x="3743159" y="1072149"/>
          <a:ext cx="1187116" cy="2326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Damping</a:t>
          </a:r>
          <a:r>
            <a:rPr lang="en-US" sz="1100" baseline="0"/>
            <a:t> = 5.861%</a:t>
          </a:r>
          <a:endParaRPr lang="en-US" sz="1100"/>
        </a:p>
      </cdr:txBody>
    </cdr:sp>
  </cdr:relSizeAnchor>
  <cdr:relSizeAnchor xmlns:cdr="http://schemas.openxmlformats.org/drawingml/2006/chartDrawing">
    <cdr:from>
      <cdr:x>0.75843</cdr:x>
      <cdr:y>0.4726</cdr:y>
    </cdr:from>
    <cdr:to>
      <cdr:x>0.95816</cdr:x>
      <cdr:y>0.54874</cdr:y>
    </cdr:to>
    <cdr:sp macro="" textlink="">
      <cdr:nvSpPr>
        <cdr:cNvPr id="7" name="Text Box 1"/>
        <cdr:cNvSpPr txBox="1"/>
      </cdr:nvSpPr>
      <cdr:spPr>
        <a:xfrm xmlns:a="http://schemas.openxmlformats.org/drawingml/2006/main">
          <a:off x="4507832" y="1443792"/>
          <a:ext cx="1187116" cy="2326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Damping</a:t>
          </a:r>
          <a:r>
            <a:rPr lang="en-US" sz="1100" baseline="0"/>
            <a:t> = 7.179%</a:t>
          </a:r>
          <a:endParaRPr lang="en-US" sz="1100"/>
        </a:p>
      </cdr:txBody>
    </cdr:sp>
  </cdr:relSizeAnchor>
  <cdr:relSizeAnchor xmlns:cdr="http://schemas.openxmlformats.org/drawingml/2006/chartDrawing">
    <cdr:from>
      <cdr:x>0.40531</cdr:x>
      <cdr:y>0.30194</cdr:y>
    </cdr:from>
    <cdr:to>
      <cdr:x>0.47099</cdr:x>
      <cdr:y>0.35008</cdr:y>
    </cdr:to>
    <cdr:cxnSp macro="">
      <cdr:nvCxnSpPr>
        <cdr:cNvPr id="15" name="Straight Arrow Connector 14">
          <a:extLst xmlns:a="http://schemas.openxmlformats.org/drawingml/2006/main">
            <a:ext uri="{FF2B5EF4-FFF2-40B4-BE49-F238E27FC236}">
              <a16:creationId xmlns:a16="http://schemas.microsoft.com/office/drawing/2014/main" id="{FD1F38B5-A502-444F-9353-8A6C19BAA9CD}"/>
            </a:ext>
          </a:extLst>
        </cdr:cNvPr>
        <cdr:cNvCxnSpPr/>
      </cdr:nvCxnSpPr>
      <cdr:spPr>
        <a:xfrm xmlns:a="http://schemas.openxmlformats.org/drawingml/2006/main" flipH="1">
          <a:off x="2408990" y="922421"/>
          <a:ext cx="390357" cy="14705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0.5578</cdr:x>
      <cdr:y>0.39646</cdr:y>
    </cdr:from>
    <cdr:to>
      <cdr:x>0.62078</cdr:x>
      <cdr:y>0.46035</cdr:y>
    </cdr:to>
    <cdr:cxnSp macro="">
      <cdr:nvCxnSpPr>
        <cdr:cNvPr id="17" name="Straight Arrow Connector 16">
          <a:extLst xmlns:a="http://schemas.openxmlformats.org/drawingml/2006/main">
            <a:ext uri="{FF2B5EF4-FFF2-40B4-BE49-F238E27FC236}">
              <a16:creationId xmlns:a16="http://schemas.microsoft.com/office/drawing/2014/main" id="{D6659DAF-E468-40B9-BCA0-2145D15D6065}"/>
            </a:ext>
          </a:extLst>
        </cdr:cNvPr>
        <cdr:cNvCxnSpPr/>
      </cdr:nvCxnSpPr>
      <cdr:spPr>
        <a:xfrm xmlns:a="http://schemas.openxmlformats.org/drawingml/2006/main" flipH="1">
          <a:off x="3315369" y="1211179"/>
          <a:ext cx="374315" cy="19517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0.71165</cdr:x>
      <cdr:y>0.53824</cdr:y>
    </cdr:from>
    <cdr:to>
      <cdr:x>0.77058</cdr:x>
      <cdr:y>0.59688</cdr:y>
    </cdr:to>
    <cdr:cxnSp macro="">
      <cdr:nvCxnSpPr>
        <cdr:cNvPr id="19" name="Straight Arrow Connector 18">
          <a:extLst xmlns:a="http://schemas.openxmlformats.org/drawingml/2006/main">
            <a:ext uri="{FF2B5EF4-FFF2-40B4-BE49-F238E27FC236}">
              <a16:creationId xmlns:a16="http://schemas.microsoft.com/office/drawing/2014/main" id="{4772D61D-06A8-45CA-B094-5A9CE7064B75}"/>
            </a:ext>
          </a:extLst>
        </cdr:cNvPr>
        <cdr:cNvCxnSpPr/>
      </cdr:nvCxnSpPr>
      <cdr:spPr>
        <a:xfrm xmlns:a="http://schemas.openxmlformats.org/drawingml/2006/main" flipH="1">
          <a:off x="4229770" y="1644316"/>
          <a:ext cx="350251" cy="17913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F027F6-13C3-4533-919F-DD99ABF828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F0C501-FA8E-4428-913D-972A8AFAD1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B8C4FB-3AA8-403A-B5AB-38A4FFF99D44}" type="datetimeFigureOut">
              <a:rPr lang="en-US" smtClean="0"/>
              <a:t>5/11/2023</a:t>
            </a:fld>
            <a:endParaRPr lang="en-US"/>
          </a:p>
        </p:txBody>
      </p:sp>
      <p:sp>
        <p:nvSpPr>
          <p:cNvPr id="4" name="Footer Placeholder 3">
            <a:extLst>
              <a:ext uri="{FF2B5EF4-FFF2-40B4-BE49-F238E27FC236}">
                <a16:creationId xmlns:a16="http://schemas.microsoft.com/office/drawing/2014/main" id="{5B255C6F-73B4-4349-9825-3FE49EB688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003258-A784-4289-B60D-4EF3B0D07A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F9E0CF-539D-4615-9A06-51ECE3B0CD0A}" type="slidenum">
              <a:rPr lang="en-US" smtClean="0"/>
              <a:t>‹#›</a:t>
            </a:fld>
            <a:endParaRPr lang="en-US"/>
          </a:p>
        </p:txBody>
      </p:sp>
    </p:spTree>
    <p:extLst>
      <p:ext uri="{BB962C8B-B14F-4D97-AF65-F5344CB8AC3E}">
        <p14:creationId xmlns:p14="http://schemas.microsoft.com/office/powerpoint/2010/main" val="11008988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08581-5025-4A60-BE94-6CA88F149B06}"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C52E6-7765-46E0-BF50-C4D2552A7683}" type="slidenum">
              <a:rPr lang="en-US" smtClean="0"/>
              <a:t>‹#›</a:t>
            </a:fld>
            <a:endParaRPr lang="en-US"/>
          </a:p>
        </p:txBody>
      </p:sp>
    </p:spTree>
    <p:extLst>
      <p:ext uri="{BB962C8B-B14F-4D97-AF65-F5344CB8AC3E}">
        <p14:creationId xmlns:p14="http://schemas.microsoft.com/office/powerpoint/2010/main" val="41826385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Army is replacing the black hawk and we are looking at Future Vertical Lift.</a:t>
            </a:r>
          </a:p>
        </p:txBody>
      </p:sp>
      <p:sp>
        <p:nvSpPr>
          <p:cNvPr id="4" name="Slide Number Placeholder 3"/>
          <p:cNvSpPr>
            <a:spLocks noGrp="1"/>
          </p:cNvSpPr>
          <p:nvPr>
            <p:ph type="sldNum" sz="quarter" idx="5"/>
          </p:nvPr>
        </p:nvSpPr>
        <p:spPr/>
        <p:txBody>
          <a:bodyPr/>
          <a:lstStyle/>
          <a:p>
            <a:fld id="{683C52E6-7765-46E0-BF50-C4D2552A7683}" type="slidenum">
              <a:rPr lang="en-US" smtClean="0"/>
              <a:t>1</a:t>
            </a:fld>
            <a:endParaRPr lang="en-US"/>
          </a:p>
        </p:txBody>
      </p:sp>
      <p:sp>
        <p:nvSpPr>
          <p:cNvPr id="5" name="Footer Placeholder 4">
            <a:extLst>
              <a:ext uri="{FF2B5EF4-FFF2-40B4-BE49-F238E27FC236}">
                <a16:creationId xmlns:a16="http://schemas.microsoft.com/office/drawing/2014/main" id="{782B584E-9896-482A-9416-AF10C932DDF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0502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8275" lvl="2" indent="-168275">
              <a:buFont typeface="Arial" charset="0"/>
              <a:buChar char="•"/>
            </a:pPr>
            <a:r>
              <a:rPr lang="en-US" sz="1400" dirty="0"/>
              <a:t>Small/medium/large funding/staffing</a:t>
            </a:r>
          </a:p>
          <a:p>
            <a:pPr marL="625475" lvl="3" indent="-168275">
              <a:buFont typeface="Arial" charset="0"/>
              <a:buChar char="•"/>
            </a:pPr>
            <a:r>
              <a:rPr lang="en-US" sz="1400" dirty="0"/>
              <a:t>Small &lt;$250K (~1 man year)</a:t>
            </a:r>
          </a:p>
          <a:p>
            <a:pPr marL="625475" lvl="3" indent="-168275">
              <a:buFont typeface="Arial" charset="0"/>
              <a:buChar char="•"/>
            </a:pPr>
            <a:r>
              <a:rPr lang="en-US" sz="1400" dirty="0"/>
              <a:t>Medium $250K -  $750k</a:t>
            </a:r>
          </a:p>
          <a:p>
            <a:pPr marL="625475" lvl="3" indent="-168275">
              <a:buFont typeface="Arial" charset="0"/>
              <a:buChar char="•"/>
            </a:pPr>
            <a:r>
              <a:rPr lang="en-US" sz="1400" dirty="0"/>
              <a:t>Large &gt; $750k</a:t>
            </a:r>
          </a:p>
          <a:p>
            <a:endParaRPr lang="en-US" dirty="0"/>
          </a:p>
        </p:txBody>
      </p:sp>
      <p:sp>
        <p:nvSpPr>
          <p:cNvPr id="4" name="Slide Number Placeholder 3"/>
          <p:cNvSpPr>
            <a:spLocks noGrp="1"/>
          </p:cNvSpPr>
          <p:nvPr>
            <p:ph type="sldNum" sz="quarter" idx="10"/>
          </p:nvPr>
        </p:nvSpPr>
        <p:spPr/>
        <p:txBody>
          <a:bodyPr/>
          <a:lstStyle/>
          <a:p>
            <a:fld id="{6C574044-705B-4BA9-9528-EF24541C28D0}" type="slidenum">
              <a:rPr lang="en-US" smtClean="0"/>
              <a:pPr/>
              <a:t>36</a:t>
            </a:fld>
            <a:endParaRPr lang="en-US" dirty="0"/>
          </a:p>
        </p:txBody>
      </p:sp>
      <p:sp>
        <p:nvSpPr>
          <p:cNvPr id="5" name="Footer Placeholder 4">
            <a:extLst>
              <a:ext uri="{FF2B5EF4-FFF2-40B4-BE49-F238E27FC236}">
                <a16:creationId xmlns:a16="http://schemas.microsoft.com/office/drawing/2014/main" id="{7F06EAD2-4A9E-4747-A433-5867FA2F153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8494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perturbations from the rotor system can excite fixed system aircraft modes causing a rotation of the pylon. This rotation induces forces in the rotor system which again feedback into the fixed system. Whether or not these perturbations grow determines if the system is stable. For tiltrotor aircraft these forces are further complicated by the flapping and lead-lag motion of the blades.</a:t>
            </a:r>
          </a:p>
        </p:txBody>
      </p:sp>
      <p:sp>
        <p:nvSpPr>
          <p:cNvPr id="4" name="Slide Number Placeholder 3"/>
          <p:cNvSpPr>
            <a:spLocks noGrp="1"/>
          </p:cNvSpPr>
          <p:nvPr>
            <p:ph type="sldNum" sz="quarter" idx="5"/>
          </p:nvPr>
        </p:nvSpPr>
        <p:spPr/>
        <p:txBody>
          <a:bodyPr/>
          <a:lstStyle/>
          <a:p>
            <a:fld id="{683C52E6-7765-46E0-BF50-C4D2552A7683}" type="slidenum">
              <a:rPr lang="en-US" smtClean="0"/>
              <a:t>2</a:t>
            </a:fld>
            <a:endParaRPr lang="en-US"/>
          </a:p>
        </p:txBody>
      </p:sp>
      <p:sp>
        <p:nvSpPr>
          <p:cNvPr id="5" name="Footer Placeholder 4">
            <a:extLst>
              <a:ext uri="{FF2B5EF4-FFF2-40B4-BE49-F238E27FC236}">
                <a16:creationId xmlns:a16="http://schemas.microsoft.com/office/drawing/2014/main" id="{080D31B9-EBC7-456E-BB67-00D9F73E5C0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3257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the first test entry has just been completed this fall. The paper doesn’t have any results from the test but I wanted to give a little sneak previous of the results.</a:t>
            </a:r>
          </a:p>
        </p:txBody>
      </p:sp>
      <p:sp>
        <p:nvSpPr>
          <p:cNvPr id="4" name="Slide Number Placeholder 3"/>
          <p:cNvSpPr>
            <a:spLocks noGrp="1"/>
          </p:cNvSpPr>
          <p:nvPr>
            <p:ph type="sldNum" sz="quarter" idx="5"/>
          </p:nvPr>
        </p:nvSpPr>
        <p:spPr/>
        <p:txBody>
          <a:bodyPr/>
          <a:lstStyle/>
          <a:p>
            <a:fld id="{683C52E6-7765-46E0-BF50-C4D2552A7683}" type="slidenum">
              <a:rPr lang="en-US" smtClean="0"/>
              <a:t>7</a:t>
            </a:fld>
            <a:endParaRPr lang="en-US"/>
          </a:p>
        </p:txBody>
      </p:sp>
      <p:sp>
        <p:nvSpPr>
          <p:cNvPr id="5" name="Footer Placeholder 4">
            <a:extLst>
              <a:ext uri="{FF2B5EF4-FFF2-40B4-BE49-F238E27FC236}">
                <a16:creationId xmlns:a16="http://schemas.microsoft.com/office/drawing/2014/main" id="{FC558B85-505E-410C-B126-E53901BAF9A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35558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TRAST model. There are a couple of key features I want to point out. </a:t>
            </a:r>
          </a:p>
          <a:p>
            <a:r>
              <a:rPr lang="en-US" dirty="0"/>
              <a:t>click</a:t>
            </a:r>
          </a:p>
          <a:p>
            <a:r>
              <a:rPr lang="en-US" dirty="0"/>
              <a:t>The first is the rise and fall swashplate, as well as hydraulic actuators. This is the primary method of how we want to excite the model.</a:t>
            </a:r>
          </a:p>
          <a:p>
            <a:r>
              <a:rPr lang="en-US" dirty="0"/>
              <a:t>click</a:t>
            </a:r>
          </a:p>
          <a:p>
            <a:r>
              <a:rPr lang="en-US" dirty="0"/>
              <a:t>There are two key tunning springs, The first is the pitch spring which can tune the pitching motion. </a:t>
            </a:r>
          </a:p>
          <a:p>
            <a:r>
              <a:rPr lang="en-US" dirty="0"/>
              <a:t>click</a:t>
            </a:r>
          </a:p>
          <a:p>
            <a:r>
              <a:rPr lang="en-US" dirty="0"/>
              <a:t>The second is the diaphragm spring which can tune the yaw and roll motion.</a:t>
            </a:r>
          </a:p>
        </p:txBody>
      </p:sp>
      <p:sp>
        <p:nvSpPr>
          <p:cNvPr id="4" name="Slide Number Placeholder 3"/>
          <p:cNvSpPr>
            <a:spLocks noGrp="1"/>
          </p:cNvSpPr>
          <p:nvPr>
            <p:ph type="sldNum" sz="quarter" idx="5"/>
          </p:nvPr>
        </p:nvSpPr>
        <p:spPr/>
        <p:txBody>
          <a:bodyPr/>
          <a:lstStyle/>
          <a:p>
            <a:fld id="{683C52E6-7765-46E0-BF50-C4D2552A7683}" type="slidenum">
              <a:rPr lang="en-US" smtClean="0"/>
              <a:t>8</a:t>
            </a:fld>
            <a:endParaRPr lang="en-US"/>
          </a:p>
        </p:txBody>
      </p:sp>
      <p:sp>
        <p:nvSpPr>
          <p:cNvPr id="5" name="Footer Placeholder 4">
            <a:extLst>
              <a:ext uri="{FF2B5EF4-FFF2-40B4-BE49-F238E27FC236}">
                <a16:creationId xmlns:a16="http://schemas.microsoft.com/office/drawing/2014/main" id="{B4B64818-2EF7-4B97-9369-56875E47CB5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0577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modes of interest for stability are wing beam which is an out-of-plane wing bending motion, wing chord, an in-plane mode, and wing torsion which includes a twisting of the wing with pylon pitch.</a:t>
            </a:r>
          </a:p>
          <a:p>
            <a:r>
              <a:rPr lang="en-US" dirty="0"/>
              <a:t>Shake testing was conducted with and without blades. As expected the frequency changes a little bit,</a:t>
            </a:r>
          </a:p>
          <a:p>
            <a:r>
              <a:rPr lang="en-US" dirty="0"/>
              <a:t>Click</a:t>
            </a:r>
          </a:p>
          <a:p>
            <a:r>
              <a:rPr lang="en-US" dirty="0"/>
              <a:t>however a surprise to us was that the wing beam damping increases from 0.7% damping to 2.5%. The current theory is that due to the rotor inertia the gimbal allowed to rotate and there is relative motion between the pylon and the rotor. This basically means we have friction in our gimbal and any rotation of the gimbal is removing energy from the system. Since this is a vibration test without spinning the rotor, it is hard to tell how much this translates into actual damping when the rotor is rotating.</a:t>
            </a:r>
          </a:p>
        </p:txBody>
      </p:sp>
      <p:sp>
        <p:nvSpPr>
          <p:cNvPr id="4" name="Slide Number Placeholder 3"/>
          <p:cNvSpPr>
            <a:spLocks noGrp="1"/>
          </p:cNvSpPr>
          <p:nvPr>
            <p:ph type="sldNum" sz="quarter" idx="5"/>
          </p:nvPr>
        </p:nvSpPr>
        <p:spPr/>
        <p:txBody>
          <a:bodyPr/>
          <a:lstStyle/>
          <a:p>
            <a:fld id="{683C52E6-7765-46E0-BF50-C4D2552A7683}" type="slidenum">
              <a:rPr lang="en-US" smtClean="0"/>
              <a:t>10</a:t>
            </a:fld>
            <a:endParaRPr lang="en-US"/>
          </a:p>
        </p:txBody>
      </p:sp>
      <p:sp>
        <p:nvSpPr>
          <p:cNvPr id="5" name="Footer Placeholder 4">
            <a:extLst>
              <a:ext uri="{FF2B5EF4-FFF2-40B4-BE49-F238E27FC236}">
                <a16:creationId xmlns:a16="http://schemas.microsoft.com/office/drawing/2014/main" id="{6A306338-4D0C-4766-A6F2-CB5B09B70E0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6111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I want to go over model excitation. Here is a video of the wing beam excitation. We start off by exciting the swashplate at the frequency of interest. As the swashplate ramps to a constant amplitude the wing response keeps growing and the excitation is cut off. What we are trying to measure is the free decay potion of this excitation.</a:t>
            </a:r>
          </a:p>
        </p:txBody>
      </p:sp>
      <p:sp>
        <p:nvSpPr>
          <p:cNvPr id="4" name="Slide Number Placeholder 3"/>
          <p:cNvSpPr>
            <a:spLocks noGrp="1"/>
          </p:cNvSpPr>
          <p:nvPr>
            <p:ph type="sldNum" sz="quarter" idx="5"/>
          </p:nvPr>
        </p:nvSpPr>
        <p:spPr/>
        <p:txBody>
          <a:bodyPr/>
          <a:lstStyle/>
          <a:p>
            <a:fld id="{683C52E6-7765-46E0-BF50-C4D2552A7683}" type="slidenum">
              <a:rPr lang="en-US" smtClean="0"/>
              <a:t>15</a:t>
            </a:fld>
            <a:endParaRPr lang="en-US"/>
          </a:p>
        </p:txBody>
      </p:sp>
      <p:sp>
        <p:nvSpPr>
          <p:cNvPr id="5" name="Footer Placeholder 4">
            <a:extLst>
              <a:ext uri="{FF2B5EF4-FFF2-40B4-BE49-F238E27FC236}">
                <a16:creationId xmlns:a16="http://schemas.microsoft.com/office/drawing/2014/main" id="{0FDBCED8-3599-4D48-90A7-14DB26B784F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0172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22</a:t>
            </a:fld>
            <a:endParaRPr lang="en-US"/>
          </a:p>
        </p:txBody>
      </p:sp>
      <p:sp>
        <p:nvSpPr>
          <p:cNvPr id="5" name="Footer Placeholder 4">
            <a:extLst>
              <a:ext uri="{FF2B5EF4-FFF2-40B4-BE49-F238E27FC236}">
                <a16:creationId xmlns:a16="http://schemas.microsoft.com/office/drawing/2014/main" id="{44E3FF78-877A-40A3-A13A-B3014D9BB8E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3239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2E2B71-F82B-4C17-8307-C60B16FDF960}" type="slidenum">
              <a:rPr lang="en-US" smtClean="0"/>
              <a:t>28</a:t>
            </a:fld>
            <a:endParaRPr lang="en-US"/>
          </a:p>
        </p:txBody>
      </p:sp>
      <p:sp>
        <p:nvSpPr>
          <p:cNvPr id="5" name="Footer Placeholder 4">
            <a:extLst>
              <a:ext uri="{FF2B5EF4-FFF2-40B4-BE49-F238E27FC236}">
                <a16:creationId xmlns:a16="http://schemas.microsoft.com/office/drawing/2014/main" id="{FCD4897D-07AE-4272-A06E-06E24247362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5969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34</a:t>
            </a:fld>
            <a:endParaRPr lang="en-US"/>
          </a:p>
        </p:txBody>
      </p:sp>
      <p:sp>
        <p:nvSpPr>
          <p:cNvPr id="5" name="Footer Placeholder 4">
            <a:extLst>
              <a:ext uri="{FF2B5EF4-FFF2-40B4-BE49-F238E27FC236}">
                <a16:creationId xmlns:a16="http://schemas.microsoft.com/office/drawing/2014/main" id="{1C6069EC-1C2A-4A91-930A-9DB057CFCFA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81404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6" y="2202820"/>
            <a:ext cx="8334393" cy="1325880"/>
          </a:xfrm>
        </p:spPr>
        <p:txBody>
          <a:bodyPr anchor="t" anchorCtr="0"/>
          <a:lstStyle>
            <a:lvl1pPr algn="l">
              <a:lnSpc>
                <a:spcPct val="80000"/>
              </a:lnSpc>
              <a:defRPr sz="3600"/>
            </a:lvl1pPr>
          </a:lstStyle>
          <a:p>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CC01"/>
                </a:solidFill>
                <a:effectLst/>
                <a:uLnTx/>
                <a:uFillTx/>
                <a:latin typeface="Arial"/>
                <a:ea typeface="+mj-ea"/>
                <a:cs typeface="+mj-cs"/>
              </a:rPr>
              <a:t>THREE LINES MAX</a:t>
            </a:r>
            <a:endParaRPr lang="en-US" dirty="0"/>
          </a:p>
        </p:txBody>
      </p:sp>
      <p:sp>
        <p:nvSpPr>
          <p:cNvPr id="20" name="Date Placeholder 19">
            <a:extLst>
              <a:ext uri="{FF2B5EF4-FFF2-40B4-BE49-F238E27FC236}">
                <a16:creationId xmlns:a16="http://schemas.microsoft.com/office/drawing/2014/main" id="{39F9F092-1A2E-3BC5-0D99-EE4B132543F8}"/>
              </a:ext>
            </a:extLst>
          </p:cNvPr>
          <p:cNvSpPr>
            <a:spLocks noGrp="1"/>
          </p:cNvSpPr>
          <p:nvPr>
            <p:ph type="dt" sz="half" idx="49"/>
          </p:nvPr>
        </p:nvSpPr>
        <p:spPr/>
        <p:txBody>
          <a:bodyPr/>
          <a:lstStyle/>
          <a:p>
            <a:endParaRPr lang="en-US" dirty="0"/>
          </a:p>
        </p:txBody>
      </p:sp>
      <p:sp>
        <p:nvSpPr>
          <p:cNvPr id="21" name="Slide Number Placeholder 20">
            <a:extLst>
              <a:ext uri="{FF2B5EF4-FFF2-40B4-BE49-F238E27FC236}">
                <a16:creationId xmlns:a16="http://schemas.microsoft.com/office/drawing/2014/main" id="{4D3DAC6A-DFDF-B313-4DB4-FA56B489F422}"/>
              </a:ext>
            </a:extLst>
          </p:cNvPr>
          <p:cNvSpPr>
            <a:spLocks noGrp="1"/>
          </p:cNvSpPr>
          <p:nvPr>
            <p:ph type="sldNum" sz="quarter" idx="50"/>
          </p:nvPr>
        </p:nvSpPr>
        <p:spPr/>
        <p:txBody>
          <a:bodyPr/>
          <a:lstStyle/>
          <a:p>
            <a:fld id="{64E5BE4B-2FBF-4174-9E62-85FAD1CB43A6}" type="slidenum">
              <a:rPr lang="en-US" smtClean="0"/>
              <a:pPr/>
              <a:t>‹#›</a:t>
            </a:fld>
            <a:endParaRPr lang="en-US" dirty="0"/>
          </a:p>
        </p:txBody>
      </p:sp>
      <p:sp>
        <p:nvSpPr>
          <p:cNvPr id="13" name="Text Placeholder 30">
            <a:extLst>
              <a:ext uri="{FF2B5EF4-FFF2-40B4-BE49-F238E27FC236}">
                <a16:creationId xmlns:a16="http://schemas.microsoft.com/office/drawing/2014/main" id="{FC933DC4-3663-15AC-8A64-D7573EE2EC9F}"/>
              </a:ext>
            </a:extLst>
          </p:cNvPr>
          <p:cNvSpPr>
            <a:spLocks noGrp="1"/>
          </p:cNvSpPr>
          <p:nvPr>
            <p:ph type="body" sz="quarter" idx="39" hasCustomPrompt="1"/>
          </p:nvPr>
        </p:nvSpPr>
        <p:spPr>
          <a:xfrm>
            <a:off x="547688" y="5133530"/>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2" name="Text Placeholder 30">
            <a:extLst>
              <a:ext uri="{FF2B5EF4-FFF2-40B4-BE49-F238E27FC236}">
                <a16:creationId xmlns:a16="http://schemas.microsoft.com/office/drawing/2014/main" id="{1FE393D1-D968-8D71-45F7-5B4A7CEF5CF9}"/>
              </a:ext>
            </a:extLst>
          </p:cNvPr>
          <p:cNvSpPr>
            <a:spLocks noGrp="1"/>
          </p:cNvSpPr>
          <p:nvPr>
            <p:ph type="body" sz="quarter" idx="40" hasCustomPrompt="1"/>
          </p:nvPr>
        </p:nvSpPr>
        <p:spPr>
          <a:xfrm>
            <a:off x="547688" y="4952738"/>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3" name="Text Placeholder 30">
            <a:extLst>
              <a:ext uri="{FF2B5EF4-FFF2-40B4-BE49-F238E27FC236}">
                <a16:creationId xmlns:a16="http://schemas.microsoft.com/office/drawing/2014/main" id="{DF69BC8A-AD59-63A3-64A2-27F7496859F1}"/>
              </a:ext>
            </a:extLst>
          </p:cNvPr>
          <p:cNvSpPr>
            <a:spLocks noGrp="1"/>
          </p:cNvSpPr>
          <p:nvPr>
            <p:ph type="body" sz="quarter" idx="41" hasCustomPrompt="1"/>
          </p:nvPr>
        </p:nvSpPr>
        <p:spPr>
          <a:xfrm>
            <a:off x="547688" y="5314322"/>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24" name="Text Placeholder 30">
            <a:extLst>
              <a:ext uri="{FF2B5EF4-FFF2-40B4-BE49-F238E27FC236}">
                <a16:creationId xmlns:a16="http://schemas.microsoft.com/office/drawing/2014/main" id="{EDE4793B-EE3D-A719-6990-5D9F67CBAF13}"/>
              </a:ext>
            </a:extLst>
          </p:cNvPr>
          <p:cNvSpPr>
            <a:spLocks noGrp="1"/>
          </p:cNvSpPr>
          <p:nvPr>
            <p:ph type="body" sz="quarter" idx="42" hasCustomPrompt="1"/>
          </p:nvPr>
        </p:nvSpPr>
        <p:spPr>
          <a:xfrm>
            <a:off x="547688" y="5495114"/>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25" name="Text Placeholder 30">
            <a:extLst>
              <a:ext uri="{FF2B5EF4-FFF2-40B4-BE49-F238E27FC236}">
                <a16:creationId xmlns:a16="http://schemas.microsoft.com/office/drawing/2014/main" id="{A24EE18E-6DA7-CB84-1F21-8DF1C7482384}"/>
              </a:ext>
            </a:extLst>
          </p:cNvPr>
          <p:cNvSpPr>
            <a:spLocks noGrp="1"/>
          </p:cNvSpPr>
          <p:nvPr>
            <p:ph type="body" sz="quarter" idx="43" hasCustomPrompt="1"/>
          </p:nvPr>
        </p:nvSpPr>
        <p:spPr>
          <a:xfrm>
            <a:off x="547688" y="5675906"/>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26" name="Text Placeholder 30">
            <a:extLst>
              <a:ext uri="{FF2B5EF4-FFF2-40B4-BE49-F238E27FC236}">
                <a16:creationId xmlns:a16="http://schemas.microsoft.com/office/drawing/2014/main" id="{AAEE65B4-7FC0-51E0-61A9-DA039122F268}"/>
              </a:ext>
            </a:extLst>
          </p:cNvPr>
          <p:cNvSpPr>
            <a:spLocks noGrp="1"/>
          </p:cNvSpPr>
          <p:nvPr>
            <p:ph type="body" sz="quarter" idx="44"/>
          </p:nvPr>
        </p:nvSpPr>
        <p:spPr>
          <a:xfrm>
            <a:off x="1981200"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7" name="Text Placeholder 30">
            <a:extLst>
              <a:ext uri="{FF2B5EF4-FFF2-40B4-BE49-F238E27FC236}">
                <a16:creationId xmlns:a16="http://schemas.microsoft.com/office/drawing/2014/main" id="{6483CD3B-2F61-38F8-2851-B10539781BDC}"/>
              </a:ext>
            </a:extLst>
          </p:cNvPr>
          <p:cNvSpPr>
            <a:spLocks noGrp="1"/>
          </p:cNvSpPr>
          <p:nvPr>
            <p:ph type="body" sz="quarter" idx="45"/>
          </p:nvPr>
        </p:nvSpPr>
        <p:spPr>
          <a:xfrm>
            <a:off x="1981200"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8" name="Text Placeholder 30">
            <a:extLst>
              <a:ext uri="{FF2B5EF4-FFF2-40B4-BE49-F238E27FC236}">
                <a16:creationId xmlns:a16="http://schemas.microsoft.com/office/drawing/2014/main" id="{F72C11EB-F1A8-B896-9775-C7ADA2F83259}"/>
              </a:ext>
            </a:extLst>
          </p:cNvPr>
          <p:cNvSpPr>
            <a:spLocks noGrp="1"/>
          </p:cNvSpPr>
          <p:nvPr>
            <p:ph type="body" sz="quarter" idx="46"/>
          </p:nvPr>
        </p:nvSpPr>
        <p:spPr>
          <a:xfrm>
            <a:off x="1981200"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9" name="Text Placeholder 30">
            <a:extLst>
              <a:ext uri="{FF2B5EF4-FFF2-40B4-BE49-F238E27FC236}">
                <a16:creationId xmlns:a16="http://schemas.microsoft.com/office/drawing/2014/main" id="{4BF91907-2C5A-9E08-110C-64B850CA6482}"/>
              </a:ext>
            </a:extLst>
          </p:cNvPr>
          <p:cNvSpPr>
            <a:spLocks noGrp="1"/>
          </p:cNvSpPr>
          <p:nvPr>
            <p:ph type="body" sz="quarter" idx="47"/>
          </p:nvPr>
        </p:nvSpPr>
        <p:spPr>
          <a:xfrm>
            <a:off x="1981200"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0" name="Text Placeholder 30">
            <a:extLst>
              <a:ext uri="{FF2B5EF4-FFF2-40B4-BE49-F238E27FC236}">
                <a16:creationId xmlns:a16="http://schemas.microsoft.com/office/drawing/2014/main" id="{0F5C0BB3-E700-E0BE-1E5D-F32BFF0DB730}"/>
              </a:ext>
            </a:extLst>
          </p:cNvPr>
          <p:cNvSpPr>
            <a:spLocks noGrp="1"/>
          </p:cNvSpPr>
          <p:nvPr>
            <p:ph type="body" sz="quarter" idx="48"/>
          </p:nvPr>
        </p:nvSpPr>
        <p:spPr>
          <a:xfrm>
            <a:off x="1981200"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pic>
        <p:nvPicPr>
          <p:cNvPr id="5" name="U.S. Army" descr="U.S. Army">
            <a:extLst>
              <a:ext uri="{FF2B5EF4-FFF2-40B4-BE49-F238E27FC236}">
                <a16:creationId xmlns:a16="http://schemas.microsoft.com/office/drawing/2014/main" id="{8765D769-2E19-A1D0-70F0-660B5118F32F}"/>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pic>
        <p:nvPicPr>
          <p:cNvPr id="7" name="Picture 6">
            <a:extLst>
              <a:ext uri="{FF2B5EF4-FFF2-40B4-BE49-F238E27FC236}">
                <a16:creationId xmlns:a16="http://schemas.microsoft.com/office/drawing/2014/main" id="{4367708F-A6ED-2C67-AAB2-F57AAA10F9A2}"/>
              </a:ext>
            </a:extLst>
          </p:cNvPr>
          <p:cNvPicPr>
            <a:picLocks noChangeAspect="1"/>
          </p:cNvPicPr>
          <p:nvPr userDrawn="1"/>
        </p:nvPicPr>
        <p:blipFill>
          <a:blip r:embed="rId3"/>
          <a:srcRect/>
          <a:stretch/>
        </p:blipFill>
        <p:spPr>
          <a:xfrm>
            <a:off x="10004616" y="411162"/>
            <a:ext cx="1629707" cy="478023"/>
          </a:xfrm>
          <a:prstGeom prst="rect">
            <a:avLst/>
          </a:prstGeom>
        </p:spPr>
      </p:pic>
      <p:sp>
        <p:nvSpPr>
          <p:cNvPr id="9" name="Rectangle 15">
            <a:extLst>
              <a:ext uri="{FF2B5EF4-FFF2-40B4-BE49-F238E27FC236}">
                <a16:creationId xmlns:a16="http://schemas.microsoft.com/office/drawing/2014/main" id="{7A717986-EC00-F188-3318-9468ADB94423}"/>
              </a:ext>
            </a:extLst>
          </p:cNvPr>
          <p:cNvSpPr>
            <a:spLocks noChangeArrowheads="1"/>
          </p:cNvSpPr>
          <p:nvPr userDrawn="1"/>
        </p:nvSpPr>
        <p:spPr bwMode="auto">
          <a:xfrm>
            <a:off x="1386840" y="6642556"/>
            <a:ext cx="9418320" cy="215444"/>
          </a:xfrm>
          <a:prstGeom prst="rect">
            <a:avLst/>
          </a:prstGeom>
          <a:noFill/>
          <a:ln w="9525">
            <a:noFill/>
            <a:miter lim="800000"/>
            <a:headEnd/>
            <a:tailEnd/>
          </a:ln>
        </p:spPr>
        <p:txBody>
          <a:bodyPr wrap="square" lIns="0" rIns="0" anchor="b">
            <a:spAutoFit/>
          </a:bodyPr>
          <a:lstStyle/>
          <a:p>
            <a:pPr algn="ctr">
              <a:defRPr/>
            </a:pPr>
            <a:r>
              <a:rPr kumimoji="0" lang="en-US" sz="800" b="1" i="0" u="none" strike="noStrike" kern="1200" cap="none" spc="0" normalizeH="0" baseline="0" noProof="0" dirty="0">
                <a:ln>
                  <a:noFill/>
                </a:ln>
                <a:solidFill>
                  <a:schemeClr val="tx1"/>
                </a:solidFill>
                <a:effectLst/>
                <a:uLnTx/>
                <a:uFillTx/>
                <a:latin typeface="+mj-lt"/>
                <a:ea typeface="+mn-ea"/>
                <a:cs typeface="+mn-cs"/>
              </a:rPr>
              <a:t>UNCLASSIFIED</a:t>
            </a:r>
            <a:endParaRPr lang="en-US" sz="700" b="1" dirty="0">
              <a:solidFill>
                <a:schemeClr val="tx1"/>
              </a:solidFill>
              <a:latin typeface="+mn-lt"/>
              <a:cs typeface="Arial Bold" panose="020B0704020202020204" pitchFamily="34" charset="0"/>
            </a:endParaRPr>
          </a:p>
        </p:txBody>
      </p:sp>
      <p:sp>
        <p:nvSpPr>
          <p:cNvPr id="14" name="Rectangle 13">
            <a:extLst>
              <a:ext uri="{FF2B5EF4-FFF2-40B4-BE49-F238E27FC236}">
                <a16:creationId xmlns:a16="http://schemas.microsoft.com/office/drawing/2014/main" id="{A137F0D3-04DA-F997-AD60-C1F8078CA20B}"/>
              </a:ext>
            </a:extLst>
          </p:cNvPr>
          <p:cNvSpPr>
            <a:spLocks noChangeArrowheads="1"/>
          </p:cNvSpPr>
          <p:nvPr userDrawn="1"/>
        </p:nvSpPr>
        <p:spPr bwMode="auto">
          <a:xfrm>
            <a:off x="1386840" y="0"/>
            <a:ext cx="9418320" cy="215444"/>
          </a:xfrm>
          <a:prstGeom prst="rect">
            <a:avLst/>
          </a:prstGeom>
          <a:noFill/>
          <a:ln w="9525">
            <a:noFill/>
            <a:miter lim="800000"/>
            <a:headEnd/>
            <a:tailEnd/>
          </a:ln>
        </p:spPr>
        <p:txBody>
          <a:bodyPr wrap="square" anchor="t" anchorCtr="0">
            <a:spAutoFit/>
          </a:bodyPr>
          <a:lstStyle/>
          <a:p>
            <a:pPr algn="ctr">
              <a:defRPr/>
            </a:pPr>
            <a:r>
              <a:rPr kumimoji="0" lang="en-US" sz="800" b="1" i="0" u="none" strike="noStrike" kern="1200" cap="none" spc="0" normalizeH="0" baseline="0" noProof="0" dirty="0">
                <a:ln>
                  <a:noFill/>
                </a:ln>
                <a:solidFill>
                  <a:schemeClr val="tx1"/>
                </a:solidFill>
                <a:effectLst/>
                <a:uLnTx/>
                <a:uFillTx/>
                <a:latin typeface="+mj-lt"/>
                <a:ea typeface="+mn-ea"/>
                <a:cs typeface="+mn-cs"/>
              </a:rPr>
              <a:t>UNCLASSIFIED</a:t>
            </a:r>
            <a:endParaRPr lang="en-US" sz="700" b="1" dirty="0">
              <a:solidFill>
                <a:schemeClr val="tx1"/>
              </a:solidFill>
              <a:latin typeface="+mn-lt"/>
              <a:cs typeface="Arial Bold" panose="020B0704020202020204" pitchFamily="34" charset="0"/>
            </a:endParaRPr>
          </a:p>
        </p:txBody>
      </p:sp>
      <p:cxnSp>
        <p:nvCxnSpPr>
          <p:cNvPr id="17" name="Line">
            <a:extLst>
              <a:ext uri="{FF2B5EF4-FFF2-40B4-BE49-F238E27FC236}">
                <a16:creationId xmlns:a16="http://schemas.microsoft.com/office/drawing/2014/main" id="{F26F8DC8-E695-4FFA-F3A4-AFC3E08D58D8}"/>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 name="Subtitle 2">
            <a:extLst>
              <a:ext uri="{FF2B5EF4-FFF2-40B4-BE49-F238E27FC236}">
                <a16:creationId xmlns:a16="http://schemas.microsoft.com/office/drawing/2014/main" id="{DFEC8243-C696-31E1-C9A1-FC2F16259D32}"/>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8" name="Text Placeholder 3">
            <a:extLst>
              <a:ext uri="{FF2B5EF4-FFF2-40B4-BE49-F238E27FC236}">
                <a16:creationId xmlns:a16="http://schemas.microsoft.com/office/drawing/2014/main" id="{2D94E796-8F46-EDB8-6600-90BEDA0213A3}"/>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7302904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CB012D9A-AE72-0239-7D2F-3E585FB16AD8}"/>
              </a:ext>
            </a:extLst>
          </p:cNvPr>
          <p:cNvSpPr>
            <a:spLocks noGrp="1"/>
          </p:cNvSpPr>
          <p:nvPr>
            <p:ph type="dt" sz="half" idx="12"/>
          </p:nvPr>
        </p:nvSpPr>
        <p:spPr/>
        <p:txBody>
          <a:bodyPr/>
          <a:lstStyle/>
          <a:p>
            <a:endParaRPr lang="en-US" dirty="0"/>
          </a:p>
        </p:txBody>
      </p:sp>
      <p:sp>
        <p:nvSpPr>
          <p:cNvPr id="17" name="Slide Number Placeholder 16">
            <a:extLst>
              <a:ext uri="{FF2B5EF4-FFF2-40B4-BE49-F238E27FC236}">
                <a16:creationId xmlns:a16="http://schemas.microsoft.com/office/drawing/2014/main" id="{D07D52D1-634D-ECD5-045A-38F96B973A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21" name="Rectangle 15">
            <a:extLst>
              <a:ext uri="{FF2B5EF4-FFF2-40B4-BE49-F238E27FC236}">
                <a16:creationId xmlns:a16="http://schemas.microsoft.com/office/drawing/2014/main" id="{DEB0DA69-FBF7-5C40-833F-1B7B11772F88}"/>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22" name="Rectangle 21">
            <a:extLst>
              <a:ext uri="{FF2B5EF4-FFF2-40B4-BE49-F238E27FC236}">
                <a16:creationId xmlns:a16="http://schemas.microsoft.com/office/drawing/2014/main" id="{D597C6E0-6809-7398-D956-E5305EC75B10}"/>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18" name="Picture 17">
            <a:extLst>
              <a:ext uri="{FF2B5EF4-FFF2-40B4-BE49-F238E27FC236}">
                <a16:creationId xmlns:a16="http://schemas.microsoft.com/office/drawing/2014/main" id="{78C4F256-EB77-42B0-4F55-2501D1E974B3}"/>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23006235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BE669241-96AF-C7FA-0BE4-6592ABD25879}"/>
              </a:ext>
            </a:extLst>
          </p:cNvPr>
          <p:cNvSpPr>
            <a:spLocks noGrp="1"/>
          </p:cNvSpPr>
          <p:nvPr>
            <p:ph type="dt" sz="half" idx="12"/>
          </p:nvPr>
        </p:nvSpPr>
        <p:spPr/>
        <p:txBody>
          <a:bodyPr/>
          <a:lstStyle/>
          <a:p>
            <a:endParaRPr lang="en-US" dirty="0"/>
          </a:p>
        </p:txBody>
      </p:sp>
      <p:sp>
        <p:nvSpPr>
          <p:cNvPr id="17" name="Slide Number Placeholder 16">
            <a:extLst>
              <a:ext uri="{FF2B5EF4-FFF2-40B4-BE49-F238E27FC236}">
                <a16:creationId xmlns:a16="http://schemas.microsoft.com/office/drawing/2014/main" id="{A6C2643F-F661-8B8E-E36F-1F135C6F65B8}"/>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69627896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6E3723B8-B265-6943-67A5-DF3F0D5EC1CD}"/>
              </a:ext>
            </a:extLst>
          </p:cNvPr>
          <p:cNvSpPr>
            <a:spLocks noGrp="1"/>
          </p:cNvSpPr>
          <p:nvPr>
            <p:ph type="dt" sz="half" idx="16"/>
          </p:nvPr>
        </p:nvSpPr>
        <p:spPr/>
        <p:txBody>
          <a:bodyPr/>
          <a:lstStyle/>
          <a:p>
            <a:endParaRPr lang="en-US" dirty="0"/>
          </a:p>
        </p:txBody>
      </p:sp>
      <p:sp>
        <p:nvSpPr>
          <p:cNvPr id="29" name="Slide Number Placeholder 28">
            <a:extLst>
              <a:ext uri="{FF2B5EF4-FFF2-40B4-BE49-F238E27FC236}">
                <a16:creationId xmlns:a16="http://schemas.microsoft.com/office/drawing/2014/main" id="{8D4AF177-759A-A93C-2097-C2C22D93680F}"/>
              </a:ext>
            </a:extLst>
          </p:cNvPr>
          <p:cNvSpPr>
            <a:spLocks noGrp="1"/>
          </p:cNvSpPr>
          <p:nvPr>
            <p:ph type="sldNum" sz="quarter" idx="17"/>
          </p:nvPr>
        </p:nvSpPr>
        <p:spPr/>
        <p:txBody>
          <a:bodyPr/>
          <a:lstStyle/>
          <a:p>
            <a:fld id="{64E5BE4B-2FBF-4174-9E62-85FAD1CB43A6}" type="slidenum">
              <a:rPr lang="en-US" smtClean="0"/>
              <a:pPr/>
              <a:t>‹#›</a:t>
            </a:fld>
            <a:endParaRPr lang="en-US" dirty="0"/>
          </a:p>
        </p:txBody>
      </p:sp>
      <p:sp>
        <p:nvSpPr>
          <p:cNvPr id="36" name="Rectangle 15">
            <a:extLst>
              <a:ext uri="{FF2B5EF4-FFF2-40B4-BE49-F238E27FC236}">
                <a16:creationId xmlns:a16="http://schemas.microsoft.com/office/drawing/2014/main" id="{FEDB97C0-F514-9C55-3E16-9FC0105AEFDF}"/>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37" name="Rectangle 36">
            <a:extLst>
              <a:ext uri="{FF2B5EF4-FFF2-40B4-BE49-F238E27FC236}">
                <a16:creationId xmlns:a16="http://schemas.microsoft.com/office/drawing/2014/main" id="{0C06597B-21CB-E031-D41A-B15442D12216}"/>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30" name="Picture 29">
            <a:extLst>
              <a:ext uri="{FF2B5EF4-FFF2-40B4-BE49-F238E27FC236}">
                <a16:creationId xmlns:a16="http://schemas.microsoft.com/office/drawing/2014/main" id="{62609B2A-154E-29D5-A495-915D9915223F}"/>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404047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4C43927A-9072-62B2-E6B6-C90CC98BD41F}"/>
              </a:ext>
            </a:extLst>
          </p:cNvPr>
          <p:cNvSpPr>
            <a:spLocks noGrp="1"/>
          </p:cNvSpPr>
          <p:nvPr>
            <p:ph type="dt" sz="half" idx="16"/>
          </p:nvPr>
        </p:nvSpPr>
        <p:spPr/>
        <p:txBody>
          <a:bodyPr/>
          <a:lstStyle/>
          <a:p>
            <a:endParaRPr lang="en-US" dirty="0"/>
          </a:p>
        </p:txBody>
      </p:sp>
      <p:sp>
        <p:nvSpPr>
          <p:cNvPr id="29" name="Slide Number Placeholder 28">
            <a:extLst>
              <a:ext uri="{FF2B5EF4-FFF2-40B4-BE49-F238E27FC236}">
                <a16:creationId xmlns:a16="http://schemas.microsoft.com/office/drawing/2014/main" id="{7C0BB974-2130-F29B-EFD0-42CC6056022B}"/>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19215787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dirty="0"/>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572000"/>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3CB055-EB11-8EF9-03BC-FB9ECE4D8BA4}"/>
              </a:ext>
            </a:extLst>
          </p:cNvPr>
          <p:cNvSpPr>
            <a:spLocks noGrp="1"/>
          </p:cNvSpPr>
          <p:nvPr>
            <p:ph type="dt" sz="half" idx="11"/>
          </p:nvPr>
        </p:nvSpPr>
        <p:spPr/>
        <p:txBody>
          <a:bodyPr/>
          <a:lstStyle/>
          <a:p>
            <a:endParaRPr lang="en-US" dirty="0"/>
          </a:p>
        </p:txBody>
      </p:sp>
      <p:sp>
        <p:nvSpPr>
          <p:cNvPr id="6" name="Slide Number Placeholder 5">
            <a:extLst>
              <a:ext uri="{FF2B5EF4-FFF2-40B4-BE49-F238E27FC236}">
                <a16:creationId xmlns:a16="http://schemas.microsoft.com/office/drawing/2014/main" id="{2A693FB7-0B10-910E-2F4E-A8DFAF9A43A7}"/>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0876944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228600"/>
            <a:ext cx="12192000" cy="64008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dirty="0"/>
              <a:t>[Slide title]</a:t>
            </a:r>
          </a:p>
        </p:txBody>
      </p:sp>
      <p:sp>
        <p:nvSpPr>
          <p:cNvPr id="3" name="Date Placeholder 2">
            <a:extLst>
              <a:ext uri="{FF2B5EF4-FFF2-40B4-BE49-F238E27FC236}">
                <a16:creationId xmlns:a16="http://schemas.microsoft.com/office/drawing/2014/main" id="{FFF3D174-1921-7F28-5394-750C376C77F2}"/>
              </a:ext>
            </a:extLst>
          </p:cNvPr>
          <p:cNvSpPr>
            <a:spLocks noGrp="1"/>
          </p:cNvSpPr>
          <p:nvPr>
            <p:ph type="dt" sz="half" idx="11"/>
          </p:nvPr>
        </p:nvSpPr>
        <p:spPr/>
        <p:txBody>
          <a:bodyPr/>
          <a:lstStyle/>
          <a:p>
            <a:endParaRPr lang="en-US" dirty="0"/>
          </a:p>
        </p:txBody>
      </p:sp>
      <p:sp>
        <p:nvSpPr>
          <p:cNvPr id="5" name="Slide Number Placeholder 4">
            <a:extLst>
              <a:ext uri="{FF2B5EF4-FFF2-40B4-BE49-F238E27FC236}">
                <a16:creationId xmlns:a16="http://schemas.microsoft.com/office/drawing/2014/main" id="{04BD6737-D835-6484-7A3F-BAD2D784E28E}"/>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7" name="Picture 6">
            <a:extLst>
              <a:ext uri="{FF2B5EF4-FFF2-40B4-BE49-F238E27FC236}">
                <a16:creationId xmlns:a16="http://schemas.microsoft.com/office/drawing/2014/main" id="{0715E368-1638-5DF9-FC27-719FC5873E59}"/>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46779872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DEDA6D-3B28-23A1-C2EE-BBB7617D7DCF}"/>
              </a:ext>
            </a:extLst>
          </p:cNvPr>
          <p:cNvSpPr>
            <a:spLocks noGrp="1"/>
          </p:cNvSpPr>
          <p:nvPr>
            <p:ph type="dt" sz="half" idx="11"/>
          </p:nvPr>
        </p:nvSpPr>
        <p:spPr/>
        <p:txBody>
          <a:bodyPr/>
          <a:lstStyle/>
          <a:p>
            <a:endParaRPr lang="en-US" dirty="0"/>
          </a:p>
        </p:txBody>
      </p:sp>
      <p:sp>
        <p:nvSpPr>
          <p:cNvPr id="6" name="Slide Number Placeholder 5">
            <a:extLst>
              <a:ext uri="{FF2B5EF4-FFF2-40B4-BE49-F238E27FC236}">
                <a16:creationId xmlns:a16="http://schemas.microsoft.com/office/drawing/2014/main" id="{8F131B70-C8F2-D686-C30C-B4651FF0440C}"/>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8" name="Picture Placeholder 3">
            <a:extLst>
              <a:ext uri="{FF2B5EF4-FFF2-40B4-BE49-F238E27FC236}">
                <a16:creationId xmlns:a16="http://schemas.microsoft.com/office/drawing/2014/main" id="{9D1DFBC2-C4E8-E691-E48C-B8D2CF49CDAF}"/>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Tree>
    <p:extLst>
      <p:ext uri="{BB962C8B-B14F-4D97-AF65-F5344CB8AC3E}">
        <p14:creationId xmlns:p14="http://schemas.microsoft.com/office/powerpoint/2010/main" val="37212655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dirty="0"/>
              <a:t>[Slide title]</a:t>
            </a:r>
          </a:p>
        </p:txBody>
      </p:sp>
      <p:sp>
        <p:nvSpPr>
          <p:cNvPr id="3" name="Content Placeholder 3"/>
          <p:cNvSpPr>
            <a:spLocks noGrp="1"/>
          </p:cNvSpPr>
          <p:nvPr>
            <p:ph sz="half" idx="1"/>
          </p:nvPr>
        </p:nvSpPr>
        <p:spPr>
          <a:xfrm>
            <a:off x="6278879" y="3794760"/>
            <a:ext cx="536448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439DE7-660B-3FA9-966D-AB1D9EF6AC81}"/>
              </a:ext>
            </a:extLst>
          </p:cNvPr>
          <p:cNvSpPr>
            <a:spLocks noGrp="1"/>
          </p:cNvSpPr>
          <p:nvPr>
            <p:ph type="dt" sz="half" idx="11"/>
          </p:nvPr>
        </p:nvSpPr>
        <p:spPr/>
        <p:txBody>
          <a:bodyPr/>
          <a:lstStyle/>
          <a:p>
            <a:endParaRPr lang="en-US" dirty="0"/>
          </a:p>
        </p:txBody>
      </p:sp>
      <p:sp>
        <p:nvSpPr>
          <p:cNvPr id="6" name="Slide Number Placeholder 5">
            <a:extLst>
              <a:ext uri="{FF2B5EF4-FFF2-40B4-BE49-F238E27FC236}">
                <a16:creationId xmlns:a16="http://schemas.microsoft.com/office/drawing/2014/main" id="{25763529-A3F2-C0F4-1A5C-AAFFF34D7F24}"/>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80971230"/>
      </p:ext>
    </p:extLst>
  </p:cSld>
  <p:clrMapOvr>
    <a:masterClrMapping/>
  </p:clrMapOvr>
  <p:extLst>
    <p:ext uri="{DCECCB84-F9BA-43D5-87BE-67443E8EF086}">
      <p15:sldGuideLst xmlns:p15="http://schemas.microsoft.com/office/powerpoint/2012/main">
        <p15:guide id="1" orient="horz" pos="2390">
          <p15:clr>
            <a:srgbClr val="A4A3A4"/>
          </p15:clr>
        </p15:guide>
        <p15:guide id="2" orient="horz" pos="3888">
          <p15:clr>
            <a:srgbClr val="A4A3A4"/>
          </p15:clr>
        </p15:guide>
        <p15:guide id="3" orient="horz" pos="2218">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E309248A-8803-C0D0-F841-DA0B643CD6D3}"/>
              </a:ext>
            </a:extLst>
          </p:cNvPr>
          <p:cNvSpPr>
            <a:spLocks noGrp="1"/>
          </p:cNvSpPr>
          <p:nvPr>
            <p:ph type="dt" sz="half" idx="14"/>
          </p:nvPr>
        </p:nvSpPr>
        <p:spPr/>
        <p:txBody>
          <a:bodyPr/>
          <a:lstStyle/>
          <a:p>
            <a:endParaRPr lang="en-US" dirty="0"/>
          </a:p>
        </p:txBody>
      </p:sp>
      <p:sp>
        <p:nvSpPr>
          <p:cNvPr id="11" name="Slide Number Placeholder 10">
            <a:extLst>
              <a:ext uri="{FF2B5EF4-FFF2-40B4-BE49-F238E27FC236}">
                <a16:creationId xmlns:a16="http://schemas.microsoft.com/office/drawing/2014/main" id="{3E501E26-5E18-9AC3-2607-A695FA23E635}"/>
              </a:ext>
            </a:extLst>
          </p:cNvPr>
          <p:cNvSpPr>
            <a:spLocks noGrp="1"/>
          </p:cNvSpPr>
          <p:nvPr>
            <p:ph type="sldNum" sz="quarter" idx="15"/>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935274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guide id="3" orient="horz" pos="2592">
          <p15:clr>
            <a:srgbClr val="A4A3A4"/>
          </p15:clr>
        </p15:guide>
        <p15:guide id="4" orient="horz" pos="2448">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a:extLst>
              <a:ext uri="{FF2B5EF4-FFF2-40B4-BE49-F238E27FC236}">
                <a16:creationId xmlns:a16="http://schemas.microsoft.com/office/drawing/2014/main" id="{BCC41EC7-A74C-7FAC-CAAF-B45134A90C1F}"/>
              </a:ext>
            </a:extLst>
          </p:cNvPr>
          <p:cNvSpPr>
            <a:spLocks noGrp="1"/>
          </p:cNvSpPr>
          <p:nvPr>
            <p:ph type="dt" sz="half" idx="18"/>
          </p:nvPr>
        </p:nvSpPr>
        <p:spPr/>
        <p:txBody>
          <a:bodyPr/>
          <a:lstStyle/>
          <a:p>
            <a:endParaRPr lang="en-US" dirty="0"/>
          </a:p>
        </p:txBody>
      </p:sp>
      <p:sp>
        <p:nvSpPr>
          <p:cNvPr id="14" name="Slide Number Placeholder 13">
            <a:extLst>
              <a:ext uri="{FF2B5EF4-FFF2-40B4-BE49-F238E27FC236}">
                <a16:creationId xmlns:a16="http://schemas.microsoft.com/office/drawing/2014/main" id="{0DCE38A9-CABF-9588-DDD8-93DD198F7EC2}"/>
              </a:ext>
            </a:extLst>
          </p:cNvPr>
          <p:cNvSpPr>
            <a:spLocks noGrp="1"/>
          </p:cNvSpPr>
          <p:nvPr>
            <p:ph type="sldNum" sz="quarter" idx="19"/>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62584126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2218">
          <p15:clr>
            <a:srgbClr val="A4A3A4"/>
          </p15:clr>
        </p15:guide>
        <p15:guide id="3" orient="horz" pos="3888">
          <p15:clr>
            <a:srgbClr val="A4A3A4"/>
          </p15:clr>
        </p15:guide>
        <p15:guide id="4" orient="horz" pos="207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bg>
      <p:bgRef idx="1001">
        <a:schemeClr val="bg1"/>
      </p:bgRef>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1974220"/>
            <a:ext cx="86338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688770"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2" y="2202820"/>
            <a:ext cx="8334397" cy="1325880"/>
          </a:xfrm>
        </p:spPr>
        <p:txBody>
          <a:bodyPr anchor="t" anchorCtr="0"/>
          <a:lstStyle>
            <a:lvl1pPr algn="l">
              <a:lnSpc>
                <a:spcPct val="80000"/>
              </a:lnSpc>
              <a:defRPr sz="3600"/>
            </a:lvl1pPr>
          </a:lstStyle>
          <a:p>
            <a:r>
              <a:rPr lang="en-US" dirty="0"/>
              <a:t>Presentation title</a:t>
            </a:r>
            <a:br>
              <a:rPr lang="en-US" dirty="0"/>
            </a:br>
            <a:r>
              <a:rPr lang="en-US" dirty="0"/>
              <a:t>PRESENTATION TITLE</a:t>
            </a:r>
            <a:br>
              <a:rPr lang="en-US" dirty="0"/>
            </a:br>
            <a:r>
              <a:rPr lang="en-US" dirty="0"/>
              <a:t>THREE LINES MAX</a:t>
            </a:r>
          </a:p>
        </p:txBody>
      </p:sp>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endParaRPr lang="en-US" dirty="0"/>
          </a:p>
        </p:txBody>
      </p:sp>
      <p:sp>
        <p:nvSpPr>
          <p:cNvPr id="7" name="Slide Number Placeholder 6">
            <a:extLst>
              <a:ext uri="{FF2B5EF4-FFF2-40B4-BE49-F238E27FC236}">
                <a16:creationId xmlns:a16="http://schemas.microsoft.com/office/drawing/2014/main" id="{BC66A96F-567A-34EC-DC2C-66C406228A96}"/>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9" name="Text Placeholder 30">
            <a:extLst>
              <a:ext uri="{FF2B5EF4-FFF2-40B4-BE49-F238E27FC236}">
                <a16:creationId xmlns:a16="http://schemas.microsoft.com/office/drawing/2014/main" id="{00EB67EC-5954-991C-39BB-6509621390EB}"/>
              </a:ext>
            </a:extLst>
          </p:cNvPr>
          <p:cNvSpPr>
            <a:spLocks noGrp="1"/>
          </p:cNvSpPr>
          <p:nvPr>
            <p:ph type="body" sz="quarter" idx="39" hasCustomPrompt="1"/>
          </p:nvPr>
        </p:nvSpPr>
        <p:spPr>
          <a:xfrm>
            <a:off x="547688" y="5133530"/>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3" name="Text Placeholder 30">
            <a:extLst>
              <a:ext uri="{FF2B5EF4-FFF2-40B4-BE49-F238E27FC236}">
                <a16:creationId xmlns:a16="http://schemas.microsoft.com/office/drawing/2014/main" id="{E6059881-3615-6A80-014A-12F5EBBBE25A}"/>
              </a:ext>
            </a:extLst>
          </p:cNvPr>
          <p:cNvSpPr>
            <a:spLocks noGrp="1"/>
          </p:cNvSpPr>
          <p:nvPr>
            <p:ph type="body" sz="quarter" idx="40" hasCustomPrompt="1"/>
          </p:nvPr>
        </p:nvSpPr>
        <p:spPr>
          <a:xfrm>
            <a:off x="547688" y="4952738"/>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4" name="Text Placeholder 30">
            <a:extLst>
              <a:ext uri="{FF2B5EF4-FFF2-40B4-BE49-F238E27FC236}">
                <a16:creationId xmlns:a16="http://schemas.microsoft.com/office/drawing/2014/main" id="{E2D99AAA-01B9-ED71-F90F-711F200233EB}"/>
              </a:ext>
            </a:extLst>
          </p:cNvPr>
          <p:cNvSpPr>
            <a:spLocks noGrp="1"/>
          </p:cNvSpPr>
          <p:nvPr>
            <p:ph type="body" sz="quarter" idx="41" hasCustomPrompt="1"/>
          </p:nvPr>
        </p:nvSpPr>
        <p:spPr>
          <a:xfrm>
            <a:off x="547688" y="5314322"/>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16" name="Text Placeholder 30">
            <a:extLst>
              <a:ext uri="{FF2B5EF4-FFF2-40B4-BE49-F238E27FC236}">
                <a16:creationId xmlns:a16="http://schemas.microsoft.com/office/drawing/2014/main" id="{AA78AC6A-4B5E-2F9D-94D1-897336CBC5FD}"/>
              </a:ext>
            </a:extLst>
          </p:cNvPr>
          <p:cNvSpPr>
            <a:spLocks noGrp="1"/>
          </p:cNvSpPr>
          <p:nvPr>
            <p:ph type="body" sz="quarter" idx="42" hasCustomPrompt="1"/>
          </p:nvPr>
        </p:nvSpPr>
        <p:spPr>
          <a:xfrm>
            <a:off x="547688" y="5495114"/>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7" name="Text Placeholder 30">
            <a:extLst>
              <a:ext uri="{FF2B5EF4-FFF2-40B4-BE49-F238E27FC236}">
                <a16:creationId xmlns:a16="http://schemas.microsoft.com/office/drawing/2014/main" id="{E909E494-A135-FCDC-B270-D6B7047A3B14}"/>
              </a:ext>
            </a:extLst>
          </p:cNvPr>
          <p:cNvSpPr>
            <a:spLocks noGrp="1"/>
          </p:cNvSpPr>
          <p:nvPr>
            <p:ph type="body" sz="quarter" idx="43" hasCustomPrompt="1"/>
          </p:nvPr>
        </p:nvSpPr>
        <p:spPr>
          <a:xfrm>
            <a:off x="547688" y="5675906"/>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18" name="Text Placeholder 30">
            <a:extLst>
              <a:ext uri="{FF2B5EF4-FFF2-40B4-BE49-F238E27FC236}">
                <a16:creationId xmlns:a16="http://schemas.microsoft.com/office/drawing/2014/main" id="{99D08674-52BB-F86B-32DC-93D0F45597F7}"/>
              </a:ext>
            </a:extLst>
          </p:cNvPr>
          <p:cNvSpPr>
            <a:spLocks noGrp="1"/>
          </p:cNvSpPr>
          <p:nvPr>
            <p:ph type="body" sz="quarter" idx="44"/>
          </p:nvPr>
        </p:nvSpPr>
        <p:spPr>
          <a:xfrm>
            <a:off x="1981200" y="5133530"/>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9" name="Text Placeholder 30">
            <a:extLst>
              <a:ext uri="{FF2B5EF4-FFF2-40B4-BE49-F238E27FC236}">
                <a16:creationId xmlns:a16="http://schemas.microsoft.com/office/drawing/2014/main" id="{75B8A948-14E8-9F98-4694-85A4D577B42A}"/>
              </a:ext>
            </a:extLst>
          </p:cNvPr>
          <p:cNvSpPr>
            <a:spLocks noGrp="1"/>
          </p:cNvSpPr>
          <p:nvPr>
            <p:ph type="body" sz="quarter" idx="45"/>
          </p:nvPr>
        </p:nvSpPr>
        <p:spPr>
          <a:xfrm>
            <a:off x="1981200" y="4952738"/>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0" name="Text Placeholder 30">
            <a:extLst>
              <a:ext uri="{FF2B5EF4-FFF2-40B4-BE49-F238E27FC236}">
                <a16:creationId xmlns:a16="http://schemas.microsoft.com/office/drawing/2014/main" id="{8594BC0E-E83A-A7AB-AD3C-A280B5A706D3}"/>
              </a:ext>
            </a:extLst>
          </p:cNvPr>
          <p:cNvSpPr>
            <a:spLocks noGrp="1"/>
          </p:cNvSpPr>
          <p:nvPr>
            <p:ph type="body" sz="quarter" idx="46"/>
          </p:nvPr>
        </p:nvSpPr>
        <p:spPr>
          <a:xfrm>
            <a:off x="1981200" y="5314322"/>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1" name="Text Placeholder 30">
            <a:extLst>
              <a:ext uri="{FF2B5EF4-FFF2-40B4-BE49-F238E27FC236}">
                <a16:creationId xmlns:a16="http://schemas.microsoft.com/office/drawing/2014/main" id="{45C25EBB-0808-3B97-D5EC-84FE1867AB1B}"/>
              </a:ext>
            </a:extLst>
          </p:cNvPr>
          <p:cNvSpPr>
            <a:spLocks noGrp="1"/>
          </p:cNvSpPr>
          <p:nvPr>
            <p:ph type="body" sz="quarter" idx="47"/>
          </p:nvPr>
        </p:nvSpPr>
        <p:spPr>
          <a:xfrm>
            <a:off x="1981200" y="5495114"/>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1" name="Text Placeholder 30">
            <a:extLst>
              <a:ext uri="{FF2B5EF4-FFF2-40B4-BE49-F238E27FC236}">
                <a16:creationId xmlns:a16="http://schemas.microsoft.com/office/drawing/2014/main" id="{1EEF3E66-AAEE-1C6B-9049-032018F0EF1A}"/>
              </a:ext>
            </a:extLst>
          </p:cNvPr>
          <p:cNvSpPr>
            <a:spLocks noGrp="1"/>
          </p:cNvSpPr>
          <p:nvPr>
            <p:ph type="body" sz="quarter" idx="48"/>
          </p:nvPr>
        </p:nvSpPr>
        <p:spPr>
          <a:xfrm>
            <a:off x="1981200" y="5675906"/>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 name="Subtitle 2">
            <a:extLst>
              <a:ext uri="{FF2B5EF4-FFF2-40B4-BE49-F238E27FC236}">
                <a16:creationId xmlns:a16="http://schemas.microsoft.com/office/drawing/2014/main" id="{77B3E11F-9AF2-89DB-E308-89CE40269BA2}"/>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22" name="Text Placeholder 3">
            <a:extLst>
              <a:ext uri="{FF2B5EF4-FFF2-40B4-BE49-F238E27FC236}">
                <a16:creationId xmlns:a16="http://schemas.microsoft.com/office/drawing/2014/main" id="{5BF7AF29-D368-8B1F-0522-3C6E53342EF7}"/>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85618769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15">
            <a:extLst>
              <a:ext uri="{FF2B5EF4-FFF2-40B4-BE49-F238E27FC236}">
                <a16:creationId xmlns:a16="http://schemas.microsoft.com/office/drawing/2014/main" id="{6FA3AB29-95C5-BB81-8596-7248603E0DBA}"/>
              </a:ext>
            </a:extLst>
          </p:cNvPr>
          <p:cNvSpPr>
            <a:spLocks noGrp="1"/>
          </p:cNvSpPr>
          <p:nvPr>
            <p:ph type="dt" sz="half" idx="22"/>
          </p:nvPr>
        </p:nvSpPr>
        <p:spPr/>
        <p:txBody>
          <a:bodyPr/>
          <a:lstStyle/>
          <a:p>
            <a:endParaRPr lang="en-US" dirty="0"/>
          </a:p>
        </p:txBody>
      </p:sp>
      <p:sp>
        <p:nvSpPr>
          <p:cNvPr id="17" name="Slide Number Placeholder 16">
            <a:extLst>
              <a:ext uri="{FF2B5EF4-FFF2-40B4-BE49-F238E27FC236}">
                <a16:creationId xmlns:a16="http://schemas.microsoft.com/office/drawing/2014/main" id="{F8249F74-522A-F15A-97B8-27047D5DEDAE}"/>
              </a:ext>
            </a:extLst>
          </p:cNvPr>
          <p:cNvSpPr>
            <a:spLocks noGrp="1"/>
          </p:cNvSpPr>
          <p:nvPr>
            <p:ph type="sldNum" sz="quarter" idx="2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05824863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1786">
          <p15:clr>
            <a:srgbClr val="A4A3A4"/>
          </p15:clr>
        </p15:guide>
        <p15:guide id="3" orient="horz" pos="3888">
          <p15:clr>
            <a:srgbClr val="A4A3A4"/>
          </p15:clr>
        </p15:guide>
        <p15:guide id="4" orient="horz" pos="1930">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B1DBADC8-E5B3-9DDB-F294-C14F7AA987B8}"/>
              </a:ext>
            </a:extLst>
          </p:cNvPr>
          <p:cNvSpPr>
            <a:spLocks noGrp="1"/>
          </p:cNvSpPr>
          <p:nvPr>
            <p:ph type="dt" sz="half" idx="12"/>
          </p:nvPr>
        </p:nvSpPr>
        <p:spPr/>
        <p:txBody>
          <a:bodyPr/>
          <a:lstStyle/>
          <a:p>
            <a:endParaRPr lang="en-US" dirty="0"/>
          </a:p>
        </p:txBody>
      </p:sp>
      <p:sp>
        <p:nvSpPr>
          <p:cNvPr id="6" name="Slide Number Placeholder 5">
            <a:extLst>
              <a:ext uri="{FF2B5EF4-FFF2-40B4-BE49-F238E27FC236}">
                <a16:creationId xmlns:a16="http://schemas.microsoft.com/office/drawing/2014/main" id="{4A7DADDA-8448-690C-2CAB-FA7E28471B81}"/>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3" name="Rectangle 15">
            <a:extLst>
              <a:ext uri="{FF2B5EF4-FFF2-40B4-BE49-F238E27FC236}">
                <a16:creationId xmlns:a16="http://schemas.microsoft.com/office/drawing/2014/main" id="{29767174-7781-C263-3756-CD54301026C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4" name="Rectangle 13">
            <a:extLst>
              <a:ext uri="{FF2B5EF4-FFF2-40B4-BE49-F238E27FC236}">
                <a16:creationId xmlns:a16="http://schemas.microsoft.com/office/drawing/2014/main" id="{D36F2182-1ACE-5AD5-681B-31F3C218704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4" name="Picture 3">
            <a:extLst>
              <a:ext uri="{FF2B5EF4-FFF2-40B4-BE49-F238E27FC236}">
                <a16:creationId xmlns:a16="http://schemas.microsoft.com/office/drawing/2014/main" id="{508669C3-8A0B-6D30-CD1B-D6AF1BE84574}"/>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42588051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tx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68235BF-5094-B6AD-6429-61352C54DE99}"/>
              </a:ext>
            </a:extLst>
          </p:cNvPr>
          <p:cNvSpPr>
            <a:spLocks noGrp="1"/>
          </p:cNvSpPr>
          <p:nvPr>
            <p:ph type="pic" sz="quarter" idx="10"/>
          </p:nvPr>
        </p:nvSpPr>
        <p:spPr>
          <a:xfrm>
            <a:off x="0" y="228600"/>
            <a:ext cx="12192000" cy="6400800"/>
          </a:xfrm>
          <a:solidFill>
            <a:srgbClr val="565557"/>
          </a:solidFill>
        </p:spPr>
        <p:txBody>
          <a:bodyPr anchor="ctr" anchorCtr="0"/>
          <a:lstStyle>
            <a:lvl1pPr marL="0" indent="0" algn="ctr">
              <a:buFontTx/>
              <a:buNone/>
              <a:defRPr sz="1000">
                <a:solidFill>
                  <a:srgbClr val="FFFFFF"/>
                </a:solidFill>
              </a:defRPr>
            </a:lvl1pPr>
          </a:lstStyle>
          <a:p>
            <a:r>
              <a:rPr lang="en-US"/>
              <a:t>Click icon to add picture</a:t>
            </a:r>
            <a:endParaRPr lang="en-US" dirty="0"/>
          </a:p>
        </p:txBody>
      </p:sp>
      <p:sp>
        <p:nvSpPr>
          <p:cNvPr id="2" name="Title 2"/>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548640" y="2148840"/>
            <a:ext cx="6795135" cy="91440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9B2EB74B-4EFA-464C-722C-FBCA5174031B}"/>
              </a:ext>
            </a:extLst>
          </p:cNvPr>
          <p:cNvSpPr>
            <a:spLocks noGrp="1"/>
          </p:cNvSpPr>
          <p:nvPr>
            <p:ph type="dt" sz="half" idx="12"/>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8C19503-16E7-50C5-8995-F8E0DCB6B626}"/>
              </a:ext>
            </a:extLst>
          </p:cNvPr>
          <p:cNvSpPr>
            <a:spLocks noGrp="1"/>
          </p:cNvSpPr>
          <p:nvPr>
            <p:ph type="sldNum" sz="quarter" idx="13"/>
          </p:nvPr>
        </p:nvSpPr>
        <p:spPr/>
        <p:txBody>
          <a:bodyPr/>
          <a:lstStyle>
            <a:lvl1pPr>
              <a:defRPr>
                <a:solidFill>
                  <a:schemeClr val="bg1"/>
                </a:solidFill>
              </a:defRPr>
            </a:lvl1pPr>
          </a:lstStyle>
          <a:p>
            <a:fld id="{64E5BE4B-2FBF-4174-9E62-85FAD1CB43A6}" type="slidenum">
              <a:rPr lang="en-US" smtClean="0"/>
              <a:pPr/>
              <a:t>‹#›</a:t>
            </a:fld>
            <a:endParaRPr lang="en-US" dirty="0"/>
          </a:p>
        </p:txBody>
      </p:sp>
      <p:pic>
        <p:nvPicPr>
          <p:cNvPr id="8" name="Picture 7">
            <a:extLst>
              <a:ext uri="{FF2B5EF4-FFF2-40B4-BE49-F238E27FC236}">
                <a16:creationId xmlns:a16="http://schemas.microsoft.com/office/drawing/2014/main" id="{8E4511E9-B3C5-30FE-67D4-C2C14C09FBB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24917636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0256267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0"/>
            <a:ext cx="5365327" cy="914400"/>
          </a:xfrm>
        </p:spPr>
        <p:txBody>
          <a:bodyPr anchor="t" anchorCtr="0"/>
          <a:lstStyle>
            <a:lvl1pPr>
              <a:lnSpc>
                <a:spcPct val="90000"/>
              </a:lnSpc>
              <a:defRPr sz="2400" spc="0" baseline="0">
                <a:solidFill>
                  <a:schemeClr val="tx1"/>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[Long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23A978CF-9C5E-3CFC-1FBF-80FF0C14A03A}"/>
              </a:ext>
            </a:extLst>
          </p:cNvPr>
          <p:cNvSpPr>
            <a:spLocks noGrp="1"/>
          </p:cNvSpPr>
          <p:nvPr>
            <p:ph type="dt" sz="half" idx="12"/>
          </p:nvPr>
        </p:nvSpPr>
        <p:spPr/>
        <p:txBody>
          <a:bodyPr/>
          <a:lstStyle/>
          <a:p>
            <a:endParaRPr lang="en-US" dirty="0"/>
          </a:p>
        </p:txBody>
      </p:sp>
      <p:sp>
        <p:nvSpPr>
          <p:cNvPr id="6" name="Slide Number Placeholder 5">
            <a:extLst>
              <a:ext uri="{FF2B5EF4-FFF2-40B4-BE49-F238E27FC236}">
                <a16:creationId xmlns:a16="http://schemas.microsoft.com/office/drawing/2014/main" id="{A2496E61-43C3-4A10-6216-8AA17EF97B83}"/>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5932891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Date Placeholder 2">
            <a:extLst>
              <a:ext uri="{FF2B5EF4-FFF2-40B4-BE49-F238E27FC236}">
                <a16:creationId xmlns:a16="http://schemas.microsoft.com/office/drawing/2014/main" id="{3F98909E-3F3B-28FF-B01F-B77401FC0BCC}"/>
              </a:ext>
            </a:extLst>
          </p:cNvPr>
          <p:cNvSpPr>
            <a:spLocks noGrp="1"/>
          </p:cNvSpPr>
          <p:nvPr>
            <p:ph type="dt" sz="half" idx="12"/>
          </p:nvPr>
        </p:nvSpPr>
        <p:spPr/>
        <p:txBody>
          <a:bodyPr/>
          <a:lstStyle/>
          <a:p>
            <a:endParaRPr lang="en-US" dirty="0"/>
          </a:p>
        </p:txBody>
      </p:sp>
      <p:sp>
        <p:nvSpPr>
          <p:cNvPr id="4" name="Slide Number Placeholder 3">
            <a:extLst>
              <a:ext uri="{FF2B5EF4-FFF2-40B4-BE49-F238E27FC236}">
                <a16:creationId xmlns:a16="http://schemas.microsoft.com/office/drawing/2014/main" id="{FC4506F2-72D4-8024-72B5-E5E4464D05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0" name="Picture Placeholder 3">
            <a:extLst>
              <a:ext uri="{FF2B5EF4-FFF2-40B4-BE49-F238E27FC236}">
                <a16:creationId xmlns:a16="http://schemas.microsoft.com/office/drawing/2014/main" id="{6FB94CE1-6713-07D6-4B5A-4A8C98A3721E}"/>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Rectangle 15">
            <a:extLst>
              <a:ext uri="{FF2B5EF4-FFF2-40B4-BE49-F238E27FC236}">
                <a16:creationId xmlns:a16="http://schemas.microsoft.com/office/drawing/2014/main" id="{F827E20F-449C-FD35-0420-0D0665538DFA}"/>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5" name="Rectangle 14">
            <a:extLst>
              <a:ext uri="{FF2B5EF4-FFF2-40B4-BE49-F238E27FC236}">
                <a16:creationId xmlns:a16="http://schemas.microsoft.com/office/drawing/2014/main" id="{9B78D2D4-DCB9-0AD3-0C18-6C6757224CC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6" name="Picture 5">
            <a:extLst>
              <a:ext uri="{FF2B5EF4-FFF2-40B4-BE49-F238E27FC236}">
                <a16:creationId xmlns:a16="http://schemas.microsoft.com/office/drawing/2014/main" id="{357CD701-6240-AC2D-01ED-9479EC2F13B9}"/>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4147858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223B66-3A13-0C9F-B944-AC25D742AF96}"/>
              </a:ext>
            </a:extLst>
          </p:cNvPr>
          <p:cNvSpPr>
            <a:spLocks noGrp="1"/>
          </p:cNvSpPr>
          <p:nvPr>
            <p:ph type="dt" sz="half" idx="12"/>
          </p:nvPr>
        </p:nvSpPr>
        <p:spPr/>
        <p:txBody>
          <a:bodyPr/>
          <a:lstStyle/>
          <a:p>
            <a:endParaRPr lang="en-US" dirty="0"/>
          </a:p>
        </p:txBody>
      </p:sp>
      <p:sp>
        <p:nvSpPr>
          <p:cNvPr id="4" name="Slide Number Placeholder 3">
            <a:extLst>
              <a:ext uri="{FF2B5EF4-FFF2-40B4-BE49-F238E27FC236}">
                <a16:creationId xmlns:a16="http://schemas.microsoft.com/office/drawing/2014/main" id="{131544B9-C835-CF1D-D28F-2122F278951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8055589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1942805"/>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53232747-3E71-8E75-327E-02C587769F40}"/>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36282339-D15E-F6F1-894B-9E0056121556}"/>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2" name="Rectangle 15">
            <a:extLst>
              <a:ext uri="{FF2B5EF4-FFF2-40B4-BE49-F238E27FC236}">
                <a16:creationId xmlns:a16="http://schemas.microsoft.com/office/drawing/2014/main" id="{833783EA-3887-4D75-CFC6-A032432DD7A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3" name="Rectangle 12">
            <a:extLst>
              <a:ext uri="{FF2B5EF4-FFF2-40B4-BE49-F238E27FC236}">
                <a16:creationId xmlns:a16="http://schemas.microsoft.com/office/drawing/2014/main" id="{AC42907C-64C3-CBB8-169A-BB3EFFC55BCC}"/>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6" name="Picture 5">
            <a:extLst>
              <a:ext uri="{FF2B5EF4-FFF2-40B4-BE49-F238E27FC236}">
                <a16:creationId xmlns:a16="http://schemas.microsoft.com/office/drawing/2014/main" id="{E245702C-608D-1195-6897-30C2BAB08BC4}"/>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1798535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406903882"/>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5" name="Line">
            <a:extLst>
              <a:ext uri="{FF2B5EF4-FFF2-40B4-BE49-F238E27FC236}">
                <a16:creationId xmlns:a16="http://schemas.microsoft.com/office/drawing/2014/main" id="{8E946175-9C2A-F360-1321-0EFC2D04DB31}"/>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grpSp>
        <p:nvGrpSpPr>
          <p:cNvPr id="36" name="Group">
            <a:extLst>
              <a:ext uri="{FF2B5EF4-FFF2-40B4-BE49-F238E27FC236}">
                <a16:creationId xmlns:a16="http://schemas.microsoft.com/office/drawing/2014/main" id="{D6F495E4-D0FE-9BD2-661C-E5C0BE7A64A2}"/>
              </a:ext>
              <a:ext uri="{C183D7F6-B498-43B3-948B-1728B52AA6E4}">
                <adec:decorative xmlns:adec="http://schemas.microsoft.com/office/drawing/2017/decorative" val="1"/>
              </a:ext>
            </a:extLst>
          </p:cNvPr>
          <p:cNvGrpSpPr/>
          <p:nvPr userDrawn="1"/>
        </p:nvGrpSpPr>
        <p:grpSpPr>
          <a:xfrm>
            <a:off x="548218" y="1974220"/>
            <a:ext cx="8633882" cy="2377440"/>
            <a:chOff x="565848" y="2240280"/>
            <a:chExt cx="8872230" cy="2377440"/>
          </a:xfrm>
        </p:grpSpPr>
        <p:sp>
          <p:nvSpPr>
            <p:cNvPr id="37" name="Rectangle">
              <a:extLst>
                <a:ext uri="{FF2B5EF4-FFF2-40B4-BE49-F238E27FC236}">
                  <a16:creationId xmlns:a16="http://schemas.microsoft.com/office/drawing/2014/main" id="{61F77986-8949-D5B1-427D-9F12415E3D84}"/>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38" name="Line">
              <a:extLst>
                <a:ext uri="{FF2B5EF4-FFF2-40B4-BE49-F238E27FC236}">
                  <a16:creationId xmlns:a16="http://schemas.microsoft.com/office/drawing/2014/main" id="{AF9D7527-81DD-7FFC-3065-69AFB01A81F3}"/>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2" y="2202820"/>
            <a:ext cx="8334396" cy="1325880"/>
          </a:xfrm>
        </p:spPr>
        <p:txBody>
          <a:bodyPr anchor="t" anchorCtr="0"/>
          <a:lstStyle>
            <a:lvl1pPr algn="l">
              <a:lnSpc>
                <a:spcPct val="80000"/>
              </a:lnSpc>
              <a:defRPr sz="3600"/>
            </a:lvl1pPr>
          </a:lstStyle>
          <a:p>
            <a:r>
              <a:rPr lang="en-US" dirty="0"/>
              <a:t>Presentation title</a:t>
            </a:r>
            <a:br>
              <a:rPr lang="en-US" dirty="0"/>
            </a:br>
            <a:r>
              <a:rPr lang="en-US" dirty="0"/>
              <a:t>PRESENTATION TITLE</a:t>
            </a:r>
            <a:br>
              <a:rPr lang="en-US" dirty="0"/>
            </a:br>
            <a:r>
              <a:rPr lang="en-US" dirty="0"/>
              <a:t>THREE LINES MAX</a:t>
            </a:r>
          </a:p>
        </p:txBody>
      </p:sp>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p>
            <a:endParaRPr lang="en-US" dirty="0"/>
          </a:p>
        </p:txBody>
      </p:sp>
      <p:sp>
        <p:nvSpPr>
          <p:cNvPr id="21" name="Slide Number Placeholder 20">
            <a:extLst>
              <a:ext uri="{FF2B5EF4-FFF2-40B4-BE49-F238E27FC236}">
                <a16:creationId xmlns:a16="http://schemas.microsoft.com/office/drawing/2014/main" id="{CF1316F0-9F13-53EA-1597-09232B2FF1AB}"/>
              </a:ext>
            </a:extLst>
          </p:cNvPr>
          <p:cNvSpPr>
            <a:spLocks noGrp="1"/>
          </p:cNvSpPr>
          <p:nvPr>
            <p:ph type="sldNum" sz="quarter" idx="50"/>
          </p:nvPr>
        </p:nvSpPr>
        <p:spPr/>
        <p:txBody>
          <a:bodyPr/>
          <a:lstStyle/>
          <a:p>
            <a:fld id="{64E5BE4B-2FBF-4174-9E62-85FAD1CB43A6}" type="slidenum">
              <a:rPr lang="en-US" smtClean="0"/>
              <a:pPr/>
              <a:t>‹#›</a:t>
            </a:fld>
            <a:endParaRPr lang="en-US" dirty="0"/>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sp>
        <p:nvSpPr>
          <p:cNvPr id="8" name="Text Placeholder 30">
            <a:extLst>
              <a:ext uri="{FF2B5EF4-FFF2-40B4-BE49-F238E27FC236}">
                <a16:creationId xmlns:a16="http://schemas.microsoft.com/office/drawing/2014/main" id="{96CD17E6-26AB-FBB2-220C-D5185212C519}"/>
              </a:ext>
            </a:extLst>
          </p:cNvPr>
          <p:cNvSpPr>
            <a:spLocks noGrp="1"/>
          </p:cNvSpPr>
          <p:nvPr>
            <p:ph type="body" sz="quarter" idx="39" hasCustomPrompt="1"/>
          </p:nvPr>
        </p:nvSpPr>
        <p:spPr>
          <a:xfrm>
            <a:off x="547688" y="5133530"/>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9" name="Text Placeholder 30">
            <a:extLst>
              <a:ext uri="{FF2B5EF4-FFF2-40B4-BE49-F238E27FC236}">
                <a16:creationId xmlns:a16="http://schemas.microsoft.com/office/drawing/2014/main" id="{FCD1ED33-CCD9-E1B6-327A-71BC6F62C4DB}"/>
              </a:ext>
            </a:extLst>
          </p:cNvPr>
          <p:cNvSpPr>
            <a:spLocks noGrp="1"/>
          </p:cNvSpPr>
          <p:nvPr>
            <p:ph type="body" sz="quarter" idx="40" hasCustomPrompt="1"/>
          </p:nvPr>
        </p:nvSpPr>
        <p:spPr>
          <a:xfrm>
            <a:off x="547688" y="4952738"/>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1" name="Text Placeholder 30">
            <a:extLst>
              <a:ext uri="{FF2B5EF4-FFF2-40B4-BE49-F238E27FC236}">
                <a16:creationId xmlns:a16="http://schemas.microsoft.com/office/drawing/2014/main" id="{A255632D-60F3-C439-D931-6B2874E894D7}"/>
              </a:ext>
            </a:extLst>
          </p:cNvPr>
          <p:cNvSpPr>
            <a:spLocks noGrp="1"/>
          </p:cNvSpPr>
          <p:nvPr>
            <p:ph type="body" sz="quarter" idx="41" hasCustomPrompt="1"/>
          </p:nvPr>
        </p:nvSpPr>
        <p:spPr>
          <a:xfrm>
            <a:off x="547688" y="5314322"/>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12" name="Text Placeholder 30">
            <a:extLst>
              <a:ext uri="{FF2B5EF4-FFF2-40B4-BE49-F238E27FC236}">
                <a16:creationId xmlns:a16="http://schemas.microsoft.com/office/drawing/2014/main" id="{0BD3A2B1-9D40-83E3-4243-B4A52B6A636E}"/>
              </a:ext>
            </a:extLst>
          </p:cNvPr>
          <p:cNvSpPr>
            <a:spLocks noGrp="1"/>
          </p:cNvSpPr>
          <p:nvPr>
            <p:ph type="body" sz="quarter" idx="42" hasCustomPrompt="1"/>
          </p:nvPr>
        </p:nvSpPr>
        <p:spPr>
          <a:xfrm>
            <a:off x="547688" y="5495114"/>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4" name="Text Placeholder 30">
            <a:extLst>
              <a:ext uri="{FF2B5EF4-FFF2-40B4-BE49-F238E27FC236}">
                <a16:creationId xmlns:a16="http://schemas.microsoft.com/office/drawing/2014/main" id="{7AADD113-BD09-95AA-FFBA-DCC255F69FAA}"/>
              </a:ext>
            </a:extLst>
          </p:cNvPr>
          <p:cNvSpPr>
            <a:spLocks noGrp="1"/>
          </p:cNvSpPr>
          <p:nvPr>
            <p:ph type="body" sz="quarter" idx="43" hasCustomPrompt="1"/>
          </p:nvPr>
        </p:nvSpPr>
        <p:spPr>
          <a:xfrm>
            <a:off x="547688" y="5675906"/>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15" name="Text Placeholder 30">
            <a:extLst>
              <a:ext uri="{FF2B5EF4-FFF2-40B4-BE49-F238E27FC236}">
                <a16:creationId xmlns:a16="http://schemas.microsoft.com/office/drawing/2014/main" id="{A9D52B79-92E5-4D64-1757-D13A0674723F}"/>
              </a:ext>
            </a:extLst>
          </p:cNvPr>
          <p:cNvSpPr>
            <a:spLocks noGrp="1"/>
          </p:cNvSpPr>
          <p:nvPr>
            <p:ph type="body" sz="quarter" idx="44"/>
          </p:nvPr>
        </p:nvSpPr>
        <p:spPr>
          <a:xfrm>
            <a:off x="1981200"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6" name="Text Placeholder 30">
            <a:extLst>
              <a:ext uri="{FF2B5EF4-FFF2-40B4-BE49-F238E27FC236}">
                <a16:creationId xmlns:a16="http://schemas.microsoft.com/office/drawing/2014/main" id="{DF04F3CB-62F5-7A9F-E397-4800E51C0E24}"/>
              </a:ext>
            </a:extLst>
          </p:cNvPr>
          <p:cNvSpPr>
            <a:spLocks noGrp="1"/>
          </p:cNvSpPr>
          <p:nvPr>
            <p:ph type="body" sz="quarter" idx="45"/>
          </p:nvPr>
        </p:nvSpPr>
        <p:spPr>
          <a:xfrm>
            <a:off x="1981200"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7" name="Text Placeholder 30">
            <a:extLst>
              <a:ext uri="{FF2B5EF4-FFF2-40B4-BE49-F238E27FC236}">
                <a16:creationId xmlns:a16="http://schemas.microsoft.com/office/drawing/2014/main" id="{DA62CE27-72C2-A083-C796-4F047A2FF421}"/>
              </a:ext>
            </a:extLst>
          </p:cNvPr>
          <p:cNvSpPr>
            <a:spLocks noGrp="1"/>
          </p:cNvSpPr>
          <p:nvPr>
            <p:ph type="body" sz="quarter" idx="46"/>
          </p:nvPr>
        </p:nvSpPr>
        <p:spPr>
          <a:xfrm>
            <a:off x="1981200"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8" name="Text Placeholder 30">
            <a:extLst>
              <a:ext uri="{FF2B5EF4-FFF2-40B4-BE49-F238E27FC236}">
                <a16:creationId xmlns:a16="http://schemas.microsoft.com/office/drawing/2014/main" id="{52DBCCDB-5EAD-73A2-7911-8AF50B29DC4E}"/>
              </a:ext>
            </a:extLst>
          </p:cNvPr>
          <p:cNvSpPr>
            <a:spLocks noGrp="1"/>
          </p:cNvSpPr>
          <p:nvPr>
            <p:ph type="body" sz="quarter" idx="47"/>
          </p:nvPr>
        </p:nvSpPr>
        <p:spPr>
          <a:xfrm>
            <a:off x="1981200"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9" name="Text Placeholder 30">
            <a:extLst>
              <a:ext uri="{FF2B5EF4-FFF2-40B4-BE49-F238E27FC236}">
                <a16:creationId xmlns:a16="http://schemas.microsoft.com/office/drawing/2014/main" id="{90D5656D-B16A-18B1-A790-538AB817A94E}"/>
              </a:ext>
            </a:extLst>
          </p:cNvPr>
          <p:cNvSpPr>
            <a:spLocks noGrp="1"/>
          </p:cNvSpPr>
          <p:nvPr>
            <p:ph type="body" sz="quarter" idx="48"/>
          </p:nvPr>
        </p:nvSpPr>
        <p:spPr>
          <a:xfrm>
            <a:off x="1981200"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3" name="Rectangle 15">
            <a:extLst>
              <a:ext uri="{FF2B5EF4-FFF2-40B4-BE49-F238E27FC236}">
                <a16:creationId xmlns:a16="http://schemas.microsoft.com/office/drawing/2014/main" id="{D4BDA86B-F1DD-21F5-60E2-12D097B12109}"/>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Unclassified</a:t>
            </a:r>
          </a:p>
        </p:txBody>
      </p:sp>
      <p:sp>
        <p:nvSpPr>
          <p:cNvPr id="34" name="Rectangle 33">
            <a:extLst>
              <a:ext uri="{FF2B5EF4-FFF2-40B4-BE49-F238E27FC236}">
                <a16:creationId xmlns:a16="http://schemas.microsoft.com/office/drawing/2014/main" id="{03B5652A-71B3-3D94-B087-E645BF5AF7C7}"/>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Unclassified</a:t>
            </a:r>
          </a:p>
        </p:txBody>
      </p:sp>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sp>
        <p:nvSpPr>
          <p:cNvPr id="3" name="Subtitle 2">
            <a:extLst>
              <a:ext uri="{FF2B5EF4-FFF2-40B4-BE49-F238E27FC236}">
                <a16:creationId xmlns:a16="http://schemas.microsoft.com/office/drawing/2014/main" id="{A010C446-4B7C-0528-99AD-477DCD03387C}"/>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6" name="Text Placeholder 3">
            <a:extLst>
              <a:ext uri="{FF2B5EF4-FFF2-40B4-BE49-F238E27FC236}">
                <a16:creationId xmlns:a16="http://schemas.microsoft.com/office/drawing/2014/main" id="{3F634CF3-D729-646A-76CA-820D637E2217}"/>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95092137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7CC9F-EDC9-A6F7-DA66-4A306089A171}"/>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F09D9C3A-06B5-D7B7-AE0A-005090EAD783}"/>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1" name="Rectangle 15">
            <a:extLst>
              <a:ext uri="{FF2B5EF4-FFF2-40B4-BE49-F238E27FC236}">
                <a16:creationId xmlns:a16="http://schemas.microsoft.com/office/drawing/2014/main" id="{B76758EE-15B3-7721-5E75-E147C8870680}"/>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2" name="Rectangle 11">
            <a:extLst>
              <a:ext uri="{FF2B5EF4-FFF2-40B4-BE49-F238E27FC236}">
                <a16:creationId xmlns:a16="http://schemas.microsoft.com/office/drawing/2014/main" id="{7CC5DC3A-1F9F-1C52-8FA1-007E776E4AAA}"/>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5" name="Picture 4">
            <a:extLst>
              <a:ext uri="{FF2B5EF4-FFF2-40B4-BE49-F238E27FC236}">
                <a16:creationId xmlns:a16="http://schemas.microsoft.com/office/drawing/2014/main" id="{47A28660-B1D7-61A2-E252-4729B19B4A58}"/>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24675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endParaRPr lang="en-US" dirty="0"/>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8" name="Picture 7">
            <a:extLst>
              <a:ext uri="{FF2B5EF4-FFF2-40B4-BE49-F238E27FC236}">
                <a16:creationId xmlns:a16="http://schemas.microsoft.com/office/drawing/2014/main" id="{0F647B88-ED92-002A-36D1-21B4483F932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48124515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2" name="U.S. Army" descr="U.S. Army">
            <a:extLst>
              <a:ext uri="{FF2B5EF4-FFF2-40B4-BE49-F238E27FC236}">
                <a16:creationId xmlns:a16="http://schemas.microsoft.com/office/drawing/2014/main" id="{0B06A788-76BC-690C-D43E-FC2BDE0FB202}"/>
              </a:ext>
            </a:extLst>
          </p:cNvPr>
          <p:cNvPicPr>
            <a:picLocks noChangeAspect="1"/>
          </p:cNvPicPr>
          <p:nvPr userDrawn="1"/>
        </p:nvPicPr>
        <p:blipFill>
          <a:blip r:embed="rId2"/>
          <a:stretch>
            <a:fillRect/>
          </a:stretch>
        </p:blipFill>
        <p:spPr bwMode="black">
          <a:xfrm>
            <a:off x="2827020" y="2194560"/>
            <a:ext cx="6537960" cy="2468880"/>
          </a:xfrm>
          <a:prstGeom prst="rect">
            <a:avLst/>
          </a:prstGeom>
        </p:spPr>
      </p:pic>
    </p:spTree>
    <p:extLst>
      <p:ext uri="{BB962C8B-B14F-4D97-AF65-F5344CB8AC3E}">
        <p14:creationId xmlns:p14="http://schemas.microsoft.com/office/powerpoint/2010/main" val="256368285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1455421" y="274639"/>
            <a:ext cx="7512733"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dirty="0"/>
              <a:t>Click to edit Master title text </a:t>
            </a:r>
          </a:p>
        </p:txBody>
      </p:sp>
      <p:sp>
        <p:nvSpPr>
          <p:cNvPr id="7" name="Text Placeholder 2"/>
          <p:cNvSpPr>
            <a:spLocks noGrp="1"/>
          </p:cNvSpPr>
          <p:nvPr>
            <p:ph idx="1" hasCustomPrompt="1"/>
          </p:nvPr>
        </p:nvSpPr>
        <p:spPr bwMode="auto">
          <a:xfrm>
            <a:off x="442210" y="1228725"/>
            <a:ext cx="11025890"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dirty="0"/>
              <a:t>First level bullet</a:t>
            </a:r>
          </a:p>
          <a:p>
            <a:pPr lvl="1"/>
            <a:r>
              <a:rPr lang="en-US" noProof="0" dirty="0"/>
              <a:t>Second level bullet</a:t>
            </a:r>
          </a:p>
          <a:p>
            <a:pPr lvl="2"/>
            <a:r>
              <a:rPr lang="en-US" noProof="0" dirty="0"/>
              <a:t>Third level bullet</a:t>
            </a:r>
          </a:p>
          <a:p>
            <a:pPr lvl="0"/>
            <a:r>
              <a:rPr lang="en-US" noProof="0" dirty="0"/>
              <a:t>First level bullet</a:t>
            </a:r>
          </a:p>
          <a:p>
            <a:pPr lvl="1"/>
            <a:r>
              <a:rPr lang="en-US" noProof="0" dirty="0"/>
              <a:t>Second level bullet</a:t>
            </a:r>
          </a:p>
          <a:p>
            <a:pPr lvl="2"/>
            <a:r>
              <a:rPr lang="en-US" noProof="0" dirty="0"/>
              <a:t>Third level bullet</a:t>
            </a:r>
          </a:p>
        </p:txBody>
      </p:sp>
      <p:sp>
        <p:nvSpPr>
          <p:cNvPr id="4" name="Slide Number Placeholder 5">
            <a:extLst>
              <a:ext uri="{FF2B5EF4-FFF2-40B4-BE49-F238E27FC236}">
                <a16:creationId xmlns:a16="http://schemas.microsoft.com/office/drawing/2014/main" id="{CC79C1E9-F7F1-4E73-AEBE-4839392C3DD5}"/>
              </a:ext>
            </a:extLst>
          </p:cNvPr>
          <p:cNvSpPr>
            <a:spLocks noGrp="1"/>
          </p:cNvSpPr>
          <p:nvPr>
            <p:ph type="sldNum" sz="quarter" idx="12"/>
          </p:nvPr>
        </p:nvSpPr>
        <p:spPr>
          <a:xfrm>
            <a:off x="11210716" y="6629400"/>
            <a:ext cx="442001" cy="228600"/>
          </a:xfrm>
        </p:spPr>
        <p:txBody>
          <a:bodyPr/>
          <a:lstStyle/>
          <a:p>
            <a:fld id="{7BBA2990-1F4E-4EE9-A08A-BF6C0C04F21D}" type="slidenum">
              <a:rPr lang="en-US" smtClean="0"/>
              <a:t>‹#›</a:t>
            </a:fld>
            <a:endParaRPr lang="en-US"/>
          </a:p>
        </p:txBody>
      </p:sp>
    </p:spTree>
    <p:extLst>
      <p:ext uri="{BB962C8B-B14F-4D97-AF65-F5344CB8AC3E}">
        <p14:creationId xmlns:p14="http://schemas.microsoft.com/office/powerpoint/2010/main" val="783940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D2B2-245A-4BAC-B26A-6A590EBFDD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84B46-5A17-4750-8081-DD1B9F3B2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A51054-4E4D-4012-901E-00F2952B05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031E22-3288-430A-8485-72DCF5E0A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34CAE6-F165-462F-9666-F6FC72E076A3}"/>
              </a:ext>
            </a:extLst>
          </p:cNvPr>
          <p:cNvSpPr>
            <a:spLocks noGrp="1"/>
          </p:cNvSpPr>
          <p:nvPr>
            <p:ph type="sldNum" sz="quarter" idx="12"/>
          </p:nvPr>
        </p:nvSpPr>
        <p:spPr/>
        <p:txBody>
          <a:bodyPr/>
          <a:lstStyle/>
          <a:p>
            <a:fld id="{7BBA2990-1F4E-4EE9-A08A-BF6C0C04F21D}" type="slidenum">
              <a:rPr lang="en-US" smtClean="0"/>
              <a:t>‹#›</a:t>
            </a:fld>
            <a:endParaRPr lang="en-US"/>
          </a:p>
        </p:txBody>
      </p:sp>
    </p:spTree>
    <p:extLst>
      <p:ext uri="{BB962C8B-B14F-4D97-AF65-F5344CB8AC3E}">
        <p14:creationId xmlns:p14="http://schemas.microsoft.com/office/powerpoint/2010/main" val="286421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White Cover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14" y="0"/>
            <a:ext cx="12192000" cy="6851904"/>
          </a:xfrm>
          <a:prstGeom prst="rect">
            <a:avLst/>
          </a:prstGeom>
        </p:spPr>
      </p:pic>
      <p:sp>
        <p:nvSpPr>
          <p:cNvPr id="24" name="Text Placeholder 7"/>
          <p:cNvSpPr>
            <a:spLocks noGrp="1"/>
          </p:cNvSpPr>
          <p:nvPr>
            <p:ph type="body" sz="quarter" idx="13" hasCustomPrompt="1"/>
          </p:nvPr>
        </p:nvSpPr>
        <p:spPr>
          <a:xfrm>
            <a:off x="306337" y="5376077"/>
            <a:ext cx="8966419"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Name of Presenter</a:t>
            </a:r>
          </a:p>
        </p:txBody>
      </p:sp>
      <p:sp>
        <p:nvSpPr>
          <p:cNvPr id="25" name="Text Placeholder 7"/>
          <p:cNvSpPr>
            <a:spLocks noGrp="1"/>
          </p:cNvSpPr>
          <p:nvPr>
            <p:ph type="body" sz="quarter" idx="14" hasCustomPrompt="1"/>
          </p:nvPr>
        </p:nvSpPr>
        <p:spPr>
          <a:xfrm>
            <a:off x="306337" y="5671676"/>
            <a:ext cx="8966419"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Rank/Title of Presenter</a:t>
            </a:r>
          </a:p>
        </p:txBody>
      </p:sp>
      <p:sp>
        <p:nvSpPr>
          <p:cNvPr id="26" name="Text Placeholder 7"/>
          <p:cNvSpPr>
            <a:spLocks noGrp="1"/>
          </p:cNvSpPr>
          <p:nvPr>
            <p:ph type="body" sz="quarter" idx="15" hasCustomPrompt="1"/>
          </p:nvPr>
        </p:nvSpPr>
        <p:spPr>
          <a:xfrm>
            <a:off x="306337" y="5967274"/>
            <a:ext cx="8966419"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Organization of Presenter</a:t>
            </a:r>
          </a:p>
        </p:txBody>
      </p:sp>
      <p:sp>
        <p:nvSpPr>
          <p:cNvPr id="27" name="Text Placeholder 7"/>
          <p:cNvSpPr>
            <a:spLocks noGrp="1"/>
          </p:cNvSpPr>
          <p:nvPr>
            <p:ph type="body" sz="quarter" idx="17" hasCustomPrompt="1"/>
          </p:nvPr>
        </p:nvSpPr>
        <p:spPr>
          <a:xfrm>
            <a:off x="306338" y="6487064"/>
            <a:ext cx="2014168" cy="366939"/>
          </a:xfrm>
          <a:prstGeom prst="rect">
            <a:avLst/>
          </a:prstGeom>
          <a:noFill/>
          <a:ln w="9525">
            <a:noFill/>
            <a:miter lim="800000"/>
            <a:headEnd/>
            <a:tailEnd/>
          </a:ln>
        </p:spPr>
        <p:txBody>
          <a:bodyPr/>
          <a:lstStyle>
            <a:lvl1pPr algn="l" rtl="0" fontAlgn="base">
              <a:lnSpc>
                <a:spcPts val="2000"/>
              </a:lnSpc>
              <a:spcBef>
                <a:spcPct val="0"/>
              </a:spcBef>
              <a:spcAft>
                <a:spcPct val="0"/>
              </a:spcAft>
              <a:defRPr lang="en-US" sz="800" kern="1200" baseline="0" dirty="0" smtClean="0">
                <a:solidFill>
                  <a:schemeClr val="accent2"/>
                </a:solidFill>
                <a:latin typeface="Arial Bold" panose="020B0704020202020204" pitchFamily="34" charset="0"/>
                <a:ea typeface="ＭＳ Ｐゴシック" charset="-128"/>
                <a:cs typeface="Arial Bold" panose="020B0704020202020204"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DD MMM YYYY</a:t>
            </a:r>
          </a:p>
        </p:txBody>
      </p:sp>
      <p:sp>
        <p:nvSpPr>
          <p:cNvPr id="28" name="Rectangle 27"/>
          <p:cNvSpPr/>
          <p:nvPr userDrawn="1"/>
        </p:nvSpPr>
        <p:spPr>
          <a:xfrm>
            <a:off x="306338" y="2440244"/>
            <a:ext cx="10788998" cy="1754326"/>
          </a:xfrm>
          <a:prstGeom prst="rect">
            <a:avLst/>
          </a:prstGeom>
        </p:spPr>
        <p:txBody>
          <a:bodyPr wrap="square">
            <a:spAutoFit/>
          </a:bodyPr>
          <a:lstStyle/>
          <a:p>
            <a:pPr lvl="0">
              <a:lnSpc>
                <a:spcPct val="100000"/>
              </a:lnSpc>
              <a:spcBef>
                <a:spcPts val="0"/>
              </a:spcBef>
              <a:defRPr/>
            </a:pPr>
            <a:r>
              <a:rPr lang="en-US" sz="3600" dirty="0">
                <a:solidFill>
                  <a:schemeClr val="tx1"/>
                </a:solidFill>
              </a:rPr>
              <a:t>U.S. ARMY COMBAT</a:t>
            </a:r>
            <a:r>
              <a:rPr lang="en-US" sz="3600" baseline="0" dirty="0">
                <a:solidFill>
                  <a:schemeClr val="tx1"/>
                </a:solidFill>
              </a:rPr>
              <a:t> CAPABILITIES DEVELOPMENT COMMAND – </a:t>
            </a:r>
            <a:br>
              <a:rPr lang="en-US" sz="3600" baseline="0" dirty="0">
                <a:solidFill>
                  <a:schemeClr val="tx1"/>
                </a:solidFill>
              </a:rPr>
            </a:br>
            <a:r>
              <a:rPr lang="en-US" sz="3600" baseline="0" dirty="0">
                <a:solidFill>
                  <a:schemeClr val="tx1"/>
                </a:solidFill>
              </a:rPr>
              <a:t>ARMY RESEARCH LABORATORY</a:t>
            </a:r>
            <a:endParaRPr lang="en-US" sz="3600" dirty="0">
              <a:solidFill>
                <a:schemeClr val="tx1"/>
              </a:solidFill>
            </a:endParaRPr>
          </a:p>
        </p:txBody>
      </p:sp>
      <p:sp>
        <p:nvSpPr>
          <p:cNvPr id="29" name="Text Placeholder 7"/>
          <p:cNvSpPr>
            <a:spLocks noGrp="1"/>
          </p:cNvSpPr>
          <p:nvPr>
            <p:ph type="body" sz="quarter" idx="12" hasCustomPrompt="1"/>
          </p:nvPr>
        </p:nvSpPr>
        <p:spPr>
          <a:xfrm>
            <a:off x="306337" y="4379765"/>
            <a:ext cx="10788999" cy="450784"/>
          </a:xfrm>
          <a:prstGeom prst="rect">
            <a:avLst/>
          </a:prstGeom>
          <a:noFill/>
          <a:ln w="9525">
            <a:noFill/>
            <a:miter lim="800000"/>
            <a:headEnd/>
            <a:tailEnd/>
          </a:ln>
        </p:spPr>
        <p:txBody>
          <a:bodyPr anchor="t"/>
          <a:lstStyle>
            <a:lvl1pPr>
              <a:lnSpc>
                <a:spcPts val="2000"/>
              </a:lnSpc>
              <a:defRPr lang="en-US" sz="20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SUBTITLE GOES HERE</a:t>
            </a:r>
          </a:p>
        </p:txBody>
      </p:sp>
      <p:sp>
        <p:nvSpPr>
          <p:cNvPr id="30" name="Text Placeholder 7"/>
          <p:cNvSpPr>
            <a:spLocks noGrp="1"/>
          </p:cNvSpPr>
          <p:nvPr>
            <p:ph type="body" sz="quarter" idx="18" hasCustomPrompt="1"/>
          </p:nvPr>
        </p:nvSpPr>
        <p:spPr>
          <a:xfrm>
            <a:off x="9779931" y="5495277"/>
            <a:ext cx="1997476" cy="701337"/>
          </a:xfrm>
          <a:prstGeom prst="rect">
            <a:avLst/>
          </a:prstGeom>
          <a:noFill/>
          <a:ln w="9525">
            <a:solidFill>
              <a:schemeClr val="accent2"/>
            </a:solidFill>
            <a:miter lim="800000"/>
            <a:headEnd/>
            <a:tailEnd/>
          </a:ln>
        </p:spPr>
        <p:txBody>
          <a:bodyPr wrap="square" lIns="182880" tIns="91440" rIns="182880" bIns="91440" anchor="ctr"/>
          <a:lstStyle>
            <a:lvl1pPr algn="ctr">
              <a:lnSpc>
                <a:spcPct val="100000"/>
              </a:lnSpc>
              <a:defRPr lang="en-US" sz="600" b="0" kern="1200" baseline="0" dirty="0" smtClean="0">
                <a:solidFill>
                  <a:schemeClr val="accent2"/>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DISTRIBUTION STATEMENT GOES HERE</a:t>
            </a:r>
          </a:p>
        </p:txBody>
      </p:sp>
      <p:cxnSp>
        <p:nvCxnSpPr>
          <p:cNvPr id="3" name="Straight Connector 2">
            <a:extLst>
              <a:ext uri="{FF2B5EF4-FFF2-40B4-BE49-F238E27FC236}">
                <a16:creationId xmlns:a16="http://schemas.microsoft.com/office/drawing/2014/main" id="{CB573D1B-0F62-4B80-8F37-2A2D593F7027}"/>
              </a:ext>
            </a:extLst>
          </p:cNvPr>
          <p:cNvCxnSpPr>
            <a:cxnSpLocks/>
          </p:cNvCxnSpPr>
          <p:nvPr userDrawn="1"/>
        </p:nvCxnSpPr>
        <p:spPr>
          <a:xfrm>
            <a:off x="1742739" y="419549"/>
            <a:ext cx="0" cy="152758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2A0935A-5209-4E31-AF9E-7823264AC7A0}"/>
              </a:ext>
            </a:extLst>
          </p:cNvPr>
          <p:cNvSpPr>
            <a:spLocks noGrp="1"/>
          </p:cNvSpPr>
          <p:nvPr>
            <p:ph type="sldNum" sz="quarter" idx="19"/>
          </p:nvPr>
        </p:nvSpPr>
        <p:spPr>
          <a:xfrm>
            <a:off x="11210716" y="6629400"/>
            <a:ext cx="442001" cy="228600"/>
          </a:xfrm>
        </p:spPr>
        <p:txBody>
          <a:bodyPr/>
          <a:lstStyle/>
          <a:p>
            <a:fld id="{7BBA2990-1F4E-4EE9-A08A-BF6C0C04F21D}" type="slidenum">
              <a:rPr lang="en-US" smtClean="0"/>
              <a:t>‹#›</a:t>
            </a:fld>
            <a:endParaRPr lang="en-US" dirty="0"/>
          </a:p>
        </p:txBody>
      </p:sp>
    </p:spTree>
    <p:extLst>
      <p:ext uri="{BB962C8B-B14F-4D97-AF65-F5344CB8AC3E}">
        <p14:creationId xmlns:p14="http://schemas.microsoft.com/office/powerpoint/2010/main" val="3751295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1455422" y="274639"/>
            <a:ext cx="7662202"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dirty="0"/>
              <a:t>Click to edit Master title text </a:t>
            </a:r>
          </a:p>
        </p:txBody>
      </p:sp>
      <p:cxnSp>
        <p:nvCxnSpPr>
          <p:cNvPr id="3" name="Straight Connector 2"/>
          <p:cNvCxnSpPr/>
          <p:nvPr userDrawn="1"/>
        </p:nvCxnSpPr>
        <p:spPr>
          <a:xfrm>
            <a:off x="311151" y="1054787"/>
            <a:ext cx="11491383"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F53EF163-0861-4E65-B8D8-209424216CA4}"/>
              </a:ext>
            </a:extLst>
          </p:cNvPr>
          <p:cNvSpPr>
            <a:spLocks noGrp="1"/>
          </p:cNvSpPr>
          <p:nvPr>
            <p:ph type="sldNum" sz="quarter" idx="12"/>
          </p:nvPr>
        </p:nvSpPr>
        <p:spPr>
          <a:xfrm>
            <a:off x="11210716" y="6629400"/>
            <a:ext cx="442001" cy="228600"/>
          </a:xfrm>
        </p:spPr>
        <p:txBody>
          <a:bodyPr/>
          <a:lstStyle/>
          <a:p>
            <a:fld id="{7BBA2990-1F4E-4EE9-A08A-BF6C0C04F21D}" type="slidenum">
              <a:rPr lang="en-US" smtClean="0"/>
              <a:t>‹#›</a:t>
            </a:fld>
            <a:endParaRPr lang="en-US"/>
          </a:p>
        </p:txBody>
      </p:sp>
    </p:spTree>
    <p:extLst>
      <p:ext uri="{BB962C8B-B14F-4D97-AF65-F5344CB8AC3E}">
        <p14:creationId xmlns:p14="http://schemas.microsoft.com/office/powerpoint/2010/main" val="3590648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442210" y="2286001"/>
            <a:ext cx="11000490" cy="1285874"/>
          </a:xfrm>
          <a:prstGeom prst="rect">
            <a:avLst/>
          </a:prstGeom>
          <a:noFill/>
          <a:ln w="9525">
            <a:noFill/>
            <a:miter lim="800000"/>
            <a:headEnd/>
            <a:tailEnd/>
          </a:ln>
        </p:spPr>
        <p:txBody>
          <a:bodyPr anchor="b"/>
          <a:lstStyle>
            <a:lvl1pPr>
              <a:defRPr sz="3600" cap="none" baseline="0">
                <a:solidFill>
                  <a:schemeClr val="tx1"/>
                </a:solidFill>
              </a:defRPr>
            </a:lvl1pPr>
          </a:lstStyle>
          <a:p>
            <a:pPr lvl="0"/>
            <a:r>
              <a:rPr lang="en-US" dirty="0"/>
              <a:t>SECTION TITLE GOES HERE</a:t>
            </a:r>
          </a:p>
        </p:txBody>
      </p:sp>
      <p:sp>
        <p:nvSpPr>
          <p:cNvPr id="5" name="Text Placeholder 5"/>
          <p:cNvSpPr>
            <a:spLocks noGrp="1"/>
          </p:cNvSpPr>
          <p:nvPr>
            <p:ph type="body" sz="quarter" idx="12" hasCustomPrompt="1"/>
          </p:nvPr>
        </p:nvSpPr>
        <p:spPr>
          <a:xfrm>
            <a:off x="442210" y="3569973"/>
            <a:ext cx="11000490" cy="854075"/>
          </a:xfrm>
          <a:prstGeom prst="rect">
            <a:avLst/>
          </a:prstGeom>
        </p:spPr>
        <p:txBody>
          <a:bodyPr/>
          <a:lstStyle>
            <a:lvl1pPr>
              <a:defRPr sz="1800" b="0"/>
            </a:lvl1pPr>
          </a:lstStyle>
          <a:p>
            <a:pPr lvl="0"/>
            <a:r>
              <a:rPr lang="en-US" dirty="0"/>
              <a:t>SECTION SUBTITLE GOES HERE</a:t>
            </a:r>
          </a:p>
        </p:txBody>
      </p:sp>
      <p:sp>
        <p:nvSpPr>
          <p:cNvPr id="6" name="Slide Number Placeholder 5">
            <a:extLst>
              <a:ext uri="{FF2B5EF4-FFF2-40B4-BE49-F238E27FC236}">
                <a16:creationId xmlns:a16="http://schemas.microsoft.com/office/drawing/2014/main" id="{8AD7C8ED-D609-4D2B-95B6-45D08548DA33}"/>
              </a:ext>
            </a:extLst>
          </p:cNvPr>
          <p:cNvSpPr>
            <a:spLocks noGrp="1"/>
          </p:cNvSpPr>
          <p:nvPr>
            <p:ph type="sldNum" sz="quarter" idx="13"/>
          </p:nvPr>
        </p:nvSpPr>
        <p:spPr>
          <a:xfrm>
            <a:off x="11210716" y="6629400"/>
            <a:ext cx="442001" cy="228600"/>
          </a:xfrm>
        </p:spPr>
        <p:txBody>
          <a:bodyPr/>
          <a:lstStyle/>
          <a:p>
            <a:fld id="{7BBA2990-1F4E-4EE9-A08A-BF6C0C04F21D}" type="slidenum">
              <a:rPr lang="en-US" smtClean="0"/>
              <a:t>‹#›</a:t>
            </a:fld>
            <a:endParaRPr lang="en-US"/>
          </a:p>
        </p:txBody>
      </p:sp>
    </p:spTree>
    <p:extLst>
      <p:ext uri="{BB962C8B-B14F-4D97-AF65-F5344CB8AC3E}">
        <p14:creationId xmlns:p14="http://schemas.microsoft.com/office/powerpoint/2010/main" val="26296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4FBB89F-F200-3967-06C8-C1B71C7F0FF9}"/>
              </a:ext>
            </a:extLst>
          </p:cNvPr>
          <p:cNvSpPr>
            <a:spLocks noGrp="1"/>
          </p:cNvSpPr>
          <p:nvPr>
            <p:ph type="dt" sz="half" idx="10"/>
          </p:nvPr>
        </p:nvSpPr>
        <p:spPr>
          <a:xfrm>
            <a:off x="548640" y="6629400"/>
            <a:ext cx="822960" cy="228600"/>
          </a:xfrm>
        </p:spPr>
        <p:txBody>
          <a:bodyPr lIns="0"/>
          <a:lstStyle/>
          <a:p>
            <a:endParaRPr lang="en-US" dirty="0"/>
          </a:p>
        </p:txBody>
      </p:sp>
      <p:sp>
        <p:nvSpPr>
          <p:cNvPr id="6" name="Slide Number Placeholder 5">
            <a:extLst>
              <a:ext uri="{FF2B5EF4-FFF2-40B4-BE49-F238E27FC236}">
                <a16:creationId xmlns:a16="http://schemas.microsoft.com/office/drawing/2014/main" id="{03C0BAD3-337A-DC60-A7ED-BF13F0826264}"/>
              </a:ext>
            </a:extLst>
          </p:cNvPr>
          <p:cNvSpPr>
            <a:spLocks noGrp="1"/>
          </p:cNvSpPr>
          <p:nvPr>
            <p:ph type="sldNum" sz="quarter" idx="11"/>
          </p:nvPr>
        </p:nvSpPr>
        <p:spPr>
          <a:xfrm>
            <a:off x="11245104" y="6629400"/>
            <a:ext cx="399210" cy="228600"/>
          </a:xfrm>
        </p:spPr>
        <p:txBody>
          <a:bodyPr rIns="0"/>
          <a:lstStyle/>
          <a:p>
            <a:fld id="{64E5BE4B-2FBF-4174-9E62-85FAD1CB43A6}" type="slidenum">
              <a:rPr lang="en-US" smtClean="0"/>
              <a:pPr/>
              <a:t>‹#›</a:t>
            </a:fld>
            <a:endParaRPr lang="en-US" dirty="0"/>
          </a:p>
        </p:txBody>
      </p:sp>
    </p:spTree>
    <p:extLst>
      <p:ext uri="{BB962C8B-B14F-4D97-AF65-F5344CB8AC3E}">
        <p14:creationId xmlns:p14="http://schemas.microsoft.com/office/powerpoint/2010/main" val="8091157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9096A50-2784-27FE-0A3F-036031C6FB3D}"/>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A1A7A825-CF0B-A4E2-3704-5F661F4873C0}"/>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5226870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43576077-E818-BDF1-A607-CD8784277FC5}"/>
              </a:ext>
            </a:extLst>
          </p:cNvPr>
          <p:cNvSpPr>
            <a:spLocks noGrp="1"/>
          </p:cNvSpPr>
          <p:nvPr>
            <p:ph type="dt" sz="half" idx="10"/>
          </p:nvPr>
        </p:nvSpPr>
        <p:spPr/>
        <p:txBody>
          <a:bodyPr/>
          <a:lstStyle/>
          <a:p>
            <a:endParaRPr lang="en-US" dirty="0"/>
          </a:p>
        </p:txBody>
      </p:sp>
      <p:sp>
        <p:nvSpPr>
          <p:cNvPr id="7" name="Slide Number Placeholder 6">
            <a:extLst>
              <a:ext uri="{FF2B5EF4-FFF2-40B4-BE49-F238E27FC236}">
                <a16:creationId xmlns:a16="http://schemas.microsoft.com/office/drawing/2014/main" id="{B0B9DE45-E855-FE62-197B-32BBD9BBBA5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2947399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7645ED9-A46E-B9F8-0D30-36DF4C37823A}"/>
              </a:ext>
            </a:extLst>
          </p:cNvPr>
          <p:cNvSpPr>
            <a:spLocks noGrp="1"/>
          </p:cNvSpPr>
          <p:nvPr>
            <p:ph type="dt" sz="half" idx="11"/>
          </p:nvPr>
        </p:nvSpPr>
        <p:spPr/>
        <p:txBody>
          <a:bodyPr/>
          <a:lstStyle/>
          <a:p>
            <a:endParaRPr lang="en-US" dirty="0"/>
          </a:p>
        </p:txBody>
      </p:sp>
      <p:sp>
        <p:nvSpPr>
          <p:cNvPr id="8" name="Slide Number Placeholder 7">
            <a:extLst>
              <a:ext uri="{FF2B5EF4-FFF2-40B4-BE49-F238E27FC236}">
                <a16:creationId xmlns:a16="http://schemas.microsoft.com/office/drawing/2014/main" id="{87D0D458-416D-011B-0311-0C2B249BFF89}"/>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5698939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99E75897-C7CA-D608-954E-EA24E33CBEB8}"/>
              </a:ext>
            </a:extLst>
          </p:cNvPr>
          <p:cNvSpPr>
            <a:spLocks noGrp="1"/>
          </p:cNvSpPr>
          <p:nvPr>
            <p:ph type="dt" sz="half" idx="12"/>
          </p:nvPr>
        </p:nvSpPr>
        <p:spPr/>
        <p:txBody>
          <a:bodyPr/>
          <a:lstStyle/>
          <a:p>
            <a:endParaRPr lang="en-US" dirty="0"/>
          </a:p>
        </p:txBody>
      </p:sp>
      <p:sp>
        <p:nvSpPr>
          <p:cNvPr id="9" name="Slide Number Placeholder 8">
            <a:extLst>
              <a:ext uri="{FF2B5EF4-FFF2-40B4-BE49-F238E27FC236}">
                <a16:creationId xmlns:a16="http://schemas.microsoft.com/office/drawing/2014/main" id="{FF00C8CD-D32C-E34D-BB8E-34B4CB816D3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97837341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8B7C8174-B194-B25B-91AA-597E72C81310}"/>
              </a:ext>
            </a:extLst>
          </p:cNvPr>
          <p:cNvSpPr>
            <a:spLocks noGrp="1"/>
          </p:cNvSpPr>
          <p:nvPr>
            <p:ph type="dt" sz="half" idx="16"/>
          </p:nvPr>
        </p:nvSpPr>
        <p:spPr/>
        <p:txBody>
          <a:bodyPr/>
          <a:lstStyle/>
          <a:p>
            <a:endParaRPr lang="en-US" dirty="0"/>
          </a:p>
        </p:txBody>
      </p:sp>
      <p:sp>
        <p:nvSpPr>
          <p:cNvPr id="13" name="Slide Number Placeholder 12">
            <a:extLst>
              <a:ext uri="{FF2B5EF4-FFF2-40B4-BE49-F238E27FC236}">
                <a16:creationId xmlns:a16="http://schemas.microsoft.com/office/drawing/2014/main" id="{089FF259-217B-3F10-C738-AE2C6A9EE838}"/>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1189531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70940C-8B04-CB4D-1B44-6768963C04C7}"/>
              </a:ext>
            </a:extLst>
          </p:cNvPr>
          <p:cNvPicPr>
            <a:picLocks noChangeAspect="1"/>
          </p:cNvPicPr>
          <p:nvPr userDrawn="1"/>
        </p:nvPicPr>
        <p:blipFill>
          <a:blip r:embed="rId39"/>
          <a:srcRect/>
          <a:stretch/>
        </p:blipFill>
        <p:spPr>
          <a:xfrm>
            <a:off x="9995581" y="411162"/>
            <a:ext cx="1647777" cy="478023"/>
          </a:xfrm>
          <a:prstGeom prst="rect">
            <a:avLst/>
          </a:prstGeom>
        </p:spPr>
      </p:pic>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dirty="0"/>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42556"/>
            <a:ext cx="9418320" cy="215444"/>
          </a:xfrm>
          <a:prstGeom prst="rect">
            <a:avLst/>
          </a:prstGeom>
          <a:noFill/>
          <a:ln w="9525">
            <a:noFill/>
            <a:miter lim="800000"/>
            <a:headEnd/>
            <a:tailEnd/>
          </a:ln>
        </p:spPr>
        <p:txBody>
          <a:bodyPr wrap="square" lIns="0" rIns="0" anchor="b">
            <a:spAutoFit/>
          </a:bodyPr>
          <a:lstStyle/>
          <a:p>
            <a:pPr algn="ctr">
              <a:defRPr/>
            </a:pPr>
            <a:r>
              <a:rPr kumimoji="0" lang="en-US" sz="800" b="1" i="0" u="none" strike="noStrike" kern="1200" cap="none" spc="0" normalizeH="0" baseline="0" noProof="0" dirty="0">
                <a:ln>
                  <a:noFill/>
                </a:ln>
                <a:solidFill>
                  <a:srgbClr val="000000"/>
                </a:solidFill>
                <a:effectLst/>
                <a:uLnTx/>
                <a:uFillTx/>
                <a:latin typeface="+mj-lt"/>
                <a:ea typeface="+mn-ea"/>
                <a:cs typeface="+mn-cs"/>
              </a:rPr>
              <a:t>UNCLASSIFIED</a:t>
            </a:r>
            <a:endParaRPr lang="en-US" sz="700" b="1" dirty="0">
              <a:solidFill>
                <a:schemeClr val="accent3"/>
              </a:solidFill>
              <a:latin typeface="+mn-lt"/>
              <a:cs typeface="Arial Bold" panose="020B0704020202020204" pitchFamily="34" charset="0"/>
            </a:endParaRP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547688" y="6629400"/>
            <a:ext cx="823912" cy="228600"/>
          </a:xfrm>
          <a:prstGeom prst="rect">
            <a:avLst/>
          </a:prstGeom>
        </p:spPr>
        <p:txBody>
          <a:bodyPr vert="horz" lIns="0" tIns="45720" rIns="0" bIns="45720" rtlCol="0" anchor="b" anchorCtr="0"/>
          <a:lstStyle>
            <a:lvl1pPr algn="l">
              <a:defRPr sz="700" b="1">
                <a:solidFill>
                  <a:schemeClr val="tx1"/>
                </a:solidFill>
              </a:defRPr>
            </a:lvl1pPr>
          </a:lstStyle>
          <a:p>
            <a:endParaRPr lang="en-US" dirty="0"/>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210716" y="6629400"/>
            <a:ext cx="442001" cy="228600"/>
          </a:xfrm>
          <a:prstGeom prst="rect">
            <a:avLst/>
          </a:prstGeom>
        </p:spPr>
        <p:txBody>
          <a:bodyPr vert="horz" lIns="0" tIns="45720" rIns="0" bIns="45720" rtlCol="0" anchor="b" anchorCtr="0"/>
          <a:lstStyle>
            <a:lvl1pPr algn="r">
              <a:defRPr sz="700" b="1">
                <a:solidFill>
                  <a:schemeClr val="tx1"/>
                </a:solidFill>
              </a:defRPr>
            </a:lvl1pPr>
          </a:lstStyle>
          <a:p>
            <a:fld id="{64E5BE4B-2FBF-4174-9E62-85FAD1CB43A6}" type="slidenum">
              <a:rPr lang="en-US" smtClean="0"/>
              <a:pPr/>
              <a:t>‹#›</a:t>
            </a:fld>
            <a:endParaRPr lang="en-US" dirty="0"/>
          </a:p>
        </p:txBody>
      </p:sp>
      <p:pic>
        <p:nvPicPr>
          <p:cNvPr id="8" name="Picture 2" descr="Image result for NASA">
            <a:extLst>
              <a:ext uri="{FF2B5EF4-FFF2-40B4-BE49-F238E27FC236}">
                <a16:creationId xmlns:a16="http://schemas.microsoft.com/office/drawing/2014/main" id="{E5AB30D1-70C5-4923-8C53-45F301E6CC00}"/>
              </a:ext>
            </a:extLst>
          </p:cNvPr>
          <p:cNvPicPr>
            <a:picLocks noChangeAspect="1" noChangeArrowheads="1"/>
          </p:cNvPicPr>
          <p:nvPr userDrawn="1"/>
        </p:nvPicPr>
        <p:blipFill>
          <a:blip r:embed="rId40" cstate="print">
            <a:extLst>
              <a:ext uri="{28A0092B-C50C-407E-A947-70E740481C1C}">
                <a14:useLocalDpi xmlns:a14="http://schemas.microsoft.com/office/drawing/2010/main"/>
              </a:ext>
            </a:extLst>
          </a:blip>
          <a:srcRect/>
          <a:stretch>
            <a:fillRect/>
          </a:stretch>
        </p:blipFill>
        <p:spPr bwMode="auto">
          <a:xfrm>
            <a:off x="9273935" y="390110"/>
            <a:ext cx="721646" cy="56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99853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Lst>
  <p:hf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84">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3.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7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33.xml"/><Relationship Id="rId5" Type="http://schemas.openxmlformats.org/officeDocument/2006/relationships/image" Target="../media/image79.emf"/><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emf"/><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image" Target="../media/image23.JP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6.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12E45-167D-4EED-9D2C-9694CAE7137F}"/>
              </a:ext>
            </a:extLst>
          </p:cNvPr>
          <p:cNvSpPr>
            <a:spLocks noGrp="1"/>
          </p:cNvSpPr>
          <p:nvPr>
            <p:ph type="ctrTitle"/>
          </p:nvPr>
        </p:nvSpPr>
        <p:spPr/>
        <p:txBody>
          <a:bodyPr/>
          <a:lstStyle/>
          <a:p>
            <a:r>
              <a:rPr lang="en-US" dirty="0">
                <a:ln>
                  <a:solidFill>
                    <a:schemeClr val="bg1"/>
                  </a:solidFill>
                </a:ln>
              </a:rPr>
              <a:t>Initial Characterization of the Tiltrotor Aeroelastic Stability Testbed</a:t>
            </a:r>
            <a:br>
              <a:rPr lang="en-US" dirty="0">
                <a:ln>
                  <a:solidFill>
                    <a:schemeClr val="bg1"/>
                  </a:solidFill>
                </a:ln>
              </a:rPr>
            </a:br>
            <a:endParaRPr lang="en-US" dirty="0">
              <a:ln>
                <a:solidFill>
                  <a:schemeClr val="bg1"/>
                </a:solidFill>
              </a:ln>
            </a:endParaRPr>
          </a:p>
        </p:txBody>
      </p:sp>
      <p:sp>
        <p:nvSpPr>
          <p:cNvPr id="23" name="Text Placeholder 22">
            <a:extLst>
              <a:ext uri="{FF2B5EF4-FFF2-40B4-BE49-F238E27FC236}">
                <a16:creationId xmlns:a16="http://schemas.microsoft.com/office/drawing/2014/main" id="{9D1E8A49-7B00-46FD-8AA7-DCBD1B4CEF06}"/>
              </a:ext>
            </a:extLst>
          </p:cNvPr>
          <p:cNvSpPr>
            <a:spLocks noGrp="1"/>
          </p:cNvSpPr>
          <p:nvPr>
            <p:ph type="body" sz="quarter" idx="42"/>
          </p:nvPr>
        </p:nvSpPr>
        <p:spPr>
          <a:xfrm>
            <a:off x="7550656" y="6371129"/>
            <a:ext cx="1335568" cy="138499"/>
          </a:xfrm>
        </p:spPr>
        <p:txBody>
          <a:bodyPr/>
          <a:lstStyle/>
          <a:p>
            <a:endParaRPr lang="en-US"/>
          </a:p>
        </p:txBody>
      </p:sp>
      <p:sp>
        <p:nvSpPr>
          <p:cNvPr id="16" name="Text Placeholder 15">
            <a:extLst>
              <a:ext uri="{FF2B5EF4-FFF2-40B4-BE49-F238E27FC236}">
                <a16:creationId xmlns:a16="http://schemas.microsoft.com/office/drawing/2014/main" id="{43C61F52-EF86-4FC3-AE37-65B7030DB8AD}"/>
              </a:ext>
            </a:extLst>
          </p:cNvPr>
          <p:cNvSpPr>
            <a:spLocks noGrp="1"/>
          </p:cNvSpPr>
          <p:nvPr>
            <p:ph type="body" sz="quarter" idx="47"/>
          </p:nvPr>
        </p:nvSpPr>
        <p:spPr>
          <a:xfrm>
            <a:off x="8984168" y="6371129"/>
            <a:ext cx="3124934" cy="138499"/>
          </a:xfrm>
        </p:spPr>
        <p:txBody>
          <a:bodyPr/>
          <a:lstStyle/>
          <a:p>
            <a:r>
              <a:rPr lang="en-US" dirty="0"/>
              <a:t>Distribution A. Approved for Public Release</a:t>
            </a:r>
          </a:p>
        </p:txBody>
      </p:sp>
      <p:sp>
        <p:nvSpPr>
          <p:cNvPr id="18" name="Subtitle 17">
            <a:extLst>
              <a:ext uri="{FF2B5EF4-FFF2-40B4-BE49-F238E27FC236}">
                <a16:creationId xmlns:a16="http://schemas.microsoft.com/office/drawing/2014/main" id="{6ECCF380-6EF5-4CAD-AB73-1E65A0A59783}"/>
              </a:ext>
            </a:extLst>
          </p:cNvPr>
          <p:cNvSpPr>
            <a:spLocks noGrp="1"/>
          </p:cNvSpPr>
          <p:nvPr>
            <p:ph type="subTitle" idx="1"/>
          </p:nvPr>
        </p:nvSpPr>
        <p:spPr/>
        <p:txBody>
          <a:bodyPr/>
          <a:lstStyle/>
          <a:p>
            <a:r>
              <a:rPr lang="en-US" dirty="0"/>
              <a:t>79</a:t>
            </a:r>
            <a:r>
              <a:rPr lang="en-US" baseline="30000" dirty="0"/>
              <a:t>th</a:t>
            </a:r>
            <a:r>
              <a:rPr lang="en-US" dirty="0"/>
              <a:t> Annual VFS Forum</a:t>
            </a:r>
          </a:p>
        </p:txBody>
      </p:sp>
      <p:sp>
        <p:nvSpPr>
          <p:cNvPr id="20" name="Text Placeholder 19">
            <a:extLst>
              <a:ext uri="{FF2B5EF4-FFF2-40B4-BE49-F238E27FC236}">
                <a16:creationId xmlns:a16="http://schemas.microsoft.com/office/drawing/2014/main" id="{18AED989-2E72-4DFC-B5F7-B0792710612F}"/>
              </a:ext>
            </a:extLst>
          </p:cNvPr>
          <p:cNvSpPr>
            <a:spLocks noGrp="1"/>
          </p:cNvSpPr>
          <p:nvPr>
            <p:ph type="body" sz="quarter" idx="10"/>
          </p:nvPr>
        </p:nvSpPr>
        <p:spPr/>
        <p:txBody>
          <a:bodyPr/>
          <a:lstStyle/>
          <a:p>
            <a:r>
              <a:rPr lang="en-US" dirty="0"/>
              <a:t>May 17, 2023</a:t>
            </a:r>
          </a:p>
        </p:txBody>
      </p:sp>
      <p:pic>
        <p:nvPicPr>
          <p:cNvPr id="4098" name="Picture 2" descr="Image result for NA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26834" y="1066035"/>
            <a:ext cx="2138447" cy="1688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BAB17E-FF1E-46E9-B215-C265AB8F054D}"/>
              </a:ext>
            </a:extLst>
          </p:cNvPr>
          <p:cNvSpPr txBox="1"/>
          <p:nvPr/>
        </p:nvSpPr>
        <p:spPr>
          <a:xfrm>
            <a:off x="315537" y="4497964"/>
            <a:ext cx="4087722" cy="307777"/>
          </a:xfrm>
          <a:prstGeom prst="rect">
            <a:avLst/>
          </a:prstGeom>
          <a:noFill/>
        </p:spPr>
        <p:txBody>
          <a:bodyPr wrap="none" rtlCol="0">
            <a:spAutoFit/>
          </a:bodyPr>
          <a:lstStyle/>
          <a:p>
            <a:r>
              <a:rPr lang="en-US" sz="1400" u="sng" dirty="0"/>
              <a:t>Field Element at NASA Langley Research Center</a:t>
            </a:r>
          </a:p>
        </p:txBody>
      </p:sp>
      <p:sp>
        <p:nvSpPr>
          <p:cNvPr id="19" name="Text Placeholder 4">
            <a:extLst>
              <a:ext uri="{FF2B5EF4-FFF2-40B4-BE49-F238E27FC236}">
                <a16:creationId xmlns:a16="http://schemas.microsoft.com/office/drawing/2014/main" id="{0C4E6343-FFA5-4BEF-BC12-CDF91982D52F}"/>
              </a:ext>
            </a:extLst>
          </p:cNvPr>
          <p:cNvSpPr txBox="1">
            <a:spLocks/>
          </p:cNvSpPr>
          <p:nvPr/>
        </p:nvSpPr>
        <p:spPr>
          <a:xfrm flipH="1">
            <a:off x="6341560" y="4873821"/>
            <a:ext cx="5850440" cy="918144"/>
          </a:xfrm>
          <a:prstGeom prst="rect">
            <a:avLst/>
          </a:prstGeom>
          <a:noFill/>
          <a:ln w="3175">
            <a:solidFill>
              <a:schemeClr val="tx1"/>
            </a:solidFill>
          </a:ln>
        </p:spPr>
        <p:txBody>
          <a:bodyPr vert="horz" wrap="square" lIns="91440" tIns="0" rIns="0" bIns="0" spcCol="36576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900" b="0" kern="1200" baseline="0">
                <a:solidFill>
                  <a:schemeClr val="tx1"/>
                </a:solidFill>
                <a:latin typeface="+mn-lt"/>
                <a:ea typeface="+mn-ea"/>
                <a:cs typeface="Arial Bold" panose="020B0704020202020204" pitchFamily="34" charset="0"/>
              </a:defRPr>
            </a:lvl1pPr>
            <a:lvl2pPr marL="457178"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2pPr>
            <a:lvl3pPr marL="914354"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3pPr>
            <a:lvl4pPr marL="1371532"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4pPr>
            <a:lvl5pPr marL="1828709"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r>
              <a:rPr lang="en-US" sz="1400" dirty="0"/>
              <a:t>David Piatak, Research Aerospace Engineer, NASA-AB</a:t>
            </a:r>
          </a:p>
          <a:p>
            <a:r>
              <a:rPr lang="en-US" sz="1400" dirty="0"/>
              <a:t>Martin Sekula, Research Aerospace Engineer, NASA-AB</a:t>
            </a:r>
          </a:p>
        </p:txBody>
      </p:sp>
      <p:sp>
        <p:nvSpPr>
          <p:cNvPr id="30" name="Text Placeholder 4">
            <a:extLst>
              <a:ext uri="{FF2B5EF4-FFF2-40B4-BE49-F238E27FC236}">
                <a16:creationId xmlns:a16="http://schemas.microsoft.com/office/drawing/2014/main" id="{91957456-2D43-4961-8752-548DAF148020}"/>
              </a:ext>
            </a:extLst>
          </p:cNvPr>
          <p:cNvSpPr txBox="1">
            <a:spLocks/>
          </p:cNvSpPr>
          <p:nvPr/>
        </p:nvSpPr>
        <p:spPr>
          <a:xfrm flipH="1">
            <a:off x="315537" y="4888307"/>
            <a:ext cx="5850440" cy="1098936"/>
          </a:xfrm>
          <a:prstGeom prst="rect">
            <a:avLst/>
          </a:prstGeom>
          <a:noFill/>
          <a:ln w="3175">
            <a:solidFill>
              <a:schemeClr val="tx1"/>
            </a:solidFill>
          </a:ln>
        </p:spPr>
        <p:txBody>
          <a:bodyPr vert="horz" wrap="square" lIns="91440" tIns="0" rIns="0" bIns="0" spcCol="36576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900" b="0" kern="1200" baseline="0">
                <a:solidFill>
                  <a:schemeClr val="tx1"/>
                </a:solidFill>
                <a:latin typeface="+mn-lt"/>
                <a:ea typeface="+mn-ea"/>
                <a:cs typeface="Arial Bold" panose="020B0704020202020204" pitchFamily="34" charset="0"/>
              </a:defRPr>
            </a:lvl1pPr>
            <a:lvl2pPr marL="457178"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2pPr>
            <a:lvl3pPr marL="914354"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3pPr>
            <a:lvl4pPr marL="1371532"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4pPr>
            <a:lvl5pPr marL="1828709" indent="0" algn="l" defTabSz="914400" rtl="0" eaLnBrk="1" latinLnBrk="0" hangingPunct="1">
              <a:lnSpc>
                <a:spcPct val="95000"/>
              </a:lnSpc>
              <a:spcBef>
                <a:spcPts val="500"/>
              </a:spcBef>
              <a:buFont typeface="Arial" panose="020B0604020202020204" pitchFamily="34" charset="0"/>
              <a:buNone/>
              <a:defRPr sz="1000" kern="1200">
                <a:solidFill>
                  <a:schemeClr val="tx1"/>
                </a:solidFill>
                <a:latin typeface="Arial Bold" panose="020B0704020202020204" pitchFamily="34" charset="0"/>
                <a:ea typeface="+mn-ea"/>
                <a:cs typeface="Arial Bold" panose="020B0704020202020204" pitchFamily="34" charset="0"/>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r>
              <a:rPr lang="en-US" sz="1400" dirty="0"/>
              <a:t>Andrew Kreshock, Research Aerospace Engineer, ARL</a:t>
            </a:r>
          </a:p>
          <a:p>
            <a:r>
              <a:rPr lang="en-US" sz="1400" dirty="0"/>
              <a:t>Robert Thornburgh, Research Aerospace Engineer, ARL</a:t>
            </a:r>
          </a:p>
          <a:p>
            <a:r>
              <a:rPr lang="en-US" sz="1400" dirty="0"/>
              <a:t>Matthew Wilbur, Research Aerospace Engineer, ARL – Retired</a:t>
            </a:r>
          </a:p>
          <a:p>
            <a:endParaRPr lang="en-US" sz="1400" dirty="0"/>
          </a:p>
          <a:p>
            <a:r>
              <a:rPr lang="en-US" sz="1400" dirty="0"/>
              <a:t>Hao Kang, Research Aerospace Engineer Team Lead, ARL (APG)</a:t>
            </a:r>
          </a:p>
        </p:txBody>
      </p:sp>
      <p:sp>
        <p:nvSpPr>
          <p:cNvPr id="31" name="TextBox 30">
            <a:extLst>
              <a:ext uri="{FF2B5EF4-FFF2-40B4-BE49-F238E27FC236}">
                <a16:creationId xmlns:a16="http://schemas.microsoft.com/office/drawing/2014/main" id="{FF592EFF-2537-4186-8BE3-24693D565E78}"/>
              </a:ext>
            </a:extLst>
          </p:cNvPr>
          <p:cNvSpPr txBox="1"/>
          <p:nvPr/>
        </p:nvSpPr>
        <p:spPr>
          <a:xfrm>
            <a:off x="6520264" y="4566044"/>
            <a:ext cx="675185" cy="307777"/>
          </a:xfrm>
          <a:prstGeom prst="rect">
            <a:avLst/>
          </a:prstGeom>
          <a:noFill/>
        </p:spPr>
        <p:txBody>
          <a:bodyPr wrap="none" rtlCol="0">
            <a:spAutoFit/>
          </a:bodyPr>
          <a:lstStyle/>
          <a:p>
            <a:r>
              <a:rPr lang="en-US" sz="1400" u="sng" dirty="0"/>
              <a:t>NASA</a:t>
            </a:r>
          </a:p>
        </p:txBody>
      </p:sp>
      <p:sp>
        <p:nvSpPr>
          <p:cNvPr id="5" name="Slide Number Placeholder 4">
            <a:extLst>
              <a:ext uri="{FF2B5EF4-FFF2-40B4-BE49-F238E27FC236}">
                <a16:creationId xmlns:a16="http://schemas.microsoft.com/office/drawing/2014/main" id="{A4831628-2CD7-4BA8-ADD8-C671CE55AB7E}"/>
              </a:ext>
            </a:extLst>
          </p:cNvPr>
          <p:cNvSpPr>
            <a:spLocks noGrp="1"/>
          </p:cNvSpPr>
          <p:nvPr>
            <p:ph type="sldNum" sz="quarter" idx="50"/>
          </p:nvPr>
        </p:nvSpPr>
        <p:spPr/>
        <p:txBody>
          <a:bodyPr/>
          <a:lstStyle/>
          <a:p>
            <a:fld id="{64E5BE4B-2FBF-4174-9E62-85FAD1CB43A6}" type="slidenum">
              <a:rPr lang="en-US" smtClean="0"/>
              <a:pPr/>
              <a:t>1</a:t>
            </a:fld>
            <a:endParaRPr lang="en-US" dirty="0"/>
          </a:p>
        </p:txBody>
      </p:sp>
    </p:spTree>
    <p:extLst>
      <p:ext uri="{BB962C8B-B14F-4D97-AF65-F5344CB8AC3E}">
        <p14:creationId xmlns:p14="http://schemas.microsoft.com/office/powerpoint/2010/main" val="396082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9F17-DA21-4460-8426-B9F590AE970D}"/>
              </a:ext>
            </a:extLst>
          </p:cNvPr>
          <p:cNvSpPr>
            <a:spLocks noGrp="1"/>
          </p:cNvSpPr>
          <p:nvPr>
            <p:ph type="title"/>
          </p:nvPr>
        </p:nvSpPr>
        <p:spPr>
          <a:xfrm>
            <a:off x="617833" y="215248"/>
            <a:ext cx="8231293" cy="914400"/>
          </a:xfrm>
        </p:spPr>
        <p:txBody>
          <a:bodyPr/>
          <a:lstStyle/>
          <a:p>
            <a:pPr algn="ctr"/>
            <a:r>
              <a:rPr lang="en-US" sz="3200" b="1" dirty="0"/>
              <a:t>System Mode shapes</a:t>
            </a:r>
          </a:p>
        </p:txBody>
      </p:sp>
      <p:sp>
        <p:nvSpPr>
          <p:cNvPr id="6" name="Rectangle 5">
            <a:extLst>
              <a:ext uri="{FF2B5EF4-FFF2-40B4-BE49-F238E27FC236}">
                <a16:creationId xmlns:a16="http://schemas.microsoft.com/office/drawing/2014/main" id="{A82AEDD5-C624-4097-8AAC-9CE3E74BD071}"/>
              </a:ext>
            </a:extLst>
          </p:cNvPr>
          <p:cNvSpPr/>
          <p:nvPr/>
        </p:nvSpPr>
        <p:spPr>
          <a:xfrm>
            <a:off x="1487399" y="2509525"/>
            <a:ext cx="8531673" cy="4348475"/>
          </a:xfrm>
          <a:prstGeom prst="rect">
            <a:avLst/>
          </a:prstGeom>
        </p:spPr>
      </p:sp>
      <p:pic>
        <p:nvPicPr>
          <p:cNvPr id="7" name="Picture 6">
            <a:extLst>
              <a:ext uri="{FF2B5EF4-FFF2-40B4-BE49-F238E27FC236}">
                <a16:creationId xmlns:a16="http://schemas.microsoft.com/office/drawing/2014/main" id="{1BBAE4D2-7382-4E03-81B8-A8F1B9A1A9F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73398" y="940042"/>
            <a:ext cx="3745159" cy="2080892"/>
          </a:xfrm>
          <a:prstGeom prst="rect">
            <a:avLst/>
          </a:prstGeom>
        </p:spPr>
      </p:pic>
      <p:pic>
        <p:nvPicPr>
          <p:cNvPr id="8" name="Picture 7">
            <a:extLst>
              <a:ext uri="{FF2B5EF4-FFF2-40B4-BE49-F238E27FC236}">
                <a16:creationId xmlns:a16="http://schemas.microsoft.com/office/drawing/2014/main" id="{A495D691-1B7F-4FFE-82D5-1743414A47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985" y="794447"/>
            <a:ext cx="3991105" cy="2217559"/>
          </a:xfrm>
          <a:prstGeom prst="rect">
            <a:avLst/>
          </a:prstGeom>
        </p:spPr>
      </p:pic>
      <p:pic>
        <p:nvPicPr>
          <p:cNvPr id="9" name="Picture 8">
            <a:extLst>
              <a:ext uri="{FF2B5EF4-FFF2-40B4-BE49-F238E27FC236}">
                <a16:creationId xmlns:a16="http://schemas.microsoft.com/office/drawing/2014/main" id="{34A7C078-0677-47C5-ACBD-B781C6303B6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05281" y="1353792"/>
            <a:ext cx="4094537" cy="2275016"/>
          </a:xfrm>
          <a:prstGeom prst="rect">
            <a:avLst/>
          </a:prstGeom>
        </p:spPr>
      </p:pic>
      <p:pic>
        <p:nvPicPr>
          <p:cNvPr id="10" name="Picture 9">
            <a:extLst>
              <a:ext uri="{FF2B5EF4-FFF2-40B4-BE49-F238E27FC236}">
                <a16:creationId xmlns:a16="http://schemas.microsoft.com/office/drawing/2014/main" id="{785A8803-787A-4F00-9F90-D7DCDDC41356}"/>
              </a:ext>
            </a:extLst>
          </p:cNvPr>
          <p:cNvPicPr preferRelativeResize="0">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52750" y="2611019"/>
            <a:ext cx="1834399" cy="1834399"/>
          </a:xfrm>
          <a:prstGeom prst="rect">
            <a:avLst/>
          </a:prstGeom>
        </p:spPr>
      </p:pic>
      <p:sp>
        <p:nvSpPr>
          <p:cNvPr id="12" name="Text Box 23">
            <a:extLst>
              <a:ext uri="{FF2B5EF4-FFF2-40B4-BE49-F238E27FC236}">
                <a16:creationId xmlns:a16="http://schemas.microsoft.com/office/drawing/2014/main" id="{DA99153B-6E05-4B24-908F-D1E84D6E494B}"/>
              </a:ext>
            </a:extLst>
          </p:cNvPr>
          <p:cNvSpPr txBox="1"/>
          <p:nvPr/>
        </p:nvSpPr>
        <p:spPr>
          <a:xfrm>
            <a:off x="436625" y="2150927"/>
            <a:ext cx="2001006" cy="39507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indent="18288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Mode 1. Wing Beam    </a:t>
            </a:r>
          </a:p>
        </p:txBody>
      </p:sp>
      <p:sp>
        <p:nvSpPr>
          <p:cNvPr id="13" name="Text Box 24">
            <a:extLst>
              <a:ext uri="{FF2B5EF4-FFF2-40B4-BE49-F238E27FC236}">
                <a16:creationId xmlns:a16="http://schemas.microsoft.com/office/drawing/2014/main" id="{3766FF7A-881A-45A4-8005-C08600EF4204}"/>
              </a:ext>
            </a:extLst>
          </p:cNvPr>
          <p:cNvSpPr txBox="1"/>
          <p:nvPr/>
        </p:nvSpPr>
        <p:spPr>
          <a:xfrm>
            <a:off x="5993241" y="3297436"/>
            <a:ext cx="2030172" cy="363257"/>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indent="18288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Mode 2. Wing Chord</a:t>
            </a:r>
          </a:p>
        </p:txBody>
      </p:sp>
      <p:sp>
        <p:nvSpPr>
          <p:cNvPr id="14" name="Text Box 26">
            <a:extLst>
              <a:ext uri="{FF2B5EF4-FFF2-40B4-BE49-F238E27FC236}">
                <a16:creationId xmlns:a16="http://schemas.microsoft.com/office/drawing/2014/main" id="{A1F6C93A-401E-480E-85D8-E2DD8DEAE112}"/>
              </a:ext>
            </a:extLst>
          </p:cNvPr>
          <p:cNvSpPr txBox="1"/>
          <p:nvPr/>
        </p:nvSpPr>
        <p:spPr>
          <a:xfrm>
            <a:off x="6314804" y="4256561"/>
            <a:ext cx="2138884" cy="41363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indent="182880" algn="just">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Mode 3. Wing Torsion</a:t>
            </a:r>
          </a:p>
        </p:txBody>
      </p:sp>
      <p:pic>
        <p:nvPicPr>
          <p:cNvPr id="16" name="Picture 15">
            <a:extLst>
              <a:ext uri="{FF2B5EF4-FFF2-40B4-BE49-F238E27FC236}">
                <a16:creationId xmlns:a16="http://schemas.microsoft.com/office/drawing/2014/main" id="{5C058146-D321-4D22-9454-15AFA5C9D4D2}"/>
              </a:ext>
            </a:extLst>
          </p:cNvPr>
          <p:cNvPicPr preferRelativeResize="0">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22090" y="1013151"/>
            <a:ext cx="1680655" cy="1680656"/>
          </a:xfrm>
          <a:prstGeom prst="rect">
            <a:avLst/>
          </a:prstGeom>
        </p:spPr>
      </p:pic>
      <p:sp>
        <p:nvSpPr>
          <p:cNvPr id="21" name="TextBox 20">
            <a:extLst>
              <a:ext uri="{FF2B5EF4-FFF2-40B4-BE49-F238E27FC236}">
                <a16:creationId xmlns:a16="http://schemas.microsoft.com/office/drawing/2014/main" id="{845D72CE-C776-49FD-8C7F-ABC1EE69E491}"/>
              </a:ext>
            </a:extLst>
          </p:cNvPr>
          <p:cNvSpPr txBox="1"/>
          <p:nvPr/>
        </p:nvSpPr>
        <p:spPr>
          <a:xfrm>
            <a:off x="436625" y="1739170"/>
            <a:ext cx="562975" cy="215444"/>
          </a:xfrm>
          <a:prstGeom prst="rect">
            <a:avLst/>
          </a:prstGeom>
          <a:noFill/>
        </p:spPr>
        <p:txBody>
          <a:bodyPr wrap="none" rtlCol="0">
            <a:spAutoFit/>
          </a:bodyPr>
          <a:lstStyle/>
          <a:p>
            <a:r>
              <a:rPr lang="en-US" sz="800" dirty="0"/>
              <a:t>Aft View</a:t>
            </a:r>
          </a:p>
        </p:txBody>
      </p:sp>
      <p:sp>
        <p:nvSpPr>
          <p:cNvPr id="22" name="TextBox 21">
            <a:extLst>
              <a:ext uri="{FF2B5EF4-FFF2-40B4-BE49-F238E27FC236}">
                <a16:creationId xmlns:a16="http://schemas.microsoft.com/office/drawing/2014/main" id="{E76061C7-E179-4CD5-B234-93BEF46EB667}"/>
              </a:ext>
            </a:extLst>
          </p:cNvPr>
          <p:cNvSpPr txBox="1"/>
          <p:nvPr/>
        </p:nvSpPr>
        <p:spPr>
          <a:xfrm>
            <a:off x="5671679" y="1508525"/>
            <a:ext cx="643125" cy="215444"/>
          </a:xfrm>
          <a:prstGeom prst="rect">
            <a:avLst/>
          </a:prstGeom>
          <a:noFill/>
        </p:spPr>
        <p:txBody>
          <a:bodyPr wrap="none" rtlCol="0">
            <a:spAutoFit/>
          </a:bodyPr>
          <a:lstStyle/>
          <a:p>
            <a:r>
              <a:rPr lang="en-US" sz="800" dirty="0"/>
              <a:t>Side View</a:t>
            </a:r>
          </a:p>
        </p:txBody>
      </p:sp>
      <p:sp>
        <p:nvSpPr>
          <p:cNvPr id="23" name="TextBox 22">
            <a:extLst>
              <a:ext uri="{FF2B5EF4-FFF2-40B4-BE49-F238E27FC236}">
                <a16:creationId xmlns:a16="http://schemas.microsoft.com/office/drawing/2014/main" id="{F1716A1B-81E1-4FFD-80F0-CEEC172247A2}"/>
              </a:ext>
            </a:extLst>
          </p:cNvPr>
          <p:cNvSpPr txBox="1"/>
          <p:nvPr/>
        </p:nvSpPr>
        <p:spPr>
          <a:xfrm>
            <a:off x="5436051" y="3087948"/>
            <a:ext cx="614271" cy="215444"/>
          </a:xfrm>
          <a:prstGeom prst="rect">
            <a:avLst/>
          </a:prstGeom>
          <a:noFill/>
        </p:spPr>
        <p:txBody>
          <a:bodyPr wrap="none" rtlCol="0">
            <a:spAutoFit/>
          </a:bodyPr>
          <a:lstStyle/>
          <a:p>
            <a:r>
              <a:rPr lang="en-US" sz="800" dirty="0"/>
              <a:t>Top View</a:t>
            </a:r>
          </a:p>
        </p:txBody>
      </p:sp>
      <p:sp>
        <p:nvSpPr>
          <p:cNvPr id="24" name="TextBox 23">
            <a:extLst>
              <a:ext uri="{FF2B5EF4-FFF2-40B4-BE49-F238E27FC236}">
                <a16:creationId xmlns:a16="http://schemas.microsoft.com/office/drawing/2014/main" id="{31AA14B1-68DF-480D-98C4-60BA74B91660}"/>
              </a:ext>
            </a:extLst>
          </p:cNvPr>
          <p:cNvSpPr txBox="1"/>
          <p:nvPr/>
        </p:nvSpPr>
        <p:spPr>
          <a:xfrm>
            <a:off x="10889595" y="4355656"/>
            <a:ext cx="643125" cy="215444"/>
          </a:xfrm>
          <a:prstGeom prst="rect">
            <a:avLst/>
          </a:prstGeom>
          <a:noFill/>
        </p:spPr>
        <p:txBody>
          <a:bodyPr wrap="none" rtlCol="0">
            <a:spAutoFit/>
          </a:bodyPr>
          <a:lstStyle/>
          <a:p>
            <a:r>
              <a:rPr lang="en-US" sz="800" dirty="0"/>
              <a:t>Side View</a:t>
            </a:r>
          </a:p>
        </p:txBody>
      </p:sp>
      <p:sp>
        <p:nvSpPr>
          <p:cNvPr id="25" name="TextBox 24">
            <a:extLst>
              <a:ext uri="{FF2B5EF4-FFF2-40B4-BE49-F238E27FC236}">
                <a16:creationId xmlns:a16="http://schemas.microsoft.com/office/drawing/2014/main" id="{AB13285D-F51B-4210-866E-AD6365B368F1}"/>
              </a:ext>
            </a:extLst>
          </p:cNvPr>
          <p:cNvSpPr txBox="1"/>
          <p:nvPr/>
        </p:nvSpPr>
        <p:spPr>
          <a:xfrm>
            <a:off x="6357200" y="3820280"/>
            <a:ext cx="562975" cy="215444"/>
          </a:xfrm>
          <a:prstGeom prst="rect">
            <a:avLst/>
          </a:prstGeom>
          <a:noFill/>
        </p:spPr>
        <p:txBody>
          <a:bodyPr wrap="none" rtlCol="0">
            <a:spAutoFit/>
          </a:bodyPr>
          <a:lstStyle/>
          <a:p>
            <a:r>
              <a:rPr lang="en-US" sz="800" dirty="0"/>
              <a:t>Aft View</a:t>
            </a:r>
          </a:p>
        </p:txBody>
      </p:sp>
      <p:graphicFrame>
        <p:nvGraphicFramePr>
          <p:cNvPr id="3" name="Table 2">
            <a:extLst>
              <a:ext uri="{FF2B5EF4-FFF2-40B4-BE49-F238E27FC236}">
                <a16:creationId xmlns:a16="http://schemas.microsoft.com/office/drawing/2014/main" id="{4A18DE8F-F821-42A3-959A-9EE7AC7B672E}"/>
              </a:ext>
            </a:extLst>
          </p:cNvPr>
          <p:cNvGraphicFramePr>
            <a:graphicFrameLocks noGrp="1"/>
          </p:cNvGraphicFramePr>
          <p:nvPr>
            <p:extLst>
              <p:ext uri="{D42A27DB-BD31-4B8C-83A1-F6EECF244321}">
                <p14:modId xmlns:p14="http://schemas.microsoft.com/office/powerpoint/2010/main" val="3660416885"/>
              </p:ext>
            </p:extLst>
          </p:nvPr>
        </p:nvGraphicFramePr>
        <p:xfrm>
          <a:off x="436625" y="3866291"/>
          <a:ext cx="9427587" cy="2792882"/>
        </p:xfrm>
        <a:graphic>
          <a:graphicData uri="http://schemas.openxmlformats.org/drawingml/2006/table">
            <a:tbl>
              <a:tblPr firstRow="1" firstCol="1" bandRow="1">
                <a:tableStyleId>{5C22544A-7EE6-4342-B048-85BDC9FD1C3A}</a:tableStyleId>
              </a:tblPr>
              <a:tblGrid>
                <a:gridCol w="2279887">
                  <a:extLst>
                    <a:ext uri="{9D8B030D-6E8A-4147-A177-3AD203B41FA5}">
                      <a16:colId xmlns:a16="http://schemas.microsoft.com/office/drawing/2014/main" val="2248115188"/>
                    </a:ext>
                  </a:extLst>
                </a:gridCol>
                <a:gridCol w="1104478">
                  <a:extLst>
                    <a:ext uri="{9D8B030D-6E8A-4147-A177-3AD203B41FA5}">
                      <a16:colId xmlns:a16="http://schemas.microsoft.com/office/drawing/2014/main" val="3485205186"/>
                    </a:ext>
                  </a:extLst>
                </a:gridCol>
                <a:gridCol w="1020376">
                  <a:extLst>
                    <a:ext uri="{9D8B030D-6E8A-4147-A177-3AD203B41FA5}">
                      <a16:colId xmlns:a16="http://schemas.microsoft.com/office/drawing/2014/main" val="1230057869"/>
                    </a:ext>
                  </a:extLst>
                </a:gridCol>
                <a:gridCol w="1405423">
                  <a:extLst>
                    <a:ext uri="{9D8B030D-6E8A-4147-A177-3AD203B41FA5}">
                      <a16:colId xmlns:a16="http://schemas.microsoft.com/office/drawing/2014/main" val="1924365587"/>
                    </a:ext>
                  </a:extLst>
                </a:gridCol>
                <a:gridCol w="222038">
                  <a:extLst>
                    <a:ext uri="{9D8B030D-6E8A-4147-A177-3AD203B41FA5}">
                      <a16:colId xmlns:a16="http://schemas.microsoft.com/office/drawing/2014/main" val="1343114542"/>
                    </a:ext>
                  </a:extLst>
                </a:gridCol>
                <a:gridCol w="1133737">
                  <a:extLst>
                    <a:ext uri="{9D8B030D-6E8A-4147-A177-3AD203B41FA5}">
                      <a16:colId xmlns:a16="http://schemas.microsoft.com/office/drawing/2014/main" val="743474522"/>
                    </a:ext>
                  </a:extLst>
                </a:gridCol>
                <a:gridCol w="1020376">
                  <a:extLst>
                    <a:ext uri="{9D8B030D-6E8A-4147-A177-3AD203B41FA5}">
                      <a16:colId xmlns:a16="http://schemas.microsoft.com/office/drawing/2014/main" val="2860708470"/>
                    </a:ext>
                  </a:extLst>
                </a:gridCol>
                <a:gridCol w="1241272">
                  <a:extLst>
                    <a:ext uri="{9D8B030D-6E8A-4147-A177-3AD203B41FA5}">
                      <a16:colId xmlns:a16="http://schemas.microsoft.com/office/drawing/2014/main" val="4072026563"/>
                    </a:ext>
                  </a:extLst>
                </a:gridCol>
              </a:tblGrid>
              <a:tr h="217759">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gridSpan="3">
                  <a:txBody>
                    <a:bodyPr/>
                    <a:lstStyle/>
                    <a:p>
                      <a:pPr marL="0" marR="0" algn="ctr">
                        <a:lnSpc>
                          <a:spcPct val="107000"/>
                        </a:lnSpc>
                        <a:spcBef>
                          <a:spcPts val="0"/>
                        </a:spcBef>
                        <a:spcAft>
                          <a:spcPts val="0"/>
                        </a:spcAft>
                      </a:pPr>
                      <a:r>
                        <a:rPr lang="en-US" sz="1500">
                          <a:effectLst/>
                        </a:rPr>
                        <a:t>8k Pitch Spring</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B w="12700" cap="flat" cmpd="sng" algn="ctr">
                      <a:solidFill>
                        <a:schemeClr val="tx1"/>
                      </a:solidFill>
                      <a:prstDash val="solid"/>
                      <a:round/>
                      <a:headEnd type="none" w="med" len="med"/>
                      <a:tailEnd type="none" w="med" len="med"/>
                    </a:lnB>
                    <a:solidFill>
                      <a:schemeClr val="tx1"/>
                    </a:solidFill>
                  </a:tcPr>
                </a:tc>
                <a:tc gridSpan="3">
                  <a:txBody>
                    <a:bodyPr/>
                    <a:lstStyle/>
                    <a:p>
                      <a:pPr marL="0" marR="0" algn="ctr">
                        <a:lnSpc>
                          <a:spcPct val="107000"/>
                        </a:lnSpc>
                        <a:spcBef>
                          <a:spcPts val="0"/>
                        </a:spcBef>
                        <a:spcAft>
                          <a:spcPts val="0"/>
                        </a:spcAft>
                      </a:pPr>
                      <a:r>
                        <a:rPr lang="en-US" sz="1500">
                          <a:effectLst/>
                        </a:rPr>
                        <a:t>4k Pitch Spring</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1255098"/>
                  </a:ext>
                </a:extLst>
              </a:tr>
              <a:tr h="217759">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rowSpan="2">
                  <a:txBody>
                    <a:bodyPr/>
                    <a:lstStyle/>
                    <a:p>
                      <a:pPr marL="0" marR="0" algn="ctr">
                        <a:lnSpc>
                          <a:spcPct val="107000"/>
                        </a:lnSpc>
                        <a:spcBef>
                          <a:spcPts val="0"/>
                        </a:spcBef>
                        <a:spcAft>
                          <a:spcPts val="0"/>
                        </a:spcAft>
                      </a:pPr>
                      <a:r>
                        <a:rPr lang="en-US" sz="1500">
                          <a:effectLst/>
                        </a:rPr>
                        <a:t>Measured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gridSpan="2">
                  <a:txBody>
                    <a:bodyPr/>
                    <a:lstStyle/>
                    <a:p>
                      <a:pPr marL="0" marR="0" algn="ctr">
                        <a:lnSpc>
                          <a:spcPct val="107000"/>
                        </a:lnSpc>
                        <a:spcBef>
                          <a:spcPts val="0"/>
                        </a:spcBef>
                        <a:spcAft>
                          <a:spcPts val="0"/>
                        </a:spcAft>
                      </a:pPr>
                      <a:r>
                        <a:rPr lang="en-US" sz="1500">
                          <a:effectLst/>
                        </a:rPr>
                        <a:t>NASTRAN</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hMerge="1">
                  <a:txBody>
                    <a:bodyPr/>
                    <a:lstStyle/>
                    <a:p>
                      <a:endParaRPr lang="en-US"/>
                    </a:p>
                  </a:txBody>
                  <a:tcP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rowSpan="2">
                  <a:txBody>
                    <a:bodyPr/>
                    <a:lstStyle/>
                    <a:p>
                      <a:pPr marL="0" marR="0" algn="ctr">
                        <a:lnSpc>
                          <a:spcPct val="107000"/>
                        </a:lnSpc>
                        <a:spcBef>
                          <a:spcPts val="0"/>
                        </a:spcBef>
                        <a:spcAft>
                          <a:spcPts val="0"/>
                        </a:spcAft>
                      </a:pPr>
                      <a:r>
                        <a:rPr lang="en-US" sz="1500" dirty="0">
                          <a:effectLst/>
                        </a:rPr>
                        <a:t>Measured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gridSpan="2">
                  <a:txBody>
                    <a:bodyPr/>
                    <a:lstStyle/>
                    <a:p>
                      <a:pPr marL="0" marR="0" algn="ctr">
                        <a:lnSpc>
                          <a:spcPct val="107000"/>
                        </a:lnSpc>
                        <a:spcBef>
                          <a:spcPts val="0"/>
                        </a:spcBef>
                        <a:spcAft>
                          <a:spcPts val="0"/>
                        </a:spcAft>
                      </a:pPr>
                      <a:r>
                        <a:rPr lang="en-US" sz="1500">
                          <a:effectLst/>
                        </a:rPr>
                        <a:t>NASTRAN</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31092" marR="131092" marT="65546" marB="65546" anchor="ctr"/>
                </a:tc>
                <a:tc hMerge="1">
                  <a:txBody>
                    <a:bodyPr/>
                    <a:lstStyle/>
                    <a:p>
                      <a:endParaRPr lang="en-US"/>
                    </a:p>
                  </a:txBody>
                  <a:tcPr/>
                </a:tc>
                <a:extLst>
                  <a:ext uri="{0D108BD9-81ED-4DB2-BD59-A6C34878D82A}">
                    <a16:rowId xmlns:a16="http://schemas.microsoft.com/office/drawing/2014/main" val="774848532"/>
                  </a:ext>
                </a:extLst>
              </a:tr>
              <a:tr h="685321">
                <a:tc>
                  <a:txBody>
                    <a:bodyPr/>
                    <a:lstStyle/>
                    <a:p>
                      <a:pPr marL="0" marR="0" algn="ctr">
                        <a:lnSpc>
                          <a:spcPct val="107000"/>
                        </a:lnSpc>
                        <a:spcBef>
                          <a:spcPts val="0"/>
                        </a:spcBef>
                        <a:spcAft>
                          <a:spcPts val="0"/>
                        </a:spcAft>
                      </a:pPr>
                      <a:r>
                        <a:rPr lang="en-US" sz="1500" dirty="0">
                          <a:effectLst/>
                        </a:rPr>
                        <a:t>Wing Mode</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vMerge="1">
                  <a:txBody>
                    <a:bodyPr/>
                    <a:lstStyle/>
                    <a:p>
                      <a:endParaRPr lang="en-US"/>
                    </a:p>
                  </a:txBody>
                  <a:tcPr/>
                </a:tc>
                <a:tc>
                  <a:txBody>
                    <a:bodyPr/>
                    <a:lstStyle/>
                    <a:p>
                      <a:pPr marL="0" marR="0" algn="ctr">
                        <a:lnSpc>
                          <a:spcPct val="107000"/>
                        </a:lnSpc>
                        <a:spcBef>
                          <a:spcPts val="0"/>
                        </a:spcBef>
                        <a:spcAft>
                          <a:spcPts val="0"/>
                        </a:spcAft>
                      </a:pPr>
                      <a:r>
                        <a:rPr lang="en-US" sz="1500">
                          <a:effectLst/>
                        </a:rPr>
                        <a:t>Rigid Boundary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TDT Tuned Stiffness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a:p>
                  </a:txBody>
                  <a:tcPr/>
                </a:tc>
                <a:tc>
                  <a:txBody>
                    <a:bodyPr/>
                    <a:lstStyle/>
                    <a:p>
                      <a:pPr marL="0" marR="0" algn="ctr">
                        <a:lnSpc>
                          <a:spcPct val="107000"/>
                        </a:lnSpc>
                        <a:spcBef>
                          <a:spcPts val="0"/>
                        </a:spcBef>
                        <a:spcAft>
                          <a:spcPts val="0"/>
                        </a:spcAft>
                      </a:pPr>
                      <a:r>
                        <a:rPr lang="en-US" sz="1500" dirty="0">
                          <a:effectLst/>
                        </a:rPr>
                        <a:t>Rigid Boundary</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TDT Tuned Stiffness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1265495855"/>
                  </a:ext>
                </a:extLst>
              </a:tr>
              <a:tr h="241540">
                <a:tc>
                  <a:txBody>
                    <a:bodyPr/>
                    <a:lstStyle/>
                    <a:p>
                      <a:pPr marL="0" marR="0" algn="ctr">
                        <a:lnSpc>
                          <a:spcPct val="107000"/>
                        </a:lnSpc>
                        <a:spcBef>
                          <a:spcPts val="0"/>
                        </a:spcBef>
                        <a:spcAft>
                          <a:spcPts val="0"/>
                        </a:spcAft>
                      </a:pPr>
                      <a:r>
                        <a:rPr lang="en-US" sz="1500" dirty="0">
                          <a:effectLst/>
                        </a:rPr>
                        <a:t>Wing Vertical Bending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5.36</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5.47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5.34</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500">
                          <a:effectLst/>
                        </a:rPr>
                        <a:t>5.23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5.38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5.26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3136666197"/>
                  </a:ext>
                </a:extLst>
              </a:tr>
              <a:tr h="236809">
                <a:tc>
                  <a:txBody>
                    <a:bodyPr/>
                    <a:lstStyle/>
                    <a:p>
                      <a:pPr marL="0" marR="0" algn="ctr">
                        <a:lnSpc>
                          <a:spcPct val="107000"/>
                        </a:lnSpc>
                        <a:spcBef>
                          <a:spcPts val="0"/>
                        </a:spcBef>
                        <a:spcAft>
                          <a:spcPts val="0"/>
                        </a:spcAft>
                      </a:pPr>
                      <a:r>
                        <a:rPr lang="en-US" sz="1500" dirty="0">
                          <a:effectLst/>
                        </a:rPr>
                        <a:t>Wing In-Plane Bending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8.35</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8.55</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8.29</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500" dirty="0">
                          <a:effectLst/>
                        </a:rPr>
                        <a:t>8.20</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8.54</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8.28</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3131205012"/>
                  </a:ext>
                </a:extLst>
              </a:tr>
              <a:tr h="217759">
                <a:tc>
                  <a:txBody>
                    <a:bodyPr/>
                    <a:lstStyle/>
                    <a:p>
                      <a:pPr marL="0" marR="0" algn="ctr">
                        <a:lnSpc>
                          <a:spcPct val="107000"/>
                        </a:lnSpc>
                        <a:spcBef>
                          <a:spcPts val="0"/>
                        </a:spcBef>
                        <a:spcAft>
                          <a:spcPts val="0"/>
                        </a:spcAft>
                      </a:pPr>
                      <a:r>
                        <a:rPr lang="en-US" sz="1500">
                          <a:effectLst/>
                        </a:rPr>
                        <a:t>Pylon Pitch</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11.75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12.19</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11.88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500">
                          <a:effectLst/>
                        </a:rPr>
                        <a:t>9.81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9.96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9.78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3654469653"/>
                  </a:ext>
                </a:extLst>
              </a:tr>
              <a:tr h="217759">
                <a:tc>
                  <a:txBody>
                    <a:bodyPr/>
                    <a:lstStyle/>
                    <a:p>
                      <a:pPr marL="0" marR="0" algn="ctr">
                        <a:lnSpc>
                          <a:spcPct val="107000"/>
                        </a:lnSpc>
                        <a:spcBef>
                          <a:spcPts val="0"/>
                        </a:spcBef>
                        <a:spcAft>
                          <a:spcPts val="0"/>
                        </a:spcAft>
                      </a:pPr>
                      <a:r>
                        <a:rPr lang="en-US" sz="1500">
                          <a:effectLst/>
                        </a:rPr>
                        <a:t>Aileron Pitch</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14.03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14.03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14.02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14.02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3593284484"/>
                  </a:ext>
                </a:extLst>
              </a:tr>
              <a:tr h="217759">
                <a:tc>
                  <a:txBody>
                    <a:bodyPr/>
                    <a:lstStyle/>
                    <a:p>
                      <a:pPr marL="0" marR="0" algn="ctr">
                        <a:lnSpc>
                          <a:spcPct val="107000"/>
                        </a:lnSpc>
                        <a:spcBef>
                          <a:spcPts val="0"/>
                        </a:spcBef>
                        <a:spcAft>
                          <a:spcPts val="0"/>
                        </a:spcAft>
                      </a:pPr>
                      <a:r>
                        <a:rPr lang="en-US" sz="1500">
                          <a:effectLst/>
                        </a:rPr>
                        <a:t>Pylon Yaw</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20.50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20.55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20.19</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500">
                          <a:effectLst/>
                        </a:rPr>
                        <a:t>19.89</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20.55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20.20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2541310830"/>
                  </a:ext>
                </a:extLst>
              </a:tr>
              <a:tr h="217759">
                <a:tc>
                  <a:txBody>
                    <a:bodyPr/>
                    <a:lstStyle/>
                    <a:p>
                      <a:pPr marL="0" marR="0" algn="ctr">
                        <a:lnSpc>
                          <a:spcPct val="107000"/>
                        </a:lnSpc>
                        <a:spcBef>
                          <a:spcPts val="0"/>
                        </a:spcBef>
                        <a:spcAft>
                          <a:spcPts val="0"/>
                        </a:spcAft>
                      </a:pPr>
                      <a:r>
                        <a:rPr lang="en-US" sz="1500">
                          <a:effectLst/>
                        </a:rPr>
                        <a:t>Pylon Roll</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36.92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36.58</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a:effectLst/>
                        </a:rPr>
                        <a:t>36.85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tc>
                  <a:txBody>
                    <a:bodyPr/>
                    <a:lstStyle/>
                    <a:p>
                      <a:pPr marL="0" marR="0" algn="ctr">
                        <a:lnSpc>
                          <a:spcPct val="107000"/>
                        </a:lnSpc>
                        <a:spcBef>
                          <a:spcPts val="0"/>
                        </a:spcBef>
                        <a:spcAft>
                          <a:spcPts val="0"/>
                        </a:spcAft>
                      </a:pPr>
                      <a:r>
                        <a:rPr lang="en-US" sz="1500" dirty="0">
                          <a:effectLst/>
                        </a:rPr>
                        <a:t>36.50</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8319" marR="98319" marT="0" marB="0" anchor="ctr"/>
                </a:tc>
                <a:extLst>
                  <a:ext uri="{0D108BD9-81ED-4DB2-BD59-A6C34878D82A}">
                    <a16:rowId xmlns:a16="http://schemas.microsoft.com/office/drawing/2014/main" val="3054679394"/>
                  </a:ext>
                </a:extLst>
              </a:tr>
            </a:tbl>
          </a:graphicData>
        </a:graphic>
      </p:graphicFrame>
      <p:sp>
        <p:nvSpPr>
          <p:cNvPr id="19" name="Text Box 24">
            <a:extLst>
              <a:ext uri="{FF2B5EF4-FFF2-40B4-BE49-F238E27FC236}">
                <a16:creationId xmlns:a16="http://schemas.microsoft.com/office/drawing/2014/main" id="{0CBDDAFF-A363-4A13-A012-288256722065}"/>
              </a:ext>
            </a:extLst>
          </p:cNvPr>
          <p:cNvSpPr txBox="1"/>
          <p:nvPr/>
        </p:nvSpPr>
        <p:spPr>
          <a:xfrm>
            <a:off x="8849126" y="2396305"/>
            <a:ext cx="2030172" cy="363257"/>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indent="18288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Mode 3. Wing Torsion</a:t>
            </a:r>
          </a:p>
        </p:txBody>
      </p:sp>
      <p:sp>
        <p:nvSpPr>
          <p:cNvPr id="5" name="Slide Number Placeholder 4">
            <a:extLst>
              <a:ext uri="{FF2B5EF4-FFF2-40B4-BE49-F238E27FC236}">
                <a16:creationId xmlns:a16="http://schemas.microsoft.com/office/drawing/2014/main" id="{58D5E542-20F6-4AA9-BF57-CF322C36A233}"/>
              </a:ext>
            </a:extLst>
          </p:cNvPr>
          <p:cNvSpPr>
            <a:spLocks noGrp="1"/>
          </p:cNvSpPr>
          <p:nvPr>
            <p:ph type="sldNum" sz="quarter" idx="11"/>
          </p:nvPr>
        </p:nvSpPr>
        <p:spPr/>
        <p:txBody>
          <a:bodyPr/>
          <a:lstStyle/>
          <a:p>
            <a:fld id="{64E5BE4B-2FBF-4174-9E62-85FAD1CB43A6}" type="slidenum">
              <a:rPr lang="en-US" smtClean="0"/>
              <a:pPr/>
              <a:t>10</a:t>
            </a:fld>
            <a:endParaRPr lang="en-US" dirty="0"/>
          </a:p>
        </p:txBody>
      </p:sp>
    </p:spTree>
    <p:extLst>
      <p:ext uri="{BB962C8B-B14F-4D97-AF65-F5344CB8AC3E}">
        <p14:creationId xmlns:p14="http://schemas.microsoft.com/office/powerpoint/2010/main" val="301235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7671-778D-4570-A453-F8DA7BC0D69C}"/>
              </a:ext>
            </a:extLst>
          </p:cNvPr>
          <p:cNvSpPr>
            <a:spLocks noGrp="1"/>
          </p:cNvSpPr>
          <p:nvPr>
            <p:ph type="title"/>
          </p:nvPr>
        </p:nvSpPr>
        <p:spPr/>
        <p:txBody>
          <a:bodyPr/>
          <a:lstStyle/>
          <a:p>
            <a:pPr algn="ctr"/>
            <a:r>
              <a:rPr lang="en-US" sz="3200" b="1" dirty="0"/>
              <a:t>Test overview</a:t>
            </a:r>
          </a:p>
        </p:txBody>
      </p:sp>
      <p:sp>
        <p:nvSpPr>
          <p:cNvPr id="5" name="TextBox 4">
            <a:extLst>
              <a:ext uri="{FF2B5EF4-FFF2-40B4-BE49-F238E27FC236}">
                <a16:creationId xmlns:a16="http://schemas.microsoft.com/office/drawing/2014/main" id="{F4D893FC-FDA8-4A1E-BC82-0AAF2B817E12}"/>
              </a:ext>
            </a:extLst>
          </p:cNvPr>
          <p:cNvSpPr txBox="1"/>
          <p:nvPr/>
        </p:nvSpPr>
        <p:spPr>
          <a:xfrm>
            <a:off x="744682" y="2319544"/>
            <a:ext cx="6156612" cy="2585323"/>
          </a:xfrm>
          <a:prstGeom prst="rect">
            <a:avLst/>
          </a:prstGeom>
          <a:noFill/>
        </p:spPr>
        <p:txBody>
          <a:bodyPr wrap="square">
            <a:spAutoFit/>
          </a:bodyPr>
          <a:lstStyle/>
          <a:p>
            <a:pPr marL="285750" indent="-285750">
              <a:buFont typeface="Wingdings" panose="05000000000000000000" pitchFamily="2" charset="2"/>
              <a:buChar char="Ø"/>
            </a:pPr>
            <a:r>
              <a:rPr lang="en-US" dirty="0"/>
              <a:t>Wing/Pylon testing (no rotor)</a:t>
            </a:r>
          </a:p>
          <a:p>
            <a:endParaRPr lang="en-US" dirty="0">
              <a:solidFill>
                <a:schemeClr val="bg1">
                  <a:lumMod val="65000"/>
                </a:schemeClr>
              </a:solidFill>
            </a:endParaRPr>
          </a:p>
          <a:p>
            <a:pPr marL="285750" indent="-285750">
              <a:buFont typeface="Wingdings" panose="05000000000000000000" pitchFamily="2" charset="2"/>
              <a:buChar char="Ø"/>
            </a:pPr>
            <a:r>
              <a:rPr lang="en-US" dirty="0">
                <a:solidFill>
                  <a:schemeClr val="bg1">
                    <a:lumMod val="65000"/>
                  </a:schemeClr>
                </a:solidFill>
              </a:rPr>
              <a:t>Whirl Flutter</a:t>
            </a:r>
          </a:p>
          <a:p>
            <a:pPr marL="285750"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8k Pitch Spring (Powered)</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8k Pitch Spring (Windmilling)</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4k Pitch Spring (Windmilling)</a:t>
            </a:r>
          </a:p>
        </p:txBody>
      </p:sp>
      <p:pic>
        <p:nvPicPr>
          <p:cNvPr id="6" name="Picture 5" descr="A picture containing indoor, plane&#10;&#10;Description automatically generated">
            <a:extLst>
              <a:ext uri="{FF2B5EF4-FFF2-40B4-BE49-F238E27FC236}">
                <a16:creationId xmlns:a16="http://schemas.microsoft.com/office/drawing/2014/main" id="{427CE6FE-9D9D-4640-9EF6-92012DE7C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364" y="1773044"/>
            <a:ext cx="7055934" cy="4703956"/>
          </a:xfrm>
          <a:prstGeom prst="rect">
            <a:avLst/>
          </a:prstGeom>
        </p:spPr>
      </p:pic>
      <p:sp>
        <p:nvSpPr>
          <p:cNvPr id="7" name="Slide Number Placeholder 6">
            <a:extLst>
              <a:ext uri="{FF2B5EF4-FFF2-40B4-BE49-F238E27FC236}">
                <a16:creationId xmlns:a16="http://schemas.microsoft.com/office/drawing/2014/main" id="{D5F19B3B-C20A-40EC-B255-38309397B1DC}"/>
              </a:ext>
            </a:extLst>
          </p:cNvPr>
          <p:cNvSpPr>
            <a:spLocks noGrp="1"/>
          </p:cNvSpPr>
          <p:nvPr>
            <p:ph type="sldNum" sz="quarter" idx="11"/>
          </p:nvPr>
        </p:nvSpPr>
        <p:spPr/>
        <p:txBody>
          <a:bodyPr/>
          <a:lstStyle/>
          <a:p>
            <a:fld id="{64E5BE4B-2FBF-4174-9E62-85FAD1CB43A6}" type="slidenum">
              <a:rPr lang="en-US" smtClean="0"/>
              <a:pPr/>
              <a:t>11</a:t>
            </a:fld>
            <a:endParaRPr lang="en-US" dirty="0"/>
          </a:p>
        </p:txBody>
      </p:sp>
    </p:spTree>
    <p:extLst>
      <p:ext uri="{BB962C8B-B14F-4D97-AF65-F5344CB8AC3E}">
        <p14:creationId xmlns:p14="http://schemas.microsoft.com/office/powerpoint/2010/main" val="55589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40BA-74EC-4639-80C1-7A2174AF96F7}"/>
              </a:ext>
            </a:extLst>
          </p:cNvPr>
          <p:cNvSpPr>
            <a:spLocks noGrp="1"/>
          </p:cNvSpPr>
          <p:nvPr>
            <p:ph type="title"/>
          </p:nvPr>
        </p:nvSpPr>
        <p:spPr>
          <a:xfrm>
            <a:off x="211757" y="333635"/>
            <a:ext cx="8876186" cy="914400"/>
          </a:xfrm>
        </p:spPr>
        <p:txBody>
          <a:bodyPr/>
          <a:lstStyle/>
          <a:p>
            <a:pPr algn="ctr"/>
            <a:r>
              <a:rPr lang="en-US" sz="2800" dirty="0"/>
              <a:t> Steady State WinG mode oscillations</a:t>
            </a:r>
          </a:p>
        </p:txBody>
      </p:sp>
      <p:pic>
        <p:nvPicPr>
          <p:cNvPr id="9" name="Picture 8">
            <a:extLst>
              <a:ext uri="{FF2B5EF4-FFF2-40B4-BE49-F238E27FC236}">
                <a16:creationId xmlns:a16="http://schemas.microsoft.com/office/drawing/2014/main" id="{10F191D2-34A5-44FA-B4F1-5DF66294D191}"/>
              </a:ext>
            </a:extLst>
          </p:cNvPr>
          <p:cNvPicPr>
            <a:picLocks noChangeAspect="1"/>
          </p:cNvPicPr>
          <p:nvPr/>
        </p:nvPicPr>
        <p:blipFill rotWithShape="1">
          <a:blip r:embed="rId2">
            <a:extLst>
              <a:ext uri="{28A0092B-C50C-407E-A947-70E740481C1C}">
                <a14:useLocalDpi xmlns:a14="http://schemas.microsoft.com/office/drawing/2010/main" val="0"/>
              </a:ext>
            </a:extLst>
          </a:blip>
          <a:srcRect t="4131" r="6918"/>
          <a:stretch/>
        </p:blipFill>
        <p:spPr>
          <a:xfrm>
            <a:off x="1330159" y="962526"/>
            <a:ext cx="8227727" cy="5447580"/>
          </a:xfrm>
          <a:prstGeom prst="rect">
            <a:avLst/>
          </a:prstGeom>
        </p:spPr>
      </p:pic>
      <p:sp>
        <p:nvSpPr>
          <p:cNvPr id="3" name="TextBox 2">
            <a:extLst>
              <a:ext uri="{FF2B5EF4-FFF2-40B4-BE49-F238E27FC236}">
                <a16:creationId xmlns:a16="http://schemas.microsoft.com/office/drawing/2014/main" id="{D8D45788-193D-45ED-823A-F96B7320EA62}"/>
              </a:ext>
            </a:extLst>
          </p:cNvPr>
          <p:cNvSpPr txBox="1"/>
          <p:nvPr/>
        </p:nvSpPr>
        <p:spPr>
          <a:xfrm>
            <a:off x="9018871" y="6144167"/>
            <a:ext cx="2218355" cy="894830"/>
          </a:xfrm>
          <a:prstGeom prst="rect">
            <a:avLst/>
          </a:prstGeom>
          <a:noFill/>
        </p:spPr>
        <p:txBody>
          <a:bodyPr wrap="square" lIns="0" tIns="0" rIns="0" bIns="0" rtlCol="0">
            <a:noAutofit/>
          </a:bodyPr>
          <a:lstStyle/>
          <a:p>
            <a:pPr>
              <a:lnSpc>
                <a:spcPct val="95000"/>
              </a:lnSpc>
              <a:spcBef>
                <a:spcPts val="1000"/>
              </a:spcBef>
              <a:buSzPct val="100000"/>
            </a:pPr>
            <a:r>
              <a:rPr lang="en-US" sz="1400" dirty="0"/>
              <a:t>**DFT at the wing frequency over a steady point</a:t>
            </a:r>
          </a:p>
        </p:txBody>
      </p:sp>
      <p:sp>
        <p:nvSpPr>
          <p:cNvPr id="5" name="Slide Number Placeholder 4">
            <a:extLst>
              <a:ext uri="{FF2B5EF4-FFF2-40B4-BE49-F238E27FC236}">
                <a16:creationId xmlns:a16="http://schemas.microsoft.com/office/drawing/2014/main" id="{202E926D-2C31-40DF-AD36-B651756F89C0}"/>
              </a:ext>
            </a:extLst>
          </p:cNvPr>
          <p:cNvSpPr>
            <a:spLocks noGrp="1"/>
          </p:cNvSpPr>
          <p:nvPr>
            <p:ph type="sldNum" sz="quarter" idx="11"/>
          </p:nvPr>
        </p:nvSpPr>
        <p:spPr/>
        <p:txBody>
          <a:bodyPr/>
          <a:lstStyle/>
          <a:p>
            <a:fld id="{64E5BE4B-2FBF-4174-9E62-85FAD1CB43A6}" type="slidenum">
              <a:rPr lang="en-US" smtClean="0"/>
              <a:pPr/>
              <a:t>12</a:t>
            </a:fld>
            <a:endParaRPr lang="en-US" dirty="0"/>
          </a:p>
        </p:txBody>
      </p:sp>
    </p:spTree>
    <p:extLst>
      <p:ext uri="{BB962C8B-B14F-4D97-AF65-F5344CB8AC3E}">
        <p14:creationId xmlns:p14="http://schemas.microsoft.com/office/powerpoint/2010/main" val="29965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7671-778D-4570-A453-F8DA7BC0D69C}"/>
              </a:ext>
            </a:extLst>
          </p:cNvPr>
          <p:cNvSpPr>
            <a:spLocks noGrp="1"/>
          </p:cNvSpPr>
          <p:nvPr>
            <p:ph type="title"/>
          </p:nvPr>
        </p:nvSpPr>
        <p:spPr/>
        <p:txBody>
          <a:bodyPr/>
          <a:lstStyle/>
          <a:p>
            <a:pPr algn="ctr"/>
            <a:r>
              <a:rPr lang="en-US" b="1" dirty="0"/>
              <a:t>Test overview</a:t>
            </a:r>
          </a:p>
        </p:txBody>
      </p:sp>
      <p:pic>
        <p:nvPicPr>
          <p:cNvPr id="8" name="Content Placeholder 7" descr="A picture containing wall, indoor, dirty&#10;&#10;Description automatically generated">
            <a:extLst>
              <a:ext uri="{FF2B5EF4-FFF2-40B4-BE49-F238E27FC236}">
                <a16:creationId xmlns:a16="http://schemas.microsoft.com/office/drawing/2014/main" id="{6F345AFB-CC21-460E-A439-8EAF299EB0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4273" y="1611742"/>
            <a:ext cx="6794500" cy="4529666"/>
          </a:xfrm>
        </p:spPr>
      </p:pic>
      <p:sp>
        <p:nvSpPr>
          <p:cNvPr id="5" name="TextBox 4">
            <a:extLst>
              <a:ext uri="{FF2B5EF4-FFF2-40B4-BE49-F238E27FC236}">
                <a16:creationId xmlns:a16="http://schemas.microsoft.com/office/drawing/2014/main" id="{F4D893FC-FDA8-4A1E-BC82-0AAF2B817E12}"/>
              </a:ext>
            </a:extLst>
          </p:cNvPr>
          <p:cNvSpPr txBox="1"/>
          <p:nvPr/>
        </p:nvSpPr>
        <p:spPr>
          <a:xfrm>
            <a:off x="744682" y="2319544"/>
            <a:ext cx="6156612" cy="2585323"/>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lumMod val="65000"/>
                  </a:schemeClr>
                </a:solidFill>
              </a:rPr>
              <a:t>Wing/Pylon testing (no rotor)</a:t>
            </a:r>
          </a:p>
          <a:p>
            <a:endParaRPr lang="en-US" dirty="0">
              <a:solidFill>
                <a:schemeClr val="bg1">
                  <a:lumMod val="65000"/>
                </a:schemeClr>
              </a:solidFill>
            </a:endParaRPr>
          </a:p>
          <a:p>
            <a:pPr marL="285750" indent="-285750">
              <a:buFont typeface="Wingdings" panose="05000000000000000000" pitchFamily="2" charset="2"/>
              <a:buChar char="Ø"/>
            </a:pPr>
            <a:r>
              <a:rPr lang="en-US" dirty="0"/>
              <a:t>Whirl Flutter</a:t>
            </a:r>
          </a:p>
          <a:p>
            <a:pPr marL="285750"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t>8k Pitch Spring (Powered)</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8k Pitch Spring (Windmilling)</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4k Pitch Spring (Windmilling)</a:t>
            </a:r>
          </a:p>
        </p:txBody>
      </p:sp>
      <p:sp>
        <p:nvSpPr>
          <p:cNvPr id="3" name="Slide Number Placeholder 2">
            <a:extLst>
              <a:ext uri="{FF2B5EF4-FFF2-40B4-BE49-F238E27FC236}">
                <a16:creationId xmlns:a16="http://schemas.microsoft.com/office/drawing/2014/main" id="{AC90F5EE-8824-4A69-B594-5E4AC595756B}"/>
              </a:ext>
            </a:extLst>
          </p:cNvPr>
          <p:cNvSpPr>
            <a:spLocks noGrp="1"/>
          </p:cNvSpPr>
          <p:nvPr>
            <p:ph type="sldNum" sz="quarter" idx="11"/>
          </p:nvPr>
        </p:nvSpPr>
        <p:spPr/>
        <p:txBody>
          <a:bodyPr/>
          <a:lstStyle/>
          <a:p>
            <a:fld id="{64E5BE4B-2FBF-4174-9E62-85FAD1CB43A6}" type="slidenum">
              <a:rPr lang="en-US" smtClean="0"/>
              <a:pPr/>
              <a:t>13</a:t>
            </a:fld>
            <a:endParaRPr lang="en-US" dirty="0"/>
          </a:p>
        </p:txBody>
      </p:sp>
    </p:spTree>
    <p:extLst>
      <p:ext uri="{BB962C8B-B14F-4D97-AF65-F5344CB8AC3E}">
        <p14:creationId xmlns:p14="http://schemas.microsoft.com/office/powerpoint/2010/main" val="349923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5BF6-A260-4206-95EE-A6B8C1DD9B1C}"/>
              </a:ext>
            </a:extLst>
          </p:cNvPr>
          <p:cNvSpPr>
            <a:spLocks noGrp="1"/>
          </p:cNvSpPr>
          <p:nvPr>
            <p:ph type="title"/>
          </p:nvPr>
        </p:nvSpPr>
        <p:spPr>
          <a:xfrm>
            <a:off x="550717" y="365920"/>
            <a:ext cx="8761262" cy="506411"/>
          </a:xfrm>
        </p:spPr>
        <p:txBody>
          <a:bodyPr/>
          <a:lstStyle/>
          <a:p>
            <a:pPr algn="ctr"/>
            <a:r>
              <a:rPr lang="en-US" dirty="0"/>
              <a:t>Comparison of Damping and Frequency for 8k Pitch Spring at 727 RPM: Powered.</a:t>
            </a:r>
          </a:p>
        </p:txBody>
      </p:sp>
      <p:pic>
        <p:nvPicPr>
          <p:cNvPr id="4" name="Content Placeholder 3">
            <a:extLst>
              <a:ext uri="{FF2B5EF4-FFF2-40B4-BE49-F238E27FC236}">
                <a16:creationId xmlns:a16="http://schemas.microsoft.com/office/drawing/2014/main" id="{104BF5D6-0A1B-4F68-A442-52CFF00296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2275" r="2275"/>
          <a:stretch/>
        </p:blipFill>
        <p:spPr bwMode="auto">
          <a:xfrm>
            <a:off x="5967663" y="1071562"/>
            <a:ext cx="5919538" cy="5511799"/>
          </a:xfrm>
          <a:prstGeom prst="rect">
            <a:avLst/>
          </a:prstGeom>
          <a:noFill/>
          <a:ln>
            <a:noFill/>
          </a:ln>
        </p:spPr>
      </p:pic>
      <p:sp>
        <p:nvSpPr>
          <p:cNvPr id="5" name="TextBox 4">
            <a:extLst>
              <a:ext uri="{FF2B5EF4-FFF2-40B4-BE49-F238E27FC236}">
                <a16:creationId xmlns:a16="http://schemas.microsoft.com/office/drawing/2014/main" id="{7B76CD0D-2688-4387-A853-F455F200B206}"/>
              </a:ext>
            </a:extLst>
          </p:cNvPr>
          <p:cNvSpPr txBox="1"/>
          <p:nvPr/>
        </p:nvSpPr>
        <p:spPr>
          <a:xfrm>
            <a:off x="550718" y="2782669"/>
            <a:ext cx="2343527" cy="646331"/>
          </a:xfrm>
          <a:prstGeom prst="rect">
            <a:avLst/>
          </a:prstGeom>
          <a:noFill/>
        </p:spPr>
        <p:txBody>
          <a:bodyPr wrap="none" rtlCol="0">
            <a:spAutoFit/>
          </a:bodyPr>
          <a:lstStyle/>
          <a:p>
            <a:r>
              <a:rPr lang="en-US" u="sng" dirty="0"/>
              <a:t>Torsion &amp; Pylon Yaw </a:t>
            </a:r>
          </a:p>
          <a:p>
            <a:r>
              <a:rPr lang="en-US" dirty="0"/>
              <a:t>Very stable</a:t>
            </a:r>
          </a:p>
        </p:txBody>
      </p:sp>
      <p:sp>
        <p:nvSpPr>
          <p:cNvPr id="6" name="TextBox 5">
            <a:extLst>
              <a:ext uri="{FF2B5EF4-FFF2-40B4-BE49-F238E27FC236}">
                <a16:creationId xmlns:a16="http://schemas.microsoft.com/office/drawing/2014/main" id="{3C250899-B740-48C7-A6AC-202692BE5C3F}"/>
              </a:ext>
            </a:extLst>
          </p:cNvPr>
          <p:cNvSpPr txBox="1"/>
          <p:nvPr/>
        </p:nvSpPr>
        <p:spPr>
          <a:xfrm>
            <a:off x="550718" y="1588842"/>
            <a:ext cx="3942105" cy="646331"/>
          </a:xfrm>
          <a:prstGeom prst="rect">
            <a:avLst/>
          </a:prstGeom>
          <a:noFill/>
        </p:spPr>
        <p:txBody>
          <a:bodyPr wrap="none" rtlCol="0">
            <a:spAutoFit/>
          </a:bodyPr>
          <a:lstStyle/>
          <a:p>
            <a:r>
              <a:rPr lang="en-US" u="sng" dirty="0"/>
              <a:t>Wing Beam &amp; Wing Chord</a:t>
            </a:r>
          </a:p>
          <a:p>
            <a:r>
              <a:rPr lang="en-US" dirty="0"/>
              <a:t>Both starting to decrease in damping</a:t>
            </a:r>
          </a:p>
        </p:txBody>
      </p:sp>
      <p:sp>
        <p:nvSpPr>
          <p:cNvPr id="7" name="TextBox 6">
            <a:extLst>
              <a:ext uri="{FF2B5EF4-FFF2-40B4-BE49-F238E27FC236}">
                <a16:creationId xmlns:a16="http://schemas.microsoft.com/office/drawing/2014/main" id="{97C7F580-AF23-4F0B-B451-0BCF6848D5E8}"/>
              </a:ext>
            </a:extLst>
          </p:cNvPr>
          <p:cNvSpPr txBox="1"/>
          <p:nvPr/>
        </p:nvSpPr>
        <p:spPr>
          <a:xfrm>
            <a:off x="448692" y="5527963"/>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8k</a:t>
            </a:r>
          </a:p>
          <a:p>
            <a:r>
              <a:rPr lang="en-US" dirty="0"/>
              <a:t>Rotor Speed: 727 RPM</a:t>
            </a:r>
          </a:p>
          <a:p>
            <a:r>
              <a:rPr lang="en-US" dirty="0"/>
              <a:t>Powered</a:t>
            </a:r>
          </a:p>
        </p:txBody>
      </p:sp>
      <p:sp>
        <p:nvSpPr>
          <p:cNvPr id="8" name="TextBox 7">
            <a:extLst>
              <a:ext uri="{FF2B5EF4-FFF2-40B4-BE49-F238E27FC236}">
                <a16:creationId xmlns:a16="http://schemas.microsoft.com/office/drawing/2014/main" id="{01743B29-B306-42EC-97A8-D91D31628A7C}"/>
              </a:ext>
            </a:extLst>
          </p:cNvPr>
          <p:cNvSpPr txBox="1"/>
          <p:nvPr/>
        </p:nvSpPr>
        <p:spPr>
          <a:xfrm>
            <a:off x="550717" y="3827461"/>
            <a:ext cx="3929281" cy="646331"/>
          </a:xfrm>
          <a:prstGeom prst="rect">
            <a:avLst/>
          </a:prstGeom>
          <a:noFill/>
        </p:spPr>
        <p:txBody>
          <a:bodyPr wrap="none" rtlCol="0">
            <a:spAutoFit/>
          </a:bodyPr>
          <a:lstStyle/>
          <a:p>
            <a:r>
              <a:rPr lang="en-US" u="sng" dirty="0"/>
              <a:t>Powered Operation - Motor engaged</a:t>
            </a:r>
          </a:p>
          <a:p>
            <a:r>
              <a:rPr lang="en-US" dirty="0"/>
              <a:t>Trimmed rotor to 300 in-</a:t>
            </a:r>
            <a:r>
              <a:rPr lang="en-US" dirty="0" err="1"/>
              <a:t>lb</a:t>
            </a:r>
            <a:r>
              <a:rPr lang="en-US" dirty="0"/>
              <a:t> of torque</a:t>
            </a:r>
          </a:p>
        </p:txBody>
      </p:sp>
      <p:sp>
        <p:nvSpPr>
          <p:cNvPr id="3" name="Slide Number Placeholder 2">
            <a:extLst>
              <a:ext uri="{FF2B5EF4-FFF2-40B4-BE49-F238E27FC236}">
                <a16:creationId xmlns:a16="http://schemas.microsoft.com/office/drawing/2014/main" id="{6803F03C-973E-4730-9C99-77FAA07BBC82}"/>
              </a:ext>
            </a:extLst>
          </p:cNvPr>
          <p:cNvSpPr>
            <a:spLocks noGrp="1"/>
          </p:cNvSpPr>
          <p:nvPr>
            <p:ph type="sldNum" sz="quarter" idx="12"/>
          </p:nvPr>
        </p:nvSpPr>
        <p:spPr/>
        <p:txBody>
          <a:bodyPr/>
          <a:lstStyle/>
          <a:p>
            <a:fld id="{7BBA2990-1F4E-4EE9-A08A-BF6C0C04F21D}" type="slidenum">
              <a:rPr lang="en-US" smtClean="0"/>
              <a:t>14</a:t>
            </a:fld>
            <a:endParaRPr lang="en-US"/>
          </a:p>
        </p:txBody>
      </p:sp>
    </p:spTree>
    <p:extLst>
      <p:ext uri="{BB962C8B-B14F-4D97-AF65-F5344CB8AC3E}">
        <p14:creationId xmlns:p14="http://schemas.microsoft.com/office/powerpoint/2010/main" val="103499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C8A7-5750-4D2E-8553-1AA7F847A850}"/>
              </a:ext>
            </a:extLst>
          </p:cNvPr>
          <p:cNvSpPr>
            <a:spLocks noGrp="1"/>
          </p:cNvSpPr>
          <p:nvPr>
            <p:ph type="title"/>
          </p:nvPr>
        </p:nvSpPr>
        <p:spPr/>
        <p:txBody>
          <a:bodyPr/>
          <a:lstStyle/>
          <a:p>
            <a:pPr algn="ctr"/>
            <a:r>
              <a:rPr lang="en-US" sz="2400" dirty="0"/>
              <a:t>Model</a:t>
            </a:r>
            <a:r>
              <a:rPr lang="en-US" dirty="0"/>
              <a:t> </a:t>
            </a:r>
            <a:r>
              <a:rPr lang="en-US" sz="2400" dirty="0"/>
              <a:t>Excitation</a:t>
            </a:r>
            <a:endParaRPr lang="en-US" dirty="0"/>
          </a:p>
        </p:txBody>
      </p:sp>
      <p:sp>
        <p:nvSpPr>
          <p:cNvPr id="6" name="Content Placeholder 5">
            <a:extLst>
              <a:ext uri="{FF2B5EF4-FFF2-40B4-BE49-F238E27FC236}">
                <a16:creationId xmlns:a16="http://schemas.microsoft.com/office/drawing/2014/main" id="{F2D9E99A-A36B-4760-80D6-4B02D6480E27}"/>
              </a:ext>
            </a:extLst>
          </p:cNvPr>
          <p:cNvSpPr>
            <a:spLocks noGrp="1"/>
          </p:cNvSpPr>
          <p:nvPr>
            <p:ph idx="1"/>
          </p:nvPr>
        </p:nvSpPr>
        <p:spPr/>
        <p:txBody>
          <a:bodyPr/>
          <a:lstStyle/>
          <a:p>
            <a:endParaRPr lang="en-US"/>
          </a:p>
        </p:txBody>
      </p:sp>
      <p:pic>
        <p:nvPicPr>
          <p:cNvPr id="3" name="StabilityTest_4Kpitchspring_165knots_818rpm_beam">
            <a:hlinkClick r:id="" action="ppaction://media"/>
            <a:extLst>
              <a:ext uri="{FF2B5EF4-FFF2-40B4-BE49-F238E27FC236}">
                <a16:creationId xmlns:a16="http://schemas.microsoft.com/office/drawing/2014/main" id="{1D897C5A-C10E-49A4-B8AC-DDE0992DCEF8}"/>
              </a:ext>
            </a:extLst>
          </p:cNvPr>
          <p:cNvPicPr>
            <a:picLocks noChangeAspect="1"/>
          </p:cNvPicPr>
          <p:nvPr>
            <a:videoFile r:link="rId1"/>
            <p:extLst>
              <p:ext uri="{DAA4B4D4-6D71-4841-9C94-3DE7FCFB9230}">
                <p14:media xmlns:p14="http://schemas.microsoft.com/office/powerpoint/2010/main" r:embed="rId2">
                  <p14:trim st="10064" end="8098.6666"/>
                </p14:media>
              </p:ext>
            </p:extLst>
          </p:nvPr>
        </p:nvPicPr>
        <p:blipFill rotWithShape="1">
          <a:blip r:embed="rId5"/>
          <a:srcRect l="-66" r="466"/>
          <a:stretch>
            <a:fillRect/>
          </a:stretch>
        </p:blipFill>
        <p:spPr>
          <a:xfrm>
            <a:off x="245819" y="1312663"/>
            <a:ext cx="8778240" cy="4976301"/>
          </a:xfrm>
          <a:prstGeom prst="rect">
            <a:avLst/>
          </a:prstGeom>
        </p:spPr>
      </p:pic>
      <p:pic>
        <p:nvPicPr>
          <p:cNvPr id="7" name="Picture 6">
            <a:extLst>
              <a:ext uri="{FF2B5EF4-FFF2-40B4-BE49-F238E27FC236}">
                <a16:creationId xmlns:a16="http://schemas.microsoft.com/office/drawing/2014/main" id="{1DC4E94A-9635-4D76-8BEF-C789AA2F5865}"/>
              </a:ext>
            </a:extLst>
          </p:cNvPr>
          <p:cNvPicPr>
            <a:picLocks noChangeAspect="1"/>
          </p:cNvPicPr>
          <p:nvPr/>
        </p:nvPicPr>
        <p:blipFill rotWithShape="1">
          <a:blip r:embed="rId6">
            <a:extLst>
              <a:ext uri="{28A0092B-C50C-407E-A947-70E740481C1C}">
                <a14:useLocalDpi xmlns:a14="http://schemas.microsoft.com/office/drawing/2010/main" val="0"/>
              </a:ext>
            </a:extLst>
          </a:blip>
          <a:srcRect l="24177" t="43913" r="6805" b="7963"/>
          <a:stretch/>
        </p:blipFill>
        <p:spPr>
          <a:xfrm>
            <a:off x="6052576" y="4066856"/>
            <a:ext cx="5942965" cy="2516505"/>
          </a:xfrm>
          <a:prstGeom prst="rect">
            <a:avLst/>
          </a:prstGeom>
        </p:spPr>
      </p:pic>
      <p:sp>
        <p:nvSpPr>
          <p:cNvPr id="4" name="Slide Number Placeholder 3">
            <a:extLst>
              <a:ext uri="{FF2B5EF4-FFF2-40B4-BE49-F238E27FC236}">
                <a16:creationId xmlns:a16="http://schemas.microsoft.com/office/drawing/2014/main" id="{0D701167-CF94-4BB9-92BC-146716F3430E}"/>
              </a:ext>
            </a:extLst>
          </p:cNvPr>
          <p:cNvSpPr>
            <a:spLocks noGrp="1"/>
          </p:cNvSpPr>
          <p:nvPr>
            <p:ph type="sldNum" sz="quarter" idx="12"/>
          </p:nvPr>
        </p:nvSpPr>
        <p:spPr/>
        <p:txBody>
          <a:bodyPr/>
          <a:lstStyle/>
          <a:p>
            <a:fld id="{7BBA2990-1F4E-4EE9-A08A-BF6C0C04F21D}" type="slidenum">
              <a:rPr lang="en-US" smtClean="0"/>
              <a:t>15</a:t>
            </a:fld>
            <a:endParaRPr lang="en-US"/>
          </a:p>
        </p:txBody>
      </p:sp>
    </p:spTree>
    <p:extLst>
      <p:ext uri="{BB962C8B-B14F-4D97-AF65-F5344CB8AC3E}">
        <p14:creationId xmlns:p14="http://schemas.microsoft.com/office/powerpoint/2010/main" val="41077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FD10C-063C-4F4D-8C63-115BF08ACF82}"/>
              </a:ext>
            </a:extLst>
          </p:cNvPr>
          <p:cNvSpPr>
            <a:spLocks noGrp="1"/>
          </p:cNvSpPr>
          <p:nvPr>
            <p:ph type="title"/>
          </p:nvPr>
        </p:nvSpPr>
        <p:spPr>
          <a:xfrm>
            <a:off x="1753567" y="296779"/>
            <a:ext cx="6880294" cy="533400"/>
          </a:xfrm>
        </p:spPr>
        <p:txBody>
          <a:bodyPr/>
          <a:lstStyle/>
          <a:p>
            <a:pPr algn="ctr"/>
            <a:r>
              <a:rPr lang="en-US" sz="2800" b="1" dirty="0">
                <a:latin typeface="+mn-lt"/>
              </a:rPr>
              <a:t>Damping Tool</a:t>
            </a:r>
          </a:p>
        </p:txBody>
      </p:sp>
      <p:pic>
        <p:nvPicPr>
          <p:cNvPr id="6" name="Content Placeholder 4">
            <a:extLst>
              <a:ext uri="{FF2B5EF4-FFF2-40B4-BE49-F238E27FC236}">
                <a16:creationId xmlns:a16="http://schemas.microsoft.com/office/drawing/2014/main" id="{358544D9-2008-42E9-AE25-A5BE45567C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75260" y="1177637"/>
            <a:ext cx="9555732" cy="5527963"/>
          </a:xfrm>
          <a:prstGeom prst="rect">
            <a:avLst/>
          </a:prstGeom>
        </p:spPr>
      </p:pic>
      <p:sp>
        <p:nvSpPr>
          <p:cNvPr id="8" name="Slide Number Placeholder 7">
            <a:extLst>
              <a:ext uri="{FF2B5EF4-FFF2-40B4-BE49-F238E27FC236}">
                <a16:creationId xmlns:a16="http://schemas.microsoft.com/office/drawing/2014/main" id="{546D4F79-E2FC-4C51-8571-C4FE2E21D006}"/>
              </a:ext>
            </a:extLst>
          </p:cNvPr>
          <p:cNvSpPr>
            <a:spLocks noGrp="1"/>
          </p:cNvSpPr>
          <p:nvPr>
            <p:ph type="sldNum" sz="quarter" idx="11"/>
          </p:nvPr>
        </p:nvSpPr>
        <p:spPr/>
        <p:txBody>
          <a:bodyPr/>
          <a:lstStyle/>
          <a:p>
            <a:fld id="{64E5BE4B-2FBF-4174-9E62-85FAD1CB43A6}" type="slidenum">
              <a:rPr lang="en-US" smtClean="0"/>
              <a:pPr/>
              <a:t>16</a:t>
            </a:fld>
            <a:endParaRPr lang="en-US" dirty="0"/>
          </a:p>
        </p:txBody>
      </p:sp>
    </p:spTree>
    <p:extLst>
      <p:ext uri="{BB962C8B-B14F-4D97-AF65-F5344CB8AC3E}">
        <p14:creationId xmlns:p14="http://schemas.microsoft.com/office/powerpoint/2010/main" val="49715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FD10C-063C-4F4D-8C63-115BF08ACF82}"/>
              </a:ext>
            </a:extLst>
          </p:cNvPr>
          <p:cNvSpPr>
            <a:spLocks noGrp="1"/>
          </p:cNvSpPr>
          <p:nvPr>
            <p:ph type="title"/>
          </p:nvPr>
        </p:nvSpPr>
        <p:spPr>
          <a:xfrm>
            <a:off x="1283748" y="211623"/>
            <a:ext cx="7407865" cy="533400"/>
          </a:xfrm>
        </p:spPr>
        <p:txBody>
          <a:bodyPr/>
          <a:lstStyle/>
          <a:p>
            <a:pPr algn="ctr"/>
            <a:r>
              <a:rPr lang="en-US" sz="2800" b="1" dirty="0"/>
              <a:t>Damping Tool</a:t>
            </a:r>
          </a:p>
        </p:txBody>
      </p:sp>
      <p:graphicFrame>
        <p:nvGraphicFramePr>
          <p:cNvPr id="6" name="Chart 5">
            <a:extLst>
              <a:ext uri="{FF2B5EF4-FFF2-40B4-BE49-F238E27FC236}">
                <a16:creationId xmlns:a16="http://schemas.microsoft.com/office/drawing/2014/main" id="{D5064301-41A0-4285-8000-B4C592E6E50D}"/>
              </a:ext>
            </a:extLst>
          </p:cNvPr>
          <p:cNvGraphicFramePr/>
          <p:nvPr>
            <p:extLst>
              <p:ext uri="{D42A27DB-BD31-4B8C-83A1-F6EECF244321}">
                <p14:modId xmlns:p14="http://schemas.microsoft.com/office/powerpoint/2010/main" val="3704516029"/>
              </p:ext>
            </p:extLst>
          </p:nvPr>
        </p:nvGraphicFramePr>
        <p:xfrm>
          <a:off x="913447" y="1343024"/>
          <a:ext cx="9842368" cy="49307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288A0839-C593-4123-8AD6-4024C64B81F2}"/>
              </a:ext>
            </a:extLst>
          </p:cNvPr>
          <p:cNvSpPr>
            <a:spLocks noGrp="1"/>
          </p:cNvSpPr>
          <p:nvPr>
            <p:ph type="sldNum" sz="quarter" idx="11"/>
          </p:nvPr>
        </p:nvSpPr>
        <p:spPr/>
        <p:txBody>
          <a:bodyPr/>
          <a:lstStyle/>
          <a:p>
            <a:fld id="{64E5BE4B-2FBF-4174-9E62-85FAD1CB43A6}" type="slidenum">
              <a:rPr lang="en-US" smtClean="0"/>
              <a:pPr/>
              <a:t>17</a:t>
            </a:fld>
            <a:endParaRPr lang="en-US" dirty="0"/>
          </a:p>
        </p:txBody>
      </p:sp>
    </p:spTree>
    <p:extLst>
      <p:ext uri="{BB962C8B-B14F-4D97-AF65-F5344CB8AC3E}">
        <p14:creationId xmlns:p14="http://schemas.microsoft.com/office/powerpoint/2010/main" val="1830103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scatter chart&#10;&#10;Description automatically generated">
            <a:extLst>
              <a:ext uri="{FF2B5EF4-FFF2-40B4-BE49-F238E27FC236}">
                <a16:creationId xmlns:a16="http://schemas.microsoft.com/office/drawing/2014/main" id="{D206E102-7643-4EE6-AF4A-DA0C0CD21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4" y="1164003"/>
            <a:ext cx="6069194" cy="5393996"/>
          </a:xfrm>
          <a:prstGeom prst="rect">
            <a:avLst/>
          </a:prstGeom>
        </p:spPr>
      </p:pic>
      <p:pic>
        <p:nvPicPr>
          <p:cNvPr id="19" name="Picture 18">
            <a:extLst>
              <a:ext uri="{FF2B5EF4-FFF2-40B4-BE49-F238E27FC236}">
                <a16:creationId xmlns:a16="http://schemas.microsoft.com/office/drawing/2014/main" id="{83144A1D-90F8-4EDF-9144-42818217F8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924" y="1164003"/>
            <a:ext cx="6069193" cy="5393996"/>
          </a:xfrm>
          <a:prstGeom prst="rect">
            <a:avLst/>
          </a:prstGeom>
        </p:spPr>
      </p:pic>
      <p:pic>
        <p:nvPicPr>
          <p:cNvPr id="21" name="Picture 20">
            <a:extLst>
              <a:ext uri="{FF2B5EF4-FFF2-40B4-BE49-F238E27FC236}">
                <a16:creationId xmlns:a16="http://schemas.microsoft.com/office/drawing/2014/main" id="{839655AE-069D-4DBC-B597-C324B4D235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924" y="1164003"/>
            <a:ext cx="6069193" cy="5393996"/>
          </a:xfrm>
          <a:prstGeom prst="rect">
            <a:avLst/>
          </a:prstGeom>
        </p:spPr>
      </p:pic>
      <p:pic>
        <p:nvPicPr>
          <p:cNvPr id="23" name="Picture 22">
            <a:extLst>
              <a:ext uri="{FF2B5EF4-FFF2-40B4-BE49-F238E27FC236}">
                <a16:creationId xmlns:a16="http://schemas.microsoft.com/office/drawing/2014/main" id="{04470D51-37B1-4EE7-A203-F647EF2A95CE}"/>
              </a:ext>
            </a:extLst>
          </p:cNvPr>
          <p:cNvPicPr>
            <a:picLocks noChangeAspect="1"/>
          </p:cNvPicPr>
          <p:nvPr/>
        </p:nvPicPr>
        <p:blipFill>
          <a:blip r:embed="rId5" cstate="print">
            <a:extLst>
              <a:ext uri="{28A0092B-C50C-407E-A947-70E740481C1C}">
                <a14:useLocalDpi xmlns:a14="http://schemas.microsoft.com/office/drawing/2010/main" val="0"/>
              </a:ext>
            </a:extLst>
          </a:blip>
          <a:srcRect t="1443" b="1443"/>
          <a:stretch/>
        </p:blipFill>
        <p:spPr>
          <a:xfrm>
            <a:off x="-97926" y="1289785"/>
            <a:ext cx="5988587" cy="5168767"/>
          </a:xfrm>
          <a:prstGeom prst="rect">
            <a:avLst/>
          </a:prstGeom>
        </p:spPr>
      </p:pic>
      <p:pic>
        <p:nvPicPr>
          <p:cNvPr id="5" name="Picture 4" descr="Chart, scatter chart&#10;&#10;Description automatically generated">
            <a:extLst>
              <a:ext uri="{FF2B5EF4-FFF2-40B4-BE49-F238E27FC236}">
                <a16:creationId xmlns:a16="http://schemas.microsoft.com/office/drawing/2014/main" id="{E22E7E00-D60C-44C2-8126-914FE31D5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8618" y="1164014"/>
            <a:ext cx="6069183" cy="5393986"/>
          </a:xfrm>
          <a:prstGeom prst="rect">
            <a:avLst/>
          </a:prstGeom>
        </p:spPr>
      </p:pic>
      <p:pic>
        <p:nvPicPr>
          <p:cNvPr id="7" name="Picture 6">
            <a:extLst>
              <a:ext uri="{FF2B5EF4-FFF2-40B4-BE49-F238E27FC236}">
                <a16:creationId xmlns:a16="http://schemas.microsoft.com/office/drawing/2014/main" id="{D60BA351-4E67-429A-949B-6A8960FC92C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958617" y="1164012"/>
            <a:ext cx="6069183" cy="5393987"/>
          </a:xfrm>
          <a:prstGeom prst="rect">
            <a:avLst/>
          </a:prstGeom>
        </p:spPr>
      </p:pic>
      <p:pic>
        <p:nvPicPr>
          <p:cNvPr id="9" name="Picture 8">
            <a:extLst>
              <a:ext uri="{FF2B5EF4-FFF2-40B4-BE49-F238E27FC236}">
                <a16:creationId xmlns:a16="http://schemas.microsoft.com/office/drawing/2014/main" id="{190D742C-93AE-4E56-B01D-7EFF2A0B30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58615" y="1164011"/>
            <a:ext cx="6069184" cy="5393988"/>
          </a:xfrm>
          <a:prstGeom prst="rect">
            <a:avLst/>
          </a:prstGeom>
        </p:spPr>
      </p:pic>
      <p:pic>
        <p:nvPicPr>
          <p:cNvPr id="11" name="Picture 10">
            <a:extLst>
              <a:ext uri="{FF2B5EF4-FFF2-40B4-BE49-F238E27FC236}">
                <a16:creationId xmlns:a16="http://schemas.microsoft.com/office/drawing/2014/main" id="{BC147690-C2FE-497E-917C-758B0E28B4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58614" y="1164009"/>
            <a:ext cx="6069185" cy="5393989"/>
          </a:xfrm>
          <a:prstGeom prst="rect">
            <a:avLst/>
          </a:prstGeom>
        </p:spPr>
      </p:pic>
      <p:pic>
        <p:nvPicPr>
          <p:cNvPr id="13" name="Picture 12">
            <a:extLst>
              <a:ext uri="{FF2B5EF4-FFF2-40B4-BE49-F238E27FC236}">
                <a16:creationId xmlns:a16="http://schemas.microsoft.com/office/drawing/2014/main" id="{FC248EC7-9780-468D-BFDD-2FC780FA20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58614" y="1164006"/>
            <a:ext cx="6069188" cy="5393990"/>
          </a:xfrm>
          <a:prstGeom prst="rect">
            <a:avLst/>
          </a:prstGeom>
        </p:spPr>
      </p:pic>
      <p:pic>
        <p:nvPicPr>
          <p:cNvPr id="15" name="Picture 14">
            <a:extLst>
              <a:ext uri="{FF2B5EF4-FFF2-40B4-BE49-F238E27FC236}">
                <a16:creationId xmlns:a16="http://schemas.microsoft.com/office/drawing/2014/main" id="{D8B991CA-937C-4167-A646-3E9696822D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7924" y="1164003"/>
            <a:ext cx="6069193" cy="5393996"/>
          </a:xfrm>
          <a:prstGeom prst="rect">
            <a:avLst/>
          </a:prstGeom>
        </p:spPr>
      </p:pic>
      <p:sp>
        <p:nvSpPr>
          <p:cNvPr id="2" name="Title 1">
            <a:extLst>
              <a:ext uri="{FF2B5EF4-FFF2-40B4-BE49-F238E27FC236}">
                <a16:creationId xmlns:a16="http://schemas.microsoft.com/office/drawing/2014/main" id="{05C6585F-FFB9-42C2-8CCB-5AC6201CC415}"/>
              </a:ext>
            </a:extLst>
          </p:cNvPr>
          <p:cNvSpPr>
            <a:spLocks noGrp="1"/>
          </p:cNvSpPr>
          <p:nvPr>
            <p:ph type="title"/>
          </p:nvPr>
        </p:nvSpPr>
        <p:spPr/>
        <p:txBody>
          <a:bodyPr/>
          <a:lstStyle/>
          <a:p>
            <a:pPr algn="ctr"/>
            <a:r>
              <a:rPr lang="en-US" sz="2800" dirty="0"/>
              <a:t>Torque</a:t>
            </a:r>
            <a:r>
              <a:rPr lang="en-US" sz="2400" dirty="0"/>
              <a:t> </a:t>
            </a:r>
            <a:r>
              <a:rPr lang="en-US" sz="2800" dirty="0"/>
              <a:t>Sweeps</a:t>
            </a:r>
            <a:endParaRPr lang="en-US" sz="2400" dirty="0"/>
          </a:p>
        </p:txBody>
      </p:sp>
      <p:sp>
        <p:nvSpPr>
          <p:cNvPr id="3" name="Slide Number Placeholder 2">
            <a:extLst>
              <a:ext uri="{FF2B5EF4-FFF2-40B4-BE49-F238E27FC236}">
                <a16:creationId xmlns:a16="http://schemas.microsoft.com/office/drawing/2014/main" id="{29280922-00F1-4406-B32F-81A084939324}"/>
              </a:ext>
            </a:extLst>
          </p:cNvPr>
          <p:cNvSpPr>
            <a:spLocks noGrp="1"/>
          </p:cNvSpPr>
          <p:nvPr>
            <p:ph type="sldNum" sz="quarter" idx="12"/>
          </p:nvPr>
        </p:nvSpPr>
        <p:spPr/>
        <p:txBody>
          <a:bodyPr/>
          <a:lstStyle/>
          <a:p>
            <a:fld id="{7BBA2990-1F4E-4EE9-A08A-BF6C0C04F21D}" type="slidenum">
              <a:rPr lang="en-US" smtClean="0"/>
              <a:t>18</a:t>
            </a:fld>
            <a:endParaRPr lang="en-US"/>
          </a:p>
        </p:txBody>
      </p:sp>
    </p:spTree>
    <p:extLst>
      <p:ext uri="{BB962C8B-B14F-4D97-AF65-F5344CB8AC3E}">
        <p14:creationId xmlns:p14="http://schemas.microsoft.com/office/powerpoint/2010/main" val="42309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7671-778D-4570-A453-F8DA7BC0D69C}"/>
              </a:ext>
            </a:extLst>
          </p:cNvPr>
          <p:cNvSpPr>
            <a:spLocks noGrp="1"/>
          </p:cNvSpPr>
          <p:nvPr>
            <p:ph type="title"/>
          </p:nvPr>
        </p:nvSpPr>
        <p:spPr/>
        <p:txBody>
          <a:bodyPr/>
          <a:lstStyle/>
          <a:p>
            <a:pPr algn="ctr"/>
            <a:r>
              <a:rPr lang="en-US" dirty="0"/>
              <a:t>Test overview</a:t>
            </a:r>
          </a:p>
        </p:txBody>
      </p:sp>
      <p:sp>
        <p:nvSpPr>
          <p:cNvPr id="5" name="TextBox 4">
            <a:extLst>
              <a:ext uri="{FF2B5EF4-FFF2-40B4-BE49-F238E27FC236}">
                <a16:creationId xmlns:a16="http://schemas.microsoft.com/office/drawing/2014/main" id="{F4D893FC-FDA8-4A1E-BC82-0AAF2B817E12}"/>
              </a:ext>
            </a:extLst>
          </p:cNvPr>
          <p:cNvSpPr txBox="1"/>
          <p:nvPr/>
        </p:nvSpPr>
        <p:spPr>
          <a:xfrm>
            <a:off x="744682" y="2319544"/>
            <a:ext cx="6156612" cy="2585323"/>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lumMod val="65000"/>
                  </a:schemeClr>
                </a:solidFill>
              </a:rPr>
              <a:t>Wing/Pylon testing (no rotor)</a:t>
            </a:r>
          </a:p>
          <a:p>
            <a:endParaRPr lang="en-US" dirty="0">
              <a:solidFill>
                <a:schemeClr val="bg1">
                  <a:lumMod val="65000"/>
                </a:schemeClr>
              </a:solidFill>
            </a:endParaRPr>
          </a:p>
          <a:p>
            <a:pPr marL="285750" indent="-285750">
              <a:buFont typeface="Wingdings" panose="05000000000000000000" pitchFamily="2" charset="2"/>
              <a:buChar char="Ø"/>
            </a:pPr>
            <a:r>
              <a:rPr lang="en-US" dirty="0"/>
              <a:t>Whirl Flutter</a:t>
            </a:r>
          </a:p>
          <a:p>
            <a:pPr marL="285750"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solidFill>
                  <a:schemeClr val="bg1">
                    <a:lumMod val="65000"/>
                  </a:schemeClr>
                </a:solidFill>
              </a:rPr>
              <a:t>8k Pitch Spring (Powered)</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t>8k Pitch Spring (Windmilling)</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4k Pitch Spring (Windmilling)</a:t>
            </a:r>
          </a:p>
        </p:txBody>
      </p:sp>
      <p:pic>
        <p:nvPicPr>
          <p:cNvPr id="28" name="Content Placeholder 27" descr="A picture containing wall, indoor, plane, ceiling&#10;&#10;Description automatically generated">
            <a:extLst>
              <a:ext uri="{FF2B5EF4-FFF2-40B4-BE49-F238E27FC236}">
                <a16:creationId xmlns:a16="http://schemas.microsoft.com/office/drawing/2014/main" id="{1A3E2949-0DA3-42BA-A54D-9CB16084385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17584" y="1399135"/>
            <a:ext cx="7072312" cy="4714875"/>
          </a:xfrm>
        </p:spPr>
      </p:pic>
      <p:sp>
        <p:nvSpPr>
          <p:cNvPr id="3" name="Slide Number Placeholder 2">
            <a:extLst>
              <a:ext uri="{FF2B5EF4-FFF2-40B4-BE49-F238E27FC236}">
                <a16:creationId xmlns:a16="http://schemas.microsoft.com/office/drawing/2014/main" id="{7F15BFC9-7DFB-4257-93EB-327694BAFA70}"/>
              </a:ext>
            </a:extLst>
          </p:cNvPr>
          <p:cNvSpPr>
            <a:spLocks noGrp="1"/>
          </p:cNvSpPr>
          <p:nvPr>
            <p:ph type="sldNum" sz="quarter" idx="12"/>
          </p:nvPr>
        </p:nvSpPr>
        <p:spPr/>
        <p:txBody>
          <a:bodyPr/>
          <a:lstStyle/>
          <a:p>
            <a:fld id="{7BBA2990-1F4E-4EE9-A08A-BF6C0C04F21D}" type="slidenum">
              <a:rPr lang="en-US" smtClean="0"/>
              <a:t>19</a:t>
            </a:fld>
            <a:endParaRPr lang="en-US"/>
          </a:p>
        </p:txBody>
      </p:sp>
    </p:spTree>
    <p:extLst>
      <p:ext uri="{BB962C8B-B14F-4D97-AF65-F5344CB8AC3E}">
        <p14:creationId xmlns:p14="http://schemas.microsoft.com/office/powerpoint/2010/main" val="341636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90424" y="320340"/>
            <a:ext cx="6611152" cy="533400"/>
          </a:xfrm>
        </p:spPr>
        <p:txBody>
          <a:bodyPr>
            <a:noAutofit/>
          </a:bodyPr>
          <a:lstStyle/>
          <a:p>
            <a:r>
              <a:rPr lang="en-US" sz="3200" b="1" dirty="0"/>
              <a:t>Review of Whirl Flutter</a:t>
            </a:r>
          </a:p>
        </p:txBody>
      </p:sp>
      <p:pic>
        <p:nvPicPr>
          <p:cNvPr id="4" name="Picture 17" descr="C:\Documents and Settings\Administrator\My Documents\DaveStuff\WRATS\Test543\AHS Slides\Figures\CCE_1_Piatak.jp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2965368" y="1221243"/>
            <a:ext cx="5787402" cy="542672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841EFCB-38C1-4533-BF09-B3CF6CC69B23}"/>
              </a:ext>
            </a:extLst>
          </p:cNvPr>
          <p:cNvSpPr>
            <a:spLocks noGrp="1"/>
          </p:cNvSpPr>
          <p:nvPr>
            <p:ph type="sldNum" sz="quarter" idx="11"/>
          </p:nvPr>
        </p:nvSpPr>
        <p:spPr/>
        <p:txBody>
          <a:bodyPr/>
          <a:lstStyle/>
          <a:p>
            <a:fld id="{64E5BE4B-2FBF-4174-9E62-85FAD1CB43A6}" type="slidenum">
              <a:rPr lang="en-US" smtClean="0"/>
              <a:pPr/>
              <a:t>2</a:t>
            </a:fld>
            <a:endParaRPr lang="en-US" dirty="0"/>
          </a:p>
        </p:txBody>
      </p:sp>
    </p:spTree>
    <p:extLst>
      <p:ext uri="{BB962C8B-B14F-4D97-AF65-F5344CB8AC3E}">
        <p14:creationId xmlns:p14="http://schemas.microsoft.com/office/powerpoint/2010/main" val="211626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710DEF-11AF-474A-826E-4C71C9B96FBB}"/>
              </a:ext>
            </a:extLst>
          </p:cNvPr>
          <p:cNvPicPr>
            <a:picLocks noChangeAspect="1"/>
          </p:cNvPicPr>
          <p:nvPr/>
        </p:nvPicPr>
        <p:blipFill>
          <a:blip r:embed="rId2"/>
          <a:stretch>
            <a:fillRect/>
          </a:stretch>
        </p:blipFill>
        <p:spPr>
          <a:xfrm>
            <a:off x="138123" y="1453381"/>
            <a:ext cx="5057775" cy="3695700"/>
          </a:xfrm>
          <a:prstGeom prst="rect">
            <a:avLst/>
          </a:prstGeom>
        </p:spPr>
      </p:pic>
      <p:pic>
        <p:nvPicPr>
          <p:cNvPr id="7" name="Picture 6">
            <a:extLst>
              <a:ext uri="{FF2B5EF4-FFF2-40B4-BE49-F238E27FC236}">
                <a16:creationId xmlns:a16="http://schemas.microsoft.com/office/drawing/2014/main" id="{ECB694F3-5373-4A94-8284-D825982AADD2}"/>
              </a:ext>
            </a:extLst>
          </p:cNvPr>
          <p:cNvPicPr>
            <a:picLocks noChangeAspect="1"/>
          </p:cNvPicPr>
          <p:nvPr/>
        </p:nvPicPr>
        <p:blipFill>
          <a:blip r:embed="rId3" cstate="print">
            <a:extLst>
              <a:ext uri="{28A0092B-C50C-407E-A947-70E740481C1C}">
                <a14:useLocalDpi xmlns:a14="http://schemas.microsoft.com/office/drawing/2010/main" val="0"/>
              </a:ext>
            </a:extLst>
          </a:blip>
          <a:srcRect l="4958" r="4958"/>
          <a:stretch/>
        </p:blipFill>
        <p:spPr bwMode="auto">
          <a:xfrm>
            <a:off x="5865696" y="1000770"/>
            <a:ext cx="5705218" cy="562863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53845F5D-08D8-4712-87F5-50D06238FA35}"/>
              </a:ext>
            </a:extLst>
          </p:cNvPr>
          <p:cNvSpPr txBox="1"/>
          <p:nvPr/>
        </p:nvSpPr>
        <p:spPr>
          <a:xfrm>
            <a:off x="448692" y="5527963"/>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8k</a:t>
            </a:r>
          </a:p>
          <a:p>
            <a:r>
              <a:rPr lang="en-US" dirty="0"/>
              <a:t>Rotor Speed: 727 RPM</a:t>
            </a:r>
          </a:p>
          <a:p>
            <a:r>
              <a:rPr lang="en-US" dirty="0"/>
              <a:t>Powered vs Windmilling</a:t>
            </a:r>
          </a:p>
        </p:txBody>
      </p:sp>
      <p:sp>
        <p:nvSpPr>
          <p:cNvPr id="8" name="Slide Number Placeholder 7">
            <a:extLst>
              <a:ext uri="{FF2B5EF4-FFF2-40B4-BE49-F238E27FC236}">
                <a16:creationId xmlns:a16="http://schemas.microsoft.com/office/drawing/2014/main" id="{E702C761-55AD-43FA-84D8-314AD531CC9D}"/>
              </a:ext>
            </a:extLst>
          </p:cNvPr>
          <p:cNvSpPr>
            <a:spLocks noGrp="1"/>
          </p:cNvSpPr>
          <p:nvPr>
            <p:ph type="sldNum" sz="quarter" idx="12"/>
          </p:nvPr>
        </p:nvSpPr>
        <p:spPr/>
        <p:txBody>
          <a:bodyPr/>
          <a:lstStyle/>
          <a:p>
            <a:fld id="{7BBA2990-1F4E-4EE9-A08A-BF6C0C04F21D}" type="slidenum">
              <a:rPr lang="en-US" smtClean="0"/>
              <a:t>20</a:t>
            </a:fld>
            <a:endParaRPr lang="en-US"/>
          </a:p>
        </p:txBody>
      </p:sp>
      <p:pic>
        <p:nvPicPr>
          <p:cNvPr id="12" name="Picture 11">
            <a:extLst>
              <a:ext uri="{FF2B5EF4-FFF2-40B4-BE49-F238E27FC236}">
                <a16:creationId xmlns:a16="http://schemas.microsoft.com/office/drawing/2014/main" id="{C1C8BBE3-980B-4EB8-8DBC-A2F4E0A38D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3916383">
            <a:off x="2496266" y="708449"/>
            <a:ext cx="2779082" cy="2000939"/>
          </a:xfrm>
          <a:prstGeom prst="rect">
            <a:avLst/>
          </a:prstGeom>
        </p:spPr>
      </p:pic>
      <p:sp>
        <p:nvSpPr>
          <p:cNvPr id="13" name="Rectangle 12">
            <a:extLst>
              <a:ext uri="{FF2B5EF4-FFF2-40B4-BE49-F238E27FC236}">
                <a16:creationId xmlns:a16="http://schemas.microsoft.com/office/drawing/2014/main" id="{6DAE1CFC-4BAF-46DA-8E88-00E5E300EE86}"/>
              </a:ext>
            </a:extLst>
          </p:cNvPr>
          <p:cNvSpPr/>
          <p:nvPr/>
        </p:nvSpPr>
        <p:spPr>
          <a:xfrm>
            <a:off x="1905918" y="274639"/>
            <a:ext cx="903383" cy="1058402"/>
          </a:xfrm>
          <a:prstGeom prst="rect">
            <a:avLst/>
          </a:prstGeom>
          <a:solidFill>
            <a:schemeClr val="bg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2" name="Title 1">
            <a:extLst>
              <a:ext uri="{FF2B5EF4-FFF2-40B4-BE49-F238E27FC236}">
                <a16:creationId xmlns:a16="http://schemas.microsoft.com/office/drawing/2014/main" id="{5C844B9A-1D1A-426F-815B-F2E4814F6D09}"/>
              </a:ext>
            </a:extLst>
          </p:cNvPr>
          <p:cNvSpPr>
            <a:spLocks noGrp="1"/>
          </p:cNvSpPr>
          <p:nvPr>
            <p:ph type="title"/>
          </p:nvPr>
        </p:nvSpPr>
        <p:spPr>
          <a:xfrm>
            <a:off x="1455421" y="274639"/>
            <a:ext cx="8704579" cy="506411"/>
          </a:xfrm>
        </p:spPr>
        <p:txBody>
          <a:bodyPr/>
          <a:lstStyle/>
          <a:p>
            <a:r>
              <a:rPr lang="en-US" dirty="0"/>
              <a:t>Comparison of Damping and Frequency for 8k Pitch Spring at 727 RPM: Powered vs Windmilling.</a:t>
            </a:r>
          </a:p>
        </p:txBody>
      </p:sp>
      <p:sp>
        <p:nvSpPr>
          <p:cNvPr id="14" name="Oval 13">
            <a:extLst>
              <a:ext uri="{FF2B5EF4-FFF2-40B4-BE49-F238E27FC236}">
                <a16:creationId xmlns:a16="http://schemas.microsoft.com/office/drawing/2014/main" id="{1B14F62D-95D7-4229-B923-88427EB6A435}"/>
              </a:ext>
            </a:extLst>
          </p:cNvPr>
          <p:cNvSpPr/>
          <p:nvPr/>
        </p:nvSpPr>
        <p:spPr>
          <a:xfrm>
            <a:off x="4274545" y="3855904"/>
            <a:ext cx="921353" cy="881349"/>
          </a:xfrm>
          <a:prstGeom prst="ellipse">
            <a:avLst/>
          </a:prstGeom>
          <a:noFill/>
          <a:ln w="28575">
            <a:solidFill>
              <a:srgbClr val="00B0F0"/>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cxnSp>
        <p:nvCxnSpPr>
          <p:cNvPr id="18" name="Straight Connector 17">
            <a:extLst>
              <a:ext uri="{FF2B5EF4-FFF2-40B4-BE49-F238E27FC236}">
                <a16:creationId xmlns:a16="http://schemas.microsoft.com/office/drawing/2014/main" id="{CCC11EA1-FFA3-4464-AB18-FC2317080FD1}"/>
              </a:ext>
            </a:extLst>
          </p:cNvPr>
          <p:cNvCxnSpPr>
            <a:cxnSpLocks/>
          </p:cNvCxnSpPr>
          <p:nvPr/>
        </p:nvCxnSpPr>
        <p:spPr>
          <a:xfrm>
            <a:off x="4594034" y="2809301"/>
            <a:ext cx="141187" cy="1046603"/>
          </a:xfrm>
          <a:prstGeom prst="line">
            <a:avLst/>
          </a:prstGeom>
          <a:ln w="28575" cap="flat">
            <a:solidFill>
              <a:srgbClr val="00B0F0"/>
            </a:solidFill>
            <a:miter/>
            <a:headEnd type="arrow" w="med" len="med"/>
            <a:tailEnd type="none" w="med" len="med"/>
          </a:ln>
        </p:spPr>
        <p:style>
          <a:lnRef idx="1">
            <a:schemeClr val="accent1"/>
          </a:lnRef>
          <a:fillRef idx="0">
            <a:schemeClr val="accent1"/>
          </a:fillRef>
          <a:effectRef idx="0">
            <a:srgbClr val="000000"/>
          </a:effectRef>
          <a:fontRef idx="minor">
            <a:srgbClr val="FFFFFF"/>
          </a:fontRef>
        </p:style>
      </p:cxnSp>
    </p:spTree>
    <p:extLst>
      <p:ext uri="{BB962C8B-B14F-4D97-AF65-F5344CB8AC3E}">
        <p14:creationId xmlns:p14="http://schemas.microsoft.com/office/powerpoint/2010/main" val="670949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4B9A-1D1A-426F-815B-F2E4814F6D09}"/>
              </a:ext>
            </a:extLst>
          </p:cNvPr>
          <p:cNvSpPr>
            <a:spLocks noGrp="1"/>
          </p:cNvSpPr>
          <p:nvPr>
            <p:ph type="title"/>
          </p:nvPr>
        </p:nvSpPr>
        <p:spPr/>
        <p:txBody>
          <a:bodyPr/>
          <a:lstStyle/>
          <a:p>
            <a:r>
              <a:rPr lang="en-US" dirty="0"/>
              <a:t>Comparison of Damping and Frequency for 8k Pitch Spring at 909 RPM: Powered vs Windmilling.</a:t>
            </a:r>
          </a:p>
        </p:txBody>
      </p:sp>
      <p:pic>
        <p:nvPicPr>
          <p:cNvPr id="4" name="Picture 3">
            <a:extLst>
              <a:ext uri="{FF2B5EF4-FFF2-40B4-BE49-F238E27FC236}">
                <a16:creationId xmlns:a16="http://schemas.microsoft.com/office/drawing/2014/main" id="{42E6FFC8-B285-4142-AA8B-7170A4972647}"/>
              </a:ext>
            </a:extLst>
          </p:cNvPr>
          <p:cNvPicPr>
            <a:picLocks noChangeAspect="1"/>
          </p:cNvPicPr>
          <p:nvPr/>
        </p:nvPicPr>
        <p:blipFill>
          <a:blip r:embed="rId2" cstate="print">
            <a:extLst>
              <a:ext uri="{28A0092B-C50C-407E-A947-70E740481C1C}">
                <a14:useLocalDpi xmlns:a14="http://schemas.microsoft.com/office/drawing/2010/main" val="0"/>
              </a:ext>
            </a:extLst>
          </a:blip>
          <a:srcRect l="3719" r="3719"/>
          <a:stretch/>
        </p:blipFill>
        <p:spPr bwMode="auto">
          <a:xfrm>
            <a:off x="5485249" y="956468"/>
            <a:ext cx="5906192" cy="5670972"/>
          </a:xfrm>
          <a:prstGeom prst="rect">
            <a:avLst/>
          </a:prstGeom>
          <a:noFill/>
          <a:ln>
            <a:noFill/>
          </a:ln>
        </p:spPr>
      </p:pic>
      <p:sp>
        <p:nvSpPr>
          <p:cNvPr id="5" name="TextBox 4">
            <a:extLst>
              <a:ext uri="{FF2B5EF4-FFF2-40B4-BE49-F238E27FC236}">
                <a16:creationId xmlns:a16="http://schemas.microsoft.com/office/drawing/2014/main" id="{70409982-47C3-4208-89F4-8AAA8AA9F039}"/>
              </a:ext>
            </a:extLst>
          </p:cNvPr>
          <p:cNvSpPr txBox="1"/>
          <p:nvPr/>
        </p:nvSpPr>
        <p:spPr>
          <a:xfrm>
            <a:off x="550292" y="5452946"/>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8k</a:t>
            </a:r>
          </a:p>
          <a:p>
            <a:r>
              <a:rPr lang="en-US" dirty="0"/>
              <a:t>Rotor Speed: 909 RPM</a:t>
            </a:r>
          </a:p>
          <a:p>
            <a:r>
              <a:rPr lang="en-US" dirty="0"/>
              <a:t>Powered vs Windmilling</a:t>
            </a:r>
          </a:p>
        </p:txBody>
      </p:sp>
      <p:sp>
        <p:nvSpPr>
          <p:cNvPr id="3" name="TextBox 2">
            <a:extLst>
              <a:ext uri="{FF2B5EF4-FFF2-40B4-BE49-F238E27FC236}">
                <a16:creationId xmlns:a16="http://schemas.microsoft.com/office/drawing/2014/main" id="{0E0F61BA-17E1-4401-B1BF-8DF2BDF24042}"/>
              </a:ext>
            </a:extLst>
          </p:cNvPr>
          <p:cNvSpPr txBox="1"/>
          <p:nvPr/>
        </p:nvSpPr>
        <p:spPr>
          <a:xfrm>
            <a:off x="448692" y="1405054"/>
            <a:ext cx="4436918" cy="369332"/>
          </a:xfrm>
          <a:prstGeom prst="rect">
            <a:avLst/>
          </a:prstGeom>
          <a:noFill/>
        </p:spPr>
        <p:txBody>
          <a:bodyPr wrap="square" rtlCol="0">
            <a:spAutoFit/>
          </a:bodyPr>
          <a:lstStyle/>
          <a:p>
            <a:r>
              <a:rPr lang="en-US" dirty="0"/>
              <a:t>Powered is more stable</a:t>
            </a:r>
          </a:p>
        </p:txBody>
      </p:sp>
      <p:sp>
        <p:nvSpPr>
          <p:cNvPr id="6" name="Slide Number Placeholder 5">
            <a:extLst>
              <a:ext uri="{FF2B5EF4-FFF2-40B4-BE49-F238E27FC236}">
                <a16:creationId xmlns:a16="http://schemas.microsoft.com/office/drawing/2014/main" id="{72BCA04C-977B-46C4-B311-DAC6D843EFB0}"/>
              </a:ext>
            </a:extLst>
          </p:cNvPr>
          <p:cNvSpPr>
            <a:spLocks noGrp="1"/>
          </p:cNvSpPr>
          <p:nvPr>
            <p:ph type="sldNum" sz="quarter" idx="12"/>
          </p:nvPr>
        </p:nvSpPr>
        <p:spPr/>
        <p:txBody>
          <a:bodyPr/>
          <a:lstStyle/>
          <a:p>
            <a:fld id="{7BBA2990-1F4E-4EE9-A08A-BF6C0C04F21D}" type="slidenum">
              <a:rPr lang="en-US" smtClean="0"/>
              <a:t>21</a:t>
            </a:fld>
            <a:endParaRPr lang="en-US"/>
          </a:p>
        </p:txBody>
      </p:sp>
    </p:spTree>
    <p:extLst>
      <p:ext uri="{BB962C8B-B14F-4D97-AF65-F5344CB8AC3E}">
        <p14:creationId xmlns:p14="http://schemas.microsoft.com/office/powerpoint/2010/main" val="32293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7671-778D-4570-A453-F8DA7BC0D69C}"/>
              </a:ext>
            </a:extLst>
          </p:cNvPr>
          <p:cNvSpPr>
            <a:spLocks noGrp="1"/>
          </p:cNvSpPr>
          <p:nvPr>
            <p:ph type="title"/>
          </p:nvPr>
        </p:nvSpPr>
        <p:spPr/>
        <p:txBody>
          <a:bodyPr/>
          <a:lstStyle/>
          <a:p>
            <a:pPr algn="ctr"/>
            <a:r>
              <a:rPr lang="en-US" dirty="0"/>
              <a:t>Test overview</a:t>
            </a:r>
          </a:p>
        </p:txBody>
      </p:sp>
      <p:sp>
        <p:nvSpPr>
          <p:cNvPr id="5" name="TextBox 4">
            <a:extLst>
              <a:ext uri="{FF2B5EF4-FFF2-40B4-BE49-F238E27FC236}">
                <a16:creationId xmlns:a16="http://schemas.microsoft.com/office/drawing/2014/main" id="{F4D893FC-FDA8-4A1E-BC82-0AAF2B817E12}"/>
              </a:ext>
            </a:extLst>
          </p:cNvPr>
          <p:cNvSpPr txBox="1"/>
          <p:nvPr/>
        </p:nvSpPr>
        <p:spPr>
          <a:xfrm>
            <a:off x="744682" y="2319544"/>
            <a:ext cx="6156612" cy="2585323"/>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lumMod val="65000"/>
                  </a:schemeClr>
                </a:solidFill>
              </a:rPr>
              <a:t>Wing/Pylon testing (no rotor)</a:t>
            </a:r>
          </a:p>
          <a:p>
            <a:endParaRPr lang="en-US" dirty="0">
              <a:solidFill>
                <a:schemeClr val="bg1">
                  <a:lumMod val="65000"/>
                </a:schemeClr>
              </a:solidFill>
            </a:endParaRPr>
          </a:p>
          <a:p>
            <a:pPr marL="285750" indent="-285750">
              <a:buFont typeface="Wingdings" panose="05000000000000000000" pitchFamily="2" charset="2"/>
              <a:buChar char="Ø"/>
            </a:pPr>
            <a:r>
              <a:rPr lang="en-US" dirty="0"/>
              <a:t>Whirl Flutter</a:t>
            </a:r>
          </a:p>
          <a:p>
            <a:pPr marL="285750"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solidFill>
                  <a:schemeClr val="bg1">
                    <a:lumMod val="65000"/>
                  </a:schemeClr>
                </a:solidFill>
              </a:rPr>
              <a:t>8k Pitch Spring (Powered)</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solidFill>
                  <a:schemeClr val="bg1">
                    <a:lumMod val="65000"/>
                  </a:schemeClr>
                </a:solidFill>
              </a:rPr>
              <a:t>8k Pitch Spring (Windmilling)</a:t>
            </a:r>
          </a:p>
          <a:p>
            <a:pPr marL="742950" lvl="1" indent="-285750">
              <a:buFont typeface="Wingdings" panose="05000000000000000000" pitchFamily="2" charset="2"/>
              <a:buChar char="Ø"/>
            </a:pPr>
            <a:endParaRPr lang="en-US" dirty="0">
              <a:solidFill>
                <a:schemeClr val="bg1">
                  <a:lumMod val="65000"/>
                </a:schemeClr>
              </a:solidFill>
            </a:endParaRPr>
          </a:p>
          <a:p>
            <a:pPr marL="742950" lvl="1" indent="-285750">
              <a:buFont typeface="Wingdings" panose="05000000000000000000" pitchFamily="2" charset="2"/>
              <a:buChar char="Ø"/>
            </a:pPr>
            <a:r>
              <a:rPr lang="en-US" dirty="0"/>
              <a:t>4k Pitch Spring (Windmilling)</a:t>
            </a:r>
          </a:p>
        </p:txBody>
      </p:sp>
      <p:pic>
        <p:nvPicPr>
          <p:cNvPr id="8" name="Content Placeholder 7" descr="A picture containing indoor, blue, dirty&#10;&#10;Description automatically generated">
            <a:extLst>
              <a:ext uri="{FF2B5EF4-FFF2-40B4-BE49-F238E27FC236}">
                <a16:creationId xmlns:a16="http://schemas.microsoft.com/office/drawing/2014/main" id="{5115D948-DFC2-4257-B2B8-E372F67C20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2698" y="1399135"/>
            <a:ext cx="7187309" cy="4714875"/>
          </a:xfrm>
        </p:spPr>
      </p:pic>
      <p:sp>
        <p:nvSpPr>
          <p:cNvPr id="3" name="Slide Number Placeholder 2">
            <a:extLst>
              <a:ext uri="{FF2B5EF4-FFF2-40B4-BE49-F238E27FC236}">
                <a16:creationId xmlns:a16="http://schemas.microsoft.com/office/drawing/2014/main" id="{367CD855-9FCB-43E3-9B2D-24A8E647BB65}"/>
              </a:ext>
            </a:extLst>
          </p:cNvPr>
          <p:cNvSpPr>
            <a:spLocks noGrp="1"/>
          </p:cNvSpPr>
          <p:nvPr>
            <p:ph type="sldNum" sz="quarter" idx="12"/>
          </p:nvPr>
        </p:nvSpPr>
        <p:spPr/>
        <p:txBody>
          <a:bodyPr/>
          <a:lstStyle/>
          <a:p>
            <a:fld id="{7BBA2990-1F4E-4EE9-A08A-BF6C0C04F21D}" type="slidenum">
              <a:rPr lang="en-US" smtClean="0"/>
              <a:t>22</a:t>
            </a:fld>
            <a:endParaRPr lang="en-US"/>
          </a:p>
        </p:txBody>
      </p:sp>
    </p:spTree>
    <p:extLst>
      <p:ext uri="{BB962C8B-B14F-4D97-AF65-F5344CB8AC3E}">
        <p14:creationId xmlns:p14="http://schemas.microsoft.com/office/powerpoint/2010/main" val="283395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4B9A-1D1A-426F-815B-F2E4814F6D09}"/>
              </a:ext>
            </a:extLst>
          </p:cNvPr>
          <p:cNvSpPr>
            <a:spLocks noGrp="1"/>
          </p:cNvSpPr>
          <p:nvPr>
            <p:ph type="title"/>
          </p:nvPr>
        </p:nvSpPr>
        <p:spPr/>
        <p:txBody>
          <a:bodyPr/>
          <a:lstStyle/>
          <a:p>
            <a:r>
              <a:rPr lang="en-US" dirty="0"/>
              <a:t>4k &amp; 8K Pitch spring, Windmilling, 727 RPM </a:t>
            </a:r>
          </a:p>
        </p:txBody>
      </p:sp>
      <p:pic>
        <p:nvPicPr>
          <p:cNvPr id="6" name="Picture 5">
            <a:extLst>
              <a:ext uri="{FF2B5EF4-FFF2-40B4-BE49-F238E27FC236}">
                <a16:creationId xmlns:a16="http://schemas.microsoft.com/office/drawing/2014/main" id="{635D0440-52A1-4A4B-943B-EA0B0F74AD08}"/>
              </a:ext>
            </a:extLst>
          </p:cNvPr>
          <p:cNvPicPr>
            <a:picLocks noChangeAspect="1"/>
          </p:cNvPicPr>
          <p:nvPr/>
        </p:nvPicPr>
        <p:blipFill rotWithShape="1">
          <a:blip r:embed="rId2">
            <a:extLst>
              <a:ext uri="{28A0092B-C50C-407E-A947-70E740481C1C}">
                <a14:useLocalDpi xmlns:a14="http://schemas.microsoft.com/office/drawing/2010/main" val="0"/>
              </a:ext>
            </a:extLst>
          </a:blip>
          <a:srcRect l="2989" t="4756" r="2989"/>
          <a:stretch/>
        </p:blipFill>
        <p:spPr bwMode="auto">
          <a:xfrm>
            <a:off x="5397481" y="947451"/>
            <a:ext cx="6438045" cy="5796249"/>
          </a:xfrm>
          <a:prstGeom prst="rect">
            <a:avLst/>
          </a:prstGeom>
          <a:noFill/>
          <a:ln>
            <a:noFill/>
          </a:ln>
        </p:spPr>
      </p:pic>
      <p:sp>
        <p:nvSpPr>
          <p:cNvPr id="4" name="TextBox 3">
            <a:extLst>
              <a:ext uri="{FF2B5EF4-FFF2-40B4-BE49-F238E27FC236}">
                <a16:creationId xmlns:a16="http://schemas.microsoft.com/office/drawing/2014/main" id="{7EA55274-27C7-4789-A7D8-7C26CF7A6A20}"/>
              </a:ext>
            </a:extLst>
          </p:cNvPr>
          <p:cNvSpPr txBox="1"/>
          <p:nvPr/>
        </p:nvSpPr>
        <p:spPr>
          <a:xfrm>
            <a:off x="448692" y="5572710"/>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4k vs 8k</a:t>
            </a:r>
          </a:p>
          <a:p>
            <a:r>
              <a:rPr lang="en-US" dirty="0"/>
              <a:t>Rotor Speed: 727 RPM</a:t>
            </a:r>
          </a:p>
          <a:p>
            <a:r>
              <a:rPr lang="en-US" dirty="0"/>
              <a:t>Windmilling</a:t>
            </a:r>
          </a:p>
        </p:txBody>
      </p:sp>
      <p:sp>
        <p:nvSpPr>
          <p:cNvPr id="3" name="TextBox 2">
            <a:extLst>
              <a:ext uri="{FF2B5EF4-FFF2-40B4-BE49-F238E27FC236}">
                <a16:creationId xmlns:a16="http://schemas.microsoft.com/office/drawing/2014/main" id="{75C80783-4D37-4EEF-B17D-69194BDE8AB2}"/>
              </a:ext>
            </a:extLst>
          </p:cNvPr>
          <p:cNvSpPr txBox="1"/>
          <p:nvPr/>
        </p:nvSpPr>
        <p:spPr>
          <a:xfrm>
            <a:off x="330351" y="753850"/>
            <a:ext cx="4673600" cy="4801314"/>
          </a:xfrm>
          <a:prstGeom prst="rect">
            <a:avLst/>
          </a:prstGeom>
          <a:noFill/>
        </p:spPr>
        <p:txBody>
          <a:bodyPr wrap="square" rtlCol="0">
            <a:spAutoFit/>
          </a:bodyPr>
          <a:lstStyle/>
          <a:p>
            <a:r>
              <a:rPr lang="en-US" u="sng" dirty="0"/>
              <a:t>4k pitch spring vs 8k pitch spring</a:t>
            </a:r>
          </a:p>
          <a:p>
            <a:r>
              <a:rPr lang="en-US" dirty="0"/>
              <a:t>Low speed damping should not be drastically different from the structural damping.</a:t>
            </a:r>
          </a:p>
          <a:p>
            <a:endParaRPr lang="en-US" dirty="0"/>
          </a:p>
          <a:p>
            <a:r>
              <a:rPr lang="en-US" dirty="0"/>
              <a:t>The damping in the 4k pitch spring nearly 0.5-1% more damping. </a:t>
            </a:r>
          </a:p>
          <a:p>
            <a:pPr marL="285750" indent="-285750">
              <a:buFont typeface="Arial" panose="020B0604020202020204" pitchFamily="34" charset="0"/>
              <a:buChar char="•"/>
            </a:pPr>
            <a:r>
              <a:rPr lang="en-US" dirty="0"/>
              <a:t>This is not likely from the spring </a:t>
            </a:r>
          </a:p>
          <a:p>
            <a:pPr marL="285750" indent="-285750">
              <a:buFont typeface="Arial" panose="020B0604020202020204" pitchFamily="34" charset="0"/>
              <a:buChar char="•"/>
            </a:pPr>
            <a:r>
              <a:rPr lang="en-US" dirty="0"/>
              <a:t>Not the rotor coupled with the wing.</a:t>
            </a:r>
          </a:p>
          <a:p>
            <a:endParaRPr lang="en-US" dirty="0"/>
          </a:p>
          <a:p>
            <a:r>
              <a:rPr lang="en-US" dirty="0"/>
              <a:t>Most likely when the pitch spring was swapped the damping went up due to friction. </a:t>
            </a:r>
          </a:p>
          <a:p>
            <a:pPr marL="342900" indent="-342900">
              <a:buAutoNum type="alphaUcPeriod"/>
            </a:pPr>
            <a:r>
              <a:rPr lang="en-US" dirty="0"/>
              <a:t>Either physical change cause more rubbing in parts </a:t>
            </a:r>
          </a:p>
          <a:p>
            <a:pPr marL="342900" indent="-342900">
              <a:buAutoNum type="alphaUcPeriod"/>
            </a:pPr>
            <a:r>
              <a:rPr lang="en-US" dirty="0"/>
              <a:t>The compliance allow for higher damping.</a:t>
            </a:r>
          </a:p>
        </p:txBody>
      </p:sp>
      <p:sp>
        <p:nvSpPr>
          <p:cNvPr id="5" name="Slide Number Placeholder 4">
            <a:extLst>
              <a:ext uri="{FF2B5EF4-FFF2-40B4-BE49-F238E27FC236}">
                <a16:creationId xmlns:a16="http://schemas.microsoft.com/office/drawing/2014/main" id="{FFF408FA-BAAB-44E1-9CFC-8201EAEF9E5B}"/>
              </a:ext>
            </a:extLst>
          </p:cNvPr>
          <p:cNvSpPr>
            <a:spLocks noGrp="1"/>
          </p:cNvSpPr>
          <p:nvPr>
            <p:ph type="sldNum" sz="quarter" idx="12"/>
          </p:nvPr>
        </p:nvSpPr>
        <p:spPr/>
        <p:txBody>
          <a:bodyPr/>
          <a:lstStyle/>
          <a:p>
            <a:fld id="{7BBA2990-1F4E-4EE9-A08A-BF6C0C04F21D}" type="slidenum">
              <a:rPr lang="en-US" smtClean="0"/>
              <a:t>23</a:t>
            </a:fld>
            <a:endParaRPr lang="en-US"/>
          </a:p>
        </p:txBody>
      </p:sp>
    </p:spTree>
    <p:extLst>
      <p:ext uri="{BB962C8B-B14F-4D97-AF65-F5344CB8AC3E}">
        <p14:creationId xmlns:p14="http://schemas.microsoft.com/office/powerpoint/2010/main" val="1023000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4B9A-1D1A-426F-815B-F2E4814F6D09}"/>
              </a:ext>
            </a:extLst>
          </p:cNvPr>
          <p:cNvSpPr>
            <a:spLocks noGrp="1"/>
          </p:cNvSpPr>
          <p:nvPr>
            <p:ph type="title"/>
          </p:nvPr>
        </p:nvSpPr>
        <p:spPr/>
        <p:txBody>
          <a:bodyPr/>
          <a:lstStyle/>
          <a:p>
            <a:r>
              <a:rPr lang="en-US" dirty="0"/>
              <a:t>4k &amp; 8K Pitch spring, Windmilling, 909 RPM </a:t>
            </a:r>
          </a:p>
        </p:txBody>
      </p:sp>
      <p:sp>
        <p:nvSpPr>
          <p:cNvPr id="4" name="TextBox 3">
            <a:extLst>
              <a:ext uri="{FF2B5EF4-FFF2-40B4-BE49-F238E27FC236}">
                <a16:creationId xmlns:a16="http://schemas.microsoft.com/office/drawing/2014/main" id="{7EA55274-27C7-4789-A7D8-7C26CF7A6A20}"/>
              </a:ext>
            </a:extLst>
          </p:cNvPr>
          <p:cNvSpPr txBox="1"/>
          <p:nvPr/>
        </p:nvSpPr>
        <p:spPr>
          <a:xfrm>
            <a:off x="448692" y="5527963"/>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4k vs 8k</a:t>
            </a:r>
          </a:p>
          <a:p>
            <a:r>
              <a:rPr lang="en-US" dirty="0"/>
              <a:t>Rotor Speed: 909 RPM</a:t>
            </a:r>
          </a:p>
          <a:p>
            <a:r>
              <a:rPr lang="en-US" dirty="0"/>
              <a:t>Windmilling</a:t>
            </a:r>
          </a:p>
        </p:txBody>
      </p:sp>
      <p:pic>
        <p:nvPicPr>
          <p:cNvPr id="5" name="Picture 4">
            <a:extLst>
              <a:ext uri="{FF2B5EF4-FFF2-40B4-BE49-F238E27FC236}">
                <a16:creationId xmlns:a16="http://schemas.microsoft.com/office/drawing/2014/main" id="{33FFDBFD-7578-4B2A-83AE-BBFC87177E29}"/>
              </a:ext>
            </a:extLst>
          </p:cNvPr>
          <p:cNvPicPr>
            <a:picLocks noChangeAspect="1"/>
          </p:cNvPicPr>
          <p:nvPr/>
        </p:nvPicPr>
        <p:blipFill>
          <a:blip r:embed="rId2" cstate="print">
            <a:extLst>
              <a:ext uri="{28A0092B-C50C-407E-A947-70E740481C1C}">
                <a14:useLocalDpi xmlns:a14="http://schemas.microsoft.com/office/drawing/2010/main" val="0"/>
              </a:ext>
            </a:extLst>
          </a:blip>
          <a:srcRect l="1887" r="1887"/>
          <a:stretch/>
        </p:blipFill>
        <p:spPr>
          <a:xfrm>
            <a:off x="5605138" y="1043761"/>
            <a:ext cx="6047579" cy="5585639"/>
          </a:xfrm>
          <a:prstGeom prst="rect">
            <a:avLst/>
          </a:prstGeom>
        </p:spPr>
      </p:pic>
      <p:sp>
        <p:nvSpPr>
          <p:cNvPr id="7" name="TextBox 6">
            <a:extLst>
              <a:ext uri="{FF2B5EF4-FFF2-40B4-BE49-F238E27FC236}">
                <a16:creationId xmlns:a16="http://schemas.microsoft.com/office/drawing/2014/main" id="{7BA07801-3E23-456E-BCB2-3E192F913A30}"/>
              </a:ext>
            </a:extLst>
          </p:cNvPr>
          <p:cNvSpPr txBox="1"/>
          <p:nvPr/>
        </p:nvSpPr>
        <p:spPr>
          <a:xfrm>
            <a:off x="330351" y="1154039"/>
            <a:ext cx="4673600" cy="1754326"/>
          </a:xfrm>
          <a:prstGeom prst="rect">
            <a:avLst/>
          </a:prstGeom>
          <a:noFill/>
        </p:spPr>
        <p:txBody>
          <a:bodyPr wrap="square" rtlCol="0">
            <a:spAutoFit/>
          </a:bodyPr>
          <a:lstStyle/>
          <a:p>
            <a:r>
              <a:rPr lang="en-US" u="sng" dirty="0"/>
              <a:t>4k pitch spring vs 8k pitch spring</a:t>
            </a:r>
          </a:p>
          <a:p>
            <a:r>
              <a:rPr lang="en-US" dirty="0"/>
              <a:t>Similar result at different rotor speeds.</a:t>
            </a:r>
          </a:p>
          <a:p>
            <a:endParaRPr lang="en-US" dirty="0"/>
          </a:p>
          <a:p>
            <a:r>
              <a:rPr lang="en-US" dirty="0"/>
              <a:t>Another note is since the mode shape of the wing chord mode does not change the damping is very similar.</a:t>
            </a:r>
          </a:p>
        </p:txBody>
      </p:sp>
      <p:sp>
        <p:nvSpPr>
          <p:cNvPr id="3" name="Slide Number Placeholder 2">
            <a:extLst>
              <a:ext uri="{FF2B5EF4-FFF2-40B4-BE49-F238E27FC236}">
                <a16:creationId xmlns:a16="http://schemas.microsoft.com/office/drawing/2014/main" id="{63CBE017-03F7-4326-AC5D-AB1F14FF8E2D}"/>
              </a:ext>
            </a:extLst>
          </p:cNvPr>
          <p:cNvSpPr>
            <a:spLocks noGrp="1"/>
          </p:cNvSpPr>
          <p:nvPr>
            <p:ph type="sldNum" sz="quarter" idx="12"/>
          </p:nvPr>
        </p:nvSpPr>
        <p:spPr/>
        <p:txBody>
          <a:bodyPr/>
          <a:lstStyle/>
          <a:p>
            <a:fld id="{7BBA2990-1F4E-4EE9-A08A-BF6C0C04F21D}" type="slidenum">
              <a:rPr lang="en-US" smtClean="0"/>
              <a:t>24</a:t>
            </a:fld>
            <a:endParaRPr lang="en-US"/>
          </a:p>
        </p:txBody>
      </p:sp>
    </p:spTree>
    <p:extLst>
      <p:ext uri="{BB962C8B-B14F-4D97-AF65-F5344CB8AC3E}">
        <p14:creationId xmlns:p14="http://schemas.microsoft.com/office/powerpoint/2010/main" val="1750798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4B9A-1D1A-426F-815B-F2E4814F6D09}"/>
              </a:ext>
            </a:extLst>
          </p:cNvPr>
          <p:cNvSpPr>
            <a:spLocks noGrp="1"/>
          </p:cNvSpPr>
          <p:nvPr>
            <p:ph type="title"/>
          </p:nvPr>
        </p:nvSpPr>
        <p:spPr/>
        <p:txBody>
          <a:bodyPr/>
          <a:lstStyle/>
          <a:p>
            <a:r>
              <a:rPr lang="en-US" dirty="0"/>
              <a:t>4k Pitch spring, Windmilling, 727 &amp; 909 RPM </a:t>
            </a:r>
          </a:p>
        </p:txBody>
      </p:sp>
      <p:sp>
        <p:nvSpPr>
          <p:cNvPr id="11" name="TextBox 10">
            <a:extLst>
              <a:ext uri="{FF2B5EF4-FFF2-40B4-BE49-F238E27FC236}">
                <a16:creationId xmlns:a16="http://schemas.microsoft.com/office/drawing/2014/main" id="{FD593AEA-0715-46B6-91E7-7AF4B449525D}"/>
              </a:ext>
            </a:extLst>
          </p:cNvPr>
          <p:cNvSpPr txBox="1"/>
          <p:nvPr/>
        </p:nvSpPr>
        <p:spPr>
          <a:xfrm>
            <a:off x="426027" y="1500136"/>
            <a:ext cx="4145973" cy="646331"/>
          </a:xfrm>
          <a:prstGeom prst="rect">
            <a:avLst/>
          </a:prstGeom>
          <a:noFill/>
        </p:spPr>
        <p:txBody>
          <a:bodyPr wrap="square" rtlCol="0">
            <a:spAutoFit/>
          </a:bodyPr>
          <a:lstStyle/>
          <a:p>
            <a:endParaRPr lang="en-US" dirty="0"/>
          </a:p>
          <a:p>
            <a:endParaRPr lang="en-US" dirty="0"/>
          </a:p>
        </p:txBody>
      </p:sp>
      <p:pic>
        <p:nvPicPr>
          <p:cNvPr id="5" name="Picture 4">
            <a:extLst>
              <a:ext uri="{FF2B5EF4-FFF2-40B4-BE49-F238E27FC236}">
                <a16:creationId xmlns:a16="http://schemas.microsoft.com/office/drawing/2014/main" id="{1FDF6F44-7188-40D2-9ADF-19E728E90E9C}"/>
              </a:ext>
            </a:extLst>
          </p:cNvPr>
          <p:cNvPicPr>
            <a:picLocks noChangeAspect="1"/>
          </p:cNvPicPr>
          <p:nvPr/>
        </p:nvPicPr>
        <p:blipFill>
          <a:blip r:embed="rId2" cstate="print">
            <a:extLst>
              <a:ext uri="{28A0092B-C50C-407E-A947-70E740481C1C}">
                <a14:useLocalDpi xmlns:a14="http://schemas.microsoft.com/office/drawing/2010/main" val="0"/>
              </a:ext>
            </a:extLst>
          </a:blip>
          <a:srcRect l="4409" r="4409"/>
          <a:stretch/>
        </p:blipFill>
        <p:spPr bwMode="auto">
          <a:xfrm>
            <a:off x="5637795" y="982088"/>
            <a:ext cx="5793921" cy="5647312"/>
          </a:xfrm>
          <a:prstGeom prst="rect">
            <a:avLst/>
          </a:prstGeom>
          <a:noFill/>
          <a:ln>
            <a:noFill/>
          </a:ln>
        </p:spPr>
      </p:pic>
      <p:sp>
        <p:nvSpPr>
          <p:cNvPr id="6" name="TextBox 5">
            <a:extLst>
              <a:ext uri="{FF2B5EF4-FFF2-40B4-BE49-F238E27FC236}">
                <a16:creationId xmlns:a16="http://schemas.microsoft.com/office/drawing/2014/main" id="{CC32257A-5379-4FA1-B5BA-0D0D5BCE64F7}"/>
              </a:ext>
            </a:extLst>
          </p:cNvPr>
          <p:cNvSpPr txBox="1"/>
          <p:nvPr/>
        </p:nvSpPr>
        <p:spPr>
          <a:xfrm>
            <a:off x="448692" y="5527963"/>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4k</a:t>
            </a:r>
          </a:p>
          <a:p>
            <a:r>
              <a:rPr lang="en-US" dirty="0"/>
              <a:t>Rotor Speed: 727 &amp; 909 RPM</a:t>
            </a:r>
          </a:p>
          <a:p>
            <a:r>
              <a:rPr lang="en-US" dirty="0"/>
              <a:t>Windmilling</a:t>
            </a:r>
          </a:p>
        </p:txBody>
      </p:sp>
      <p:sp>
        <p:nvSpPr>
          <p:cNvPr id="3" name="TextBox 2">
            <a:extLst>
              <a:ext uri="{FF2B5EF4-FFF2-40B4-BE49-F238E27FC236}">
                <a16:creationId xmlns:a16="http://schemas.microsoft.com/office/drawing/2014/main" id="{81DD7A22-85F0-4857-866A-B308ED29BA09}"/>
              </a:ext>
            </a:extLst>
          </p:cNvPr>
          <p:cNvSpPr txBox="1"/>
          <p:nvPr/>
        </p:nvSpPr>
        <p:spPr>
          <a:xfrm>
            <a:off x="594164" y="1264375"/>
            <a:ext cx="4145973" cy="3780263"/>
          </a:xfrm>
          <a:prstGeom prst="rect">
            <a:avLst/>
          </a:prstGeom>
          <a:noFill/>
        </p:spPr>
        <p:txBody>
          <a:bodyPr wrap="square" lIns="0" tIns="0" rIns="0" bIns="0" rtlCol="0">
            <a:noAutofit/>
          </a:bodyPr>
          <a:lstStyle/>
          <a:p>
            <a:pPr>
              <a:lnSpc>
                <a:spcPct val="95000"/>
              </a:lnSpc>
              <a:spcBef>
                <a:spcPts val="1000"/>
              </a:spcBef>
              <a:buSzPct val="100000"/>
            </a:pPr>
            <a:r>
              <a:rPr lang="en-US" sz="1700" dirty="0"/>
              <a:t>Reducing the rotor speeds does increase the damping, classical whirl flutter trend.</a:t>
            </a:r>
          </a:p>
          <a:p>
            <a:pPr>
              <a:lnSpc>
                <a:spcPct val="95000"/>
              </a:lnSpc>
              <a:spcBef>
                <a:spcPts val="1000"/>
              </a:spcBef>
              <a:buSzPct val="100000"/>
            </a:pPr>
            <a:endParaRPr lang="en-US" sz="1700" dirty="0"/>
          </a:p>
          <a:p>
            <a:pPr>
              <a:lnSpc>
                <a:spcPct val="95000"/>
              </a:lnSpc>
              <a:spcBef>
                <a:spcPts val="1000"/>
              </a:spcBef>
              <a:buSzPct val="100000"/>
            </a:pPr>
            <a:r>
              <a:rPr lang="en-US" sz="1700" dirty="0"/>
              <a:t>Also note the frequency change.</a:t>
            </a:r>
          </a:p>
        </p:txBody>
      </p:sp>
      <p:sp>
        <p:nvSpPr>
          <p:cNvPr id="4" name="Slide Number Placeholder 3">
            <a:extLst>
              <a:ext uri="{FF2B5EF4-FFF2-40B4-BE49-F238E27FC236}">
                <a16:creationId xmlns:a16="http://schemas.microsoft.com/office/drawing/2014/main" id="{BD40EC60-0228-4224-895E-B55AA877464B}"/>
              </a:ext>
            </a:extLst>
          </p:cNvPr>
          <p:cNvSpPr>
            <a:spLocks noGrp="1"/>
          </p:cNvSpPr>
          <p:nvPr>
            <p:ph type="sldNum" sz="quarter" idx="12"/>
          </p:nvPr>
        </p:nvSpPr>
        <p:spPr/>
        <p:txBody>
          <a:bodyPr/>
          <a:lstStyle/>
          <a:p>
            <a:fld id="{7BBA2990-1F4E-4EE9-A08A-BF6C0C04F21D}" type="slidenum">
              <a:rPr lang="en-US" smtClean="0"/>
              <a:t>25</a:t>
            </a:fld>
            <a:endParaRPr lang="en-US"/>
          </a:p>
        </p:txBody>
      </p:sp>
    </p:spTree>
    <p:extLst>
      <p:ext uri="{BB962C8B-B14F-4D97-AF65-F5344CB8AC3E}">
        <p14:creationId xmlns:p14="http://schemas.microsoft.com/office/powerpoint/2010/main" val="2154523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D035-53E4-4D4A-BB9F-7A15EC4640E2}"/>
              </a:ext>
            </a:extLst>
          </p:cNvPr>
          <p:cNvSpPr>
            <a:spLocks noGrp="1"/>
          </p:cNvSpPr>
          <p:nvPr>
            <p:ph type="title"/>
          </p:nvPr>
        </p:nvSpPr>
        <p:spPr/>
        <p:txBody>
          <a:bodyPr/>
          <a:lstStyle/>
          <a:p>
            <a:endParaRPr lang="en-US"/>
          </a:p>
        </p:txBody>
      </p:sp>
      <p:pic>
        <p:nvPicPr>
          <p:cNvPr id="6" name="EditFlutterPoint">
            <a:hlinkClick r:id="" action="ppaction://media"/>
            <a:extLst>
              <a:ext uri="{FF2B5EF4-FFF2-40B4-BE49-F238E27FC236}">
                <a16:creationId xmlns:a16="http://schemas.microsoft.com/office/drawing/2014/main" id="{312BF6F8-A2BF-4769-9CC1-0372200065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3" name="Slide Number Placeholder 2">
            <a:extLst>
              <a:ext uri="{FF2B5EF4-FFF2-40B4-BE49-F238E27FC236}">
                <a16:creationId xmlns:a16="http://schemas.microsoft.com/office/drawing/2014/main" id="{9D8480C1-4D90-4BB2-8B21-D27EEAEF25AE}"/>
              </a:ext>
            </a:extLst>
          </p:cNvPr>
          <p:cNvSpPr>
            <a:spLocks noGrp="1"/>
          </p:cNvSpPr>
          <p:nvPr>
            <p:ph type="sldNum" sz="quarter" idx="12"/>
          </p:nvPr>
        </p:nvSpPr>
        <p:spPr/>
        <p:txBody>
          <a:bodyPr/>
          <a:lstStyle/>
          <a:p>
            <a:fld id="{7BBA2990-1F4E-4EE9-A08A-BF6C0C04F21D}" type="slidenum">
              <a:rPr lang="en-US" smtClean="0"/>
              <a:t>26</a:t>
            </a:fld>
            <a:endParaRPr lang="en-US"/>
          </a:p>
        </p:txBody>
      </p:sp>
    </p:spTree>
    <p:extLst>
      <p:ext uri="{BB962C8B-B14F-4D97-AF65-F5344CB8AC3E}">
        <p14:creationId xmlns:p14="http://schemas.microsoft.com/office/powerpoint/2010/main" val="5636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648F34-1D1D-457F-99DA-05F6C263398B}"/>
              </a:ext>
            </a:extLst>
          </p:cNvPr>
          <p:cNvSpPr>
            <a:spLocks noGrp="1"/>
          </p:cNvSpPr>
          <p:nvPr>
            <p:ph type="title"/>
          </p:nvPr>
        </p:nvSpPr>
        <p:spPr/>
        <p:txBody>
          <a:bodyPr/>
          <a:lstStyle/>
          <a:p>
            <a:r>
              <a:rPr lang="en-US" dirty="0"/>
              <a:t>Automated Damping</a:t>
            </a:r>
            <a:br>
              <a:rPr lang="en-US" dirty="0"/>
            </a:br>
            <a:r>
              <a:rPr lang="en-US" dirty="0" err="1"/>
              <a:t>Stockwell</a:t>
            </a:r>
            <a:r>
              <a:rPr lang="en-US" dirty="0"/>
              <a:t> Transform</a:t>
            </a:r>
          </a:p>
        </p:txBody>
      </p:sp>
      <p:sp>
        <p:nvSpPr>
          <p:cNvPr id="5" name="Text Placeholder 4">
            <a:extLst>
              <a:ext uri="{FF2B5EF4-FFF2-40B4-BE49-F238E27FC236}">
                <a16:creationId xmlns:a16="http://schemas.microsoft.com/office/drawing/2014/main" id="{4DA36B81-69BB-4B53-9ED6-A4084916DD7C}"/>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DCA6E341-1C38-4AAA-8710-71C35F5AB483}"/>
              </a:ext>
            </a:extLst>
          </p:cNvPr>
          <p:cNvSpPr>
            <a:spLocks noGrp="1"/>
          </p:cNvSpPr>
          <p:nvPr>
            <p:ph type="sldNum" sz="quarter" idx="13"/>
          </p:nvPr>
        </p:nvSpPr>
        <p:spPr/>
        <p:txBody>
          <a:bodyPr/>
          <a:lstStyle/>
          <a:p>
            <a:fld id="{7BBA2990-1F4E-4EE9-A08A-BF6C0C04F21D}" type="slidenum">
              <a:rPr lang="en-US" smtClean="0"/>
              <a:t>27</a:t>
            </a:fld>
            <a:endParaRPr lang="en-US"/>
          </a:p>
        </p:txBody>
      </p:sp>
    </p:spTree>
    <p:extLst>
      <p:ext uri="{BB962C8B-B14F-4D97-AF65-F5344CB8AC3E}">
        <p14:creationId xmlns:p14="http://schemas.microsoft.com/office/powerpoint/2010/main" val="720601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908A-76C8-4FBE-AF8C-AD4C99321E0B}"/>
              </a:ext>
            </a:extLst>
          </p:cNvPr>
          <p:cNvSpPr>
            <a:spLocks noGrp="1"/>
          </p:cNvSpPr>
          <p:nvPr>
            <p:ph type="title"/>
          </p:nvPr>
        </p:nvSpPr>
        <p:spPr/>
        <p:txBody>
          <a:bodyPr/>
          <a:lstStyle/>
          <a:p>
            <a:r>
              <a:rPr lang="en-US" sz="2800" dirty="0" err="1">
                <a:latin typeface="+mn-lt"/>
              </a:rPr>
              <a:t>Stockwell</a:t>
            </a:r>
            <a:r>
              <a:rPr lang="en-US" sz="2800" dirty="0"/>
              <a:t> Transform</a:t>
            </a:r>
          </a:p>
        </p:txBody>
      </p:sp>
      <p:sp>
        <p:nvSpPr>
          <p:cNvPr id="29" name="Content Placeholder 4">
            <a:extLst>
              <a:ext uri="{FF2B5EF4-FFF2-40B4-BE49-F238E27FC236}">
                <a16:creationId xmlns:a16="http://schemas.microsoft.com/office/drawing/2014/main" id="{F70A8C95-5258-496A-983A-30D2A0938BD0}"/>
              </a:ext>
            </a:extLst>
          </p:cNvPr>
          <p:cNvSpPr txBox="1">
            <a:spLocks/>
          </p:cNvSpPr>
          <p:nvPr/>
        </p:nvSpPr>
        <p:spPr bwMode="auto">
          <a:xfrm>
            <a:off x="395927" y="1134706"/>
            <a:ext cx="7132634" cy="5405437"/>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normAutofit lnSpcReduction="10000"/>
          </a:bodyPr>
          <a:lstStyle>
            <a:lvl1pPr marL="230712" indent="-230712" algn="l" defTabSz="914400" rtl="0" eaLnBrk="1" latinLnBrk="0" hangingPunct="1">
              <a:lnSpc>
                <a:spcPct val="90000"/>
              </a:lnSpc>
              <a:spcBef>
                <a:spcPts val="1000"/>
              </a:spcBef>
              <a:buClr>
                <a:srgbClr val="DC6115"/>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1550" indent="-230712" algn="l" defTabSz="914400" rtl="0" eaLnBrk="1" latinLnBrk="0" hangingPunct="1">
              <a:lnSpc>
                <a:spcPct val="90000"/>
              </a:lnSpc>
              <a:spcBef>
                <a:spcPts val="500"/>
              </a:spcBef>
              <a:buClr>
                <a:srgbClr val="DC6115"/>
              </a:buClr>
              <a:buFont typeface="LucidaGrande" charset="0"/>
              <a:buChar char="–"/>
              <a:defRPr sz="2400" kern="1200">
                <a:solidFill>
                  <a:schemeClr val="tx1"/>
                </a:solidFill>
                <a:latin typeface="Century Gothic" panose="020B0502020202020204" pitchFamily="34" charset="0"/>
                <a:ea typeface="+mn-ea"/>
                <a:cs typeface="+mn-cs"/>
              </a:defRPr>
            </a:lvl2pPr>
            <a:lvl3pPr marL="920728" indent="-158747" algn="l" defTabSz="914400" rtl="0" eaLnBrk="1" latinLnBrk="0" hangingPunct="1">
              <a:lnSpc>
                <a:spcPct val="90000"/>
              </a:lnSpc>
              <a:spcBef>
                <a:spcPts val="500"/>
              </a:spcBef>
              <a:buClr>
                <a:srgbClr val="DC6115"/>
              </a:buClr>
              <a:buFont typeface="Arial" panose="020B0604020202020204" pitchFamily="34" charset="0"/>
              <a:buChar char="•"/>
              <a:tabLst/>
              <a:defRPr sz="2000" kern="1200">
                <a:solidFill>
                  <a:schemeClr val="tx1"/>
                </a:solidFill>
                <a:latin typeface="Century Gothic" panose="020B0502020202020204" pitchFamily="34" charset="0"/>
                <a:ea typeface="+mn-ea"/>
                <a:cs typeface="+mn-cs"/>
              </a:defRPr>
            </a:lvl3pPr>
            <a:lvl4pPr marL="1145089" indent="-158747" algn="l" defTabSz="914400" rtl="0" eaLnBrk="1" latinLnBrk="0" hangingPunct="1">
              <a:lnSpc>
                <a:spcPct val="90000"/>
              </a:lnSpc>
              <a:spcBef>
                <a:spcPts val="500"/>
              </a:spcBef>
              <a:buClr>
                <a:srgbClr val="DC6115"/>
              </a:buClr>
              <a:buFont typeface="LucidaGrande" charset="0"/>
              <a:buChar char="–"/>
              <a:tabLst/>
              <a:defRPr sz="1800" kern="1200">
                <a:solidFill>
                  <a:schemeClr val="tx1"/>
                </a:solidFill>
                <a:latin typeface="Century Gothic" panose="020B0502020202020204" pitchFamily="34" charset="0"/>
                <a:ea typeface="+mn-ea"/>
                <a:cs typeface="+mn-cs"/>
              </a:defRPr>
            </a:lvl4pPr>
            <a:lvl5pPr marL="1451997" indent="-150280" algn="l" defTabSz="914400" rtl="0" eaLnBrk="1" latinLnBrk="0" hangingPunct="1">
              <a:lnSpc>
                <a:spcPct val="90000"/>
              </a:lnSpc>
              <a:spcBef>
                <a:spcPts val="500"/>
              </a:spcBef>
              <a:buClr>
                <a:srgbClr val="DC6115"/>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400" b="1" dirty="0"/>
              <a:t>Multiresolution time-frequency method</a:t>
            </a:r>
          </a:p>
          <a:p>
            <a:pPr lvl="1">
              <a:buClr>
                <a:schemeClr val="tx1"/>
              </a:buClr>
              <a:buFont typeface="Arial" panose="020B0604020202020204" pitchFamily="34" charset="0"/>
              <a:buChar char="•"/>
            </a:pPr>
            <a:r>
              <a:rPr lang="en-US" b="1" dirty="0"/>
              <a:t>Transform similar to a wavelet transform</a:t>
            </a:r>
          </a:p>
          <a:p>
            <a:pPr lvl="1">
              <a:buClr>
                <a:schemeClr val="tx1"/>
              </a:buClr>
              <a:buFont typeface="Arial" panose="020B0604020202020204" pitchFamily="34" charset="0"/>
              <a:buChar char="•"/>
            </a:pPr>
            <a:endParaRPr lang="en-US" b="1" dirty="0"/>
          </a:p>
          <a:p>
            <a:pPr lvl="1">
              <a:buClr>
                <a:schemeClr val="tx1"/>
              </a:buClr>
              <a:buFont typeface="Arial" panose="020B0604020202020204" pitchFamily="34" charset="0"/>
              <a:buChar char="•"/>
            </a:pPr>
            <a:endParaRPr lang="en-US" b="1" dirty="0"/>
          </a:p>
          <a:p>
            <a:pPr lvl="1">
              <a:buClr>
                <a:schemeClr val="tx1"/>
              </a:buClr>
              <a:buFont typeface="Arial" panose="020B0604020202020204" pitchFamily="34" charset="0"/>
              <a:buChar char="•"/>
            </a:pPr>
            <a:endParaRPr lang="en-US" b="1" dirty="0"/>
          </a:p>
          <a:p>
            <a:pPr lvl="1">
              <a:buClr>
                <a:schemeClr val="tx1"/>
              </a:buClr>
              <a:buFont typeface="Arial" panose="020B0604020202020204" pitchFamily="34" charset="0"/>
              <a:buChar char="•"/>
            </a:pPr>
            <a:r>
              <a:rPr lang="en-US" b="1" dirty="0"/>
              <a:t>Basis function: Gaussian wavelet with a phase correction</a:t>
            </a:r>
          </a:p>
          <a:p>
            <a:pPr marL="1089025" lvl="2" indent="-174625">
              <a:buClr>
                <a:schemeClr val="tx1"/>
              </a:buClr>
            </a:pPr>
            <a:r>
              <a:rPr lang="en-US" b="1" dirty="0"/>
              <a:t>Finite length function</a:t>
            </a:r>
          </a:p>
          <a:p>
            <a:pPr marL="1089025" lvl="2" indent="-174625">
              <a:buClr>
                <a:schemeClr val="tx1"/>
              </a:buClr>
            </a:pPr>
            <a:r>
              <a:rPr lang="en-US" b="1" dirty="0"/>
              <a:t>Scaled in time to change frequency </a:t>
            </a:r>
          </a:p>
          <a:p>
            <a:pPr>
              <a:buClr>
                <a:schemeClr val="tx1"/>
              </a:buClr>
            </a:pPr>
            <a:r>
              <a:rPr lang="en-US" sz="2400" b="1" dirty="0"/>
              <a:t>Key features</a:t>
            </a:r>
          </a:p>
          <a:p>
            <a:pPr marL="631825" lvl="1" indent="-174625">
              <a:buClr>
                <a:schemeClr val="tx1"/>
              </a:buClr>
              <a:buFont typeface="Arial" panose="020B0604020202020204" pitchFamily="34" charset="0"/>
              <a:buChar char="•"/>
            </a:pPr>
            <a:r>
              <a:rPr lang="en-US" b="1" dirty="0"/>
              <a:t>Averaging in time collapses into                a Fourier transform</a:t>
            </a:r>
          </a:p>
          <a:p>
            <a:pPr marL="631825" lvl="1" indent="-174625">
              <a:buClr>
                <a:schemeClr val="tx1"/>
              </a:buClr>
              <a:buFont typeface="Arial" panose="020B0604020202020204" pitchFamily="34" charset="0"/>
              <a:buChar char="•"/>
            </a:pPr>
            <a:r>
              <a:rPr lang="en-US" b="1" dirty="0"/>
              <a:t>Provides global phase</a:t>
            </a:r>
          </a:p>
          <a:p>
            <a:pPr marL="631825" lvl="1" indent="-174625">
              <a:buClr>
                <a:schemeClr val="tx1"/>
              </a:buClr>
              <a:buFont typeface="Arial" panose="020B0604020202020204" pitchFamily="34" charset="0"/>
              <a:buChar char="•"/>
            </a:pPr>
            <a:r>
              <a:rPr lang="en-US" b="1" dirty="0"/>
              <a:t>Perfectly invertible</a:t>
            </a:r>
          </a:p>
          <a:p>
            <a:pPr marL="631825" lvl="1" indent="-174625">
              <a:buClr>
                <a:schemeClr val="tx1"/>
              </a:buClr>
              <a:buFont typeface="Arial" panose="020B0604020202020204" pitchFamily="34" charset="0"/>
              <a:buChar char="•"/>
            </a:pPr>
            <a:r>
              <a:rPr lang="en-US" b="1" dirty="0"/>
              <a:t>High frequency and time resolution</a:t>
            </a:r>
          </a:p>
          <a:p>
            <a:pPr marL="457200" lvl="1" indent="0">
              <a:buClr>
                <a:schemeClr val="tx1"/>
              </a:buClr>
              <a:buNone/>
            </a:pPr>
            <a:endParaRPr lang="en-US" b="1" dirty="0"/>
          </a:p>
        </p:txBody>
      </p:sp>
      <p:pic>
        <p:nvPicPr>
          <p:cNvPr id="8" name="Picture 7">
            <a:extLst>
              <a:ext uri="{FF2B5EF4-FFF2-40B4-BE49-F238E27FC236}">
                <a16:creationId xmlns:a16="http://schemas.microsoft.com/office/drawing/2014/main" id="{24C6E6F5-9E02-4A6D-B484-1DF71E1A765E}"/>
              </a:ext>
            </a:extLst>
          </p:cNvPr>
          <p:cNvPicPr>
            <a:picLocks noChangeAspect="1"/>
          </p:cNvPicPr>
          <p:nvPr/>
        </p:nvPicPr>
        <p:blipFill>
          <a:blip r:embed="rId3"/>
          <a:stretch>
            <a:fillRect/>
          </a:stretch>
        </p:blipFill>
        <p:spPr>
          <a:xfrm>
            <a:off x="7063834" y="2020571"/>
            <a:ext cx="3718560" cy="4000500"/>
          </a:xfrm>
          <a:prstGeom prst="rect">
            <a:avLst/>
          </a:prstGeom>
        </p:spPr>
      </p:pic>
      <p:sp>
        <p:nvSpPr>
          <p:cNvPr id="9" name="TextBox 8">
            <a:extLst>
              <a:ext uri="{FF2B5EF4-FFF2-40B4-BE49-F238E27FC236}">
                <a16:creationId xmlns:a16="http://schemas.microsoft.com/office/drawing/2014/main" id="{EB321B2B-7EA2-4AC4-9AC6-D5CA81558265}"/>
              </a:ext>
            </a:extLst>
          </p:cNvPr>
          <p:cNvSpPr txBox="1"/>
          <p:nvPr/>
        </p:nvSpPr>
        <p:spPr>
          <a:xfrm>
            <a:off x="10505912" y="3712792"/>
            <a:ext cx="1290161" cy="646331"/>
          </a:xfrm>
          <a:prstGeom prst="rect">
            <a:avLst/>
          </a:prstGeom>
          <a:noFill/>
        </p:spPr>
        <p:txBody>
          <a:bodyPr wrap="none" rtlCol="0">
            <a:spAutoFit/>
          </a:bodyPr>
          <a:lstStyle/>
          <a:p>
            <a:r>
              <a:rPr lang="en-US" dirty="0"/>
              <a:t>Larger scale</a:t>
            </a:r>
          </a:p>
          <a:p>
            <a:r>
              <a:rPr lang="en-US" dirty="0"/>
              <a:t>Lower freq.</a:t>
            </a:r>
          </a:p>
        </p:txBody>
      </p:sp>
      <p:sp>
        <p:nvSpPr>
          <p:cNvPr id="12" name="TextBox 11">
            <a:extLst>
              <a:ext uri="{FF2B5EF4-FFF2-40B4-BE49-F238E27FC236}">
                <a16:creationId xmlns:a16="http://schemas.microsoft.com/office/drawing/2014/main" id="{7C09B772-69A8-4050-86B1-F9CA7959BC91}"/>
              </a:ext>
            </a:extLst>
          </p:cNvPr>
          <p:cNvSpPr txBox="1"/>
          <p:nvPr/>
        </p:nvSpPr>
        <p:spPr>
          <a:xfrm>
            <a:off x="10505912" y="4890014"/>
            <a:ext cx="1404231" cy="646331"/>
          </a:xfrm>
          <a:prstGeom prst="rect">
            <a:avLst/>
          </a:prstGeom>
          <a:noFill/>
        </p:spPr>
        <p:txBody>
          <a:bodyPr wrap="none" rtlCol="0">
            <a:spAutoFit/>
          </a:bodyPr>
          <a:lstStyle/>
          <a:p>
            <a:r>
              <a:rPr lang="en-US" dirty="0"/>
              <a:t>Smaller scale</a:t>
            </a:r>
          </a:p>
          <a:p>
            <a:r>
              <a:rPr lang="en-US" dirty="0"/>
              <a:t>Higher freq.</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E27D7F-684A-4863-92A5-BD373F2A969F}"/>
                  </a:ext>
                </a:extLst>
              </p:cNvPr>
              <p:cNvSpPr txBox="1"/>
              <p:nvPr/>
            </p:nvSpPr>
            <p:spPr>
              <a:xfrm>
                <a:off x="605368" y="1785003"/>
                <a:ext cx="6121400" cy="11717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𝑆</m:t>
                      </m:r>
                      <m:d>
                        <m:dPr>
                          <m:ctrlPr>
                            <a:rPr lang="en-US" sz="2400" i="1">
                              <a:solidFill>
                                <a:srgbClr val="836967"/>
                              </a:solidFill>
                              <a:latin typeface="Cambria Math" panose="02040503050406030204" pitchFamily="18" charset="0"/>
                            </a:rPr>
                          </m:ctrlPr>
                        </m:dPr>
                        <m:e>
                          <m:r>
                            <a:rPr lang="en-US" sz="2400" i="1">
                              <a:latin typeface="Cambria Math" panose="02040503050406030204" pitchFamily="18" charset="0"/>
                            </a:rPr>
                            <m:t>𝜏</m:t>
                          </m:r>
                          <m:r>
                            <a:rPr lang="en-US" sz="2400" i="0">
                              <a:latin typeface="Cambria Math" panose="02040503050406030204" pitchFamily="18" charset="0"/>
                            </a:rPr>
                            <m:t>,</m:t>
                          </m:r>
                          <m:r>
                            <a:rPr lang="en-US" sz="2400" i="1">
                              <a:latin typeface="Cambria Math" panose="02040503050406030204" pitchFamily="18" charset="0"/>
                            </a:rPr>
                            <m:t>𝑓</m:t>
                          </m:r>
                        </m:e>
                      </m:d>
                      <m:r>
                        <a:rPr lang="en-US" sz="2400" i="0">
                          <a:latin typeface="Cambria Math" panose="02040503050406030204" pitchFamily="18" charset="0"/>
                        </a:rPr>
                        <m:t>=</m:t>
                      </m:r>
                      <m:nary>
                        <m:naryPr>
                          <m:limLoc m:val="undOvr"/>
                          <m:ctrlPr>
                            <a:rPr lang="en-US" sz="2400" i="1">
                              <a:latin typeface="Cambria Math" panose="02040503050406030204" pitchFamily="18" charset="0"/>
                            </a:rPr>
                          </m:ctrlPr>
                        </m:naryPr>
                        <m:sub>
                          <m:r>
                            <a:rPr lang="en-US" sz="2400" i="0">
                              <a:latin typeface="Cambria Math" panose="02040503050406030204" pitchFamily="18" charset="0"/>
                            </a:rPr>
                            <m:t>−∞</m:t>
                          </m:r>
                        </m:sub>
                        <m:sup>
                          <m:r>
                            <a:rPr lang="en-US" sz="2400" i="0">
                              <a:latin typeface="Cambria Math" panose="02040503050406030204" pitchFamily="18" charset="0"/>
                            </a:rPr>
                            <m:t>∞</m:t>
                          </m:r>
                        </m:sup>
                        <m:e>
                          <m:r>
                            <a:rPr lang="en-US" sz="2400" i="1">
                              <a:latin typeface="Cambria Math" panose="02040503050406030204" pitchFamily="18" charset="0"/>
                            </a:rPr>
                            <m:t>h</m:t>
                          </m:r>
                          <m:d>
                            <m:dPr>
                              <m:ctrlPr>
                                <a:rPr lang="en-US" sz="2400" i="1">
                                  <a:solidFill>
                                    <a:srgbClr val="836967"/>
                                  </a:solidFill>
                                  <a:latin typeface="Cambria Math" panose="02040503050406030204" pitchFamily="18" charset="0"/>
                                </a:rPr>
                              </m:ctrlPr>
                            </m:dPr>
                            <m:e>
                              <m:r>
                                <a:rPr lang="en-US" sz="2400" i="1">
                                  <a:latin typeface="Cambria Math" panose="02040503050406030204" pitchFamily="18" charset="0"/>
                                </a:rPr>
                                <m:t>𝑡</m:t>
                              </m:r>
                            </m:e>
                          </m:d>
                          <m:f>
                            <m:fPr>
                              <m:ctrlPr>
                                <a:rPr lang="en-US" sz="2400" i="1">
                                  <a:solidFill>
                                    <a:srgbClr val="836967"/>
                                  </a:solidFill>
                                  <a:latin typeface="Cambria Math" panose="02040503050406030204" pitchFamily="18" charset="0"/>
                                </a:rPr>
                              </m:ctrlPr>
                            </m:fPr>
                            <m:num>
                              <m:d>
                                <m:dPr>
                                  <m:begChr m:val="|"/>
                                  <m:endChr m:val="|"/>
                                  <m:ctrlPr>
                                    <a:rPr lang="en-US" sz="2400" i="1">
                                      <a:solidFill>
                                        <a:srgbClr val="836967"/>
                                      </a:solidFill>
                                      <a:latin typeface="Cambria Math" panose="02040503050406030204" pitchFamily="18" charset="0"/>
                                    </a:rPr>
                                  </m:ctrlPr>
                                </m:dPr>
                                <m:e>
                                  <m:r>
                                    <a:rPr lang="en-US" sz="2400" i="1">
                                      <a:latin typeface="Cambria Math" panose="02040503050406030204" pitchFamily="18" charset="0"/>
                                    </a:rPr>
                                    <m:t>𝑓</m:t>
                                  </m:r>
                                </m:e>
                              </m:d>
                            </m:num>
                            <m:den>
                              <m:rad>
                                <m:radPr>
                                  <m:degHide m:val="on"/>
                                  <m:ctrlPr>
                                    <a:rPr lang="en-US" sz="2400" i="1">
                                      <a:solidFill>
                                        <a:srgbClr val="836967"/>
                                      </a:solidFill>
                                      <a:latin typeface="Cambria Math" panose="02040503050406030204" pitchFamily="18" charset="0"/>
                                    </a:rPr>
                                  </m:ctrlPr>
                                </m:radPr>
                                <m:deg/>
                                <m:e>
                                  <m:r>
                                    <a:rPr lang="en-US" sz="2400" i="0">
                                      <a:latin typeface="Cambria Math" panose="02040503050406030204" pitchFamily="18" charset="0"/>
                                    </a:rPr>
                                    <m:t>2</m:t>
                                  </m:r>
                                  <m:r>
                                    <a:rPr lang="en-US" sz="2400" i="1">
                                      <a:latin typeface="Cambria Math" panose="02040503050406030204" pitchFamily="18" charset="0"/>
                                    </a:rPr>
                                    <m:t>𝜋</m:t>
                                  </m:r>
                                </m:e>
                              </m:rad>
                            </m:den>
                          </m:f>
                          <m:sSup>
                            <m:sSupPr>
                              <m:ctrlPr>
                                <a:rPr lang="en-US" sz="2400" i="1">
                                  <a:solidFill>
                                    <a:srgbClr val="836967"/>
                                  </a:solidFill>
                                  <a:latin typeface="Cambria Math" panose="02040503050406030204" pitchFamily="18" charset="0"/>
                                </a:rPr>
                              </m:ctrlPr>
                            </m:sSupPr>
                            <m:e>
                              <m:r>
                                <a:rPr lang="en-US" sz="2400" i="1">
                                  <a:latin typeface="Cambria Math" panose="02040503050406030204" pitchFamily="18" charset="0"/>
                                </a:rPr>
                                <m:t>𝑒</m:t>
                              </m:r>
                            </m:e>
                            <m:sup>
                              <m:f>
                                <m:fPr>
                                  <m:ctrlPr>
                                    <a:rPr lang="en-US" sz="2400" i="1">
                                      <a:solidFill>
                                        <a:srgbClr val="836967"/>
                                      </a:solidFill>
                                      <a:latin typeface="Cambria Math" panose="02040503050406030204" pitchFamily="18" charset="0"/>
                                    </a:rPr>
                                  </m:ctrlPr>
                                </m:fPr>
                                <m:num>
                                  <m:sSup>
                                    <m:sSupPr>
                                      <m:ctrlPr>
                                        <a:rPr lang="en-US" sz="2400" i="1">
                                          <a:solidFill>
                                            <a:srgbClr val="836967"/>
                                          </a:solidFill>
                                          <a:latin typeface="Cambria Math" panose="02040503050406030204" pitchFamily="18" charset="0"/>
                                        </a:rPr>
                                      </m:ctrlPr>
                                    </m:sSupPr>
                                    <m:e>
                                      <m:r>
                                        <a:rPr lang="en-US" sz="2400" i="0">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𝜏</m:t>
                                          </m:r>
                                          <m:r>
                                            <a:rPr lang="en-US" sz="2400" i="0">
                                              <a:latin typeface="Cambria Math" panose="02040503050406030204" pitchFamily="18" charset="0"/>
                                            </a:rPr>
                                            <m:t>−</m:t>
                                          </m:r>
                                          <m:r>
                                            <a:rPr lang="en-US" sz="2400" i="1">
                                              <a:latin typeface="Cambria Math" panose="02040503050406030204" pitchFamily="18" charset="0"/>
                                            </a:rPr>
                                            <m:t>𝑡</m:t>
                                          </m:r>
                                        </m:e>
                                      </m:d>
                                    </m:e>
                                    <m:sup>
                                      <m:r>
                                        <a:rPr lang="en-US" sz="2400" i="0">
                                          <a:latin typeface="Cambria Math" panose="02040503050406030204" pitchFamily="18" charset="0"/>
                                        </a:rPr>
                                        <m:t>2</m:t>
                                      </m:r>
                                    </m:sup>
                                  </m:sSup>
                                  <m:sSup>
                                    <m:sSupPr>
                                      <m:ctrlPr>
                                        <a:rPr lang="en-US" sz="2400" i="1">
                                          <a:solidFill>
                                            <a:srgbClr val="836967"/>
                                          </a:solidFill>
                                          <a:latin typeface="Cambria Math" panose="02040503050406030204" pitchFamily="18" charset="0"/>
                                        </a:rPr>
                                      </m:ctrlPr>
                                    </m:sSupPr>
                                    <m:e>
                                      <m:r>
                                        <a:rPr lang="en-US" sz="2400" i="1">
                                          <a:latin typeface="Cambria Math" panose="02040503050406030204" pitchFamily="18" charset="0"/>
                                        </a:rPr>
                                        <m:t>𝑓</m:t>
                                      </m:r>
                                    </m:e>
                                    <m:sup>
                                      <m:r>
                                        <a:rPr lang="en-US" sz="2400" i="0">
                                          <a:latin typeface="Cambria Math" panose="02040503050406030204" pitchFamily="18" charset="0"/>
                                        </a:rPr>
                                        <m:t>2</m:t>
                                      </m:r>
                                    </m:sup>
                                  </m:sSup>
                                </m:num>
                                <m:den>
                                  <m:r>
                                    <a:rPr lang="en-US" sz="2400" i="0">
                                      <a:latin typeface="Cambria Math" panose="02040503050406030204" pitchFamily="18" charset="0"/>
                                    </a:rPr>
                                    <m:t>2</m:t>
                                  </m:r>
                                </m:den>
                              </m:f>
                            </m:sup>
                          </m:sSup>
                          <m:sSup>
                            <m:sSupPr>
                              <m:ctrlPr>
                                <a:rPr lang="en-US" sz="2400" i="1">
                                  <a:solidFill>
                                    <a:srgbClr val="836967"/>
                                  </a:solidFill>
                                  <a:latin typeface="Cambria Math" panose="02040503050406030204" pitchFamily="18" charset="0"/>
                                </a:rPr>
                              </m:ctrlPr>
                            </m:sSupPr>
                            <m:e>
                              <m:r>
                                <a:rPr lang="en-US" sz="2400" i="1">
                                  <a:latin typeface="Cambria Math" panose="02040503050406030204" pitchFamily="18" charset="0"/>
                                </a:rPr>
                                <m:t>𝑒</m:t>
                              </m:r>
                            </m:e>
                            <m:sup>
                              <m:r>
                                <a:rPr lang="en-US" sz="2400" i="0">
                                  <a:latin typeface="Cambria Math" panose="02040503050406030204" pitchFamily="18" charset="0"/>
                                </a:rPr>
                                <m:t>−</m:t>
                              </m:r>
                              <m:r>
                                <a:rPr lang="en-US" sz="2400" i="1">
                                  <a:latin typeface="Cambria Math" panose="02040503050406030204" pitchFamily="18" charset="0"/>
                                </a:rPr>
                                <m:t>𝑖</m:t>
                              </m:r>
                              <m:r>
                                <a:rPr lang="en-US" sz="2400" i="0">
                                  <a:latin typeface="Cambria Math" panose="02040503050406030204" pitchFamily="18" charset="0"/>
                                </a:rPr>
                                <m:t>2</m:t>
                              </m:r>
                              <m:r>
                                <a:rPr lang="en-US" sz="2400" i="1">
                                  <a:latin typeface="Cambria Math" panose="02040503050406030204" pitchFamily="18" charset="0"/>
                                </a:rPr>
                                <m:t>𝜋</m:t>
                              </m:r>
                              <m:r>
                                <a:rPr lang="en-US" sz="2400" i="1">
                                  <a:latin typeface="Cambria Math" panose="02040503050406030204" pitchFamily="18" charset="0"/>
                                </a:rPr>
                                <m:t>𝑓𝑡</m:t>
                              </m:r>
                            </m:sup>
                          </m:sSup>
                          <m:r>
                            <a:rPr lang="en-US" sz="2400" i="1">
                              <a:latin typeface="Cambria Math" panose="02040503050406030204" pitchFamily="18" charset="0"/>
                            </a:rPr>
                            <m:t>𝑑𝑡</m:t>
                          </m:r>
                        </m:e>
                      </m:nary>
                    </m:oMath>
                  </m:oMathPara>
                </a14:m>
                <a:endParaRPr lang="en-US" sz="2400" dirty="0"/>
              </a:p>
            </p:txBody>
          </p:sp>
        </mc:Choice>
        <mc:Fallback xmlns="">
          <p:sp>
            <p:nvSpPr>
              <p:cNvPr id="15" name="TextBox 14">
                <a:extLst>
                  <a:ext uri="{FF2B5EF4-FFF2-40B4-BE49-F238E27FC236}">
                    <a16:creationId xmlns:a16="http://schemas.microsoft.com/office/drawing/2014/main" id="{A1E27D7F-684A-4863-92A5-BD373F2A969F}"/>
                  </a:ext>
                </a:extLst>
              </p:cNvPr>
              <p:cNvSpPr txBox="1">
                <a:spLocks noRot="1" noChangeAspect="1" noMove="1" noResize="1" noEditPoints="1" noAdjustHandles="1" noChangeArrowheads="1" noChangeShapeType="1" noTextEdit="1"/>
              </p:cNvSpPr>
              <p:nvPr/>
            </p:nvSpPr>
            <p:spPr>
              <a:xfrm>
                <a:off x="605368" y="1785003"/>
                <a:ext cx="6121400" cy="1171731"/>
              </a:xfrm>
              <a:prstGeom prst="rect">
                <a:avLst/>
              </a:prstGeom>
              <a:blipFill>
                <a:blip r:embed="rId4"/>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BFC5530-A18F-4E40-B9E6-3A169D9EA1CF}"/>
              </a:ext>
            </a:extLst>
          </p:cNvPr>
          <p:cNvSpPr txBox="1"/>
          <p:nvPr/>
        </p:nvSpPr>
        <p:spPr>
          <a:xfrm>
            <a:off x="8107992" y="1871585"/>
            <a:ext cx="2397448" cy="369332"/>
          </a:xfrm>
          <a:prstGeom prst="rect">
            <a:avLst/>
          </a:prstGeom>
          <a:noFill/>
        </p:spPr>
        <p:txBody>
          <a:bodyPr wrap="square">
            <a:spAutoFit/>
          </a:bodyPr>
          <a:lstStyle/>
          <a:p>
            <a:r>
              <a:rPr lang="en-US" b="1" dirty="0"/>
              <a:t>Gaussian Wavelet </a:t>
            </a:r>
            <a:endParaRPr lang="en-US" dirty="0"/>
          </a:p>
        </p:txBody>
      </p:sp>
      <p:sp>
        <p:nvSpPr>
          <p:cNvPr id="18" name="TextBox 17">
            <a:extLst>
              <a:ext uri="{FF2B5EF4-FFF2-40B4-BE49-F238E27FC236}">
                <a16:creationId xmlns:a16="http://schemas.microsoft.com/office/drawing/2014/main" id="{FF035594-2EDF-4305-A90F-1D1BFFA3C5A5}"/>
              </a:ext>
            </a:extLst>
          </p:cNvPr>
          <p:cNvSpPr txBox="1"/>
          <p:nvPr/>
        </p:nvSpPr>
        <p:spPr>
          <a:xfrm>
            <a:off x="10538264" y="2552948"/>
            <a:ext cx="1491114" cy="369332"/>
          </a:xfrm>
          <a:prstGeom prst="rect">
            <a:avLst/>
          </a:prstGeom>
          <a:noFill/>
        </p:spPr>
        <p:txBody>
          <a:bodyPr wrap="none" rtlCol="0">
            <a:spAutoFit/>
          </a:bodyPr>
          <a:lstStyle/>
          <a:p>
            <a:r>
              <a:rPr lang="en-US" dirty="0"/>
              <a:t>Basis function</a:t>
            </a:r>
          </a:p>
        </p:txBody>
      </p:sp>
      <p:sp>
        <p:nvSpPr>
          <p:cNvPr id="3" name="Slide Number Placeholder 2">
            <a:extLst>
              <a:ext uri="{FF2B5EF4-FFF2-40B4-BE49-F238E27FC236}">
                <a16:creationId xmlns:a16="http://schemas.microsoft.com/office/drawing/2014/main" id="{2165B6E6-6A80-4DF4-B833-3692B2E0FB4E}"/>
              </a:ext>
            </a:extLst>
          </p:cNvPr>
          <p:cNvSpPr>
            <a:spLocks noGrp="1"/>
          </p:cNvSpPr>
          <p:nvPr>
            <p:ph type="sldNum" sz="quarter" idx="12"/>
          </p:nvPr>
        </p:nvSpPr>
        <p:spPr/>
        <p:txBody>
          <a:bodyPr/>
          <a:lstStyle/>
          <a:p>
            <a:fld id="{7BBA2990-1F4E-4EE9-A08A-BF6C0C04F21D}" type="slidenum">
              <a:rPr lang="en-US" smtClean="0"/>
              <a:t>28</a:t>
            </a:fld>
            <a:endParaRPr lang="en-US"/>
          </a:p>
        </p:txBody>
      </p:sp>
    </p:spTree>
    <p:extLst>
      <p:ext uri="{BB962C8B-B14F-4D97-AF65-F5344CB8AC3E}">
        <p14:creationId xmlns:p14="http://schemas.microsoft.com/office/powerpoint/2010/main" val="402683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63FC519-E42F-468A-AA54-BFB5BD063826}"/>
              </a:ext>
            </a:extLst>
          </p:cNvPr>
          <p:cNvPicPr>
            <a:picLocks noChangeAspect="1"/>
          </p:cNvPicPr>
          <p:nvPr/>
        </p:nvPicPr>
        <p:blipFill rotWithShape="1">
          <a:blip r:embed="rId2"/>
          <a:srcRect b="66582"/>
          <a:stretch/>
        </p:blipFill>
        <p:spPr>
          <a:xfrm>
            <a:off x="822427" y="3437648"/>
            <a:ext cx="5086023" cy="3333708"/>
          </a:xfrm>
          <a:prstGeom prst="rect">
            <a:avLst/>
          </a:prstGeom>
        </p:spPr>
      </p:pic>
      <p:pic>
        <p:nvPicPr>
          <p:cNvPr id="4" name="Picture 3">
            <a:extLst>
              <a:ext uri="{FF2B5EF4-FFF2-40B4-BE49-F238E27FC236}">
                <a16:creationId xmlns:a16="http://schemas.microsoft.com/office/drawing/2014/main" id="{8CE9156E-EAED-4AF2-90DB-562A7E312D2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550"/>
                    </a14:imgEffect>
                    <a14:imgEffect>
                      <a14:saturation sat="400000"/>
                    </a14:imgEffect>
                    <a14:imgEffect>
                      <a14:brightnessContrast bright="5000"/>
                    </a14:imgEffect>
                  </a14:imgLayer>
                </a14:imgProps>
              </a:ext>
            </a:extLst>
          </a:blip>
          <a:srcRect b="5253"/>
          <a:stretch/>
        </p:blipFill>
        <p:spPr>
          <a:xfrm>
            <a:off x="6604002" y="1674471"/>
            <a:ext cx="5605272" cy="5183530"/>
          </a:xfrm>
          <a:prstGeom prst="rect">
            <a:avLst/>
          </a:prstGeom>
        </p:spPr>
      </p:pic>
      <p:pic>
        <p:nvPicPr>
          <p:cNvPr id="15" name="Picture 14">
            <a:extLst>
              <a:ext uri="{FF2B5EF4-FFF2-40B4-BE49-F238E27FC236}">
                <a16:creationId xmlns:a16="http://schemas.microsoft.com/office/drawing/2014/main" id="{41E6EEAB-FDF8-4D1B-9C7C-25E9BEAD85C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6550"/>
                    </a14:imgEffect>
                    <a14:imgEffect>
                      <a14:saturation sat="400000"/>
                    </a14:imgEffect>
                    <a14:imgEffect>
                      <a14:brightnessContrast bright="5000"/>
                    </a14:imgEffect>
                  </a14:imgLayer>
                </a14:imgProps>
              </a:ext>
            </a:extLst>
          </a:blip>
          <a:srcRect b="66582"/>
          <a:stretch/>
        </p:blipFill>
        <p:spPr>
          <a:xfrm>
            <a:off x="822427" y="3437648"/>
            <a:ext cx="5086023" cy="3333708"/>
          </a:xfrm>
          <a:prstGeom prst="rect">
            <a:avLst/>
          </a:prstGeom>
        </p:spPr>
      </p:pic>
      <p:pic>
        <p:nvPicPr>
          <p:cNvPr id="12" name="Picture 11">
            <a:extLst>
              <a:ext uri="{FF2B5EF4-FFF2-40B4-BE49-F238E27FC236}">
                <a16:creationId xmlns:a16="http://schemas.microsoft.com/office/drawing/2014/main" id="{CC84E6FD-B97E-4F21-BEFC-D408EDF8837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6550"/>
                    </a14:imgEffect>
                    <a14:imgEffect>
                      <a14:saturation sat="400000"/>
                    </a14:imgEffect>
                    <a14:imgEffect>
                      <a14:brightnessContrast bright="5000"/>
                    </a14:imgEffect>
                  </a14:imgLayer>
                </a14:imgProps>
              </a:ext>
            </a:extLst>
          </a:blip>
          <a:srcRect b="66582"/>
          <a:stretch/>
        </p:blipFill>
        <p:spPr>
          <a:xfrm>
            <a:off x="822427" y="3437648"/>
            <a:ext cx="5086023" cy="3333708"/>
          </a:xfrm>
          <a:prstGeom prst="rect">
            <a:avLst/>
          </a:prstGeom>
        </p:spPr>
      </p:pic>
      <p:pic>
        <p:nvPicPr>
          <p:cNvPr id="7" name="Picture 6">
            <a:extLst>
              <a:ext uri="{FF2B5EF4-FFF2-40B4-BE49-F238E27FC236}">
                <a16:creationId xmlns:a16="http://schemas.microsoft.com/office/drawing/2014/main" id="{6AC5D839-E547-484A-92E4-5CF5FFF9D499}"/>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Lst>
          </a:blip>
          <a:srcRect b="6836"/>
          <a:stretch/>
        </p:blipFill>
        <p:spPr>
          <a:xfrm>
            <a:off x="6604002" y="1674471"/>
            <a:ext cx="5605272" cy="5096886"/>
          </a:xfrm>
          <a:prstGeom prst="rect">
            <a:avLst/>
          </a:prstGeom>
        </p:spPr>
      </p:pic>
      <p:sp>
        <p:nvSpPr>
          <p:cNvPr id="14" name="Content Placeholder 2">
            <a:extLst>
              <a:ext uri="{FF2B5EF4-FFF2-40B4-BE49-F238E27FC236}">
                <a16:creationId xmlns:a16="http://schemas.microsoft.com/office/drawing/2014/main" id="{48982FD6-BEF8-4DCD-A8BC-8C4BDA37BFF1}"/>
              </a:ext>
            </a:extLst>
          </p:cNvPr>
          <p:cNvSpPr txBox="1">
            <a:spLocks/>
          </p:cNvSpPr>
          <p:nvPr/>
        </p:nvSpPr>
        <p:spPr bwMode="auto">
          <a:xfrm>
            <a:off x="46568" y="1052514"/>
            <a:ext cx="9239672" cy="5388925"/>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lvl1pPr marL="230712" indent="-230712" algn="l" defTabSz="914400" rtl="0" eaLnBrk="1" latinLnBrk="0" hangingPunct="1">
              <a:lnSpc>
                <a:spcPct val="90000"/>
              </a:lnSpc>
              <a:spcBef>
                <a:spcPts val="1000"/>
              </a:spcBef>
              <a:buClr>
                <a:srgbClr val="DC6115"/>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1550" indent="-230712" algn="l" defTabSz="914400" rtl="0" eaLnBrk="1" latinLnBrk="0" hangingPunct="1">
              <a:lnSpc>
                <a:spcPct val="90000"/>
              </a:lnSpc>
              <a:spcBef>
                <a:spcPts val="500"/>
              </a:spcBef>
              <a:buClr>
                <a:srgbClr val="DC6115"/>
              </a:buClr>
              <a:buFont typeface="LucidaGrande" charset="0"/>
              <a:buChar char="–"/>
              <a:defRPr sz="2400" kern="1200">
                <a:solidFill>
                  <a:schemeClr val="tx1"/>
                </a:solidFill>
                <a:latin typeface="Century Gothic" panose="020B0502020202020204" pitchFamily="34" charset="0"/>
                <a:ea typeface="+mn-ea"/>
                <a:cs typeface="+mn-cs"/>
              </a:defRPr>
            </a:lvl2pPr>
            <a:lvl3pPr marL="920728" indent="-158747" algn="l" defTabSz="914400" rtl="0" eaLnBrk="1" latinLnBrk="0" hangingPunct="1">
              <a:lnSpc>
                <a:spcPct val="90000"/>
              </a:lnSpc>
              <a:spcBef>
                <a:spcPts val="500"/>
              </a:spcBef>
              <a:buClr>
                <a:srgbClr val="DC6115"/>
              </a:buClr>
              <a:buFont typeface="Arial" panose="020B0604020202020204" pitchFamily="34" charset="0"/>
              <a:buChar char="•"/>
              <a:tabLst/>
              <a:defRPr sz="2000" kern="1200">
                <a:solidFill>
                  <a:schemeClr val="tx1"/>
                </a:solidFill>
                <a:latin typeface="Century Gothic" panose="020B0502020202020204" pitchFamily="34" charset="0"/>
                <a:ea typeface="+mn-ea"/>
                <a:cs typeface="+mn-cs"/>
              </a:defRPr>
            </a:lvl3pPr>
            <a:lvl4pPr marL="1145089" indent="-158747" algn="l" defTabSz="914400" rtl="0" eaLnBrk="1" latinLnBrk="0" hangingPunct="1">
              <a:lnSpc>
                <a:spcPct val="90000"/>
              </a:lnSpc>
              <a:spcBef>
                <a:spcPts val="500"/>
              </a:spcBef>
              <a:buClr>
                <a:srgbClr val="DC6115"/>
              </a:buClr>
              <a:buFont typeface="LucidaGrande" charset="0"/>
              <a:buChar char="–"/>
              <a:tabLst/>
              <a:defRPr sz="1800" kern="1200">
                <a:solidFill>
                  <a:schemeClr val="tx1"/>
                </a:solidFill>
                <a:latin typeface="Century Gothic" panose="020B0502020202020204" pitchFamily="34" charset="0"/>
                <a:ea typeface="+mn-ea"/>
                <a:cs typeface="+mn-cs"/>
              </a:defRPr>
            </a:lvl4pPr>
            <a:lvl5pPr marL="1451997" indent="-150280" algn="l" defTabSz="914400" rtl="0" eaLnBrk="1" latinLnBrk="0" hangingPunct="1">
              <a:lnSpc>
                <a:spcPct val="90000"/>
              </a:lnSpc>
              <a:spcBef>
                <a:spcPts val="500"/>
              </a:spcBef>
              <a:buClr>
                <a:srgbClr val="DC6115"/>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b="1" dirty="0"/>
              <a:t>Statistical method utilizing the </a:t>
            </a:r>
            <a:r>
              <a:rPr lang="en-US" b="1" dirty="0" err="1"/>
              <a:t>Stockwell</a:t>
            </a:r>
            <a:r>
              <a:rPr lang="en-US" b="1" dirty="0"/>
              <a:t> transform</a:t>
            </a:r>
          </a:p>
          <a:p>
            <a:pPr lvl="1">
              <a:buClr>
                <a:schemeClr val="tx1"/>
              </a:buClr>
              <a:buFont typeface="Arial" panose="020B0604020202020204" pitchFamily="34" charset="0"/>
              <a:buChar char="•"/>
            </a:pPr>
            <a:r>
              <a:rPr lang="en-US" b="1" dirty="0"/>
              <a:t>Inputs: Excitation frequency and cutoff </a:t>
            </a:r>
          </a:p>
          <a:p>
            <a:pPr lvl="1">
              <a:buClr>
                <a:schemeClr val="tx1"/>
              </a:buClr>
              <a:buFont typeface="Arial" panose="020B0604020202020204" pitchFamily="34" charset="0"/>
              <a:buChar char="•"/>
            </a:pPr>
            <a:r>
              <a:rPr lang="en-US" b="1" dirty="0"/>
              <a:t>Moving windows of varying time length</a:t>
            </a:r>
          </a:p>
          <a:p>
            <a:pPr lvl="2">
              <a:buClr>
                <a:schemeClr val="tx1"/>
              </a:buClr>
            </a:pPr>
            <a:r>
              <a:rPr lang="en-US" b="1" dirty="0"/>
              <a:t>Identify dominant frequency</a:t>
            </a:r>
          </a:p>
          <a:p>
            <a:pPr lvl="2">
              <a:buClr>
                <a:schemeClr val="tx1"/>
              </a:buClr>
            </a:pPr>
            <a:r>
              <a:rPr lang="en-US" b="1" dirty="0"/>
              <a:t>Identify exponential decay </a:t>
            </a:r>
          </a:p>
          <a:p>
            <a:pPr lvl="1">
              <a:buClr>
                <a:schemeClr val="tx1"/>
              </a:buClr>
              <a:buFont typeface="Arial" panose="020B0604020202020204" pitchFamily="34" charset="0"/>
              <a:buChar char="•"/>
            </a:pPr>
            <a:r>
              <a:rPr lang="en-US" b="1" dirty="0"/>
              <a:t>Single calculation of the transform</a:t>
            </a:r>
          </a:p>
          <a:p>
            <a:pPr lvl="2"/>
            <a:endParaRPr lang="en-US" dirty="0"/>
          </a:p>
        </p:txBody>
      </p:sp>
      <p:sp>
        <p:nvSpPr>
          <p:cNvPr id="2" name="Title 1">
            <a:extLst>
              <a:ext uri="{FF2B5EF4-FFF2-40B4-BE49-F238E27FC236}">
                <a16:creationId xmlns:a16="http://schemas.microsoft.com/office/drawing/2014/main" id="{16C47BC0-9D11-43D1-8661-59A691B79E2B}"/>
              </a:ext>
            </a:extLst>
          </p:cNvPr>
          <p:cNvSpPr>
            <a:spLocks noGrp="1"/>
          </p:cNvSpPr>
          <p:nvPr>
            <p:ph type="title"/>
          </p:nvPr>
        </p:nvSpPr>
        <p:spPr/>
        <p:txBody>
          <a:bodyPr/>
          <a:lstStyle/>
          <a:p>
            <a:r>
              <a:rPr lang="en-US" sz="2800" dirty="0"/>
              <a:t>Automated Damping Calculation</a:t>
            </a:r>
          </a:p>
        </p:txBody>
      </p:sp>
      <p:sp>
        <p:nvSpPr>
          <p:cNvPr id="10" name="Rectangle 9">
            <a:extLst>
              <a:ext uri="{FF2B5EF4-FFF2-40B4-BE49-F238E27FC236}">
                <a16:creationId xmlns:a16="http://schemas.microsoft.com/office/drawing/2014/main" id="{868893C1-6DFD-4E39-AD81-97BE7A77430C}"/>
              </a:ext>
            </a:extLst>
          </p:cNvPr>
          <p:cNvSpPr/>
          <p:nvPr/>
        </p:nvSpPr>
        <p:spPr>
          <a:xfrm>
            <a:off x="8831484" y="3009418"/>
            <a:ext cx="2395113" cy="277792"/>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8CBE64F-5C73-4109-BD07-3910782C09E4}"/>
              </a:ext>
            </a:extLst>
          </p:cNvPr>
          <p:cNvGrpSpPr/>
          <p:nvPr/>
        </p:nvGrpSpPr>
        <p:grpSpPr>
          <a:xfrm>
            <a:off x="7601712" y="4996626"/>
            <a:ext cx="1672336" cy="584775"/>
            <a:chOff x="7601712" y="4996626"/>
            <a:chExt cx="1672336" cy="584775"/>
          </a:xfrm>
        </p:grpSpPr>
        <p:sp>
          <p:nvSpPr>
            <p:cNvPr id="18" name="TextBox 17">
              <a:extLst>
                <a:ext uri="{FF2B5EF4-FFF2-40B4-BE49-F238E27FC236}">
                  <a16:creationId xmlns:a16="http://schemas.microsoft.com/office/drawing/2014/main" id="{AA8454A4-C937-49A5-9787-5820662DFD60}"/>
                </a:ext>
              </a:extLst>
            </p:cNvPr>
            <p:cNvSpPr txBox="1"/>
            <p:nvPr/>
          </p:nvSpPr>
          <p:spPr>
            <a:xfrm>
              <a:off x="7601712" y="4996626"/>
              <a:ext cx="1175322" cy="584775"/>
            </a:xfrm>
            <a:prstGeom prst="rect">
              <a:avLst/>
            </a:prstGeom>
            <a:noFill/>
          </p:spPr>
          <p:txBody>
            <a:bodyPr wrap="none" rtlCol="0">
              <a:spAutoFit/>
            </a:bodyPr>
            <a:lstStyle/>
            <a:p>
              <a:r>
                <a:rPr lang="en-US" sz="1600" b="1" dirty="0">
                  <a:solidFill>
                    <a:srgbClr val="FF00FF"/>
                  </a:solidFill>
                </a:rPr>
                <a:t>f = 18.12 Hz</a:t>
              </a:r>
            </a:p>
            <a:p>
              <a:r>
                <a:rPr lang="el-GR" sz="1600" b="1" dirty="0">
                  <a:solidFill>
                    <a:srgbClr val="FF00FF"/>
                  </a:solidFill>
                </a:rPr>
                <a:t>ζ</a:t>
              </a:r>
              <a:r>
                <a:rPr lang="en-US" sz="1600" b="1" dirty="0">
                  <a:solidFill>
                    <a:srgbClr val="FF00FF"/>
                  </a:solidFill>
                </a:rPr>
                <a:t> = 3.4%</a:t>
              </a:r>
            </a:p>
          </p:txBody>
        </p:sp>
        <p:cxnSp>
          <p:nvCxnSpPr>
            <p:cNvPr id="20" name="Straight Arrow Connector 19">
              <a:extLst>
                <a:ext uri="{FF2B5EF4-FFF2-40B4-BE49-F238E27FC236}">
                  <a16:creationId xmlns:a16="http://schemas.microsoft.com/office/drawing/2014/main" id="{2C354704-E4C3-44FF-850E-20EF604738E1}"/>
                </a:ext>
              </a:extLst>
            </p:cNvPr>
            <p:cNvCxnSpPr/>
            <p:nvPr/>
          </p:nvCxnSpPr>
          <p:spPr>
            <a:xfrm>
              <a:off x="8613648" y="5276821"/>
              <a:ext cx="660400" cy="99851"/>
            </a:xfrm>
            <a:prstGeom prst="straightConnector1">
              <a:avLst/>
            </a:prstGeom>
            <a:ln w="22225">
              <a:solidFill>
                <a:srgbClr val="FF00FF"/>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3F2C4341-80EF-4007-9FC7-079DAF981AE4}"/>
              </a:ext>
            </a:extLst>
          </p:cNvPr>
          <p:cNvSpPr>
            <a:spLocks noGrp="1"/>
          </p:cNvSpPr>
          <p:nvPr>
            <p:ph type="sldNum" sz="quarter" idx="12"/>
          </p:nvPr>
        </p:nvSpPr>
        <p:spPr/>
        <p:txBody>
          <a:bodyPr/>
          <a:lstStyle/>
          <a:p>
            <a:fld id="{7BBA2990-1F4E-4EE9-A08A-BF6C0C04F21D}" type="slidenum">
              <a:rPr lang="en-US" smtClean="0"/>
              <a:t>29</a:t>
            </a:fld>
            <a:endParaRPr lang="en-US"/>
          </a:p>
        </p:txBody>
      </p:sp>
    </p:spTree>
    <p:extLst>
      <p:ext uri="{BB962C8B-B14F-4D97-AF65-F5344CB8AC3E}">
        <p14:creationId xmlns:p14="http://schemas.microsoft.com/office/powerpoint/2010/main" val="248075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301" y="450053"/>
            <a:ext cx="8422098" cy="533400"/>
          </a:xfrm>
        </p:spPr>
        <p:txBody>
          <a:bodyPr>
            <a:noAutofit/>
          </a:bodyPr>
          <a:lstStyle/>
          <a:p>
            <a:r>
              <a:rPr lang="en-US" sz="2200" b="1" dirty="0"/>
              <a:t>Transonic Dynamics Tunnel (TDT) and Hover facility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2573" y="1391247"/>
            <a:ext cx="2882280" cy="23058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51641" y="1145683"/>
            <a:ext cx="5026764" cy="3182007"/>
          </a:xfrm>
          <a:prstGeom prst="rect">
            <a:avLst/>
          </a:prstGeom>
          <a:effectLst>
            <a:softEdge rad="177800"/>
          </a:effec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65024" y="4489920"/>
            <a:ext cx="2396751" cy="2067784"/>
          </a:xfrm>
          <a:prstGeom prst="rect">
            <a:avLst/>
          </a:prstGeom>
        </p:spPr>
      </p:pic>
      <p:sp>
        <p:nvSpPr>
          <p:cNvPr id="10" name="Rectangle 9"/>
          <p:cNvSpPr/>
          <p:nvPr/>
        </p:nvSpPr>
        <p:spPr>
          <a:xfrm>
            <a:off x="5958931" y="3835568"/>
            <a:ext cx="2648819" cy="276999"/>
          </a:xfrm>
          <a:prstGeom prst="rect">
            <a:avLst/>
          </a:prstGeom>
        </p:spPr>
        <p:txBody>
          <a:bodyPr wrap="square">
            <a:spAutoFit/>
          </a:bodyPr>
          <a:lstStyle/>
          <a:p>
            <a:r>
              <a:rPr lang="en-US" sz="1200" b="1" dirty="0">
                <a:solidFill>
                  <a:schemeClr val="bg1"/>
                </a:solidFill>
              </a:rPr>
              <a:t>Transonic Dynamics Tunnel (TDT)</a:t>
            </a:r>
          </a:p>
        </p:txBody>
      </p:sp>
      <p:pic>
        <p:nvPicPr>
          <p:cNvPr id="11" name="Picture 11"/>
          <p:cNvPicPr preferRelativeResize="0">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82573" y="3835568"/>
            <a:ext cx="3669068" cy="27454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81324" y="6581001"/>
            <a:ext cx="2732928" cy="276999"/>
          </a:xfrm>
          <a:prstGeom prst="rect">
            <a:avLst/>
          </a:prstGeom>
        </p:spPr>
        <p:txBody>
          <a:bodyPr wrap="non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The Rotorcraft Hover Test Facility (RHTF) </a:t>
            </a:r>
            <a:endParaRPr lang="en-US" sz="1200" dirty="0"/>
          </a:p>
        </p:txBody>
      </p:sp>
      <p:sp>
        <p:nvSpPr>
          <p:cNvPr id="8" name="Slide Number Placeholder 7">
            <a:extLst>
              <a:ext uri="{FF2B5EF4-FFF2-40B4-BE49-F238E27FC236}">
                <a16:creationId xmlns:a16="http://schemas.microsoft.com/office/drawing/2014/main" id="{4CF1CCAC-8EC0-44E8-809C-05487C0A5347}"/>
              </a:ext>
            </a:extLst>
          </p:cNvPr>
          <p:cNvSpPr>
            <a:spLocks noGrp="1"/>
          </p:cNvSpPr>
          <p:nvPr>
            <p:ph type="sldNum" sz="quarter" idx="11"/>
          </p:nvPr>
        </p:nvSpPr>
        <p:spPr/>
        <p:txBody>
          <a:bodyPr/>
          <a:lstStyle/>
          <a:p>
            <a:fld id="{64E5BE4B-2FBF-4174-9E62-85FAD1CB43A6}" type="slidenum">
              <a:rPr lang="en-US" smtClean="0"/>
              <a:pPr/>
              <a:t>3</a:t>
            </a:fld>
            <a:endParaRPr lang="en-US" dirty="0"/>
          </a:p>
        </p:txBody>
      </p:sp>
    </p:spTree>
    <p:extLst>
      <p:ext uri="{BB962C8B-B14F-4D97-AF65-F5344CB8AC3E}">
        <p14:creationId xmlns:p14="http://schemas.microsoft.com/office/powerpoint/2010/main" val="290229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5F7C-3DC6-4F30-9FF0-843E1673C973}"/>
              </a:ext>
            </a:extLst>
          </p:cNvPr>
          <p:cNvSpPr>
            <a:spLocks noGrp="1"/>
          </p:cNvSpPr>
          <p:nvPr>
            <p:ph type="title"/>
          </p:nvPr>
        </p:nvSpPr>
        <p:spPr/>
        <p:txBody>
          <a:bodyPr/>
          <a:lstStyle/>
          <a:p>
            <a:r>
              <a:rPr lang="en-US" sz="2800" dirty="0">
                <a:latin typeface="+mn-lt"/>
              </a:rPr>
              <a:t>Comparison</a:t>
            </a:r>
            <a:r>
              <a:rPr lang="en-US" sz="2800" dirty="0"/>
              <a:t> to Manual Methods</a:t>
            </a:r>
          </a:p>
        </p:txBody>
      </p:sp>
      <p:sp>
        <p:nvSpPr>
          <p:cNvPr id="3" name="Content Placeholder 2">
            <a:extLst>
              <a:ext uri="{FF2B5EF4-FFF2-40B4-BE49-F238E27FC236}">
                <a16:creationId xmlns:a16="http://schemas.microsoft.com/office/drawing/2014/main" id="{57CD0DA3-CF07-443D-B34E-FB279E90F019}"/>
              </a:ext>
            </a:extLst>
          </p:cNvPr>
          <p:cNvSpPr>
            <a:spLocks noGrp="1"/>
          </p:cNvSpPr>
          <p:nvPr>
            <p:ph idx="1"/>
          </p:nvPr>
        </p:nvSpPr>
        <p:spPr>
          <a:xfrm>
            <a:off x="442210" y="1228725"/>
            <a:ext cx="4033520" cy="4714874"/>
          </a:xfrm>
        </p:spPr>
        <p:txBody>
          <a:bodyPr/>
          <a:lstStyle/>
          <a:p>
            <a:pPr>
              <a:buClr>
                <a:schemeClr val="tx1"/>
              </a:buClr>
            </a:pPr>
            <a:r>
              <a:rPr lang="en-US" sz="2400" b="1" dirty="0"/>
              <a:t>Manual methods</a:t>
            </a:r>
          </a:p>
          <a:p>
            <a:pPr lvl="1">
              <a:buClr>
                <a:schemeClr val="tx1"/>
              </a:buClr>
              <a:buFont typeface="Arial" panose="020B0604020202020204" pitchFamily="34" charset="0"/>
              <a:buChar char="•"/>
            </a:pPr>
            <a:r>
              <a:rPr lang="en-US" sz="1800" b="1" dirty="0"/>
              <a:t>Moving block</a:t>
            </a:r>
          </a:p>
          <a:p>
            <a:pPr lvl="1">
              <a:buClr>
                <a:schemeClr val="tx1"/>
              </a:buClr>
              <a:buFont typeface="Arial" panose="020B0604020202020204" pitchFamily="34" charset="0"/>
              <a:buChar char="•"/>
            </a:pPr>
            <a:r>
              <a:rPr lang="en-US" sz="1800" b="1" dirty="0"/>
              <a:t>Prony</a:t>
            </a:r>
          </a:p>
          <a:p>
            <a:pPr lvl="1">
              <a:buClr>
                <a:schemeClr val="tx1"/>
              </a:buClr>
              <a:buFont typeface="Arial" panose="020B0604020202020204" pitchFamily="34" charset="0"/>
              <a:buChar char="•"/>
            </a:pPr>
            <a:endParaRPr lang="en-US" sz="1800" b="1" dirty="0"/>
          </a:p>
          <a:p>
            <a:pPr>
              <a:buClr>
                <a:schemeClr val="tx1"/>
              </a:buClr>
            </a:pPr>
            <a:r>
              <a:rPr lang="en-US" sz="2400" b="1" dirty="0"/>
              <a:t>Automated</a:t>
            </a:r>
          </a:p>
          <a:p>
            <a:pPr lvl="1">
              <a:buClr>
                <a:schemeClr val="tx1"/>
              </a:buClr>
              <a:buFont typeface="Arial" panose="020B0604020202020204" pitchFamily="34" charset="0"/>
              <a:buChar char="•"/>
            </a:pPr>
            <a:r>
              <a:rPr lang="en-US" sz="1800" b="1" dirty="0"/>
              <a:t>3-4 sec per point</a:t>
            </a:r>
          </a:p>
          <a:p>
            <a:pPr lvl="1">
              <a:buClr>
                <a:schemeClr val="tx1"/>
              </a:buClr>
              <a:buFont typeface="Arial" panose="020B0604020202020204" pitchFamily="34" charset="0"/>
              <a:buChar char="•"/>
            </a:pPr>
            <a:r>
              <a:rPr lang="en-US" sz="1800" b="1" dirty="0"/>
              <a:t>Utilized more data points for trends</a:t>
            </a:r>
          </a:p>
          <a:p>
            <a:pPr lvl="1">
              <a:buClr>
                <a:schemeClr val="tx1"/>
              </a:buClr>
              <a:buFont typeface="Arial" panose="020B0604020202020204" pitchFamily="34" charset="0"/>
              <a:buChar char="•"/>
            </a:pPr>
            <a:r>
              <a:rPr lang="en-US" sz="1800" b="1" dirty="0"/>
              <a:t>Good agreement in beam and chord</a:t>
            </a:r>
          </a:p>
          <a:p>
            <a:pPr lvl="1">
              <a:buClr>
                <a:schemeClr val="tx1"/>
              </a:buClr>
              <a:buFont typeface="Arial" panose="020B0604020202020204" pitchFamily="34" charset="0"/>
              <a:buChar char="•"/>
            </a:pPr>
            <a:r>
              <a:rPr lang="en-US" sz="1800" b="1" dirty="0"/>
              <a:t>Slightly different tends in torsion and yaw</a:t>
            </a:r>
          </a:p>
        </p:txBody>
      </p:sp>
      <p:pic>
        <p:nvPicPr>
          <p:cNvPr id="4" name="Picture 3">
            <a:extLst>
              <a:ext uri="{FF2B5EF4-FFF2-40B4-BE49-F238E27FC236}">
                <a16:creationId xmlns:a16="http://schemas.microsoft.com/office/drawing/2014/main" id="{AA99399C-4AC7-4B2D-A472-010196E406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2640" y="1278542"/>
            <a:ext cx="4033520" cy="2646887"/>
          </a:xfrm>
          <a:prstGeom prst="rect">
            <a:avLst/>
          </a:prstGeom>
          <a:noFill/>
          <a:ln>
            <a:noFill/>
          </a:ln>
        </p:spPr>
      </p:pic>
      <p:pic>
        <p:nvPicPr>
          <p:cNvPr id="5" name="Picture 4">
            <a:extLst>
              <a:ext uri="{FF2B5EF4-FFF2-40B4-BE49-F238E27FC236}">
                <a16:creationId xmlns:a16="http://schemas.microsoft.com/office/drawing/2014/main" id="{68AF03E7-A1E8-42B1-8E14-C64C524EF6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240" y="1319642"/>
            <a:ext cx="4033520" cy="2646887"/>
          </a:xfrm>
          <a:prstGeom prst="rect">
            <a:avLst/>
          </a:prstGeom>
          <a:noFill/>
          <a:ln>
            <a:noFill/>
          </a:ln>
        </p:spPr>
      </p:pic>
      <p:pic>
        <p:nvPicPr>
          <p:cNvPr id="6" name="Picture 5">
            <a:extLst>
              <a:ext uri="{FF2B5EF4-FFF2-40B4-BE49-F238E27FC236}">
                <a16:creationId xmlns:a16="http://schemas.microsoft.com/office/drawing/2014/main" id="{936DC5C3-324A-40CB-85FF-70703CA9FC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640" y="4090746"/>
            <a:ext cx="4033520" cy="2646887"/>
          </a:xfrm>
          <a:prstGeom prst="rect">
            <a:avLst/>
          </a:prstGeom>
          <a:noFill/>
          <a:ln>
            <a:noFill/>
          </a:ln>
        </p:spPr>
      </p:pic>
      <p:pic>
        <p:nvPicPr>
          <p:cNvPr id="7" name="Picture 6">
            <a:extLst>
              <a:ext uri="{FF2B5EF4-FFF2-40B4-BE49-F238E27FC236}">
                <a16:creationId xmlns:a16="http://schemas.microsoft.com/office/drawing/2014/main" id="{C1C00A9D-F11C-45C7-8906-EFC3F51864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240" y="4090746"/>
            <a:ext cx="4033520" cy="2646887"/>
          </a:xfrm>
          <a:prstGeom prst="rect">
            <a:avLst/>
          </a:prstGeom>
          <a:noFill/>
          <a:ln>
            <a:noFill/>
          </a:ln>
        </p:spPr>
      </p:pic>
      <p:sp>
        <p:nvSpPr>
          <p:cNvPr id="8" name="TextBox 7">
            <a:extLst>
              <a:ext uri="{FF2B5EF4-FFF2-40B4-BE49-F238E27FC236}">
                <a16:creationId xmlns:a16="http://schemas.microsoft.com/office/drawing/2014/main" id="{F17059E2-511F-4CB2-A5AB-06C282BC2CD8}"/>
              </a:ext>
            </a:extLst>
          </p:cNvPr>
          <p:cNvSpPr txBox="1"/>
          <p:nvPr/>
        </p:nvSpPr>
        <p:spPr>
          <a:xfrm>
            <a:off x="6054831" y="3906080"/>
            <a:ext cx="1175386" cy="369332"/>
          </a:xfrm>
          <a:prstGeom prst="rect">
            <a:avLst/>
          </a:prstGeom>
          <a:noFill/>
        </p:spPr>
        <p:txBody>
          <a:bodyPr wrap="none" rtlCol="0">
            <a:spAutoFit/>
          </a:bodyPr>
          <a:lstStyle/>
          <a:p>
            <a:r>
              <a:rPr lang="en-US" b="1" dirty="0"/>
              <a:t>Yaw mode</a:t>
            </a:r>
          </a:p>
        </p:txBody>
      </p:sp>
      <p:sp>
        <p:nvSpPr>
          <p:cNvPr id="9" name="TextBox 8">
            <a:extLst>
              <a:ext uri="{FF2B5EF4-FFF2-40B4-BE49-F238E27FC236}">
                <a16:creationId xmlns:a16="http://schemas.microsoft.com/office/drawing/2014/main" id="{ABB1B94B-639B-42BC-A7A8-381D94ADD3B3}"/>
              </a:ext>
            </a:extLst>
          </p:cNvPr>
          <p:cNvSpPr txBox="1"/>
          <p:nvPr/>
        </p:nvSpPr>
        <p:spPr>
          <a:xfrm>
            <a:off x="9686183" y="3906080"/>
            <a:ext cx="1477969" cy="369332"/>
          </a:xfrm>
          <a:prstGeom prst="rect">
            <a:avLst/>
          </a:prstGeom>
          <a:noFill/>
        </p:spPr>
        <p:txBody>
          <a:bodyPr wrap="none" rtlCol="0">
            <a:spAutoFit/>
          </a:bodyPr>
          <a:lstStyle/>
          <a:p>
            <a:r>
              <a:rPr lang="en-US" b="1" dirty="0"/>
              <a:t>Torsion mode</a:t>
            </a:r>
          </a:p>
        </p:txBody>
      </p:sp>
      <p:sp>
        <p:nvSpPr>
          <p:cNvPr id="10" name="TextBox 9">
            <a:extLst>
              <a:ext uri="{FF2B5EF4-FFF2-40B4-BE49-F238E27FC236}">
                <a16:creationId xmlns:a16="http://schemas.microsoft.com/office/drawing/2014/main" id="{C07B430E-6D2B-454F-8636-71F0274E192C}"/>
              </a:ext>
            </a:extLst>
          </p:cNvPr>
          <p:cNvSpPr txBox="1"/>
          <p:nvPr/>
        </p:nvSpPr>
        <p:spPr>
          <a:xfrm>
            <a:off x="5975514" y="1015911"/>
            <a:ext cx="1334020" cy="369332"/>
          </a:xfrm>
          <a:prstGeom prst="rect">
            <a:avLst/>
          </a:prstGeom>
          <a:noFill/>
        </p:spPr>
        <p:txBody>
          <a:bodyPr wrap="none" rtlCol="0">
            <a:spAutoFit/>
          </a:bodyPr>
          <a:lstStyle/>
          <a:p>
            <a:r>
              <a:rPr lang="en-US" b="1" dirty="0"/>
              <a:t>Beam mode</a:t>
            </a:r>
          </a:p>
        </p:txBody>
      </p:sp>
      <p:sp>
        <p:nvSpPr>
          <p:cNvPr id="11" name="TextBox 10">
            <a:extLst>
              <a:ext uri="{FF2B5EF4-FFF2-40B4-BE49-F238E27FC236}">
                <a16:creationId xmlns:a16="http://schemas.microsoft.com/office/drawing/2014/main" id="{EE788E96-69FA-465F-9D5F-D089AC9EBFDA}"/>
              </a:ext>
            </a:extLst>
          </p:cNvPr>
          <p:cNvSpPr txBox="1"/>
          <p:nvPr/>
        </p:nvSpPr>
        <p:spPr>
          <a:xfrm>
            <a:off x="9745942" y="1026185"/>
            <a:ext cx="1358449" cy="369332"/>
          </a:xfrm>
          <a:prstGeom prst="rect">
            <a:avLst/>
          </a:prstGeom>
          <a:noFill/>
        </p:spPr>
        <p:txBody>
          <a:bodyPr wrap="none" rtlCol="0">
            <a:spAutoFit/>
          </a:bodyPr>
          <a:lstStyle/>
          <a:p>
            <a:r>
              <a:rPr lang="en-US" b="1" dirty="0"/>
              <a:t>Chord mode</a:t>
            </a:r>
          </a:p>
        </p:txBody>
      </p:sp>
      <p:sp>
        <p:nvSpPr>
          <p:cNvPr id="12" name="Slide Number Placeholder 11">
            <a:extLst>
              <a:ext uri="{FF2B5EF4-FFF2-40B4-BE49-F238E27FC236}">
                <a16:creationId xmlns:a16="http://schemas.microsoft.com/office/drawing/2014/main" id="{B71B1D0E-7045-4E7C-8729-0D5CCAAB69EA}"/>
              </a:ext>
            </a:extLst>
          </p:cNvPr>
          <p:cNvSpPr>
            <a:spLocks noGrp="1"/>
          </p:cNvSpPr>
          <p:nvPr>
            <p:ph type="sldNum" sz="quarter" idx="12"/>
          </p:nvPr>
        </p:nvSpPr>
        <p:spPr/>
        <p:txBody>
          <a:bodyPr/>
          <a:lstStyle/>
          <a:p>
            <a:fld id="{7BBA2990-1F4E-4EE9-A08A-BF6C0C04F21D}" type="slidenum">
              <a:rPr lang="en-US" smtClean="0"/>
              <a:t>30</a:t>
            </a:fld>
            <a:endParaRPr lang="en-US"/>
          </a:p>
        </p:txBody>
      </p:sp>
    </p:spTree>
    <p:extLst>
      <p:ext uri="{BB962C8B-B14F-4D97-AF65-F5344CB8AC3E}">
        <p14:creationId xmlns:p14="http://schemas.microsoft.com/office/powerpoint/2010/main" val="2184629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1DC9C3A-F59A-42A1-B876-9E69944C4EDD}"/>
              </a:ext>
            </a:extLst>
          </p:cNvPr>
          <p:cNvPicPr>
            <a:picLocks noChangeAspect="1"/>
          </p:cNvPicPr>
          <p:nvPr/>
        </p:nvPicPr>
        <p:blipFill>
          <a:blip r:embed="rId2" cstate="print">
            <a:alphaModFix amt="50000"/>
            <a:extLst>
              <a:ext uri="{28A0092B-C50C-407E-A947-70E740481C1C}">
                <a14:useLocalDpi xmlns:a14="http://schemas.microsoft.com/office/drawing/2010/main"/>
              </a:ext>
            </a:extLst>
          </a:blip>
          <a:stretch>
            <a:fillRect/>
          </a:stretch>
        </p:blipFill>
        <p:spPr>
          <a:xfrm>
            <a:off x="-98362" y="-416546"/>
            <a:ext cx="12366422" cy="8133709"/>
          </a:xfrm>
          <a:prstGeom prst="rect">
            <a:avLst/>
          </a:prstGeom>
        </p:spPr>
      </p:pic>
      <p:sp>
        <p:nvSpPr>
          <p:cNvPr id="2" name="Title 1">
            <a:extLst>
              <a:ext uri="{FF2B5EF4-FFF2-40B4-BE49-F238E27FC236}">
                <a16:creationId xmlns:a16="http://schemas.microsoft.com/office/drawing/2014/main" id="{9E842383-2F23-4450-B529-9AE4B185621D}"/>
              </a:ext>
            </a:extLst>
          </p:cNvPr>
          <p:cNvSpPr>
            <a:spLocks noGrp="1"/>
          </p:cNvSpPr>
          <p:nvPr>
            <p:ph type="title"/>
          </p:nvPr>
        </p:nvSpPr>
        <p:spPr/>
        <p:txBody>
          <a:bodyPr/>
          <a:lstStyle/>
          <a:p>
            <a:r>
              <a:rPr lang="en-US" u="sng" dirty="0"/>
              <a:t>First test Conclusions</a:t>
            </a:r>
          </a:p>
        </p:txBody>
      </p:sp>
      <p:sp>
        <p:nvSpPr>
          <p:cNvPr id="3" name="Content Placeholder 2">
            <a:extLst>
              <a:ext uri="{FF2B5EF4-FFF2-40B4-BE49-F238E27FC236}">
                <a16:creationId xmlns:a16="http://schemas.microsoft.com/office/drawing/2014/main" id="{9C2F9DDF-1342-4252-A52C-6DB0EC504656}"/>
              </a:ext>
            </a:extLst>
          </p:cNvPr>
          <p:cNvSpPr>
            <a:spLocks noGrp="1"/>
          </p:cNvSpPr>
          <p:nvPr>
            <p:ph idx="1"/>
          </p:nvPr>
        </p:nvSpPr>
        <p:spPr/>
        <p:txBody>
          <a:bodyPr/>
          <a:lstStyle/>
          <a:p>
            <a:r>
              <a:rPr lang="en-US" dirty="0"/>
              <a:t>Completed function checks of the model</a:t>
            </a:r>
          </a:p>
          <a:p>
            <a:endParaRPr lang="en-US" dirty="0"/>
          </a:p>
          <a:p>
            <a:r>
              <a:rPr lang="en-US" dirty="0"/>
              <a:t>Model performed as expected</a:t>
            </a:r>
          </a:p>
          <a:p>
            <a:pPr lvl="1"/>
            <a:endParaRPr lang="en-US" dirty="0"/>
          </a:p>
          <a:p>
            <a:r>
              <a:rPr lang="en-US" dirty="0"/>
              <a:t>Performance Testing</a:t>
            </a:r>
          </a:p>
          <a:p>
            <a:pPr lvl="1"/>
            <a:r>
              <a:rPr lang="en-US" dirty="0"/>
              <a:t>Collective vs Thrust: 0-15 degrees collective</a:t>
            </a:r>
          </a:p>
          <a:p>
            <a:endParaRPr lang="en-US" dirty="0"/>
          </a:p>
          <a:p>
            <a:r>
              <a:rPr lang="en-US" dirty="0"/>
              <a:t>Tested 3 configurations at multiple rotor speeds (636-909 RPM)</a:t>
            </a:r>
          </a:p>
          <a:p>
            <a:pPr lvl="1"/>
            <a:r>
              <a:rPr lang="en-US" dirty="0"/>
              <a:t>8k Powered</a:t>
            </a:r>
          </a:p>
          <a:p>
            <a:pPr lvl="1"/>
            <a:r>
              <a:rPr lang="en-US" dirty="0"/>
              <a:t>8k Wind Milling</a:t>
            </a:r>
          </a:p>
          <a:p>
            <a:pPr lvl="1"/>
            <a:r>
              <a:rPr lang="en-US" dirty="0"/>
              <a:t>4k Wind Milling</a:t>
            </a:r>
          </a:p>
          <a:p>
            <a:endParaRPr lang="en-US" dirty="0"/>
          </a:p>
          <a:p>
            <a:r>
              <a:rPr lang="en-US" dirty="0"/>
              <a:t>Discovered significant model behavior where extra damping from friction was introduced in joints which increases the flutter boundary</a:t>
            </a:r>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C71167A1-43CB-4CF4-9A4D-5E38C18F7B70}"/>
              </a:ext>
            </a:extLst>
          </p:cNvPr>
          <p:cNvSpPr>
            <a:spLocks noGrp="1"/>
          </p:cNvSpPr>
          <p:nvPr>
            <p:ph type="sldNum" sz="quarter" idx="12"/>
          </p:nvPr>
        </p:nvSpPr>
        <p:spPr/>
        <p:txBody>
          <a:bodyPr/>
          <a:lstStyle/>
          <a:p>
            <a:fld id="{7BBA2990-1F4E-4EE9-A08A-BF6C0C04F21D}" type="slidenum">
              <a:rPr lang="en-US" smtClean="0"/>
              <a:t>31</a:t>
            </a:fld>
            <a:endParaRPr lang="en-US"/>
          </a:p>
        </p:txBody>
      </p:sp>
    </p:spTree>
    <p:extLst>
      <p:ext uri="{BB962C8B-B14F-4D97-AF65-F5344CB8AC3E}">
        <p14:creationId xmlns:p14="http://schemas.microsoft.com/office/powerpoint/2010/main" val="1081996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F655B-DB3C-4D23-BAB5-5CEC1DBAFCED}"/>
              </a:ext>
            </a:extLst>
          </p:cNvPr>
          <p:cNvSpPr>
            <a:spLocks noGrp="1"/>
          </p:cNvSpPr>
          <p:nvPr>
            <p:ph type="title"/>
          </p:nvPr>
        </p:nvSpPr>
        <p:spPr>
          <a:xfrm>
            <a:off x="2757455" y="413002"/>
            <a:ext cx="5762913" cy="533400"/>
          </a:xfrm>
        </p:spPr>
        <p:txBody>
          <a:bodyPr>
            <a:noAutofit/>
          </a:bodyPr>
          <a:lstStyle/>
          <a:p>
            <a:r>
              <a:rPr lang="en-US" sz="3200" b="1" dirty="0"/>
              <a:t>Questions?</a:t>
            </a:r>
          </a:p>
        </p:txBody>
      </p:sp>
      <p:pic>
        <p:nvPicPr>
          <p:cNvPr id="5" name="Content Placeholder 4">
            <a:extLst>
              <a:ext uri="{FF2B5EF4-FFF2-40B4-BE49-F238E27FC236}">
                <a16:creationId xmlns:a16="http://schemas.microsoft.com/office/drawing/2014/main" id="{D978BAFF-9ABD-4329-BABD-3890F204DFD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p:blipFill>
        <p:spPr>
          <a:xfrm>
            <a:off x="805752" y="1085384"/>
            <a:ext cx="8182131" cy="5456258"/>
          </a:xfrm>
        </p:spPr>
      </p:pic>
      <p:sp>
        <p:nvSpPr>
          <p:cNvPr id="4" name="Slide Number Placeholder 3">
            <a:extLst>
              <a:ext uri="{FF2B5EF4-FFF2-40B4-BE49-F238E27FC236}">
                <a16:creationId xmlns:a16="http://schemas.microsoft.com/office/drawing/2014/main" id="{B8BBFD8C-A40C-4CE9-91A8-155F9D990844}"/>
              </a:ext>
            </a:extLst>
          </p:cNvPr>
          <p:cNvSpPr>
            <a:spLocks noGrp="1"/>
          </p:cNvSpPr>
          <p:nvPr>
            <p:ph type="sldNum" sz="quarter" idx="11"/>
          </p:nvPr>
        </p:nvSpPr>
        <p:spPr/>
        <p:txBody>
          <a:bodyPr/>
          <a:lstStyle/>
          <a:p>
            <a:fld id="{64E5BE4B-2FBF-4174-9E62-85FAD1CB43A6}" type="slidenum">
              <a:rPr lang="en-US" smtClean="0"/>
              <a:pPr/>
              <a:t>32</a:t>
            </a:fld>
            <a:endParaRPr lang="en-US" dirty="0"/>
          </a:p>
        </p:txBody>
      </p:sp>
    </p:spTree>
    <p:extLst>
      <p:ext uri="{BB962C8B-B14F-4D97-AF65-F5344CB8AC3E}">
        <p14:creationId xmlns:p14="http://schemas.microsoft.com/office/powerpoint/2010/main" val="1556108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276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b="1" dirty="0"/>
              <a:t>Publications</a:t>
            </a:r>
          </a:p>
        </p:txBody>
      </p:sp>
      <p:sp>
        <p:nvSpPr>
          <p:cNvPr id="5" name="Content Placeholder 7"/>
          <p:cNvSpPr>
            <a:spLocks noGrp="1"/>
          </p:cNvSpPr>
          <p:nvPr>
            <p:ph sz="quarter" idx="4294967295"/>
          </p:nvPr>
        </p:nvSpPr>
        <p:spPr>
          <a:xfrm>
            <a:off x="0" y="1116013"/>
            <a:ext cx="11552238" cy="5659437"/>
          </a:xfrm>
          <a:prstGeom prst="rect">
            <a:avLst/>
          </a:prstGeom>
        </p:spPr>
        <p:txBody>
          <a:bodyPr/>
          <a:lstStyle/>
          <a:p>
            <a:r>
              <a:rPr lang="en-US" dirty="0">
                <a:latin typeface="+mj-lt"/>
              </a:rPr>
              <a:t>Conference Proceedings and Presentations</a:t>
            </a:r>
          </a:p>
          <a:p>
            <a:r>
              <a:rPr lang="en-US" sz="1600" dirty="0">
                <a:latin typeface="Times New Roman" panose="02020603050405020304" pitchFamily="18" charset="0"/>
                <a:ea typeface="Times New Roman" panose="02020603050405020304" pitchFamily="18" charset="0"/>
              </a:rPr>
              <a:t>Kreshock, Andrew; Thornburgh, Robert; Wilbur, Matthew; “Overview of the </a:t>
            </a:r>
            <a:r>
              <a:rPr lang="en-US" sz="1600" dirty="0" err="1">
                <a:latin typeface="Times New Roman" panose="02020603050405020304" pitchFamily="18" charset="0"/>
                <a:ea typeface="Times New Roman" panose="02020603050405020304" pitchFamily="18" charset="0"/>
              </a:rPr>
              <a:t>TiltRotor</a:t>
            </a:r>
            <a:r>
              <a:rPr lang="en-US" sz="1600" dirty="0">
                <a:latin typeface="Times New Roman" panose="02020603050405020304" pitchFamily="18" charset="0"/>
                <a:ea typeface="Times New Roman" panose="02020603050405020304" pitchFamily="18" charset="0"/>
              </a:rPr>
              <a:t> Aeroelastic Stability Testbed,” </a:t>
            </a:r>
            <a:r>
              <a:rPr lang="en-US" sz="1600" b="0" i="0" u="none" strike="noStrike" baseline="0" dirty="0">
                <a:solidFill>
                  <a:srgbClr val="000000"/>
                </a:solidFill>
                <a:latin typeface="Times New Roman" panose="02020603050405020304" pitchFamily="18" charset="0"/>
              </a:rPr>
              <a:t>Proceedings of the AIAA Science and Technology Forum and Exposition (AIAA SciTech 2022), San Diego, CA January 3-7, 2022</a:t>
            </a:r>
          </a:p>
          <a:p>
            <a:r>
              <a:rPr lang="en-US" sz="1600" dirty="0">
                <a:solidFill>
                  <a:srgbClr val="000000"/>
                </a:solidFill>
                <a:latin typeface="Times New Roman" panose="02020603050405020304" pitchFamily="18" charset="0"/>
              </a:rPr>
              <a:t>Ivanco, Thomas; Kang, Hao; Kreshock, Andrew; Thornburgh, Robert; Newman, Brett; “Generalized Predictive Control for Active Stability Augmentation and Vibration Reduction on an Aeroelastic Tiltrotor Model,” </a:t>
            </a:r>
            <a:r>
              <a:rPr lang="en-US" sz="1600" b="0" i="0" u="none" strike="noStrike" baseline="0" dirty="0">
                <a:solidFill>
                  <a:srgbClr val="000000"/>
                </a:solidFill>
                <a:latin typeface="Times New Roman" panose="02020603050405020304" pitchFamily="18" charset="0"/>
              </a:rPr>
              <a:t>Proceedings of the AIAA Science and Technology Forum and Exposition (AIAA SciTech 2022), San Diego, CA January 3-7, 2022</a:t>
            </a:r>
          </a:p>
          <a:p>
            <a:r>
              <a:rPr lang="en-US" sz="1600" dirty="0">
                <a:effectLst/>
                <a:latin typeface="Times New Roman" panose="02020603050405020304" pitchFamily="18" charset="0"/>
                <a:ea typeface="Times New Roman" panose="02020603050405020304" pitchFamily="18" charset="0"/>
              </a:rPr>
              <a:t>Hyeonsoo Yeo, Hao Kang, Andrew Kreshock, “Modeling and Analysis of Proprotor Whirl Flutter,” presented at the AHS 77th Annual Forum, Virtual Conference, May 10-14 2021.</a:t>
            </a:r>
          </a:p>
          <a:p>
            <a:r>
              <a:rPr lang="en-US" sz="1600" dirty="0">
                <a:solidFill>
                  <a:srgbClr val="000000"/>
                </a:solidFill>
                <a:latin typeface="Times New Roman" panose="02020603050405020304" pitchFamily="18" charset="0"/>
              </a:rPr>
              <a:t>Baggett, Jennifer; Shen, Jinwei; Kreshock, Andrew; “Comparison of Wind Tunnel Tiltrotor Loads of Two Hub Types Under Different Pylon Angles with Multibody Dynamic Analyses” </a:t>
            </a:r>
            <a:r>
              <a:rPr lang="en-US" sz="1600" dirty="0">
                <a:effectLst/>
                <a:latin typeface="Times New Roman" panose="02020603050405020304" pitchFamily="18" charset="0"/>
                <a:ea typeface="Times New Roman" panose="02020603050405020304" pitchFamily="18" charset="0"/>
              </a:rPr>
              <a:t>presented at the AHS 77th Annual Forum, Virtual Conference, May 10-14 2021.</a:t>
            </a:r>
            <a:endParaRPr lang="en-US" sz="1600" b="0" i="0" u="none" strike="noStrike" baseline="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Kreshock, A. R., Thornburgh, R. P., Kang, H., Yeo, H., Shen, J., and Baggett, J., “Pretest Flutter Predictions of the Upcoming Aeroelastic Tiltrotor Wind Tunnel Test,” Proceedings of the 76th Annual Forum of the Vertical Flight Society, Virtual Conference, October 6-8, 2020. </a:t>
            </a:r>
          </a:p>
          <a:p>
            <a:r>
              <a:rPr lang="en-US" sz="1600" b="0" i="0" u="none" strike="noStrike" baseline="0" dirty="0">
                <a:solidFill>
                  <a:srgbClr val="000000"/>
                </a:solidFill>
                <a:latin typeface="Times New Roman" panose="02020603050405020304" pitchFamily="18" charset="0"/>
              </a:rPr>
              <a:t>Kreshock, A. R., Kang, H., Acree, C. W., and Yeo, H., “Development of a New Aeroelastic Tiltrotor Wind Tunnel Testbed,” Proceedings of the AIAA Science and Technology Forum and Exposition (AIAA SciTech 2019), San Diego, CA, January 7-11, 2019. </a:t>
            </a:r>
          </a:p>
          <a:p>
            <a:endParaRPr lang="en-US" dirty="0"/>
          </a:p>
        </p:txBody>
      </p:sp>
      <p:sp>
        <p:nvSpPr>
          <p:cNvPr id="2" name="Slide Number Placeholder 1">
            <a:extLst>
              <a:ext uri="{FF2B5EF4-FFF2-40B4-BE49-F238E27FC236}">
                <a16:creationId xmlns:a16="http://schemas.microsoft.com/office/drawing/2014/main" id="{B1C92117-0046-49AD-AF75-C400E656764B}"/>
              </a:ext>
            </a:extLst>
          </p:cNvPr>
          <p:cNvSpPr>
            <a:spLocks noGrp="1"/>
          </p:cNvSpPr>
          <p:nvPr>
            <p:ph type="sldNum" sz="quarter" idx="12"/>
          </p:nvPr>
        </p:nvSpPr>
        <p:spPr/>
        <p:txBody>
          <a:bodyPr/>
          <a:lstStyle/>
          <a:p>
            <a:fld id="{7BBA2990-1F4E-4EE9-A08A-BF6C0C04F21D}" type="slidenum">
              <a:rPr lang="en-US" smtClean="0"/>
              <a:t>34</a:t>
            </a:fld>
            <a:endParaRPr lang="en-US"/>
          </a:p>
        </p:txBody>
      </p:sp>
    </p:spTree>
    <p:extLst>
      <p:ext uri="{BB962C8B-B14F-4D97-AF65-F5344CB8AC3E}">
        <p14:creationId xmlns:p14="http://schemas.microsoft.com/office/powerpoint/2010/main" val="193301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BA8B-3553-4796-A9A8-D2F5654441C0}"/>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425DE892-98B5-4819-A1E3-305F1499B173}"/>
              </a:ext>
            </a:extLst>
          </p:cNvPr>
          <p:cNvSpPr>
            <a:spLocks noGrp="1"/>
          </p:cNvSpPr>
          <p:nvPr>
            <p:ph type="body"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5D0F95A7-D774-4630-B57F-4D7EC4D1F3E5}"/>
              </a:ext>
            </a:extLst>
          </p:cNvPr>
          <p:cNvSpPr>
            <a:spLocks noGrp="1"/>
          </p:cNvSpPr>
          <p:nvPr>
            <p:ph type="sldNum" sz="quarter" idx="13"/>
          </p:nvPr>
        </p:nvSpPr>
        <p:spPr/>
        <p:txBody>
          <a:bodyPr/>
          <a:lstStyle/>
          <a:p>
            <a:fld id="{7BBA2990-1F4E-4EE9-A08A-BF6C0C04F21D}" type="slidenum">
              <a:rPr lang="en-US" smtClean="0"/>
              <a:t>35</a:t>
            </a:fld>
            <a:endParaRPr lang="en-US"/>
          </a:p>
        </p:txBody>
      </p:sp>
    </p:spTree>
    <p:extLst>
      <p:ext uri="{BB962C8B-B14F-4D97-AF65-F5344CB8AC3E}">
        <p14:creationId xmlns:p14="http://schemas.microsoft.com/office/powerpoint/2010/main" val="1571404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92D579F7-00A3-43DB-B8D9-3C8726D6E15F}"/>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98362" y="-416546"/>
            <a:ext cx="12366422" cy="8133709"/>
          </a:xfrm>
          <a:prstGeom prst="rect">
            <a:avLst/>
          </a:prstGeom>
        </p:spPr>
      </p:pic>
      <p:sp>
        <p:nvSpPr>
          <p:cNvPr id="9" name="Title 8"/>
          <p:cNvSpPr>
            <a:spLocks noGrp="1"/>
          </p:cNvSpPr>
          <p:nvPr>
            <p:ph type="title"/>
          </p:nvPr>
        </p:nvSpPr>
        <p:spPr/>
        <p:txBody>
          <a:bodyPr/>
          <a:lstStyle/>
          <a:p>
            <a:r>
              <a:rPr lang="en-US" sz="2000" b="1" dirty="0"/>
              <a:t>Program Overview</a:t>
            </a:r>
          </a:p>
        </p:txBody>
      </p:sp>
      <p:sp>
        <p:nvSpPr>
          <p:cNvPr id="6" name="Content Placeholder 1"/>
          <p:cNvSpPr txBox="1">
            <a:spLocks/>
          </p:cNvSpPr>
          <p:nvPr/>
        </p:nvSpPr>
        <p:spPr>
          <a:xfrm>
            <a:off x="111515" y="1023503"/>
            <a:ext cx="5984486" cy="2250882"/>
          </a:xfrm>
          <a:prstGeom prst="rect">
            <a:avLst/>
          </a:prstGeom>
        </p:spPr>
        <p:txBody>
          <a:bodyPr/>
          <a:lstStyle>
            <a:lvl1pPr marL="342900" indent="-342900" algn="l" defTabSz="914400" rtl="0" eaLnBrk="1" latinLnBrk="0" hangingPunct="1">
              <a:spcBef>
                <a:spcPct val="20000"/>
              </a:spcBef>
              <a:buFontTx/>
              <a:buNone/>
              <a:defRPr sz="20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j-lt"/>
              </a:rPr>
              <a:t>Key Technical Goals</a:t>
            </a:r>
          </a:p>
          <a:p>
            <a:pPr>
              <a:buFont typeface="Arial" pitchFamily="34" charset="0"/>
              <a:buChar char="•"/>
            </a:pPr>
            <a:r>
              <a:rPr lang="en-US" sz="1800" dirty="0"/>
              <a:t>Gather stability data for validating the tools used in FVL assessment</a:t>
            </a:r>
          </a:p>
          <a:p>
            <a:pPr>
              <a:buFont typeface="Arial" pitchFamily="34" charset="0"/>
              <a:buChar char="•"/>
            </a:pPr>
            <a:r>
              <a:rPr lang="en-US" sz="1800" dirty="0"/>
              <a:t>Gather stability data for variety of configurations</a:t>
            </a:r>
          </a:p>
          <a:p>
            <a:pPr>
              <a:buFont typeface="Arial" pitchFamily="34" charset="0"/>
              <a:buChar char="•"/>
            </a:pPr>
            <a:r>
              <a:rPr lang="en-US" sz="1800" dirty="0"/>
              <a:t>Improve Whirl Flutter predictions</a:t>
            </a:r>
          </a:p>
          <a:p>
            <a:pPr>
              <a:buFont typeface="Arial" pitchFamily="34" charset="0"/>
              <a:buChar char="•"/>
            </a:pPr>
            <a:r>
              <a:rPr lang="en-US" sz="1800" dirty="0"/>
              <a:t>Develop Technologies for Whirl Flutter mitigation</a:t>
            </a:r>
          </a:p>
          <a:p>
            <a:pPr>
              <a:buFont typeface="Arial" pitchFamily="34" charset="0"/>
              <a:buChar char="•"/>
            </a:pPr>
            <a:endParaRPr lang="en-US" sz="1800" dirty="0"/>
          </a:p>
        </p:txBody>
      </p:sp>
      <p:cxnSp>
        <p:nvCxnSpPr>
          <p:cNvPr id="7" name="Straight Connector 6"/>
          <p:cNvCxnSpPr/>
          <p:nvPr/>
        </p:nvCxnSpPr>
        <p:spPr>
          <a:xfrm>
            <a:off x="6096000" y="813016"/>
            <a:ext cx="0" cy="548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3429000"/>
            <a:ext cx="822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
          <p:cNvSpPr txBox="1">
            <a:spLocks/>
          </p:cNvSpPr>
          <p:nvPr/>
        </p:nvSpPr>
        <p:spPr>
          <a:xfrm>
            <a:off x="6285567" y="1023503"/>
            <a:ext cx="5794916" cy="2250882"/>
          </a:xfrm>
          <a:prstGeom prst="rect">
            <a:avLst/>
          </a:prstGeom>
        </p:spPr>
        <p:txBody>
          <a:bodyPr/>
          <a:lstStyle/>
          <a:p>
            <a:pPr marL="342900" indent="-342900" fontAlgn="auto">
              <a:spcBef>
                <a:spcPct val="20000"/>
              </a:spcBef>
              <a:spcAft>
                <a:spcPts val="0"/>
              </a:spcAft>
              <a:defRPr/>
            </a:pPr>
            <a:r>
              <a:rPr lang="en-US" sz="2000" b="1" dirty="0">
                <a:latin typeface="+mj-lt"/>
                <a:ea typeface="+mn-ea"/>
                <a:cs typeface="Arial" pitchFamily="34" charset="0"/>
              </a:rPr>
              <a:t>Project Status</a:t>
            </a:r>
          </a:p>
          <a:p>
            <a:pPr marL="342900" indent="-342900" fontAlgn="auto">
              <a:spcBef>
                <a:spcPct val="20000"/>
              </a:spcBef>
              <a:spcAft>
                <a:spcPts val="0"/>
              </a:spcAft>
              <a:buFont typeface="Arial" pitchFamily="34" charset="0"/>
              <a:buChar char="•"/>
              <a:defRPr/>
            </a:pPr>
            <a:r>
              <a:rPr lang="en-US" sz="1800" b="1" dirty="0">
                <a:latin typeface="Arial" pitchFamily="34" charset="0"/>
                <a:cs typeface="Arial" pitchFamily="34" charset="0"/>
              </a:rPr>
              <a:t>Fabrication and Delivery (FY19)</a:t>
            </a:r>
          </a:p>
          <a:p>
            <a:pPr marL="342900" indent="-342900" fontAlgn="auto">
              <a:spcBef>
                <a:spcPct val="20000"/>
              </a:spcBef>
              <a:spcAft>
                <a:spcPts val="0"/>
              </a:spcAft>
              <a:buFont typeface="Arial" pitchFamily="34" charset="0"/>
              <a:buChar char="•"/>
              <a:defRPr/>
            </a:pPr>
            <a:r>
              <a:rPr lang="en-US" b="1" dirty="0">
                <a:latin typeface="Arial" pitchFamily="34" charset="0"/>
                <a:ea typeface="+mn-ea"/>
                <a:cs typeface="Arial" pitchFamily="34" charset="0"/>
              </a:rPr>
              <a:t>First Wind Tunnel Test (FY22)</a:t>
            </a:r>
            <a:endParaRPr lang="en-US" sz="1800" b="1" dirty="0">
              <a:latin typeface="Arial" pitchFamily="34" charset="0"/>
              <a:cs typeface="Arial" pitchFamily="34" charset="0"/>
            </a:endParaRPr>
          </a:p>
          <a:p>
            <a:pPr marL="342900" indent="-342900" fontAlgn="auto">
              <a:spcBef>
                <a:spcPct val="20000"/>
              </a:spcBef>
              <a:spcAft>
                <a:spcPts val="0"/>
              </a:spcAft>
              <a:buFont typeface="Arial" pitchFamily="34" charset="0"/>
              <a:buChar char="•"/>
              <a:defRPr/>
            </a:pPr>
            <a:r>
              <a:rPr lang="en-US" b="1" dirty="0">
                <a:latin typeface="Arial" pitchFamily="34" charset="0"/>
                <a:ea typeface="+mn-ea"/>
                <a:cs typeface="Arial" pitchFamily="34" charset="0"/>
              </a:rPr>
              <a:t>Anticipate Second Entry (FY23 – Q4)</a:t>
            </a:r>
            <a:endParaRPr lang="en-US" sz="1800" b="1" dirty="0">
              <a:latin typeface="Arial" pitchFamily="34" charset="0"/>
              <a:ea typeface="+mn-ea"/>
              <a:cs typeface="Arial" pitchFamily="34" charset="0"/>
            </a:endParaRPr>
          </a:p>
        </p:txBody>
      </p:sp>
      <p:sp>
        <p:nvSpPr>
          <p:cNvPr id="11" name="Content Placeholder 1"/>
          <p:cNvSpPr txBox="1">
            <a:spLocks/>
          </p:cNvSpPr>
          <p:nvPr/>
        </p:nvSpPr>
        <p:spPr>
          <a:xfrm>
            <a:off x="6279443" y="4332479"/>
            <a:ext cx="5701990" cy="2250882"/>
          </a:xfrm>
          <a:prstGeom prst="rect">
            <a:avLst/>
          </a:prstGeom>
        </p:spPr>
        <p:txBody>
          <a:bodyPr/>
          <a:lstStyle/>
          <a:p>
            <a:pPr marL="342900" indent="-342900" fontAlgn="auto">
              <a:spcBef>
                <a:spcPct val="20000"/>
              </a:spcBef>
              <a:spcAft>
                <a:spcPts val="0"/>
              </a:spcAft>
              <a:defRPr/>
            </a:pPr>
            <a:endParaRPr lang="en-US" sz="1800" b="1" dirty="0">
              <a:latin typeface="Arial" pitchFamily="34" charset="0"/>
              <a:ea typeface="+mn-ea"/>
              <a:cs typeface="Arial" pitchFamily="34" charset="0"/>
            </a:endParaRPr>
          </a:p>
        </p:txBody>
      </p:sp>
      <p:sp>
        <p:nvSpPr>
          <p:cNvPr id="12" name="Content Placeholder 1"/>
          <p:cNvSpPr txBox="1">
            <a:spLocks/>
          </p:cNvSpPr>
          <p:nvPr/>
        </p:nvSpPr>
        <p:spPr>
          <a:xfrm>
            <a:off x="111516" y="3484873"/>
            <a:ext cx="6075002" cy="2846504"/>
          </a:xfrm>
          <a:prstGeom prst="rect">
            <a:avLst/>
          </a:prstGeom>
        </p:spPr>
        <p:txBody>
          <a:bodyPr/>
          <a:lstStyle/>
          <a:p>
            <a:pPr marL="342900" indent="-342900">
              <a:spcBef>
                <a:spcPct val="20000"/>
              </a:spcBef>
              <a:defRPr/>
            </a:pPr>
            <a:r>
              <a:rPr lang="en-US" sz="2000" b="1" dirty="0">
                <a:latin typeface="+mj-lt"/>
                <a:ea typeface="+mn-ea"/>
                <a:cs typeface="Arial" pitchFamily="34" charset="0"/>
              </a:rPr>
              <a:t>Collaborators</a:t>
            </a:r>
          </a:p>
          <a:p>
            <a:pPr marL="342900" indent="-342900">
              <a:spcBef>
                <a:spcPct val="20000"/>
              </a:spcBef>
              <a:buFont typeface="Arial" pitchFamily="34" charset="0"/>
              <a:buChar char="•"/>
              <a:defRPr/>
            </a:pPr>
            <a:r>
              <a:rPr lang="en-US" b="1" dirty="0">
                <a:latin typeface="Arial" pitchFamily="34" charset="0"/>
                <a:cs typeface="Arial" pitchFamily="34" charset="0"/>
              </a:rPr>
              <a:t>DEVCOM Aviation and Missile Center (Funding, Modeling &amp; Transition)</a:t>
            </a:r>
          </a:p>
          <a:p>
            <a:pPr marL="342900" indent="-342900">
              <a:spcBef>
                <a:spcPct val="20000"/>
              </a:spcBef>
              <a:buFont typeface="Arial" pitchFamily="34" charset="0"/>
              <a:buChar char="•"/>
              <a:defRPr/>
            </a:pPr>
            <a:r>
              <a:rPr lang="en-US" b="1" dirty="0">
                <a:latin typeface="Arial" pitchFamily="34" charset="0"/>
                <a:cs typeface="Arial" pitchFamily="34" charset="0"/>
              </a:rPr>
              <a:t>NASA (Wind Tunnel Support &amp; Funding)</a:t>
            </a:r>
          </a:p>
          <a:p>
            <a:pPr marL="342900" indent="-342900">
              <a:spcBef>
                <a:spcPct val="20000"/>
              </a:spcBef>
              <a:buFont typeface="Arial" pitchFamily="34" charset="0"/>
              <a:buChar char="•"/>
              <a:defRPr/>
            </a:pPr>
            <a:endParaRPr lang="en-US" b="1" dirty="0">
              <a:latin typeface="Arial" pitchFamily="34" charset="0"/>
              <a:cs typeface="Arial" pitchFamily="34" charset="0"/>
            </a:endParaRPr>
          </a:p>
          <a:p>
            <a:pPr marL="342900" indent="-342900">
              <a:spcBef>
                <a:spcPct val="20000"/>
              </a:spcBef>
              <a:buFont typeface="Arial" pitchFamily="34" charset="0"/>
              <a:buChar char="•"/>
              <a:defRPr/>
            </a:pPr>
            <a:r>
              <a:rPr lang="en-US" b="1" dirty="0">
                <a:latin typeface="Arial" pitchFamily="34" charset="0"/>
                <a:cs typeface="Arial" pitchFamily="34" charset="0"/>
              </a:rPr>
              <a:t>University of Alabama (Modeling)</a:t>
            </a:r>
          </a:p>
          <a:p>
            <a:pPr marL="342900" indent="-342900">
              <a:spcBef>
                <a:spcPct val="20000"/>
              </a:spcBef>
              <a:buFont typeface="Arial" pitchFamily="34" charset="0"/>
              <a:buChar char="•"/>
              <a:defRPr/>
            </a:pPr>
            <a:r>
              <a:rPr lang="en-US" b="1" dirty="0">
                <a:latin typeface="Arial" pitchFamily="34" charset="0"/>
                <a:cs typeface="Arial" pitchFamily="34" charset="0"/>
              </a:rPr>
              <a:t>Penn State (Technology Development)</a:t>
            </a:r>
          </a:p>
          <a:p>
            <a:pPr marL="342900" indent="-342900">
              <a:spcBef>
                <a:spcPct val="20000"/>
              </a:spcBef>
              <a:buFont typeface="Arial" pitchFamily="34" charset="0"/>
              <a:buChar char="•"/>
              <a:defRPr/>
            </a:pPr>
            <a:r>
              <a:rPr lang="en-US" b="1" dirty="0">
                <a:latin typeface="Arial" pitchFamily="34" charset="0"/>
                <a:cs typeface="Arial" pitchFamily="34" charset="0"/>
              </a:rPr>
              <a:t>ATA Engineering (Modeling)</a:t>
            </a:r>
          </a:p>
          <a:p>
            <a:pPr marL="342900" indent="-342900">
              <a:spcBef>
                <a:spcPct val="20000"/>
              </a:spcBef>
              <a:buFont typeface="Arial" pitchFamily="34" charset="0"/>
              <a:buChar char="•"/>
              <a:defRPr/>
            </a:pPr>
            <a:r>
              <a:rPr lang="en-US" b="1" dirty="0">
                <a:latin typeface="Arial" pitchFamily="34" charset="0"/>
                <a:cs typeface="Arial" pitchFamily="34" charset="0"/>
              </a:rPr>
              <a:t>Bell Helicopter (Advisory)</a:t>
            </a:r>
          </a:p>
          <a:p>
            <a:pPr marL="342900" indent="-342900">
              <a:spcBef>
                <a:spcPct val="20000"/>
              </a:spcBef>
              <a:buFont typeface="Arial" pitchFamily="34" charset="0"/>
              <a:buChar char="•"/>
              <a:defRPr/>
            </a:pPr>
            <a:endParaRPr lang="en-US" b="1"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9438EF82-D7E2-49AB-B44D-33BBF7E3C882}"/>
              </a:ext>
            </a:extLst>
          </p:cNvPr>
          <p:cNvSpPr>
            <a:spLocks noGrp="1"/>
          </p:cNvSpPr>
          <p:nvPr>
            <p:ph type="sldNum" sz="quarter" idx="12"/>
          </p:nvPr>
        </p:nvSpPr>
        <p:spPr/>
        <p:txBody>
          <a:bodyPr/>
          <a:lstStyle/>
          <a:p>
            <a:fld id="{7BBA2990-1F4E-4EE9-A08A-BF6C0C04F21D}" type="slidenum">
              <a:rPr lang="en-US" smtClean="0"/>
              <a:t>36</a:t>
            </a:fld>
            <a:endParaRPr lang="en-US"/>
          </a:p>
        </p:txBody>
      </p:sp>
    </p:spTree>
    <p:extLst>
      <p:ext uri="{BB962C8B-B14F-4D97-AF65-F5344CB8AC3E}">
        <p14:creationId xmlns:p14="http://schemas.microsoft.com/office/powerpoint/2010/main" val="2089571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5BF6-A260-4206-95EE-A6B8C1DD9B1C}"/>
              </a:ext>
            </a:extLst>
          </p:cNvPr>
          <p:cNvSpPr>
            <a:spLocks noGrp="1"/>
          </p:cNvSpPr>
          <p:nvPr>
            <p:ph type="title"/>
          </p:nvPr>
        </p:nvSpPr>
        <p:spPr/>
        <p:txBody>
          <a:bodyPr/>
          <a:lstStyle/>
          <a:p>
            <a:r>
              <a:rPr lang="en-US" dirty="0"/>
              <a:t>8k Pitch Spring, powered</a:t>
            </a:r>
          </a:p>
        </p:txBody>
      </p:sp>
      <p:sp>
        <p:nvSpPr>
          <p:cNvPr id="6" name="TextBox 5">
            <a:extLst>
              <a:ext uri="{FF2B5EF4-FFF2-40B4-BE49-F238E27FC236}">
                <a16:creationId xmlns:a16="http://schemas.microsoft.com/office/drawing/2014/main" id="{3C250899-B740-48C7-A6AC-202692BE5C3F}"/>
              </a:ext>
            </a:extLst>
          </p:cNvPr>
          <p:cNvSpPr txBox="1"/>
          <p:nvPr/>
        </p:nvSpPr>
        <p:spPr>
          <a:xfrm>
            <a:off x="550718" y="1588842"/>
            <a:ext cx="3942105" cy="646331"/>
          </a:xfrm>
          <a:prstGeom prst="rect">
            <a:avLst/>
          </a:prstGeom>
          <a:noFill/>
        </p:spPr>
        <p:txBody>
          <a:bodyPr wrap="none" rtlCol="0">
            <a:spAutoFit/>
          </a:bodyPr>
          <a:lstStyle/>
          <a:p>
            <a:r>
              <a:rPr lang="en-US" u="sng" dirty="0"/>
              <a:t>Wing Beam &amp; Wing Chord</a:t>
            </a:r>
          </a:p>
          <a:p>
            <a:r>
              <a:rPr lang="en-US" dirty="0"/>
              <a:t>Both starting to decrease in damping</a:t>
            </a:r>
          </a:p>
        </p:txBody>
      </p:sp>
      <p:sp>
        <p:nvSpPr>
          <p:cNvPr id="7" name="TextBox 6">
            <a:extLst>
              <a:ext uri="{FF2B5EF4-FFF2-40B4-BE49-F238E27FC236}">
                <a16:creationId xmlns:a16="http://schemas.microsoft.com/office/drawing/2014/main" id="{97C7F580-AF23-4F0B-B451-0BCF6848D5E8}"/>
              </a:ext>
            </a:extLst>
          </p:cNvPr>
          <p:cNvSpPr txBox="1"/>
          <p:nvPr/>
        </p:nvSpPr>
        <p:spPr>
          <a:xfrm>
            <a:off x="448692" y="5527963"/>
            <a:ext cx="4436918"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a:t>Pitch Spring: 8k</a:t>
            </a:r>
          </a:p>
          <a:p>
            <a:r>
              <a:rPr lang="en-US" dirty="0"/>
              <a:t>Rotor Speed: 727 &amp; 909 RPM</a:t>
            </a:r>
          </a:p>
          <a:p>
            <a:r>
              <a:rPr lang="en-US" dirty="0"/>
              <a:t>Powered</a:t>
            </a:r>
          </a:p>
        </p:txBody>
      </p:sp>
      <p:pic>
        <p:nvPicPr>
          <p:cNvPr id="11" name="Picture 10" descr="Graphical user interface, chart&#10;&#10;Description automatically generated">
            <a:extLst>
              <a:ext uri="{FF2B5EF4-FFF2-40B4-BE49-F238E27FC236}">
                <a16:creationId xmlns:a16="http://schemas.microsoft.com/office/drawing/2014/main" id="{9E1A47B7-B3D8-42FE-B60F-800DE3ACB9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8" t="3341"/>
          <a:stretch/>
        </p:blipFill>
        <p:spPr>
          <a:xfrm>
            <a:off x="5370786" y="1120798"/>
            <a:ext cx="6270496" cy="5462563"/>
          </a:xfrm>
          <a:prstGeom prst="rect">
            <a:avLst/>
          </a:prstGeom>
        </p:spPr>
      </p:pic>
      <p:sp>
        <p:nvSpPr>
          <p:cNvPr id="3" name="Slide Number Placeholder 2">
            <a:extLst>
              <a:ext uri="{FF2B5EF4-FFF2-40B4-BE49-F238E27FC236}">
                <a16:creationId xmlns:a16="http://schemas.microsoft.com/office/drawing/2014/main" id="{8B1B1AD8-B507-4442-9AFB-B60CD36A5B14}"/>
              </a:ext>
            </a:extLst>
          </p:cNvPr>
          <p:cNvSpPr>
            <a:spLocks noGrp="1"/>
          </p:cNvSpPr>
          <p:nvPr>
            <p:ph type="sldNum" sz="quarter" idx="12"/>
          </p:nvPr>
        </p:nvSpPr>
        <p:spPr/>
        <p:txBody>
          <a:bodyPr/>
          <a:lstStyle/>
          <a:p>
            <a:fld id="{7BBA2990-1F4E-4EE9-A08A-BF6C0C04F21D}" type="slidenum">
              <a:rPr lang="en-US" smtClean="0"/>
              <a:t>37</a:t>
            </a:fld>
            <a:endParaRPr lang="en-US"/>
          </a:p>
        </p:txBody>
      </p:sp>
    </p:spTree>
    <p:extLst>
      <p:ext uri="{BB962C8B-B14F-4D97-AF65-F5344CB8AC3E}">
        <p14:creationId xmlns:p14="http://schemas.microsoft.com/office/powerpoint/2010/main" val="942955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4315" y="1303641"/>
            <a:ext cx="2009806" cy="1596456"/>
          </a:xfrm>
          <a:prstGeom prst="rect">
            <a:avLst/>
          </a:prstGeom>
        </p:spPr>
      </p:pic>
      <p:sp>
        <p:nvSpPr>
          <p:cNvPr id="3" name="Title 2"/>
          <p:cNvSpPr>
            <a:spLocks noGrp="1"/>
          </p:cNvSpPr>
          <p:nvPr>
            <p:ph type="title"/>
          </p:nvPr>
        </p:nvSpPr>
        <p:spPr>
          <a:xfrm>
            <a:off x="2248465" y="142009"/>
            <a:ext cx="8214369" cy="533400"/>
          </a:xfrm>
        </p:spPr>
        <p:txBody>
          <a:bodyPr>
            <a:normAutofit fontScale="90000"/>
          </a:bodyPr>
          <a:lstStyle/>
          <a:p>
            <a:r>
              <a:rPr lang="en-US" b="1" dirty="0"/>
              <a:t>Transonic dynamics tunnel (TDT) </a:t>
            </a:r>
            <a:br>
              <a:rPr lang="en-US" b="1" dirty="0"/>
            </a:br>
            <a:r>
              <a:rPr lang="en-US" b="1" dirty="0"/>
              <a:t>	Whirl Flutter Timeline</a:t>
            </a:r>
          </a:p>
        </p:txBody>
      </p:sp>
      <p:graphicFrame>
        <p:nvGraphicFramePr>
          <p:cNvPr id="4" name="Content Placeholder 3"/>
          <p:cNvGraphicFramePr>
            <a:graphicFrameLocks noGrp="1"/>
          </p:cNvGraphicFramePr>
          <p:nvPr>
            <p:ph idx="1"/>
          </p:nvPr>
        </p:nvGraphicFramePr>
        <p:xfrm>
          <a:off x="406400" y="876300"/>
          <a:ext cx="11614155" cy="370840"/>
        </p:xfrm>
        <a:graphic>
          <a:graphicData uri="http://schemas.openxmlformats.org/drawingml/2006/table">
            <a:tbl>
              <a:tblPr firstRow="1" bandRow="1">
                <a:tableStyleId>{5C22544A-7EE6-4342-B048-85BDC9FD1C3A}</a:tableStyleId>
              </a:tblPr>
              <a:tblGrid>
                <a:gridCol w="1659165">
                  <a:extLst>
                    <a:ext uri="{9D8B030D-6E8A-4147-A177-3AD203B41FA5}">
                      <a16:colId xmlns:a16="http://schemas.microsoft.com/office/drawing/2014/main" val="280425740"/>
                    </a:ext>
                  </a:extLst>
                </a:gridCol>
                <a:gridCol w="1659165">
                  <a:extLst>
                    <a:ext uri="{9D8B030D-6E8A-4147-A177-3AD203B41FA5}">
                      <a16:colId xmlns:a16="http://schemas.microsoft.com/office/drawing/2014/main" val="2608233515"/>
                    </a:ext>
                  </a:extLst>
                </a:gridCol>
                <a:gridCol w="1659165">
                  <a:extLst>
                    <a:ext uri="{9D8B030D-6E8A-4147-A177-3AD203B41FA5}">
                      <a16:colId xmlns:a16="http://schemas.microsoft.com/office/drawing/2014/main" val="1012887800"/>
                    </a:ext>
                  </a:extLst>
                </a:gridCol>
                <a:gridCol w="1659165">
                  <a:extLst>
                    <a:ext uri="{9D8B030D-6E8A-4147-A177-3AD203B41FA5}">
                      <a16:colId xmlns:a16="http://schemas.microsoft.com/office/drawing/2014/main" val="4266070233"/>
                    </a:ext>
                  </a:extLst>
                </a:gridCol>
                <a:gridCol w="1659165">
                  <a:extLst>
                    <a:ext uri="{9D8B030D-6E8A-4147-A177-3AD203B41FA5}">
                      <a16:colId xmlns:a16="http://schemas.microsoft.com/office/drawing/2014/main" val="3654970558"/>
                    </a:ext>
                  </a:extLst>
                </a:gridCol>
                <a:gridCol w="1659165">
                  <a:extLst>
                    <a:ext uri="{9D8B030D-6E8A-4147-A177-3AD203B41FA5}">
                      <a16:colId xmlns:a16="http://schemas.microsoft.com/office/drawing/2014/main" val="1315170335"/>
                    </a:ext>
                  </a:extLst>
                </a:gridCol>
                <a:gridCol w="1659165">
                  <a:extLst>
                    <a:ext uri="{9D8B030D-6E8A-4147-A177-3AD203B41FA5}">
                      <a16:colId xmlns:a16="http://schemas.microsoft.com/office/drawing/2014/main" val="867533902"/>
                    </a:ext>
                  </a:extLst>
                </a:gridCol>
              </a:tblGrid>
              <a:tr h="370840">
                <a:tc>
                  <a:txBody>
                    <a:bodyPr/>
                    <a:lstStyle/>
                    <a:p>
                      <a:r>
                        <a:rPr lang="en-US" dirty="0"/>
                        <a:t>1960</a:t>
                      </a:r>
                    </a:p>
                  </a:txBody>
                  <a:tcPr/>
                </a:tc>
                <a:tc>
                  <a:txBody>
                    <a:bodyPr/>
                    <a:lstStyle/>
                    <a:p>
                      <a:r>
                        <a:rPr lang="en-US" dirty="0"/>
                        <a:t>1970</a:t>
                      </a:r>
                    </a:p>
                  </a:txBody>
                  <a:tcPr/>
                </a:tc>
                <a:tc>
                  <a:txBody>
                    <a:bodyPr/>
                    <a:lstStyle/>
                    <a:p>
                      <a:r>
                        <a:rPr lang="en-US" dirty="0"/>
                        <a:t>1980</a:t>
                      </a:r>
                    </a:p>
                  </a:txBody>
                  <a:tcPr/>
                </a:tc>
                <a:tc>
                  <a:txBody>
                    <a:bodyPr/>
                    <a:lstStyle/>
                    <a:p>
                      <a:r>
                        <a:rPr lang="en-US" dirty="0"/>
                        <a:t>1990</a:t>
                      </a:r>
                    </a:p>
                  </a:txBody>
                  <a:tcPr/>
                </a:tc>
                <a:tc>
                  <a:txBody>
                    <a:bodyPr/>
                    <a:lstStyle/>
                    <a:p>
                      <a:r>
                        <a:rPr lang="en-US" dirty="0"/>
                        <a:t>2000</a:t>
                      </a:r>
                    </a:p>
                  </a:txBody>
                  <a:tcPr/>
                </a:tc>
                <a:tc>
                  <a:txBody>
                    <a:bodyPr/>
                    <a:lstStyle/>
                    <a:p>
                      <a:r>
                        <a:rPr lang="en-US" dirty="0"/>
                        <a:t>2010</a:t>
                      </a:r>
                    </a:p>
                  </a:txBody>
                  <a:tcPr/>
                </a:tc>
                <a:tc>
                  <a:txBody>
                    <a:bodyPr/>
                    <a:lstStyle/>
                    <a:p>
                      <a:r>
                        <a:rPr lang="en-US" dirty="0"/>
                        <a:t>2020</a:t>
                      </a:r>
                    </a:p>
                  </a:txBody>
                  <a:tcPr/>
                </a:tc>
                <a:extLst>
                  <a:ext uri="{0D108BD9-81ED-4DB2-BD59-A6C34878D82A}">
                    <a16:rowId xmlns:a16="http://schemas.microsoft.com/office/drawing/2014/main" val="1259426670"/>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03641"/>
            <a:ext cx="2043364" cy="14827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119" y="2786408"/>
            <a:ext cx="2038351" cy="154343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05660" y="2898133"/>
            <a:ext cx="2235201" cy="1490134"/>
          </a:xfrm>
          <a:prstGeom prst="rect">
            <a:avLst/>
          </a:prstGeom>
        </p:spPr>
      </p:pic>
      <p:graphicFrame>
        <p:nvGraphicFramePr>
          <p:cNvPr id="18" name="Table 17"/>
          <p:cNvGraphicFramePr>
            <a:graphicFrameLocks noGrp="1"/>
          </p:cNvGraphicFramePr>
          <p:nvPr/>
        </p:nvGraphicFramePr>
        <p:xfrm>
          <a:off x="163096" y="6097027"/>
          <a:ext cx="12028904" cy="370840"/>
        </p:xfrm>
        <a:graphic>
          <a:graphicData uri="http://schemas.openxmlformats.org/drawingml/2006/table">
            <a:tbl>
              <a:tblPr firstRow="1" bandRow="1">
                <a:tableStyleId>{5C22544A-7EE6-4342-B048-85BDC9FD1C3A}</a:tableStyleId>
              </a:tblPr>
              <a:tblGrid>
                <a:gridCol w="2113379">
                  <a:extLst>
                    <a:ext uri="{9D8B030D-6E8A-4147-A177-3AD203B41FA5}">
                      <a16:colId xmlns:a16="http://schemas.microsoft.com/office/drawing/2014/main" val="2369626911"/>
                    </a:ext>
                  </a:extLst>
                </a:gridCol>
                <a:gridCol w="2619375">
                  <a:extLst>
                    <a:ext uri="{9D8B030D-6E8A-4147-A177-3AD203B41FA5}">
                      <a16:colId xmlns:a16="http://schemas.microsoft.com/office/drawing/2014/main" val="1236539097"/>
                    </a:ext>
                  </a:extLst>
                </a:gridCol>
                <a:gridCol w="5476875">
                  <a:extLst>
                    <a:ext uri="{9D8B030D-6E8A-4147-A177-3AD203B41FA5}">
                      <a16:colId xmlns:a16="http://schemas.microsoft.com/office/drawing/2014/main" val="3309311906"/>
                    </a:ext>
                  </a:extLst>
                </a:gridCol>
                <a:gridCol w="1819275">
                  <a:extLst>
                    <a:ext uri="{9D8B030D-6E8A-4147-A177-3AD203B41FA5}">
                      <a16:colId xmlns:a16="http://schemas.microsoft.com/office/drawing/2014/main" val="877274882"/>
                    </a:ext>
                  </a:extLst>
                </a:gridCol>
              </a:tblGrid>
              <a:tr h="370840">
                <a:tc>
                  <a:txBody>
                    <a:bodyPr/>
                    <a:lstStyle/>
                    <a:p>
                      <a:pPr algn="ctr"/>
                      <a:r>
                        <a:rPr lang="en-US" dirty="0">
                          <a:solidFill>
                            <a:schemeClr val="tx1"/>
                          </a:solidFill>
                        </a:rPr>
                        <a:t>Propeller Aircraft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dirty="0">
                          <a:solidFill>
                            <a:schemeClr val="tx1"/>
                          </a:solidFill>
                        </a:rPr>
                        <a:t>Early Tiltrotors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dirty="0">
                          <a:solidFill>
                            <a:schemeClr val="tx1"/>
                          </a:solidFill>
                        </a:rPr>
                        <a:t>V-22 &amp;</a:t>
                      </a:r>
                      <a:r>
                        <a:rPr lang="en-US" baseline="0" dirty="0">
                          <a:solidFill>
                            <a:schemeClr val="tx1"/>
                          </a:solidFill>
                        </a:rPr>
                        <a:t> WRATS ERA Testing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dirty="0">
                          <a:solidFill>
                            <a:schemeClr val="tx1"/>
                          </a:solidFill>
                        </a:rPr>
                        <a:t>TRAST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08951137"/>
                  </a:ext>
                </a:extLst>
              </a:tr>
            </a:tbl>
          </a:graphicData>
        </a:graphic>
      </p:graphicFrame>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34121" y="1303969"/>
            <a:ext cx="1846986" cy="1470422"/>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54407" y="2774391"/>
            <a:ext cx="2236923" cy="153926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3511" y="4329839"/>
            <a:ext cx="2181606" cy="175766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82181" y="2775049"/>
            <a:ext cx="2021971" cy="1547098"/>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5117" y="4327130"/>
            <a:ext cx="2205523" cy="1760007"/>
          </a:xfrm>
          <a:prstGeom prst="rect">
            <a:avLst/>
          </a:prstGeom>
        </p:spPr>
      </p:pic>
      <p:pic>
        <p:nvPicPr>
          <p:cNvPr id="14" name="Picture 13"/>
          <p:cNvPicPr/>
          <p:nvPr/>
        </p:nvPicPr>
        <p:blipFill>
          <a:blip r:embed="rId11" cstate="print">
            <a:extLst>
              <a:ext uri="{28A0092B-C50C-407E-A947-70E740481C1C}">
                <a14:useLocalDpi xmlns:a14="http://schemas.microsoft.com/office/drawing/2010/main"/>
              </a:ext>
            </a:extLst>
          </a:blip>
          <a:stretch>
            <a:fillRect/>
          </a:stretch>
        </p:blipFill>
        <p:spPr>
          <a:xfrm>
            <a:off x="6143357" y="1284185"/>
            <a:ext cx="1924606" cy="1570581"/>
          </a:xfrm>
          <a:prstGeom prst="rect">
            <a:avLst/>
          </a:prstGeom>
        </p:spPr>
      </p:pic>
      <p:pic>
        <p:nvPicPr>
          <p:cNvPr id="17" name="Content Placeholder 9" descr="A picture containing wall, indoor, ceiling, metal&#10;&#10;Description automatically generated">
            <a:extLst>
              <a:ext uri="{FF2B5EF4-FFF2-40B4-BE49-F238E27FC236}">
                <a16:creationId xmlns:a16="http://schemas.microsoft.com/office/drawing/2014/main" id="{ADDEC4BB-A629-47D5-AFF7-723829C3E4A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32755" y="1303641"/>
            <a:ext cx="2235201" cy="1600237"/>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208551" y="4323115"/>
            <a:ext cx="2205264" cy="1769610"/>
          </a:xfrm>
          <a:prstGeom prst="rect">
            <a:avLst/>
          </a:prstGeom>
        </p:spPr>
      </p:pic>
      <p:sp>
        <p:nvSpPr>
          <p:cNvPr id="9" name="Slide Number Placeholder 8">
            <a:extLst>
              <a:ext uri="{FF2B5EF4-FFF2-40B4-BE49-F238E27FC236}">
                <a16:creationId xmlns:a16="http://schemas.microsoft.com/office/drawing/2014/main" id="{4F7AF4F1-007C-4C60-B32C-E476E820376A}"/>
              </a:ext>
            </a:extLst>
          </p:cNvPr>
          <p:cNvSpPr>
            <a:spLocks noGrp="1"/>
          </p:cNvSpPr>
          <p:nvPr>
            <p:ph type="sldNum" sz="quarter" idx="11"/>
          </p:nvPr>
        </p:nvSpPr>
        <p:spPr/>
        <p:txBody>
          <a:bodyPr/>
          <a:lstStyle/>
          <a:p>
            <a:fld id="{64E5BE4B-2FBF-4174-9E62-85FAD1CB43A6}" type="slidenum">
              <a:rPr lang="en-US" smtClean="0"/>
              <a:pPr/>
              <a:t>4</a:t>
            </a:fld>
            <a:endParaRPr lang="en-US" dirty="0"/>
          </a:p>
        </p:txBody>
      </p:sp>
    </p:spTree>
    <p:extLst>
      <p:ext uri="{BB962C8B-B14F-4D97-AF65-F5344CB8AC3E}">
        <p14:creationId xmlns:p14="http://schemas.microsoft.com/office/powerpoint/2010/main" val="262385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49E2AC-4871-44F9-9B82-E296F3B7CA7B}"/>
              </a:ext>
            </a:extLst>
          </p:cNvPr>
          <p:cNvSpPr>
            <a:spLocks noGrp="1"/>
          </p:cNvSpPr>
          <p:nvPr>
            <p:ph type="title"/>
          </p:nvPr>
        </p:nvSpPr>
        <p:spPr>
          <a:xfrm>
            <a:off x="2675823" y="411481"/>
            <a:ext cx="6104110" cy="914400"/>
          </a:xfrm>
        </p:spPr>
        <p:txBody>
          <a:bodyPr/>
          <a:lstStyle/>
          <a:p>
            <a:pPr algn="ctr"/>
            <a:r>
              <a:rPr lang="en-US" b="1" dirty="0"/>
              <a:t>V-22 Development</a:t>
            </a:r>
          </a:p>
        </p:txBody>
      </p:sp>
      <p:pic>
        <p:nvPicPr>
          <p:cNvPr id="9" name="Picture 28">
            <a:extLst>
              <a:ext uri="{FF2B5EF4-FFF2-40B4-BE49-F238E27FC236}">
                <a16:creationId xmlns:a16="http://schemas.microsoft.com/office/drawing/2014/main" id="{CCBD42C8-ABF2-4076-95AB-9A1255C2FB8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96372" y="1062134"/>
            <a:ext cx="9677617" cy="559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7D470BE-ED63-419D-BC08-806AF1878DAF}"/>
              </a:ext>
            </a:extLst>
          </p:cNvPr>
          <p:cNvSpPr>
            <a:spLocks noGrp="1"/>
          </p:cNvSpPr>
          <p:nvPr>
            <p:ph type="sldNum" sz="quarter" idx="11"/>
          </p:nvPr>
        </p:nvSpPr>
        <p:spPr/>
        <p:txBody>
          <a:bodyPr/>
          <a:lstStyle/>
          <a:p>
            <a:fld id="{64E5BE4B-2FBF-4174-9E62-85FAD1CB43A6}" type="slidenum">
              <a:rPr lang="en-US" smtClean="0"/>
              <a:pPr/>
              <a:t>5</a:t>
            </a:fld>
            <a:endParaRPr lang="en-US" dirty="0"/>
          </a:p>
        </p:txBody>
      </p:sp>
    </p:spTree>
    <p:extLst>
      <p:ext uri="{BB962C8B-B14F-4D97-AF65-F5344CB8AC3E}">
        <p14:creationId xmlns:p14="http://schemas.microsoft.com/office/powerpoint/2010/main" val="416578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l="5680" t="11702" r="3074" b="2673"/>
          <a:stretch/>
        </p:blipFill>
        <p:spPr>
          <a:xfrm>
            <a:off x="942974" y="1087870"/>
            <a:ext cx="4095751" cy="3714750"/>
          </a:xfrm>
          <a:prstGeom prst="rect">
            <a:avLst/>
          </a:prstGeom>
        </p:spPr>
      </p:pic>
      <p:sp>
        <p:nvSpPr>
          <p:cNvPr id="3" name="Title 2"/>
          <p:cNvSpPr>
            <a:spLocks noGrp="1"/>
          </p:cNvSpPr>
          <p:nvPr>
            <p:ph type="title"/>
          </p:nvPr>
        </p:nvSpPr>
        <p:spPr>
          <a:xfrm>
            <a:off x="4511677" y="352425"/>
            <a:ext cx="5762913" cy="533400"/>
          </a:xfrm>
        </p:spPr>
        <p:txBody>
          <a:bodyPr/>
          <a:lstStyle/>
          <a:p>
            <a:r>
              <a:rPr lang="en-US" b="1" dirty="0"/>
              <a:t>JVX TESTING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6779" y="1182708"/>
            <a:ext cx="5172596" cy="4083261"/>
          </a:xfrm>
          <a:prstGeom prst="rect">
            <a:avLst/>
          </a:prstGeo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0834" y="4883151"/>
            <a:ext cx="1781175" cy="1616905"/>
          </a:xfrm>
          <a:prstGeom prst="rect">
            <a:avLst/>
          </a:prstGeom>
        </p:spPr>
      </p:pic>
      <p:pic>
        <p:nvPicPr>
          <p:cNvPr id="8" name="Picture 7"/>
          <p:cNvPicPr>
            <a:picLocks noChangeAspect="1"/>
          </p:cNvPicPr>
          <p:nvPr/>
        </p:nvPicPr>
        <p:blipFill>
          <a:blip r:embed="rId5"/>
          <a:stretch>
            <a:fillRect/>
          </a:stretch>
        </p:blipFill>
        <p:spPr>
          <a:xfrm>
            <a:off x="3644902" y="4802620"/>
            <a:ext cx="1908173" cy="1820415"/>
          </a:xfrm>
          <a:prstGeom prst="rect">
            <a:avLst/>
          </a:prstGeom>
        </p:spPr>
      </p:pic>
      <p:sp>
        <p:nvSpPr>
          <p:cNvPr id="9" name="TextBox 8"/>
          <p:cNvSpPr txBox="1"/>
          <p:nvPr/>
        </p:nvSpPr>
        <p:spPr>
          <a:xfrm>
            <a:off x="1516403" y="6488668"/>
            <a:ext cx="1197764" cy="369332"/>
          </a:xfrm>
          <a:prstGeom prst="rect">
            <a:avLst/>
          </a:prstGeom>
          <a:noFill/>
        </p:spPr>
        <p:txBody>
          <a:bodyPr wrap="none" rtlCol="0">
            <a:spAutoFit/>
          </a:bodyPr>
          <a:lstStyle/>
          <a:p>
            <a:r>
              <a:rPr lang="en-US" dirty="0"/>
              <a:t>Rigid Hub</a:t>
            </a:r>
          </a:p>
        </p:txBody>
      </p:sp>
      <p:sp>
        <p:nvSpPr>
          <p:cNvPr id="10" name="TextBox 9"/>
          <p:cNvSpPr txBox="1"/>
          <p:nvPr/>
        </p:nvSpPr>
        <p:spPr>
          <a:xfrm>
            <a:off x="3564089" y="4719708"/>
            <a:ext cx="2069797" cy="369332"/>
          </a:xfrm>
          <a:prstGeom prst="rect">
            <a:avLst/>
          </a:prstGeom>
          <a:noFill/>
        </p:spPr>
        <p:txBody>
          <a:bodyPr wrap="none" rtlCol="0">
            <a:spAutoFit/>
          </a:bodyPr>
          <a:lstStyle/>
          <a:p>
            <a:r>
              <a:rPr lang="en-US" dirty="0"/>
              <a:t>Coning Hinge Hub</a:t>
            </a:r>
          </a:p>
        </p:txBody>
      </p:sp>
      <p:sp>
        <p:nvSpPr>
          <p:cNvPr id="5" name="Slide Number Placeholder 4">
            <a:extLst>
              <a:ext uri="{FF2B5EF4-FFF2-40B4-BE49-F238E27FC236}">
                <a16:creationId xmlns:a16="http://schemas.microsoft.com/office/drawing/2014/main" id="{955B80C9-57D9-49E9-84A6-B526C347C7B7}"/>
              </a:ext>
            </a:extLst>
          </p:cNvPr>
          <p:cNvSpPr>
            <a:spLocks noGrp="1"/>
          </p:cNvSpPr>
          <p:nvPr>
            <p:ph type="sldNum" sz="quarter" idx="11"/>
          </p:nvPr>
        </p:nvSpPr>
        <p:spPr/>
        <p:txBody>
          <a:bodyPr/>
          <a:lstStyle/>
          <a:p>
            <a:fld id="{64E5BE4B-2FBF-4174-9E62-85FAD1CB43A6}" type="slidenum">
              <a:rPr lang="en-US" smtClean="0"/>
              <a:pPr/>
              <a:t>6</a:t>
            </a:fld>
            <a:endParaRPr lang="en-US" dirty="0"/>
          </a:p>
        </p:txBody>
      </p:sp>
    </p:spTree>
    <p:extLst>
      <p:ext uri="{BB962C8B-B14F-4D97-AF65-F5344CB8AC3E}">
        <p14:creationId xmlns:p14="http://schemas.microsoft.com/office/powerpoint/2010/main" val="353173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A736-79F6-4F31-8D72-64EE05BDEDA8}"/>
              </a:ext>
            </a:extLst>
          </p:cNvPr>
          <p:cNvSpPr>
            <a:spLocks noGrp="1"/>
          </p:cNvSpPr>
          <p:nvPr>
            <p:ph type="title"/>
          </p:nvPr>
        </p:nvSpPr>
        <p:spPr>
          <a:xfrm>
            <a:off x="547686" y="411481"/>
            <a:ext cx="9039076" cy="914400"/>
          </a:xfrm>
        </p:spPr>
        <p:txBody>
          <a:bodyPr/>
          <a:lstStyle/>
          <a:p>
            <a:r>
              <a:rPr lang="en-US" b="1" dirty="0" err="1"/>
              <a:t>TiltRotor</a:t>
            </a:r>
            <a:r>
              <a:rPr lang="en-US" b="1" dirty="0"/>
              <a:t> Aeroelastic Stability Testbed (TRAST)</a:t>
            </a:r>
            <a:endParaRPr lang="en-US" sz="3200" dirty="0"/>
          </a:p>
        </p:txBody>
      </p:sp>
      <p:pic>
        <p:nvPicPr>
          <p:cNvPr id="10" name="Content Placeholder 9" descr="A picture containing wall, indoor, ceiling, metal&#10;&#10;Description automatically generated">
            <a:extLst>
              <a:ext uri="{FF2B5EF4-FFF2-40B4-BE49-F238E27FC236}">
                <a16:creationId xmlns:a16="http://schemas.microsoft.com/office/drawing/2014/main" id="{41465B68-258C-4AE4-9140-EEBAA475057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47686" y="1343269"/>
            <a:ext cx="7912920" cy="5275279"/>
          </a:xfrm>
        </p:spPr>
      </p:pic>
      <p:graphicFrame>
        <p:nvGraphicFramePr>
          <p:cNvPr id="4" name="Table 3">
            <a:extLst>
              <a:ext uri="{FF2B5EF4-FFF2-40B4-BE49-F238E27FC236}">
                <a16:creationId xmlns:a16="http://schemas.microsoft.com/office/drawing/2014/main" id="{2AED60F7-CAB9-4E1F-86ED-FA16A6D64B80}"/>
              </a:ext>
            </a:extLst>
          </p:cNvPr>
          <p:cNvGraphicFramePr>
            <a:graphicFrameLocks noGrp="1"/>
          </p:cNvGraphicFramePr>
          <p:nvPr>
            <p:extLst>
              <p:ext uri="{D42A27DB-BD31-4B8C-83A1-F6EECF244321}">
                <p14:modId xmlns:p14="http://schemas.microsoft.com/office/powerpoint/2010/main" val="4257088003"/>
              </p:ext>
            </p:extLst>
          </p:nvPr>
        </p:nvGraphicFramePr>
        <p:xfrm>
          <a:off x="7849550" y="2148577"/>
          <a:ext cx="4232607" cy="3302703"/>
        </p:xfrm>
        <a:graphic>
          <a:graphicData uri="http://schemas.openxmlformats.org/drawingml/2006/table">
            <a:tbl>
              <a:tblPr firstRow="1" firstCol="1" bandRow="1">
                <a:effectLst>
                  <a:outerShdw blurRad="63500" sx="102000" sy="102000" algn="ctr" rotWithShape="0">
                    <a:schemeClr val="bg1">
                      <a:lumMod val="95000"/>
                      <a:alpha val="40000"/>
                    </a:schemeClr>
                  </a:outerShdw>
                </a:effectLst>
                <a:tableStyleId>{5C22544A-7EE6-4342-B048-85BDC9FD1C3A}</a:tableStyleId>
              </a:tblPr>
              <a:tblGrid>
                <a:gridCol w="2139384">
                  <a:extLst>
                    <a:ext uri="{9D8B030D-6E8A-4147-A177-3AD203B41FA5}">
                      <a16:colId xmlns:a16="http://schemas.microsoft.com/office/drawing/2014/main" val="1813784487"/>
                    </a:ext>
                  </a:extLst>
                </a:gridCol>
                <a:gridCol w="2093223">
                  <a:extLst>
                    <a:ext uri="{9D8B030D-6E8A-4147-A177-3AD203B41FA5}">
                      <a16:colId xmlns:a16="http://schemas.microsoft.com/office/drawing/2014/main" val="4042715568"/>
                    </a:ext>
                  </a:extLst>
                </a:gridCol>
              </a:tblGrid>
              <a:tr h="0">
                <a:tc>
                  <a:txBody>
                    <a:bodyPr/>
                    <a:lstStyle/>
                    <a:p>
                      <a:pPr marL="0" marR="0" algn="ctr">
                        <a:lnSpc>
                          <a:spcPct val="150000"/>
                        </a:lnSpc>
                        <a:spcBef>
                          <a:spcPts val="0"/>
                        </a:spcBef>
                        <a:spcAft>
                          <a:spcPts val="0"/>
                        </a:spcAft>
                      </a:pPr>
                      <a:r>
                        <a:rPr lang="en-US" sz="1600" dirty="0">
                          <a:effectLst/>
                        </a:rPr>
                        <a:t>Component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1393402"/>
                  </a:ext>
                </a:extLst>
              </a:tr>
              <a:tr h="0">
                <a:tc>
                  <a:txBody>
                    <a:bodyPr/>
                    <a:lstStyle/>
                    <a:p>
                      <a:pPr marL="0" marR="0" algn="ctr">
                        <a:lnSpc>
                          <a:spcPct val="150000"/>
                        </a:lnSpc>
                        <a:spcBef>
                          <a:spcPts val="0"/>
                        </a:spcBef>
                        <a:spcAft>
                          <a:spcPts val="0"/>
                        </a:spcAft>
                      </a:pPr>
                      <a:r>
                        <a:rPr lang="en-US" sz="1600" dirty="0">
                          <a:effectLst/>
                        </a:rPr>
                        <a:t>Hub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Gimbal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3006741"/>
                  </a:ext>
                </a:extLst>
              </a:tr>
              <a:tr h="0">
                <a:tc>
                  <a:txBody>
                    <a:bodyPr/>
                    <a:lstStyle/>
                    <a:p>
                      <a:pPr marL="0" marR="0" algn="ctr">
                        <a:lnSpc>
                          <a:spcPct val="150000"/>
                        </a:lnSpc>
                        <a:spcBef>
                          <a:spcPts val="0"/>
                        </a:spcBef>
                        <a:spcAft>
                          <a:spcPts val="0"/>
                        </a:spcAft>
                      </a:pPr>
                      <a:r>
                        <a:rPr lang="en-US" sz="1600" dirty="0">
                          <a:effectLst/>
                        </a:rPr>
                        <a:t>Number of Blades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576232"/>
                  </a:ext>
                </a:extLst>
              </a:tr>
              <a:tr h="0">
                <a:tc>
                  <a:txBody>
                    <a:bodyPr/>
                    <a:lstStyle/>
                    <a:p>
                      <a:pPr marL="0" marR="0" algn="ctr">
                        <a:lnSpc>
                          <a:spcPct val="150000"/>
                        </a:lnSpc>
                        <a:spcBef>
                          <a:spcPts val="0"/>
                        </a:spcBef>
                        <a:spcAft>
                          <a:spcPts val="0"/>
                        </a:spcAft>
                      </a:pPr>
                      <a:r>
                        <a:rPr lang="en-US" sz="1600" dirty="0">
                          <a:effectLst/>
                        </a:rPr>
                        <a:t>Rotor Radius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4.0 </a:t>
                      </a:r>
                      <a:r>
                        <a:rPr lang="en-US" sz="1600" dirty="0" err="1">
                          <a:effectLst/>
                        </a:rPr>
                        <a:t>ft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7690914"/>
                  </a:ext>
                </a:extLst>
              </a:tr>
              <a:tr h="0">
                <a:tc>
                  <a:txBody>
                    <a:bodyPr/>
                    <a:lstStyle/>
                    <a:p>
                      <a:pPr marL="0" marR="0" algn="ctr">
                        <a:lnSpc>
                          <a:spcPct val="150000"/>
                        </a:lnSpc>
                        <a:spcBef>
                          <a:spcPts val="0"/>
                        </a:spcBef>
                        <a:spcAft>
                          <a:spcPts val="0"/>
                        </a:spcAft>
                      </a:pPr>
                      <a:r>
                        <a:rPr lang="en-US" sz="1600" dirty="0">
                          <a:effectLst/>
                        </a:rPr>
                        <a:t>Delta-3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-15</a:t>
                      </a:r>
                      <a:r>
                        <a:rPr lang="en-US" sz="1600" dirty="0">
                          <a:effectLst/>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8488363"/>
                  </a:ext>
                </a:extLst>
              </a:tr>
              <a:tr h="0">
                <a:tc>
                  <a:txBody>
                    <a:bodyPr/>
                    <a:lstStyle/>
                    <a:p>
                      <a:pPr marL="0" marR="0" algn="r">
                        <a:lnSpc>
                          <a:spcPct val="150000"/>
                        </a:lnSpc>
                        <a:spcBef>
                          <a:spcPts val="0"/>
                        </a:spcBef>
                        <a:spcAft>
                          <a:spcPts val="0"/>
                        </a:spcAft>
                      </a:pPr>
                      <a:r>
                        <a:rPr lang="en-US" sz="1600" dirty="0">
                          <a:effectLst/>
                        </a:rPr>
                        <a:t>Rotor Speed:  Hover</a:t>
                      </a:r>
                      <a:endParaRPr lang="en-US" sz="2000" dirty="0">
                        <a:effectLst/>
                      </a:endParaRPr>
                    </a:p>
                    <a:p>
                      <a:pPr marL="0" marR="0" algn="r">
                        <a:lnSpc>
                          <a:spcPct val="150000"/>
                        </a:lnSpc>
                        <a:spcBef>
                          <a:spcPts val="0"/>
                        </a:spcBef>
                        <a:spcAft>
                          <a:spcPts val="0"/>
                        </a:spcAft>
                      </a:pPr>
                      <a:r>
                        <a:rPr lang="en-US" sz="1600" dirty="0">
                          <a:effectLst/>
                        </a:rPr>
                        <a:t>Cruise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909 RPM (100%)</a:t>
                      </a:r>
                      <a:endParaRPr lang="en-US" sz="2000" dirty="0">
                        <a:effectLst/>
                      </a:endParaRPr>
                    </a:p>
                    <a:p>
                      <a:pPr marL="0" marR="0" algn="ctr">
                        <a:lnSpc>
                          <a:spcPct val="150000"/>
                        </a:lnSpc>
                        <a:spcBef>
                          <a:spcPts val="0"/>
                        </a:spcBef>
                        <a:spcAft>
                          <a:spcPts val="0"/>
                        </a:spcAft>
                      </a:pPr>
                      <a:r>
                        <a:rPr lang="en-US" sz="1600" dirty="0">
                          <a:effectLst/>
                        </a:rPr>
                        <a:t>727 RPM (80%)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8215567"/>
                  </a:ext>
                </a:extLst>
              </a:tr>
              <a:tr h="0">
                <a:tc>
                  <a:txBody>
                    <a:bodyPr/>
                    <a:lstStyle/>
                    <a:p>
                      <a:pPr marL="0" marR="0" algn="ctr">
                        <a:lnSpc>
                          <a:spcPct val="150000"/>
                        </a:lnSpc>
                        <a:spcBef>
                          <a:spcPts val="0"/>
                        </a:spcBef>
                        <a:spcAft>
                          <a:spcPts val="0"/>
                        </a:spcAft>
                      </a:pPr>
                      <a:r>
                        <a:rPr lang="en-US" sz="1600" dirty="0">
                          <a:effectLst/>
                        </a:rPr>
                        <a:t>Blade Twist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XV-15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3962559"/>
                  </a:ext>
                </a:extLst>
              </a:tr>
              <a:tr h="0">
                <a:tc>
                  <a:txBody>
                    <a:bodyPr/>
                    <a:lstStyle/>
                    <a:p>
                      <a:pPr marL="0" marR="0" algn="ctr">
                        <a:lnSpc>
                          <a:spcPct val="150000"/>
                        </a:lnSpc>
                        <a:spcBef>
                          <a:spcPts val="0"/>
                        </a:spcBef>
                        <a:spcAft>
                          <a:spcPts val="0"/>
                        </a:spcAft>
                      </a:pPr>
                      <a:r>
                        <a:rPr lang="en-US" sz="1600">
                          <a:effectLst/>
                        </a:rPr>
                        <a:t>Blade Airfoil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NACA 64-Xxx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8931667"/>
                  </a:ext>
                </a:extLst>
              </a:tr>
              <a:tr h="0">
                <a:tc>
                  <a:txBody>
                    <a:bodyPr/>
                    <a:lstStyle/>
                    <a:p>
                      <a:pPr marL="0" marR="0" algn="ctr">
                        <a:lnSpc>
                          <a:spcPct val="150000"/>
                        </a:lnSpc>
                        <a:spcBef>
                          <a:spcPts val="0"/>
                        </a:spcBef>
                        <a:spcAft>
                          <a:spcPts val="0"/>
                        </a:spcAft>
                      </a:pPr>
                      <a:r>
                        <a:rPr lang="en-US" sz="1600" dirty="0" err="1">
                          <a:effectLst/>
                        </a:rPr>
                        <a:t>Precone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2.5 deg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4731422"/>
                  </a:ext>
                </a:extLst>
              </a:tr>
            </a:tbl>
          </a:graphicData>
        </a:graphic>
      </p:graphicFrame>
      <p:sp>
        <p:nvSpPr>
          <p:cNvPr id="3" name="TextBox 2">
            <a:extLst>
              <a:ext uri="{FF2B5EF4-FFF2-40B4-BE49-F238E27FC236}">
                <a16:creationId xmlns:a16="http://schemas.microsoft.com/office/drawing/2014/main" id="{6A30D762-37D8-41D1-8AB9-CF8F98BA9BAC}"/>
              </a:ext>
            </a:extLst>
          </p:cNvPr>
          <p:cNvSpPr txBox="1"/>
          <p:nvPr/>
        </p:nvSpPr>
        <p:spPr>
          <a:xfrm>
            <a:off x="9172876" y="1511166"/>
            <a:ext cx="914400" cy="914400"/>
          </a:xfrm>
          <a:prstGeom prst="rect">
            <a:avLst/>
          </a:prstGeom>
          <a:noFill/>
        </p:spPr>
        <p:txBody>
          <a:bodyPr wrap="none" lIns="0" tIns="0" rIns="0" bIns="0" rtlCol="0">
            <a:noAutofit/>
          </a:bodyPr>
          <a:lstStyle/>
          <a:p>
            <a:pPr marL="182880" indent="-182880">
              <a:lnSpc>
                <a:spcPct val="95000"/>
              </a:lnSpc>
              <a:spcBef>
                <a:spcPts val="1000"/>
              </a:spcBef>
              <a:buSzPct val="100000"/>
              <a:buFont typeface="Arial"/>
              <a:buChar char="▪"/>
            </a:pPr>
            <a:endParaRPr lang="en-US" sz="1700" dirty="0"/>
          </a:p>
        </p:txBody>
      </p:sp>
      <p:sp>
        <p:nvSpPr>
          <p:cNvPr id="5" name="Slide Number Placeholder 4">
            <a:extLst>
              <a:ext uri="{FF2B5EF4-FFF2-40B4-BE49-F238E27FC236}">
                <a16:creationId xmlns:a16="http://schemas.microsoft.com/office/drawing/2014/main" id="{DDF374D1-064A-43DA-9F78-6E3D4659C014}"/>
              </a:ext>
            </a:extLst>
          </p:cNvPr>
          <p:cNvSpPr>
            <a:spLocks noGrp="1"/>
          </p:cNvSpPr>
          <p:nvPr>
            <p:ph type="sldNum" sz="quarter" idx="11"/>
          </p:nvPr>
        </p:nvSpPr>
        <p:spPr/>
        <p:txBody>
          <a:bodyPr/>
          <a:lstStyle/>
          <a:p>
            <a:fld id="{64E5BE4B-2FBF-4174-9E62-85FAD1CB43A6}" type="slidenum">
              <a:rPr lang="en-US" smtClean="0"/>
              <a:pPr/>
              <a:t>7</a:t>
            </a:fld>
            <a:endParaRPr lang="en-US" dirty="0"/>
          </a:p>
        </p:txBody>
      </p:sp>
    </p:spTree>
    <p:extLst>
      <p:ext uri="{BB962C8B-B14F-4D97-AF65-F5344CB8AC3E}">
        <p14:creationId xmlns:p14="http://schemas.microsoft.com/office/powerpoint/2010/main" val="280145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342097-98C2-4C94-9D50-896A000067A0}"/>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rot="10800000">
            <a:off x="402846" y="1959609"/>
            <a:ext cx="11356327" cy="4222115"/>
          </a:xfrm>
          <a:prstGeom prst="rect">
            <a:avLst/>
          </a:prstGeom>
          <a:ln>
            <a:noFill/>
          </a:ln>
          <a:extLst>
            <a:ext uri="{53640926-AAD7-44D8-BBD7-CCE9431645EC}">
              <a14:shadowObscured xmlns:a14="http://schemas.microsoft.com/office/drawing/2010/main"/>
            </a:ext>
          </a:extLst>
        </p:spPr>
      </p:pic>
      <p:sp>
        <p:nvSpPr>
          <p:cNvPr id="4" name="Title 3"/>
          <p:cNvSpPr>
            <a:spLocks noGrp="1"/>
          </p:cNvSpPr>
          <p:nvPr>
            <p:ph type="title"/>
          </p:nvPr>
        </p:nvSpPr>
        <p:spPr>
          <a:xfrm>
            <a:off x="835674" y="-569308"/>
            <a:ext cx="11356326" cy="2068566"/>
          </a:xfrm>
        </p:spPr>
        <p:txBody>
          <a:bodyPr>
            <a:normAutofit/>
          </a:bodyPr>
          <a:lstStyle/>
          <a:p>
            <a:r>
              <a:rPr lang="en-US" b="1" dirty="0" err="1"/>
              <a:t>TiltRotor</a:t>
            </a:r>
            <a:r>
              <a:rPr lang="en-US" b="1" dirty="0"/>
              <a:t> Aeroelastic Stability Testbed (TRAST)</a:t>
            </a:r>
          </a:p>
        </p:txBody>
      </p:sp>
      <p:sp>
        <p:nvSpPr>
          <p:cNvPr id="9" name="TextBox 8">
            <a:extLst>
              <a:ext uri="{FF2B5EF4-FFF2-40B4-BE49-F238E27FC236}">
                <a16:creationId xmlns:a16="http://schemas.microsoft.com/office/drawing/2014/main" id="{91063853-77ED-49EC-8AA9-DD09513A3C64}"/>
              </a:ext>
            </a:extLst>
          </p:cNvPr>
          <p:cNvSpPr txBox="1"/>
          <p:nvPr/>
        </p:nvSpPr>
        <p:spPr>
          <a:xfrm>
            <a:off x="5059680" y="5892800"/>
            <a:ext cx="1116716" cy="369332"/>
          </a:xfrm>
          <a:prstGeom prst="rect">
            <a:avLst/>
          </a:prstGeom>
          <a:noFill/>
        </p:spPr>
        <p:txBody>
          <a:bodyPr wrap="none" rtlCol="0">
            <a:spAutoFit/>
          </a:bodyPr>
          <a:lstStyle/>
          <a:p>
            <a:r>
              <a:rPr lang="en-US" dirty="0"/>
              <a:t>Top View</a:t>
            </a:r>
          </a:p>
        </p:txBody>
      </p:sp>
      <p:pic>
        <p:nvPicPr>
          <p:cNvPr id="12" name="Picture 3" descr="image002">
            <a:extLst>
              <a:ext uri="{FF2B5EF4-FFF2-40B4-BE49-F238E27FC236}">
                <a16:creationId xmlns:a16="http://schemas.microsoft.com/office/drawing/2014/main" id="{B3EE8E85-2E60-41E7-B2B8-CB92587CF3C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710226" y="3057308"/>
            <a:ext cx="2835565" cy="33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A5D1BD9-FF48-4947-A65D-1A0ED0E5B0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327703">
            <a:off x="8928654" y="3347499"/>
            <a:ext cx="2398713" cy="3041406"/>
          </a:xfrm>
          <a:prstGeom prst="rect">
            <a:avLst/>
          </a:prstGeom>
        </p:spPr>
      </p:pic>
      <p:sp>
        <p:nvSpPr>
          <p:cNvPr id="16" name="Oval 15">
            <a:extLst>
              <a:ext uri="{FF2B5EF4-FFF2-40B4-BE49-F238E27FC236}">
                <a16:creationId xmlns:a16="http://schemas.microsoft.com/office/drawing/2014/main" id="{1D6CF687-C7E5-4EC3-B501-EC61C8E25463}"/>
              </a:ext>
            </a:extLst>
          </p:cNvPr>
          <p:cNvSpPr/>
          <p:nvPr/>
        </p:nvSpPr>
        <p:spPr>
          <a:xfrm rot="4926951">
            <a:off x="7494275" y="3882052"/>
            <a:ext cx="391851" cy="4000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64CCF3B-6874-41F7-B0D4-4DCB975DE05D}"/>
              </a:ext>
            </a:extLst>
          </p:cNvPr>
          <p:cNvSpPr/>
          <p:nvPr/>
        </p:nvSpPr>
        <p:spPr>
          <a:xfrm rot="4926951">
            <a:off x="7044305" y="4461522"/>
            <a:ext cx="1150552" cy="4000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162BF64-33B2-4D77-8100-1C37B85B8B91}"/>
              </a:ext>
            </a:extLst>
          </p:cNvPr>
          <p:cNvGrpSpPr/>
          <p:nvPr/>
        </p:nvGrpSpPr>
        <p:grpSpPr>
          <a:xfrm>
            <a:off x="3965257" y="1889672"/>
            <a:ext cx="7738946" cy="523220"/>
            <a:chOff x="3965257" y="1889672"/>
            <a:chExt cx="7738946" cy="523220"/>
          </a:xfrm>
        </p:grpSpPr>
        <p:cxnSp>
          <p:nvCxnSpPr>
            <p:cNvPr id="3" name="Straight Arrow Connector 2">
              <a:extLst>
                <a:ext uri="{FF2B5EF4-FFF2-40B4-BE49-F238E27FC236}">
                  <a16:creationId xmlns:a16="http://schemas.microsoft.com/office/drawing/2014/main" id="{EEEF3562-79FB-4D04-8E57-4942ACE14DE2}"/>
                </a:ext>
              </a:extLst>
            </p:cNvPr>
            <p:cNvCxnSpPr>
              <a:cxnSpLocks/>
            </p:cNvCxnSpPr>
            <p:nvPr/>
          </p:nvCxnSpPr>
          <p:spPr>
            <a:xfrm>
              <a:off x="3965257" y="1889672"/>
              <a:ext cx="773894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770936B-54C4-44B9-8972-34D5492AD132}"/>
                </a:ext>
              </a:extLst>
            </p:cNvPr>
            <p:cNvSpPr txBox="1"/>
            <p:nvPr/>
          </p:nvSpPr>
          <p:spPr>
            <a:xfrm>
              <a:off x="5471725" y="1889672"/>
              <a:ext cx="2084225" cy="523220"/>
            </a:xfrm>
            <a:prstGeom prst="rect">
              <a:avLst/>
            </a:prstGeom>
            <a:noFill/>
          </p:spPr>
          <p:txBody>
            <a:bodyPr wrap="none" rtlCol="0">
              <a:spAutoFit/>
            </a:bodyPr>
            <a:lstStyle/>
            <a:p>
              <a:r>
                <a:rPr lang="en-US" sz="2800" dirty="0"/>
                <a:t>8ft diameter</a:t>
              </a:r>
            </a:p>
          </p:txBody>
        </p:sp>
      </p:grpSp>
      <p:grpSp>
        <p:nvGrpSpPr>
          <p:cNvPr id="5" name="Group 4">
            <a:extLst>
              <a:ext uri="{FF2B5EF4-FFF2-40B4-BE49-F238E27FC236}">
                <a16:creationId xmlns:a16="http://schemas.microsoft.com/office/drawing/2014/main" id="{22691E3B-C859-439C-8479-C60867A8EF8F}"/>
              </a:ext>
            </a:extLst>
          </p:cNvPr>
          <p:cNvGrpSpPr/>
          <p:nvPr/>
        </p:nvGrpSpPr>
        <p:grpSpPr>
          <a:xfrm>
            <a:off x="7693711" y="3342950"/>
            <a:ext cx="3635908" cy="391852"/>
            <a:chOff x="7693711" y="3342950"/>
            <a:chExt cx="3635908" cy="391852"/>
          </a:xfrm>
        </p:grpSpPr>
        <p:sp>
          <p:nvSpPr>
            <p:cNvPr id="14" name="Oval 13">
              <a:extLst>
                <a:ext uri="{FF2B5EF4-FFF2-40B4-BE49-F238E27FC236}">
                  <a16:creationId xmlns:a16="http://schemas.microsoft.com/office/drawing/2014/main" id="{F2C2C3B6-863E-4664-AD46-7D8D092AB455}"/>
                </a:ext>
              </a:extLst>
            </p:cNvPr>
            <p:cNvSpPr/>
            <p:nvPr/>
          </p:nvSpPr>
          <p:spPr>
            <a:xfrm rot="5400000">
              <a:off x="8003480" y="3033181"/>
              <a:ext cx="391851" cy="10113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C8D757-FAAB-432C-AC9A-E73DB31D7E14}"/>
                </a:ext>
              </a:extLst>
            </p:cNvPr>
            <p:cNvSpPr txBox="1"/>
            <p:nvPr/>
          </p:nvSpPr>
          <p:spPr>
            <a:xfrm>
              <a:off x="8926397" y="3365470"/>
              <a:ext cx="2403222" cy="369332"/>
            </a:xfrm>
            <a:prstGeom prst="rect">
              <a:avLst/>
            </a:prstGeom>
            <a:noFill/>
          </p:spPr>
          <p:txBody>
            <a:bodyPr wrap="none" rtlCol="0">
              <a:spAutoFit/>
            </a:bodyPr>
            <a:lstStyle/>
            <a:p>
              <a:r>
                <a:rPr lang="en-US" dirty="0"/>
                <a:t>Hydraulic Swashplate</a:t>
              </a:r>
            </a:p>
          </p:txBody>
        </p:sp>
      </p:grpSp>
      <p:sp>
        <p:nvSpPr>
          <p:cNvPr id="7" name="Slide Number Placeholder 6">
            <a:extLst>
              <a:ext uri="{FF2B5EF4-FFF2-40B4-BE49-F238E27FC236}">
                <a16:creationId xmlns:a16="http://schemas.microsoft.com/office/drawing/2014/main" id="{B55151E7-2501-4D7B-887B-1B6CAE0D129B}"/>
              </a:ext>
            </a:extLst>
          </p:cNvPr>
          <p:cNvSpPr>
            <a:spLocks noGrp="1"/>
          </p:cNvSpPr>
          <p:nvPr>
            <p:ph type="sldNum" sz="quarter" idx="13"/>
          </p:nvPr>
        </p:nvSpPr>
        <p:spPr/>
        <p:txBody>
          <a:bodyPr/>
          <a:lstStyle/>
          <a:p>
            <a:fld id="{7BBA2990-1F4E-4EE9-A08A-BF6C0C04F21D}" type="slidenum">
              <a:rPr lang="en-US" smtClean="0"/>
              <a:t>8</a:t>
            </a:fld>
            <a:endParaRPr lang="en-US"/>
          </a:p>
        </p:txBody>
      </p:sp>
    </p:spTree>
    <p:extLst>
      <p:ext uri="{BB962C8B-B14F-4D97-AF65-F5344CB8AC3E}">
        <p14:creationId xmlns:p14="http://schemas.microsoft.com/office/powerpoint/2010/main" val="17554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xit" presetSubtype="0" fill="hold"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147215" y="2718470"/>
            <a:ext cx="4554415" cy="221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pPr algn="ctr"/>
            <a:r>
              <a:rPr lang="en-US" sz="3200" dirty="0"/>
              <a:t>vibration Testing</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rot="5400000">
            <a:off x="442760" y="3013075"/>
            <a:ext cx="4552950" cy="221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327998" y="3444373"/>
            <a:ext cx="4224433" cy="2053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E7A9D77-B1AF-47E4-9AFD-1246CB740B5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2969" y="1361201"/>
            <a:ext cx="4848886" cy="51378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DC46A678-2B18-414F-916C-C55A8FEA3308}"/>
              </a:ext>
            </a:extLst>
          </p:cNvPr>
          <p:cNvSpPr txBox="1"/>
          <p:nvPr/>
        </p:nvSpPr>
        <p:spPr>
          <a:xfrm>
            <a:off x="202131" y="1222408"/>
            <a:ext cx="1607418" cy="325830"/>
          </a:xfrm>
          <a:prstGeom prst="rect">
            <a:avLst/>
          </a:prstGeom>
          <a:noFill/>
        </p:spPr>
        <p:txBody>
          <a:bodyPr wrap="none" lIns="0" tIns="0" rIns="0" bIns="0" rtlCol="0">
            <a:noAutofit/>
          </a:bodyPr>
          <a:lstStyle/>
          <a:p>
            <a:pPr>
              <a:lnSpc>
                <a:spcPct val="95000"/>
              </a:lnSpc>
              <a:spcBef>
                <a:spcPts val="1000"/>
              </a:spcBef>
              <a:buSzPct val="100000"/>
            </a:pPr>
            <a:r>
              <a:rPr lang="en-US" sz="1700" dirty="0"/>
              <a:t>Bare wing spar</a:t>
            </a:r>
          </a:p>
        </p:txBody>
      </p:sp>
      <p:sp>
        <p:nvSpPr>
          <p:cNvPr id="9" name="TextBox 8">
            <a:extLst>
              <a:ext uri="{FF2B5EF4-FFF2-40B4-BE49-F238E27FC236}">
                <a16:creationId xmlns:a16="http://schemas.microsoft.com/office/drawing/2014/main" id="{259748A3-7709-491B-BC37-C929BE472850}"/>
              </a:ext>
            </a:extLst>
          </p:cNvPr>
          <p:cNvSpPr txBox="1"/>
          <p:nvPr/>
        </p:nvSpPr>
        <p:spPr>
          <a:xfrm>
            <a:off x="2399242" y="1490365"/>
            <a:ext cx="1607418" cy="325830"/>
          </a:xfrm>
          <a:prstGeom prst="rect">
            <a:avLst/>
          </a:prstGeom>
          <a:noFill/>
        </p:spPr>
        <p:txBody>
          <a:bodyPr wrap="none" lIns="0" tIns="0" rIns="0" bIns="0" rtlCol="0">
            <a:noAutofit/>
          </a:bodyPr>
          <a:lstStyle/>
          <a:p>
            <a:pPr>
              <a:lnSpc>
                <a:spcPct val="95000"/>
              </a:lnSpc>
              <a:spcBef>
                <a:spcPts val="1000"/>
              </a:spcBef>
              <a:buSzPct val="100000"/>
            </a:pPr>
            <a:r>
              <a:rPr lang="en-US" sz="1700" dirty="0"/>
              <a:t>Built-up wing</a:t>
            </a:r>
          </a:p>
        </p:txBody>
      </p:sp>
      <p:sp>
        <p:nvSpPr>
          <p:cNvPr id="10" name="TextBox 9">
            <a:extLst>
              <a:ext uri="{FF2B5EF4-FFF2-40B4-BE49-F238E27FC236}">
                <a16:creationId xmlns:a16="http://schemas.microsoft.com/office/drawing/2014/main" id="{CA80D020-216D-488B-A4CB-CB4D523F8FC3}"/>
              </a:ext>
            </a:extLst>
          </p:cNvPr>
          <p:cNvSpPr txBox="1"/>
          <p:nvPr/>
        </p:nvSpPr>
        <p:spPr>
          <a:xfrm>
            <a:off x="3964718" y="1987930"/>
            <a:ext cx="1607418" cy="325830"/>
          </a:xfrm>
          <a:prstGeom prst="rect">
            <a:avLst/>
          </a:prstGeom>
          <a:noFill/>
        </p:spPr>
        <p:txBody>
          <a:bodyPr wrap="none" lIns="0" tIns="0" rIns="0" bIns="0" rtlCol="0">
            <a:noAutofit/>
          </a:bodyPr>
          <a:lstStyle/>
          <a:p>
            <a:pPr>
              <a:lnSpc>
                <a:spcPct val="95000"/>
              </a:lnSpc>
              <a:spcBef>
                <a:spcPts val="1000"/>
              </a:spcBef>
              <a:buSzPct val="100000"/>
            </a:pPr>
            <a:r>
              <a:rPr lang="en-US" sz="1700" dirty="0"/>
              <a:t>Blade</a:t>
            </a:r>
          </a:p>
        </p:txBody>
      </p:sp>
      <p:sp>
        <p:nvSpPr>
          <p:cNvPr id="7" name="Slide Number Placeholder 6">
            <a:extLst>
              <a:ext uri="{FF2B5EF4-FFF2-40B4-BE49-F238E27FC236}">
                <a16:creationId xmlns:a16="http://schemas.microsoft.com/office/drawing/2014/main" id="{46357594-645D-49A8-AA7E-D7681511C3AA}"/>
              </a:ext>
            </a:extLst>
          </p:cNvPr>
          <p:cNvSpPr>
            <a:spLocks noGrp="1"/>
          </p:cNvSpPr>
          <p:nvPr>
            <p:ph type="sldNum" sz="quarter" idx="12"/>
          </p:nvPr>
        </p:nvSpPr>
        <p:spPr/>
        <p:txBody>
          <a:bodyPr/>
          <a:lstStyle/>
          <a:p>
            <a:fld id="{7BBA2990-1F4E-4EE9-A08A-BF6C0C04F21D}" type="slidenum">
              <a:rPr lang="en-US" smtClean="0"/>
              <a:t>9</a:t>
            </a:fld>
            <a:endParaRPr lang="en-US"/>
          </a:p>
        </p:txBody>
      </p:sp>
    </p:spTree>
    <p:extLst>
      <p:ext uri="{BB962C8B-B14F-4D97-AF65-F5344CB8AC3E}">
        <p14:creationId xmlns:p14="http://schemas.microsoft.com/office/powerpoint/2010/main" val="4171621307"/>
      </p:ext>
    </p:extLst>
  </p:cSld>
  <p:clrMapOvr>
    <a:masterClrMapping/>
  </p:clrMapOvr>
</p:sld>
</file>

<file path=ppt/theme/theme1.xml><?xml version="1.0" encoding="utf-8"?>
<a:theme xmlns:a="http://schemas.openxmlformats.org/drawingml/2006/main" name="US Army 2023 AFC DEVCOM Logo">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183573</TotalTime>
  <Words>1971</Words>
  <Application>Microsoft Office PowerPoint</Application>
  <PresentationFormat>Widescreen</PresentationFormat>
  <Paragraphs>398</Paragraphs>
  <Slides>37</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Bold</vt:lpstr>
      <vt:lpstr>Calibri</vt:lpstr>
      <vt:lpstr>Cambria Math</vt:lpstr>
      <vt:lpstr>Century Gothic</vt:lpstr>
      <vt:lpstr>LucidaGrande</vt:lpstr>
      <vt:lpstr>Symbol</vt:lpstr>
      <vt:lpstr>Times New Roman</vt:lpstr>
      <vt:lpstr>Wingdings</vt:lpstr>
      <vt:lpstr>US Army 2023 AFC DEVCOM Logo</vt:lpstr>
      <vt:lpstr>Initial Characterization of the Tiltrotor Aeroelastic Stability Testbed </vt:lpstr>
      <vt:lpstr>Review of Whirl Flutter</vt:lpstr>
      <vt:lpstr>Transonic Dynamics Tunnel (TDT) and Hover facility</vt:lpstr>
      <vt:lpstr>Transonic dynamics tunnel (TDT)   Whirl Flutter Timeline</vt:lpstr>
      <vt:lpstr>V-22 Development</vt:lpstr>
      <vt:lpstr>JVX TESTING</vt:lpstr>
      <vt:lpstr>TiltRotor Aeroelastic Stability Testbed (TRAST)</vt:lpstr>
      <vt:lpstr>TiltRotor Aeroelastic Stability Testbed (TRAST)</vt:lpstr>
      <vt:lpstr>vibration Testing</vt:lpstr>
      <vt:lpstr>System Mode shapes</vt:lpstr>
      <vt:lpstr>Test overview</vt:lpstr>
      <vt:lpstr> Steady State WinG mode oscillations</vt:lpstr>
      <vt:lpstr>Test overview</vt:lpstr>
      <vt:lpstr>Comparison of Damping and Frequency for 8k Pitch Spring at 727 RPM: Powered.</vt:lpstr>
      <vt:lpstr>Model Excitation</vt:lpstr>
      <vt:lpstr>Damping Tool</vt:lpstr>
      <vt:lpstr>Damping Tool</vt:lpstr>
      <vt:lpstr>Torque Sweeps</vt:lpstr>
      <vt:lpstr>Test overview</vt:lpstr>
      <vt:lpstr>Comparison of Damping and Frequency for 8k Pitch Spring at 727 RPM: Powered vs Windmilling.</vt:lpstr>
      <vt:lpstr>Comparison of Damping and Frequency for 8k Pitch Spring at 909 RPM: Powered vs Windmilling.</vt:lpstr>
      <vt:lpstr>Test overview</vt:lpstr>
      <vt:lpstr>4k &amp; 8K Pitch spring, Windmilling, 727 RPM </vt:lpstr>
      <vt:lpstr>4k &amp; 8K Pitch spring, Windmilling, 909 RPM </vt:lpstr>
      <vt:lpstr>4k Pitch spring, Windmilling, 727 &amp; 909 RPM </vt:lpstr>
      <vt:lpstr>PowerPoint Presentation</vt:lpstr>
      <vt:lpstr>Automated Damping Stockwell Transform</vt:lpstr>
      <vt:lpstr>Stockwell Transform</vt:lpstr>
      <vt:lpstr>Automated Damping Calculation</vt:lpstr>
      <vt:lpstr>Comparison to Manual Methods</vt:lpstr>
      <vt:lpstr>First test Conclusions</vt:lpstr>
      <vt:lpstr>Questions?</vt:lpstr>
      <vt:lpstr>PowerPoint Presentation</vt:lpstr>
      <vt:lpstr>Publications</vt:lpstr>
      <vt:lpstr>Backup Slides</vt:lpstr>
      <vt:lpstr>Program Overview</vt:lpstr>
      <vt:lpstr>8k Pitch Spring, powered</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TRAST Review</dc:title>
  <dc:creator>Kreshock, Andrew R. (LARC-D308)</dc:creator>
  <cp:lastModifiedBy>Kreshock, Andrew R. (LARC-D308)</cp:lastModifiedBy>
  <cp:revision>784</cp:revision>
  <dcterms:created xsi:type="dcterms:W3CDTF">2018-05-29T14:50:04Z</dcterms:created>
  <dcterms:modified xsi:type="dcterms:W3CDTF">2023-05-12T16:47:44Z</dcterms:modified>
</cp:coreProperties>
</file>