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media1.mp4" ContentType="vide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A610F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8575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8575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8575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0" name="Shape 37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effectLst/>
        </p:spPr>
        <p:txBody>
          <a:bodyPr anchor="b"/>
          <a:lstStyle>
            <a:lvl1pPr marL="0" marR="0" defTabSz="584200">
              <a:defRPr sz="84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  <a:effectLst/>
        </p:spPr>
        <p:txBody>
          <a:bodyPr/>
          <a:lstStyle>
            <a:lvl1pPr marL="0" marR="0" indent="0" algn="ctr" defTabSz="584200">
              <a:spcBef>
                <a:spcPts val="0"/>
              </a:spcBef>
              <a:buClrTx/>
              <a:buSzTx/>
              <a:buNone/>
              <a:defRPr sz="36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0" marR="0" indent="0" algn="ctr" defTabSz="584200">
              <a:spcBef>
                <a:spcPts val="0"/>
              </a:spcBef>
              <a:buClrTx/>
              <a:buSzTx/>
              <a:buNone/>
              <a:defRPr sz="36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0" marR="0" indent="0" algn="ctr" defTabSz="584200">
              <a:spcBef>
                <a:spcPts val="0"/>
              </a:spcBef>
              <a:buClrTx/>
              <a:buSzTx/>
              <a:buNone/>
              <a:defRPr sz="36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0" marR="0" indent="0" algn="ctr" defTabSz="584200">
              <a:spcBef>
                <a:spcPts val="0"/>
              </a:spcBef>
              <a:buClrTx/>
              <a:buSzTx/>
              <a:buNone/>
              <a:defRPr sz="36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0" marR="0" indent="0" algn="ctr" defTabSz="584200">
              <a:spcBef>
                <a:spcPts val="0"/>
              </a:spcBef>
              <a:buClrTx/>
              <a:buSzTx/>
              <a:buNone/>
              <a:defRPr sz="36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effectLst/>
        </p:spPr>
        <p:txBody>
          <a:bodyPr/>
          <a:lstStyle>
            <a:lvl1pPr defTabSz="584200">
              <a:defRPr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Image"/>
          <p:cNvSpPr/>
          <p:nvPr>
            <p:ph type="pic" sz="half" idx="21"/>
          </p:nvPr>
        </p:nvSpPr>
        <p:spPr>
          <a:xfrm>
            <a:off x="3073400" y="2222500"/>
            <a:ext cx="6853579" cy="4572000"/>
          </a:xfrm>
          <a:prstGeom prst="rect">
            <a:avLst/>
          </a:prstGeom>
          <a:ln w="25400">
            <a:solidFill>
              <a:srgbClr val="FFFFFF"/>
            </a:solidFill>
          </a:ln>
          <a:effectLst/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89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  <a:effectLst/>
        </p:spPr>
        <p:txBody>
          <a:bodyPr/>
          <a:lstStyle>
            <a:lvl1pPr marL="0" marR="0" defTabSz="584200">
              <a:defRPr sz="84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effectLst/>
        </p:spPr>
        <p:txBody>
          <a:bodyPr/>
          <a:lstStyle>
            <a:lvl1pPr defTabSz="584200">
              <a:defRPr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 Reflec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/>
          <p:nvPr>
            <p:ph type="pic" sz="half" idx="21"/>
          </p:nvPr>
        </p:nvSpPr>
        <p:spPr>
          <a:xfrm>
            <a:off x="3073400" y="2222500"/>
            <a:ext cx="6853579" cy="4572000"/>
          </a:xfrm>
          <a:prstGeom prst="rect">
            <a:avLst/>
          </a:prstGeom>
          <a:ln w="25400">
            <a:solidFill>
              <a:srgbClr val="FFFFFF"/>
            </a:solidFill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98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  <a:effectLst/>
        </p:spPr>
        <p:txBody>
          <a:bodyPr/>
          <a:lstStyle>
            <a:lvl1pPr marL="0" marR="0" defTabSz="584200">
              <a:defRPr sz="84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effectLst/>
        </p:spPr>
        <p:txBody>
          <a:bodyPr/>
          <a:lstStyle>
            <a:lvl1pPr defTabSz="584200">
              <a:defRPr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Image"/>
          <p:cNvSpPr/>
          <p:nvPr>
            <p:ph type="pic" idx="21"/>
          </p:nvPr>
        </p:nvSpPr>
        <p:spPr>
          <a:xfrm>
            <a:off x="4673600" y="1828800"/>
            <a:ext cx="9138105" cy="6096000"/>
          </a:xfrm>
          <a:prstGeom prst="rect">
            <a:avLst/>
          </a:prstGeom>
          <a:ln w="25400">
            <a:solidFill>
              <a:srgbClr val="FFFFFF"/>
            </a:solidFill>
          </a:ln>
          <a:effectLst/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07" name="Title Text"/>
          <p:cNvSpPr txBox="1"/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  <a:effectLst/>
        </p:spPr>
        <p:txBody>
          <a:bodyPr anchor="b"/>
          <a:lstStyle>
            <a:lvl1pPr marL="0" marR="0" defTabSz="584200">
              <a:defRPr sz="70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8" name="Body Level One…"/>
          <p:cNvSpPr txBox="1"/>
          <p:nvPr>
            <p:ph type="body" sz="quarter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  <a:effectLst/>
        </p:spPr>
        <p:txBody>
          <a:bodyPr/>
          <a:lstStyle>
            <a:lvl1pPr marL="0" marR="0" indent="0" algn="ctr" defTabSz="584200">
              <a:spcBef>
                <a:spcPts val="0"/>
              </a:spcBef>
              <a:buClrTx/>
              <a:buSzTx/>
              <a:buNone/>
              <a:defRPr sz="34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0" marR="0" indent="0" algn="ctr" defTabSz="584200">
              <a:spcBef>
                <a:spcPts val="0"/>
              </a:spcBef>
              <a:buClrTx/>
              <a:buSzTx/>
              <a:buNone/>
              <a:defRPr sz="34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0" marR="0" indent="0" algn="ctr" defTabSz="584200">
              <a:spcBef>
                <a:spcPts val="0"/>
              </a:spcBef>
              <a:buClrTx/>
              <a:buSzTx/>
              <a:buNone/>
              <a:defRPr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0" marR="0" indent="0" algn="ctr" defTabSz="584200">
              <a:spcBef>
                <a:spcPts val="0"/>
              </a:spcBef>
              <a:buClrTx/>
              <a:buSzTx/>
              <a:buNone/>
              <a:defRPr sz="34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0" marR="0" indent="0" algn="ctr" defTabSz="584200">
              <a:spcBef>
                <a:spcPts val="0"/>
              </a:spcBef>
              <a:buClrTx/>
              <a:buSzTx/>
              <a:buNone/>
              <a:defRPr sz="34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effectLst/>
        </p:spPr>
        <p:txBody>
          <a:bodyPr/>
          <a:lstStyle>
            <a:lvl1pPr defTabSz="584200">
              <a:defRPr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 Reflec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Image"/>
          <p:cNvSpPr/>
          <p:nvPr>
            <p:ph type="pic" idx="21"/>
          </p:nvPr>
        </p:nvSpPr>
        <p:spPr>
          <a:xfrm>
            <a:off x="4673600" y="1828800"/>
            <a:ext cx="9138105" cy="6096000"/>
          </a:xfrm>
          <a:prstGeom prst="rect">
            <a:avLst/>
          </a:prstGeom>
          <a:ln w="25400">
            <a:solidFill>
              <a:srgbClr val="FFFFFF"/>
            </a:solidFill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17" name="Title Text"/>
          <p:cNvSpPr txBox="1"/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  <a:effectLst/>
        </p:spPr>
        <p:txBody>
          <a:bodyPr anchor="b"/>
          <a:lstStyle>
            <a:lvl1pPr marL="0" marR="0" defTabSz="584200">
              <a:defRPr sz="70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quarter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  <a:effectLst/>
        </p:spPr>
        <p:txBody>
          <a:bodyPr/>
          <a:lstStyle>
            <a:lvl1pPr marL="0" marR="0" indent="0" algn="ctr" defTabSz="584200">
              <a:spcBef>
                <a:spcPts val="0"/>
              </a:spcBef>
              <a:buClrTx/>
              <a:buSzTx/>
              <a:buNone/>
              <a:defRPr sz="34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0" marR="0" indent="0" algn="ctr" defTabSz="584200">
              <a:spcBef>
                <a:spcPts val="0"/>
              </a:spcBef>
              <a:buClrTx/>
              <a:buSzTx/>
              <a:buNone/>
              <a:defRPr sz="34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0" marR="0" indent="0" algn="ctr" defTabSz="584200">
              <a:spcBef>
                <a:spcPts val="0"/>
              </a:spcBef>
              <a:buClrTx/>
              <a:buSzTx/>
              <a:buNone/>
              <a:defRPr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0" marR="0" indent="0" algn="ctr" defTabSz="584200">
              <a:spcBef>
                <a:spcPts val="0"/>
              </a:spcBef>
              <a:buClrTx/>
              <a:buSzTx/>
              <a:buNone/>
              <a:defRPr sz="34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0" marR="0" indent="0" algn="ctr" defTabSz="584200">
              <a:spcBef>
                <a:spcPts val="0"/>
              </a:spcBef>
              <a:buClrTx/>
              <a:buSzTx/>
              <a:buNone/>
              <a:defRPr sz="34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effectLst/>
        </p:spPr>
        <p:txBody>
          <a:bodyPr/>
          <a:lstStyle>
            <a:lvl1pPr defTabSz="584200">
              <a:defRPr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Image"/>
          <p:cNvSpPr/>
          <p:nvPr>
            <p:ph type="pic" sz="half" idx="21"/>
          </p:nvPr>
        </p:nvSpPr>
        <p:spPr>
          <a:xfrm>
            <a:off x="5232400" y="2895600"/>
            <a:ext cx="8186219" cy="5461000"/>
          </a:xfrm>
          <a:prstGeom prst="rect">
            <a:avLst/>
          </a:prstGeom>
          <a:ln w="25400">
            <a:solidFill>
              <a:srgbClr val="FFFFFF"/>
            </a:solidFill>
          </a:ln>
          <a:effectLst/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27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effectLst/>
        </p:spPr>
        <p:txBody>
          <a:bodyPr/>
          <a:lstStyle>
            <a:lvl1pPr marL="0" marR="0" defTabSz="584200">
              <a:defRPr sz="84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  <a:effectLst/>
        </p:spPr>
        <p:txBody>
          <a:bodyPr anchor="ctr"/>
          <a:lstStyle>
            <a:lvl1pPr marL="812120" marR="0" indent="-494620" defTabSz="584200">
              <a:spcBef>
                <a:spcPts val="3800"/>
              </a:spcBef>
              <a:buClrTx/>
              <a:buSzPct val="171000"/>
              <a:buChar char="•"/>
              <a:defRPr sz="32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1256620" marR="0" indent="-494620" defTabSz="584200">
              <a:spcBef>
                <a:spcPts val="3800"/>
              </a:spcBef>
              <a:buClrTx/>
              <a:buSzPct val="171000"/>
              <a:buChar char="•"/>
              <a:defRPr sz="32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701120" marR="0" indent="-494620" defTabSz="584200">
              <a:spcBef>
                <a:spcPts val="3800"/>
              </a:spcBef>
              <a:buClrTx/>
              <a:buSzPct val="171000"/>
              <a:buChar char="•"/>
              <a:defRPr sz="32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2145620" marR="0" indent="-494620" defTabSz="584200">
              <a:spcBef>
                <a:spcPts val="3800"/>
              </a:spcBef>
              <a:buClrTx/>
              <a:buSzPct val="171000"/>
              <a:buChar char="•"/>
              <a:defRPr sz="32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590120" marR="0" indent="-494620" defTabSz="584200">
              <a:spcBef>
                <a:spcPts val="3800"/>
              </a:spcBef>
              <a:buClrTx/>
              <a:buSzPct val="171000"/>
              <a:buChar char="•"/>
              <a:defRPr sz="32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effectLst/>
        </p:spPr>
        <p:txBody>
          <a:bodyPr/>
          <a:lstStyle>
            <a:lvl1pPr defTabSz="584200">
              <a:defRPr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Lef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effectLst/>
        </p:spPr>
        <p:txBody>
          <a:bodyPr/>
          <a:lstStyle>
            <a:lvl1pPr marL="0" marR="0" defTabSz="584200">
              <a:defRPr sz="84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7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  <a:effectLst/>
        </p:spPr>
        <p:txBody>
          <a:bodyPr anchor="ctr"/>
          <a:lstStyle>
            <a:lvl1pPr marL="812120" marR="0" indent="-494620" defTabSz="584200">
              <a:spcBef>
                <a:spcPts val="3800"/>
              </a:spcBef>
              <a:buClrTx/>
              <a:buSzPct val="171000"/>
              <a:buChar char="•"/>
              <a:defRPr sz="32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1256620" marR="0" indent="-494620" defTabSz="584200">
              <a:spcBef>
                <a:spcPts val="3800"/>
              </a:spcBef>
              <a:buClrTx/>
              <a:buSzPct val="171000"/>
              <a:buChar char="•"/>
              <a:defRPr sz="32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701120" marR="0" indent="-494620" defTabSz="584200">
              <a:spcBef>
                <a:spcPts val="3800"/>
              </a:spcBef>
              <a:buClrTx/>
              <a:buSzPct val="171000"/>
              <a:buChar char="•"/>
              <a:defRPr sz="32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2145620" marR="0" indent="-494620" defTabSz="584200">
              <a:spcBef>
                <a:spcPts val="3800"/>
              </a:spcBef>
              <a:buClrTx/>
              <a:buSzPct val="171000"/>
              <a:buChar char="•"/>
              <a:defRPr sz="32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590120" marR="0" indent="-494620" defTabSz="584200">
              <a:spcBef>
                <a:spcPts val="3800"/>
              </a:spcBef>
              <a:buClrTx/>
              <a:buSzPct val="171000"/>
              <a:buChar char="•"/>
              <a:defRPr sz="32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effectLst/>
        </p:spPr>
        <p:txBody>
          <a:bodyPr/>
          <a:lstStyle>
            <a:lvl1pPr defTabSz="584200">
              <a:defRPr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Righ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effectLst/>
        </p:spPr>
        <p:txBody>
          <a:bodyPr/>
          <a:lstStyle>
            <a:lvl1pPr marL="0" marR="0" defTabSz="584200">
              <a:defRPr sz="84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6" name="Body Level One…"/>
          <p:cNvSpPr txBox="1"/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  <a:effectLst/>
        </p:spPr>
        <p:txBody>
          <a:bodyPr anchor="ctr"/>
          <a:lstStyle>
            <a:lvl1pPr marL="812120" marR="0" indent="-494620" defTabSz="584200">
              <a:spcBef>
                <a:spcPts val="3800"/>
              </a:spcBef>
              <a:buClrTx/>
              <a:buSzPct val="171000"/>
              <a:buChar char="•"/>
              <a:defRPr sz="32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1256620" marR="0" indent="-494620" defTabSz="584200">
              <a:spcBef>
                <a:spcPts val="3800"/>
              </a:spcBef>
              <a:buClrTx/>
              <a:buSzPct val="171000"/>
              <a:buChar char="•"/>
              <a:defRPr sz="32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701120" marR="0" indent="-494620" defTabSz="584200">
              <a:spcBef>
                <a:spcPts val="3800"/>
              </a:spcBef>
              <a:buClrTx/>
              <a:buSzPct val="171000"/>
              <a:buChar char="•"/>
              <a:defRPr sz="32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2145620" marR="0" indent="-494620" defTabSz="584200">
              <a:spcBef>
                <a:spcPts val="3800"/>
              </a:spcBef>
              <a:buClrTx/>
              <a:buSzPct val="171000"/>
              <a:buChar char="•"/>
              <a:defRPr sz="32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590120" marR="0" indent="-494620" defTabSz="584200">
              <a:spcBef>
                <a:spcPts val="3800"/>
              </a:spcBef>
              <a:buClrTx/>
              <a:buSzPct val="171000"/>
              <a:buChar char="•"/>
              <a:defRPr sz="32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effectLst/>
        </p:spPr>
        <p:txBody>
          <a:bodyPr/>
          <a:lstStyle>
            <a:lvl1pPr defTabSz="584200">
              <a:defRPr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hut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. Sterling"/>
          <p:cNvSpPr txBox="1"/>
          <p:nvPr/>
        </p:nvSpPr>
        <p:spPr>
          <a:xfrm>
            <a:off x="495300" y="9080500"/>
            <a:ext cx="4521200" cy="381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0" dir="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defTabSz="1295400">
              <a:buClr>
                <a:srgbClr val="FFFFFF"/>
              </a:buClr>
              <a:buFont typeface="Tahoma"/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ahoma"/>
              </a:defRPr>
            </a:lvl1pPr>
          </a:lstStyle>
          <a:p>
            <a:pPr/>
            <a:r>
              <a:t>A. Sterling</a:t>
            </a:r>
          </a:p>
        </p:txBody>
      </p:sp>
      <p:sp>
        <p:nvSpPr>
          <p:cNvPr id="15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hute copy 1">
    <p:bg>
      <p:bgPr>
        <a:solidFill>
          <a:srgbClr val="DCDE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hute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A. Sterling"/>
          <p:cNvSpPr txBox="1"/>
          <p:nvPr/>
        </p:nvSpPr>
        <p:spPr>
          <a:xfrm>
            <a:off x="495300" y="9080500"/>
            <a:ext cx="4356100" cy="381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0" dir="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defTabSz="1295400">
              <a:buClr>
                <a:srgbClr val="FFFFFF"/>
              </a:buClr>
              <a:buFont typeface="Tahoma"/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ahoma"/>
              </a:defRPr>
            </a:lvl1pPr>
          </a:lstStyle>
          <a:p>
            <a:pPr/>
            <a:r>
              <a:t>A. Sterling</a:t>
            </a:r>
          </a:p>
        </p:txBody>
      </p:sp>
      <p:sp>
        <p:nvSpPr>
          <p:cNvPr id="17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effectLst/>
        </p:spPr>
        <p:txBody>
          <a:bodyPr/>
          <a:lstStyle>
            <a:lvl1pPr marL="0" marR="0" defTabSz="584200">
              <a:defRPr sz="84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effectLst/>
        </p:spPr>
        <p:txBody>
          <a:bodyPr anchor="ctr"/>
          <a:lstStyle>
            <a:lvl1pPr marL="889000" marR="0" indent="-571500" defTabSz="584200">
              <a:spcBef>
                <a:spcPts val="2400"/>
              </a:spcBef>
              <a:buClrTx/>
              <a:buSzPct val="171000"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1333500" marR="0" indent="-571500" defTabSz="584200">
              <a:spcBef>
                <a:spcPts val="2400"/>
              </a:spcBef>
              <a:buClrTx/>
              <a:buSzPct val="171000"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778000" marR="0" indent="-571500" defTabSz="584200">
              <a:spcBef>
                <a:spcPts val="2400"/>
              </a:spcBef>
              <a:buClrTx/>
              <a:buSzPct val="171000"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2222500" marR="0" indent="-571500" defTabSz="584200">
              <a:spcBef>
                <a:spcPts val="2400"/>
              </a:spcBef>
              <a:buClrTx/>
              <a:buSzPct val="171000"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667000" marR="0" indent="-571500" defTabSz="584200">
              <a:spcBef>
                <a:spcPts val="2400"/>
              </a:spcBef>
              <a:buClrTx/>
              <a:buSzPct val="171000"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effectLst/>
        </p:spPr>
        <p:txBody>
          <a:bodyPr/>
          <a:lstStyle>
            <a:lvl1pPr defTabSz="584200">
              <a:defRPr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hute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A. Sterling"/>
          <p:cNvSpPr txBox="1"/>
          <p:nvPr/>
        </p:nvSpPr>
        <p:spPr>
          <a:xfrm>
            <a:off x="495300" y="9080500"/>
            <a:ext cx="4343400" cy="381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0" dir="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defTabSz="1295400">
              <a:buClr>
                <a:srgbClr val="FFFFFF"/>
              </a:buClr>
              <a:buFont typeface="Tahoma"/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ahoma"/>
              </a:defRPr>
            </a:lvl1pPr>
          </a:lstStyle>
          <a:p>
            <a:pPr/>
            <a:r>
              <a:t>A. Sterling</a:t>
            </a:r>
          </a:p>
        </p:txBody>
      </p:sp>
      <p:sp>
        <p:nvSpPr>
          <p:cNvPr id="1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8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hute cop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A. Sterling"/>
          <p:cNvSpPr txBox="1"/>
          <p:nvPr/>
        </p:nvSpPr>
        <p:spPr>
          <a:xfrm>
            <a:off x="495300" y="9080500"/>
            <a:ext cx="4305300" cy="381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0" dir="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defTabSz="1295400">
              <a:buClr>
                <a:srgbClr val="FFFFFF"/>
              </a:buClr>
              <a:buFont typeface="Tahoma"/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ahoma"/>
              </a:defRPr>
            </a:lvl1pPr>
          </a:lstStyle>
          <a:p>
            <a:pPr/>
            <a:r>
              <a:t>A. Sterling</a:t>
            </a:r>
          </a:p>
        </p:txBody>
      </p:sp>
      <p:sp>
        <p:nvSpPr>
          <p:cNvPr id="19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9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hute cop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A. Sterling"/>
          <p:cNvSpPr txBox="1"/>
          <p:nvPr/>
        </p:nvSpPr>
        <p:spPr>
          <a:xfrm>
            <a:off x="495300" y="9080500"/>
            <a:ext cx="4330700" cy="381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0" dir="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defTabSz="1295400">
              <a:buClr>
                <a:srgbClr val="FFFFFF"/>
              </a:buClr>
              <a:buFont typeface="Tahoma"/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ahoma"/>
              </a:defRPr>
            </a:lvl1pPr>
          </a:lstStyle>
          <a:p>
            <a:pPr/>
            <a:r>
              <a:t>A. Sterling</a:t>
            </a:r>
          </a:p>
        </p:txBody>
      </p:sp>
      <p:sp>
        <p:nvSpPr>
          <p:cNvPr id="20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0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hute cop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A. Sterling"/>
          <p:cNvSpPr txBox="1"/>
          <p:nvPr/>
        </p:nvSpPr>
        <p:spPr>
          <a:xfrm>
            <a:off x="495300" y="9321800"/>
            <a:ext cx="4330700" cy="381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0" dir="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defTabSz="1295400">
              <a:buClr>
                <a:srgbClr val="FFFFFF"/>
              </a:buClr>
              <a:buFont typeface="Tahoma"/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ahoma"/>
              </a:defRPr>
            </a:lvl1pPr>
          </a:lstStyle>
          <a:p>
            <a:pPr/>
            <a:r>
              <a:t>A. Sterling</a:t>
            </a:r>
          </a:p>
        </p:txBody>
      </p:sp>
      <p:sp>
        <p:nvSpPr>
          <p:cNvPr id="21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hute copy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A. Sterling"/>
          <p:cNvSpPr txBox="1"/>
          <p:nvPr/>
        </p:nvSpPr>
        <p:spPr>
          <a:xfrm>
            <a:off x="495300" y="9080500"/>
            <a:ext cx="4356100" cy="381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0" dir="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defTabSz="1295400">
              <a:buClr>
                <a:srgbClr val="FFFFFF"/>
              </a:buClr>
              <a:buFont typeface="Tahoma"/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ahoma"/>
              </a:defRPr>
            </a:lvl1pPr>
          </a:lstStyle>
          <a:p>
            <a:pPr/>
            <a:r>
              <a:t>A. Sterling</a:t>
            </a:r>
          </a:p>
        </p:txBody>
      </p:sp>
      <p:sp>
        <p:nvSpPr>
          <p:cNvPr id="22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hute copy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A. Sterling"/>
          <p:cNvSpPr txBox="1"/>
          <p:nvPr/>
        </p:nvSpPr>
        <p:spPr>
          <a:xfrm>
            <a:off x="495300" y="9080500"/>
            <a:ext cx="4292600" cy="381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0" dir="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defTabSz="1295400">
              <a:buClr>
                <a:srgbClr val="FFFFFF"/>
              </a:buClr>
              <a:buFont typeface="Tahoma"/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ahoma"/>
              </a:defRPr>
            </a:lvl1pPr>
          </a:lstStyle>
          <a:p>
            <a:pPr/>
            <a:r>
              <a:t>A. Sterling</a:t>
            </a:r>
          </a:p>
        </p:txBody>
      </p:sp>
      <p:sp>
        <p:nvSpPr>
          <p:cNvPr id="23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hute copy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A. Sterling"/>
          <p:cNvSpPr txBox="1"/>
          <p:nvPr/>
        </p:nvSpPr>
        <p:spPr>
          <a:xfrm>
            <a:off x="495300" y="9080500"/>
            <a:ext cx="4318000" cy="381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0" dir="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defTabSz="1295400">
              <a:buClr>
                <a:srgbClr val="FFFFFF"/>
              </a:buClr>
              <a:buFont typeface="Tahoma"/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ahoma"/>
              </a:defRPr>
            </a:lvl1pPr>
          </a:lstStyle>
          <a:p>
            <a:pPr/>
            <a:r>
              <a:t>A. Sterling</a:t>
            </a:r>
          </a:p>
        </p:txBody>
      </p:sp>
      <p:sp>
        <p:nvSpPr>
          <p:cNvPr id="24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hute copy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A. Sterling"/>
          <p:cNvSpPr txBox="1"/>
          <p:nvPr/>
        </p:nvSpPr>
        <p:spPr>
          <a:xfrm>
            <a:off x="495300" y="9080500"/>
            <a:ext cx="4330700" cy="381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0" dir="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defTabSz="1295400">
              <a:buClr>
                <a:srgbClr val="FFFFFF"/>
              </a:buClr>
              <a:buFont typeface="Tahoma"/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ahoma"/>
              </a:defRPr>
            </a:lvl1pPr>
          </a:lstStyle>
          <a:p>
            <a:pPr/>
            <a:r>
              <a:t>A. Sterling</a:t>
            </a:r>
          </a:p>
        </p:txBody>
      </p:sp>
      <p:sp>
        <p:nvSpPr>
          <p:cNvPr id="25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5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lide Number"/>
          <p:cNvSpPr txBox="1"/>
          <p:nvPr>
            <p:ph type="sldNum" sz="quarter" idx="2"/>
          </p:nvPr>
        </p:nvSpPr>
        <p:spPr>
          <a:xfrm>
            <a:off x="9320107" y="8886613"/>
            <a:ext cx="2709334" cy="409449"/>
          </a:xfrm>
          <a:prstGeom prst="rect">
            <a:avLst/>
          </a:prstGeom>
          <a:effectLst>
            <a:outerShdw sx="100000" sy="100000" kx="0" ky="0" algn="b" rotWithShape="0" blurRad="88900" dist="0" dir="0">
              <a:srgbClr val="808080">
                <a:alpha val="75000"/>
              </a:srgbClr>
            </a:outerShdw>
          </a:effectLst>
        </p:spPr>
        <p:txBody>
          <a:bodyPr wrap="square" lIns="65023" tIns="65023" rIns="65023" bIns="65023"/>
          <a:lstStyle>
            <a:lvl1pPr algn="r" defTabSz="914400">
              <a:defRPr>
                <a:uFillTx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64" name="A. Sterling"/>
          <p:cNvSpPr txBox="1"/>
          <p:nvPr/>
        </p:nvSpPr>
        <p:spPr>
          <a:xfrm>
            <a:off x="66619" y="9124949"/>
            <a:ext cx="1157065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Tahoma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+mn-lt"/>
                <a:ea typeface="+mn-ea"/>
                <a:cs typeface="+mn-cs"/>
                <a:sym typeface="Tahoma"/>
              </a:rPr>
              <a:t>A. Sterling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A. Sterling"/>
          <p:cNvSpPr txBox="1"/>
          <p:nvPr/>
        </p:nvSpPr>
        <p:spPr>
          <a:xfrm>
            <a:off x="495300" y="9080500"/>
            <a:ext cx="4279900" cy="381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0" dir="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defTabSz="1295400">
              <a:buClr>
                <a:srgbClr val="FFFFFF"/>
              </a:buClr>
              <a:buFont typeface="Tahoma"/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ahoma"/>
              </a:defRPr>
            </a:lvl1pPr>
          </a:lstStyle>
          <a:p>
            <a:pPr/>
            <a:r>
              <a:t>A. Sterling</a:t>
            </a:r>
          </a:p>
        </p:txBody>
      </p:sp>
      <p:sp>
        <p:nvSpPr>
          <p:cNvPr id="272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effectLst/>
        </p:spPr>
        <p:txBody>
          <a:bodyPr/>
          <a:lstStyle>
            <a:lvl1pPr marL="0" marR="0" defTabSz="584200">
              <a:defRPr sz="84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73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effectLst/>
        </p:spPr>
        <p:txBody>
          <a:bodyPr anchor="ctr"/>
          <a:lstStyle>
            <a:lvl1pPr marL="889000" marR="0" indent="-571500" defTabSz="584200">
              <a:spcBef>
                <a:spcPts val="2400"/>
              </a:spcBef>
              <a:buClrTx/>
              <a:buSzPct val="171000"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1333500" marR="0" indent="-571500" defTabSz="584200">
              <a:spcBef>
                <a:spcPts val="2400"/>
              </a:spcBef>
              <a:buClrTx/>
              <a:buSzPct val="171000"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778000" marR="0" indent="-571500" defTabSz="584200">
              <a:spcBef>
                <a:spcPts val="2400"/>
              </a:spcBef>
              <a:buClrTx/>
              <a:buSzPct val="171000"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2222500" marR="0" indent="-571500" defTabSz="584200">
              <a:spcBef>
                <a:spcPts val="2400"/>
              </a:spcBef>
              <a:buClrTx/>
              <a:buSzPct val="171000"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667000" marR="0" indent="-571500" defTabSz="584200">
              <a:spcBef>
                <a:spcPts val="2400"/>
              </a:spcBef>
              <a:buClrTx/>
              <a:buSzPct val="171000"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4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effectLst/>
        </p:spPr>
        <p:txBody>
          <a:bodyPr/>
          <a:lstStyle>
            <a:lvl1pPr defTabSz="584200">
              <a:defRPr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h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lide Number"/>
          <p:cNvSpPr txBox="1"/>
          <p:nvPr>
            <p:ph type="sldNum" sz="quarter" idx="2"/>
          </p:nvPr>
        </p:nvSpPr>
        <p:spPr>
          <a:xfrm>
            <a:off x="9320107" y="8886613"/>
            <a:ext cx="2709334" cy="409449"/>
          </a:xfrm>
          <a:prstGeom prst="rect">
            <a:avLst/>
          </a:prstGeom>
          <a:effectLst>
            <a:outerShdw sx="100000" sy="100000" kx="0" ky="0" algn="b" rotWithShape="0" blurRad="88900" dist="0" dir="0">
              <a:srgbClr val="808080">
                <a:alpha val="75000"/>
              </a:srgbClr>
            </a:outerShdw>
          </a:effectLst>
        </p:spPr>
        <p:txBody>
          <a:bodyPr wrap="square" lIns="65023" tIns="65023" rIns="65023" bIns="65023"/>
          <a:lstStyle>
            <a:lvl1pPr algn="r" defTabSz="914400">
              <a:defRPr>
                <a:uFillTx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82" name="A. Sterling"/>
          <p:cNvSpPr txBox="1"/>
          <p:nvPr/>
        </p:nvSpPr>
        <p:spPr>
          <a:xfrm>
            <a:off x="66619" y="9124949"/>
            <a:ext cx="1157065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Tahoma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+mn-lt"/>
                <a:ea typeface="+mn-ea"/>
                <a:cs typeface="+mn-cs"/>
                <a:sym typeface="Tahoma"/>
              </a:rPr>
              <a:t>A. Sterling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lide Number"/>
          <p:cNvSpPr txBox="1"/>
          <p:nvPr>
            <p:ph type="sldNum" sz="quarter" idx="2"/>
          </p:nvPr>
        </p:nvSpPr>
        <p:spPr>
          <a:xfrm>
            <a:off x="9320107" y="8886613"/>
            <a:ext cx="2709334" cy="409449"/>
          </a:xfrm>
          <a:prstGeom prst="rect">
            <a:avLst/>
          </a:prstGeom>
          <a:effectLst>
            <a:outerShdw sx="100000" sy="100000" kx="0" ky="0" algn="b" rotWithShape="0" blurRad="88900" dist="0" dir="0">
              <a:srgbClr val="808080">
                <a:alpha val="75000"/>
              </a:srgbClr>
            </a:outerShdw>
          </a:effectLst>
        </p:spPr>
        <p:txBody>
          <a:bodyPr wrap="square" lIns="65023" tIns="65023" rIns="65023" bIns="65023"/>
          <a:lstStyle>
            <a:lvl1pPr algn="r" defTabSz="914400">
              <a:defRPr>
                <a:uFillTx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90" name="A. Sterling"/>
          <p:cNvSpPr txBox="1"/>
          <p:nvPr/>
        </p:nvSpPr>
        <p:spPr>
          <a:xfrm>
            <a:off x="66619" y="9124949"/>
            <a:ext cx="1157065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Tahoma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+mn-lt"/>
                <a:ea typeface="+mn-ea"/>
                <a:cs typeface="+mn-cs"/>
                <a:sym typeface="Tahoma"/>
              </a:rPr>
              <a:t>A. Sterling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A. Sterling"/>
          <p:cNvSpPr txBox="1"/>
          <p:nvPr/>
        </p:nvSpPr>
        <p:spPr>
          <a:xfrm>
            <a:off x="495300" y="9080500"/>
            <a:ext cx="2762052" cy="381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0" dir="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defTabSz="1295400">
              <a:buClr>
                <a:srgbClr val="FFFFFF"/>
              </a:buClr>
              <a:buFont typeface="Tahoma"/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ahoma"/>
              </a:defRPr>
            </a:lvl1pPr>
          </a:lstStyle>
          <a:p>
            <a:pPr/>
            <a:r>
              <a:t>A. Sterling</a:t>
            </a:r>
          </a:p>
        </p:txBody>
      </p:sp>
      <p:sp>
        <p:nvSpPr>
          <p:cNvPr id="298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effectLst/>
        </p:spPr>
        <p:txBody>
          <a:bodyPr/>
          <a:lstStyle>
            <a:lvl1pPr marL="0" marR="0" defTabSz="584200">
              <a:defRPr sz="84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9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effectLst/>
        </p:spPr>
        <p:txBody>
          <a:bodyPr anchor="ctr"/>
          <a:lstStyle>
            <a:lvl1pPr marL="889000" marR="0" indent="-571500" defTabSz="584200">
              <a:spcBef>
                <a:spcPts val="2400"/>
              </a:spcBef>
              <a:buClrTx/>
              <a:buSzPct val="171000"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1333500" marR="0" indent="-571500" defTabSz="584200">
              <a:spcBef>
                <a:spcPts val="2400"/>
              </a:spcBef>
              <a:buClrTx/>
              <a:buSzPct val="171000"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778000" marR="0" indent="-571500" defTabSz="584200">
              <a:spcBef>
                <a:spcPts val="2400"/>
              </a:spcBef>
              <a:buClrTx/>
              <a:buSzPct val="171000"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2222500" marR="0" indent="-571500" defTabSz="584200">
              <a:spcBef>
                <a:spcPts val="2400"/>
              </a:spcBef>
              <a:buClrTx/>
              <a:buSzPct val="171000"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667000" marR="0" indent="-571500" defTabSz="584200">
              <a:spcBef>
                <a:spcPts val="2400"/>
              </a:spcBef>
              <a:buClrTx/>
              <a:buSzPct val="171000"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0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effectLst/>
        </p:spPr>
        <p:txBody>
          <a:bodyPr/>
          <a:lstStyle>
            <a:lvl1pPr defTabSz="584200">
              <a:defRPr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A. Sterling"/>
          <p:cNvSpPr txBox="1"/>
          <p:nvPr/>
        </p:nvSpPr>
        <p:spPr>
          <a:xfrm>
            <a:off x="495300" y="9080500"/>
            <a:ext cx="4279900" cy="381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0" dir="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defTabSz="1295400">
              <a:buClr>
                <a:srgbClr val="FFFFFF"/>
              </a:buClr>
              <a:buFont typeface="Tahoma"/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ahoma"/>
              </a:defRPr>
            </a:lvl1pPr>
          </a:lstStyle>
          <a:p>
            <a:pPr/>
            <a:r>
              <a:t>A. Sterling</a:t>
            </a:r>
          </a:p>
        </p:txBody>
      </p:sp>
      <p:sp>
        <p:nvSpPr>
          <p:cNvPr id="308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effectLst/>
        </p:spPr>
        <p:txBody>
          <a:bodyPr/>
          <a:lstStyle>
            <a:lvl1pPr marL="0" marR="0" defTabSz="584200">
              <a:defRPr sz="84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9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effectLst/>
        </p:spPr>
        <p:txBody>
          <a:bodyPr anchor="ctr"/>
          <a:lstStyle>
            <a:lvl1pPr marL="889000" marR="0" indent="-571500" defTabSz="584200">
              <a:spcBef>
                <a:spcPts val="2400"/>
              </a:spcBef>
              <a:buClrTx/>
              <a:buSzPct val="171000"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1333500" marR="0" indent="-571500" defTabSz="584200">
              <a:spcBef>
                <a:spcPts val="2400"/>
              </a:spcBef>
              <a:buClrTx/>
              <a:buSzPct val="171000"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778000" marR="0" indent="-571500" defTabSz="584200">
              <a:spcBef>
                <a:spcPts val="2400"/>
              </a:spcBef>
              <a:buClrTx/>
              <a:buSzPct val="171000"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2222500" marR="0" indent="-571500" defTabSz="584200">
              <a:spcBef>
                <a:spcPts val="2400"/>
              </a:spcBef>
              <a:buClrTx/>
              <a:buSzPct val="171000"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667000" marR="0" indent="-571500" defTabSz="584200">
              <a:spcBef>
                <a:spcPts val="2400"/>
              </a:spcBef>
              <a:buClrTx/>
              <a:buSzPct val="171000"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0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effectLst/>
        </p:spPr>
        <p:txBody>
          <a:bodyPr/>
          <a:lstStyle>
            <a:lvl1pPr defTabSz="584200">
              <a:defRPr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effectLst/>
        </p:spPr>
        <p:txBody>
          <a:bodyPr/>
          <a:lstStyle>
            <a:lvl1pPr marL="0" marR="0" defTabSz="584200">
              <a:defRPr sz="84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8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effectLst/>
        </p:spPr>
        <p:txBody>
          <a:bodyPr anchor="ctr"/>
          <a:lstStyle>
            <a:lvl1pPr marL="889000" marR="0" indent="-571500" defTabSz="584200">
              <a:spcBef>
                <a:spcPts val="2400"/>
              </a:spcBef>
              <a:buClrTx/>
              <a:buSzPct val="171000"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1333500" marR="0" indent="-571500" defTabSz="584200">
              <a:spcBef>
                <a:spcPts val="2400"/>
              </a:spcBef>
              <a:buClrTx/>
              <a:buSzPct val="171000"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778000" marR="0" indent="-571500" defTabSz="584200">
              <a:spcBef>
                <a:spcPts val="2400"/>
              </a:spcBef>
              <a:buClrTx/>
              <a:buSzPct val="171000"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2222500" marR="0" indent="-571500" defTabSz="584200">
              <a:spcBef>
                <a:spcPts val="2400"/>
              </a:spcBef>
              <a:buClrTx/>
              <a:buSzPct val="171000"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667000" marR="0" indent="-571500" defTabSz="584200">
              <a:spcBef>
                <a:spcPts val="2400"/>
              </a:spcBef>
              <a:buClrTx/>
              <a:buSzPct val="171000"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9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effectLst/>
        </p:spPr>
        <p:txBody>
          <a:bodyPr/>
          <a:lstStyle>
            <a:lvl1pPr defTabSz="584200">
              <a:defRPr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hute cop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lide Number"/>
          <p:cNvSpPr txBox="1"/>
          <p:nvPr>
            <p:ph type="sldNum" sz="quarter" idx="2"/>
          </p:nvPr>
        </p:nvSpPr>
        <p:spPr>
          <a:xfrm>
            <a:off x="9320107" y="8886613"/>
            <a:ext cx="2709334" cy="409449"/>
          </a:xfrm>
          <a:prstGeom prst="rect">
            <a:avLst/>
          </a:prstGeom>
          <a:effectLst>
            <a:outerShdw sx="100000" sy="100000" kx="0" ky="0" algn="b" rotWithShape="0" blurRad="88900" dist="0" dir="0">
              <a:srgbClr val="808080">
                <a:alpha val="75000"/>
              </a:srgbClr>
            </a:outerShdw>
          </a:effectLst>
        </p:spPr>
        <p:txBody>
          <a:bodyPr wrap="square" lIns="65023" tIns="65023" rIns="65023" bIns="65023"/>
          <a:lstStyle>
            <a:lvl1pPr algn="r" defTabSz="914400">
              <a:defRPr>
                <a:uFillTx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hute cop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A. Sterling, 2015"/>
          <p:cNvSpPr txBox="1"/>
          <p:nvPr/>
        </p:nvSpPr>
        <p:spPr>
          <a:xfrm>
            <a:off x="495300" y="9080500"/>
            <a:ext cx="4305300" cy="381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0" dir="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defTabSz="1295400">
              <a:buClr>
                <a:srgbClr val="FFFFFF"/>
              </a:buClr>
              <a:buFont typeface="Tahoma"/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ahoma"/>
              </a:defRPr>
            </a:lvl1pPr>
          </a:lstStyle>
          <a:p>
            <a:pPr/>
            <a:r>
              <a:t>A. Sterling, 2015</a:t>
            </a:r>
          </a:p>
        </p:txBody>
      </p:sp>
      <p:sp>
        <p:nvSpPr>
          <p:cNvPr id="34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4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solidFill>
          <a:srgbClr val="DCDE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effectLst/>
        </p:spPr>
        <p:txBody>
          <a:bodyPr/>
          <a:lstStyle>
            <a:lvl1pPr marL="0" marR="0" defTabSz="584200">
              <a:defRPr sz="84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53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effectLst/>
        </p:spPr>
        <p:txBody>
          <a:bodyPr anchor="ctr"/>
          <a:lstStyle>
            <a:lvl1pPr marL="889000" marR="0" indent="-571500" defTabSz="584200">
              <a:spcBef>
                <a:spcPts val="2400"/>
              </a:spcBef>
              <a:buClrTx/>
              <a:buSzPct val="171000"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1333500" marR="0" indent="-571500" defTabSz="584200">
              <a:spcBef>
                <a:spcPts val="2400"/>
              </a:spcBef>
              <a:buClrTx/>
              <a:buSzPct val="171000"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778000" marR="0" indent="-571500" defTabSz="584200">
              <a:spcBef>
                <a:spcPts val="2400"/>
              </a:spcBef>
              <a:buClrTx/>
              <a:buSzPct val="171000"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2222500" marR="0" indent="-571500" defTabSz="584200">
              <a:spcBef>
                <a:spcPts val="2400"/>
              </a:spcBef>
              <a:buClrTx/>
              <a:buSzPct val="171000"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667000" marR="0" indent="-571500" defTabSz="584200">
              <a:spcBef>
                <a:spcPts val="2400"/>
              </a:spcBef>
              <a:buClrTx/>
              <a:buSzPct val="171000"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4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effectLst/>
        </p:spPr>
        <p:txBody>
          <a:bodyPr/>
          <a:lstStyle>
            <a:lvl1pPr defTabSz="584200">
              <a:defRPr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effectLst/>
        </p:spPr>
        <p:txBody>
          <a:bodyPr/>
          <a:lstStyle>
            <a:lvl1pPr marL="0" marR="0" defTabSz="584200">
              <a:defRPr sz="84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62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effectLst/>
        </p:spPr>
        <p:txBody>
          <a:bodyPr anchor="ctr"/>
          <a:lstStyle>
            <a:lvl1pPr marL="490696" marR="0" indent="-450056" defTabSz="584200">
              <a:spcBef>
                <a:spcPts val="2400"/>
              </a:spcBef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947896" marR="0" indent="-450056" defTabSz="584200">
              <a:spcBef>
                <a:spcPts val="2400"/>
              </a:spcBef>
              <a:buClr>
                <a:srgbClr val="FFD300"/>
              </a:buClr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297939" marR="0" indent="-342900" defTabSz="584200">
              <a:spcBef>
                <a:spcPts val="2400"/>
              </a:spcBef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1755139" marR="0" indent="-342900" defTabSz="584200">
              <a:spcBef>
                <a:spcPts val="2400"/>
              </a:spcBef>
              <a:buClr>
                <a:srgbClr val="FFD300"/>
              </a:buClr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212339" marR="0" indent="-342900" defTabSz="584200">
              <a:spcBef>
                <a:spcPts val="2400"/>
              </a:spcBef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3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effectLst/>
        </p:spPr>
        <p:txBody>
          <a:bodyPr/>
          <a:lstStyle>
            <a:lvl1pPr defTabSz="584200">
              <a:defRPr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ster #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terling_et07_zu3.jpg" descr="sterling_et07_zu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0060" y="889000"/>
            <a:ext cx="6824182" cy="7137400"/>
          </a:xfrm>
          <a:prstGeom prst="rect">
            <a:avLst/>
          </a:prstGeom>
        </p:spPr>
      </p:pic>
      <p:sp>
        <p:nvSpPr>
          <p:cNvPr id="3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effectLst/>
        </p:spPr>
        <p:txBody>
          <a:bodyPr/>
          <a:lstStyle>
            <a:lvl1pPr marL="0" marR="0" defTabSz="584200">
              <a:defRPr sz="84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9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effectLst/>
        </p:spPr>
        <p:txBody>
          <a:bodyPr numCol="2" spcCol="523240"/>
          <a:lstStyle>
            <a:lvl1pPr marL="812120" marR="0" indent="-494620" defTabSz="584200">
              <a:spcBef>
                <a:spcPts val="3800"/>
              </a:spcBef>
              <a:buClrTx/>
              <a:buSzPct val="171000"/>
              <a:buChar char="•"/>
              <a:defRPr sz="32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1256620" marR="0" indent="-494620" defTabSz="584200">
              <a:spcBef>
                <a:spcPts val="3800"/>
              </a:spcBef>
              <a:buClrTx/>
              <a:buSzPct val="171000"/>
              <a:buChar char="•"/>
              <a:defRPr sz="32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701120" marR="0" indent="-494620" defTabSz="584200">
              <a:spcBef>
                <a:spcPts val="3800"/>
              </a:spcBef>
              <a:buClrTx/>
              <a:buSzPct val="171000"/>
              <a:buChar char="•"/>
              <a:defRPr sz="32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2145620" marR="0" indent="-494620" defTabSz="584200">
              <a:spcBef>
                <a:spcPts val="3800"/>
              </a:spcBef>
              <a:buClrTx/>
              <a:buSzPct val="171000"/>
              <a:buChar char="•"/>
              <a:defRPr sz="32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590120" marR="0" indent="-494620" defTabSz="584200">
              <a:spcBef>
                <a:spcPts val="3800"/>
              </a:spcBef>
              <a:buClrTx/>
              <a:buSzPct val="171000"/>
              <a:buChar char="•"/>
              <a:defRPr sz="32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effectLst/>
        </p:spPr>
        <p:txBody>
          <a:bodyPr/>
          <a:lstStyle>
            <a:lvl1pPr defTabSz="584200">
              <a:defRPr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Body Level One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effectLst/>
        </p:spPr>
        <p:txBody>
          <a:bodyPr anchor="ctr"/>
          <a:lstStyle>
            <a:lvl1pPr marL="889000" marR="0" indent="-571500" defTabSz="584200">
              <a:spcBef>
                <a:spcPts val="4800"/>
              </a:spcBef>
              <a:buClrTx/>
              <a:buSzPct val="171000"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1333500" marR="0" indent="-571500" defTabSz="584200">
              <a:spcBef>
                <a:spcPts val="4800"/>
              </a:spcBef>
              <a:buClrTx/>
              <a:buSzPct val="171000"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778000" marR="0" indent="-571500" defTabSz="584200">
              <a:spcBef>
                <a:spcPts val="4800"/>
              </a:spcBef>
              <a:buClrTx/>
              <a:buSzPct val="171000"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2222500" marR="0" indent="-571500" defTabSz="584200">
              <a:spcBef>
                <a:spcPts val="4800"/>
              </a:spcBef>
              <a:buClrTx/>
              <a:buSzPct val="171000"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667000" marR="0" indent="-571500" defTabSz="584200">
              <a:spcBef>
                <a:spcPts val="4800"/>
              </a:spcBef>
              <a:buClrTx/>
              <a:buSzPct val="171000"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effectLst/>
        </p:spPr>
        <p:txBody>
          <a:bodyPr/>
          <a:lstStyle>
            <a:lvl1pPr defTabSz="584200">
              <a:defRPr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C5B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effectLst/>
        </p:spPr>
        <p:txBody>
          <a:bodyPr/>
          <a:lstStyle>
            <a:lvl1pPr defTabSz="584200">
              <a:defRPr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effectLst/>
        </p:spPr>
        <p:txBody>
          <a:bodyPr/>
          <a:lstStyle>
            <a:lvl1pPr marL="0" marR="0" defTabSz="584200">
              <a:defRPr sz="84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3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effectLst/>
        </p:spPr>
        <p:txBody>
          <a:bodyPr/>
          <a:lstStyle>
            <a:lvl1pPr defTabSz="584200">
              <a:defRPr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Text"/>
          <p:cNvSpPr txBox="1"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  <a:effectLst/>
        </p:spPr>
        <p:txBody>
          <a:bodyPr/>
          <a:lstStyle>
            <a:lvl1pPr marL="0" marR="0" defTabSz="584200">
              <a:defRPr sz="84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effectLst/>
        </p:spPr>
        <p:txBody>
          <a:bodyPr/>
          <a:lstStyle>
            <a:lvl1pPr defTabSz="584200">
              <a:defRPr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662295"/>
            </a:gs>
            <a:gs pos="100000">
              <a:srgbClr val="7427AB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77900" y="546100"/>
            <a:ext cx="11049000" cy="22733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0" dir="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77900" y="2819400"/>
            <a:ext cx="11049000" cy="69342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0" dir="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2pPr marL="783590" indent="-285750">
              <a:spcBef>
                <a:spcPts val="900"/>
              </a:spcBef>
              <a:buClr>
                <a:srgbClr val="FF7C00"/>
              </a:buClr>
              <a:defRPr sz="3800"/>
            </a:lvl2pPr>
            <a:lvl3pPr marL="1183639" indent="-228600">
              <a:spcBef>
                <a:spcPts val="800"/>
              </a:spcBef>
              <a:defRPr sz="3400"/>
            </a:lvl3pPr>
            <a:lvl4pPr marL="1640839" indent="-228600">
              <a:spcBef>
                <a:spcPts val="600"/>
              </a:spcBef>
              <a:buClr>
                <a:srgbClr val="FF7C00"/>
              </a:buClr>
              <a:defRPr sz="2800"/>
            </a:lvl4pPr>
            <a:lvl5pPr marL="2098039" indent="-228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0492831" y="8890000"/>
            <a:ext cx="363886" cy="381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0" dir="0">
              <a:srgbClr val="929292">
                <a:alpha val="75000"/>
              </a:srgbClr>
            </a:outerShdw>
          </a:effectLst>
        </p:spPr>
        <p:txBody>
          <a:bodyPr wrap="none" lIns="50800" tIns="50800" rIns="50800" bIns="50800">
            <a:spAutoFit/>
          </a:bodyPr>
          <a:lstStyle>
            <a:lvl1pPr algn="ctr" defTabSz="8255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ahom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</p:sldLayoutIdLst>
  <p:transition xmlns:p14="http://schemas.microsoft.com/office/powerpoint/2010/main" spd="med" advClick="1"/>
  <p:txStyles>
    <p:titleStyle>
      <a:lvl1pPr marL="57799" marR="57799" indent="0" algn="ct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1pPr>
      <a:lvl2pPr marL="57799" marR="57799" indent="228600" algn="ct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2pPr>
      <a:lvl3pPr marL="57799" marR="57799" indent="457200" algn="ct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3pPr>
      <a:lvl4pPr marL="57799" marR="57799" indent="685800" algn="ct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4pPr>
      <a:lvl5pPr marL="57799" marR="57799" indent="914400" algn="ct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5pPr>
      <a:lvl6pPr marL="57799" marR="57799" indent="1143000" algn="ct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6pPr>
      <a:lvl7pPr marL="57799" marR="57799" indent="1371600" algn="ct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7pPr>
      <a:lvl8pPr marL="57799" marR="57799" indent="1600200" algn="ct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8pPr>
      <a:lvl9pPr marL="57799" marR="57799" indent="1828800" algn="ct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9pPr>
    </p:titleStyle>
    <p:bodyStyle>
      <a:lvl1pPr marL="383540" marR="57799" indent="-342900" algn="l" defTabSz="1295400" rtl="0" latinLnBrk="0">
        <a:lnSpc>
          <a:spcPct val="100000"/>
        </a:lnSpc>
        <a:spcBef>
          <a:spcPts val="1100"/>
        </a:spcBef>
        <a:spcAft>
          <a:spcPts val="0"/>
        </a:spcAft>
        <a:buClr>
          <a:srgbClr val="FFD300"/>
        </a:buClr>
        <a:buSzPct val="100000"/>
        <a:buFontTx/>
        <a:buChar char=""/>
        <a:tabLst/>
        <a:defRPr b="0" baseline="0" cap="none" i="0" spc="0" strike="noStrike" sz="4400" u="none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1pPr>
      <a:lvl2pPr marL="828708" marR="57799" indent="-330868" algn="l" defTabSz="1295400" rtl="0" latinLnBrk="0">
        <a:lnSpc>
          <a:spcPct val="100000"/>
        </a:lnSpc>
        <a:spcBef>
          <a:spcPts val="1100"/>
        </a:spcBef>
        <a:spcAft>
          <a:spcPts val="0"/>
        </a:spcAft>
        <a:buClr>
          <a:srgbClr val="FFD300"/>
        </a:buClr>
        <a:buSzPct val="100000"/>
        <a:buFontTx/>
        <a:buChar char=""/>
        <a:tabLst/>
        <a:defRPr b="0" baseline="0" cap="none" i="0" spc="0" strike="noStrike" sz="4400" u="none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2pPr>
      <a:lvl3pPr marL="1250875" marR="57799" indent="-295835" algn="l" defTabSz="1295400" rtl="0" latinLnBrk="0">
        <a:lnSpc>
          <a:spcPct val="100000"/>
        </a:lnSpc>
        <a:spcBef>
          <a:spcPts val="1100"/>
        </a:spcBef>
        <a:spcAft>
          <a:spcPts val="0"/>
        </a:spcAft>
        <a:buClr>
          <a:srgbClr val="FFD300"/>
        </a:buClr>
        <a:buSzPct val="100000"/>
        <a:buFontTx/>
        <a:buChar char=""/>
        <a:tabLst/>
        <a:defRPr b="0" baseline="0" cap="none" i="0" spc="0" strike="noStrike" sz="4400" u="none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3pPr>
      <a:lvl4pPr marL="1771468" marR="57799" indent="-359228" algn="l" defTabSz="1295400" rtl="0" latinLnBrk="0">
        <a:lnSpc>
          <a:spcPct val="100000"/>
        </a:lnSpc>
        <a:spcBef>
          <a:spcPts val="1100"/>
        </a:spcBef>
        <a:spcAft>
          <a:spcPts val="0"/>
        </a:spcAft>
        <a:buClr>
          <a:srgbClr val="FFD300"/>
        </a:buClr>
        <a:buSzPct val="100000"/>
        <a:buFontTx/>
        <a:buChar char=""/>
        <a:tabLst/>
        <a:defRPr b="0" baseline="0" cap="none" i="0" spc="0" strike="noStrike" sz="4400" u="none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4pPr>
      <a:lvl5pPr marL="2228668" marR="57799" indent="-359228" algn="l" defTabSz="1295400" rtl="0" latinLnBrk="0">
        <a:lnSpc>
          <a:spcPct val="100000"/>
        </a:lnSpc>
        <a:spcBef>
          <a:spcPts val="1100"/>
        </a:spcBef>
        <a:spcAft>
          <a:spcPts val="0"/>
        </a:spcAft>
        <a:buClr>
          <a:srgbClr val="FFD300"/>
        </a:buClr>
        <a:buSzPct val="100000"/>
        <a:buFontTx/>
        <a:buChar char=""/>
        <a:tabLst/>
        <a:defRPr b="0" baseline="0" cap="none" i="0" spc="0" strike="noStrike" sz="4400" u="none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5pPr>
      <a:lvl6pPr marL="2228668" marR="57799" indent="-359228" algn="l" defTabSz="1295400" rtl="0" latinLnBrk="0">
        <a:lnSpc>
          <a:spcPct val="100000"/>
        </a:lnSpc>
        <a:spcBef>
          <a:spcPts val="1100"/>
        </a:spcBef>
        <a:spcAft>
          <a:spcPts val="0"/>
        </a:spcAft>
        <a:buClr>
          <a:srgbClr val="FFD300"/>
        </a:buClr>
        <a:buSzPct val="100000"/>
        <a:buFontTx/>
        <a:buChar char=""/>
        <a:tabLst/>
        <a:defRPr b="0" baseline="0" cap="none" i="0" spc="0" strike="noStrike" sz="4400" u="none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6pPr>
      <a:lvl7pPr marL="2228668" marR="57799" indent="-359228" algn="l" defTabSz="1295400" rtl="0" latinLnBrk="0">
        <a:lnSpc>
          <a:spcPct val="100000"/>
        </a:lnSpc>
        <a:spcBef>
          <a:spcPts val="1100"/>
        </a:spcBef>
        <a:spcAft>
          <a:spcPts val="0"/>
        </a:spcAft>
        <a:buClr>
          <a:srgbClr val="FFD300"/>
        </a:buClr>
        <a:buSzPct val="100000"/>
        <a:buFontTx/>
        <a:buChar char=""/>
        <a:tabLst/>
        <a:defRPr b="0" baseline="0" cap="none" i="0" spc="0" strike="noStrike" sz="4400" u="none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7pPr>
      <a:lvl8pPr marL="2228668" marR="57799" indent="-359228" algn="l" defTabSz="1295400" rtl="0" latinLnBrk="0">
        <a:lnSpc>
          <a:spcPct val="100000"/>
        </a:lnSpc>
        <a:spcBef>
          <a:spcPts val="1100"/>
        </a:spcBef>
        <a:spcAft>
          <a:spcPts val="0"/>
        </a:spcAft>
        <a:buClr>
          <a:srgbClr val="FFD300"/>
        </a:buClr>
        <a:buSzPct val="100000"/>
        <a:buFontTx/>
        <a:buChar char=""/>
        <a:tabLst/>
        <a:defRPr b="0" baseline="0" cap="none" i="0" spc="0" strike="noStrike" sz="4400" u="none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8pPr>
      <a:lvl9pPr marL="2228668" marR="57799" indent="-359228" algn="l" defTabSz="1295400" rtl="0" latinLnBrk="0">
        <a:lnSpc>
          <a:spcPct val="100000"/>
        </a:lnSpc>
        <a:spcBef>
          <a:spcPts val="1100"/>
        </a:spcBef>
        <a:spcAft>
          <a:spcPts val="0"/>
        </a:spcAft>
        <a:buClr>
          <a:srgbClr val="FFD300"/>
        </a:buClr>
        <a:buSzPct val="100000"/>
        <a:buFontTx/>
        <a:buChar char=""/>
        <a:tabLst/>
        <a:defRPr b="0" baseline="0" cap="none" i="0" spc="0" strike="noStrike" sz="4400" u="none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3" Type="http://schemas.microsoft.com/office/2007/relationships/media" Target="../media/media1.mp4"/><Relationship Id="rId4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CDE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A. C. Sterling, C. Schwanitz, L. K. Harra, N. E. Raouafi, N. K. Panesar, &amp; R. L. Moore"/>
          <p:cNvSpPr txBox="1"/>
          <p:nvPr>
            <p:ph type="subTitle" sz="quarter" idx="1"/>
          </p:nvPr>
        </p:nvSpPr>
        <p:spPr>
          <a:xfrm>
            <a:off x="224718" y="949358"/>
            <a:ext cx="11797597" cy="502377"/>
          </a:xfrm>
          <a:prstGeom prst="rect">
            <a:avLst/>
          </a:prstGeom>
        </p:spPr>
        <p:txBody>
          <a:bodyPr/>
          <a:lstStyle/>
          <a:p>
            <a:pPr lvl="1" marL="57799">
              <a:buClr>
                <a:srgbClr val="FFD300"/>
              </a:buClr>
              <a:buFont typeface="Wingdings"/>
              <a:defRPr sz="2600">
                <a:solidFill>
                  <a:srgbClr val="942192"/>
                </a:solidFill>
              </a:defRPr>
            </a:pPr>
            <a:r>
              <a:t>A. C. Sterling, C. Schwanitz, L. K. Harra, N. E. Raouafi, N. K. Panesar, &amp; R. L. Moore</a:t>
            </a:r>
          </a:p>
        </p:txBody>
      </p:sp>
      <p:sp>
        <p:nvSpPr>
          <p:cNvPr id="373" name="Following up from Schwanitz et al. (2021), we examined five localized locations in a solar polar coronal hole that show transient EUV outflows in Hinode/EIS spectroscopic Doppler data.…"/>
          <p:cNvSpPr txBox="1"/>
          <p:nvPr/>
        </p:nvSpPr>
        <p:spPr>
          <a:xfrm>
            <a:off x="-225980" y="1394723"/>
            <a:ext cx="12698993" cy="3420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88999" indent="-571499" defTabSz="584200">
              <a:spcBef>
                <a:spcPts val="2400"/>
              </a:spcBef>
              <a:buSzPct val="171000"/>
              <a:buChar char="•"/>
              <a:defRPr sz="3000">
                <a:latin typeface="+mj-lt"/>
                <a:ea typeface="+mj-ea"/>
                <a:cs typeface="+mj-cs"/>
                <a:sym typeface="Gill Sans"/>
              </a:defRPr>
            </a:pPr>
            <a:r>
              <a:t>Following up from Schwanitz et al. (2021), we examined five localized locations in a solar polar coronal hole that show transient EUV outflows in Hinode/EIS spectroscopic Doppler data. </a:t>
            </a:r>
          </a:p>
          <a:p>
            <a:pPr marL="888999" indent="-571499" defTabSz="584200">
              <a:spcBef>
                <a:spcPts val="2400"/>
              </a:spcBef>
              <a:buSzPct val="171000"/>
              <a:buChar char="•"/>
              <a:defRPr sz="3000">
                <a:latin typeface="+mj-lt"/>
                <a:ea typeface="+mj-ea"/>
                <a:cs typeface="+mj-cs"/>
                <a:sym typeface="Gill Sans"/>
              </a:defRPr>
            </a:pPr>
            <a:r>
              <a:t>The corresponding locations show weak, feeble features in Hinode/XRT and SDO/AIA images; Schwanitz et al. could not definitively identify those features.</a:t>
            </a:r>
          </a:p>
        </p:txBody>
      </p:sp>
      <p:sp>
        <p:nvSpPr>
          <p:cNvPr id="374" name="Inconspicuous Solar Polar Coronal X-Ray Jets as the Source of Conspicuous Hinode/EUV Imaging Spectrometer Doppler Outflows"/>
          <p:cNvSpPr txBox="1"/>
          <p:nvPr/>
        </p:nvSpPr>
        <p:spPr>
          <a:xfrm>
            <a:off x="57150" y="-77197"/>
            <a:ext cx="12890501" cy="895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 algn="ctr" defTabSz="584200">
              <a:defRPr b="1" sz="2800">
                <a:solidFill>
                  <a:srgbClr val="FF2600"/>
                </a:solidFill>
              </a:defRPr>
            </a:lvl1pPr>
          </a:lstStyle>
          <a:p>
            <a:pPr/>
            <a:r>
              <a:t>Inconspicuous Solar Polar Coronal X-Ray Jets as the Source of Conspicuous Hinode/EUV Imaging Spectrometer Doppler Outflows</a:t>
            </a:r>
          </a:p>
        </p:txBody>
      </p:sp>
      <p:pic>
        <p:nvPicPr>
          <p:cNvPr id="375" name="f4_video.mp4" descr="f4_video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7875944" y="4403348"/>
            <a:ext cx="5074218" cy="5074219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X-ray coronal-jet may occur and make outflows on smaller size scales than previously realized, perhaps contributing to the solar wind and to switchbacks."/>
          <p:cNvSpPr txBox="1"/>
          <p:nvPr/>
        </p:nvSpPr>
        <p:spPr>
          <a:xfrm>
            <a:off x="-278076" y="6980728"/>
            <a:ext cx="8172720" cy="2076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888999" indent="-571499" defTabSz="584200">
              <a:spcBef>
                <a:spcPts val="2400"/>
              </a:spcBef>
              <a:buSzPct val="171000"/>
              <a:buChar char="•"/>
              <a:defRPr sz="3000">
                <a:solidFill>
                  <a:schemeClr val="accent5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X-ray coronal-jet may occur and make outflows on smaller size scales than previously realized, perhaps contributing to the solar wind and to switchbacks.</a:t>
            </a:r>
          </a:p>
        </p:txBody>
      </p:sp>
      <p:sp>
        <p:nvSpPr>
          <p:cNvPr id="377" name="We observe more closely, and find that all five are consistent with being inconspicuous (small and faint) coronal jets, including hard-to-see erupting minifilaments, weak jet spires, and flux convergence (one event with HMI)."/>
          <p:cNvSpPr txBox="1"/>
          <p:nvPr/>
        </p:nvSpPr>
        <p:spPr>
          <a:xfrm>
            <a:off x="-229600" y="4192455"/>
            <a:ext cx="8075768" cy="3324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888999" indent="-571499" defTabSz="584200">
              <a:spcBef>
                <a:spcPts val="2400"/>
              </a:spcBef>
              <a:buSzPct val="171000"/>
              <a:buChar char="•"/>
              <a:defRPr sz="30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We observe more closely, and find that all five are consistent with being inconspicuous (small and faint) coronal jets, including hard-to-see erupting minifilaments, weak jet spires, and flux convergence (one event with HMI).</a:t>
            </a:r>
          </a:p>
        </p:txBody>
      </p:sp>
      <p:sp>
        <p:nvSpPr>
          <p:cNvPr id="378" name="See Sterling et al. (2022) for details."/>
          <p:cNvSpPr txBox="1"/>
          <p:nvPr/>
        </p:nvSpPr>
        <p:spPr>
          <a:xfrm>
            <a:off x="-153061" y="8767131"/>
            <a:ext cx="11771247" cy="1064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888999" indent="-571499" defTabSz="584200">
              <a:spcBef>
                <a:spcPts val="2400"/>
              </a:spcBef>
              <a:buSzPct val="171000"/>
              <a:buChar char="•"/>
              <a:defRPr sz="30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See Sterling et al. (2022) for details.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0" fill="hold"/>
                                        <p:tgtEl>
                                          <p:spTgt spid="3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75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375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3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Gill Sans"/>
        <a:ea typeface="Gill Sans"/>
        <a:cs typeface="Gill Sans"/>
      </a:majorFont>
      <a:minorFont>
        <a:latin typeface="Tahoma"/>
        <a:ea typeface="Tahoma"/>
        <a:cs typeface="Tahoma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Gill Sans"/>
        <a:ea typeface="Gill Sans"/>
        <a:cs typeface="Gill Sans"/>
      </a:majorFont>
      <a:minorFont>
        <a:latin typeface="Tahoma"/>
        <a:ea typeface="Tahoma"/>
        <a:cs typeface="Tahoma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