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4"/>
    <p:sldMasterId id="2147483788" r:id="rId5"/>
  </p:sldMasterIdLst>
  <p:notesMasterIdLst>
    <p:notesMasterId r:id="rId20"/>
  </p:notesMasterIdLst>
  <p:sldIdLst>
    <p:sldId id="271" r:id="rId6"/>
    <p:sldId id="258" r:id="rId7"/>
    <p:sldId id="291" r:id="rId8"/>
    <p:sldId id="274" r:id="rId9"/>
    <p:sldId id="275" r:id="rId10"/>
    <p:sldId id="277" r:id="rId11"/>
    <p:sldId id="285" r:id="rId12"/>
    <p:sldId id="298" r:id="rId13"/>
    <p:sldId id="295" r:id="rId14"/>
    <p:sldId id="296" r:id="rId15"/>
    <p:sldId id="287" r:id="rId16"/>
    <p:sldId id="297" r:id="rId17"/>
    <p:sldId id="292" r:id="rId18"/>
    <p:sldId id="28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096547-BF68-8EE9-BD80-B8DBA5A829A2}" name="Michael LaBarbera" initials="ML" userId="S::malabarb@utmb.edu::880543eb-ad09-4011-86f0-7ceb110f37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030"/>
    <a:srgbClr val="E0A10D"/>
    <a:srgbClr val="FCB91C"/>
    <a:srgbClr val="E68E1C"/>
    <a:srgbClr val="F57B11"/>
    <a:srgbClr val="444444"/>
    <a:srgbClr val="DDDDDD"/>
    <a:srgbClr val="C4E1DE"/>
    <a:srgbClr val="465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A36819-AFF5-406D-B567-68F1175D0D1E}" v="958" dt="2023-05-17T15:44:54.2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LaBarbera" userId="S::malabarb@utmb.edu::880543eb-ad09-4011-86f0-7ceb110f3702" providerId="AD" clId="Web-{F68B202B-93C8-17D8-0D4D-4A75FAFE221D}"/>
    <pc:docChg chg="modSld">
      <pc:chgData name="Michael LaBarbera" userId="S::malabarb@utmb.edu::880543eb-ad09-4011-86f0-7ceb110f3702" providerId="AD" clId="Web-{F68B202B-93C8-17D8-0D4D-4A75FAFE221D}" dt="2023-04-28T12:43:39.390" v="87" actId="20577"/>
      <pc:docMkLst>
        <pc:docMk/>
      </pc:docMkLst>
      <pc:sldChg chg="modSp">
        <pc:chgData name="Michael LaBarbera" userId="S::malabarb@utmb.edu::880543eb-ad09-4011-86f0-7ceb110f3702" providerId="AD" clId="Web-{F68B202B-93C8-17D8-0D4D-4A75FAFE221D}" dt="2023-04-28T12:43:39.390" v="87" actId="20577"/>
        <pc:sldMkLst>
          <pc:docMk/>
          <pc:sldMk cId="1115379834" sldId="278"/>
        </pc:sldMkLst>
        <pc:spChg chg="mod">
          <ac:chgData name="Michael LaBarbera" userId="S::malabarb@utmb.edu::880543eb-ad09-4011-86f0-7ceb110f3702" providerId="AD" clId="Web-{F68B202B-93C8-17D8-0D4D-4A75FAFE221D}" dt="2023-04-28T12:43:39.390" v="87" actId="20577"/>
          <ac:spMkLst>
            <pc:docMk/>
            <pc:sldMk cId="1115379834" sldId="278"/>
            <ac:spMk id="2" creationId="{3547D94F-11AC-CFC1-AC61-3D12AE523383}"/>
          </ac:spMkLst>
        </pc:spChg>
        <pc:spChg chg="mod">
          <ac:chgData name="Michael LaBarbera" userId="S::malabarb@utmb.edu::880543eb-ad09-4011-86f0-7ceb110f3702" providerId="AD" clId="Web-{F68B202B-93C8-17D8-0D4D-4A75FAFE221D}" dt="2023-04-28T12:43:35.906" v="84" actId="20577"/>
          <ac:spMkLst>
            <pc:docMk/>
            <pc:sldMk cId="1115379834" sldId="278"/>
            <ac:spMk id="3" creationId="{06BCF94D-9B86-15EA-6620-FE67D5C52810}"/>
          </ac:spMkLst>
        </pc:spChg>
      </pc:sldChg>
    </pc:docChg>
  </pc:docChgLst>
  <pc:docChgLst>
    <pc:chgData name="Brian" userId="56e6d76f-1bee-4e17-941f-9983ab0a5945" providerId="ADAL" clId="{43A36819-AFF5-406D-B567-68F1175D0D1E}"/>
    <pc:docChg chg="undo custSel addSld delSld modSld sldOrd">
      <pc:chgData name="Brian" userId="56e6d76f-1bee-4e17-941f-9983ab0a5945" providerId="ADAL" clId="{43A36819-AFF5-406D-B567-68F1175D0D1E}" dt="2023-05-17T15:44:54.204" v="2384" actId="20578"/>
      <pc:docMkLst>
        <pc:docMk/>
      </pc:docMkLst>
      <pc:sldChg chg="modSp mod">
        <pc:chgData name="Brian" userId="56e6d76f-1bee-4e17-941f-9983ab0a5945" providerId="ADAL" clId="{43A36819-AFF5-406D-B567-68F1175D0D1E}" dt="2023-05-16T02:11:39.048" v="75" actId="20577"/>
        <pc:sldMkLst>
          <pc:docMk/>
          <pc:sldMk cId="0" sldId="258"/>
        </pc:sldMkLst>
        <pc:spChg chg="mod">
          <ac:chgData name="Brian" userId="56e6d76f-1bee-4e17-941f-9983ab0a5945" providerId="ADAL" clId="{43A36819-AFF5-406D-B567-68F1175D0D1E}" dt="2023-05-16T02:11:39.048" v="75" actId="20577"/>
          <ac:spMkLst>
            <pc:docMk/>
            <pc:sldMk cId="0" sldId="258"/>
            <ac:spMk id="5" creationId="{00000000-0000-0000-0000-000000000000}"/>
          </ac:spMkLst>
        </pc:spChg>
      </pc:sldChg>
      <pc:sldChg chg="modNotesTx">
        <pc:chgData name="Brian" userId="56e6d76f-1bee-4e17-941f-9983ab0a5945" providerId="ADAL" clId="{43A36819-AFF5-406D-B567-68F1175D0D1E}" dt="2023-05-17T15:26:03.440" v="2381" actId="20577"/>
        <pc:sldMkLst>
          <pc:docMk/>
          <pc:sldMk cId="236224624" sldId="271"/>
        </pc:sldMkLst>
      </pc:sldChg>
      <pc:sldChg chg="delSp modSp mod">
        <pc:chgData name="Brian" userId="56e6d76f-1bee-4e17-941f-9983ab0a5945" providerId="ADAL" clId="{43A36819-AFF5-406D-B567-68F1175D0D1E}" dt="2023-05-15T22:48:08.821" v="8" actId="20577"/>
        <pc:sldMkLst>
          <pc:docMk/>
          <pc:sldMk cId="889668182" sldId="274"/>
        </pc:sldMkLst>
        <pc:spChg chg="del">
          <ac:chgData name="Brian" userId="56e6d76f-1bee-4e17-941f-9983ab0a5945" providerId="ADAL" clId="{43A36819-AFF5-406D-B567-68F1175D0D1E}" dt="2023-05-15T22:48:04.260" v="4" actId="478"/>
          <ac:spMkLst>
            <pc:docMk/>
            <pc:sldMk cId="889668182" sldId="274"/>
            <ac:spMk id="16" creationId="{9B820AF2-2D5D-0C28-9C3E-858628C9F69C}"/>
          </ac:spMkLst>
        </pc:spChg>
        <pc:spChg chg="mod">
          <ac:chgData name="Brian" userId="56e6d76f-1bee-4e17-941f-9983ab0a5945" providerId="ADAL" clId="{43A36819-AFF5-406D-B567-68F1175D0D1E}" dt="2023-05-15T22:48:08.821" v="8" actId="20577"/>
          <ac:spMkLst>
            <pc:docMk/>
            <pc:sldMk cId="889668182" sldId="274"/>
            <ac:spMk id="17" creationId="{4922E30D-86F0-5DB4-7B99-4907166459FB}"/>
          </ac:spMkLst>
        </pc:spChg>
      </pc:sldChg>
      <pc:sldChg chg="addSp delSp modSp mod modClrScheme chgLayout modNotesTx">
        <pc:chgData name="Brian" userId="56e6d76f-1bee-4e17-941f-9983ab0a5945" providerId="ADAL" clId="{43A36819-AFF5-406D-B567-68F1175D0D1E}" dt="2023-05-17T14:42:32.691" v="1697" actId="113"/>
        <pc:sldMkLst>
          <pc:docMk/>
          <pc:sldMk cId="2080500449" sldId="275"/>
        </pc:sldMkLst>
        <pc:spChg chg="mod">
          <ac:chgData name="Brian" userId="56e6d76f-1bee-4e17-941f-9983ab0a5945" providerId="ADAL" clId="{43A36819-AFF5-406D-B567-68F1175D0D1E}" dt="2023-05-15T22:59:39.791" v="56" actId="1076"/>
          <ac:spMkLst>
            <pc:docMk/>
            <pc:sldMk cId="2080500449" sldId="275"/>
            <ac:spMk id="2" creationId="{3547D94F-11AC-CFC1-AC61-3D12AE523383}"/>
          </ac:spMkLst>
        </pc:spChg>
        <pc:spChg chg="mod">
          <ac:chgData name="Brian" userId="56e6d76f-1bee-4e17-941f-9983ab0a5945" providerId="ADAL" clId="{43A36819-AFF5-406D-B567-68F1175D0D1E}" dt="2023-05-17T14:29:16.735" v="1447" actId="27636"/>
          <ac:spMkLst>
            <pc:docMk/>
            <pc:sldMk cId="2080500449" sldId="275"/>
            <ac:spMk id="3" creationId="{06BCF94D-9B86-15EA-6620-FE67D5C52810}"/>
          </ac:spMkLst>
        </pc:spChg>
        <pc:spChg chg="mod ord">
          <ac:chgData name="Brian" userId="56e6d76f-1bee-4e17-941f-9983ab0a5945" providerId="ADAL" clId="{43A36819-AFF5-406D-B567-68F1175D0D1E}" dt="2023-05-15T22:55:03.652" v="47" actId="26606"/>
          <ac:spMkLst>
            <pc:docMk/>
            <pc:sldMk cId="2080500449" sldId="275"/>
            <ac:spMk id="6" creationId="{E8F3437B-11C1-E397-097E-6F8A1D8EECA0}"/>
          </ac:spMkLst>
        </pc:spChg>
        <pc:spChg chg="add del mod">
          <ac:chgData name="Brian" userId="56e6d76f-1bee-4e17-941f-9983ab0a5945" providerId="ADAL" clId="{43A36819-AFF5-406D-B567-68F1175D0D1E}" dt="2023-05-15T22:58:14.628" v="55" actId="478"/>
          <ac:spMkLst>
            <pc:docMk/>
            <pc:sldMk cId="2080500449" sldId="275"/>
            <ac:spMk id="9" creationId="{C9B8EC31-498D-3E7A-CE64-0473E0C6CF75}"/>
          </ac:spMkLst>
        </pc:spChg>
        <pc:spChg chg="add del mod">
          <ac:chgData name="Brian" userId="56e6d76f-1bee-4e17-941f-9983ab0a5945" providerId="ADAL" clId="{43A36819-AFF5-406D-B567-68F1175D0D1E}" dt="2023-05-15T22:54:10.362" v="37" actId="26606"/>
          <ac:spMkLst>
            <pc:docMk/>
            <pc:sldMk cId="2080500449" sldId="275"/>
            <ac:spMk id="11" creationId="{C9B8EC31-498D-3E7A-CE64-0473E0C6CF75}"/>
          </ac:spMkLst>
        </pc:spChg>
        <pc:spChg chg="add del mod">
          <ac:chgData name="Brian" userId="56e6d76f-1bee-4e17-941f-9983ab0a5945" providerId="ADAL" clId="{43A36819-AFF5-406D-B567-68F1175D0D1E}" dt="2023-05-15T22:54:10.362" v="37" actId="26606"/>
          <ac:spMkLst>
            <pc:docMk/>
            <pc:sldMk cId="2080500449" sldId="275"/>
            <ac:spMk id="13" creationId="{37C6115F-CF69-9AE8-C34C-76FBC6B081B6}"/>
          </ac:spMkLst>
        </pc:spChg>
        <pc:spChg chg="add mod modVis">
          <ac:chgData name="Brian" userId="56e6d76f-1bee-4e17-941f-9983ab0a5945" providerId="ADAL" clId="{43A36819-AFF5-406D-B567-68F1175D0D1E}" dt="2023-05-15T22:55:03.652" v="47" actId="26606"/>
          <ac:spMkLst>
            <pc:docMk/>
            <pc:sldMk cId="2080500449" sldId="275"/>
            <ac:spMk id="14" creationId="{37C6115F-CF69-9AE8-C34C-76FBC6B081B6}"/>
          </ac:spMkLst>
        </pc:spChg>
        <pc:picChg chg="add mod">
          <ac:chgData name="Brian" userId="56e6d76f-1bee-4e17-941f-9983ab0a5945" providerId="ADAL" clId="{43A36819-AFF5-406D-B567-68F1175D0D1E}" dt="2023-05-15T22:55:55.239" v="53" actId="14100"/>
          <ac:picMkLst>
            <pc:docMk/>
            <pc:sldMk cId="2080500449" sldId="275"/>
            <ac:picMk id="5" creationId="{7E6A1D1B-AF72-65A4-6BE3-8BE9D07143BC}"/>
          </ac:picMkLst>
        </pc:picChg>
        <pc:picChg chg="add del mod">
          <ac:chgData name="Brian" userId="56e6d76f-1bee-4e17-941f-9983ab0a5945" providerId="ADAL" clId="{43A36819-AFF5-406D-B567-68F1175D0D1E}" dt="2023-05-15T22:53:04.694" v="30" actId="478"/>
          <ac:picMkLst>
            <pc:docMk/>
            <pc:sldMk cId="2080500449" sldId="275"/>
            <ac:picMk id="8" creationId="{330019A2-A359-5347-7939-29544AF4C897}"/>
          </ac:picMkLst>
        </pc:picChg>
        <pc:picChg chg="add del mod">
          <ac:chgData name="Brian" userId="56e6d76f-1bee-4e17-941f-9983ab0a5945" providerId="ADAL" clId="{43A36819-AFF5-406D-B567-68F1175D0D1E}" dt="2023-05-15T22:52:21.124" v="19" actId="478"/>
          <ac:picMkLst>
            <pc:docMk/>
            <pc:sldMk cId="2080500449" sldId="275"/>
            <ac:picMk id="10" creationId="{2C76F4D4-190E-34B8-38EF-2B075F416926}"/>
          </ac:picMkLst>
        </pc:picChg>
        <pc:picChg chg="add del mod">
          <ac:chgData name="Brian" userId="56e6d76f-1bee-4e17-941f-9983ab0a5945" providerId="ADAL" clId="{43A36819-AFF5-406D-B567-68F1175D0D1E}" dt="2023-05-15T22:53:08.135" v="31" actId="478"/>
          <ac:picMkLst>
            <pc:docMk/>
            <pc:sldMk cId="2080500449" sldId="275"/>
            <ac:picMk id="12" creationId="{0488A4E1-D208-DD34-F444-2CE6F3C42D6C}"/>
          </ac:picMkLst>
        </pc:picChg>
      </pc:sldChg>
      <pc:sldChg chg="modSp mod">
        <pc:chgData name="Brian" userId="56e6d76f-1bee-4e17-941f-9983ab0a5945" providerId="ADAL" clId="{43A36819-AFF5-406D-B567-68F1175D0D1E}" dt="2023-05-16T02:13:54.699" v="84" actId="404"/>
        <pc:sldMkLst>
          <pc:docMk/>
          <pc:sldMk cId="4281357820" sldId="277"/>
        </pc:sldMkLst>
        <pc:spChg chg="mod">
          <ac:chgData name="Brian" userId="56e6d76f-1bee-4e17-941f-9983ab0a5945" providerId="ADAL" clId="{43A36819-AFF5-406D-B567-68F1175D0D1E}" dt="2023-05-16T02:13:54.699" v="84" actId="404"/>
          <ac:spMkLst>
            <pc:docMk/>
            <pc:sldMk cId="4281357820" sldId="277"/>
            <ac:spMk id="3" creationId="{06BCF94D-9B86-15EA-6620-FE67D5C52810}"/>
          </ac:spMkLst>
        </pc:spChg>
      </pc:sldChg>
      <pc:sldChg chg="ord">
        <pc:chgData name="Brian" userId="56e6d76f-1bee-4e17-941f-9983ab0a5945" providerId="ADAL" clId="{43A36819-AFF5-406D-B567-68F1175D0D1E}" dt="2023-05-17T15:44:54.204" v="2384" actId="20578"/>
        <pc:sldMkLst>
          <pc:docMk/>
          <pc:sldMk cId="1115379834" sldId="278"/>
        </pc:sldMkLst>
      </pc:sldChg>
      <pc:sldChg chg="modSp mod">
        <pc:chgData name="Brian" userId="56e6d76f-1bee-4e17-941f-9983ab0a5945" providerId="ADAL" clId="{43A36819-AFF5-406D-B567-68F1175D0D1E}" dt="2023-05-15T22:47:29.361" v="3" actId="20577"/>
        <pc:sldMkLst>
          <pc:docMk/>
          <pc:sldMk cId="3068627170" sldId="291"/>
        </pc:sldMkLst>
        <pc:spChg chg="mod">
          <ac:chgData name="Brian" userId="56e6d76f-1bee-4e17-941f-9983ab0a5945" providerId="ADAL" clId="{43A36819-AFF5-406D-B567-68F1175D0D1E}" dt="2023-05-15T22:47:29.361" v="3" actId="20577"/>
          <ac:spMkLst>
            <pc:docMk/>
            <pc:sldMk cId="3068627170" sldId="291"/>
            <ac:spMk id="5" creationId="{AD7ECDCA-3FB4-5648-CE8B-2A27257FCD99}"/>
          </ac:spMkLst>
        </pc:spChg>
      </pc:sldChg>
      <pc:sldChg chg="addSp delSp modSp mod modNotesTx">
        <pc:chgData name="Brian" userId="56e6d76f-1bee-4e17-941f-9983ab0a5945" providerId="ADAL" clId="{43A36819-AFF5-406D-B567-68F1175D0D1E}" dt="2023-05-17T03:23:41.782" v="891" actId="1076"/>
        <pc:sldMkLst>
          <pc:docMk/>
          <pc:sldMk cId="3583140655" sldId="295"/>
        </pc:sldMkLst>
        <pc:spChg chg="mod">
          <ac:chgData name="Brian" userId="56e6d76f-1bee-4e17-941f-9983ab0a5945" providerId="ADAL" clId="{43A36819-AFF5-406D-B567-68F1175D0D1E}" dt="2023-05-17T03:23:37.077" v="890" actId="1076"/>
          <ac:spMkLst>
            <pc:docMk/>
            <pc:sldMk cId="3583140655" sldId="295"/>
            <ac:spMk id="3" creationId="{7BEEC585-BCCC-49F5-BBC4-DD5B6918A4D8}"/>
          </ac:spMkLst>
        </pc:spChg>
        <pc:spChg chg="mod">
          <ac:chgData name="Brian" userId="56e6d76f-1bee-4e17-941f-9983ab0a5945" providerId="ADAL" clId="{43A36819-AFF5-406D-B567-68F1175D0D1E}" dt="2023-05-17T03:23:41.782" v="891" actId="1076"/>
          <ac:spMkLst>
            <pc:docMk/>
            <pc:sldMk cId="3583140655" sldId="295"/>
            <ac:spMk id="4" creationId="{CD7F42AE-DDE5-8119-5306-314C253DD1CE}"/>
          </ac:spMkLst>
        </pc:spChg>
        <pc:spChg chg="add del">
          <ac:chgData name="Brian" userId="56e6d76f-1bee-4e17-941f-9983ab0a5945" providerId="ADAL" clId="{43A36819-AFF5-406D-B567-68F1175D0D1E}" dt="2023-05-16T02:22:25.964" v="106"/>
          <ac:spMkLst>
            <pc:docMk/>
            <pc:sldMk cId="3583140655" sldId="295"/>
            <ac:spMk id="6" creationId="{CEC92EAB-6D12-A86F-01A4-FC27B099D4B9}"/>
          </ac:spMkLst>
        </pc:spChg>
        <pc:spChg chg="add del">
          <ac:chgData name="Brian" userId="56e6d76f-1bee-4e17-941f-9983ab0a5945" providerId="ADAL" clId="{43A36819-AFF5-406D-B567-68F1175D0D1E}" dt="2023-05-16T02:22:40.650" v="108"/>
          <ac:spMkLst>
            <pc:docMk/>
            <pc:sldMk cId="3583140655" sldId="295"/>
            <ac:spMk id="7" creationId="{CBCCD282-F55A-2E62-DFE0-BA4A12D743A5}"/>
          </ac:spMkLst>
        </pc:spChg>
        <pc:spChg chg="ord">
          <ac:chgData name="Brian" userId="56e6d76f-1bee-4e17-941f-9983ab0a5945" providerId="ADAL" clId="{43A36819-AFF5-406D-B567-68F1175D0D1E}" dt="2023-05-16T02:19:52.163" v="87" actId="26606"/>
          <ac:spMkLst>
            <pc:docMk/>
            <pc:sldMk cId="3583140655" sldId="295"/>
            <ac:spMk id="9" creationId="{8BCD4A86-F722-95C1-F697-B2312075A4E0}"/>
          </ac:spMkLst>
        </pc:spChg>
        <pc:spChg chg="del mod">
          <ac:chgData name="Brian" userId="56e6d76f-1bee-4e17-941f-9983ab0a5945" providerId="ADAL" clId="{43A36819-AFF5-406D-B567-68F1175D0D1E}" dt="2023-05-16T02:06:47.117" v="61" actId="478"/>
          <ac:spMkLst>
            <pc:docMk/>
            <pc:sldMk cId="3583140655" sldId="295"/>
            <ac:spMk id="18" creationId="{79B7DA9F-3622-0723-8D46-4F2F24C0EAA3}"/>
          </ac:spMkLst>
        </pc:spChg>
        <pc:spChg chg="add del">
          <ac:chgData name="Brian" userId="56e6d76f-1bee-4e17-941f-9983ab0a5945" providerId="ADAL" clId="{43A36819-AFF5-406D-B567-68F1175D0D1E}" dt="2023-05-16T02:19:57.512" v="88" actId="478"/>
          <ac:spMkLst>
            <pc:docMk/>
            <pc:sldMk cId="3583140655" sldId="295"/>
            <ac:spMk id="1031" creationId="{BB52736C-655C-AAFB-D6B2-93ED9A8E7436}"/>
          </ac:spMkLst>
        </pc:spChg>
        <pc:spChg chg="add del">
          <ac:chgData name="Brian" userId="56e6d76f-1bee-4e17-941f-9983ab0a5945" providerId="ADAL" clId="{43A36819-AFF5-406D-B567-68F1175D0D1E}" dt="2023-05-16T02:21:28.958" v="103" actId="478"/>
          <ac:spMkLst>
            <pc:docMk/>
            <pc:sldMk cId="3583140655" sldId="295"/>
            <ac:spMk id="1033" creationId="{398FA6B1-44A3-2A8A-959C-27EDFF3C380E}"/>
          </ac:spMkLst>
        </pc:spChg>
        <pc:spChg chg="add del">
          <ac:chgData name="Brian" userId="56e6d76f-1bee-4e17-941f-9983ab0a5945" providerId="ADAL" clId="{43A36819-AFF5-406D-B567-68F1175D0D1E}" dt="2023-05-16T02:21:21.879" v="102" actId="478"/>
          <ac:spMkLst>
            <pc:docMk/>
            <pc:sldMk cId="3583140655" sldId="295"/>
            <ac:spMk id="1035" creationId="{85318919-7124-FAEE-1191-896ADBEA1062}"/>
          </ac:spMkLst>
        </pc:spChg>
        <pc:picChg chg="del mod">
          <ac:chgData name="Brian" userId="56e6d76f-1bee-4e17-941f-9983ab0a5945" providerId="ADAL" clId="{43A36819-AFF5-406D-B567-68F1175D0D1E}" dt="2023-05-16T02:19:40.791" v="85" actId="478"/>
          <ac:picMkLst>
            <pc:docMk/>
            <pc:sldMk cId="3583140655" sldId="295"/>
            <ac:picMk id="5" creationId="{FCDEC521-C161-CACE-A3E5-CD14A778DC84}"/>
          </ac:picMkLst>
        </pc:picChg>
        <pc:picChg chg="add del mod">
          <ac:chgData name="Brian" userId="56e6d76f-1bee-4e17-941f-9983ab0a5945" providerId="ADAL" clId="{43A36819-AFF5-406D-B567-68F1175D0D1E}" dt="2023-05-16T02:23:11.360" v="110" actId="478"/>
          <ac:picMkLst>
            <pc:docMk/>
            <pc:sldMk cId="3583140655" sldId="295"/>
            <ac:picMk id="1026" creationId="{90A17917-61D5-E84E-D65B-F281980864A8}"/>
          </ac:picMkLst>
        </pc:picChg>
        <pc:picChg chg="add mod">
          <ac:chgData name="Brian" userId="56e6d76f-1bee-4e17-941f-9983ab0a5945" providerId="ADAL" clId="{43A36819-AFF5-406D-B567-68F1175D0D1E}" dt="2023-05-17T03:05:39.101" v="217" actId="1076"/>
          <ac:picMkLst>
            <pc:docMk/>
            <pc:sldMk cId="3583140655" sldId="295"/>
            <ac:picMk id="1032" creationId="{EA270E6C-4166-A96A-387F-74BE6411310D}"/>
          </ac:picMkLst>
        </pc:picChg>
      </pc:sldChg>
      <pc:sldChg chg="modSp mod modNotesTx">
        <pc:chgData name="Brian" userId="56e6d76f-1bee-4e17-941f-9983ab0a5945" providerId="ADAL" clId="{43A36819-AFF5-406D-B567-68F1175D0D1E}" dt="2023-05-17T14:56:04.230" v="2208" actId="20577"/>
        <pc:sldMkLst>
          <pc:docMk/>
          <pc:sldMk cId="903637579" sldId="296"/>
        </pc:sldMkLst>
        <pc:spChg chg="mod">
          <ac:chgData name="Brian" userId="56e6d76f-1bee-4e17-941f-9983ab0a5945" providerId="ADAL" clId="{43A36819-AFF5-406D-B567-68F1175D0D1E}" dt="2023-05-17T14:56:04.230" v="2208" actId="20577"/>
          <ac:spMkLst>
            <pc:docMk/>
            <pc:sldMk cId="903637579" sldId="296"/>
            <ac:spMk id="4" creationId="{E89C8E75-FD8C-FF98-26D1-2C68AB1BDB60}"/>
          </ac:spMkLst>
        </pc:spChg>
        <pc:spChg chg="mod">
          <ac:chgData name="Brian" userId="56e6d76f-1bee-4e17-941f-9983ab0a5945" providerId="ADAL" clId="{43A36819-AFF5-406D-B567-68F1175D0D1E}" dt="2023-05-17T14:37:43.754" v="1565" actId="27636"/>
          <ac:spMkLst>
            <pc:docMk/>
            <pc:sldMk cId="903637579" sldId="296"/>
            <ac:spMk id="6" creationId="{BCB0FAF2-8AB3-F011-4ECC-47810F87B881}"/>
          </ac:spMkLst>
        </pc:spChg>
        <pc:spChg chg="mod">
          <ac:chgData name="Brian" userId="56e6d76f-1bee-4e17-941f-9983ab0a5945" providerId="ADAL" clId="{43A36819-AFF5-406D-B567-68F1175D0D1E}" dt="2023-05-17T14:37:46.777" v="1567" actId="27636"/>
          <ac:spMkLst>
            <pc:docMk/>
            <pc:sldMk cId="903637579" sldId="296"/>
            <ac:spMk id="8" creationId="{DABF28B9-D0F3-8939-6C03-BD92C55BD8E3}"/>
          </ac:spMkLst>
        </pc:spChg>
      </pc:sldChg>
      <pc:sldChg chg="addSp delSp modSp new add del mod modClrScheme chgLayout">
        <pc:chgData name="Brian" userId="56e6d76f-1bee-4e17-941f-9983ab0a5945" providerId="ADAL" clId="{43A36819-AFF5-406D-B567-68F1175D0D1E}" dt="2023-05-16T02:30:28.295" v="195" actId="47"/>
        <pc:sldMkLst>
          <pc:docMk/>
          <pc:sldMk cId="1679284450" sldId="299"/>
        </pc:sldMkLst>
        <pc:spChg chg="mod ord">
          <ac:chgData name="Brian" userId="56e6d76f-1bee-4e17-941f-9983ab0a5945" providerId="ADAL" clId="{43A36819-AFF5-406D-B567-68F1175D0D1E}" dt="2023-05-16T02:29:06.798" v="182" actId="700"/>
          <ac:spMkLst>
            <pc:docMk/>
            <pc:sldMk cId="1679284450" sldId="299"/>
            <ac:spMk id="2" creationId="{CFC9885D-6FAC-26DB-7E53-380B2A29F0F7}"/>
          </ac:spMkLst>
        </pc:spChg>
        <pc:spChg chg="mod ord">
          <ac:chgData name="Brian" userId="56e6d76f-1bee-4e17-941f-9983ab0a5945" providerId="ADAL" clId="{43A36819-AFF5-406D-B567-68F1175D0D1E}" dt="2023-05-16T02:29:23.024" v="185" actId="27636"/>
          <ac:spMkLst>
            <pc:docMk/>
            <pc:sldMk cId="1679284450" sldId="299"/>
            <ac:spMk id="3" creationId="{0073D93A-4244-48B0-52C2-7D5F7EEA0D7E}"/>
          </ac:spMkLst>
        </pc:spChg>
        <pc:spChg chg="mod ord">
          <ac:chgData name="Brian" userId="56e6d76f-1bee-4e17-941f-9983ab0a5945" providerId="ADAL" clId="{43A36819-AFF5-406D-B567-68F1175D0D1E}" dt="2023-05-16T02:29:06.798" v="182" actId="700"/>
          <ac:spMkLst>
            <pc:docMk/>
            <pc:sldMk cId="1679284450" sldId="299"/>
            <ac:spMk id="4" creationId="{3C1E7C93-C723-01A5-A3FD-B0009D529FA6}"/>
          </ac:spMkLst>
        </pc:spChg>
        <pc:spChg chg="mod ord">
          <ac:chgData name="Brian" userId="56e6d76f-1bee-4e17-941f-9983ab0a5945" providerId="ADAL" clId="{43A36819-AFF5-406D-B567-68F1175D0D1E}" dt="2023-05-16T02:29:06.798" v="182" actId="700"/>
          <ac:spMkLst>
            <pc:docMk/>
            <pc:sldMk cId="1679284450" sldId="299"/>
            <ac:spMk id="5" creationId="{5D4B43A5-64F4-1237-750C-67B181F2AC25}"/>
          </ac:spMkLst>
        </pc:spChg>
        <pc:spChg chg="mod ord">
          <ac:chgData name="Brian" userId="56e6d76f-1bee-4e17-941f-9983ab0a5945" providerId="ADAL" clId="{43A36819-AFF5-406D-B567-68F1175D0D1E}" dt="2023-05-16T02:29:06.798" v="182" actId="700"/>
          <ac:spMkLst>
            <pc:docMk/>
            <pc:sldMk cId="1679284450" sldId="299"/>
            <ac:spMk id="6" creationId="{D83E047D-CBC1-6DC4-7D0B-895B11CB102D}"/>
          </ac:spMkLst>
        </pc:spChg>
        <pc:spChg chg="add del">
          <ac:chgData name="Brian" userId="56e6d76f-1bee-4e17-941f-9983ab0a5945" providerId="ADAL" clId="{43A36819-AFF5-406D-B567-68F1175D0D1E}" dt="2023-05-16T02:26:54.018" v="169" actId="22"/>
          <ac:spMkLst>
            <pc:docMk/>
            <pc:sldMk cId="1679284450" sldId="299"/>
            <ac:spMk id="8" creationId="{2D962F01-B68E-2769-5F96-A993C6D38582}"/>
          </ac:spMkLst>
        </pc:spChg>
        <pc:spChg chg="add del mod ord">
          <ac:chgData name="Brian" userId="56e6d76f-1bee-4e17-941f-9983ab0a5945" providerId="ADAL" clId="{43A36819-AFF5-406D-B567-68F1175D0D1E}" dt="2023-05-16T02:27:52.887" v="173" actId="700"/>
          <ac:spMkLst>
            <pc:docMk/>
            <pc:sldMk cId="1679284450" sldId="299"/>
            <ac:spMk id="10" creationId="{52E6D87C-2284-D982-4FE6-B32902666DFD}"/>
          </ac:spMkLst>
        </pc:spChg>
        <pc:spChg chg="add del mod ord">
          <ac:chgData name="Brian" userId="56e6d76f-1bee-4e17-941f-9983ab0a5945" providerId="ADAL" clId="{43A36819-AFF5-406D-B567-68F1175D0D1E}" dt="2023-05-16T02:28:01.676" v="175" actId="700"/>
          <ac:spMkLst>
            <pc:docMk/>
            <pc:sldMk cId="1679284450" sldId="299"/>
            <ac:spMk id="11" creationId="{FB408370-AC3F-EA00-F775-98F3DCAD2286}"/>
          </ac:spMkLst>
        </pc:spChg>
        <pc:spChg chg="add del mod ord">
          <ac:chgData name="Brian" userId="56e6d76f-1bee-4e17-941f-9983ab0a5945" providerId="ADAL" clId="{43A36819-AFF5-406D-B567-68F1175D0D1E}" dt="2023-05-16T02:28:27.815" v="178" actId="700"/>
          <ac:spMkLst>
            <pc:docMk/>
            <pc:sldMk cId="1679284450" sldId="299"/>
            <ac:spMk id="12" creationId="{2506389C-B257-6B09-A39D-9032CD416C1F}"/>
          </ac:spMkLst>
        </pc:spChg>
        <pc:spChg chg="add del mod">
          <ac:chgData name="Brian" userId="56e6d76f-1bee-4e17-941f-9983ab0a5945" providerId="ADAL" clId="{43A36819-AFF5-406D-B567-68F1175D0D1E}" dt="2023-05-16T02:28:27.815" v="178" actId="700"/>
          <ac:spMkLst>
            <pc:docMk/>
            <pc:sldMk cId="1679284450" sldId="299"/>
            <ac:spMk id="13" creationId="{6212F1E4-B710-26E8-890A-459E42BFF950}"/>
          </ac:spMkLst>
        </pc:spChg>
        <pc:picChg chg="add del mod">
          <ac:chgData name="Brian" userId="56e6d76f-1bee-4e17-941f-9983ab0a5945" providerId="ADAL" clId="{43A36819-AFF5-406D-B567-68F1175D0D1E}" dt="2023-05-16T02:29:11.291" v="183" actId="478"/>
          <ac:picMkLst>
            <pc:docMk/>
            <pc:sldMk cId="1679284450" sldId="299"/>
            <ac:picMk id="9" creationId="{F49B682D-259B-31FD-51F2-DFB6368A6D28}"/>
          </ac:picMkLst>
        </pc:picChg>
        <pc:picChg chg="add mod">
          <ac:chgData name="Brian" userId="56e6d76f-1bee-4e17-941f-9983ab0a5945" providerId="ADAL" clId="{43A36819-AFF5-406D-B567-68F1175D0D1E}" dt="2023-05-16T02:30:00.931" v="190" actId="14100"/>
          <ac:picMkLst>
            <pc:docMk/>
            <pc:sldMk cId="1679284450" sldId="299"/>
            <ac:picMk id="14" creationId="{1F0E63AA-4BC7-C93C-AB44-2E8B7069B95D}"/>
          </ac:picMkLst>
        </pc:picChg>
      </pc:sldChg>
      <pc:sldChg chg="modSp new del mod">
        <pc:chgData name="Brian" userId="56e6d76f-1bee-4e17-941f-9983ab0a5945" providerId="ADAL" clId="{43A36819-AFF5-406D-B567-68F1175D0D1E}" dt="2023-05-17T03:33:10.796" v="972" actId="47"/>
        <pc:sldMkLst>
          <pc:docMk/>
          <pc:sldMk cId="4250274408" sldId="299"/>
        </pc:sldMkLst>
        <pc:spChg chg="mod">
          <ac:chgData name="Brian" userId="56e6d76f-1bee-4e17-941f-9983ab0a5945" providerId="ADAL" clId="{43A36819-AFF5-406D-B567-68F1175D0D1E}" dt="2023-05-17T03:32:56.550" v="971" actId="20577"/>
          <ac:spMkLst>
            <pc:docMk/>
            <pc:sldMk cId="4250274408" sldId="299"/>
            <ac:spMk id="2" creationId="{C0B9942C-48D0-F691-F9B9-95083BC689A5}"/>
          </ac:spMkLst>
        </pc:spChg>
      </pc:sldChg>
      <pc:sldChg chg="addSp delSp modSp new del mod modClrScheme chgLayout">
        <pc:chgData name="Brian" userId="56e6d76f-1bee-4e17-941f-9983ab0a5945" providerId="ADAL" clId="{43A36819-AFF5-406D-B567-68F1175D0D1E}" dt="2023-05-17T03:32:33.670" v="930" actId="47"/>
        <pc:sldMkLst>
          <pc:docMk/>
          <pc:sldMk cId="4290130455" sldId="299"/>
        </pc:sldMkLst>
        <pc:spChg chg="del mod ord">
          <ac:chgData name="Brian" userId="56e6d76f-1bee-4e17-941f-9983ab0a5945" providerId="ADAL" clId="{43A36819-AFF5-406D-B567-68F1175D0D1E}" dt="2023-05-17T03:31:20.119" v="893" actId="700"/>
          <ac:spMkLst>
            <pc:docMk/>
            <pc:sldMk cId="4290130455" sldId="299"/>
            <ac:spMk id="2" creationId="{BCC9592D-C54A-F11F-2DD5-46EE194AB5CC}"/>
          </ac:spMkLst>
        </pc:spChg>
        <pc:spChg chg="del mod ord">
          <ac:chgData name="Brian" userId="56e6d76f-1bee-4e17-941f-9983ab0a5945" providerId="ADAL" clId="{43A36819-AFF5-406D-B567-68F1175D0D1E}" dt="2023-05-17T03:31:20.119" v="893" actId="700"/>
          <ac:spMkLst>
            <pc:docMk/>
            <pc:sldMk cId="4290130455" sldId="299"/>
            <ac:spMk id="3" creationId="{8F682090-6486-8271-3360-13463DE9C75E}"/>
          </ac:spMkLst>
        </pc:spChg>
        <pc:spChg chg="del">
          <ac:chgData name="Brian" userId="56e6d76f-1bee-4e17-941f-9983ab0a5945" providerId="ADAL" clId="{43A36819-AFF5-406D-B567-68F1175D0D1E}" dt="2023-05-17T03:31:20.119" v="893" actId="700"/>
          <ac:spMkLst>
            <pc:docMk/>
            <pc:sldMk cId="4290130455" sldId="299"/>
            <ac:spMk id="4" creationId="{4103B5B0-736D-C645-5C8A-1E50908B4A8C}"/>
          </ac:spMkLst>
        </pc:spChg>
        <pc:spChg chg="mod ord">
          <ac:chgData name="Brian" userId="56e6d76f-1bee-4e17-941f-9983ab0a5945" providerId="ADAL" clId="{43A36819-AFF5-406D-B567-68F1175D0D1E}" dt="2023-05-17T03:32:06.898" v="928" actId="700"/>
          <ac:spMkLst>
            <pc:docMk/>
            <pc:sldMk cId="4290130455" sldId="299"/>
            <ac:spMk id="5" creationId="{12CA4147-C54B-4F41-C7E6-4D11A8C0C32D}"/>
          </ac:spMkLst>
        </pc:spChg>
        <pc:spChg chg="mod ord">
          <ac:chgData name="Brian" userId="56e6d76f-1bee-4e17-941f-9983ab0a5945" providerId="ADAL" clId="{43A36819-AFF5-406D-B567-68F1175D0D1E}" dt="2023-05-17T03:32:06.898" v="928" actId="700"/>
          <ac:spMkLst>
            <pc:docMk/>
            <pc:sldMk cId="4290130455" sldId="299"/>
            <ac:spMk id="6" creationId="{499C66D9-A807-16E4-F7C1-775E7DEB3F99}"/>
          </ac:spMkLst>
        </pc:spChg>
        <pc:spChg chg="mod ord">
          <ac:chgData name="Brian" userId="56e6d76f-1bee-4e17-941f-9983ab0a5945" providerId="ADAL" clId="{43A36819-AFF5-406D-B567-68F1175D0D1E}" dt="2023-05-17T03:32:06.898" v="928" actId="700"/>
          <ac:spMkLst>
            <pc:docMk/>
            <pc:sldMk cId="4290130455" sldId="299"/>
            <ac:spMk id="7" creationId="{CCE98ED8-B846-AA65-BC75-0D1B32E18809}"/>
          </ac:spMkLst>
        </pc:spChg>
        <pc:spChg chg="add mod ord">
          <ac:chgData name="Brian" userId="56e6d76f-1bee-4e17-941f-9983ab0a5945" providerId="ADAL" clId="{43A36819-AFF5-406D-B567-68F1175D0D1E}" dt="2023-05-17T03:32:06.898" v="928" actId="700"/>
          <ac:spMkLst>
            <pc:docMk/>
            <pc:sldMk cId="4290130455" sldId="299"/>
            <ac:spMk id="8" creationId="{C08B68CC-0682-E2A5-2DC1-7529A9A14DFE}"/>
          </ac:spMkLst>
        </pc:spChg>
        <pc:spChg chg="add del mod ord">
          <ac:chgData name="Brian" userId="56e6d76f-1bee-4e17-941f-9983ab0a5945" providerId="ADAL" clId="{43A36819-AFF5-406D-B567-68F1175D0D1E}" dt="2023-05-17T03:31:40.058" v="927" actId="478"/>
          <ac:spMkLst>
            <pc:docMk/>
            <pc:sldMk cId="4290130455" sldId="299"/>
            <ac:spMk id="9" creationId="{7D9814B1-E530-B5E1-F02E-7964CB941598}"/>
          </ac:spMkLst>
        </pc:spChg>
        <pc:spChg chg="add del mod ord">
          <ac:chgData name="Brian" userId="56e6d76f-1bee-4e17-941f-9983ab0a5945" providerId="ADAL" clId="{43A36819-AFF5-406D-B567-68F1175D0D1E}" dt="2023-05-17T03:32:16.432" v="929" actId="478"/>
          <ac:spMkLst>
            <pc:docMk/>
            <pc:sldMk cId="4290130455" sldId="299"/>
            <ac:spMk id="10" creationId="{B269DF36-3817-B023-9F59-D083976F324B}"/>
          </ac:spMkLst>
        </pc:spChg>
      </pc:sldChg>
    </pc:docChg>
  </pc:docChgLst>
  <pc:docChgLst>
    <pc:chgData name="Hanshaw, Brian C." userId="S::bchansha@utmb.edu::56e6d76f-1bee-4e17-941f-9983ab0a5945" providerId="AD" clId="Web-{9C456E49-3CF3-6A67-209B-C18E0E8556F5}"/>
    <pc:docChg chg="modSld">
      <pc:chgData name="Hanshaw, Brian C." userId="S::bchansha@utmb.edu::56e6d76f-1bee-4e17-941f-9983ab0a5945" providerId="AD" clId="Web-{9C456E49-3CF3-6A67-209B-C18E0E8556F5}" dt="2023-05-15T22:46:49.382" v="8"/>
      <pc:docMkLst>
        <pc:docMk/>
      </pc:docMkLst>
      <pc:sldChg chg="delSp">
        <pc:chgData name="Hanshaw, Brian C." userId="S::bchansha@utmb.edu::56e6d76f-1bee-4e17-941f-9983ab0a5945" providerId="AD" clId="Web-{9C456E49-3CF3-6A67-209B-C18E0E8556F5}" dt="2023-05-15T22:46:49.382" v="8"/>
        <pc:sldMkLst>
          <pc:docMk/>
          <pc:sldMk cId="3068627170" sldId="291"/>
        </pc:sldMkLst>
        <pc:spChg chg="del">
          <ac:chgData name="Hanshaw, Brian C." userId="S::bchansha@utmb.edu::56e6d76f-1bee-4e17-941f-9983ab0a5945" providerId="AD" clId="Web-{9C456E49-3CF3-6A67-209B-C18E0E8556F5}" dt="2023-05-15T22:46:49.382" v="8"/>
          <ac:spMkLst>
            <pc:docMk/>
            <pc:sldMk cId="3068627170" sldId="291"/>
            <ac:spMk id="4" creationId="{CCE5DF6C-2DC4-4D2C-AAC4-1875FFFF457D}"/>
          </ac:spMkLst>
        </pc:spChg>
      </pc:sldChg>
      <pc:sldChg chg="addSp delSp modSp">
        <pc:chgData name="Hanshaw, Brian C." userId="S::bchansha@utmb.edu::56e6d76f-1bee-4e17-941f-9983ab0a5945" providerId="AD" clId="Web-{9C456E49-3CF3-6A67-209B-C18E0E8556F5}" dt="2023-05-15T22:46:20.288" v="7"/>
        <pc:sldMkLst>
          <pc:docMk/>
          <pc:sldMk cId="3583140655" sldId="295"/>
        </pc:sldMkLst>
        <pc:spChg chg="del">
          <ac:chgData name="Hanshaw, Brian C." userId="S::bchansha@utmb.edu::56e6d76f-1bee-4e17-941f-9983ab0a5945" providerId="AD" clId="Web-{9C456E49-3CF3-6A67-209B-C18E0E8556F5}" dt="2023-05-15T22:46:20.288" v="7"/>
          <ac:spMkLst>
            <pc:docMk/>
            <pc:sldMk cId="3583140655" sldId="295"/>
            <ac:spMk id="7" creationId="{13E75B74-99F5-A282-0C93-26910E730852}"/>
          </ac:spMkLst>
        </pc:spChg>
        <pc:picChg chg="add mod">
          <ac:chgData name="Hanshaw, Brian C." userId="S::bchansha@utmb.edu::56e6d76f-1bee-4e17-941f-9983ab0a5945" providerId="AD" clId="Web-{9C456E49-3CF3-6A67-209B-C18E0E8556F5}" dt="2023-05-15T22:46:07.115" v="6" actId="1076"/>
          <ac:picMkLst>
            <pc:docMk/>
            <pc:sldMk cId="3583140655" sldId="295"/>
            <ac:picMk id="5" creationId="{FCDEC521-C161-CACE-A3E5-CD14A778DC84}"/>
          </ac:picMkLst>
        </pc:picChg>
        <pc:picChg chg="del">
          <ac:chgData name="Hanshaw, Brian C." userId="S::bchansha@utmb.edu::56e6d76f-1bee-4e17-941f-9983ab0a5945" providerId="AD" clId="Web-{9C456E49-3CF3-6A67-209B-C18E0E8556F5}" dt="2023-05-15T22:44:57.316" v="0"/>
          <ac:picMkLst>
            <pc:docMk/>
            <pc:sldMk cId="3583140655" sldId="295"/>
            <ac:picMk id="11" creationId="{BB443ACC-5E72-F29F-1000-A40CD3AE1D29}"/>
          </ac:picMkLst>
        </pc:picChg>
      </pc:sldChg>
    </pc:docChg>
  </pc:docChgLst>
  <pc:docChgLst>
    <pc:chgData name="Hanshaw, Brian C." userId="S::bchansha@utmb.edu::56e6d76f-1bee-4e17-941f-9983ab0a5945" providerId="AD" clId="Web-{7620D432-FFA9-EB28-DA3D-667C269BAC1B}"/>
    <pc:docChg chg="addSld delSld modSld sldOrd">
      <pc:chgData name="Hanshaw, Brian C." userId="S::bchansha@utmb.edu::56e6d76f-1bee-4e17-941f-9983ab0a5945" providerId="AD" clId="Web-{7620D432-FFA9-EB28-DA3D-667C269BAC1B}" dt="2023-04-28T02:50:10.439" v="258" actId="20577"/>
      <pc:docMkLst>
        <pc:docMk/>
      </pc:docMkLst>
      <pc:sldChg chg="addSp modSp">
        <pc:chgData name="Hanshaw, Brian C." userId="S::bchansha@utmb.edu::56e6d76f-1bee-4e17-941f-9983ab0a5945" providerId="AD" clId="Web-{7620D432-FFA9-EB28-DA3D-667C269BAC1B}" dt="2023-04-28T02:22:49.158" v="44" actId="20577"/>
        <pc:sldMkLst>
          <pc:docMk/>
          <pc:sldMk cId="236224624" sldId="271"/>
        </pc:sldMkLst>
        <pc:spChg chg="add mod">
          <ac:chgData name="Hanshaw, Brian C." userId="S::bchansha@utmb.edu::56e6d76f-1bee-4e17-941f-9983ab0a5945" providerId="AD" clId="Web-{7620D432-FFA9-EB28-DA3D-667C269BAC1B}" dt="2023-04-28T02:22:19.517" v="5"/>
          <ac:spMkLst>
            <pc:docMk/>
            <pc:sldMk cId="236224624" sldId="271"/>
            <ac:spMk id="2" creationId="{60544773-C14E-7C76-E4AC-0B47FA604E33}"/>
          </ac:spMkLst>
        </pc:spChg>
        <pc:spChg chg="mod">
          <ac:chgData name="Hanshaw, Brian C." userId="S::bchansha@utmb.edu::56e6d76f-1bee-4e17-941f-9983ab0a5945" providerId="AD" clId="Web-{7620D432-FFA9-EB28-DA3D-667C269BAC1B}" dt="2023-04-28T02:22:49.158" v="44" actId="20577"/>
          <ac:spMkLst>
            <pc:docMk/>
            <pc:sldMk cId="236224624" sldId="271"/>
            <ac:spMk id="4" creationId="{8359453A-78E9-42AE-AE23-C9D218CBC378}"/>
          </ac:spMkLst>
        </pc:spChg>
        <pc:picChg chg="mod">
          <ac:chgData name="Hanshaw, Brian C." userId="S::bchansha@utmb.edu::56e6d76f-1bee-4e17-941f-9983ab0a5945" providerId="AD" clId="Web-{7620D432-FFA9-EB28-DA3D-667C269BAC1B}" dt="2023-04-28T02:22:19.486" v="3"/>
          <ac:picMkLst>
            <pc:docMk/>
            <pc:sldMk cId="236224624" sldId="271"/>
            <ac:picMk id="8" creationId="{D9011B7D-CD6B-49C3-8163-9672E7B5EB9C}"/>
          </ac:picMkLst>
        </pc:picChg>
      </pc:sldChg>
      <pc:sldChg chg="addSp delSp modSp add ord addAnim delAnim modAnim">
        <pc:chgData name="Hanshaw, Brian C." userId="S::bchansha@utmb.edu::56e6d76f-1bee-4e17-941f-9983ab0a5945" providerId="AD" clId="Web-{7620D432-FFA9-EB28-DA3D-667C269BAC1B}" dt="2023-04-28T02:50:10.439" v="258" actId="20577"/>
        <pc:sldMkLst>
          <pc:docMk/>
          <pc:sldMk cId="715502104" sldId="298"/>
        </pc:sldMkLst>
        <pc:spChg chg="mod">
          <ac:chgData name="Hanshaw, Brian C." userId="S::bchansha@utmb.edu::56e6d76f-1bee-4e17-941f-9983ab0a5945" providerId="AD" clId="Web-{7620D432-FFA9-EB28-DA3D-667C269BAC1B}" dt="2023-04-28T02:26:09.617" v="57" actId="14100"/>
          <ac:spMkLst>
            <pc:docMk/>
            <pc:sldMk cId="715502104" sldId="298"/>
            <ac:spMk id="3" creationId="{DA6A626B-1294-4D73-135F-CFFE0B1601E8}"/>
          </ac:spMkLst>
        </pc:spChg>
        <pc:spChg chg="mod">
          <ac:chgData name="Hanshaw, Brian C." userId="S::bchansha@utmb.edu::56e6d76f-1bee-4e17-941f-9983ab0a5945" providerId="AD" clId="Web-{7620D432-FFA9-EB28-DA3D-667C269BAC1B}" dt="2023-04-28T02:26:14.008" v="58" actId="1076"/>
          <ac:spMkLst>
            <pc:docMk/>
            <pc:sldMk cId="715502104" sldId="298"/>
            <ac:spMk id="7" creationId="{551684A1-B23C-4929-B369-483A6DEC2654}"/>
          </ac:spMkLst>
        </pc:spChg>
        <pc:spChg chg="add del">
          <ac:chgData name="Hanshaw, Brian C." userId="S::bchansha@utmb.edu::56e6d76f-1bee-4e17-941f-9983ab0a5945" providerId="AD" clId="Web-{7620D432-FFA9-EB28-DA3D-667C269BAC1B}" dt="2023-04-28T02:24:17.036" v="46"/>
          <ac:spMkLst>
            <pc:docMk/>
            <pc:sldMk cId="715502104" sldId="298"/>
            <ac:spMk id="8" creationId="{9D97F36A-3837-1A04-1BFF-3522F218BF09}"/>
          </ac:spMkLst>
        </pc:spChg>
        <pc:spChg chg="add del mod">
          <ac:chgData name="Hanshaw, Brian C." userId="S::bchansha@utmb.edu::56e6d76f-1bee-4e17-941f-9983ab0a5945" providerId="AD" clId="Web-{7620D432-FFA9-EB28-DA3D-667C269BAC1B}" dt="2023-04-28T02:41:35.579" v="138"/>
          <ac:spMkLst>
            <pc:docMk/>
            <pc:sldMk cId="715502104" sldId="298"/>
            <ac:spMk id="9" creationId="{A887135A-F149-E8D2-2AE3-759008C8902F}"/>
          </ac:spMkLst>
        </pc:spChg>
        <pc:spChg chg="add del mod">
          <ac:chgData name="Hanshaw, Brian C." userId="S::bchansha@utmb.edu::56e6d76f-1bee-4e17-941f-9983ab0a5945" providerId="AD" clId="Web-{7620D432-FFA9-EB28-DA3D-667C269BAC1B}" dt="2023-04-28T02:41:38.439" v="141"/>
          <ac:spMkLst>
            <pc:docMk/>
            <pc:sldMk cId="715502104" sldId="298"/>
            <ac:spMk id="11" creationId="{BA3716B3-2C74-8177-4897-E7884F3784C5}"/>
          </ac:spMkLst>
        </pc:spChg>
        <pc:spChg chg="add del mod">
          <ac:chgData name="Hanshaw, Brian C." userId="S::bchansha@utmb.edu::56e6d76f-1bee-4e17-941f-9983ab0a5945" providerId="AD" clId="Web-{7620D432-FFA9-EB28-DA3D-667C269BAC1B}" dt="2023-04-28T02:41:40.423" v="142"/>
          <ac:spMkLst>
            <pc:docMk/>
            <pc:sldMk cId="715502104" sldId="298"/>
            <ac:spMk id="13" creationId="{B7FC1EAD-67AA-CC1A-9F9D-7B49FF315010}"/>
          </ac:spMkLst>
        </pc:spChg>
        <pc:spChg chg="add mod">
          <ac:chgData name="Hanshaw, Brian C." userId="S::bchansha@utmb.edu::56e6d76f-1bee-4e17-941f-9983ab0a5945" providerId="AD" clId="Web-{7620D432-FFA9-EB28-DA3D-667C269BAC1B}" dt="2023-04-28T02:49:41.641" v="254" actId="20577"/>
          <ac:spMkLst>
            <pc:docMk/>
            <pc:sldMk cId="715502104" sldId="298"/>
            <ac:spMk id="15" creationId="{5B95776C-33CE-4A8D-5916-037E80682404}"/>
          </ac:spMkLst>
        </pc:spChg>
        <pc:spChg chg="add mod">
          <ac:chgData name="Hanshaw, Brian C." userId="S::bchansha@utmb.edu::56e6d76f-1bee-4e17-941f-9983ab0a5945" providerId="AD" clId="Web-{7620D432-FFA9-EB28-DA3D-667C269BAC1B}" dt="2023-04-28T02:50:10.439" v="258" actId="20577"/>
          <ac:spMkLst>
            <pc:docMk/>
            <pc:sldMk cId="715502104" sldId="298"/>
            <ac:spMk id="17" creationId="{8BF0EB6F-9853-7486-79B2-3E900C0F2FF2}"/>
          </ac:spMkLst>
        </pc:spChg>
        <pc:spChg chg="add mod">
          <ac:chgData name="Hanshaw, Brian C." userId="S::bchansha@utmb.edu::56e6d76f-1bee-4e17-941f-9983ab0a5945" providerId="AD" clId="Web-{7620D432-FFA9-EB28-DA3D-667C269BAC1B}" dt="2023-04-28T02:49:23.313" v="252"/>
          <ac:spMkLst>
            <pc:docMk/>
            <pc:sldMk cId="715502104" sldId="298"/>
            <ac:spMk id="19" creationId="{3A22DA67-C628-8DFD-15E0-D43FEC140087}"/>
          </ac:spMkLst>
        </pc:spChg>
      </pc:sldChg>
      <pc:sldChg chg="add del">
        <pc:chgData name="Hanshaw, Brian C." userId="S::bchansha@utmb.edu::56e6d76f-1bee-4e17-941f-9983ab0a5945" providerId="AD" clId="Web-{7620D432-FFA9-EB28-DA3D-667C269BAC1B}" dt="2023-04-28T02:24:25.614" v="48"/>
        <pc:sldMkLst>
          <pc:docMk/>
          <pc:sldMk cId="2826268508" sldId="299"/>
        </pc:sldMkLst>
      </pc:sldChg>
    </pc:docChg>
  </pc:docChgLst>
  <pc:docChgLst>
    <pc:chgData name="Michael LaBarbera" userId="880543eb-ad09-4011-86f0-7ceb110f3702" providerId="ADAL" clId="{F4846764-FC6F-4F22-90A0-3245317D2DA6}"/>
    <pc:docChg chg="undo custSel modSld">
      <pc:chgData name="Michael LaBarbera" userId="880543eb-ad09-4011-86f0-7ceb110f3702" providerId="ADAL" clId="{F4846764-FC6F-4F22-90A0-3245317D2DA6}" dt="2023-05-15T23:04:11.658" v="1184" actId="1036"/>
      <pc:docMkLst>
        <pc:docMk/>
      </pc:docMkLst>
      <pc:sldChg chg="modSp mod delCm modNotesTx">
        <pc:chgData name="Michael LaBarbera" userId="880543eb-ad09-4011-86f0-7ceb110f3702" providerId="ADAL" clId="{F4846764-FC6F-4F22-90A0-3245317D2DA6}" dt="2023-04-28T02:23:23.732" v="1086" actId="6549"/>
        <pc:sldMkLst>
          <pc:docMk/>
          <pc:sldMk cId="236224624" sldId="271"/>
        </pc:sldMkLst>
        <pc:spChg chg="mod">
          <ac:chgData name="Michael LaBarbera" userId="880543eb-ad09-4011-86f0-7ceb110f3702" providerId="ADAL" clId="{F4846764-FC6F-4F22-90A0-3245317D2DA6}" dt="2023-04-28T02:21:46.699" v="1081" actId="27636"/>
          <ac:spMkLst>
            <pc:docMk/>
            <pc:sldMk cId="236224624" sldId="271"/>
            <ac:spMk id="4" creationId="{8359453A-78E9-42AE-AE23-C9D218CBC37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xmlns="" chg="del">
              <pc226:chgData name="Michael LaBarbera" userId="880543eb-ad09-4011-86f0-7ceb110f3702" providerId="ADAL" clId="{F4846764-FC6F-4F22-90A0-3245317D2DA6}" dt="2023-04-28T02:23:06.865" v="1082"/>
              <pc2:cmMkLst xmlns:pc2="http://schemas.microsoft.com/office/powerpoint/2019/9/main/command">
                <pc:docMk/>
                <pc:sldMk cId="236224624" sldId="271"/>
                <pc2:cmMk id="{FA28AA68-0D47-4844-887D-95E5CB40A747}"/>
              </pc2:cmMkLst>
            </pc226:cmChg>
          </p:ext>
        </pc:extLst>
      </pc:sldChg>
      <pc:sldChg chg="delSp mod">
        <pc:chgData name="Michael LaBarbera" userId="880543eb-ad09-4011-86f0-7ceb110f3702" providerId="ADAL" clId="{F4846764-FC6F-4F22-90A0-3245317D2DA6}" dt="2023-05-15T22:48:32.203" v="1094" actId="478"/>
        <pc:sldMkLst>
          <pc:docMk/>
          <pc:sldMk cId="889668182" sldId="274"/>
        </pc:sldMkLst>
        <pc:spChg chg="del">
          <ac:chgData name="Michael LaBarbera" userId="880543eb-ad09-4011-86f0-7ceb110f3702" providerId="ADAL" clId="{F4846764-FC6F-4F22-90A0-3245317D2DA6}" dt="2023-05-15T22:48:32.203" v="1094" actId="478"/>
          <ac:spMkLst>
            <pc:docMk/>
            <pc:sldMk cId="889668182" sldId="274"/>
            <ac:spMk id="17" creationId="{4922E30D-86F0-5DB4-7B99-4907166459FB}"/>
          </ac:spMkLst>
        </pc:spChg>
      </pc:sldChg>
      <pc:sldChg chg="addSp delSp modSp mod modNotesTx">
        <pc:chgData name="Michael LaBarbera" userId="880543eb-ad09-4011-86f0-7ceb110f3702" providerId="ADAL" clId="{F4846764-FC6F-4F22-90A0-3245317D2DA6}" dt="2023-05-15T22:58:27.387" v="1147" actId="20577"/>
        <pc:sldMkLst>
          <pc:docMk/>
          <pc:sldMk cId="2080500449" sldId="275"/>
        </pc:sldMkLst>
        <pc:spChg chg="mod">
          <ac:chgData name="Michael LaBarbera" userId="880543eb-ad09-4011-86f0-7ceb110f3702" providerId="ADAL" clId="{F4846764-FC6F-4F22-90A0-3245317D2DA6}" dt="2023-05-15T22:56:32.565" v="1123" actId="14100"/>
          <ac:spMkLst>
            <pc:docMk/>
            <pc:sldMk cId="2080500449" sldId="275"/>
            <ac:spMk id="2" creationId="{3547D94F-11AC-CFC1-AC61-3D12AE523383}"/>
          </ac:spMkLst>
        </pc:spChg>
        <pc:spChg chg="add del mod">
          <ac:chgData name="Michael LaBarbera" userId="880543eb-ad09-4011-86f0-7ceb110f3702" providerId="ADAL" clId="{F4846764-FC6F-4F22-90A0-3245317D2DA6}" dt="2023-05-15T22:58:27.387" v="1147" actId="20577"/>
          <ac:spMkLst>
            <pc:docMk/>
            <pc:sldMk cId="2080500449" sldId="275"/>
            <ac:spMk id="3" creationId="{06BCF94D-9B86-15EA-6620-FE67D5C52810}"/>
          </ac:spMkLst>
        </pc:spChg>
        <pc:spChg chg="add del mod">
          <ac:chgData name="Michael LaBarbera" userId="880543eb-ad09-4011-86f0-7ceb110f3702" providerId="ADAL" clId="{F4846764-FC6F-4F22-90A0-3245317D2DA6}" dt="2023-05-15T22:58:19.788" v="1137" actId="478"/>
          <ac:spMkLst>
            <pc:docMk/>
            <pc:sldMk cId="2080500449" sldId="275"/>
            <ac:spMk id="7" creationId="{72896708-F183-F95A-98D7-46A0C35E4686}"/>
          </ac:spMkLst>
        </pc:spChg>
        <pc:picChg chg="mod modCrop">
          <ac:chgData name="Michael LaBarbera" userId="880543eb-ad09-4011-86f0-7ceb110f3702" providerId="ADAL" clId="{F4846764-FC6F-4F22-90A0-3245317D2DA6}" dt="2023-05-15T22:56:24.495" v="1121" actId="732"/>
          <ac:picMkLst>
            <pc:docMk/>
            <pc:sldMk cId="2080500449" sldId="275"/>
            <ac:picMk id="5" creationId="{7E6A1D1B-AF72-65A4-6BE3-8BE9D07143BC}"/>
          </ac:picMkLst>
        </pc:picChg>
      </pc:sldChg>
      <pc:sldChg chg="addSp delSp modSp mod modNotesTx">
        <pc:chgData name="Michael LaBarbera" userId="880543eb-ad09-4011-86f0-7ceb110f3702" providerId="ADAL" clId="{F4846764-FC6F-4F22-90A0-3245317D2DA6}" dt="2023-05-15T23:04:11.658" v="1184" actId="1036"/>
        <pc:sldMkLst>
          <pc:docMk/>
          <pc:sldMk cId="4281357820" sldId="277"/>
        </pc:sldMkLst>
        <pc:spChg chg="mod">
          <ac:chgData name="Michael LaBarbera" userId="880543eb-ad09-4011-86f0-7ceb110f3702" providerId="ADAL" clId="{F4846764-FC6F-4F22-90A0-3245317D2DA6}" dt="2023-05-15T23:03:29.591" v="1179" actId="14100"/>
          <ac:spMkLst>
            <pc:docMk/>
            <pc:sldMk cId="4281357820" sldId="277"/>
            <ac:spMk id="2" creationId="{3547D94F-11AC-CFC1-AC61-3D12AE523383}"/>
          </ac:spMkLst>
        </pc:spChg>
        <pc:spChg chg="add del mod">
          <ac:chgData name="Michael LaBarbera" userId="880543eb-ad09-4011-86f0-7ceb110f3702" providerId="ADAL" clId="{F4846764-FC6F-4F22-90A0-3245317D2DA6}" dt="2023-05-15T23:03:02.220" v="1175" actId="1036"/>
          <ac:spMkLst>
            <pc:docMk/>
            <pc:sldMk cId="4281357820" sldId="277"/>
            <ac:spMk id="3" creationId="{06BCF94D-9B86-15EA-6620-FE67D5C52810}"/>
          </ac:spMkLst>
        </pc:spChg>
        <pc:spChg chg="add del">
          <ac:chgData name="Michael LaBarbera" userId="880543eb-ad09-4011-86f0-7ceb110f3702" providerId="ADAL" clId="{F4846764-FC6F-4F22-90A0-3245317D2DA6}" dt="2023-05-15T23:01:00.883" v="1150"/>
          <ac:spMkLst>
            <pc:docMk/>
            <pc:sldMk cId="4281357820" sldId="277"/>
            <ac:spMk id="4" creationId="{EEE57513-DE0A-4709-1DB6-D3BFA7F367FB}"/>
          </ac:spMkLst>
        </pc:spChg>
        <pc:spChg chg="add del mod">
          <ac:chgData name="Michael LaBarbera" userId="880543eb-ad09-4011-86f0-7ceb110f3702" providerId="ADAL" clId="{F4846764-FC6F-4F22-90A0-3245317D2DA6}" dt="2023-05-15T23:01:49.512" v="1164" actId="478"/>
          <ac:spMkLst>
            <pc:docMk/>
            <pc:sldMk cId="4281357820" sldId="277"/>
            <ac:spMk id="8" creationId="{257B277E-B719-B33A-AEC9-8014B9997AF2}"/>
          </ac:spMkLst>
        </pc:spChg>
        <pc:picChg chg="add mod">
          <ac:chgData name="Michael LaBarbera" userId="880543eb-ad09-4011-86f0-7ceb110f3702" providerId="ADAL" clId="{F4846764-FC6F-4F22-90A0-3245317D2DA6}" dt="2023-05-15T23:03:25.738" v="1178" actId="14100"/>
          <ac:picMkLst>
            <pc:docMk/>
            <pc:sldMk cId="4281357820" sldId="277"/>
            <ac:picMk id="5" creationId="{70AAC670-B217-85C5-666A-C1CF660815B8}"/>
          </ac:picMkLst>
        </pc:picChg>
        <pc:cxnChg chg="add mod">
          <ac:chgData name="Michael LaBarbera" userId="880543eb-ad09-4011-86f0-7ceb110f3702" providerId="ADAL" clId="{F4846764-FC6F-4F22-90A0-3245317D2DA6}" dt="2023-05-15T23:04:11.658" v="1184" actId="1036"/>
          <ac:cxnSpMkLst>
            <pc:docMk/>
            <pc:sldMk cId="4281357820" sldId="277"/>
            <ac:cxnSpMk id="10" creationId="{90E17215-59DA-B1F9-59D0-14D2707C0830}"/>
          </ac:cxnSpMkLst>
        </pc:cxnChg>
      </pc:sldChg>
      <pc:sldChg chg="modSp mod modNotesTx">
        <pc:chgData name="Michael LaBarbera" userId="880543eb-ad09-4011-86f0-7ceb110f3702" providerId="ADAL" clId="{F4846764-FC6F-4F22-90A0-3245317D2DA6}" dt="2023-05-15T22:50:29.101" v="1109" actId="207"/>
        <pc:sldMkLst>
          <pc:docMk/>
          <pc:sldMk cId="1115379834" sldId="278"/>
        </pc:sldMkLst>
        <pc:spChg chg="mod">
          <ac:chgData name="Michael LaBarbera" userId="880543eb-ad09-4011-86f0-7ceb110f3702" providerId="ADAL" clId="{F4846764-FC6F-4F22-90A0-3245317D2DA6}" dt="2023-05-15T22:50:26.101" v="1108" actId="207"/>
          <ac:spMkLst>
            <pc:docMk/>
            <pc:sldMk cId="1115379834" sldId="278"/>
            <ac:spMk id="2" creationId="{3547D94F-11AC-CFC1-AC61-3D12AE523383}"/>
          </ac:spMkLst>
        </pc:spChg>
        <pc:spChg chg="mod">
          <ac:chgData name="Michael LaBarbera" userId="880543eb-ad09-4011-86f0-7ceb110f3702" providerId="ADAL" clId="{F4846764-FC6F-4F22-90A0-3245317D2DA6}" dt="2023-05-15T22:50:29.101" v="1109" actId="207"/>
          <ac:spMkLst>
            <pc:docMk/>
            <pc:sldMk cId="1115379834" sldId="278"/>
            <ac:spMk id="3" creationId="{06BCF94D-9B86-15EA-6620-FE67D5C52810}"/>
          </ac:spMkLst>
        </pc:spChg>
      </pc:sldChg>
      <pc:sldChg chg="delSp mod">
        <pc:chgData name="Michael LaBarbera" userId="880543eb-ad09-4011-86f0-7ceb110f3702" providerId="ADAL" clId="{F4846764-FC6F-4F22-90A0-3245317D2DA6}" dt="2023-05-15T22:48:52.304" v="1096" actId="478"/>
        <pc:sldMkLst>
          <pc:docMk/>
          <pc:sldMk cId="351508374" sldId="287"/>
        </pc:sldMkLst>
        <pc:spChg chg="del">
          <ac:chgData name="Michael LaBarbera" userId="880543eb-ad09-4011-86f0-7ceb110f3702" providerId="ADAL" clId="{F4846764-FC6F-4F22-90A0-3245317D2DA6}" dt="2023-05-15T22:48:52.304" v="1096" actId="478"/>
          <ac:spMkLst>
            <pc:docMk/>
            <pc:sldMk cId="351508374" sldId="287"/>
            <ac:spMk id="4" creationId="{6157B6E1-98F2-EEEF-B527-7E67F2B3EEAF}"/>
          </ac:spMkLst>
        </pc:spChg>
      </pc:sldChg>
      <pc:sldChg chg="delSp mod">
        <pc:chgData name="Michael LaBarbera" userId="880543eb-ad09-4011-86f0-7ceb110f3702" providerId="ADAL" clId="{F4846764-FC6F-4F22-90A0-3245317D2DA6}" dt="2023-05-15T22:49:15.985" v="1100" actId="478"/>
        <pc:sldMkLst>
          <pc:docMk/>
          <pc:sldMk cId="695957640" sldId="288"/>
        </pc:sldMkLst>
        <pc:spChg chg="del">
          <ac:chgData name="Michael LaBarbera" userId="880543eb-ad09-4011-86f0-7ceb110f3702" providerId="ADAL" clId="{F4846764-FC6F-4F22-90A0-3245317D2DA6}" dt="2023-05-15T22:49:14.082" v="1099" actId="478"/>
          <ac:spMkLst>
            <pc:docMk/>
            <pc:sldMk cId="695957640" sldId="288"/>
            <ac:spMk id="7" creationId="{13E75B74-99F5-A282-0C93-26910E730852}"/>
          </ac:spMkLst>
        </pc:spChg>
        <pc:spChg chg="del">
          <ac:chgData name="Michael LaBarbera" userId="880543eb-ad09-4011-86f0-7ceb110f3702" providerId="ADAL" clId="{F4846764-FC6F-4F22-90A0-3245317D2DA6}" dt="2023-05-15T22:49:15.985" v="1100" actId="478"/>
          <ac:spMkLst>
            <pc:docMk/>
            <pc:sldMk cId="695957640" sldId="288"/>
            <ac:spMk id="8" creationId="{D5DDC636-5436-A90A-3853-003A7A2D41C7}"/>
          </ac:spMkLst>
        </pc:spChg>
      </pc:sldChg>
      <pc:sldChg chg="delSp mod">
        <pc:chgData name="Michael LaBarbera" userId="880543eb-ad09-4011-86f0-7ceb110f3702" providerId="ADAL" clId="{F4846764-FC6F-4F22-90A0-3245317D2DA6}" dt="2023-05-15T22:49:23.210" v="1102" actId="478"/>
        <pc:sldMkLst>
          <pc:docMk/>
          <pc:sldMk cId="1934512692" sldId="289"/>
        </pc:sldMkLst>
        <pc:spChg chg="del">
          <ac:chgData name="Michael LaBarbera" userId="880543eb-ad09-4011-86f0-7ceb110f3702" providerId="ADAL" clId="{F4846764-FC6F-4F22-90A0-3245317D2DA6}" dt="2023-05-15T22:49:21.257" v="1101" actId="478"/>
          <ac:spMkLst>
            <pc:docMk/>
            <pc:sldMk cId="1934512692" sldId="289"/>
            <ac:spMk id="7" creationId="{13E75B74-99F5-A282-0C93-26910E730852}"/>
          </ac:spMkLst>
        </pc:spChg>
        <pc:spChg chg="del">
          <ac:chgData name="Michael LaBarbera" userId="880543eb-ad09-4011-86f0-7ceb110f3702" providerId="ADAL" clId="{F4846764-FC6F-4F22-90A0-3245317D2DA6}" dt="2023-05-15T22:49:23.210" v="1102" actId="478"/>
          <ac:spMkLst>
            <pc:docMk/>
            <pc:sldMk cId="1934512692" sldId="289"/>
            <ac:spMk id="8" creationId="{D5DDC636-5436-A90A-3853-003A7A2D41C7}"/>
          </ac:spMkLst>
        </pc:spChg>
      </pc:sldChg>
      <pc:sldChg chg="delSp mod">
        <pc:chgData name="Michael LaBarbera" userId="880543eb-ad09-4011-86f0-7ceb110f3702" providerId="ADAL" clId="{F4846764-FC6F-4F22-90A0-3245317D2DA6}" dt="2023-05-15T22:48:27.510" v="1093" actId="478"/>
        <pc:sldMkLst>
          <pc:docMk/>
          <pc:sldMk cId="3068627170" sldId="291"/>
        </pc:sldMkLst>
        <pc:spChg chg="del">
          <ac:chgData name="Michael LaBarbera" userId="880543eb-ad09-4011-86f0-7ceb110f3702" providerId="ADAL" clId="{F4846764-FC6F-4F22-90A0-3245317D2DA6}" dt="2023-05-15T22:48:27.510" v="1093" actId="478"/>
          <ac:spMkLst>
            <pc:docMk/>
            <pc:sldMk cId="3068627170" sldId="291"/>
            <ac:spMk id="5" creationId="{AD7ECDCA-3FB4-5648-CE8B-2A27257FCD99}"/>
          </ac:spMkLst>
        </pc:spChg>
      </pc:sldChg>
      <pc:sldChg chg="delSp mod">
        <pc:chgData name="Michael LaBarbera" userId="880543eb-ad09-4011-86f0-7ceb110f3702" providerId="ADAL" clId="{F4846764-FC6F-4F22-90A0-3245317D2DA6}" dt="2023-05-15T22:49:06.748" v="1098" actId="478"/>
        <pc:sldMkLst>
          <pc:docMk/>
          <pc:sldMk cId="2892925584" sldId="292"/>
        </pc:sldMkLst>
        <pc:spChg chg="del">
          <ac:chgData name="Michael LaBarbera" userId="880543eb-ad09-4011-86f0-7ceb110f3702" providerId="ADAL" clId="{F4846764-FC6F-4F22-90A0-3245317D2DA6}" dt="2023-05-15T22:49:06.748" v="1098" actId="478"/>
          <ac:spMkLst>
            <pc:docMk/>
            <pc:sldMk cId="2892925584" sldId="292"/>
            <ac:spMk id="4" creationId="{BE29A9B4-C774-2868-43A8-E6C2F8DE6C31}"/>
          </ac:spMkLst>
        </pc:spChg>
      </pc:sldChg>
      <pc:sldChg chg="delSp mod">
        <pc:chgData name="Michael LaBarbera" userId="880543eb-ad09-4011-86f0-7ceb110f3702" providerId="ADAL" clId="{F4846764-FC6F-4F22-90A0-3245317D2DA6}" dt="2023-05-15T22:48:06.139" v="1090" actId="478"/>
        <pc:sldMkLst>
          <pc:docMk/>
          <pc:sldMk cId="3583140655" sldId="295"/>
        </pc:sldMkLst>
        <pc:spChg chg="del">
          <ac:chgData name="Michael LaBarbera" userId="880543eb-ad09-4011-86f0-7ceb110f3702" providerId="ADAL" clId="{F4846764-FC6F-4F22-90A0-3245317D2DA6}" dt="2023-05-15T22:48:06.139" v="1090" actId="478"/>
          <ac:spMkLst>
            <pc:docMk/>
            <pc:sldMk cId="3583140655" sldId="295"/>
            <ac:spMk id="8" creationId="{D5DDC636-5436-A90A-3853-003A7A2D41C7}"/>
          </ac:spMkLst>
        </pc:spChg>
      </pc:sldChg>
      <pc:sldChg chg="delSp mod">
        <pc:chgData name="Michael LaBarbera" userId="880543eb-ad09-4011-86f0-7ceb110f3702" providerId="ADAL" clId="{F4846764-FC6F-4F22-90A0-3245317D2DA6}" dt="2023-05-15T22:48:59.163" v="1097" actId="478"/>
        <pc:sldMkLst>
          <pc:docMk/>
          <pc:sldMk cId="903637579" sldId="296"/>
        </pc:sldMkLst>
        <pc:spChg chg="del">
          <ac:chgData name="Michael LaBarbera" userId="880543eb-ad09-4011-86f0-7ceb110f3702" providerId="ADAL" clId="{F4846764-FC6F-4F22-90A0-3245317D2DA6}" dt="2023-05-15T22:48:59.163" v="1097" actId="478"/>
          <ac:spMkLst>
            <pc:docMk/>
            <pc:sldMk cId="903637579" sldId="296"/>
            <ac:spMk id="9" creationId="{223A3E94-B01A-3997-1120-0015B818A618}"/>
          </ac:spMkLst>
        </pc:spChg>
        <pc:spChg chg="del">
          <ac:chgData name="Michael LaBarbera" userId="880543eb-ad09-4011-86f0-7ceb110f3702" providerId="ADAL" clId="{F4846764-FC6F-4F22-90A0-3245317D2DA6}" dt="2023-05-15T22:48:08.926" v="1091" actId="478"/>
          <ac:spMkLst>
            <pc:docMk/>
            <pc:sldMk cId="903637579" sldId="296"/>
            <ac:spMk id="10" creationId="{08511053-FD3B-1D68-04BB-73545E99ED3F}"/>
          </ac:spMkLst>
        </pc:spChg>
      </pc:sldChg>
      <pc:sldChg chg="delSp mod">
        <pc:chgData name="Michael LaBarbera" userId="880543eb-ad09-4011-86f0-7ceb110f3702" providerId="ADAL" clId="{F4846764-FC6F-4F22-90A0-3245317D2DA6}" dt="2023-05-15T22:49:38.421" v="1103" actId="478"/>
        <pc:sldMkLst>
          <pc:docMk/>
          <pc:sldMk cId="3286987437" sldId="297"/>
        </pc:sldMkLst>
        <pc:spChg chg="del">
          <ac:chgData name="Michael LaBarbera" userId="880543eb-ad09-4011-86f0-7ceb110f3702" providerId="ADAL" clId="{F4846764-FC6F-4F22-90A0-3245317D2DA6}" dt="2023-05-15T22:49:38.421" v="1103" actId="478"/>
          <ac:spMkLst>
            <pc:docMk/>
            <pc:sldMk cId="3286987437" sldId="297"/>
            <ac:spMk id="4" creationId="{239585BE-D0B3-E807-DE03-9F4A7DA15BD9}"/>
          </ac:spMkLst>
        </pc:spChg>
        <pc:spChg chg="del">
          <ac:chgData name="Michael LaBarbera" userId="880543eb-ad09-4011-86f0-7ceb110f3702" providerId="ADAL" clId="{F4846764-FC6F-4F22-90A0-3245317D2DA6}" dt="2023-05-15T22:48:11.926" v="1092" actId="478"/>
          <ac:spMkLst>
            <pc:docMk/>
            <pc:sldMk cId="3286987437" sldId="297"/>
            <ac:spMk id="5" creationId="{B0441B11-8E4B-5B07-FEBF-1AA9DE37FED7}"/>
          </ac:spMkLst>
        </pc:spChg>
      </pc:sldChg>
      <pc:sldChg chg="delSp mod">
        <pc:chgData name="Michael LaBarbera" userId="880543eb-ad09-4011-86f0-7ceb110f3702" providerId="ADAL" clId="{F4846764-FC6F-4F22-90A0-3245317D2DA6}" dt="2023-05-15T22:49:45.085" v="1104" actId="478"/>
        <pc:sldMkLst>
          <pc:docMk/>
          <pc:sldMk cId="715502104" sldId="298"/>
        </pc:sldMkLst>
        <pc:spChg chg="del">
          <ac:chgData name="Michael LaBarbera" userId="880543eb-ad09-4011-86f0-7ceb110f3702" providerId="ADAL" clId="{F4846764-FC6F-4F22-90A0-3245317D2DA6}" dt="2023-05-15T22:49:45.085" v="1104" actId="478"/>
          <ac:spMkLst>
            <pc:docMk/>
            <pc:sldMk cId="715502104" sldId="298"/>
            <ac:spMk id="4" creationId="{5CCDCEC3-CCAF-5C1E-3D37-1325C9200CB0}"/>
          </ac:spMkLst>
        </pc:spChg>
        <pc:spChg chg="del">
          <ac:chgData name="Michael LaBarbera" userId="880543eb-ad09-4011-86f0-7ceb110f3702" providerId="ADAL" clId="{F4846764-FC6F-4F22-90A0-3245317D2DA6}" dt="2023-05-15T22:48:44.905" v="1095" actId="478"/>
          <ac:spMkLst>
            <pc:docMk/>
            <pc:sldMk cId="715502104" sldId="298"/>
            <ac:spMk id="5" creationId="{CB9A7E43-D5D4-EF6D-C4F1-3C8CD2D0C44C}"/>
          </ac:spMkLst>
        </pc:spChg>
      </pc:sldChg>
    </pc:docChg>
  </pc:docChgLst>
  <pc:docChgLst>
    <pc:chgData name="Hanshaw, Brian C." userId="S::bchansha@utmb.edu::56e6d76f-1bee-4e17-941f-9983ab0a5945" providerId="AD" clId="Web-{A8CCAD8C-1077-B188-1F06-FAA9C40082B9}"/>
    <pc:docChg chg="modSld sldOrd">
      <pc:chgData name="Hanshaw, Brian C." userId="S::bchansha@utmb.edu::56e6d76f-1bee-4e17-941f-9983ab0a5945" providerId="AD" clId="Web-{A8CCAD8C-1077-B188-1F06-FAA9C40082B9}" dt="2023-04-28T03:26:22.475" v="425"/>
      <pc:docMkLst>
        <pc:docMk/>
      </pc:docMkLst>
      <pc:sldChg chg="mod ord modShow">
        <pc:chgData name="Hanshaw, Brian C." userId="S::bchansha@utmb.edu::56e6d76f-1bee-4e17-941f-9983ab0a5945" providerId="AD" clId="Web-{A8CCAD8C-1077-B188-1F06-FAA9C40082B9}" dt="2023-04-28T03:23:00.151" v="349"/>
        <pc:sldMkLst>
          <pc:docMk/>
          <pc:sldMk cId="681852291" sldId="279"/>
        </pc:sldMkLst>
      </pc:sldChg>
      <pc:sldChg chg="modSp modNotes">
        <pc:chgData name="Hanshaw, Brian C." userId="S::bchansha@utmb.edu::56e6d76f-1bee-4e17-941f-9983ab0a5945" providerId="AD" clId="Web-{A8CCAD8C-1077-B188-1F06-FAA9C40082B9}" dt="2023-04-28T03:17:20.647" v="256" actId="20577"/>
        <pc:sldMkLst>
          <pc:docMk/>
          <pc:sldMk cId="3583140655" sldId="295"/>
        </pc:sldMkLst>
        <pc:spChg chg="mod">
          <ac:chgData name="Hanshaw, Brian C." userId="S::bchansha@utmb.edu::56e6d76f-1bee-4e17-941f-9983ab0a5945" providerId="AD" clId="Web-{A8CCAD8C-1077-B188-1F06-FAA9C40082B9}" dt="2023-04-28T03:17:20.647" v="256" actId="20577"/>
          <ac:spMkLst>
            <pc:docMk/>
            <pc:sldMk cId="3583140655" sldId="295"/>
            <ac:spMk id="4" creationId="{CD7F42AE-DDE5-8119-5306-314C253DD1CE}"/>
          </ac:spMkLst>
        </pc:spChg>
      </pc:sldChg>
      <pc:sldChg chg="modSp mod modShow">
        <pc:chgData name="Hanshaw, Brian C." userId="S::bchansha@utmb.edu::56e6d76f-1bee-4e17-941f-9983ab0a5945" providerId="AD" clId="Web-{A8CCAD8C-1077-B188-1F06-FAA9C40082B9}" dt="2023-04-28T03:26:22.475" v="425"/>
        <pc:sldMkLst>
          <pc:docMk/>
          <pc:sldMk cId="3286987437" sldId="297"/>
        </pc:sldMkLst>
        <pc:spChg chg="mod">
          <ac:chgData name="Hanshaw, Brian C." userId="S::bchansha@utmb.edu::56e6d76f-1bee-4e17-941f-9983ab0a5945" providerId="AD" clId="Web-{A8CCAD8C-1077-B188-1F06-FAA9C40082B9}" dt="2023-04-28T03:26:21.162" v="424" actId="20577"/>
          <ac:spMkLst>
            <pc:docMk/>
            <pc:sldMk cId="3286987437" sldId="297"/>
            <ac:spMk id="3" creationId="{5ADE68DA-4BBF-7321-A574-1A9D29A7F675}"/>
          </ac:spMkLst>
        </pc:spChg>
      </pc:sldChg>
      <pc:sldChg chg="modSp modNotes">
        <pc:chgData name="Hanshaw, Brian C." userId="S::bchansha@utmb.edu::56e6d76f-1bee-4e17-941f-9983ab0a5945" providerId="AD" clId="Web-{A8CCAD8C-1077-B188-1F06-FAA9C40082B9}" dt="2023-04-28T03:22:29.071" v="347" actId="20577"/>
        <pc:sldMkLst>
          <pc:docMk/>
          <pc:sldMk cId="715502104" sldId="298"/>
        </pc:sldMkLst>
        <pc:spChg chg="mod">
          <ac:chgData name="Hanshaw, Brian C." userId="S::bchansha@utmb.edu::56e6d76f-1bee-4e17-941f-9983ab0a5945" providerId="AD" clId="Web-{A8CCAD8C-1077-B188-1F06-FAA9C40082B9}" dt="2023-04-28T03:03:01.472" v="208" actId="1076"/>
          <ac:spMkLst>
            <pc:docMk/>
            <pc:sldMk cId="715502104" sldId="298"/>
            <ac:spMk id="3" creationId="{DA6A626B-1294-4D73-135F-CFFE0B1601E8}"/>
          </ac:spMkLst>
        </pc:spChg>
        <pc:spChg chg="mod">
          <ac:chgData name="Hanshaw, Brian C." userId="S::bchansha@utmb.edu::56e6d76f-1bee-4e17-941f-9983ab0a5945" providerId="AD" clId="Web-{A8CCAD8C-1077-B188-1F06-FAA9C40082B9}" dt="2023-04-28T02:51:32.681" v="29" actId="20577"/>
          <ac:spMkLst>
            <pc:docMk/>
            <pc:sldMk cId="715502104" sldId="298"/>
            <ac:spMk id="7" creationId="{551684A1-B23C-4929-B369-483A6DEC2654}"/>
          </ac:spMkLst>
        </pc:spChg>
        <pc:spChg chg="mod">
          <ac:chgData name="Hanshaw, Brian C." userId="S::bchansha@utmb.edu::56e6d76f-1bee-4e17-941f-9983ab0a5945" providerId="AD" clId="Web-{A8CCAD8C-1077-B188-1F06-FAA9C40082B9}" dt="2023-04-28T03:22:29.071" v="347" actId="20577"/>
          <ac:spMkLst>
            <pc:docMk/>
            <pc:sldMk cId="715502104" sldId="298"/>
            <ac:spMk id="17" creationId="{8BF0EB6F-9853-7486-79B2-3E900C0F2FF2}"/>
          </ac:spMkLst>
        </pc:spChg>
        <pc:spChg chg="mod">
          <ac:chgData name="Hanshaw, Brian C." userId="S::bchansha@utmb.edu::56e6d76f-1bee-4e17-941f-9983ab0a5945" providerId="AD" clId="Web-{A8CCAD8C-1077-B188-1F06-FAA9C40082B9}" dt="2023-04-28T03:21:51.615" v="345" actId="20577"/>
          <ac:spMkLst>
            <pc:docMk/>
            <pc:sldMk cId="715502104" sldId="298"/>
            <ac:spMk id="19" creationId="{3A22DA67-C628-8DFD-15E0-D43FEC140087}"/>
          </ac:spMkLst>
        </pc:spChg>
      </pc:sldChg>
    </pc:docChg>
  </pc:docChgLst>
  <pc:docChgLst>
    <pc:chgData name="Hanshaw, Brian C." userId="S::bchansha@utmb.edu::56e6d76f-1bee-4e17-941f-9983ab0a5945" providerId="AD" clId="Web-{21F6BCBD-A45D-AB07-2537-5D577A315582}"/>
    <pc:docChg chg="modSld">
      <pc:chgData name="Hanshaw, Brian C." userId="S::bchansha@utmb.edu::56e6d76f-1bee-4e17-941f-9983ab0a5945" providerId="AD" clId="Web-{21F6BCBD-A45D-AB07-2537-5D577A315582}" dt="2023-05-16T02:06:03.255" v="44"/>
      <pc:docMkLst>
        <pc:docMk/>
      </pc:docMkLst>
      <pc:sldChg chg="modSp">
        <pc:chgData name="Hanshaw, Brian C." userId="S::bchansha@utmb.edu::56e6d76f-1bee-4e17-941f-9983ab0a5945" providerId="AD" clId="Web-{21F6BCBD-A45D-AB07-2537-5D577A315582}" dt="2023-05-16T02:02:43.169" v="41" actId="14100"/>
        <pc:sldMkLst>
          <pc:docMk/>
          <pc:sldMk cId="2080500449" sldId="275"/>
        </pc:sldMkLst>
        <pc:spChg chg="mod">
          <ac:chgData name="Hanshaw, Brian C." userId="S::bchansha@utmb.edu::56e6d76f-1bee-4e17-941f-9983ab0a5945" providerId="AD" clId="Web-{21F6BCBD-A45D-AB07-2537-5D577A315582}" dt="2023-05-16T02:02:43.169" v="41" actId="14100"/>
          <ac:spMkLst>
            <pc:docMk/>
            <pc:sldMk cId="2080500449" sldId="275"/>
            <ac:spMk id="2" creationId="{3547D94F-11AC-CFC1-AC61-3D12AE523383}"/>
          </ac:spMkLst>
        </pc:spChg>
      </pc:sldChg>
      <pc:sldChg chg="modSp">
        <pc:chgData name="Hanshaw, Brian C." userId="S::bchansha@utmb.edu::56e6d76f-1bee-4e17-941f-9983ab0a5945" providerId="AD" clId="Web-{21F6BCBD-A45D-AB07-2537-5D577A315582}" dt="2023-05-16T02:02:07.183" v="37" actId="20577"/>
        <pc:sldMkLst>
          <pc:docMk/>
          <pc:sldMk cId="4281357820" sldId="277"/>
        </pc:sldMkLst>
        <pc:spChg chg="mod">
          <ac:chgData name="Hanshaw, Brian C." userId="S::bchansha@utmb.edu::56e6d76f-1bee-4e17-941f-9983ab0a5945" providerId="AD" clId="Web-{21F6BCBD-A45D-AB07-2537-5D577A315582}" dt="2023-05-16T02:02:07.183" v="37" actId="20577"/>
          <ac:spMkLst>
            <pc:docMk/>
            <pc:sldMk cId="4281357820" sldId="277"/>
            <ac:spMk id="2" creationId="{3547D94F-11AC-CFC1-AC61-3D12AE523383}"/>
          </ac:spMkLst>
        </pc:spChg>
      </pc:sldChg>
      <pc:sldChg chg="addSp delSp modSp">
        <pc:chgData name="Hanshaw, Brian C." userId="S::bchansha@utmb.edu::56e6d76f-1bee-4e17-941f-9983ab0a5945" providerId="AD" clId="Web-{21F6BCBD-A45D-AB07-2537-5D577A315582}" dt="2023-05-16T02:06:03.255" v="44"/>
        <pc:sldMkLst>
          <pc:docMk/>
          <pc:sldMk cId="3583140655" sldId="295"/>
        </pc:sldMkLst>
        <pc:spChg chg="mod">
          <ac:chgData name="Hanshaw, Brian C." userId="S::bchansha@utmb.edu::56e6d76f-1bee-4e17-941f-9983ab0a5945" providerId="AD" clId="Web-{21F6BCBD-A45D-AB07-2537-5D577A315582}" dt="2023-05-16T02:05:29.519" v="42"/>
          <ac:spMkLst>
            <pc:docMk/>
            <pc:sldMk cId="3583140655" sldId="295"/>
            <ac:spMk id="2" creationId="{0F456AAA-F01E-FE4C-6FC3-31F8B2A5B56C}"/>
          </ac:spMkLst>
        </pc:spChg>
        <pc:spChg chg="mod">
          <ac:chgData name="Hanshaw, Brian C." userId="S::bchansha@utmb.edu::56e6d76f-1bee-4e17-941f-9983ab0a5945" providerId="AD" clId="Web-{21F6BCBD-A45D-AB07-2537-5D577A315582}" dt="2023-05-16T02:05:29.519" v="42"/>
          <ac:spMkLst>
            <pc:docMk/>
            <pc:sldMk cId="3583140655" sldId="295"/>
            <ac:spMk id="3" creationId="{7BEEC585-BCCC-49F5-BBC4-DD5B6918A4D8}"/>
          </ac:spMkLst>
        </pc:spChg>
        <pc:spChg chg="mod">
          <ac:chgData name="Hanshaw, Brian C." userId="S::bchansha@utmb.edu::56e6d76f-1bee-4e17-941f-9983ab0a5945" providerId="AD" clId="Web-{21F6BCBD-A45D-AB07-2537-5D577A315582}" dt="2023-05-16T02:05:29.519" v="42"/>
          <ac:spMkLst>
            <pc:docMk/>
            <pc:sldMk cId="3583140655" sldId="295"/>
            <ac:spMk id="4" creationId="{CD7F42AE-DDE5-8119-5306-314C253DD1CE}"/>
          </ac:spMkLst>
        </pc:spChg>
        <pc:spChg chg="mod ord">
          <ac:chgData name="Hanshaw, Brian C." userId="S::bchansha@utmb.edu::56e6d76f-1bee-4e17-941f-9983ab0a5945" providerId="AD" clId="Web-{21F6BCBD-A45D-AB07-2537-5D577A315582}" dt="2023-05-16T02:05:29.519" v="42"/>
          <ac:spMkLst>
            <pc:docMk/>
            <pc:sldMk cId="3583140655" sldId="295"/>
            <ac:spMk id="9" creationId="{8BCD4A86-F722-95C1-F697-B2312075A4E0}"/>
          </ac:spMkLst>
        </pc:spChg>
        <pc:spChg chg="add del">
          <ac:chgData name="Hanshaw, Brian C." userId="S::bchansha@utmb.edu::56e6d76f-1bee-4e17-941f-9983ab0a5945" providerId="AD" clId="Web-{21F6BCBD-A45D-AB07-2537-5D577A315582}" dt="2023-05-16T02:05:58.161" v="43"/>
          <ac:spMkLst>
            <pc:docMk/>
            <pc:sldMk cId="3583140655" sldId="295"/>
            <ac:spMk id="14" creationId="{A32489E7-BA34-5BD9-6C69-E67A7A2CE90A}"/>
          </ac:spMkLst>
        </pc:spChg>
        <pc:spChg chg="add del">
          <ac:chgData name="Hanshaw, Brian C." userId="S::bchansha@utmb.edu::56e6d76f-1bee-4e17-941f-9983ab0a5945" providerId="AD" clId="Web-{21F6BCBD-A45D-AB07-2537-5D577A315582}" dt="2023-05-16T02:06:03.255" v="44"/>
          <ac:spMkLst>
            <pc:docMk/>
            <pc:sldMk cId="3583140655" sldId="295"/>
            <ac:spMk id="16" creationId="{9C6283C9-0AC6-1FA4-8CE0-A84952996C1A}"/>
          </ac:spMkLst>
        </pc:spChg>
        <pc:spChg chg="add">
          <ac:chgData name="Hanshaw, Brian C." userId="S::bchansha@utmb.edu::56e6d76f-1bee-4e17-941f-9983ab0a5945" providerId="AD" clId="Web-{21F6BCBD-A45D-AB07-2537-5D577A315582}" dt="2023-05-16T02:05:29.519" v="42"/>
          <ac:spMkLst>
            <pc:docMk/>
            <pc:sldMk cId="3583140655" sldId="295"/>
            <ac:spMk id="18" creationId="{79B7DA9F-3622-0723-8D46-4F2F24C0EAA3}"/>
          </ac:spMkLst>
        </pc:spChg>
        <pc:picChg chg="mod">
          <ac:chgData name="Hanshaw, Brian C." userId="S::bchansha@utmb.edu::56e6d76f-1bee-4e17-941f-9983ab0a5945" providerId="AD" clId="Web-{21F6BCBD-A45D-AB07-2537-5D577A315582}" dt="2023-05-16T02:05:29.519" v="42"/>
          <ac:picMkLst>
            <pc:docMk/>
            <pc:sldMk cId="3583140655" sldId="295"/>
            <ac:picMk id="5" creationId="{FCDEC521-C161-CACE-A3E5-CD14A778DC84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DF478A-4586-4DCB-B3BE-4C24C2948F5F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B5C1CD4C-AFA1-4F09-9C87-AC46933F85CE}">
      <dgm:prSet/>
      <dgm:spPr/>
      <dgm:t>
        <a:bodyPr/>
        <a:lstStyle/>
        <a:p>
          <a:r>
            <a:rPr lang="en-US"/>
            <a:t>Learning Objectives</a:t>
          </a:r>
        </a:p>
      </dgm:t>
    </dgm:pt>
    <dgm:pt modelId="{5744BE7F-506F-4FDA-8F3E-C05D29C21C73}" type="parTrans" cxnId="{17946865-D6C7-4CCB-B724-4DC007D10028}">
      <dgm:prSet/>
      <dgm:spPr/>
      <dgm:t>
        <a:bodyPr/>
        <a:lstStyle/>
        <a:p>
          <a:endParaRPr lang="en-US"/>
        </a:p>
      </dgm:t>
    </dgm:pt>
    <dgm:pt modelId="{05A9FDA7-E1DC-41EB-BD04-2C786A7ECE1C}" type="sibTrans" cxnId="{17946865-D6C7-4CCB-B724-4DC007D10028}">
      <dgm:prSet/>
      <dgm:spPr/>
      <dgm:t>
        <a:bodyPr/>
        <a:lstStyle/>
        <a:p>
          <a:endParaRPr lang="en-US"/>
        </a:p>
      </dgm:t>
    </dgm:pt>
    <dgm:pt modelId="{CDC9510D-3AD0-4FC8-B73D-D41FAAF8172A}">
      <dgm:prSet/>
      <dgm:spPr/>
      <dgm:t>
        <a:bodyPr/>
        <a:lstStyle/>
        <a:p>
          <a:r>
            <a:rPr lang="en-US"/>
            <a:t>Aeromedical and Spaceflight Considerations</a:t>
          </a:r>
        </a:p>
      </dgm:t>
    </dgm:pt>
    <dgm:pt modelId="{1E3E076D-21DB-4F45-A921-F7AB45A754E7}" type="parTrans" cxnId="{34B9B5B0-D6FD-457B-BD09-2EEFA7979A8D}">
      <dgm:prSet/>
      <dgm:spPr/>
      <dgm:t>
        <a:bodyPr/>
        <a:lstStyle/>
        <a:p>
          <a:endParaRPr lang="en-US"/>
        </a:p>
      </dgm:t>
    </dgm:pt>
    <dgm:pt modelId="{1D5EB440-349F-48D7-896E-89EC36289400}" type="sibTrans" cxnId="{34B9B5B0-D6FD-457B-BD09-2EEFA7979A8D}">
      <dgm:prSet/>
      <dgm:spPr/>
      <dgm:t>
        <a:bodyPr/>
        <a:lstStyle/>
        <a:p>
          <a:endParaRPr lang="en-US"/>
        </a:p>
      </dgm:t>
    </dgm:pt>
    <dgm:pt modelId="{40D1C3A6-C058-45C8-B03A-EE084C33C61E}">
      <dgm:prSet/>
      <dgm:spPr/>
      <dgm:t>
        <a:bodyPr/>
        <a:lstStyle/>
        <a:p>
          <a:r>
            <a:rPr lang="en-US"/>
            <a:t>NASA Historical Cases</a:t>
          </a:r>
        </a:p>
      </dgm:t>
    </dgm:pt>
    <dgm:pt modelId="{608E0A42-CD37-48A3-8258-6EFAB81ABE55}" type="parTrans" cxnId="{922178CF-F62B-4904-822A-8D8205A0285F}">
      <dgm:prSet/>
      <dgm:spPr/>
      <dgm:t>
        <a:bodyPr/>
        <a:lstStyle/>
        <a:p>
          <a:endParaRPr lang="en-US"/>
        </a:p>
      </dgm:t>
    </dgm:pt>
    <dgm:pt modelId="{7569D5C8-243A-4F73-ABA4-6362D7B6CC2E}" type="sibTrans" cxnId="{922178CF-F62B-4904-822A-8D8205A0285F}">
      <dgm:prSet/>
      <dgm:spPr/>
      <dgm:t>
        <a:bodyPr/>
        <a:lstStyle/>
        <a:p>
          <a:endParaRPr lang="en-US"/>
        </a:p>
      </dgm:t>
    </dgm:pt>
    <dgm:pt modelId="{70389DBB-10FE-443B-AE44-DAF28FE1FCC4}">
      <dgm:prSet/>
      <dgm:spPr/>
      <dgm:t>
        <a:bodyPr/>
        <a:lstStyle/>
        <a:p>
          <a:r>
            <a:rPr lang="en-US"/>
            <a:t>NASA Waiver Review</a:t>
          </a:r>
        </a:p>
      </dgm:t>
    </dgm:pt>
    <dgm:pt modelId="{50B1EC7D-0D5F-478C-94EF-FFCF39AE6221}" type="parTrans" cxnId="{A8A53362-D262-4A31-B9F5-C4DD36A994A3}">
      <dgm:prSet/>
      <dgm:spPr/>
      <dgm:t>
        <a:bodyPr/>
        <a:lstStyle/>
        <a:p>
          <a:endParaRPr lang="en-US"/>
        </a:p>
      </dgm:t>
    </dgm:pt>
    <dgm:pt modelId="{67DAA44E-0710-42CE-88A5-8296B959ECDD}" type="sibTrans" cxnId="{A8A53362-D262-4A31-B9F5-C4DD36A994A3}">
      <dgm:prSet/>
      <dgm:spPr/>
      <dgm:t>
        <a:bodyPr/>
        <a:lstStyle/>
        <a:p>
          <a:endParaRPr lang="en-US"/>
        </a:p>
      </dgm:t>
    </dgm:pt>
    <dgm:pt modelId="{E92095CE-B738-4CE8-9A8D-F9E359054849}">
      <dgm:prSet/>
      <dgm:spPr/>
      <dgm:t>
        <a:bodyPr/>
        <a:lstStyle/>
        <a:p>
          <a:r>
            <a:rPr lang="en-US"/>
            <a:t>DoD Services Waiver Guide</a:t>
          </a:r>
        </a:p>
      </dgm:t>
    </dgm:pt>
    <dgm:pt modelId="{38FEE264-E94E-45B1-9C76-5B4771C823B9}" type="parTrans" cxnId="{B7161483-AD3F-4AC5-B5D8-661436C9EDDF}">
      <dgm:prSet/>
      <dgm:spPr/>
      <dgm:t>
        <a:bodyPr/>
        <a:lstStyle/>
        <a:p>
          <a:endParaRPr lang="en-US"/>
        </a:p>
      </dgm:t>
    </dgm:pt>
    <dgm:pt modelId="{23649469-BF86-4E69-AEE8-0CF3B8BBD68E}" type="sibTrans" cxnId="{B7161483-AD3F-4AC5-B5D8-661436C9EDDF}">
      <dgm:prSet/>
      <dgm:spPr/>
      <dgm:t>
        <a:bodyPr/>
        <a:lstStyle/>
        <a:p>
          <a:endParaRPr lang="en-US"/>
        </a:p>
      </dgm:t>
    </dgm:pt>
    <dgm:pt modelId="{8A8404D3-CFFA-4807-9B54-884D1B00907B}">
      <dgm:prSet/>
      <dgm:spPr/>
      <dgm:t>
        <a:bodyPr/>
        <a:lstStyle/>
        <a:p>
          <a:r>
            <a:rPr lang="en-US"/>
            <a:t>Questions</a:t>
          </a:r>
        </a:p>
      </dgm:t>
    </dgm:pt>
    <dgm:pt modelId="{F7948858-1D0F-477E-89E6-17510A3557E6}" type="parTrans" cxnId="{DC0428D9-5ACC-4EF3-9CCC-DA8D7E2D2F89}">
      <dgm:prSet/>
      <dgm:spPr/>
      <dgm:t>
        <a:bodyPr/>
        <a:lstStyle/>
        <a:p>
          <a:endParaRPr lang="en-US"/>
        </a:p>
      </dgm:t>
    </dgm:pt>
    <dgm:pt modelId="{E1C62AB6-73CB-41E1-B04F-A5310B88AB9D}" type="sibTrans" cxnId="{DC0428D9-5ACC-4EF3-9CCC-DA8D7E2D2F89}">
      <dgm:prSet/>
      <dgm:spPr/>
      <dgm:t>
        <a:bodyPr/>
        <a:lstStyle/>
        <a:p>
          <a:endParaRPr lang="en-US"/>
        </a:p>
      </dgm:t>
    </dgm:pt>
    <dgm:pt modelId="{10CC479F-AB1D-47B3-BED4-FE70B1276AD2}" type="pres">
      <dgm:prSet presAssocID="{FDDF478A-4586-4DCB-B3BE-4C24C2948F5F}" presName="vert0" presStyleCnt="0">
        <dgm:presLayoutVars>
          <dgm:dir/>
          <dgm:animOne val="branch"/>
          <dgm:animLvl val="lvl"/>
        </dgm:presLayoutVars>
      </dgm:prSet>
      <dgm:spPr/>
    </dgm:pt>
    <dgm:pt modelId="{0368B6A8-527F-4083-98E9-66D5ACC13534}" type="pres">
      <dgm:prSet presAssocID="{B5C1CD4C-AFA1-4F09-9C87-AC46933F85CE}" presName="thickLine" presStyleLbl="alignNode1" presStyleIdx="0" presStyleCnt="6"/>
      <dgm:spPr/>
    </dgm:pt>
    <dgm:pt modelId="{E9F8AA21-CCB6-45B9-AE81-F7640A4225EA}" type="pres">
      <dgm:prSet presAssocID="{B5C1CD4C-AFA1-4F09-9C87-AC46933F85CE}" presName="horz1" presStyleCnt="0"/>
      <dgm:spPr/>
    </dgm:pt>
    <dgm:pt modelId="{469836FC-B66A-4443-9DB2-FDCD3CFC84F3}" type="pres">
      <dgm:prSet presAssocID="{B5C1CD4C-AFA1-4F09-9C87-AC46933F85CE}" presName="tx1" presStyleLbl="revTx" presStyleIdx="0" presStyleCnt="6"/>
      <dgm:spPr/>
    </dgm:pt>
    <dgm:pt modelId="{05E75158-1469-413D-BEAE-D1CD8C0C77E9}" type="pres">
      <dgm:prSet presAssocID="{B5C1CD4C-AFA1-4F09-9C87-AC46933F85CE}" presName="vert1" presStyleCnt="0"/>
      <dgm:spPr/>
    </dgm:pt>
    <dgm:pt modelId="{C9A44474-070D-4E45-98B8-0251A686B421}" type="pres">
      <dgm:prSet presAssocID="{CDC9510D-3AD0-4FC8-B73D-D41FAAF8172A}" presName="thickLine" presStyleLbl="alignNode1" presStyleIdx="1" presStyleCnt="6"/>
      <dgm:spPr/>
    </dgm:pt>
    <dgm:pt modelId="{8489CD45-4A15-4D12-8798-C363CF275806}" type="pres">
      <dgm:prSet presAssocID="{CDC9510D-3AD0-4FC8-B73D-D41FAAF8172A}" presName="horz1" presStyleCnt="0"/>
      <dgm:spPr/>
    </dgm:pt>
    <dgm:pt modelId="{C272E311-DECD-47FC-BC95-549142F46F76}" type="pres">
      <dgm:prSet presAssocID="{CDC9510D-3AD0-4FC8-B73D-D41FAAF8172A}" presName="tx1" presStyleLbl="revTx" presStyleIdx="1" presStyleCnt="6"/>
      <dgm:spPr/>
    </dgm:pt>
    <dgm:pt modelId="{A9675F67-D608-46DA-B20E-5DE7D5FB08CA}" type="pres">
      <dgm:prSet presAssocID="{CDC9510D-3AD0-4FC8-B73D-D41FAAF8172A}" presName="vert1" presStyleCnt="0"/>
      <dgm:spPr/>
    </dgm:pt>
    <dgm:pt modelId="{D7EF2F2C-175A-430D-AA46-93DF50D73B41}" type="pres">
      <dgm:prSet presAssocID="{40D1C3A6-C058-45C8-B03A-EE084C33C61E}" presName="thickLine" presStyleLbl="alignNode1" presStyleIdx="2" presStyleCnt="6"/>
      <dgm:spPr/>
    </dgm:pt>
    <dgm:pt modelId="{77457E15-AEBE-4B23-AF63-EEC725BB3E37}" type="pres">
      <dgm:prSet presAssocID="{40D1C3A6-C058-45C8-B03A-EE084C33C61E}" presName="horz1" presStyleCnt="0"/>
      <dgm:spPr/>
    </dgm:pt>
    <dgm:pt modelId="{307A7318-EFF0-43B2-82E1-58FBA304BD59}" type="pres">
      <dgm:prSet presAssocID="{40D1C3A6-C058-45C8-B03A-EE084C33C61E}" presName="tx1" presStyleLbl="revTx" presStyleIdx="2" presStyleCnt="6"/>
      <dgm:spPr/>
    </dgm:pt>
    <dgm:pt modelId="{266771BB-2B92-4290-BE54-7A34D7F8E564}" type="pres">
      <dgm:prSet presAssocID="{40D1C3A6-C058-45C8-B03A-EE084C33C61E}" presName="vert1" presStyleCnt="0"/>
      <dgm:spPr/>
    </dgm:pt>
    <dgm:pt modelId="{EC7550B4-635B-44B8-8ABA-6E81032C2201}" type="pres">
      <dgm:prSet presAssocID="{70389DBB-10FE-443B-AE44-DAF28FE1FCC4}" presName="thickLine" presStyleLbl="alignNode1" presStyleIdx="3" presStyleCnt="6"/>
      <dgm:spPr/>
    </dgm:pt>
    <dgm:pt modelId="{6E05AB47-303A-43C5-B76D-D9260B545CE6}" type="pres">
      <dgm:prSet presAssocID="{70389DBB-10FE-443B-AE44-DAF28FE1FCC4}" presName="horz1" presStyleCnt="0"/>
      <dgm:spPr/>
    </dgm:pt>
    <dgm:pt modelId="{991EFC42-5103-4652-88E8-8E0D424BB24A}" type="pres">
      <dgm:prSet presAssocID="{70389DBB-10FE-443B-AE44-DAF28FE1FCC4}" presName="tx1" presStyleLbl="revTx" presStyleIdx="3" presStyleCnt="6"/>
      <dgm:spPr/>
    </dgm:pt>
    <dgm:pt modelId="{77AADEE2-66E7-497C-9BAA-4E4B9B3365E0}" type="pres">
      <dgm:prSet presAssocID="{70389DBB-10FE-443B-AE44-DAF28FE1FCC4}" presName="vert1" presStyleCnt="0"/>
      <dgm:spPr/>
    </dgm:pt>
    <dgm:pt modelId="{E8E778FD-25CE-4649-9E6D-8ACC140509C3}" type="pres">
      <dgm:prSet presAssocID="{E92095CE-B738-4CE8-9A8D-F9E359054849}" presName="thickLine" presStyleLbl="alignNode1" presStyleIdx="4" presStyleCnt="6"/>
      <dgm:spPr/>
    </dgm:pt>
    <dgm:pt modelId="{DD18EEE3-7736-4601-ABAD-CD3167355464}" type="pres">
      <dgm:prSet presAssocID="{E92095CE-B738-4CE8-9A8D-F9E359054849}" presName="horz1" presStyleCnt="0"/>
      <dgm:spPr/>
    </dgm:pt>
    <dgm:pt modelId="{0F1AE7BE-17A3-4E9B-B0D4-0D8DD8D4D24D}" type="pres">
      <dgm:prSet presAssocID="{E92095CE-B738-4CE8-9A8D-F9E359054849}" presName="tx1" presStyleLbl="revTx" presStyleIdx="4" presStyleCnt="6"/>
      <dgm:spPr/>
    </dgm:pt>
    <dgm:pt modelId="{73F1C24E-B349-4A5A-B7CE-8C31B26CBD1F}" type="pres">
      <dgm:prSet presAssocID="{E92095CE-B738-4CE8-9A8D-F9E359054849}" presName="vert1" presStyleCnt="0"/>
      <dgm:spPr/>
    </dgm:pt>
    <dgm:pt modelId="{FF78390F-FC46-4F72-B1DC-CFF3F0EC7372}" type="pres">
      <dgm:prSet presAssocID="{8A8404D3-CFFA-4807-9B54-884D1B00907B}" presName="thickLine" presStyleLbl="alignNode1" presStyleIdx="5" presStyleCnt="6"/>
      <dgm:spPr/>
    </dgm:pt>
    <dgm:pt modelId="{B033CD5F-C69B-43D8-8599-61347AAA4028}" type="pres">
      <dgm:prSet presAssocID="{8A8404D3-CFFA-4807-9B54-884D1B00907B}" presName="horz1" presStyleCnt="0"/>
      <dgm:spPr/>
    </dgm:pt>
    <dgm:pt modelId="{3066F008-D4F8-4EEC-8886-CD037886B1CB}" type="pres">
      <dgm:prSet presAssocID="{8A8404D3-CFFA-4807-9B54-884D1B00907B}" presName="tx1" presStyleLbl="revTx" presStyleIdx="5" presStyleCnt="6"/>
      <dgm:spPr/>
    </dgm:pt>
    <dgm:pt modelId="{A09353FF-2983-4683-A63D-DF7F60AFDFCC}" type="pres">
      <dgm:prSet presAssocID="{8A8404D3-CFFA-4807-9B54-884D1B00907B}" presName="vert1" presStyleCnt="0"/>
      <dgm:spPr/>
    </dgm:pt>
  </dgm:ptLst>
  <dgm:cxnLst>
    <dgm:cxn modelId="{A8A53362-D262-4A31-B9F5-C4DD36A994A3}" srcId="{FDDF478A-4586-4DCB-B3BE-4C24C2948F5F}" destId="{70389DBB-10FE-443B-AE44-DAF28FE1FCC4}" srcOrd="3" destOrd="0" parTransId="{50B1EC7D-0D5F-478C-94EF-FFCF39AE6221}" sibTransId="{67DAA44E-0710-42CE-88A5-8296B959ECDD}"/>
    <dgm:cxn modelId="{17946865-D6C7-4CCB-B724-4DC007D10028}" srcId="{FDDF478A-4586-4DCB-B3BE-4C24C2948F5F}" destId="{B5C1CD4C-AFA1-4F09-9C87-AC46933F85CE}" srcOrd="0" destOrd="0" parTransId="{5744BE7F-506F-4FDA-8F3E-C05D29C21C73}" sibTransId="{05A9FDA7-E1DC-41EB-BD04-2C786A7ECE1C}"/>
    <dgm:cxn modelId="{DA9C4947-914B-4CE7-829D-08A3F1A9D68B}" type="presOf" srcId="{CDC9510D-3AD0-4FC8-B73D-D41FAAF8172A}" destId="{C272E311-DECD-47FC-BC95-549142F46F76}" srcOrd="0" destOrd="0" presId="urn:microsoft.com/office/officeart/2008/layout/LinedList"/>
    <dgm:cxn modelId="{5E450774-3AAE-4B4A-B586-B70DD2DCAF8A}" type="presOf" srcId="{FDDF478A-4586-4DCB-B3BE-4C24C2948F5F}" destId="{10CC479F-AB1D-47B3-BED4-FE70B1276AD2}" srcOrd="0" destOrd="0" presId="urn:microsoft.com/office/officeart/2008/layout/LinedList"/>
    <dgm:cxn modelId="{E1E7F35A-F941-4F41-B908-B914F477703A}" type="presOf" srcId="{8A8404D3-CFFA-4807-9B54-884D1B00907B}" destId="{3066F008-D4F8-4EEC-8886-CD037886B1CB}" srcOrd="0" destOrd="0" presId="urn:microsoft.com/office/officeart/2008/layout/LinedList"/>
    <dgm:cxn modelId="{B7161483-AD3F-4AC5-B5D8-661436C9EDDF}" srcId="{FDDF478A-4586-4DCB-B3BE-4C24C2948F5F}" destId="{E92095CE-B738-4CE8-9A8D-F9E359054849}" srcOrd="4" destOrd="0" parTransId="{38FEE264-E94E-45B1-9C76-5B4771C823B9}" sibTransId="{23649469-BF86-4E69-AEE8-0CF3B8BBD68E}"/>
    <dgm:cxn modelId="{34B9B5B0-D6FD-457B-BD09-2EEFA7979A8D}" srcId="{FDDF478A-4586-4DCB-B3BE-4C24C2948F5F}" destId="{CDC9510D-3AD0-4FC8-B73D-D41FAAF8172A}" srcOrd="1" destOrd="0" parTransId="{1E3E076D-21DB-4F45-A921-F7AB45A754E7}" sibTransId="{1D5EB440-349F-48D7-896E-89EC36289400}"/>
    <dgm:cxn modelId="{0C965BBB-5862-4A72-A344-0A6D9AE2D23F}" type="presOf" srcId="{40D1C3A6-C058-45C8-B03A-EE084C33C61E}" destId="{307A7318-EFF0-43B2-82E1-58FBA304BD59}" srcOrd="0" destOrd="0" presId="urn:microsoft.com/office/officeart/2008/layout/LinedList"/>
    <dgm:cxn modelId="{5BD654C4-13A2-4B58-BC57-748205169753}" type="presOf" srcId="{B5C1CD4C-AFA1-4F09-9C87-AC46933F85CE}" destId="{469836FC-B66A-4443-9DB2-FDCD3CFC84F3}" srcOrd="0" destOrd="0" presId="urn:microsoft.com/office/officeart/2008/layout/LinedList"/>
    <dgm:cxn modelId="{922178CF-F62B-4904-822A-8D8205A0285F}" srcId="{FDDF478A-4586-4DCB-B3BE-4C24C2948F5F}" destId="{40D1C3A6-C058-45C8-B03A-EE084C33C61E}" srcOrd="2" destOrd="0" parTransId="{608E0A42-CD37-48A3-8258-6EFAB81ABE55}" sibTransId="{7569D5C8-243A-4F73-ABA4-6362D7B6CC2E}"/>
    <dgm:cxn modelId="{7EB34AD6-2C73-4049-90C6-1838CBAFE8FF}" type="presOf" srcId="{E92095CE-B738-4CE8-9A8D-F9E359054849}" destId="{0F1AE7BE-17A3-4E9B-B0D4-0D8DD8D4D24D}" srcOrd="0" destOrd="0" presId="urn:microsoft.com/office/officeart/2008/layout/LinedList"/>
    <dgm:cxn modelId="{3F7FC3D6-7920-4A09-9144-722F684FFBA2}" type="presOf" srcId="{70389DBB-10FE-443B-AE44-DAF28FE1FCC4}" destId="{991EFC42-5103-4652-88E8-8E0D424BB24A}" srcOrd="0" destOrd="0" presId="urn:microsoft.com/office/officeart/2008/layout/LinedList"/>
    <dgm:cxn modelId="{DC0428D9-5ACC-4EF3-9CCC-DA8D7E2D2F89}" srcId="{FDDF478A-4586-4DCB-B3BE-4C24C2948F5F}" destId="{8A8404D3-CFFA-4807-9B54-884D1B00907B}" srcOrd="5" destOrd="0" parTransId="{F7948858-1D0F-477E-89E6-17510A3557E6}" sibTransId="{E1C62AB6-73CB-41E1-B04F-A5310B88AB9D}"/>
    <dgm:cxn modelId="{7C40D27B-B541-4448-94E8-DAEED64E96E6}" type="presParOf" srcId="{10CC479F-AB1D-47B3-BED4-FE70B1276AD2}" destId="{0368B6A8-527F-4083-98E9-66D5ACC13534}" srcOrd="0" destOrd="0" presId="urn:microsoft.com/office/officeart/2008/layout/LinedList"/>
    <dgm:cxn modelId="{016A8776-2C78-4E3F-88DA-948A0A3D3A71}" type="presParOf" srcId="{10CC479F-AB1D-47B3-BED4-FE70B1276AD2}" destId="{E9F8AA21-CCB6-45B9-AE81-F7640A4225EA}" srcOrd="1" destOrd="0" presId="urn:microsoft.com/office/officeart/2008/layout/LinedList"/>
    <dgm:cxn modelId="{3CCA39B3-4A80-4A41-A717-B1D61188B99B}" type="presParOf" srcId="{E9F8AA21-CCB6-45B9-AE81-F7640A4225EA}" destId="{469836FC-B66A-4443-9DB2-FDCD3CFC84F3}" srcOrd="0" destOrd="0" presId="urn:microsoft.com/office/officeart/2008/layout/LinedList"/>
    <dgm:cxn modelId="{0D016082-C390-4575-85C2-61AC4207C0E5}" type="presParOf" srcId="{E9F8AA21-CCB6-45B9-AE81-F7640A4225EA}" destId="{05E75158-1469-413D-BEAE-D1CD8C0C77E9}" srcOrd="1" destOrd="0" presId="urn:microsoft.com/office/officeart/2008/layout/LinedList"/>
    <dgm:cxn modelId="{32C2D6AD-0E00-4454-90DE-855C60BCEA9D}" type="presParOf" srcId="{10CC479F-AB1D-47B3-BED4-FE70B1276AD2}" destId="{C9A44474-070D-4E45-98B8-0251A686B421}" srcOrd="2" destOrd="0" presId="urn:microsoft.com/office/officeart/2008/layout/LinedList"/>
    <dgm:cxn modelId="{EDA3EB2E-B7F6-4DEC-9E34-F521A7E6BF70}" type="presParOf" srcId="{10CC479F-AB1D-47B3-BED4-FE70B1276AD2}" destId="{8489CD45-4A15-4D12-8798-C363CF275806}" srcOrd="3" destOrd="0" presId="urn:microsoft.com/office/officeart/2008/layout/LinedList"/>
    <dgm:cxn modelId="{D2203072-98FA-4AE6-AB89-B484623A79B7}" type="presParOf" srcId="{8489CD45-4A15-4D12-8798-C363CF275806}" destId="{C272E311-DECD-47FC-BC95-549142F46F76}" srcOrd="0" destOrd="0" presId="urn:microsoft.com/office/officeart/2008/layout/LinedList"/>
    <dgm:cxn modelId="{E9C78E63-9E53-410F-8023-6B2A52CCB2B0}" type="presParOf" srcId="{8489CD45-4A15-4D12-8798-C363CF275806}" destId="{A9675F67-D608-46DA-B20E-5DE7D5FB08CA}" srcOrd="1" destOrd="0" presId="urn:microsoft.com/office/officeart/2008/layout/LinedList"/>
    <dgm:cxn modelId="{350B834F-DF40-4793-A80F-4638BB8C77C6}" type="presParOf" srcId="{10CC479F-AB1D-47B3-BED4-FE70B1276AD2}" destId="{D7EF2F2C-175A-430D-AA46-93DF50D73B41}" srcOrd="4" destOrd="0" presId="urn:microsoft.com/office/officeart/2008/layout/LinedList"/>
    <dgm:cxn modelId="{0D058E48-6D4E-4D4F-9887-8E1934FF3C74}" type="presParOf" srcId="{10CC479F-AB1D-47B3-BED4-FE70B1276AD2}" destId="{77457E15-AEBE-4B23-AF63-EEC725BB3E37}" srcOrd="5" destOrd="0" presId="urn:microsoft.com/office/officeart/2008/layout/LinedList"/>
    <dgm:cxn modelId="{94C8366E-D0B2-44D5-A78A-151363891BA3}" type="presParOf" srcId="{77457E15-AEBE-4B23-AF63-EEC725BB3E37}" destId="{307A7318-EFF0-43B2-82E1-58FBA304BD59}" srcOrd="0" destOrd="0" presId="urn:microsoft.com/office/officeart/2008/layout/LinedList"/>
    <dgm:cxn modelId="{8C4015F4-B270-4914-BF06-55478896E93B}" type="presParOf" srcId="{77457E15-AEBE-4B23-AF63-EEC725BB3E37}" destId="{266771BB-2B92-4290-BE54-7A34D7F8E564}" srcOrd="1" destOrd="0" presId="urn:microsoft.com/office/officeart/2008/layout/LinedList"/>
    <dgm:cxn modelId="{85844EAD-2AC3-49FF-84BE-71EB7242A9F6}" type="presParOf" srcId="{10CC479F-AB1D-47B3-BED4-FE70B1276AD2}" destId="{EC7550B4-635B-44B8-8ABA-6E81032C2201}" srcOrd="6" destOrd="0" presId="urn:microsoft.com/office/officeart/2008/layout/LinedList"/>
    <dgm:cxn modelId="{B0C50B69-4E67-46A4-9F72-4D0C81708F81}" type="presParOf" srcId="{10CC479F-AB1D-47B3-BED4-FE70B1276AD2}" destId="{6E05AB47-303A-43C5-B76D-D9260B545CE6}" srcOrd="7" destOrd="0" presId="urn:microsoft.com/office/officeart/2008/layout/LinedList"/>
    <dgm:cxn modelId="{6D83C70D-80D7-4EB6-BC5A-B54444541DAC}" type="presParOf" srcId="{6E05AB47-303A-43C5-B76D-D9260B545CE6}" destId="{991EFC42-5103-4652-88E8-8E0D424BB24A}" srcOrd="0" destOrd="0" presId="urn:microsoft.com/office/officeart/2008/layout/LinedList"/>
    <dgm:cxn modelId="{92E2A559-91F5-4C0E-9002-066B50FC2D2F}" type="presParOf" srcId="{6E05AB47-303A-43C5-B76D-D9260B545CE6}" destId="{77AADEE2-66E7-497C-9BAA-4E4B9B3365E0}" srcOrd="1" destOrd="0" presId="urn:microsoft.com/office/officeart/2008/layout/LinedList"/>
    <dgm:cxn modelId="{1E96DBA7-8505-45B2-88AD-F2C7FB47831E}" type="presParOf" srcId="{10CC479F-AB1D-47B3-BED4-FE70B1276AD2}" destId="{E8E778FD-25CE-4649-9E6D-8ACC140509C3}" srcOrd="8" destOrd="0" presId="urn:microsoft.com/office/officeart/2008/layout/LinedList"/>
    <dgm:cxn modelId="{546832B4-C661-40D0-8A24-890BCA41D710}" type="presParOf" srcId="{10CC479F-AB1D-47B3-BED4-FE70B1276AD2}" destId="{DD18EEE3-7736-4601-ABAD-CD3167355464}" srcOrd="9" destOrd="0" presId="urn:microsoft.com/office/officeart/2008/layout/LinedList"/>
    <dgm:cxn modelId="{774911C6-2060-43B9-8CCB-C6AE2CFE66D0}" type="presParOf" srcId="{DD18EEE3-7736-4601-ABAD-CD3167355464}" destId="{0F1AE7BE-17A3-4E9B-B0D4-0D8DD8D4D24D}" srcOrd="0" destOrd="0" presId="urn:microsoft.com/office/officeart/2008/layout/LinedList"/>
    <dgm:cxn modelId="{0BFC1161-FD58-4100-98FB-2D5FFDFDB0A8}" type="presParOf" srcId="{DD18EEE3-7736-4601-ABAD-CD3167355464}" destId="{73F1C24E-B349-4A5A-B7CE-8C31B26CBD1F}" srcOrd="1" destOrd="0" presId="urn:microsoft.com/office/officeart/2008/layout/LinedList"/>
    <dgm:cxn modelId="{C29B71D2-995C-4A82-9BEF-DB914C415783}" type="presParOf" srcId="{10CC479F-AB1D-47B3-BED4-FE70B1276AD2}" destId="{FF78390F-FC46-4F72-B1DC-CFF3F0EC7372}" srcOrd="10" destOrd="0" presId="urn:microsoft.com/office/officeart/2008/layout/LinedList"/>
    <dgm:cxn modelId="{F3A5626E-CC8A-45D0-947F-B865C549A48D}" type="presParOf" srcId="{10CC479F-AB1D-47B3-BED4-FE70B1276AD2}" destId="{B033CD5F-C69B-43D8-8599-61347AAA4028}" srcOrd="11" destOrd="0" presId="urn:microsoft.com/office/officeart/2008/layout/LinedList"/>
    <dgm:cxn modelId="{15364D0F-17AA-42F0-9D54-207674243F78}" type="presParOf" srcId="{B033CD5F-C69B-43D8-8599-61347AAA4028}" destId="{3066F008-D4F8-4EEC-8886-CD037886B1CB}" srcOrd="0" destOrd="0" presId="urn:microsoft.com/office/officeart/2008/layout/LinedList"/>
    <dgm:cxn modelId="{82CABBE5-06D1-41DC-8D27-AC181622BE1C}" type="presParOf" srcId="{B033CD5F-C69B-43D8-8599-61347AAA4028}" destId="{A09353FF-2983-4683-A63D-DF7F60AFDFC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4F9E95-0CF6-424C-BC60-148A186E05B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ACBC248-917D-44E3-B5D8-044E90E33019}">
      <dgm:prSet/>
      <dgm:spPr/>
      <dgm:t>
        <a:bodyPr/>
        <a:lstStyle/>
        <a:p>
          <a:r>
            <a:rPr lang="en-US"/>
            <a:t>The audience will gain an appreciation for the potential crew health and mission considerations for considering medical waiver in cases of atrial fibrillation.</a:t>
          </a:r>
        </a:p>
      </dgm:t>
    </dgm:pt>
    <dgm:pt modelId="{01DDE91E-8B50-46DB-A01E-B74257F552CB}" type="parTrans" cxnId="{00E5B852-7B70-4148-AE4F-B4B76DABE92A}">
      <dgm:prSet/>
      <dgm:spPr/>
      <dgm:t>
        <a:bodyPr/>
        <a:lstStyle/>
        <a:p>
          <a:endParaRPr lang="en-US"/>
        </a:p>
      </dgm:t>
    </dgm:pt>
    <dgm:pt modelId="{E445F966-E4A7-438A-80A0-BD28B50BCF3B}" type="sibTrans" cxnId="{00E5B852-7B70-4148-AE4F-B4B76DABE92A}">
      <dgm:prSet/>
      <dgm:spPr/>
      <dgm:t>
        <a:bodyPr/>
        <a:lstStyle/>
        <a:p>
          <a:endParaRPr lang="en-US"/>
        </a:p>
      </dgm:t>
    </dgm:pt>
    <dgm:pt modelId="{F1583BB6-F69B-4888-B8FF-357B12777D39}">
      <dgm:prSet/>
      <dgm:spPr/>
      <dgm:t>
        <a:bodyPr/>
        <a:lstStyle/>
        <a:p>
          <a:r>
            <a:rPr lang="en-US"/>
            <a:t>The audience will gain an appreciation for the impact of spaceflight, crew performance, and health risks in treatment of atrial fibrillation.</a:t>
          </a:r>
        </a:p>
      </dgm:t>
    </dgm:pt>
    <dgm:pt modelId="{A1922300-FB6B-4901-8A45-B0B4A8F231C1}" type="parTrans" cxnId="{1193B2CD-6382-434E-9D43-E810CC1A4E0A}">
      <dgm:prSet/>
      <dgm:spPr/>
      <dgm:t>
        <a:bodyPr/>
        <a:lstStyle/>
        <a:p>
          <a:endParaRPr lang="en-US"/>
        </a:p>
      </dgm:t>
    </dgm:pt>
    <dgm:pt modelId="{2114995A-A506-4E81-9A91-B68070395E5F}" type="sibTrans" cxnId="{1193B2CD-6382-434E-9D43-E810CC1A4E0A}">
      <dgm:prSet/>
      <dgm:spPr/>
      <dgm:t>
        <a:bodyPr/>
        <a:lstStyle/>
        <a:p>
          <a:endParaRPr lang="en-US"/>
        </a:p>
      </dgm:t>
    </dgm:pt>
    <dgm:pt modelId="{D3B83432-05F1-4069-BFDD-1B5120A6FB22}" type="pres">
      <dgm:prSet presAssocID="{1E4F9E95-0CF6-424C-BC60-148A186E05B6}" presName="root" presStyleCnt="0">
        <dgm:presLayoutVars>
          <dgm:dir/>
          <dgm:resizeHandles val="exact"/>
        </dgm:presLayoutVars>
      </dgm:prSet>
      <dgm:spPr/>
    </dgm:pt>
    <dgm:pt modelId="{FC5048C0-A115-487C-AA96-7FF135646C02}" type="pres">
      <dgm:prSet presAssocID="{AACBC248-917D-44E3-B5D8-044E90E33019}" presName="compNode" presStyleCnt="0"/>
      <dgm:spPr/>
    </dgm:pt>
    <dgm:pt modelId="{C4FFD915-65B2-4188-A92E-02C21C08F928}" type="pres">
      <dgm:prSet presAssocID="{AACBC248-917D-44E3-B5D8-044E90E33019}" presName="bgRect" presStyleLbl="bgShp" presStyleIdx="0" presStyleCnt="2"/>
      <dgm:spPr/>
    </dgm:pt>
    <dgm:pt modelId="{1036EF1D-1EA1-435A-A4FA-6E86B1F0CA68}" type="pres">
      <dgm:prSet presAssocID="{AACBC248-917D-44E3-B5D8-044E90E3301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1FDB6B21-D7F6-49DB-B2B4-781A0AF1C297}" type="pres">
      <dgm:prSet presAssocID="{AACBC248-917D-44E3-B5D8-044E90E33019}" presName="spaceRect" presStyleCnt="0"/>
      <dgm:spPr/>
    </dgm:pt>
    <dgm:pt modelId="{90C780B8-242C-45C6-A706-A23581D15413}" type="pres">
      <dgm:prSet presAssocID="{AACBC248-917D-44E3-B5D8-044E90E33019}" presName="parTx" presStyleLbl="revTx" presStyleIdx="0" presStyleCnt="2">
        <dgm:presLayoutVars>
          <dgm:chMax val="0"/>
          <dgm:chPref val="0"/>
        </dgm:presLayoutVars>
      </dgm:prSet>
      <dgm:spPr/>
    </dgm:pt>
    <dgm:pt modelId="{1B486D7F-3FA6-472F-9D55-4B816471A310}" type="pres">
      <dgm:prSet presAssocID="{E445F966-E4A7-438A-80A0-BD28B50BCF3B}" presName="sibTrans" presStyleCnt="0"/>
      <dgm:spPr/>
    </dgm:pt>
    <dgm:pt modelId="{A7F4D51A-77C2-4350-A0BE-E6327D16C848}" type="pres">
      <dgm:prSet presAssocID="{F1583BB6-F69B-4888-B8FF-357B12777D39}" presName="compNode" presStyleCnt="0"/>
      <dgm:spPr/>
    </dgm:pt>
    <dgm:pt modelId="{ACF3C478-749D-450A-83F9-BD414F756ABC}" type="pres">
      <dgm:prSet presAssocID="{F1583BB6-F69B-4888-B8FF-357B12777D39}" presName="bgRect" presStyleLbl="bgShp" presStyleIdx="1" presStyleCnt="2"/>
      <dgm:spPr/>
    </dgm:pt>
    <dgm:pt modelId="{B190D9B9-7505-4C8D-B3E1-DF73C1831EAB}" type="pres">
      <dgm:prSet presAssocID="{F1583BB6-F69B-4888-B8FF-357B12777D3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D16A342D-9841-4FEE-BF3F-D672C837E135}" type="pres">
      <dgm:prSet presAssocID="{F1583BB6-F69B-4888-B8FF-357B12777D39}" presName="spaceRect" presStyleCnt="0"/>
      <dgm:spPr/>
    </dgm:pt>
    <dgm:pt modelId="{34BEAF6C-5CE0-4241-B3B3-2BD1C84CA6A4}" type="pres">
      <dgm:prSet presAssocID="{F1583BB6-F69B-4888-B8FF-357B12777D3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13E49F6C-0BA9-4FA6-B1D2-5CB0993E24BB}" type="presOf" srcId="{F1583BB6-F69B-4888-B8FF-357B12777D39}" destId="{34BEAF6C-5CE0-4241-B3B3-2BD1C84CA6A4}" srcOrd="0" destOrd="0" presId="urn:microsoft.com/office/officeart/2018/2/layout/IconVerticalSolidList"/>
    <dgm:cxn modelId="{00E5B852-7B70-4148-AE4F-B4B76DABE92A}" srcId="{1E4F9E95-0CF6-424C-BC60-148A186E05B6}" destId="{AACBC248-917D-44E3-B5D8-044E90E33019}" srcOrd="0" destOrd="0" parTransId="{01DDE91E-8B50-46DB-A01E-B74257F552CB}" sibTransId="{E445F966-E4A7-438A-80A0-BD28B50BCF3B}"/>
    <dgm:cxn modelId="{782CAB79-AC4C-4A37-BF61-4EECCE2627CE}" type="presOf" srcId="{1E4F9E95-0CF6-424C-BC60-148A186E05B6}" destId="{D3B83432-05F1-4069-BFDD-1B5120A6FB22}" srcOrd="0" destOrd="0" presId="urn:microsoft.com/office/officeart/2018/2/layout/IconVerticalSolidList"/>
    <dgm:cxn modelId="{11AFA98D-1814-439C-BCF3-3182BC26C052}" type="presOf" srcId="{AACBC248-917D-44E3-B5D8-044E90E33019}" destId="{90C780B8-242C-45C6-A706-A23581D15413}" srcOrd="0" destOrd="0" presId="urn:microsoft.com/office/officeart/2018/2/layout/IconVerticalSolidList"/>
    <dgm:cxn modelId="{1193B2CD-6382-434E-9D43-E810CC1A4E0A}" srcId="{1E4F9E95-0CF6-424C-BC60-148A186E05B6}" destId="{F1583BB6-F69B-4888-B8FF-357B12777D39}" srcOrd="1" destOrd="0" parTransId="{A1922300-FB6B-4901-8A45-B0B4A8F231C1}" sibTransId="{2114995A-A506-4E81-9A91-B68070395E5F}"/>
    <dgm:cxn modelId="{FF7C6F8B-A349-43D6-81F7-48F0B6A5266E}" type="presParOf" srcId="{D3B83432-05F1-4069-BFDD-1B5120A6FB22}" destId="{FC5048C0-A115-487C-AA96-7FF135646C02}" srcOrd="0" destOrd="0" presId="urn:microsoft.com/office/officeart/2018/2/layout/IconVerticalSolidList"/>
    <dgm:cxn modelId="{3B65EC55-F106-4956-9B49-C2CFB67023B2}" type="presParOf" srcId="{FC5048C0-A115-487C-AA96-7FF135646C02}" destId="{C4FFD915-65B2-4188-A92E-02C21C08F928}" srcOrd="0" destOrd="0" presId="urn:microsoft.com/office/officeart/2018/2/layout/IconVerticalSolidList"/>
    <dgm:cxn modelId="{89401F41-D1C2-4179-9C5C-8FD6EA72D992}" type="presParOf" srcId="{FC5048C0-A115-487C-AA96-7FF135646C02}" destId="{1036EF1D-1EA1-435A-A4FA-6E86B1F0CA68}" srcOrd="1" destOrd="0" presId="urn:microsoft.com/office/officeart/2018/2/layout/IconVerticalSolidList"/>
    <dgm:cxn modelId="{50C337AB-5811-493E-AD05-778E71519D85}" type="presParOf" srcId="{FC5048C0-A115-487C-AA96-7FF135646C02}" destId="{1FDB6B21-D7F6-49DB-B2B4-781A0AF1C297}" srcOrd="2" destOrd="0" presId="urn:microsoft.com/office/officeart/2018/2/layout/IconVerticalSolidList"/>
    <dgm:cxn modelId="{2B5E1CA5-FA87-4B73-984C-0BEA836E4D8F}" type="presParOf" srcId="{FC5048C0-A115-487C-AA96-7FF135646C02}" destId="{90C780B8-242C-45C6-A706-A23581D15413}" srcOrd="3" destOrd="0" presId="urn:microsoft.com/office/officeart/2018/2/layout/IconVerticalSolidList"/>
    <dgm:cxn modelId="{229DA10B-1FCB-4808-8D82-0CD82633F76F}" type="presParOf" srcId="{D3B83432-05F1-4069-BFDD-1B5120A6FB22}" destId="{1B486D7F-3FA6-472F-9D55-4B816471A310}" srcOrd="1" destOrd="0" presId="urn:microsoft.com/office/officeart/2018/2/layout/IconVerticalSolidList"/>
    <dgm:cxn modelId="{287C0DE6-E548-4861-8538-CA3636FD99DA}" type="presParOf" srcId="{D3B83432-05F1-4069-BFDD-1B5120A6FB22}" destId="{A7F4D51A-77C2-4350-A0BE-E6327D16C848}" srcOrd="2" destOrd="0" presId="urn:microsoft.com/office/officeart/2018/2/layout/IconVerticalSolidList"/>
    <dgm:cxn modelId="{0C4B4FCB-B05F-4115-A5B1-4BBB449D917A}" type="presParOf" srcId="{A7F4D51A-77C2-4350-A0BE-E6327D16C848}" destId="{ACF3C478-749D-450A-83F9-BD414F756ABC}" srcOrd="0" destOrd="0" presId="urn:microsoft.com/office/officeart/2018/2/layout/IconVerticalSolidList"/>
    <dgm:cxn modelId="{A0EBB459-E777-4D68-87C3-6EAE4E6B5952}" type="presParOf" srcId="{A7F4D51A-77C2-4350-A0BE-E6327D16C848}" destId="{B190D9B9-7505-4C8D-B3E1-DF73C1831EAB}" srcOrd="1" destOrd="0" presId="urn:microsoft.com/office/officeart/2018/2/layout/IconVerticalSolidList"/>
    <dgm:cxn modelId="{A9E10CA0-D47F-4B1B-905F-39AF36042B8C}" type="presParOf" srcId="{A7F4D51A-77C2-4350-A0BE-E6327D16C848}" destId="{D16A342D-9841-4FEE-BF3F-D672C837E135}" srcOrd="2" destOrd="0" presId="urn:microsoft.com/office/officeart/2018/2/layout/IconVerticalSolidList"/>
    <dgm:cxn modelId="{D63B17C9-4DF3-45C9-A563-0A460CBE40C4}" type="presParOf" srcId="{A7F4D51A-77C2-4350-A0BE-E6327D16C848}" destId="{34BEAF6C-5CE0-4241-B3B3-2BD1C84CA6A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68B6A8-527F-4083-98E9-66D5ACC13534}">
      <dsp:nvSpPr>
        <dsp:cNvPr id="0" name=""/>
        <dsp:cNvSpPr/>
      </dsp:nvSpPr>
      <dsp:spPr>
        <a:xfrm>
          <a:off x="0" y="1774"/>
          <a:ext cx="110296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9836FC-B66A-4443-9DB2-FDCD3CFC84F3}">
      <dsp:nvSpPr>
        <dsp:cNvPr id="0" name=""/>
        <dsp:cNvSpPr/>
      </dsp:nvSpPr>
      <dsp:spPr>
        <a:xfrm>
          <a:off x="0" y="1774"/>
          <a:ext cx="11029615" cy="60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Learning Objectives</a:t>
          </a:r>
        </a:p>
      </dsp:txBody>
      <dsp:txXfrm>
        <a:off x="0" y="1774"/>
        <a:ext cx="11029615" cy="605156"/>
      </dsp:txXfrm>
    </dsp:sp>
    <dsp:sp modelId="{C9A44474-070D-4E45-98B8-0251A686B421}">
      <dsp:nvSpPr>
        <dsp:cNvPr id="0" name=""/>
        <dsp:cNvSpPr/>
      </dsp:nvSpPr>
      <dsp:spPr>
        <a:xfrm>
          <a:off x="0" y="606930"/>
          <a:ext cx="110296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2E311-DECD-47FC-BC95-549142F46F76}">
      <dsp:nvSpPr>
        <dsp:cNvPr id="0" name=""/>
        <dsp:cNvSpPr/>
      </dsp:nvSpPr>
      <dsp:spPr>
        <a:xfrm>
          <a:off x="0" y="606930"/>
          <a:ext cx="11029615" cy="60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Aeromedical and Spaceflight Considerations</a:t>
          </a:r>
        </a:p>
      </dsp:txBody>
      <dsp:txXfrm>
        <a:off x="0" y="606930"/>
        <a:ext cx="11029615" cy="605156"/>
      </dsp:txXfrm>
    </dsp:sp>
    <dsp:sp modelId="{D7EF2F2C-175A-430D-AA46-93DF50D73B41}">
      <dsp:nvSpPr>
        <dsp:cNvPr id="0" name=""/>
        <dsp:cNvSpPr/>
      </dsp:nvSpPr>
      <dsp:spPr>
        <a:xfrm>
          <a:off x="0" y="1212086"/>
          <a:ext cx="110296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7A7318-EFF0-43B2-82E1-58FBA304BD59}">
      <dsp:nvSpPr>
        <dsp:cNvPr id="0" name=""/>
        <dsp:cNvSpPr/>
      </dsp:nvSpPr>
      <dsp:spPr>
        <a:xfrm>
          <a:off x="0" y="1212086"/>
          <a:ext cx="11029615" cy="60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NASA Historical Cases</a:t>
          </a:r>
        </a:p>
      </dsp:txBody>
      <dsp:txXfrm>
        <a:off x="0" y="1212086"/>
        <a:ext cx="11029615" cy="605156"/>
      </dsp:txXfrm>
    </dsp:sp>
    <dsp:sp modelId="{EC7550B4-635B-44B8-8ABA-6E81032C2201}">
      <dsp:nvSpPr>
        <dsp:cNvPr id="0" name=""/>
        <dsp:cNvSpPr/>
      </dsp:nvSpPr>
      <dsp:spPr>
        <a:xfrm>
          <a:off x="0" y="1817243"/>
          <a:ext cx="110296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1EFC42-5103-4652-88E8-8E0D424BB24A}">
      <dsp:nvSpPr>
        <dsp:cNvPr id="0" name=""/>
        <dsp:cNvSpPr/>
      </dsp:nvSpPr>
      <dsp:spPr>
        <a:xfrm>
          <a:off x="0" y="1817243"/>
          <a:ext cx="11029615" cy="60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NASA Waiver Review</a:t>
          </a:r>
        </a:p>
      </dsp:txBody>
      <dsp:txXfrm>
        <a:off x="0" y="1817243"/>
        <a:ext cx="11029615" cy="605156"/>
      </dsp:txXfrm>
    </dsp:sp>
    <dsp:sp modelId="{E8E778FD-25CE-4649-9E6D-8ACC140509C3}">
      <dsp:nvSpPr>
        <dsp:cNvPr id="0" name=""/>
        <dsp:cNvSpPr/>
      </dsp:nvSpPr>
      <dsp:spPr>
        <a:xfrm>
          <a:off x="0" y="2422399"/>
          <a:ext cx="110296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1AE7BE-17A3-4E9B-B0D4-0D8DD8D4D24D}">
      <dsp:nvSpPr>
        <dsp:cNvPr id="0" name=""/>
        <dsp:cNvSpPr/>
      </dsp:nvSpPr>
      <dsp:spPr>
        <a:xfrm>
          <a:off x="0" y="2422399"/>
          <a:ext cx="11029615" cy="60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DoD Services Waiver Guide</a:t>
          </a:r>
        </a:p>
      </dsp:txBody>
      <dsp:txXfrm>
        <a:off x="0" y="2422399"/>
        <a:ext cx="11029615" cy="605156"/>
      </dsp:txXfrm>
    </dsp:sp>
    <dsp:sp modelId="{FF78390F-FC46-4F72-B1DC-CFF3F0EC7372}">
      <dsp:nvSpPr>
        <dsp:cNvPr id="0" name=""/>
        <dsp:cNvSpPr/>
      </dsp:nvSpPr>
      <dsp:spPr>
        <a:xfrm>
          <a:off x="0" y="3027555"/>
          <a:ext cx="110296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6F008-D4F8-4EEC-8886-CD037886B1CB}">
      <dsp:nvSpPr>
        <dsp:cNvPr id="0" name=""/>
        <dsp:cNvSpPr/>
      </dsp:nvSpPr>
      <dsp:spPr>
        <a:xfrm>
          <a:off x="0" y="3027555"/>
          <a:ext cx="11029615" cy="6051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Questions</a:t>
          </a:r>
        </a:p>
      </dsp:txBody>
      <dsp:txXfrm>
        <a:off x="0" y="3027555"/>
        <a:ext cx="11029615" cy="6051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FD915-65B2-4188-A92E-02C21C08F928}">
      <dsp:nvSpPr>
        <dsp:cNvPr id="0" name=""/>
        <dsp:cNvSpPr/>
      </dsp:nvSpPr>
      <dsp:spPr>
        <a:xfrm>
          <a:off x="0" y="590603"/>
          <a:ext cx="11029615" cy="109034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36EF1D-1EA1-435A-A4FA-6E86B1F0CA68}">
      <dsp:nvSpPr>
        <dsp:cNvPr id="0" name=""/>
        <dsp:cNvSpPr/>
      </dsp:nvSpPr>
      <dsp:spPr>
        <a:xfrm>
          <a:off x="329829" y="835931"/>
          <a:ext cx="599690" cy="5996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780B8-242C-45C6-A706-A23581D15413}">
      <dsp:nvSpPr>
        <dsp:cNvPr id="0" name=""/>
        <dsp:cNvSpPr/>
      </dsp:nvSpPr>
      <dsp:spPr>
        <a:xfrm>
          <a:off x="1259349" y="590603"/>
          <a:ext cx="9770265" cy="109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395" tIns="115395" rIns="115395" bIns="11539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The audience will gain an appreciation for the potential crew health and mission considerations for considering medical waiver in cases of atrial fibrillation.</a:t>
          </a:r>
        </a:p>
      </dsp:txBody>
      <dsp:txXfrm>
        <a:off x="1259349" y="590603"/>
        <a:ext cx="9770265" cy="1090345"/>
      </dsp:txXfrm>
    </dsp:sp>
    <dsp:sp modelId="{ACF3C478-749D-450A-83F9-BD414F756ABC}">
      <dsp:nvSpPr>
        <dsp:cNvPr id="0" name=""/>
        <dsp:cNvSpPr/>
      </dsp:nvSpPr>
      <dsp:spPr>
        <a:xfrm>
          <a:off x="0" y="1953536"/>
          <a:ext cx="11029615" cy="109034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90D9B9-7505-4C8D-B3E1-DF73C1831EAB}">
      <dsp:nvSpPr>
        <dsp:cNvPr id="0" name=""/>
        <dsp:cNvSpPr/>
      </dsp:nvSpPr>
      <dsp:spPr>
        <a:xfrm>
          <a:off x="329829" y="2198864"/>
          <a:ext cx="599690" cy="5996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EAF6C-5CE0-4241-B3B3-2BD1C84CA6A4}">
      <dsp:nvSpPr>
        <dsp:cNvPr id="0" name=""/>
        <dsp:cNvSpPr/>
      </dsp:nvSpPr>
      <dsp:spPr>
        <a:xfrm>
          <a:off x="1259349" y="1953536"/>
          <a:ext cx="9770265" cy="1090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395" tIns="115395" rIns="115395" bIns="115395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The audience will gain an appreciation for the impact of spaceflight, crew performance, and health risks in treatment of atrial fibrillation.</a:t>
          </a:r>
        </a:p>
      </dsp:txBody>
      <dsp:txXfrm>
        <a:off x="1259349" y="1953536"/>
        <a:ext cx="9770265" cy="1090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9A0FA-2191-4F92-A1E4-6EB4598AC4EC}" type="datetimeFigureOut">
              <a:rPr lang="en-US" smtClean="0"/>
              <a:t>5/18/2023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359F2-43EF-4812-9DC0-98C0B1A40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11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en-US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Title: Medical Evaluation and Clearance of NASA Astronauts with Atrial Fibrillation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r>
              <a:rPr lang="en-US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Thanks to Dr. James </a:t>
            </a:r>
            <a:r>
              <a:rPr lang="en-US" sz="12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Pavela</a:t>
            </a:r>
            <a:r>
              <a:rPr lang="en-US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NASA’s LSAH program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81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 aeromedical significance of atrial fibrillation</a:t>
            </a:r>
          </a:p>
          <a:p>
            <a:r>
              <a:rPr lang="en-US"/>
              <a:t>Describe medical clearance of NASA astronauts after diagnosis of atrial fibrillation seeking to fly to ISS</a:t>
            </a:r>
          </a:p>
          <a:p>
            <a:r>
              <a:rPr lang="en-US"/>
              <a:t>Compare approach to medical waiver among NASA, FAA, USAF, Navy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21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40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/>
              <a:t>Most common type of arrhythmia in aircrew (0.4-1% of general population with lifetime incidence of 10%)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/>
              <a:t>Affects all ages and genders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1"/>
              <a:t>Impaired atrial contraction in AF decreases cardiac output by up to 25%!!! Adding in nodal blockers will further decrease CO!!!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b="1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/>
              <a:t>Paroxysmal (terminates &lt;7 days); Persistent (&gt;7 days), Long-standing (&gt;12 months)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Stroke risk is 17x in valvular A-fib, 5x in non-valvular A-fib</a:t>
            </a:r>
          </a:p>
          <a:p>
            <a:endParaRPr lang="en-US"/>
          </a:p>
          <a:p>
            <a:r>
              <a:rPr lang="en-US"/>
              <a:t>Watchman device / LAAO also an anti-embolic strategy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Permanent when patient/clinician make joint decision to stop attempts to restore /maintain NSR</a:t>
            </a:r>
          </a:p>
          <a:p>
            <a:pPr marL="0" indent="0">
              <a:buFontTx/>
              <a:buNone/>
            </a:pPr>
            <a:endParaRPr lang="en-US"/>
          </a:p>
          <a:p>
            <a:pPr marL="0" indent="0">
              <a:buFontTx/>
              <a:buNone/>
            </a:pPr>
            <a:r>
              <a:rPr lang="en-US"/>
              <a:t>Though Lone AF &lt; 60 has gen pop risk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8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Underlying cardiac disease?</a:t>
            </a:r>
          </a:p>
          <a:p>
            <a:endParaRPr lang="en-US"/>
          </a:p>
          <a:p>
            <a:r>
              <a:rPr lang="en-US"/>
              <a:t>Microgravity-related fluid shifts and atrial stretch</a:t>
            </a:r>
          </a:p>
          <a:p>
            <a:r>
              <a:rPr lang="en-US"/>
              <a:t>	- </a:t>
            </a:r>
            <a:r>
              <a:rPr lang="en-US" err="1"/>
              <a:t>microG</a:t>
            </a:r>
            <a:r>
              <a:rPr lang="en-US"/>
              <a:t>: cardiac output, stroke volume, LV volume, Renin-Angiotensin pathway ALL ARE HALFWAY BETWEEN EARTH supine and upright</a:t>
            </a:r>
          </a:p>
          <a:p>
            <a:r>
              <a:rPr lang="en-US"/>
              <a:t>	- exercise in space transiently enlarges LA slightly, theoretical risk for AF moments</a:t>
            </a:r>
          </a:p>
          <a:p>
            <a:r>
              <a:rPr lang="en-US"/>
              <a:t>Space flight-induced sympathetic activation</a:t>
            </a:r>
          </a:p>
          <a:p>
            <a:r>
              <a:rPr lang="en-US"/>
              <a:t>	- mild in space, less than standing on earth, but 50% ECGs on orbit in a study had sinus arrhythmia (unpublished as of 2010)</a:t>
            </a:r>
          </a:p>
          <a:p>
            <a:r>
              <a:rPr lang="en-US"/>
              <a:t>Role of a high sodium diet</a:t>
            </a:r>
          </a:p>
          <a:p>
            <a:r>
              <a:rPr lang="en-US"/>
              <a:t>	- high salt ~ bone loss/papilledema; no known connection with AF independent of HTN, but recommend limited sodium diet (&lt;5g/day)</a:t>
            </a:r>
          </a:p>
          <a:p>
            <a:r>
              <a:rPr lang="en-US"/>
              <a:t>Chronic radiation exposure</a:t>
            </a:r>
          </a:p>
          <a:p>
            <a:r>
              <a:rPr lang="en-US"/>
              <a:t>	- hypothetical contribution over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88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waivered to ISS</a:t>
            </a:r>
          </a:p>
          <a:p>
            <a:r>
              <a:rPr lang="en-US" dirty="0" err="1"/>
              <a:t>Sxs</a:t>
            </a:r>
            <a:r>
              <a:rPr lang="en-US" dirty="0"/>
              <a:t>: “neck throbbing”, “palpitations”, “</a:t>
            </a:r>
            <a:r>
              <a:rPr lang="en-US"/>
              <a:t>pulse awareness”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747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Single episode considered – if no hemodynamic compromise, unremarkable post event cardiac evaluation</a:t>
            </a:r>
          </a:p>
          <a:p>
            <a:pPr marL="285750" indent="-285750">
              <a:buFont typeface="Calibri"/>
              <a:buChar char="-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60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AME Assisted Special Issuance (AASI)</a:t>
            </a:r>
          </a:p>
          <a:p>
            <a:pPr marL="171450" indent="-171450">
              <a:buFontTx/>
              <a:buChar char="-"/>
            </a:pPr>
            <a:r>
              <a:rPr lang="en-US"/>
              <a:t>All the same basics…</a:t>
            </a:r>
          </a:p>
          <a:p>
            <a:pPr marL="628650" lvl="1" indent="-171450">
              <a:buFontTx/>
              <a:buChar char="-"/>
            </a:pPr>
            <a:r>
              <a:rPr lang="en-US"/>
              <a:t>Observation period, Cardiologist evaluation, assess correctable etiology (stop the cause like alcohol/caffeine, use med to convert, underlying cause like hyperthyroid, and possible need for ablation or repeated ablation), assess need for rate/rhythm control, stroke risk and potential need for anticoagulant </a:t>
            </a:r>
            <a:endParaRPr lang="en-US">
              <a:ea typeface="Calibri"/>
              <a:cs typeface="Calibri"/>
            </a:endParaRPr>
          </a:p>
          <a:p>
            <a:pPr marL="628650" lvl="1" indent="-171450">
              <a:buFontTx/>
              <a:buChar char="-"/>
            </a:pPr>
            <a:r>
              <a:rPr lang="en-US"/>
              <a:t>Ablation has relapse rate</a:t>
            </a:r>
            <a:endParaRPr lang="en-US">
              <a:ea typeface="Calibri"/>
              <a:cs typeface="Calibri"/>
            </a:endParaRPr>
          </a:p>
          <a:p>
            <a:pPr marL="1085850" lvl="2" indent="-171450">
              <a:buFontTx/>
              <a:buChar char="-"/>
            </a:pPr>
            <a:r>
              <a:rPr lang="en-US"/>
              <a:t>85% success rate in young with paroxysmal </a:t>
            </a:r>
            <a:r>
              <a:rPr lang="en-US" err="1"/>
              <a:t>afib</a:t>
            </a:r>
            <a:r>
              <a:rPr lang="en-US"/>
              <a:t>, but as low as 40% in persistent </a:t>
            </a:r>
            <a:r>
              <a:rPr lang="en-US" err="1"/>
              <a:t>afib</a:t>
            </a:r>
            <a:r>
              <a:rPr lang="en-US"/>
              <a:t>…may require repeat ablations with higher success rates. 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Tx/>
              <a:buChar char="-"/>
            </a:pPr>
            <a:endParaRPr lang="en-US"/>
          </a:p>
          <a:p>
            <a:pPr marL="171450" indent="-171450">
              <a:buFontTx/>
              <a:buChar char="-"/>
            </a:pPr>
            <a:r>
              <a:rPr lang="en-US" b="1" u="sng"/>
              <a:t>FAA</a:t>
            </a:r>
            <a:r>
              <a:rPr lang="en-US"/>
              <a:t>:</a:t>
            </a:r>
            <a:endParaRPr lang="en-US">
              <a:ea typeface="Calibri"/>
              <a:cs typeface="Calibri"/>
            </a:endParaRPr>
          </a:p>
          <a:p>
            <a:pPr marL="628650" lvl="1" indent="-171450">
              <a:buFontTx/>
              <a:buChar char="-"/>
            </a:pPr>
            <a:r>
              <a:rPr lang="en-US"/>
              <a:t>AASI renewal requires </a:t>
            </a:r>
            <a:r>
              <a:rPr lang="en-US" b="1"/>
              <a:t>“FAA </a:t>
            </a:r>
            <a:r>
              <a:rPr lang="en-US" b="1" err="1"/>
              <a:t>Afib</a:t>
            </a:r>
            <a:r>
              <a:rPr lang="en-US" b="1"/>
              <a:t>/A-Flutter Recertification Status Report”</a:t>
            </a:r>
            <a:endParaRPr lang="en-US" b="1">
              <a:ea typeface="Calibri"/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b="1"/>
              <a:t>Emboli Mitigation tool</a:t>
            </a:r>
            <a:endParaRPr lang="en-US" b="1">
              <a:ea typeface="Calibri"/>
              <a:cs typeface="Calibri"/>
            </a:endParaRPr>
          </a:p>
          <a:p>
            <a:pPr marL="171450" indent="-171450">
              <a:buFontTx/>
              <a:buChar char="-"/>
            </a:pPr>
            <a:r>
              <a:rPr lang="en-US"/>
              <a:t>Re-issue considerations:</a:t>
            </a:r>
          </a:p>
          <a:p>
            <a:pPr marL="628650" lvl="1" indent="-171450">
              <a:buFontTx/>
              <a:buChar char="-"/>
            </a:pPr>
            <a:r>
              <a:rPr lang="en-US"/>
              <a:t>Minimum 24-hour cardiac monitor within past 90 days</a:t>
            </a:r>
          </a:p>
          <a:p>
            <a:pPr marL="628650" lvl="1" indent="-171450">
              <a:buFontTx/>
              <a:buChar char="-"/>
            </a:pPr>
            <a:r>
              <a:rPr lang="en-US"/>
              <a:t>Completed FAA </a:t>
            </a:r>
            <a:r>
              <a:rPr lang="en-US" err="1"/>
              <a:t>Afib</a:t>
            </a:r>
            <a:r>
              <a:rPr lang="en-US"/>
              <a:t>/A-flutter Recertification Status Report OR* Cardiologist evaluation that addresses all on status report</a:t>
            </a:r>
          </a:p>
          <a:p>
            <a:pPr marL="1085850" lvl="2" indent="-171450">
              <a:buFontTx/>
              <a:buChar char="-"/>
            </a:pPr>
            <a:r>
              <a:rPr lang="en-US"/>
              <a:t>*No evidence or suspicion of stroke/TIA/thromboembolic event</a:t>
            </a:r>
          </a:p>
          <a:p>
            <a:pPr marL="1085850" lvl="2" indent="-171450">
              <a:buFontTx/>
              <a:buChar char="-"/>
            </a:pPr>
            <a:r>
              <a:rPr lang="en-US"/>
              <a:t>HR well controlled</a:t>
            </a:r>
          </a:p>
          <a:p>
            <a:pPr marL="1085850" lvl="2" indent="-171450">
              <a:buFontTx/>
              <a:buChar char="-"/>
            </a:pPr>
            <a:r>
              <a:rPr lang="en-US"/>
              <a:t>If CHA2DS2 risk &gt;2 must verify emboli mitigation is in place without side effects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Observation Periods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DOAC: 2 weeks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Warfarin: 6 weeks, 1 INR per week 80% in-range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Ablation: 3 months then Holter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00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highlight>
                  <a:srgbClr val="FFFF00"/>
                </a:highlight>
              </a:rPr>
              <a:t>***Catheter ablation is DQ for all flying classes and addressed in separate waiver guide “Catheter ablation of Tachyarrhythmias”</a:t>
            </a:r>
          </a:p>
          <a:p>
            <a:r>
              <a:rPr lang="en-US" sz="1200">
                <a:highlight>
                  <a:srgbClr val="FFFF00"/>
                </a:highlight>
              </a:rPr>
              <a:t>***If associated with another condition, such as Hyperthyroidism, then waiver may be considered after treatment of hyperthyroidism</a:t>
            </a:r>
          </a:p>
          <a:p>
            <a:endParaRPr lang="en-US" sz="1200">
              <a:highlight>
                <a:srgbClr val="FFFF00"/>
              </a:highlight>
            </a:endParaRPr>
          </a:p>
          <a:p>
            <a:r>
              <a:rPr lang="en-US" sz="1200" b="1">
                <a:highlight>
                  <a:srgbClr val="FFFF00"/>
                </a:highlight>
              </a:rPr>
              <a:t>***Consider retention standards, no meds are waivered***</a:t>
            </a:r>
            <a:endParaRPr lang="en-US" sz="1200" b="0">
              <a:highlight>
                <a:srgbClr val="FFFF00"/>
              </a:highlight>
            </a:endParaRPr>
          </a:p>
          <a:p>
            <a:pPr marL="171450" indent="-171450">
              <a:buFontTx/>
              <a:buChar char="-"/>
            </a:pPr>
            <a:r>
              <a:rPr lang="en-US" sz="1200" b="0">
                <a:highlight>
                  <a:srgbClr val="FFFF00"/>
                </a:highlight>
              </a:rPr>
              <a:t>BB and CCB limits aircrew to non-high-performance…unable to fly on anticoagulation</a:t>
            </a:r>
          </a:p>
          <a:p>
            <a:pPr marL="171450" indent="-171450">
              <a:buFontTx/>
              <a:buChar char="-"/>
            </a:pPr>
            <a:endParaRPr lang="en-US" sz="1200" b="0">
              <a:highlight>
                <a:srgbClr val="FFFF00"/>
              </a:highlight>
            </a:endParaRPr>
          </a:p>
          <a:p>
            <a:pPr marL="171450" indent="-171450">
              <a:buFontTx/>
              <a:buChar char="-"/>
            </a:pPr>
            <a:r>
              <a:rPr lang="en-US" sz="1200" b="0">
                <a:highlight>
                  <a:srgbClr val="FFFF00"/>
                </a:highlight>
              </a:rPr>
              <a:t>Ablation – different waiver guide, range of success rates, but repeat ablations do carry higher success rates</a:t>
            </a:r>
            <a:endParaRPr lang="en-US" sz="1200" b="1">
              <a:highlight>
                <a:srgbClr val="FFFF00"/>
              </a:highlight>
            </a:endParaRPr>
          </a:p>
          <a:p>
            <a:endParaRPr lang="en-US" sz="1200">
              <a:highlight>
                <a:srgbClr val="FFFF00"/>
              </a:highlight>
            </a:endParaRPr>
          </a:p>
          <a:p>
            <a:pPr marL="171450" indent="-171450">
              <a:buFontTx/>
              <a:buChar char="-"/>
            </a:pPr>
            <a:r>
              <a:rPr lang="en-US" sz="1200">
                <a:highlight>
                  <a:srgbClr val="FFFF00"/>
                </a:highlight>
              </a:rPr>
              <a:t>Waiver limited to no single seat, high performance aircraft (unless single episode, &lt;24hrs, clear precipitant, or &gt;6months after ablation maintaining NSR off all meds and s/p ACS eval with centrifuge testing)</a:t>
            </a:r>
          </a:p>
          <a:p>
            <a:pPr marL="0" indent="0">
              <a:buFontTx/>
              <a:buNone/>
            </a:pPr>
            <a:endParaRPr lang="en-US" sz="1200">
              <a:highlight>
                <a:srgbClr val="FFFF00"/>
              </a:highlight>
            </a:endParaRPr>
          </a:p>
          <a:p>
            <a:pPr marL="171450" indent="-171450">
              <a:buFontTx/>
              <a:buChar char="-"/>
            </a:pPr>
            <a:r>
              <a:rPr lang="en-US" b="1"/>
              <a:t>All the same basics…</a:t>
            </a:r>
          </a:p>
          <a:p>
            <a:pPr marL="628650" lvl="1" indent="-171450">
              <a:buFontTx/>
              <a:buChar char="-"/>
            </a:pPr>
            <a:r>
              <a:rPr lang="en-US"/>
              <a:t>***Observation period, Cardiologist evaluation, assess correctable etiology (stop the cause like alcohol/caffeine, use med to convert, underlying cause like hyperthyroid, and possible need for ablation or repeated ablation), assess need for rate/rhythm control, stroke risk and potential need for anticoagulant.***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	- 85% success rate in young with paroxysmal </a:t>
            </a:r>
            <a:r>
              <a:rPr lang="en-US" err="1"/>
              <a:t>afib</a:t>
            </a:r>
            <a:r>
              <a:rPr lang="en-US"/>
              <a:t>, but as low as 40% in persistent </a:t>
            </a:r>
            <a:r>
              <a:rPr lang="en-US" err="1"/>
              <a:t>afib</a:t>
            </a:r>
            <a:r>
              <a:rPr lang="en-US"/>
              <a:t>…may require repeat ablations with higher success rates. </a:t>
            </a:r>
          </a:p>
          <a:p>
            <a:endParaRPr lang="en-US"/>
          </a:p>
          <a:p>
            <a:r>
              <a:rPr lang="en-US"/>
              <a:t>- Holter/ambulatory ECG – while no longer on medications*** </a:t>
            </a:r>
          </a:p>
          <a:p>
            <a:endParaRPr lang="en-US"/>
          </a:p>
          <a:p>
            <a:pPr marL="171450" indent="-171450">
              <a:buFontTx/>
              <a:buChar char="-"/>
            </a:pPr>
            <a:r>
              <a:rPr lang="en-US" b="1"/>
              <a:t>USAF</a:t>
            </a:r>
          </a:p>
          <a:p>
            <a:pPr marL="171450" indent="-171450">
              <a:buFontTx/>
              <a:buChar char="-"/>
            </a:pPr>
            <a:r>
              <a:rPr lang="en-US"/>
              <a:t>****Return to flight if not hemodynamically significant, rate controlled and low stroke risk with negative cardiac evaluation****</a:t>
            </a:r>
          </a:p>
          <a:p>
            <a:pPr marL="628650" lvl="1" indent="-171450">
              <a:buFontTx/>
              <a:buChar char="-"/>
            </a:pPr>
            <a:r>
              <a:rPr lang="en-US" b="1"/>
              <a:t>Single episode </a:t>
            </a:r>
            <a:r>
              <a:rPr lang="en-US" b="1" err="1"/>
              <a:t>afib</a:t>
            </a:r>
            <a:r>
              <a:rPr lang="en-US" b="1"/>
              <a:t> clearly associated with reversible cause (meets retention standards) </a:t>
            </a:r>
            <a:r>
              <a:rPr lang="en-US"/>
              <a:t>– </a:t>
            </a:r>
            <a:r>
              <a:rPr lang="en-US" b="1"/>
              <a:t>still needs </a:t>
            </a:r>
            <a:r>
              <a:rPr lang="en-US" b="1" err="1"/>
              <a:t>aeromed</a:t>
            </a:r>
            <a:r>
              <a:rPr lang="en-US" b="1"/>
              <a:t> waiver***</a:t>
            </a:r>
          </a:p>
          <a:p>
            <a:pPr marL="628650" lvl="1" indent="-171450">
              <a:buFontTx/>
              <a:buChar char="-"/>
            </a:pPr>
            <a:r>
              <a:rPr lang="en-US"/>
              <a:t>Catheter ablation is also disqualifying and addressed in separate waiver </a:t>
            </a:r>
          </a:p>
          <a:p>
            <a:pPr marL="628650" lvl="1" indent="-171450">
              <a:buFontTx/>
              <a:buChar char="-"/>
            </a:pPr>
            <a:r>
              <a:rPr lang="en-US"/>
              <a:t>ECG during AFIB…if cardioversion, then repeat after showing sinus</a:t>
            </a:r>
          </a:p>
          <a:p>
            <a:pPr marL="171450" indent="-171450">
              <a:buFontTx/>
              <a:buChar char="-"/>
            </a:pPr>
            <a:r>
              <a:rPr lang="en-US" b="1"/>
              <a:t>After single episode – wait 3 months after conversion to sinus rhythm, requires off antiarrhythmic meds for 2 months. Minimum 6 months observation for paroxysmal and chronic </a:t>
            </a:r>
            <a:r>
              <a:rPr lang="en-US" b="1" err="1"/>
              <a:t>afib</a:t>
            </a:r>
            <a:r>
              <a:rPr lang="en-US" b="1"/>
              <a:t>. </a:t>
            </a:r>
          </a:p>
          <a:p>
            <a:pPr marL="0" indent="0">
              <a:buFontTx/>
              <a:buNone/>
            </a:pPr>
            <a:endParaRPr lang="en-US" b="1"/>
          </a:p>
          <a:p>
            <a:pPr marL="171450" indent="-171450">
              <a:buFontTx/>
              <a:buChar char="-"/>
            </a:pPr>
            <a:r>
              <a:rPr lang="en-US" b="1" u="sng"/>
              <a:t>ARMY</a:t>
            </a:r>
            <a:endParaRPr lang="en-US" b="0" u="none"/>
          </a:p>
          <a:p>
            <a:pPr marL="628650" lvl="1" indent="-171450">
              <a:buFontTx/>
              <a:buChar char="-"/>
            </a:pPr>
            <a:r>
              <a:rPr lang="en-US" b="0" u="none"/>
              <a:t>Three 24-hr </a:t>
            </a:r>
            <a:r>
              <a:rPr lang="en-US" b="0" u="none" err="1"/>
              <a:t>holter</a:t>
            </a:r>
            <a:r>
              <a:rPr lang="en-US" b="0" u="none"/>
              <a:t> at 2 month intervals</a:t>
            </a:r>
          </a:p>
          <a:p>
            <a:pPr marL="628650" lvl="1" indent="-171450">
              <a:buFontTx/>
              <a:buChar char="-"/>
            </a:pPr>
            <a:r>
              <a:rPr lang="en-US" b="0" u="none"/>
              <a:t>Pilot applicants – ETP possible for single episode in full remission. Not classified as severe, recurrent, or chronic. </a:t>
            </a:r>
          </a:p>
          <a:p>
            <a:pPr marL="628650" lvl="1" indent="-171450">
              <a:buFontTx/>
              <a:buChar char="-"/>
            </a:pPr>
            <a:endParaRPr lang="en-US" b="0" u="none"/>
          </a:p>
          <a:p>
            <a:pPr marL="171450" indent="-171450">
              <a:buFontTx/>
              <a:buChar char="-"/>
            </a:pPr>
            <a:r>
              <a:rPr lang="en-US" b="1" u="sng"/>
              <a:t>NAVY</a:t>
            </a:r>
            <a:endParaRPr lang="en-US" b="0" u="none"/>
          </a:p>
          <a:p>
            <a:pPr marL="628650" lvl="1" indent="-171450">
              <a:buFontTx/>
              <a:buChar char="-"/>
            </a:pPr>
            <a:r>
              <a:rPr lang="en-US" b="0" u="none"/>
              <a:t>10 day ambulatory (event monitor) while off meds. Last month of observation. </a:t>
            </a:r>
          </a:p>
          <a:p>
            <a:pPr marL="628650" lvl="1" indent="-171450">
              <a:buFontTx/>
              <a:buChar char="-"/>
            </a:pPr>
            <a:r>
              <a:rPr lang="en-US" b="0" u="none"/>
              <a:t>No labs specified in waiver guide. Just what is needed to rule out precipitating causes. </a:t>
            </a:r>
            <a:endParaRPr lang="en-US" b="1" u="sng"/>
          </a:p>
          <a:p>
            <a:pPr marL="171450" indent="-171450">
              <a:buFontTx/>
              <a:buChar char="-"/>
            </a:pPr>
            <a:endParaRPr lang="en-US" u="sng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31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FAA AME Guide</a:t>
            </a:r>
          </a:p>
          <a:p>
            <a:endParaRPr lang="en-US"/>
          </a:p>
          <a:p>
            <a:r>
              <a:rPr lang="en-US"/>
              <a:t>USAF Waiver Guide</a:t>
            </a:r>
          </a:p>
          <a:p>
            <a:endParaRPr lang="en-US"/>
          </a:p>
          <a:p>
            <a:r>
              <a:rPr lang="en-US"/>
              <a:t>NASA Waiver Guide</a:t>
            </a:r>
          </a:p>
          <a:p>
            <a:endParaRPr lang="en-US"/>
          </a:p>
          <a:p>
            <a:r>
              <a:rPr lang="en-US"/>
              <a:t>Reference for Afib background slide?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359F2-43EF-4812-9DC0-98C0B1A406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2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31937252-EACE-4232-855F-5C47E3F8B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041449"/>
            <a:ext cx="8103515" cy="149961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507450D-E801-41C1-9FD7-923530A06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560956"/>
            <a:ext cx="10993546" cy="46823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BA6DBC1-39A1-48A6-8B81-3CD966D06E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1232" y="0"/>
            <a:ext cx="12010768" cy="3773669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ABC933-BF7E-644C-B5AD-A92AFB278C5F}"/>
              </a:ext>
            </a:extLst>
          </p:cNvPr>
          <p:cNvSpPr/>
          <p:nvPr userDrawn="1"/>
        </p:nvSpPr>
        <p:spPr>
          <a:xfrm>
            <a:off x="0" y="0"/>
            <a:ext cx="18123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4">
            <a:extLst>
              <a:ext uri="{FF2B5EF4-FFF2-40B4-BE49-F238E27FC236}">
                <a16:creationId xmlns:a16="http://schemas.microsoft.com/office/drawing/2014/main" id="{62BA8710-3246-C048-946C-36E62B50885A}"/>
              </a:ext>
            </a:extLst>
          </p:cNvPr>
          <p:cNvSpPr txBox="1">
            <a:spLocks/>
          </p:cNvSpPr>
          <p:nvPr userDrawn="1"/>
        </p:nvSpPr>
        <p:spPr>
          <a:xfrm>
            <a:off x="581191" y="6049080"/>
            <a:ext cx="2862583" cy="2755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120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xxxx</a:t>
            </a:r>
            <a:r>
              <a:rPr lang="en-US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 xx</a:t>
            </a:r>
            <a:r>
              <a:rPr lang="en-US" sz="1400" kern="1200" noProof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20xx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31FEEB-6BA4-5846-A8E7-150A20A1A2A1}"/>
              </a:ext>
            </a:extLst>
          </p:cNvPr>
          <p:cNvCxnSpPr>
            <a:cxnSpLocks/>
          </p:cNvCxnSpPr>
          <p:nvPr userDrawn="1"/>
        </p:nvCxnSpPr>
        <p:spPr>
          <a:xfrm>
            <a:off x="581191" y="5560956"/>
            <a:ext cx="4996649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B39C8FAE-4C9B-C941-9E64-C4D95FE6F5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38935" y="5356107"/>
            <a:ext cx="2248659" cy="67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83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0F196A1-2430-4797-B656-A38302FA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6" y="326150"/>
            <a:ext cx="5670406" cy="24648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3237575-909D-45C0-B594-0B7A40F04B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0142" y="-24714"/>
            <a:ext cx="6044757" cy="688271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8099"/>
              <a:gd name="connsiteY0" fmla="*/ 10015 h 10015"/>
              <a:gd name="connsiteX1" fmla="*/ 2000 w 8099"/>
              <a:gd name="connsiteY1" fmla="*/ 15 h 10015"/>
              <a:gd name="connsiteX2" fmla="*/ 8099 w 8099"/>
              <a:gd name="connsiteY2" fmla="*/ 0 h 10015"/>
              <a:gd name="connsiteX3" fmla="*/ 8000 w 8099"/>
              <a:gd name="connsiteY3" fmla="*/ 10015 h 10015"/>
              <a:gd name="connsiteX4" fmla="*/ 0 w 8099"/>
              <a:gd name="connsiteY4" fmla="*/ 10015 h 10015"/>
              <a:gd name="connsiteX0" fmla="*/ 0 w 9879"/>
              <a:gd name="connsiteY0" fmla="*/ 9985 h 9985"/>
              <a:gd name="connsiteX1" fmla="*/ 2469 w 9879"/>
              <a:gd name="connsiteY1" fmla="*/ 0 h 9985"/>
              <a:gd name="connsiteX2" fmla="*/ 9298 w 9879"/>
              <a:gd name="connsiteY2" fmla="*/ 429 h 9985"/>
              <a:gd name="connsiteX3" fmla="*/ 9878 w 9879"/>
              <a:gd name="connsiteY3" fmla="*/ 9985 h 9985"/>
              <a:gd name="connsiteX4" fmla="*/ 0 w 9879"/>
              <a:gd name="connsiteY4" fmla="*/ 9985 h 9985"/>
              <a:gd name="connsiteX0" fmla="*/ 0 w 10027"/>
              <a:gd name="connsiteY0" fmla="*/ 10000 h 10000"/>
              <a:gd name="connsiteX1" fmla="*/ 2499 w 10027"/>
              <a:gd name="connsiteY1" fmla="*/ 0 h 10000"/>
              <a:gd name="connsiteX2" fmla="*/ 10027 w 10027"/>
              <a:gd name="connsiteY2" fmla="*/ 10 h 10000"/>
              <a:gd name="connsiteX3" fmla="*/ 9999 w 10027"/>
              <a:gd name="connsiteY3" fmla="*/ 10000 h 10000"/>
              <a:gd name="connsiteX4" fmla="*/ 0 w 10027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7" h="10000">
                <a:moveTo>
                  <a:pt x="0" y="10000"/>
                </a:moveTo>
                <a:lnTo>
                  <a:pt x="2499" y="0"/>
                </a:lnTo>
                <a:lnTo>
                  <a:pt x="10027" y="10"/>
                </a:lnTo>
                <a:cubicBezTo>
                  <a:pt x="9985" y="3348"/>
                  <a:pt x="10040" y="6662"/>
                  <a:pt x="999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D75DDA33-4A07-8A48-9409-D3851E580C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226" y="5373903"/>
            <a:ext cx="2248659" cy="67308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26D5B90-50B3-2449-BE53-65AB21B0A314}"/>
              </a:ext>
            </a:extLst>
          </p:cNvPr>
          <p:cNvSpPr/>
          <p:nvPr userDrawn="1"/>
        </p:nvSpPr>
        <p:spPr>
          <a:xfrm>
            <a:off x="0" y="0"/>
            <a:ext cx="18123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btitle 4">
            <a:extLst>
              <a:ext uri="{FF2B5EF4-FFF2-40B4-BE49-F238E27FC236}">
                <a16:creationId xmlns:a16="http://schemas.microsoft.com/office/drawing/2014/main" id="{3976F242-8034-9D43-B853-EEFA0EBAD1CA}"/>
              </a:ext>
            </a:extLst>
          </p:cNvPr>
          <p:cNvSpPr>
            <a:spLocks noGrp="1"/>
          </p:cNvSpPr>
          <p:nvPr>
            <p:ph type="subTitle" idx="4294967295" hasCustomPrompt="1"/>
          </p:nvPr>
        </p:nvSpPr>
        <p:spPr>
          <a:xfrm>
            <a:off x="609906" y="3161224"/>
            <a:ext cx="2862583" cy="381157"/>
          </a:xfrm>
        </p:spPr>
        <p:txBody>
          <a:bodyPr anchor="ctr"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Presenter name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3E7920D-E436-7D44-9777-8D8F46B5AFBB}"/>
              </a:ext>
            </a:extLst>
          </p:cNvPr>
          <p:cNvCxnSpPr/>
          <p:nvPr userDrawn="1"/>
        </p:nvCxnSpPr>
        <p:spPr>
          <a:xfrm>
            <a:off x="630226" y="2987040"/>
            <a:ext cx="4073854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11B3B-5CC6-6C48-9606-C5A3DA89C2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3541713"/>
            <a:ext cx="2862263" cy="334962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err="1"/>
              <a:t>xxxx</a:t>
            </a:r>
            <a:r>
              <a:rPr lang="en-US"/>
              <a:t> xx, 20xx</a:t>
            </a:r>
          </a:p>
        </p:txBody>
      </p:sp>
    </p:spTree>
    <p:extLst>
      <p:ext uri="{BB962C8B-B14F-4D97-AF65-F5344CB8AC3E}">
        <p14:creationId xmlns:p14="http://schemas.microsoft.com/office/powerpoint/2010/main" val="487962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26BD44-2224-46FF-A4E7-9C9FFE19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5"/>
            <a:ext cx="3424138" cy="15001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8249B4-F572-49E8-9B53-CB4E629EB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14788"/>
            <a:ext cx="3424138" cy="340112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6C12940-675F-4BDC-8733-71FEBC2FDC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2815" y="640080"/>
            <a:ext cx="3703320" cy="5751576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3AD391F-F462-4773-B9C7-B512F55F68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46720" y="640080"/>
            <a:ext cx="3703320" cy="5751576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79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CC542F-D03C-4537-9B6E-7F653B651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30730"/>
            <a:ext cx="3475915" cy="147834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Click to edit Master title style</a:t>
            </a:r>
          </a:p>
        </p:txBody>
      </p:sp>
      <p:sp>
        <p:nvSpPr>
          <p:cNvPr id="6" name="Content Placeholder 2" descr="Tag=AccentColor&#10;Flavor=Light&#10;Target=Bullets">
            <a:extLst>
              <a:ext uri="{FF2B5EF4-FFF2-40B4-BE49-F238E27FC236}">
                <a16:creationId xmlns:a16="http://schemas.microsoft.com/office/drawing/2014/main" id="{C768CCB8-0718-4D4E-8EE1-1D287550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3475915" cy="3678303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C3A8825-378F-41FE-A716-644287762A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1800" y="630936"/>
            <a:ext cx="7504113" cy="352044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2E6B2055-B099-48CF-84C8-2AF6D56186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2816" y="4234252"/>
            <a:ext cx="3703320" cy="2139696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EED74C29-FF8A-4470-8221-FD11E7FB7D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20" y="4233672"/>
            <a:ext cx="3703320" cy="2139696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43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E787D40-90B5-470E-95A2-784F1CB47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322102"/>
            <a:ext cx="10993549" cy="11536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DD90A03-8871-46F6-B527-27A279CAF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75712"/>
            <a:ext cx="10993546" cy="59032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C0DC8A-3006-4A75-A9BA-FCA96D2C38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9580" y="603504"/>
            <a:ext cx="11292840" cy="3557016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F35AEF-D2B9-4846-89C4-5632F8E677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02C336-0287-9149-84C5-329079EC806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CF620-E1B9-5B4E-A890-25D51B679B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04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31520"/>
            <a:ext cx="11029616" cy="9875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88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1B8C83-733B-E142-8F6C-DCCF04C82854}"/>
              </a:ext>
            </a:extLst>
          </p:cNvPr>
          <p:cNvSpPr/>
          <p:nvPr userDrawn="1"/>
        </p:nvSpPr>
        <p:spPr>
          <a:xfrm>
            <a:off x="181232" y="2051222"/>
            <a:ext cx="12010768" cy="4806778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31520"/>
            <a:ext cx="11029616" cy="98755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6BCB8E96-802A-894B-B30B-B0FF7B637E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1190" y="6296147"/>
            <a:ext cx="1286029" cy="38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1B8C83-733B-E142-8F6C-DCCF04C82854}"/>
              </a:ext>
            </a:extLst>
          </p:cNvPr>
          <p:cNvSpPr/>
          <p:nvPr userDrawn="1"/>
        </p:nvSpPr>
        <p:spPr>
          <a:xfrm>
            <a:off x="181232" y="0"/>
            <a:ext cx="12010768" cy="6858000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31520"/>
            <a:ext cx="11029616" cy="987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A945E778-0839-5A49-943E-7FEA253CA1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1190" y="6299117"/>
            <a:ext cx="1288099" cy="38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85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9AD7E45-24A5-4020-858E-57CFA0955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237831"/>
            <a:ext cx="10993549" cy="14750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C213B6D-04F4-4E9D-AD86-E50884CB4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1729321"/>
            <a:ext cx="10993546" cy="46823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2DB8B62-62C2-4723-85AF-F5D87B489A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2315404"/>
            <a:ext cx="5486400" cy="3310128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1329640-D9D1-44D4-8E40-04E753A2B8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496" y="2315404"/>
            <a:ext cx="5486400" cy="3310128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57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martArt Placeholder 14">
            <a:extLst>
              <a:ext uri="{FF2B5EF4-FFF2-40B4-BE49-F238E27FC236}">
                <a16:creationId xmlns:a16="http://schemas.microsoft.com/office/drawing/2014/main" id="{1A07AFA2-B97F-4965-B3E3-0399F8696B92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576263" y="2290762"/>
            <a:ext cx="2286000" cy="25146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  <p:sp>
        <p:nvSpPr>
          <p:cNvPr id="16" name="SmartArt Placeholder 14">
            <a:extLst>
              <a:ext uri="{FF2B5EF4-FFF2-40B4-BE49-F238E27FC236}">
                <a16:creationId xmlns:a16="http://schemas.microsoft.com/office/drawing/2014/main" id="{FBD83F25-25EA-4FCB-9180-B7567885BE7A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3486759" y="2290762"/>
            <a:ext cx="2286000" cy="25146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  <p:sp>
        <p:nvSpPr>
          <p:cNvPr id="17" name="SmartArt Placeholder 14">
            <a:extLst>
              <a:ext uri="{FF2B5EF4-FFF2-40B4-BE49-F238E27FC236}">
                <a16:creationId xmlns:a16="http://schemas.microsoft.com/office/drawing/2014/main" id="{C19AF1FD-578A-4AC1-8006-BF395C098188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6397255" y="2290762"/>
            <a:ext cx="2286000" cy="25146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  <p:sp>
        <p:nvSpPr>
          <p:cNvPr id="18" name="SmartArt Placeholder 14">
            <a:extLst>
              <a:ext uri="{FF2B5EF4-FFF2-40B4-BE49-F238E27FC236}">
                <a16:creationId xmlns:a16="http://schemas.microsoft.com/office/drawing/2014/main" id="{A30FAB41-D651-4537-9674-A090F9541E3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9307750" y="2290762"/>
            <a:ext cx="2286000" cy="25146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FF70985-87A5-4813-BB21-CD79732947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6263" y="4943475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F30C930-1919-4A13-98BD-6CB6119CC1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894" y="5447348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6E4126AC-7681-4156-8274-2A64148943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87128" y="4943475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03485ED-1755-41FA-942B-ED95B3913D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86759" y="5447348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42AFEFC9-586E-4B97-AD51-F02AC6AC6A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97624" y="4943475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E94B1769-BE23-4EBA-A0DA-9A01476DAC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7255" y="5447348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9A7362AB-6137-4C5C-9219-392C3875AD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08119" y="4957131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324000" indent="0">
              <a:buNone/>
              <a:defRPr sz="1800"/>
            </a:lvl2pPr>
            <a:lvl3pPr marL="630000" indent="0">
              <a:buNone/>
              <a:defRPr sz="1800"/>
            </a:lvl3pPr>
            <a:lvl4pPr marL="1008000" indent="0">
              <a:buNone/>
              <a:defRPr sz="1800"/>
            </a:lvl4pPr>
            <a:lvl5pPr marL="1368000" indent="0">
              <a:buNone/>
              <a:defRPr sz="1800"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DA6F45F2-E17A-4027-AAA9-B9B703C26A2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07750" y="5461004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24000" indent="0">
              <a:buNone/>
              <a:defRPr sz="1600"/>
            </a:lvl2pPr>
            <a:lvl3pPr marL="630000" indent="0">
              <a:buNone/>
              <a:defRPr sz="1600"/>
            </a:lvl3pPr>
            <a:lvl4pPr marL="1008000" indent="0">
              <a:buNone/>
              <a:defRPr sz="1600"/>
            </a:lvl4pPr>
            <a:lvl5pPr marL="1368000" indent="0">
              <a:buNone/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280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3200400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32004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2343" y="2250891"/>
            <a:ext cx="320040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2341" y="2926051"/>
            <a:ext cx="32004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F00371C-297D-40EF-8A7B-A4A10A3E0F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3499" y="2250891"/>
            <a:ext cx="320040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54C654D6-9180-439B-AA80-A486173B740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497" y="2926051"/>
            <a:ext cx="32004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35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E7D0488-B202-4F7B-9F3C-5F354044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986411"/>
            <a:ext cx="3568661" cy="1872388"/>
          </a:xfrm>
          <a:prstGeom prst="rect">
            <a:avLst/>
          </a:prstGeom>
        </p:spPr>
        <p:txBody>
          <a:bodyPr anchor="ctr"/>
          <a:lstStyle/>
          <a:p>
            <a:pPr algn="r"/>
            <a:r>
              <a:rPr lang="en-US">
                <a:solidFill>
                  <a:schemeClr val="tx2"/>
                </a:solidFill>
              </a:rPr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972A87D-479C-4157-A7C5-33D8FC7B29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56" y="768096"/>
            <a:ext cx="2578608" cy="2816352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78EE581A-A98D-4A1B-B826-3C60801D66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52800" y="768096"/>
            <a:ext cx="2578608" cy="2816352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16AE88BE-E502-4D34-AAE9-6EE48F1ACE2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57544" y="768096"/>
            <a:ext cx="2578608" cy="2816352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9FD0C6B3-E0D9-4177-8079-178D1B0F53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62288" y="768096"/>
            <a:ext cx="2578608" cy="2816352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3AD8A25-150B-42DF-B6CC-FB1E5225D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392" y="3956050"/>
            <a:ext cx="7225075" cy="190274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92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4557086"/>
            <a:ext cx="11290860" cy="1258827"/>
          </a:xfrm>
          <a:prstGeom prst="rect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1809062"/>
            <a:ext cx="11029615" cy="214746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3956529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F56F2-D093-2046-948F-D5046C0C5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FE9EA-4614-0A44-AF3D-C98ED7CA0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47041-9196-AC4A-8FDB-42BCB01AA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439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18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98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47817" y="601201"/>
            <a:ext cx="3682723" cy="5323350"/>
          </a:xfrm>
          <a:prstGeom prst="rect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274036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11610" y="6452590"/>
            <a:ext cx="418679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8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438013"/>
            <a:ext cx="11029616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012991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Sample Footer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06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0F196A1-2430-4797-B656-A38302FAF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6"/>
            <a:ext cx="3568661" cy="118872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AE5FA5-AF50-4B00-8E20-1B20A667A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340864"/>
            <a:ext cx="3568661" cy="3634486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3237575-909D-45C0-B594-0B7A40F04B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57344" y="0"/>
            <a:ext cx="7534656" cy="6858000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D75DDA33-4A07-8A48-9409-D3851E580C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1190" y="6296147"/>
            <a:ext cx="1286029" cy="38494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20667F-7730-4442-A022-EA4DC85B4991}"/>
              </a:ext>
            </a:extLst>
          </p:cNvPr>
          <p:cNvCxnSpPr>
            <a:cxnSpLocks/>
          </p:cNvCxnSpPr>
          <p:nvPr userDrawn="1"/>
        </p:nvCxnSpPr>
        <p:spPr>
          <a:xfrm>
            <a:off x="609906" y="2269744"/>
            <a:ext cx="3568661" cy="1016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254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23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9448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A80070-7A2D-4176-90A9-269CCB5EB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956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317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FA0D1A-3EFA-4246-963A-A2E0775B3E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51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D78098-A2BD-43A3-A4D0-829DB88820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492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9FE169-8231-4570-8F2D-D5A80BA9A1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3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E4C83-D12B-48FA-BE89-CD5AC4963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906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189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D6112E-683F-44DE-8D50-A9C9625FB1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86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C99AA5-2FC7-4B0E-90F0-580349D2A7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84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02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000" y="6423914"/>
            <a:ext cx="41964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853A8F3F-ED43-BD41-84BF-AEE5C3343568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581190" y="6296147"/>
            <a:ext cx="1286029" cy="38494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90742BB-90EF-214A-8883-12FA1DE591BE}"/>
              </a:ext>
            </a:extLst>
          </p:cNvPr>
          <p:cNvSpPr/>
          <p:nvPr userDrawn="1"/>
        </p:nvSpPr>
        <p:spPr>
          <a:xfrm>
            <a:off x="0" y="0"/>
            <a:ext cx="18123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7041CDDE-0E3D-7F4D-B155-4D5C5CCC6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929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87" r:id="rId2"/>
    <p:sldLayoutId id="2147483775" r:id="rId3"/>
    <p:sldLayoutId id="2147483777" r:id="rId4"/>
    <p:sldLayoutId id="2147483780" r:id="rId5"/>
    <p:sldLayoutId id="2147483764" r:id="rId6"/>
    <p:sldLayoutId id="2147483785" r:id="rId7"/>
    <p:sldLayoutId id="2147483786" r:id="rId8"/>
    <p:sldLayoutId id="2147483783" r:id="rId9"/>
    <p:sldLayoutId id="2147483784" r:id="rId10"/>
    <p:sldLayoutId id="2147483767" r:id="rId11"/>
    <p:sldLayoutId id="2147483782" r:id="rId12"/>
    <p:sldLayoutId id="2147483778" r:id="rId13"/>
    <p:sldLayoutId id="2147483765" r:id="rId14"/>
    <p:sldLayoutId id="2147483766" r:id="rId15"/>
    <p:sldLayoutId id="2147483769" r:id="rId16"/>
    <p:sldLayoutId id="2147483770" r:id="rId17"/>
    <p:sldLayoutId id="2147483771" r:id="rId18"/>
    <p:sldLayoutId id="2147483779" r:id="rId1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937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E5AE1-D4EE-4FBE-84F8-0CAA5BA99C7A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8651-40C4-4CE3-B41C-766E40906DE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CBD418-C17D-4A55-A615-2BDB62ED8DA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3" y="316513"/>
            <a:ext cx="1790812" cy="105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9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exhibitdev.wordpress.com/tag/nc-art-museu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59453A-78E9-42AE-AE23-C9D218CBC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5" y="435430"/>
            <a:ext cx="6829979" cy="2355546"/>
          </a:xfrm>
        </p:spPr>
        <p:txBody>
          <a:bodyPr anchor="b">
            <a:normAutofit/>
          </a:bodyPr>
          <a:lstStyle/>
          <a:p>
            <a:r>
              <a:rPr lang="en-US" sz="4000" dirty="0"/>
              <a:t>...And the beats keep </a:t>
            </a:r>
            <a:r>
              <a:rPr lang="en-US" sz="4000" dirty="0" err="1"/>
              <a:t>runnin</a:t>
            </a:r>
            <a:r>
              <a:rPr lang="en-US" sz="4000" dirty="0"/>
              <a:t> </a:t>
            </a:r>
            <a:r>
              <a:rPr lang="en-US" sz="4000" dirty="0" err="1"/>
              <a:t>runnin</a:t>
            </a:r>
            <a:r>
              <a:rPr lang="en-US" sz="4000" dirty="0"/>
              <a:t> (in space)</a:t>
            </a:r>
            <a:endParaRPr lang="en-US" sz="4000" dirty="0">
              <a:cs typeface="Arial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9011B7D-CD6B-49C3-8163-9672E7B5EB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849" r="20849"/>
          <a:stretch/>
        </p:blipFill>
        <p:spPr>
          <a:xfrm>
            <a:off x="6170142" y="-24714"/>
            <a:ext cx="6044757" cy="6882714"/>
          </a:xfrm>
          <a:noFill/>
        </p:spPr>
      </p:pic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C544305F-9D5F-499F-9203-F0A755F5FD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39488" y="6424613"/>
            <a:ext cx="105251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81E9B22-2CFB-E547-AD51-98DA07C58C0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81192" y="3141840"/>
            <a:ext cx="4845573" cy="169141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900"/>
              <a:t>Brian “Stitch” Hanshaw, Maj, USAF, MC, FS</a:t>
            </a:r>
          </a:p>
          <a:p>
            <a:pPr marL="0" indent="0">
              <a:buNone/>
            </a:pPr>
            <a:r>
              <a:rPr lang="en-US" sz="1900"/>
              <a:t>Michael LaBarbera, MD, PhD</a:t>
            </a:r>
          </a:p>
          <a:p>
            <a:pPr marL="0" indent="0">
              <a:buNone/>
            </a:pPr>
            <a:endParaRPr lang="en-US" sz="1900"/>
          </a:p>
          <a:p>
            <a:pPr marL="0" indent="0">
              <a:buNone/>
            </a:pPr>
            <a:r>
              <a:rPr lang="en-US"/>
              <a:t>AsMA Grand Rounds 2023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544773-C14E-7C76-E4AC-0B47FA604E33}"/>
              </a:ext>
            </a:extLst>
          </p:cNvPr>
          <p:cNvSpPr txBox="1"/>
          <p:nvPr/>
        </p:nvSpPr>
        <p:spPr>
          <a:xfrm>
            <a:off x="6170613" y="6858000"/>
            <a:ext cx="6043612" cy="317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5"/>
              </a:rPr>
              <a:t>CC BY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224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24200" y="274638"/>
            <a:ext cx="7086600" cy="1554162"/>
          </a:xfrm>
        </p:spPr>
        <p:txBody>
          <a:bodyPr>
            <a:normAutofit fontScale="90000"/>
          </a:bodyPr>
          <a:lstStyle/>
          <a:p>
            <a:r>
              <a:rPr lang="en-US"/>
              <a:t>Disclosure Information</a:t>
            </a:r>
            <a:br>
              <a:rPr lang="en-US"/>
            </a:br>
            <a:r>
              <a:rPr lang="en-US" sz="2700" i="1"/>
              <a:t>93rd Annual Scientific Meeting</a:t>
            </a:r>
            <a:br>
              <a:rPr lang="en-US" sz="2700" i="1"/>
            </a:br>
            <a:r>
              <a:rPr lang="en-US" sz="2700" i="1"/>
              <a:t>Brian “Stitch” Hanshaw, Maj, USAF, MC, FS</a:t>
            </a:r>
            <a:br>
              <a:rPr lang="en-US" sz="2700" i="1"/>
            </a:br>
            <a:r>
              <a:rPr lang="en-US" sz="2700" i="1"/>
              <a:t>Michael LaBarbera, MD, PhD</a:t>
            </a:r>
            <a:endParaRPr lang="en-US" sz="28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286000"/>
            <a:ext cx="11277600" cy="384016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/>
          </a:p>
          <a:p>
            <a:pPr>
              <a:buNone/>
            </a:pPr>
            <a:r>
              <a:rPr lang="en-US" sz="2800"/>
              <a:t>I have no financial relationships to disclose.</a:t>
            </a:r>
          </a:p>
          <a:p>
            <a:pPr>
              <a:buNone/>
            </a:pPr>
            <a:endParaRPr lang="en-US" sz="2800"/>
          </a:p>
          <a:p>
            <a:pPr>
              <a:buNone/>
            </a:pPr>
            <a:r>
              <a:rPr lang="en-US" sz="2800"/>
              <a:t>I will not discuss off-label use and/or investigational use in my presentation </a:t>
            </a:r>
          </a:p>
          <a:p>
            <a:pPr>
              <a:buNone/>
            </a:pPr>
            <a:endParaRPr lang="en-US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312E2-AC20-56D5-3493-2AA2BA405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31520"/>
            <a:ext cx="11029616" cy="987552"/>
          </a:xfrm>
        </p:spPr>
        <p:txBody>
          <a:bodyPr anchor="ctr">
            <a:normAutofit/>
          </a:bodyPr>
          <a:lstStyle/>
          <a:p>
            <a:r>
              <a:rPr lang="en-US"/>
              <a:t>Outline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2DB4E-F12F-3A18-F5E9-E5D17B7E2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23914"/>
            <a:ext cx="105251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1D83B99F-5D0F-1E87-06BC-9D295A4705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45823"/>
              </p:ext>
            </p:extLst>
          </p:nvPr>
        </p:nvGraphicFramePr>
        <p:xfrm>
          <a:off x="581192" y="2340864"/>
          <a:ext cx="11029615" cy="3634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862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7D94F-11AC-CFC1-AC61-3D12AE52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31520"/>
            <a:ext cx="11029616" cy="987552"/>
          </a:xfrm>
        </p:spPr>
        <p:txBody>
          <a:bodyPr anchor="ctr">
            <a:normAutofit/>
          </a:bodyPr>
          <a:lstStyle/>
          <a:p>
            <a:r>
              <a:rPr lang="en-US"/>
              <a:t>Learning objectives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3437B-11C1-E397-097E-6F8A1D8E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23914"/>
            <a:ext cx="105251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E6056F05-261B-D1A9-1194-1378495201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3934"/>
              </p:ext>
            </p:extLst>
          </p:nvPr>
        </p:nvGraphicFramePr>
        <p:xfrm>
          <a:off x="581192" y="2340864"/>
          <a:ext cx="11029615" cy="3634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9668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7D94F-11AC-CFC1-AC61-3D12AE52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1272943"/>
            <a:ext cx="4433943" cy="984281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/>
              <a:t>Aeromedical 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CF94D-9B86-15EA-6620-FE67D5C52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514599"/>
            <a:ext cx="4706165" cy="3781269"/>
          </a:xfrm>
        </p:spPr>
        <p:txBody>
          <a:bodyPr anchor="ctr">
            <a:normAutofit lnSpcReduction="10000"/>
          </a:bodyPr>
          <a:lstStyle/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1F11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lang="en-US"/>
              <a:t>Most common arrhythmia in aircrew </a:t>
            </a:r>
          </a:p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1F11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lang="en-US"/>
              <a:t>Lifetime incidence is 10%, increasing with age</a:t>
            </a:r>
          </a:p>
          <a:p>
            <a:pPr marL="306000" indent="-306000">
              <a:buClr>
                <a:srgbClr val="DA1F11"/>
              </a:buClr>
              <a:buFont typeface="Wingdings 2" panose="05020102010507070707" pitchFamily="18" charset="2"/>
              <a:buChar char=""/>
              <a:defRPr/>
            </a:pPr>
            <a:r>
              <a:rPr lang="en-US"/>
              <a:t>Distracting symptoms, hemodynamic instability, and possible stroke</a:t>
            </a:r>
          </a:p>
          <a:p>
            <a:pPr marL="936000" lvl="1">
              <a:buClr>
                <a:srgbClr val="DA1F11"/>
              </a:buClr>
              <a:defRPr/>
            </a:pPr>
            <a:r>
              <a:rPr lang="en-US" sz="1800"/>
              <a:t>Reduces cardiac output → degrade G tolerance </a:t>
            </a:r>
          </a:p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1F11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lang="en-US"/>
              <a:t>Etiologies: stress, caffeine, alcohol, electrolytes, thyroid, valvular disease, infection, cardiomyopathy</a:t>
            </a:r>
          </a:p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1F11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lang="en-US"/>
              <a:t>*Risk to life, crew, and mission</a:t>
            </a:r>
          </a:p>
          <a:p>
            <a:pPr>
              <a:lnSpc>
                <a:spcPct val="90000"/>
              </a:lnSpc>
            </a:pPr>
            <a:endParaRPr lang="en-US" sz="1500"/>
          </a:p>
        </p:txBody>
      </p:sp>
      <p:pic>
        <p:nvPicPr>
          <p:cNvPr id="5" name="Picture 4" descr="A fighter jet flying in the sky&#10;&#10;Description automatically generated with low confidence">
            <a:extLst>
              <a:ext uri="{FF2B5EF4-FFF2-40B4-BE49-F238E27FC236}">
                <a16:creationId xmlns:a16="http://schemas.microsoft.com/office/drawing/2014/main" id="{7E6A1D1B-AF72-65A4-6BE3-8BE9D07143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0" t="9109" b="7966"/>
          <a:stretch/>
        </p:blipFill>
        <p:spPr>
          <a:xfrm>
            <a:off x="5844987" y="68961"/>
            <a:ext cx="6257181" cy="6716935"/>
          </a:xfrm>
          <a:prstGeom prst="rect">
            <a:avLst/>
          </a:prstGeom>
          <a:noFill/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3437B-11C1-E397-097E-6F8A1D8E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23914"/>
            <a:ext cx="105251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14" name="Date Placeholder 5" hidden="1">
            <a:extLst>
              <a:ext uri="{FF2B5EF4-FFF2-40B4-BE49-F238E27FC236}">
                <a16:creationId xmlns:a16="http://schemas.microsoft.com/office/drawing/2014/main" id="{37C6115F-CF69-9AE8-C34C-76FBC6B081B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080500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7D94F-11AC-CFC1-AC61-3D12AE52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88287"/>
            <a:ext cx="5604454" cy="987552"/>
          </a:xfrm>
        </p:spPr>
        <p:txBody>
          <a:bodyPr/>
          <a:lstStyle/>
          <a:p>
            <a:r>
              <a:rPr lang="en-US"/>
              <a:t>spaceflight 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CF94D-9B86-15EA-6620-FE67D5C52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81200"/>
            <a:ext cx="5998900" cy="4727985"/>
          </a:xfrm>
        </p:spPr>
        <p:txBody>
          <a:bodyPr anchor="t">
            <a:noAutofit/>
          </a:bodyPr>
          <a:lstStyle/>
          <a:p>
            <a:r>
              <a:rPr lang="en-US" sz="1600"/>
              <a:t>Unknown spaceflight impact on cardioembolic event</a:t>
            </a:r>
          </a:p>
          <a:p>
            <a:r>
              <a:rPr lang="en-US" sz="1600"/>
              <a:t>Reduced G tolerance </a:t>
            </a:r>
          </a:p>
          <a:p>
            <a:r>
              <a:rPr lang="en-US" sz="1600"/>
              <a:t>Limited available resources</a:t>
            </a:r>
          </a:p>
          <a:p>
            <a:pPr lvl="1"/>
            <a:r>
              <a:rPr lang="en-US"/>
              <a:t>Diagnostic capability</a:t>
            </a:r>
          </a:p>
          <a:p>
            <a:pPr lvl="1"/>
            <a:r>
              <a:rPr lang="en-US"/>
              <a:t>Rate or rhythm control</a:t>
            </a:r>
          </a:p>
          <a:p>
            <a:pPr lvl="1"/>
            <a:r>
              <a:rPr lang="en-US"/>
              <a:t>Cardioversion capability considerations</a:t>
            </a:r>
          </a:p>
          <a:p>
            <a:pPr lvl="1"/>
            <a:r>
              <a:rPr lang="en-US"/>
              <a:t>LEO vs exploration class missions</a:t>
            </a:r>
          </a:p>
          <a:p>
            <a:r>
              <a:rPr lang="en-US" sz="1600"/>
              <a:t>Environmental effects</a:t>
            </a:r>
          </a:p>
          <a:p>
            <a:pPr lvl="1"/>
            <a:r>
              <a:rPr lang="en-US"/>
              <a:t>Fluid shifts and atrial stretch</a:t>
            </a:r>
          </a:p>
          <a:p>
            <a:pPr lvl="1"/>
            <a:r>
              <a:rPr lang="en-US"/>
              <a:t>Sympathetic activation</a:t>
            </a:r>
          </a:p>
          <a:p>
            <a:pPr lvl="1"/>
            <a:r>
              <a:rPr lang="en-US"/>
              <a:t>High sodium diet</a:t>
            </a:r>
          </a:p>
          <a:p>
            <a:r>
              <a:rPr lang="en-US" sz="1600"/>
              <a:t>*Risk to life, crew, and mission</a:t>
            </a:r>
          </a:p>
          <a:p>
            <a:endParaRPr lang="en-US" sz="15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3437B-11C1-E397-097E-6F8A1D8E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AAC670-B217-85C5-666A-C1CF66081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377352" y="888251"/>
            <a:ext cx="8200048" cy="544534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E17215-59DA-B1F9-59D0-14D2707C0830}"/>
              </a:ext>
            </a:extLst>
          </p:cNvPr>
          <p:cNvCxnSpPr>
            <a:cxnSpLocks/>
          </p:cNvCxnSpPr>
          <p:nvPr/>
        </p:nvCxnSpPr>
        <p:spPr>
          <a:xfrm>
            <a:off x="6198781" y="1797105"/>
            <a:ext cx="479528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357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4D828B01-C772-4DE0-A8AE-4709BD6556FE}"/>
              </a:ext>
            </a:extLst>
          </p:cNvPr>
          <p:cNvGrpSpPr/>
          <p:nvPr/>
        </p:nvGrpSpPr>
        <p:grpSpPr>
          <a:xfrm>
            <a:off x="6808109" y="4193316"/>
            <a:ext cx="4330377" cy="2623006"/>
            <a:chOff x="7111199" y="3268804"/>
            <a:chExt cx="4330377" cy="262300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55DC0A5-1786-4484-9C34-1C5D2207ADF4}"/>
                </a:ext>
              </a:extLst>
            </p:cNvPr>
            <p:cNvGrpSpPr/>
            <p:nvPr/>
          </p:nvGrpSpPr>
          <p:grpSpPr>
            <a:xfrm>
              <a:off x="7111199" y="3268804"/>
              <a:ext cx="4330377" cy="1686099"/>
              <a:chOff x="7111199" y="3268804"/>
              <a:chExt cx="4330377" cy="1686099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61E7A468-2D02-4C4F-AA98-A293B052CF64}"/>
                  </a:ext>
                </a:extLst>
              </p:cNvPr>
              <p:cNvGrpSpPr/>
              <p:nvPr/>
            </p:nvGrpSpPr>
            <p:grpSpPr>
              <a:xfrm>
                <a:off x="9974312" y="4290770"/>
                <a:ext cx="1467264" cy="274320"/>
                <a:chOff x="1021278" y="4476836"/>
                <a:chExt cx="2309089" cy="325807"/>
              </a:xfrm>
            </p:grpSpPr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2862E595-A1E9-4588-B7B0-AA37BC661B42}"/>
                    </a:ext>
                  </a:extLst>
                </p:cNvPr>
                <p:cNvSpPr/>
                <p:nvPr/>
              </p:nvSpPr>
              <p:spPr>
                <a:xfrm>
                  <a:off x="1133792" y="4588861"/>
                  <a:ext cx="2073107" cy="213782"/>
                </a:xfrm>
                <a:prstGeom prst="rect">
                  <a:avLst/>
                </a:prstGeom>
                <a:noFill/>
                <a:ln w="57150">
                  <a:solidFill>
                    <a:srgbClr val="FC3D2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541C90C0-7478-45A8-9A10-DD2AE2CEC01A}"/>
                    </a:ext>
                  </a:extLst>
                </p:cNvPr>
                <p:cNvSpPr/>
                <p:nvPr/>
              </p:nvSpPr>
              <p:spPr>
                <a:xfrm>
                  <a:off x="1021278" y="4476836"/>
                  <a:ext cx="2309089" cy="175149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53EA73CF-E6B0-4F2C-AA1C-6BA906666EBB}"/>
                  </a:ext>
                </a:extLst>
              </p:cNvPr>
              <p:cNvGrpSpPr/>
              <p:nvPr/>
            </p:nvGrpSpPr>
            <p:grpSpPr>
              <a:xfrm>
                <a:off x="7111199" y="4291412"/>
                <a:ext cx="2978532" cy="273683"/>
                <a:chOff x="1021278" y="4476836"/>
                <a:chExt cx="2309089" cy="325050"/>
              </a:xfrm>
            </p:grpSpPr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0B6C2EF4-C67F-45BE-8E09-FBFB74943ACB}"/>
                    </a:ext>
                  </a:extLst>
                </p:cNvPr>
                <p:cNvSpPr/>
                <p:nvPr/>
              </p:nvSpPr>
              <p:spPr>
                <a:xfrm>
                  <a:off x="1099832" y="4588861"/>
                  <a:ext cx="2107067" cy="213025"/>
                </a:xfrm>
                <a:prstGeom prst="rect">
                  <a:avLst/>
                </a:prstGeom>
                <a:noFill/>
                <a:ln w="57150">
                  <a:solidFill>
                    <a:srgbClr val="0B3D9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3E060CFE-27EF-4684-BA7B-D76A644CCB3F}"/>
                    </a:ext>
                  </a:extLst>
                </p:cNvPr>
                <p:cNvSpPr/>
                <p:nvPr/>
              </p:nvSpPr>
              <p:spPr>
                <a:xfrm>
                  <a:off x="1021278" y="4476836"/>
                  <a:ext cx="2309089" cy="175149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4" name="Content Placeholder 2">
                <a:extLst>
                  <a:ext uri="{FF2B5EF4-FFF2-40B4-BE49-F238E27FC236}">
                    <a16:creationId xmlns:a16="http://schemas.microsoft.com/office/drawing/2014/main" id="{4A667FEF-3E8E-4879-86A1-542A4DD69C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88790" y="4585494"/>
                <a:ext cx="2778561" cy="36940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306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0B3D91"/>
                    </a:solidFill>
                  </a:rPr>
                  <a:t>SHORT-DURATION</a:t>
                </a:r>
              </a:p>
            </p:txBody>
          </p:sp>
          <p:sp>
            <p:nvSpPr>
              <p:cNvPr id="145" name="Content Placeholder 2">
                <a:extLst>
                  <a:ext uri="{FF2B5EF4-FFF2-40B4-BE49-F238E27FC236}">
                    <a16:creationId xmlns:a16="http://schemas.microsoft.com/office/drawing/2014/main" id="{ED0A35C6-F483-4631-A680-996602FF7F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12505" y="4595761"/>
                <a:ext cx="1367181" cy="34887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2500" lnSpcReduction="10000"/>
              </a:bodyPr>
              <a:lstStyle>
                <a:lvl1pPr marL="306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FC3D21"/>
                    </a:solidFill>
                  </a:rPr>
                  <a:t>LONG</a:t>
                </a: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3A3E022D-59E2-4198-B73B-C663E141099D}"/>
                  </a:ext>
                </a:extLst>
              </p:cNvPr>
              <p:cNvGrpSpPr/>
              <p:nvPr/>
            </p:nvGrpSpPr>
            <p:grpSpPr>
              <a:xfrm>
                <a:off x="7188791" y="3268804"/>
                <a:ext cx="4190895" cy="1108958"/>
                <a:chOff x="6737870" y="7388464"/>
                <a:chExt cx="4190895" cy="1108958"/>
              </a:xfrm>
            </p:grpSpPr>
            <p:grpSp>
              <p:nvGrpSpPr>
                <p:cNvPr id="217" name="Group 216">
                  <a:extLst>
                    <a:ext uri="{FF2B5EF4-FFF2-40B4-BE49-F238E27FC236}">
                      <a16:creationId xmlns:a16="http://schemas.microsoft.com/office/drawing/2014/main" id="{99DCC3B2-144D-4AC8-861B-CDC3A84A952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6737870" y="7392882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218" name="Rectangle: Rounded Corners 217">
                    <a:extLst>
                      <a:ext uri="{FF2B5EF4-FFF2-40B4-BE49-F238E27FC236}">
                        <a16:creationId xmlns:a16="http://schemas.microsoft.com/office/drawing/2014/main" id="{56A7747B-9890-466E-B529-293B0C51F0AF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9" name="Oval 218">
                    <a:extLst>
                      <a:ext uri="{FF2B5EF4-FFF2-40B4-BE49-F238E27FC236}">
                        <a16:creationId xmlns:a16="http://schemas.microsoft.com/office/drawing/2014/main" id="{689BF4A3-5A98-4B18-8FD5-C3AF1C84BF23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0" name="Rectangle 219">
                    <a:extLst>
                      <a:ext uri="{FF2B5EF4-FFF2-40B4-BE49-F238E27FC236}">
                        <a16:creationId xmlns:a16="http://schemas.microsoft.com/office/drawing/2014/main" id="{13FD2807-1AB3-45C0-A54C-ED84739D7C72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1" name="Group 220">
                  <a:extLst>
                    <a:ext uri="{FF2B5EF4-FFF2-40B4-BE49-F238E27FC236}">
                      <a16:creationId xmlns:a16="http://schemas.microsoft.com/office/drawing/2014/main" id="{E8CA12D5-C4E1-49CE-9A37-670AA87781F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443799" y="7388464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222" name="Rectangle: Rounded Corners 221">
                    <a:extLst>
                      <a:ext uri="{FF2B5EF4-FFF2-40B4-BE49-F238E27FC236}">
                        <a16:creationId xmlns:a16="http://schemas.microsoft.com/office/drawing/2014/main" id="{AB210BA7-2A01-419A-803C-A749647D671C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3" name="Oval 222">
                    <a:extLst>
                      <a:ext uri="{FF2B5EF4-FFF2-40B4-BE49-F238E27FC236}">
                        <a16:creationId xmlns:a16="http://schemas.microsoft.com/office/drawing/2014/main" id="{D3D4F2E8-FB46-42FA-9A33-B6784A5A5BC3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4" name="Rectangle 223">
                    <a:extLst>
                      <a:ext uri="{FF2B5EF4-FFF2-40B4-BE49-F238E27FC236}">
                        <a16:creationId xmlns:a16="http://schemas.microsoft.com/office/drawing/2014/main" id="{96B01C3E-E5EB-45BF-84E6-E65EF178E718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5" name="Group 224">
                  <a:extLst>
                    <a:ext uri="{FF2B5EF4-FFF2-40B4-BE49-F238E27FC236}">
                      <a16:creationId xmlns:a16="http://schemas.microsoft.com/office/drawing/2014/main" id="{83293E4C-34B8-4ED8-9C6F-A7A3C2D7E5D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8149727" y="7388464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226" name="Rectangle: Rounded Corners 225">
                    <a:extLst>
                      <a:ext uri="{FF2B5EF4-FFF2-40B4-BE49-F238E27FC236}">
                        <a16:creationId xmlns:a16="http://schemas.microsoft.com/office/drawing/2014/main" id="{864970BE-CA83-498A-970A-83AA44F024BC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7" name="Oval 226">
                    <a:extLst>
                      <a:ext uri="{FF2B5EF4-FFF2-40B4-BE49-F238E27FC236}">
                        <a16:creationId xmlns:a16="http://schemas.microsoft.com/office/drawing/2014/main" id="{7D816FC4-378B-4A49-89DC-77291056C365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8" name="Rectangle 227">
                    <a:extLst>
                      <a:ext uri="{FF2B5EF4-FFF2-40B4-BE49-F238E27FC236}">
                        <a16:creationId xmlns:a16="http://schemas.microsoft.com/office/drawing/2014/main" id="{8F684330-464A-4A42-83E6-59A47AD069E6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9" name="Group 228">
                  <a:extLst>
                    <a:ext uri="{FF2B5EF4-FFF2-40B4-BE49-F238E27FC236}">
                      <a16:creationId xmlns:a16="http://schemas.microsoft.com/office/drawing/2014/main" id="{F2F1162C-7679-4802-90AB-CE00FB5BD28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8855656" y="7388464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230" name="Rectangle: Rounded Corners 229">
                    <a:extLst>
                      <a:ext uri="{FF2B5EF4-FFF2-40B4-BE49-F238E27FC236}">
                        <a16:creationId xmlns:a16="http://schemas.microsoft.com/office/drawing/2014/main" id="{02C39068-0B72-4E9C-87EC-18CF54D87764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1" name="Oval 230">
                    <a:extLst>
                      <a:ext uri="{FF2B5EF4-FFF2-40B4-BE49-F238E27FC236}">
                        <a16:creationId xmlns:a16="http://schemas.microsoft.com/office/drawing/2014/main" id="{C3D6D1A3-CD86-4DAD-A7C6-8638250DAFED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2" name="Rectangle 231">
                    <a:extLst>
                      <a:ext uri="{FF2B5EF4-FFF2-40B4-BE49-F238E27FC236}">
                        <a16:creationId xmlns:a16="http://schemas.microsoft.com/office/drawing/2014/main" id="{4FC46889-863B-433A-A1C6-3D6A598580E5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88FAD5FA-F7F6-417E-AFDB-ED0C3F9667F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561584" y="7388464"/>
                  <a:ext cx="661251" cy="1104540"/>
                  <a:chOff x="3884195" y="2057400"/>
                  <a:chExt cx="1800726" cy="3007894"/>
                </a:xfrm>
                <a:solidFill>
                  <a:srgbClr val="FC3D21"/>
                </a:solidFill>
              </p:grpSpPr>
              <p:sp>
                <p:nvSpPr>
                  <p:cNvPr id="234" name="Rectangle: Rounded Corners 233">
                    <a:extLst>
                      <a:ext uri="{FF2B5EF4-FFF2-40B4-BE49-F238E27FC236}">
                        <a16:creationId xmlns:a16="http://schemas.microsoft.com/office/drawing/2014/main" id="{3D19DDED-57B3-4371-8AF6-90B81C68C730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5" name="Oval 234">
                    <a:extLst>
                      <a:ext uri="{FF2B5EF4-FFF2-40B4-BE49-F238E27FC236}">
                        <a16:creationId xmlns:a16="http://schemas.microsoft.com/office/drawing/2014/main" id="{693C0497-AB6E-4D2F-8182-94A9A31ADD6E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6" name="Rectangle 235">
                    <a:extLst>
                      <a:ext uri="{FF2B5EF4-FFF2-40B4-BE49-F238E27FC236}">
                        <a16:creationId xmlns:a16="http://schemas.microsoft.com/office/drawing/2014/main" id="{61B9FB7F-2771-4EE6-A9DC-A384821C5B86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37" name="Group 236">
                  <a:extLst>
                    <a:ext uri="{FF2B5EF4-FFF2-40B4-BE49-F238E27FC236}">
                      <a16:creationId xmlns:a16="http://schemas.microsoft.com/office/drawing/2014/main" id="{AE057032-22F2-4140-9E40-02C0F994999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0267514" y="7388464"/>
                  <a:ext cx="661251" cy="1104540"/>
                  <a:chOff x="3884195" y="2057400"/>
                  <a:chExt cx="1800726" cy="3007894"/>
                </a:xfrm>
                <a:solidFill>
                  <a:srgbClr val="FC3D21"/>
                </a:solidFill>
              </p:grpSpPr>
              <p:sp>
                <p:nvSpPr>
                  <p:cNvPr id="238" name="Rectangle: Rounded Corners 237">
                    <a:extLst>
                      <a:ext uri="{FF2B5EF4-FFF2-40B4-BE49-F238E27FC236}">
                        <a16:creationId xmlns:a16="http://schemas.microsoft.com/office/drawing/2014/main" id="{4802E6F3-5DF7-42BB-88C5-6E75B8D5F3BB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9" name="Oval 238">
                    <a:extLst>
                      <a:ext uri="{FF2B5EF4-FFF2-40B4-BE49-F238E27FC236}">
                        <a16:creationId xmlns:a16="http://schemas.microsoft.com/office/drawing/2014/main" id="{8A81E5BC-8C85-4BDE-9DFF-72D84EAA0453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0" name="Rectangle 239">
                    <a:extLst>
                      <a:ext uri="{FF2B5EF4-FFF2-40B4-BE49-F238E27FC236}">
                        <a16:creationId xmlns:a16="http://schemas.microsoft.com/office/drawing/2014/main" id="{937BB089-3E4B-4091-BA29-744893317776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244" name="Content Placeholder 2">
              <a:extLst>
                <a:ext uri="{FF2B5EF4-FFF2-40B4-BE49-F238E27FC236}">
                  <a16:creationId xmlns:a16="http://schemas.microsoft.com/office/drawing/2014/main" id="{B878975B-916F-43F7-8FA5-133DD3E622B9}"/>
                </a:ext>
              </a:extLst>
            </p:cNvPr>
            <p:cNvSpPr txBox="1">
              <a:spLocks/>
            </p:cNvSpPr>
            <p:nvPr/>
          </p:nvSpPr>
          <p:spPr>
            <a:xfrm>
              <a:off x="7188790" y="5005706"/>
              <a:ext cx="4170467" cy="88610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3060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300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00000" indent="-270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242000" indent="-234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602000" indent="-234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9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2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5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Spaceflight 7m-16y post-diagnosis</a:t>
              </a:r>
            </a:p>
            <a:p>
              <a:r>
                <a:rPr lang="en-US" dirty="0">
                  <a:highlight>
                    <a:srgbClr val="FFFF00"/>
                  </a:highlight>
                </a:rPr>
                <a:t>ASA/MAINTENANCE MEDS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5BAC9A-F35D-43AF-B7EF-BDD9294C2DB0}"/>
              </a:ext>
            </a:extLst>
          </p:cNvPr>
          <p:cNvGrpSpPr/>
          <p:nvPr/>
        </p:nvGrpSpPr>
        <p:grpSpPr>
          <a:xfrm>
            <a:off x="6663889" y="1174744"/>
            <a:ext cx="4514090" cy="2866829"/>
            <a:chOff x="13362615" y="-220690"/>
            <a:chExt cx="4514090" cy="2866829"/>
          </a:xfrm>
        </p:grpSpPr>
        <p:sp>
          <p:nvSpPr>
            <p:cNvPr id="242" name="Content Placeholder 2">
              <a:extLst>
                <a:ext uri="{FF2B5EF4-FFF2-40B4-BE49-F238E27FC236}">
                  <a16:creationId xmlns:a16="http://schemas.microsoft.com/office/drawing/2014/main" id="{F515779A-0A11-4BC8-9D84-F253BE99E92C}"/>
                </a:ext>
              </a:extLst>
            </p:cNvPr>
            <p:cNvSpPr txBox="1">
              <a:spLocks/>
            </p:cNvSpPr>
            <p:nvPr/>
          </p:nvSpPr>
          <p:spPr>
            <a:xfrm>
              <a:off x="13501399" y="1527275"/>
              <a:ext cx="4237308" cy="111886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060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300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00000" indent="-270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242000" indent="-234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602000" indent="-234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9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2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5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No valvular </a:t>
              </a:r>
              <a:r>
                <a:rPr lang="en-US" dirty="0" err="1"/>
                <a:t>Afib</a:t>
              </a:r>
              <a:r>
                <a:rPr lang="en-US" dirty="0"/>
                <a:t>, thyroid d/z, OSA</a:t>
              </a:r>
            </a:p>
            <a:p>
              <a:r>
                <a:rPr lang="en-US" dirty="0"/>
                <a:t>3 with mild LA enlargement</a:t>
              </a:r>
            </a:p>
            <a:p>
              <a:r>
                <a:rPr lang="en-US" dirty="0"/>
                <a:t>2 positive stress tests in 15 months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C09E4E2-1D27-4F17-A94C-9B3689B01D02}"/>
                </a:ext>
              </a:extLst>
            </p:cNvPr>
            <p:cNvGrpSpPr/>
            <p:nvPr/>
          </p:nvGrpSpPr>
          <p:grpSpPr>
            <a:xfrm>
              <a:off x="13362615" y="-220690"/>
              <a:ext cx="4514090" cy="1658319"/>
              <a:chOff x="912846" y="3266595"/>
              <a:chExt cx="4514090" cy="1658319"/>
            </a:xfrm>
          </p:grpSpPr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38A80710-22B5-41AE-940E-B07A2C5BE1EC}"/>
                  </a:ext>
                </a:extLst>
              </p:cNvPr>
              <p:cNvGrpSpPr/>
              <p:nvPr/>
            </p:nvGrpSpPr>
            <p:grpSpPr>
              <a:xfrm>
                <a:off x="4639808" y="4260780"/>
                <a:ext cx="685800" cy="274320"/>
                <a:chOff x="1021278" y="4476836"/>
                <a:chExt cx="2309089" cy="325807"/>
              </a:xfrm>
            </p:grpSpPr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94F626A8-E2BF-4A32-B550-C75ACA2DCD53}"/>
                    </a:ext>
                  </a:extLst>
                </p:cNvPr>
                <p:cNvSpPr/>
                <p:nvPr/>
              </p:nvSpPr>
              <p:spPr>
                <a:xfrm>
                  <a:off x="1133792" y="4588861"/>
                  <a:ext cx="2073107" cy="213782"/>
                </a:xfrm>
                <a:prstGeom prst="rect">
                  <a:avLst/>
                </a:prstGeom>
                <a:noFill/>
                <a:ln w="57150">
                  <a:solidFill>
                    <a:srgbClr val="FC3D2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1E9BB114-9177-43E4-B79D-93DEBA327010}"/>
                    </a:ext>
                  </a:extLst>
                </p:cNvPr>
                <p:cNvSpPr/>
                <p:nvPr/>
              </p:nvSpPr>
              <p:spPr>
                <a:xfrm>
                  <a:off x="1021278" y="4476836"/>
                  <a:ext cx="2309089" cy="175149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ABFD1DF-FB3B-4149-8E08-C15A65B1830A}"/>
                  </a:ext>
                </a:extLst>
              </p:cNvPr>
              <p:cNvGrpSpPr/>
              <p:nvPr/>
            </p:nvGrpSpPr>
            <p:grpSpPr>
              <a:xfrm>
                <a:off x="1037756" y="4261417"/>
                <a:ext cx="2240280" cy="274320"/>
                <a:chOff x="1021278" y="4476836"/>
                <a:chExt cx="2309089" cy="325807"/>
              </a:xfrm>
            </p:grpSpPr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D7A78093-5BAA-4D33-9EBD-300236919434}"/>
                    </a:ext>
                  </a:extLst>
                </p:cNvPr>
                <p:cNvSpPr/>
                <p:nvPr/>
              </p:nvSpPr>
              <p:spPr>
                <a:xfrm>
                  <a:off x="1133792" y="4588861"/>
                  <a:ext cx="2073107" cy="213782"/>
                </a:xfrm>
                <a:prstGeom prst="rect">
                  <a:avLst/>
                </a:prstGeom>
                <a:noFill/>
                <a:ln w="57150">
                  <a:solidFill>
                    <a:srgbClr val="0B3D9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2A8D6BB2-FE4D-4EAF-934B-26E2DA718824}"/>
                    </a:ext>
                  </a:extLst>
                </p:cNvPr>
                <p:cNvSpPr/>
                <p:nvPr/>
              </p:nvSpPr>
              <p:spPr>
                <a:xfrm>
                  <a:off x="1021278" y="4476836"/>
                  <a:ext cx="2309089" cy="175149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F5B9F77-5E69-40DB-B0E4-5A1B964F7C22}"/>
                  </a:ext>
                </a:extLst>
              </p:cNvPr>
              <p:cNvGrpSpPr/>
              <p:nvPr/>
            </p:nvGrpSpPr>
            <p:grpSpPr>
              <a:xfrm>
                <a:off x="1133792" y="3266595"/>
                <a:ext cx="4190895" cy="1108958"/>
                <a:chOff x="808169" y="2966278"/>
                <a:chExt cx="4190895" cy="1108958"/>
              </a:xfrm>
            </p:grpSpPr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DF4DDA60-50D1-4309-A5D9-51FFB2E6953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808169" y="2970696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97" name="Rectangle: Rounded Corners 96">
                    <a:extLst>
                      <a:ext uri="{FF2B5EF4-FFF2-40B4-BE49-F238E27FC236}">
                        <a16:creationId xmlns:a16="http://schemas.microsoft.com/office/drawing/2014/main" id="{DC14B824-0A23-4DAC-AD59-141FFE7C4624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03AC6CAE-146E-48A4-9979-54EF4177A06E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Rectangle 98">
                    <a:extLst>
                      <a:ext uri="{FF2B5EF4-FFF2-40B4-BE49-F238E27FC236}">
                        <a16:creationId xmlns:a16="http://schemas.microsoft.com/office/drawing/2014/main" id="{523A630C-CA66-40F5-BFBE-1027FD85F155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3D41F0C3-A375-4789-A267-10C94EBD899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514098" y="2966278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101" name="Rectangle: Rounded Corners 100">
                    <a:extLst>
                      <a:ext uri="{FF2B5EF4-FFF2-40B4-BE49-F238E27FC236}">
                        <a16:creationId xmlns:a16="http://schemas.microsoft.com/office/drawing/2014/main" id="{D3E5F22E-2F41-4D81-A5D0-07AF4206AAE0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A85ADE22-D34D-435D-9CC7-4B383C8DF91E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D4A1735C-7F74-4622-BE7D-2D75A3EB6E3B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8E6763A8-85DD-4B8A-BD00-0ECEE208E03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220025" y="2970696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105" name="Rectangle: Rounded Corners 104">
                    <a:extLst>
                      <a:ext uri="{FF2B5EF4-FFF2-40B4-BE49-F238E27FC236}">
                        <a16:creationId xmlns:a16="http://schemas.microsoft.com/office/drawing/2014/main" id="{FA908DBF-8EC6-4430-910E-EFF88F0D889E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50E3EBE9-18CE-4ED6-8CAF-55EEA2B39C14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749CC169-75EF-4DF6-A3B5-CEAC082C474E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AEF44AE3-B8C9-4BD5-8B8B-41EED08FFEB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2925955" y="2966278"/>
                  <a:ext cx="661251" cy="1104540"/>
                  <a:chOff x="3884195" y="2057400"/>
                  <a:chExt cx="1800726" cy="3007894"/>
                </a:xfrm>
                <a:solidFill>
                  <a:srgbClr val="BFBFBF"/>
                </a:solidFill>
              </p:grpSpPr>
              <p:sp>
                <p:nvSpPr>
                  <p:cNvPr id="109" name="Rectangle: Rounded Corners 108">
                    <a:extLst>
                      <a:ext uri="{FF2B5EF4-FFF2-40B4-BE49-F238E27FC236}">
                        <a16:creationId xmlns:a16="http://schemas.microsoft.com/office/drawing/2014/main" id="{50E21D7E-654E-4033-B737-9E0CE8DAB360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43C54CFD-D541-49D8-9CE0-3B2A71DEB585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" name="Rectangle 110">
                    <a:extLst>
                      <a:ext uri="{FF2B5EF4-FFF2-40B4-BE49-F238E27FC236}">
                        <a16:creationId xmlns:a16="http://schemas.microsoft.com/office/drawing/2014/main" id="{D41B73E2-F0F5-4558-97F6-CF3524C973CC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047B5E36-9238-42FC-8B8B-E8B10A0D71FC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631883" y="2966278"/>
                  <a:ext cx="661251" cy="1104540"/>
                  <a:chOff x="3884195" y="2057400"/>
                  <a:chExt cx="1800726" cy="3007894"/>
                </a:xfrm>
                <a:solidFill>
                  <a:srgbClr val="BFBFBF"/>
                </a:solidFill>
              </p:grpSpPr>
              <p:sp>
                <p:nvSpPr>
                  <p:cNvPr id="113" name="Rectangle: Rounded Corners 112">
                    <a:extLst>
                      <a:ext uri="{FF2B5EF4-FFF2-40B4-BE49-F238E27FC236}">
                        <a16:creationId xmlns:a16="http://schemas.microsoft.com/office/drawing/2014/main" id="{2364B1D6-E9CD-44BA-AA1A-BFD180FDE76E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" name="Oval 113">
                    <a:extLst>
                      <a:ext uri="{FF2B5EF4-FFF2-40B4-BE49-F238E27FC236}">
                        <a16:creationId xmlns:a16="http://schemas.microsoft.com/office/drawing/2014/main" id="{22324FF4-DBFD-45E5-8646-FDD623B51365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CE5DBC47-64C0-4C41-A1BC-8700F6FE53B2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F149CC4E-EFB4-4CA6-BA24-77A9FF0058B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337813" y="2966278"/>
                  <a:ext cx="661251" cy="1104540"/>
                  <a:chOff x="3884195" y="2057400"/>
                  <a:chExt cx="1800726" cy="3007894"/>
                </a:xfrm>
                <a:solidFill>
                  <a:srgbClr val="FC3D21"/>
                </a:solidFill>
              </p:grpSpPr>
              <p:sp>
                <p:nvSpPr>
                  <p:cNvPr id="117" name="Rectangle: Rounded Corners 116">
                    <a:extLst>
                      <a:ext uri="{FF2B5EF4-FFF2-40B4-BE49-F238E27FC236}">
                        <a16:creationId xmlns:a16="http://schemas.microsoft.com/office/drawing/2014/main" id="{638AEA90-DDCF-48C2-86ED-EE9101981C23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9C780645-02A7-47B7-85B9-F69731EB64A2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B75063D2-8274-4ACB-90A0-68BB46342431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24" name="Content Placeholder 2">
                <a:extLst>
                  <a:ext uri="{FF2B5EF4-FFF2-40B4-BE49-F238E27FC236}">
                    <a16:creationId xmlns:a16="http://schemas.microsoft.com/office/drawing/2014/main" id="{6BD9A7D0-3203-439C-8732-7FD0426211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2846" y="4555504"/>
                <a:ext cx="2011330" cy="36940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306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0B3D91"/>
                    </a:solidFill>
                  </a:rPr>
                  <a:t>PAROXYSMAL</a:t>
                </a:r>
              </a:p>
            </p:txBody>
          </p:sp>
          <p:sp>
            <p:nvSpPr>
              <p:cNvPr id="125" name="Content Placeholder 2">
                <a:extLst>
                  <a:ext uri="{FF2B5EF4-FFF2-40B4-BE49-F238E27FC236}">
                    <a16:creationId xmlns:a16="http://schemas.microsoft.com/office/drawing/2014/main" id="{77BBD952-516C-449B-B2A8-3F3EA00ED4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577" y="4555505"/>
                <a:ext cx="1616359" cy="36940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306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FC3D21"/>
                    </a:solidFill>
                  </a:rPr>
                  <a:t>PERSISTANT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0D9462-F5EC-44AC-9048-2E5C30D1FB40}"/>
              </a:ext>
            </a:extLst>
          </p:cNvPr>
          <p:cNvGrpSpPr/>
          <p:nvPr/>
        </p:nvGrpSpPr>
        <p:grpSpPr>
          <a:xfrm>
            <a:off x="1014021" y="4202460"/>
            <a:ext cx="4330376" cy="1955784"/>
            <a:chOff x="1214726" y="3430328"/>
            <a:chExt cx="4330376" cy="195578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9B37416-A449-45FE-9908-46197AFCD7F3}"/>
                </a:ext>
              </a:extLst>
            </p:cNvPr>
            <p:cNvGrpSpPr/>
            <p:nvPr/>
          </p:nvGrpSpPr>
          <p:grpSpPr>
            <a:xfrm>
              <a:off x="1214726" y="3430328"/>
              <a:ext cx="4330376" cy="1653342"/>
              <a:chOff x="7111199" y="439420"/>
              <a:chExt cx="4330376" cy="1653342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2F712C62-3C1B-49BB-B6EA-3B463C12244E}"/>
                  </a:ext>
                </a:extLst>
              </p:cNvPr>
              <p:cNvGrpSpPr/>
              <p:nvPr/>
            </p:nvGrpSpPr>
            <p:grpSpPr>
              <a:xfrm>
                <a:off x="9974311" y="1432781"/>
                <a:ext cx="1467264" cy="274320"/>
                <a:chOff x="1021278" y="4476836"/>
                <a:chExt cx="2309089" cy="325807"/>
              </a:xfrm>
            </p:grpSpPr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63A18287-FA44-445B-872E-884B1E0D1B63}"/>
                    </a:ext>
                  </a:extLst>
                </p:cNvPr>
                <p:cNvSpPr/>
                <p:nvPr/>
              </p:nvSpPr>
              <p:spPr>
                <a:xfrm>
                  <a:off x="1133792" y="4588861"/>
                  <a:ext cx="2073107" cy="213782"/>
                </a:xfrm>
                <a:prstGeom prst="rect">
                  <a:avLst/>
                </a:prstGeom>
                <a:noFill/>
                <a:ln w="57150">
                  <a:solidFill>
                    <a:srgbClr val="BFBFB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DD28E481-AD37-4217-B807-6E7DF6DAF5D1}"/>
                    </a:ext>
                  </a:extLst>
                </p:cNvPr>
                <p:cNvSpPr/>
                <p:nvPr/>
              </p:nvSpPr>
              <p:spPr>
                <a:xfrm>
                  <a:off x="1021278" y="4476836"/>
                  <a:ext cx="2309089" cy="175149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03201D4F-80DB-4B03-8818-EFA1DC227C92}"/>
                  </a:ext>
                </a:extLst>
              </p:cNvPr>
              <p:cNvGrpSpPr/>
              <p:nvPr/>
            </p:nvGrpSpPr>
            <p:grpSpPr>
              <a:xfrm>
                <a:off x="9306100" y="1432538"/>
                <a:ext cx="661251" cy="274320"/>
                <a:chOff x="1021278" y="4476836"/>
                <a:chExt cx="2309089" cy="325807"/>
              </a:xfrm>
            </p:grpSpPr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983667AD-C277-49BA-82D0-E1C9F9260902}"/>
                    </a:ext>
                  </a:extLst>
                </p:cNvPr>
                <p:cNvSpPr/>
                <p:nvPr/>
              </p:nvSpPr>
              <p:spPr>
                <a:xfrm>
                  <a:off x="1133792" y="4588861"/>
                  <a:ext cx="2073107" cy="213782"/>
                </a:xfrm>
                <a:prstGeom prst="rect">
                  <a:avLst/>
                </a:prstGeom>
                <a:noFill/>
                <a:ln w="57150">
                  <a:solidFill>
                    <a:srgbClr val="FC3D2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4728AB20-6352-4257-B0D3-0F4D1C10B2F2}"/>
                    </a:ext>
                  </a:extLst>
                </p:cNvPr>
                <p:cNvSpPr/>
                <p:nvPr/>
              </p:nvSpPr>
              <p:spPr>
                <a:xfrm>
                  <a:off x="1021278" y="4476836"/>
                  <a:ext cx="2309089" cy="175149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3" name="Content Placeholder 2">
                <a:extLst>
                  <a:ext uri="{FF2B5EF4-FFF2-40B4-BE49-F238E27FC236}">
                    <a16:creationId xmlns:a16="http://schemas.microsoft.com/office/drawing/2014/main" id="{470C88E9-F901-498D-9CA8-D1F2FD847E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96802" y="1723353"/>
                <a:ext cx="876707" cy="36940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306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FC3D21"/>
                    </a:solidFill>
                  </a:rPr>
                  <a:t>DCCV</a:t>
                </a:r>
              </a:p>
            </p:txBody>
          </p:sp>
          <p:sp>
            <p:nvSpPr>
              <p:cNvPr id="137" name="Content Placeholder 2">
                <a:extLst>
                  <a:ext uri="{FF2B5EF4-FFF2-40B4-BE49-F238E27FC236}">
                    <a16:creationId xmlns:a16="http://schemas.microsoft.com/office/drawing/2014/main" id="{32B28EEA-85A8-44AE-882F-B13B89028A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85893" y="1718392"/>
                <a:ext cx="1393793" cy="36940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306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BFBFBF"/>
                    </a:solidFill>
                  </a:rPr>
                  <a:t>SCV</a:t>
                </a:r>
              </a:p>
            </p:txBody>
          </p: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E0D0AF49-5C27-4713-B66E-7D172C3C685B}"/>
                  </a:ext>
                </a:extLst>
              </p:cNvPr>
              <p:cNvGrpSpPr/>
              <p:nvPr/>
            </p:nvGrpSpPr>
            <p:grpSpPr>
              <a:xfrm>
                <a:off x="7111199" y="1432538"/>
                <a:ext cx="2240280" cy="274320"/>
                <a:chOff x="1021278" y="4476836"/>
                <a:chExt cx="2309089" cy="325807"/>
              </a:xfrm>
            </p:grpSpPr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4C508817-C132-4432-86EF-FA7CC072C9F7}"/>
                    </a:ext>
                  </a:extLst>
                </p:cNvPr>
                <p:cNvSpPr/>
                <p:nvPr/>
              </p:nvSpPr>
              <p:spPr>
                <a:xfrm>
                  <a:off x="1133792" y="4588861"/>
                  <a:ext cx="2073107" cy="213782"/>
                </a:xfrm>
                <a:prstGeom prst="rect">
                  <a:avLst/>
                </a:prstGeom>
                <a:noFill/>
                <a:ln w="57150">
                  <a:solidFill>
                    <a:srgbClr val="0B3D9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CDE745D9-FDB4-49E2-9AF6-DF811EAFFDD1}"/>
                    </a:ext>
                  </a:extLst>
                </p:cNvPr>
                <p:cNvSpPr/>
                <p:nvPr/>
              </p:nvSpPr>
              <p:spPr>
                <a:xfrm>
                  <a:off x="1021278" y="4476836"/>
                  <a:ext cx="2309089" cy="175149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2" name="Content Placeholder 2">
                <a:extLst>
                  <a:ext uri="{FF2B5EF4-FFF2-40B4-BE49-F238E27FC236}">
                    <a16:creationId xmlns:a16="http://schemas.microsoft.com/office/drawing/2014/main" id="{E1938983-C214-4979-8532-03E4813CD9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20359" y="1723353"/>
                <a:ext cx="2011330" cy="36940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306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30000" indent="-306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00000" indent="-270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24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602000" indent="-2340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1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9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2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5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800000" indent="-228600" algn="l" defTabSz="457200" rtl="0" eaLnBrk="1" latinLnBrk="0" hangingPunct="1">
                  <a:spcBef>
                    <a:spcPct val="20000"/>
                  </a:spcBef>
                  <a:spcAft>
                    <a:spcPts val="600"/>
                  </a:spcAft>
                  <a:buClr>
                    <a:schemeClr val="accent2"/>
                  </a:buClr>
                  <a:buSzPct val="92000"/>
                  <a:buFont typeface="Wingdings 2" panose="05020102010507070707" pitchFamily="18" charset="2"/>
                  <a:buChar char=""/>
                  <a:defRPr sz="1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0B3D91"/>
                    </a:solidFill>
                  </a:rPr>
                  <a:t>RFA</a:t>
                </a:r>
              </a:p>
            </p:txBody>
          </p: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111F9D92-65B2-4CB5-AEFB-5862A86E0E62}"/>
                  </a:ext>
                </a:extLst>
              </p:cNvPr>
              <p:cNvGrpSpPr/>
              <p:nvPr/>
            </p:nvGrpSpPr>
            <p:grpSpPr>
              <a:xfrm>
                <a:off x="7188791" y="439420"/>
                <a:ext cx="4190895" cy="1104540"/>
                <a:chOff x="7147590" y="4856462"/>
                <a:chExt cx="4190895" cy="1104540"/>
              </a:xfrm>
            </p:grpSpPr>
            <p:grpSp>
              <p:nvGrpSpPr>
                <p:cNvPr id="193" name="Group 192">
                  <a:extLst>
                    <a:ext uri="{FF2B5EF4-FFF2-40B4-BE49-F238E27FC236}">
                      <a16:creationId xmlns:a16="http://schemas.microsoft.com/office/drawing/2014/main" id="{5CB37445-E2B0-491A-BFB3-D5FCA0ED14E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147590" y="4856462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194" name="Rectangle: Rounded Corners 193">
                    <a:extLst>
                      <a:ext uri="{FF2B5EF4-FFF2-40B4-BE49-F238E27FC236}">
                        <a16:creationId xmlns:a16="http://schemas.microsoft.com/office/drawing/2014/main" id="{AE03E472-42BF-4445-96D4-30954C3716C0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5" name="Oval 194">
                    <a:extLst>
                      <a:ext uri="{FF2B5EF4-FFF2-40B4-BE49-F238E27FC236}">
                        <a16:creationId xmlns:a16="http://schemas.microsoft.com/office/drawing/2014/main" id="{1C9CD8B7-1F8F-4C30-ABEC-21596C4D0C38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6" name="Rectangle 195">
                    <a:extLst>
                      <a:ext uri="{FF2B5EF4-FFF2-40B4-BE49-F238E27FC236}">
                        <a16:creationId xmlns:a16="http://schemas.microsoft.com/office/drawing/2014/main" id="{F940D108-26B2-4DFB-B818-C79DB8B82484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97" name="Group 196">
                  <a:extLst>
                    <a:ext uri="{FF2B5EF4-FFF2-40B4-BE49-F238E27FC236}">
                      <a16:creationId xmlns:a16="http://schemas.microsoft.com/office/drawing/2014/main" id="{CAE92388-C8DE-43A0-8ADF-5AF35A721C9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853519" y="4856462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198" name="Rectangle: Rounded Corners 197">
                    <a:extLst>
                      <a:ext uri="{FF2B5EF4-FFF2-40B4-BE49-F238E27FC236}">
                        <a16:creationId xmlns:a16="http://schemas.microsoft.com/office/drawing/2014/main" id="{1BB39DBC-3E58-4181-91DF-844455BDE66D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9" name="Oval 198">
                    <a:extLst>
                      <a:ext uri="{FF2B5EF4-FFF2-40B4-BE49-F238E27FC236}">
                        <a16:creationId xmlns:a16="http://schemas.microsoft.com/office/drawing/2014/main" id="{7EDCF81C-E384-48A0-9F3D-0B7BD4BAC4D7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0" name="Rectangle 199">
                    <a:extLst>
                      <a:ext uri="{FF2B5EF4-FFF2-40B4-BE49-F238E27FC236}">
                        <a16:creationId xmlns:a16="http://schemas.microsoft.com/office/drawing/2014/main" id="{5768E2F2-4E2E-4852-B1D6-48FD0F7BEFF0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1" name="Group 200">
                  <a:extLst>
                    <a:ext uri="{FF2B5EF4-FFF2-40B4-BE49-F238E27FC236}">
                      <a16:creationId xmlns:a16="http://schemas.microsoft.com/office/drawing/2014/main" id="{BBA58F71-8047-4573-BF18-B4814CF23EC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8559447" y="4856462"/>
                  <a:ext cx="661251" cy="1104540"/>
                  <a:chOff x="3884195" y="2057400"/>
                  <a:chExt cx="1800726" cy="3007894"/>
                </a:xfrm>
                <a:solidFill>
                  <a:srgbClr val="0B3D91"/>
                </a:solidFill>
              </p:grpSpPr>
              <p:sp>
                <p:nvSpPr>
                  <p:cNvPr id="202" name="Rectangle: Rounded Corners 201">
                    <a:extLst>
                      <a:ext uri="{FF2B5EF4-FFF2-40B4-BE49-F238E27FC236}">
                        <a16:creationId xmlns:a16="http://schemas.microsoft.com/office/drawing/2014/main" id="{3F5A2FEE-F19E-4A14-B4F7-89670E05D163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3" name="Oval 202">
                    <a:extLst>
                      <a:ext uri="{FF2B5EF4-FFF2-40B4-BE49-F238E27FC236}">
                        <a16:creationId xmlns:a16="http://schemas.microsoft.com/office/drawing/2014/main" id="{D783F6DC-652D-45D9-95E9-35A0242A78C3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4" name="Rectangle 203">
                    <a:extLst>
                      <a:ext uri="{FF2B5EF4-FFF2-40B4-BE49-F238E27FC236}">
                        <a16:creationId xmlns:a16="http://schemas.microsoft.com/office/drawing/2014/main" id="{90012243-05B9-4497-BE01-07497766867E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5" name="Group 204">
                  <a:extLst>
                    <a:ext uri="{FF2B5EF4-FFF2-40B4-BE49-F238E27FC236}">
                      <a16:creationId xmlns:a16="http://schemas.microsoft.com/office/drawing/2014/main" id="{49CCA0A7-1ACA-4844-9C5B-125F9115AD7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265376" y="4856462"/>
                  <a:ext cx="661251" cy="1104540"/>
                  <a:chOff x="3884195" y="2057400"/>
                  <a:chExt cx="1800726" cy="3007894"/>
                </a:xfrm>
                <a:solidFill>
                  <a:srgbClr val="FC3D21"/>
                </a:solidFill>
              </p:grpSpPr>
              <p:sp>
                <p:nvSpPr>
                  <p:cNvPr id="206" name="Rectangle: Rounded Corners 205">
                    <a:extLst>
                      <a:ext uri="{FF2B5EF4-FFF2-40B4-BE49-F238E27FC236}">
                        <a16:creationId xmlns:a16="http://schemas.microsoft.com/office/drawing/2014/main" id="{F77B0F07-5BC0-40CA-814A-B36A6D598103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7" name="Oval 206">
                    <a:extLst>
                      <a:ext uri="{FF2B5EF4-FFF2-40B4-BE49-F238E27FC236}">
                        <a16:creationId xmlns:a16="http://schemas.microsoft.com/office/drawing/2014/main" id="{89087DCC-83DA-41C1-AA69-91D6AD5EC09A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8" name="Rectangle 207">
                    <a:extLst>
                      <a:ext uri="{FF2B5EF4-FFF2-40B4-BE49-F238E27FC236}">
                        <a16:creationId xmlns:a16="http://schemas.microsoft.com/office/drawing/2014/main" id="{9A14F790-D877-48C1-85E9-105897A62D67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F33EE1E0-330D-44F9-8642-615C6F66022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971304" y="4856462"/>
                  <a:ext cx="661251" cy="1104540"/>
                  <a:chOff x="3884195" y="2057400"/>
                  <a:chExt cx="1800726" cy="3007894"/>
                </a:xfrm>
                <a:solidFill>
                  <a:srgbClr val="BFBFBF"/>
                </a:solidFill>
              </p:grpSpPr>
              <p:sp>
                <p:nvSpPr>
                  <p:cNvPr id="210" name="Rectangle: Rounded Corners 209">
                    <a:extLst>
                      <a:ext uri="{FF2B5EF4-FFF2-40B4-BE49-F238E27FC236}">
                        <a16:creationId xmlns:a16="http://schemas.microsoft.com/office/drawing/2014/main" id="{46A1913D-363F-46F4-BD88-0650DB7E1B7C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1" name="Oval 210">
                    <a:extLst>
                      <a:ext uri="{FF2B5EF4-FFF2-40B4-BE49-F238E27FC236}">
                        <a16:creationId xmlns:a16="http://schemas.microsoft.com/office/drawing/2014/main" id="{86F1F3A1-303F-4BA3-B9D3-006BFB385277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2" name="Rectangle 211">
                    <a:extLst>
                      <a:ext uri="{FF2B5EF4-FFF2-40B4-BE49-F238E27FC236}">
                        <a16:creationId xmlns:a16="http://schemas.microsoft.com/office/drawing/2014/main" id="{7D633E26-5DCA-40EA-B10A-59241A049ACE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3" name="Group 212">
                  <a:extLst>
                    <a:ext uri="{FF2B5EF4-FFF2-40B4-BE49-F238E27FC236}">
                      <a16:creationId xmlns:a16="http://schemas.microsoft.com/office/drawing/2014/main" id="{6F4C0C68-E021-4141-818F-144ABCD8FCD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0677234" y="4856462"/>
                  <a:ext cx="661251" cy="1104540"/>
                  <a:chOff x="3884195" y="2057400"/>
                  <a:chExt cx="1800726" cy="3007894"/>
                </a:xfrm>
                <a:solidFill>
                  <a:srgbClr val="BFBFBF"/>
                </a:solidFill>
              </p:grpSpPr>
              <p:sp>
                <p:nvSpPr>
                  <p:cNvPr id="214" name="Rectangle: Rounded Corners 213">
                    <a:extLst>
                      <a:ext uri="{FF2B5EF4-FFF2-40B4-BE49-F238E27FC236}">
                        <a16:creationId xmlns:a16="http://schemas.microsoft.com/office/drawing/2014/main" id="{5EC9ECB3-B2BE-44E0-A71A-0E01875C9A52}"/>
                      </a:ext>
                    </a:extLst>
                  </p:cNvPr>
                  <p:cNvSpPr/>
                  <p:nvPr/>
                </p:nvSpPr>
                <p:spPr>
                  <a:xfrm>
                    <a:off x="3884195" y="3573379"/>
                    <a:ext cx="1800726" cy="1491915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5" name="Oval 214">
                    <a:extLst>
                      <a:ext uri="{FF2B5EF4-FFF2-40B4-BE49-F238E27FC236}">
                        <a16:creationId xmlns:a16="http://schemas.microsoft.com/office/drawing/2014/main" id="{8E4430A9-7DB7-4E06-B20E-E4E4ABA66337}"/>
                      </a:ext>
                    </a:extLst>
                  </p:cNvPr>
                  <p:cNvSpPr/>
                  <p:nvPr/>
                </p:nvSpPr>
                <p:spPr>
                  <a:xfrm>
                    <a:off x="4098758" y="2057400"/>
                    <a:ext cx="1371600" cy="13716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6" name="Rectangle 215">
                    <a:extLst>
                      <a:ext uri="{FF2B5EF4-FFF2-40B4-BE49-F238E27FC236}">
                        <a16:creationId xmlns:a16="http://schemas.microsoft.com/office/drawing/2014/main" id="{2793098F-B57F-4F7E-A42B-CF47DE8C4F21}"/>
                      </a:ext>
                    </a:extLst>
                  </p:cNvPr>
                  <p:cNvSpPr/>
                  <p:nvPr/>
                </p:nvSpPr>
                <p:spPr>
                  <a:xfrm>
                    <a:off x="3884195" y="4748462"/>
                    <a:ext cx="1800726" cy="31683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243" name="Content Placeholder 2">
              <a:extLst>
                <a:ext uri="{FF2B5EF4-FFF2-40B4-BE49-F238E27FC236}">
                  <a16:creationId xmlns:a16="http://schemas.microsoft.com/office/drawing/2014/main" id="{10A9868C-C923-4823-A6CA-38870FD0CC96}"/>
                </a:ext>
              </a:extLst>
            </p:cNvPr>
            <p:cNvSpPr txBox="1">
              <a:spLocks/>
            </p:cNvSpPr>
            <p:nvPr/>
          </p:nvSpPr>
          <p:spPr>
            <a:xfrm>
              <a:off x="1231757" y="5016704"/>
              <a:ext cx="4206917" cy="3694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3060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300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00000" indent="-270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242000" indent="-234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602000" indent="-234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9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2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5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1 recurrence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63D632A-83A1-42F9-9660-447F18DAE191}"/>
              </a:ext>
            </a:extLst>
          </p:cNvPr>
          <p:cNvGrpSpPr/>
          <p:nvPr/>
        </p:nvGrpSpPr>
        <p:grpSpPr>
          <a:xfrm>
            <a:off x="1079711" y="1193706"/>
            <a:ext cx="4237308" cy="2588994"/>
            <a:chOff x="1262128" y="567756"/>
            <a:chExt cx="4237308" cy="258899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1E62A0F-4607-4045-80EE-DCA5E9BE15BA}"/>
                </a:ext>
              </a:extLst>
            </p:cNvPr>
            <p:cNvGrpSpPr/>
            <p:nvPr/>
          </p:nvGrpSpPr>
          <p:grpSpPr>
            <a:xfrm>
              <a:off x="1262128" y="567756"/>
              <a:ext cx="4190895" cy="1108958"/>
              <a:chOff x="1262128" y="567756"/>
              <a:chExt cx="4190895" cy="1108958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6451D04-6C61-4F71-B431-CFFC943A9D8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262128" y="572174"/>
                <a:ext cx="661251" cy="1104540"/>
                <a:chOff x="3884195" y="2057400"/>
                <a:chExt cx="1800726" cy="3007894"/>
              </a:xfrm>
              <a:solidFill>
                <a:srgbClr val="0B3D91"/>
              </a:solidFill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6DDE59D9-C4BD-43B6-877A-7D8137749F48}"/>
                    </a:ext>
                  </a:extLst>
                </p:cNvPr>
                <p:cNvSpPr/>
                <p:nvPr/>
              </p:nvSpPr>
              <p:spPr>
                <a:xfrm>
                  <a:off x="3884195" y="3573379"/>
                  <a:ext cx="1800726" cy="1491915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A5A93856-A6CA-49C5-B5BF-75981EFF4351}"/>
                    </a:ext>
                  </a:extLst>
                </p:cNvPr>
                <p:cNvSpPr/>
                <p:nvPr/>
              </p:nvSpPr>
              <p:spPr>
                <a:xfrm>
                  <a:off x="4098758" y="2057400"/>
                  <a:ext cx="1371600" cy="1371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1E0E809C-18FE-4CB7-8AF2-B77907875655}"/>
                    </a:ext>
                  </a:extLst>
                </p:cNvPr>
                <p:cNvSpPr/>
                <p:nvPr/>
              </p:nvSpPr>
              <p:spPr>
                <a:xfrm>
                  <a:off x="3884195" y="4748462"/>
                  <a:ext cx="1800726" cy="31683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6DE5CC1-B53C-4D7D-8D6E-EEA73CB424A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968057" y="567756"/>
                <a:ext cx="661251" cy="1104540"/>
                <a:chOff x="3884195" y="2057400"/>
                <a:chExt cx="1800726" cy="3007894"/>
              </a:xfrm>
              <a:solidFill>
                <a:srgbClr val="0B3D91"/>
              </a:solidFill>
            </p:grpSpPr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0E008FD8-8C11-485E-9ECE-BD573DBEB8E3}"/>
                    </a:ext>
                  </a:extLst>
                </p:cNvPr>
                <p:cNvSpPr/>
                <p:nvPr/>
              </p:nvSpPr>
              <p:spPr>
                <a:xfrm>
                  <a:off x="3884195" y="3573379"/>
                  <a:ext cx="1800726" cy="1491915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41070020-F442-45A7-A94D-50D6EE4002CF}"/>
                    </a:ext>
                  </a:extLst>
                </p:cNvPr>
                <p:cNvSpPr/>
                <p:nvPr/>
              </p:nvSpPr>
              <p:spPr>
                <a:xfrm>
                  <a:off x="4098758" y="2057400"/>
                  <a:ext cx="1371600" cy="1371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739CC5A-3AA3-4480-A2F3-C9036FBD3EAE}"/>
                    </a:ext>
                  </a:extLst>
                </p:cNvPr>
                <p:cNvSpPr/>
                <p:nvPr/>
              </p:nvSpPr>
              <p:spPr>
                <a:xfrm>
                  <a:off x="3884195" y="4748462"/>
                  <a:ext cx="1800726" cy="31683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22A2D14-5A16-4A13-AEDF-F3864C3DAA3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673985" y="567756"/>
                <a:ext cx="661251" cy="1104540"/>
                <a:chOff x="3884195" y="2057400"/>
                <a:chExt cx="1800726" cy="3007894"/>
              </a:xfrm>
              <a:solidFill>
                <a:srgbClr val="0B3D91"/>
              </a:solidFill>
            </p:grpSpPr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E3CE7BD7-88F5-4617-8235-E0917D2D69FF}"/>
                    </a:ext>
                  </a:extLst>
                </p:cNvPr>
                <p:cNvSpPr/>
                <p:nvPr/>
              </p:nvSpPr>
              <p:spPr>
                <a:xfrm>
                  <a:off x="3884195" y="3573379"/>
                  <a:ext cx="1800726" cy="1491915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C9BC4F5C-CFB2-4E1D-91B4-2C02630BB627}"/>
                    </a:ext>
                  </a:extLst>
                </p:cNvPr>
                <p:cNvSpPr/>
                <p:nvPr/>
              </p:nvSpPr>
              <p:spPr>
                <a:xfrm>
                  <a:off x="4098758" y="2057400"/>
                  <a:ext cx="1371600" cy="1371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4E229A3-F122-4C46-8FCE-89FAC609DA21}"/>
                    </a:ext>
                  </a:extLst>
                </p:cNvPr>
                <p:cNvSpPr/>
                <p:nvPr/>
              </p:nvSpPr>
              <p:spPr>
                <a:xfrm>
                  <a:off x="3884195" y="4748462"/>
                  <a:ext cx="1800726" cy="31683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8EF0C36-E3B4-4722-88D0-26CC406FC11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9914" y="567756"/>
                <a:ext cx="661251" cy="1104540"/>
                <a:chOff x="3884195" y="2057400"/>
                <a:chExt cx="1800726" cy="3007894"/>
              </a:xfrm>
              <a:solidFill>
                <a:srgbClr val="0B3D91"/>
              </a:solidFill>
            </p:grpSpPr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id="{FEEBBD0E-8A3D-4B84-A8B8-5528D011C015}"/>
                    </a:ext>
                  </a:extLst>
                </p:cNvPr>
                <p:cNvSpPr/>
                <p:nvPr/>
              </p:nvSpPr>
              <p:spPr>
                <a:xfrm>
                  <a:off x="3884195" y="3573379"/>
                  <a:ext cx="1800726" cy="1491915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C622EBDF-043C-48B9-8384-16855893E153}"/>
                    </a:ext>
                  </a:extLst>
                </p:cNvPr>
                <p:cNvSpPr/>
                <p:nvPr/>
              </p:nvSpPr>
              <p:spPr>
                <a:xfrm>
                  <a:off x="4098758" y="2057400"/>
                  <a:ext cx="1371600" cy="1371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0BCA624-D74C-4513-BD4F-AD8DDDDA70A8}"/>
                    </a:ext>
                  </a:extLst>
                </p:cNvPr>
                <p:cNvSpPr/>
                <p:nvPr/>
              </p:nvSpPr>
              <p:spPr>
                <a:xfrm>
                  <a:off x="3884195" y="4748462"/>
                  <a:ext cx="1800726" cy="31683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529DDD9-7033-43B0-BD12-D593F86920B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085842" y="567756"/>
                <a:ext cx="661251" cy="1104540"/>
                <a:chOff x="3884195" y="2057400"/>
                <a:chExt cx="1800726" cy="3007894"/>
              </a:xfrm>
              <a:solidFill>
                <a:srgbClr val="0B3D91"/>
              </a:solidFill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2C4D9134-253C-49CE-A74A-FD6CF5DDF7E8}"/>
                    </a:ext>
                  </a:extLst>
                </p:cNvPr>
                <p:cNvSpPr/>
                <p:nvPr/>
              </p:nvSpPr>
              <p:spPr>
                <a:xfrm>
                  <a:off x="3884195" y="3573379"/>
                  <a:ext cx="1800726" cy="1491915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95D98E9A-D3D4-4F98-951A-DB11982F3143}"/>
                    </a:ext>
                  </a:extLst>
                </p:cNvPr>
                <p:cNvSpPr/>
                <p:nvPr/>
              </p:nvSpPr>
              <p:spPr>
                <a:xfrm>
                  <a:off x="4098758" y="2057400"/>
                  <a:ext cx="1371600" cy="1371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D05BACA4-2933-45C0-9C11-D8C73799A7D9}"/>
                    </a:ext>
                  </a:extLst>
                </p:cNvPr>
                <p:cNvSpPr/>
                <p:nvPr/>
              </p:nvSpPr>
              <p:spPr>
                <a:xfrm>
                  <a:off x="3884195" y="4748462"/>
                  <a:ext cx="1800726" cy="31683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1DDE852C-8E73-40D0-A332-D3F3866B134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791772" y="567756"/>
                <a:ext cx="661251" cy="1104540"/>
                <a:chOff x="3884195" y="2057400"/>
                <a:chExt cx="1800726" cy="3007894"/>
              </a:xfrm>
              <a:solidFill>
                <a:srgbClr val="0B3D91"/>
              </a:solidFill>
            </p:grpSpPr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F3561513-1729-4BBA-BE35-C3C386B02175}"/>
                    </a:ext>
                  </a:extLst>
                </p:cNvPr>
                <p:cNvSpPr/>
                <p:nvPr/>
              </p:nvSpPr>
              <p:spPr>
                <a:xfrm>
                  <a:off x="3884195" y="3573379"/>
                  <a:ext cx="1800726" cy="1491915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AB0776CD-32E0-4DBE-9E06-90081400F000}"/>
                    </a:ext>
                  </a:extLst>
                </p:cNvPr>
                <p:cNvSpPr/>
                <p:nvPr/>
              </p:nvSpPr>
              <p:spPr>
                <a:xfrm>
                  <a:off x="4098758" y="2057400"/>
                  <a:ext cx="1371600" cy="13716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CD9AF486-F2C2-4874-BA1D-A35AC9565DA8}"/>
                    </a:ext>
                  </a:extLst>
                </p:cNvPr>
                <p:cNvSpPr/>
                <p:nvPr/>
              </p:nvSpPr>
              <p:spPr>
                <a:xfrm>
                  <a:off x="3884195" y="4748462"/>
                  <a:ext cx="1800726" cy="31683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46" name="Content Placeholder 2">
              <a:extLst>
                <a:ext uri="{FF2B5EF4-FFF2-40B4-BE49-F238E27FC236}">
                  <a16:creationId xmlns:a16="http://schemas.microsoft.com/office/drawing/2014/main" id="{9B70CC90-0F68-4C1A-B5AD-871E2BDDEA61}"/>
                </a:ext>
              </a:extLst>
            </p:cNvPr>
            <p:cNvSpPr txBox="1">
              <a:spLocks/>
            </p:cNvSpPr>
            <p:nvPr/>
          </p:nvSpPr>
          <p:spPr>
            <a:xfrm>
              <a:off x="1262128" y="1688005"/>
              <a:ext cx="4237308" cy="14687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060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300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00000" indent="-270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242000" indent="-234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602000" indent="-234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9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2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5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800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2"/>
                </a:buClr>
                <a:buSzPct val="92000"/>
                <a:buFont typeface="Wingdings 2" panose="05020102010507070707" pitchFamily="18" charset="2"/>
                <a:buChar char=""/>
                <a:defRPr sz="12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2 symptomatic</a:t>
              </a:r>
            </a:p>
            <a:p>
              <a:r>
                <a:rPr lang="en-US" dirty="0"/>
                <a:t>No hemodynamic instability</a:t>
              </a:r>
            </a:p>
            <a:p>
              <a:r>
                <a:rPr lang="en-US" dirty="0"/>
                <a:t>Cardiology consult, ECHO, Holter, stress test, comorbidity assessment</a:t>
              </a:r>
            </a:p>
          </p:txBody>
        </p:sp>
      </p:grpSp>
      <p:sp>
        <p:nvSpPr>
          <p:cNvPr id="148" name="Title 1">
            <a:extLst>
              <a:ext uri="{FF2B5EF4-FFF2-40B4-BE49-F238E27FC236}">
                <a16:creationId xmlns:a16="http://schemas.microsoft.com/office/drawing/2014/main" id="{C6348B6E-61C7-479E-9685-E75817B00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55" y="40581"/>
            <a:ext cx="11029616" cy="987552"/>
          </a:xfrm>
        </p:spPr>
        <p:txBody>
          <a:bodyPr/>
          <a:lstStyle/>
          <a:p>
            <a:r>
              <a:rPr lang="en-US" dirty="0"/>
              <a:t>NASA WAIVER HISTORY FOR AFIB / FLUTTER</a:t>
            </a:r>
          </a:p>
        </p:txBody>
      </p:sp>
    </p:spTree>
    <p:extLst>
      <p:ext uri="{BB962C8B-B14F-4D97-AF65-F5344CB8AC3E}">
        <p14:creationId xmlns:p14="http://schemas.microsoft.com/office/powerpoint/2010/main" val="54314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8B64C-CDAA-8C4D-F242-CFAFB054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 waiver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A626B-1294-4D73-135F-CFFE0B160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49" y="1708260"/>
            <a:ext cx="5882521" cy="3979542"/>
          </a:xfrm>
        </p:spPr>
        <p:txBody>
          <a:bodyPr anchor="t"/>
          <a:lstStyle/>
          <a:p>
            <a:pPr marL="305435" indent="-305435"/>
            <a:r>
              <a:rPr lang="en-US"/>
              <a:t>Disqualifying for spaceflight </a:t>
            </a:r>
            <a:r>
              <a:rPr lang="en-US">
                <a:sym typeface="Wingdings" panose="05000000000000000000" pitchFamily="2" charset="2"/>
              </a:rPr>
              <a:t> special consideration by the </a:t>
            </a:r>
            <a:r>
              <a:rPr lang="en-US" b="1" u="sng">
                <a:sym typeface="Wingdings" panose="05000000000000000000" pitchFamily="2" charset="2"/>
              </a:rPr>
              <a:t>Multilateral Space Medicine Board (MSMB)</a:t>
            </a:r>
            <a:endParaRPr lang="en-US" b="1" u="sng">
              <a:cs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B006F-9FC2-09EC-7E4A-07A56E6CD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8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51684A1-B23C-4929-B369-483A6DEC2654}"/>
              </a:ext>
            </a:extLst>
          </p:cNvPr>
          <p:cNvSpPr/>
          <p:nvPr/>
        </p:nvSpPr>
        <p:spPr>
          <a:xfrm>
            <a:off x="362607" y="2676866"/>
            <a:ext cx="5517931" cy="162384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  <a:p>
            <a:pPr algn="ctr"/>
            <a:r>
              <a:rPr lang="en-US"/>
              <a:t>Prior to waiver consideration:</a:t>
            </a:r>
            <a:endParaRPr lang="en-US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Cardiology consultation</a:t>
            </a:r>
            <a:endParaRPr lang="en-US" sz="160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Thyroid testing, ECG, ECHO, ETT, 24hr Holter x3 </a:t>
            </a:r>
            <a:endParaRPr lang="en-US" sz="160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Observe 6 months after episode</a:t>
            </a:r>
            <a:endParaRPr lang="en-US" sz="160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B95776C-33CE-4A8D-5916-037E80682404}"/>
              </a:ext>
            </a:extLst>
          </p:cNvPr>
          <p:cNvSpPr/>
          <p:nvPr/>
        </p:nvSpPr>
        <p:spPr>
          <a:xfrm>
            <a:off x="356856" y="4525794"/>
            <a:ext cx="5517931" cy="1623848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  <a:p>
            <a:pPr algn="ctr"/>
            <a:r>
              <a:rPr lang="en-US"/>
              <a:t>Not eligible for waiver:</a:t>
            </a:r>
            <a:endParaRPr lang="en-US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Hemodynamic instability</a:t>
            </a:r>
            <a:endParaRPr lang="en-US" sz="1600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cs typeface="Arial"/>
              </a:rPr>
              <a:t>Recurrent sustained episodes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cs typeface="Arial"/>
              </a:rPr>
              <a:t>Require maintenance medications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BF0EB6F-9853-7486-79B2-3E900C0F2FF2}"/>
              </a:ext>
            </a:extLst>
          </p:cNvPr>
          <p:cNvSpPr/>
          <p:nvPr/>
        </p:nvSpPr>
        <p:spPr>
          <a:xfrm>
            <a:off x="6309083" y="1233378"/>
            <a:ext cx="5517931" cy="3061584"/>
          </a:xfrm>
          <a:prstGeom prst="roundRect">
            <a:avLst/>
          </a:prstGeom>
          <a:solidFill>
            <a:srgbClr val="F57B1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  <a:p>
            <a:pPr algn="ctr"/>
            <a:r>
              <a:rPr lang="en-US"/>
              <a:t>Waiver potential:</a:t>
            </a:r>
            <a:endParaRPr lang="en-US"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cs typeface="Arial"/>
              </a:rPr>
              <a:t>Lone </a:t>
            </a:r>
            <a:r>
              <a:rPr lang="en-US" sz="1600" err="1">
                <a:cs typeface="Arial"/>
              </a:rPr>
              <a:t>Afib</a:t>
            </a:r>
            <a:r>
              <a:rPr lang="en-US" sz="1600">
                <a:cs typeface="Arial"/>
              </a:rPr>
              <a:t>, isolated episode &lt;10 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cs typeface="Arial"/>
              </a:rPr>
              <a:t>No secondary cause or hemodynamic instability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cs typeface="Arial"/>
              </a:rPr>
              <a:t>Single episode may be considered (after selection)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cs typeface="Arial" panose="020B0604020202020204"/>
              </a:rPr>
              <a:t>DCCV or prior temporary med use considered 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cs typeface="Arial" panose="020B0604020202020204"/>
              </a:rPr>
              <a:t>Ablation may be considered for waiver (including astronaut selection, long-term missions)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cs typeface="Arial" panose="020B0604020202020204"/>
              </a:rPr>
              <a:t>12 months post-ablation and off meds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chemeClr val="bg1"/>
              </a:solidFill>
              <a:cs typeface="Arial" panose="020B060402020202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A22DA67-C628-8DFD-15E0-D43FEC140087}"/>
              </a:ext>
            </a:extLst>
          </p:cNvPr>
          <p:cNvSpPr/>
          <p:nvPr/>
        </p:nvSpPr>
        <p:spPr>
          <a:xfrm>
            <a:off x="6309083" y="4525794"/>
            <a:ext cx="5517931" cy="1623848"/>
          </a:xfrm>
          <a:prstGeom prst="roundRect">
            <a:avLst/>
          </a:prstGeom>
          <a:solidFill>
            <a:srgbClr val="F0A030"/>
          </a:solidFill>
          <a:ln>
            <a:solidFill>
              <a:srgbClr val="4472C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  <a:p>
            <a:pPr algn="ctr"/>
            <a:r>
              <a:rPr lang="en-US"/>
              <a:t>Spaceflight participants on antiarrhythmics:</a:t>
            </a:r>
            <a:endParaRPr lang="en-US">
              <a:cs typeface="Arial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Possible if ETT and serial </a:t>
            </a:r>
            <a:r>
              <a:rPr lang="en-US" sz="1600" err="1"/>
              <a:t>Holters</a:t>
            </a:r>
            <a:r>
              <a:rPr lang="en-US" sz="1600"/>
              <a:t> reassuring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cs typeface="Arial"/>
              </a:rPr>
              <a:t>Consider centrifuge for questionable cases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1550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56AAA-F01E-FE4C-6FC3-31F8B2A5B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ctr">
            <a:normAutofit/>
          </a:bodyPr>
          <a:lstStyle/>
          <a:p>
            <a:r>
              <a:rPr lang="en-US"/>
              <a:t>Aeromedical Waiver considerations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EC585-BCCC-49F5-BBC4-DD5B6918A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3" y="1981950"/>
            <a:ext cx="5194769" cy="557784"/>
          </a:xfrm>
        </p:spPr>
        <p:txBody>
          <a:bodyPr anchor="ctr">
            <a:normAutofit/>
          </a:bodyPr>
          <a:lstStyle/>
          <a:p>
            <a:r>
              <a:rPr lang="en-US" sz="2400" b="1" u="sng"/>
              <a:t>FAA</a:t>
            </a:r>
            <a:endParaRPr lang="en-US" b="1" u="s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F42AE-DDE5-8119-5306-314C253DD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0" y="2743164"/>
            <a:ext cx="6808652" cy="3757137"/>
          </a:xfrm>
        </p:spPr>
        <p:txBody>
          <a:bodyPr anchor="t">
            <a:normAutofit lnSpcReduction="10000"/>
          </a:bodyPr>
          <a:lstStyle/>
          <a:p>
            <a:pPr marL="305435" indent="-305435">
              <a:lnSpc>
                <a:spcPct val="90000"/>
              </a:lnSpc>
            </a:pPr>
            <a:r>
              <a:rPr lang="en-US" sz="2000"/>
              <a:t>Initial application for AME Assisted Special Issuance (AASI): </a:t>
            </a:r>
            <a:r>
              <a:rPr lang="en-US" sz="2000" u="sng"/>
              <a:t>Must defer</a:t>
            </a:r>
            <a:endParaRPr lang="en-US" sz="2000"/>
          </a:p>
          <a:p>
            <a:pPr marL="305435" indent="-305435">
              <a:lnSpc>
                <a:spcPct val="90000"/>
              </a:lnSpc>
            </a:pPr>
            <a:r>
              <a:rPr lang="en-US" sz="2000"/>
              <a:t>AASI renewal considerations</a:t>
            </a:r>
          </a:p>
          <a:p>
            <a:pPr marL="629435" lvl="1" indent="-305435">
              <a:lnSpc>
                <a:spcPct val="90000"/>
              </a:lnSpc>
            </a:pPr>
            <a:r>
              <a:rPr lang="en-US" sz="2000"/>
              <a:t>Cardiologist evaluation</a:t>
            </a:r>
          </a:p>
          <a:p>
            <a:pPr marL="899920" lvl="2" indent="-305435">
              <a:lnSpc>
                <a:spcPct val="90000"/>
              </a:lnSpc>
            </a:pPr>
            <a:r>
              <a:rPr lang="en-US" sz="2000"/>
              <a:t>24-hr cardiac monitor (&lt;90d)</a:t>
            </a:r>
          </a:p>
          <a:p>
            <a:pPr marL="629435" lvl="1" indent="-305435">
              <a:lnSpc>
                <a:spcPct val="90000"/>
              </a:lnSpc>
            </a:pPr>
            <a:r>
              <a:rPr lang="en-US" sz="2000"/>
              <a:t>Emboli mitigation for CHA</a:t>
            </a:r>
            <a:r>
              <a:rPr lang="en-US" sz="2000" baseline="-25000"/>
              <a:t>2</a:t>
            </a:r>
            <a:r>
              <a:rPr lang="en-US" sz="2000"/>
              <a:t>DS</a:t>
            </a:r>
            <a:r>
              <a:rPr lang="en-US" sz="2000" baseline="-25000"/>
              <a:t>2</a:t>
            </a:r>
            <a:r>
              <a:rPr lang="en-US" sz="2000"/>
              <a:t>-VASc </a:t>
            </a:r>
            <a:r>
              <a:rPr lang="en-US" sz="2000" u="sng"/>
              <a:t>&gt;</a:t>
            </a:r>
            <a:r>
              <a:rPr lang="en-US" sz="2000"/>
              <a:t> 2</a:t>
            </a:r>
          </a:p>
          <a:p>
            <a:pPr marL="899920" lvl="2" indent="-305435">
              <a:lnSpc>
                <a:spcPct val="90000"/>
              </a:lnSpc>
            </a:pPr>
            <a:r>
              <a:rPr lang="en-US" sz="2000"/>
              <a:t>Appropriate observation periods for Rx therapy</a:t>
            </a:r>
          </a:p>
          <a:p>
            <a:pPr marL="629435" lvl="1" indent="-305435">
              <a:lnSpc>
                <a:spcPct val="90000"/>
              </a:lnSpc>
            </a:pPr>
            <a:r>
              <a:rPr lang="en-US" sz="2000"/>
              <a:t>Rate and rhythm well controlled</a:t>
            </a:r>
          </a:p>
          <a:p>
            <a:pPr marL="629435" lvl="1" indent="-305435">
              <a:lnSpc>
                <a:spcPct val="90000"/>
              </a:lnSpc>
            </a:pPr>
            <a:r>
              <a:rPr lang="en-US" sz="2000"/>
              <a:t>No evidence of CVA, TIA, or other thromboembolic event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CD4A86-F722-95C1-F697-B2312075A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23914"/>
            <a:ext cx="105251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1032" name="Picture 8" descr="FAA Medical Examination Archives - Page 2 of 2 - PRINCETON ...">
            <a:extLst>
              <a:ext uri="{FF2B5EF4-FFF2-40B4-BE49-F238E27FC236}">
                <a16:creationId xmlns:a16="http://schemas.microsoft.com/office/drawing/2014/main" id="{EA270E6C-4166-A96A-387F-74BE64113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915" y="2963972"/>
            <a:ext cx="3712640" cy="221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140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CB5E1-5E96-AABF-27D3-9E31EC11C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194" y="996949"/>
            <a:ext cx="3200400" cy="557784"/>
          </a:xfrm>
        </p:spPr>
        <p:txBody>
          <a:bodyPr/>
          <a:lstStyle/>
          <a:p>
            <a:pPr algn="ctr"/>
            <a:r>
              <a:rPr lang="en-US" sz="2600" b="1" u="sng"/>
              <a:t>USAF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9C8E75-FD8C-FF98-26D1-2C68AB1BD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0" y="2000295"/>
            <a:ext cx="3367310" cy="4287536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Candidates: waiver (maybe)</a:t>
            </a:r>
          </a:p>
          <a:p>
            <a:r>
              <a:rPr lang="en-US"/>
              <a:t>Single episode, clear precipitant cause, waiver possible </a:t>
            </a:r>
            <a:r>
              <a:rPr lang="en-US" u="sng"/>
              <a:t>after 3 months</a:t>
            </a:r>
          </a:p>
          <a:p>
            <a:r>
              <a:rPr lang="en-US"/>
              <a:t>Cardiologist evaluation</a:t>
            </a:r>
          </a:p>
          <a:p>
            <a:pPr lvl="1"/>
            <a:r>
              <a:rPr lang="en-US" sz="1600"/>
              <a:t>CHA</a:t>
            </a:r>
            <a:r>
              <a:rPr lang="en-US" sz="1600" baseline="-25000"/>
              <a:t>2</a:t>
            </a:r>
            <a:r>
              <a:rPr lang="en-US" sz="1600"/>
              <a:t>DS</a:t>
            </a:r>
            <a:r>
              <a:rPr lang="en-US" sz="1600" baseline="-25000"/>
              <a:t>2</a:t>
            </a:r>
            <a:r>
              <a:rPr lang="en-US" sz="1600"/>
              <a:t>-VASc score</a:t>
            </a:r>
            <a:endParaRPr lang="en-US"/>
          </a:p>
          <a:p>
            <a:pPr lvl="1"/>
            <a:r>
              <a:rPr lang="en-US"/>
              <a:t>ECG, echo, stress test</a:t>
            </a:r>
          </a:p>
          <a:p>
            <a:pPr lvl="1"/>
            <a:r>
              <a:rPr lang="en-US"/>
              <a:t>Holter monitor tracings final month of observation</a:t>
            </a:r>
          </a:p>
          <a:p>
            <a:pPr lvl="1"/>
            <a:r>
              <a:rPr lang="en-US"/>
              <a:t>All reports and images </a:t>
            </a:r>
          </a:p>
          <a:p>
            <a:r>
              <a:rPr lang="en-US"/>
              <a:t>Labs: CBC, CMP, and TSH</a:t>
            </a:r>
          </a:p>
          <a:p>
            <a:r>
              <a:rPr lang="en-US"/>
              <a:t>Ablation therapy – more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5A1B23-E6E6-F4D3-9CAD-559459163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12341" y="996950"/>
            <a:ext cx="3200400" cy="557784"/>
          </a:xfrm>
        </p:spPr>
        <p:txBody>
          <a:bodyPr/>
          <a:lstStyle/>
          <a:p>
            <a:pPr algn="ctr"/>
            <a:r>
              <a:rPr lang="en-US" sz="2600" b="1" u="sng"/>
              <a:t>NAVY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B0FAF2-8AB3-F011-4ECC-47810F87B8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12341" y="1994436"/>
            <a:ext cx="3367310" cy="4274736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Candidates: waiver (maybe)</a:t>
            </a:r>
          </a:p>
          <a:p>
            <a:r>
              <a:rPr lang="en-US"/>
              <a:t>Single episode, clear precipitant cause, waiver possible </a:t>
            </a:r>
            <a:r>
              <a:rPr lang="en-US" u="sng"/>
              <a:t>after 6 months</a:t>
            </a:r>
          </a:p>
          <a:p>
            <a:r>
              <a:rPr lang="en-US"/>
              <a:t>Cardiologist evaluation</a:t>
            </a:r>
          </a:p>
          <a:p>
            <a:pPr lvl="1"/>
            <a:r>
              <a:rPr lang="en-US" sz="1600"/>
              <a:t>CHA</a:t>
            </a:r>
            <a:r>
              <a:rPr lang="en-US" sz="1600" baseline="-25000"/>
              <a:t>2</a:t>
            </a:r>
            <a:r>
              <a:rPr lang="en-US" sz="1600"/>
              <a:t>DS</a:t>
            </a:r>
            <a:r>
              <a:rPr lang="en-US" sz="1600" baseline="-25000"/>
              <a:t>2</a:t>
            </a:r>
            <a:r>
              <a:rPr lang="en-US" sz="1600"/>
              <a:t>-VASc</a:t>
            </a:r>
            <a:endParaRPr lang="en-US"/>
          </a:p>
          <a:p>
            <a:pPr lvl="1"/>
            <a:r>
              <a:rPr lang="en-US"/>
              <a:t>ECG, echo, stress test</a:t>
            </a:r>
          </a:p>
          <a:p>
            <a:pPr lvl="1"/>
            <a:r>
              <a:rPr lang="en-US"/>
              <a:t>Ambulatory ECG (final month preferred)</a:t>
            </a:r>
          </a:p>
          <a:p>
            <a:pPr lvl="1"/>
            <a:r>
              <a:rPr lang="en-US"/>
              <a:t>All reports and images</a:t>
            </a:r>
          </a:p>
          <a:p>
            <a:r>
              <a:rPr lang="en-US"/>
              <a:t>Labs: as required</a:t>
            </a:r>
          </a:p>
          <a:p>
            <a:r>
              <a:rPr lang="en-US"/>
              <a:t>Ablation therapy – more requirements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CC6560-2E20-988F-5908-8DE416F21F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3497" y="1001360"/>
            <a:ext cx="3200400" cy="553373"/>
          </a:xfrm>
        </p:spPr>
        <p:txBody>
          <a:bodyPr/>
          <a:lstStyle/>
          <a:p>
            <a:pPr algn="ctr"/>
            <a:r>
              <a:rPr lang="en-US" sz="2600" b="1" u="sng"/>
              <a:t>ARMY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ABF28B9-D0F3-8939-6C03-BD92C55BD8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492" y="1994435"/>
            <a:ext cx="3367309" cy="4274735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Candidates: waiver (maybe)</a:t>
            </a:r>
          </a:p>
          <a:p>
            <a:r>
              <a:rPr lang="en-US"/>
              <a:t>Single episode, clear precipitant cause, waiver possible </a:t>
            </a:r>
            <a:r>
              <a:rPr lang="en-US" u="sng"/>
              <a:t>after 6 months</a:t>
            </a:r>
          </a:p>
          <a:p>
            <a:r>
              <a:rPr lang="en-US"/>
              <a:t>Cardiology evaluation</a:t>
            </a:r>
          </a:p>
          <a:p>
            <a:pPr lvl="1"/>
            <a:r>
              <a:rPr lang="en-US" sz="1600"/>
              <a:t>CHA</a:t>
            </a:r>
            <a:r>
              <a:rPr lang="en-US" sz="1600" baseline="-25000"/>
              <a:t>2</a:t>
            </a:r>
            <a:r>
              <a:rPr lang="en-US" sz="1600"/>
              <a:t>DS</a:t>
            </a:r>
            <a:r>
              <a:rPr lang="en-US" sz="1600" baseline="-25000"/>
              <a:t>2</a:t>
            </a:r>
            <a:r>
              <a:rPr lang="en-US" sz="1600"/>
              <a:t>-VASc</a:t>
            </a:r>
            <a:endParaRPr lang="en-US"/>
          </a:p>
          <a:p>
            <a:pPr lvl="1"/>
            <a:r>
              <a:rPr lang="en-US"/>
              <a:t>ECG, echo, stress test</a:t>
            </a:r>
          </a:p>
          <a:p>
            <a:pPr lvl="1"/>
            <a:r>
              <a:rPr lang="en-US"/>
              <a:t>Three 24-hr Holter monitors at 2-mo intervals</a:t>
            </a:r>
          </a:p>
          <a:p>
            <a:pPr lvl="1"/>
            <a:r>
              <a:rPr lang="en-US"/>
              <a:t>All reports and images</a:t>
            </a:r>
          </a:p>
          <a:p>
            <a:r>
              <a:rPr lang="en-US"/>
              <a:t>Labs: TSH</a:t>
            </a:r>
          </a:p>
          <a:p>
            <a:r>
              <a:rPr lang="en-US"/>
              <a:t>6-month observation off medications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3D7A9-2362-CE6F-2DB5-3AFD23FF8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10</a:t>
            </a:fld>
            <a:endParaRPr lang="en-US"/>
          </a:p>
        </p:txBody>
      </p:sp>
      <p:pic>
        <p:nvPicPr>
          <p:cNvPr id="14" name="Picture 4" descr="United States Air Force Medical Service - Wikipedia">
            <a:extLst>
              <a:ext uri="{FF2B5EF4-FFF2-40B4-BE49-F238E27FC236}">
                <a16:creationId xmlns:a16="http://schemas.microsoft.com/office/drawing/2014/main" id="{BF3CAB01-AF12-A626-0BC8-612386D63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1" y="570169"/>
            <a:ext cx="961610" cy="96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Medical Corps (United States Navy) - Wikipedia">
            <a:extLst>
              <a:ext uri="{FF2B5EF4-FFF2-40B4-BE49-F238E27FC236}">
                <a16:creationId xmlns:a16="http://schemas.microsoft.com/office/drawing/2014/main" id="{4487F08F-3AAB-F65A-AC8C-5730FF628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298" y="588828"/>
            <a:ext cx="965903" cy="96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United States Army Medical Corps - Wikipedia">
            <a:extLst>
              <a:ext uri="{FF2B5EF4-FFF2-40B4-BE49-F238E27FC236}">
                <a16:creationId xmlns:a16="http://schemas.microsoft.com/office/drawing/2014/main" id="{ABF2DC76-844B-E3D6-4E2A-BC3D559D7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699" y="588828"/>
            <a:ext cx="965904" cy="9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637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2B9E314-34E7-8804-D20F-033266F2E4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3598060" y="68263"/>
            <a:ext cx="5176855" cy="6159500"/>
          </a:xfrm>
          <a:noFill/>
        </p:spPr>
      </p:pic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1AA2B978-8B99-ADE4-DB9C-73A96FF4D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60C9356C-FF53-66A1-15CC-8250420AC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836D8-8C9B-6491-333A-3ED9FF496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E68DA-4BBF-7321-A574-1A9D29A7F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en-US">
                <a:cs typeface="Arial"/>
              </a:rPr>
              <a:t>Newer screening/diagnostic modalities for cardiac risk stratification</a:t>
            </a:r>
          </a:p>
          <a:p>
            <a:pPr marL="305435" indent="-305435"/>
            <a:r>
              <a:rPr lang="en-US">
                <a:cs typeface="Arial"/>
              </a:rPr>
              <a:t>Wearable devices</a:t>
            </a:r>
          </a:p>
          <a:p>
            <a:pPr marL="305435" indent="-305435"/>
            <a:r>
              <a:rPr lang="en-US">
                <a:cs typeface="Arial"/>
              </a:rPr>
              <a:t>AI technology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04D9F-CCD4-08E2-3A53-7FE1E5E1F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87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17F55-AEB2-B21C-77D7-908739108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6"/>
            <a:ext cx="3568661" cy="1188720"/>
          </a:xfrm>
        </p:spPr>
        <p:txBody>
          <a:bodyPr anchor="ctr">
            <a:normAutofit/>
          </a:bodyPr>
          <a:lstStyle/>
          <a:p>
            <a:r>
              <a:rPr lang="en-US"/>
              <a:t>Questions?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EC2F4A7-FBF2-D630-ACF5-F73DE1537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6" y="2340864"/>
            <a:ext cx="3714444" cy="3634486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icture 7" descr="Yellow question mark">
            <a:extLst>
              <a:ext uri="{FF2B5EF4-FFF2-40B4-BE49-F238E27FC236}">
                <a16:creationId xmlns:a16="http://schemas.microsoft.com/office/drawing/2014/main" id="{811025FD-DEA2-7D2C-24A4-45C2DB741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080"/>
          <a:stretch/>
        </p:blipFill>
        <p:spPr>
          <a:xfrm>
            <a:off x="4657344" y="10"/>
            <a:ext cx="7534656" cy="6857990"/>
          </a:xfrm>
          <a:prstGeom prst="rect">
            <a:avLst/>
          </a:prstGeom>
          <a:noFill/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8C071-8E96-5C1D-5BC7-814C32AF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23914"/>
            <a:ext cx="105251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98EE3D-8CD1-4C3F-BD1C-C98C9596463C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F835D3A8-51CF-E526-7CB7-616C43D1483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892925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7D94F-11AC-CFC1-AC61-3D12AE523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CF94D-9B86-15EA-6620-FE67D5C52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Barr, Y. Atrial Arrhythmia Summit: Summary Report. NASA/TP-2010.</a:t>
            </a:r>
          </a:p>
          <a:p>
            <a:r>
              <a:rPr lang="en-US"/>
              <a:t>USAF Waiver Guide (17 Mar 2023)</a:t>
            </a:r>
          </a:p>
          <a:p>
            <a:r>
              <a:rPr lang="en-US"/>
              <a:t>U.S. Navy Aeromedical Reference and Waiver Guide (07 Feb 2023)</a:t>
            </a:r>
          </a:p>
          <a:p>
            <a:r>
              <a:rPr lang="en-US"/>
              <a:t>Army Flight Surgeon Checklist. Aeromedical Policy Letters and Technical Bulletins (Dec 2021)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3437B-11C1-E397-097E-6F8A1D8E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7160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Custom 1">
      <a:dk1>
        <a:srgbClr val="000000"/>
      </a:dk1>
      <a:lt1>
        <a:srgbClr val="FFFFFF"/>
      </a:lt1>
      <a:dk2>
        <a:srgbClr val="444444"/>
      </a:dk2>
      <a:lt2>
        <a:srgbClr val="EBEBEB"/>
      </a:lt2>
      <a:accent1>
        <a:srgbClr val="DA1F11"/>
      </a:accent1>
      <a:accent2>
        <a:srgbClr val="00575F"/>
      </a:accent2>
      <a:accent3>
        <a:srgbClr val="457982"/>
      </a:accent3>
      <a:accent4>
        <a:srgbClr val="C3E1DE"/>
      </a:accent4>
      <a:accent5>
        <a:srgbClr val="EBA149"/>
      </a:accent5>
      <a:accent6>
        <a:srgbClr val="BF5700"/>
      </a:accent6>
      <a:hlink>
        <a:srgbClr val="00575F"/>
      </a:hlink>
      <a:folHlink>
        <a:srgbClr val="45798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Presentation-WideScreen" id="{AFED210E-BDEC-A94C-9A54-0B9A23AC8776}" vid="{EA97A6E3-359F-084F-ADA8-826B2261A6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4608ECE-840A-4514-AD05-0950FC5D30AB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470C9DA-ADC8-49D9-B223-6D54C6FB7B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333985-6DEC-4BB6-B360-FFFEFA02249A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1673</Words>
  <Application>Microsoft Office PowerPoint</Application>
  <PresentationFormat>Widescreen</PresentationFormat>
  <Paragraphs>254</Paragraphs>
  <Slides>14</Slides>
  <Notes>10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Wingdings 2</vt:lpstr>
      <vt:lpstr>DividendVTI</vt:lpstr>
      <vt:lpstr>Office Theme</vt:lpstr>
      <vt:lpstr>...And the beats keep runnin runnin (in space)</vt:lpstr>
      <vt:lpstr>Disclosure Information 93rd Annual Scientific Meeting Brian “Stitch” Hanshaw, Maj, USAF, MC, FS Michael LaBarbera, MD, PhD</vt:lpstr>
      <vt:lpstr>Outline</vt:lpstr>
      <vt:lpstr>Learning objectives</vt:lpstr>
      <vt:lpstr>Aeromedical concerns</vt:lpstr>
      <vt:lpstr>spaceflight concerns</vt:lpstr>
      <vt:lpstr>NASA WAIVER HISTORY FOR AFIB / FLUTTER</vt:lpstr>
      <vt:lpstr>Nasa waiver review</vt:lpstr>
      <vt:lpstr>Aeromedical Waiver considerations</vt:lpstr>
      <vt:lpstr>PowerPoint Presentation</vt:lpstr>
      <vt:lpstr>PowerPoint Presentation</vt:lpstr>
      <vt:lpstr>Future considerations</vt:lpstr>
      <vt:lpstr>Questions?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Harman, Melissa S.</dc:creator>
  <cp:lastModifiedBy>Pavela, James H. (JSC-SD311)</cp:lastModifiedBy>
  <cp:revision>4</cp:revision>
  <dcterms:created xsi:type="dcterms:W3CDTF">2022-02-23T14:18:43Z</dcterms:created>
  <dcterms:modified xsi:type="dcterms:W3CDTF">2023-05-19T01:43:08Z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