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38444" r:id="rId4"/>
    <p:sldId id="258" r:id="rId5"/>
    <p:sldId id="259" r:id="rId6"/>
    <p:sldId id="38443" r:id="rId7"/>
    <p:sldId id="266" r:id="rId8"/>
    <p:sldId id="260" r:id="rId9"/>
    <p:sldId id="38445" r:id="rId10"/>
    <p:sldId id="264" r:id="rId11"/>
    <p:sldId id="261" r:id="rId12"/>
    <p:sldId id="262" r:id="rId13"/>
    <p:sldId id="263" r:id="rId14"/>
    <p:sldId id="265" r:id="rId15"/>
    <p:sldId id="38442" r:id="rId16"/>
    <p:sldId id="3844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934E48-C818-4B89-9EF2-71156EFE5049}" v="20" dt="2023-05-30T19:17:04.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z, Savannah M. (MSFC-EM41)" userId="65f7c2d4-b4b7-427f-b6e9-965bab67128b" providerId="ADAL" clId="{BAA7DDB8-2D82-4D44-BDE9-6C7E56B85B5A}"/>
    <pc:docChg chg="undo redo custSel addSld delSld modSld sldOrd modMainMaster">
      <pc:chgData name="Metz, Savannah M. (MSFC-EM41)" userId="65f7c2d4-b4b7-427f-b6e9-965bab67128b" providerId="ADAL" clId="{BAA7DDB8-2D82-4D44-BDE9-6C7E56B85B5A}" dt="2023-05-24T18:36:38.013" v="1436" actId="1076"/>
      <pc:docMkLst>
        <pc:docMk/>
      </pc:docMkLst>
      <pc:sldChg chg="addSp delSp modSp mod">
        <pc:chgData name="Metz, Savannah M. (MSFC-EM41)" userId="65f7c2d4-b4b7-427f-b6e9-965bab67128b" providerId="ADAL" clId="{BAA7DDB8-2D82-4D44-BDE9-6C7E56B85B5A}" dt="2023-05-18T17:18:28.300" v="766" actId="1076"/>
        <pc:sldMkLst>
          <pc:docMk/>
          <pc:sldMk cId="2446532793" sldId="256"/>
        </pc:sldMkLst>
        <pc:spChg chg="mod">
          <ac:chgData name="Metz, Savannah M. (MSFC-EM41)" userId="65f7c2d4-b4b7-427f-b6e9-965bab67128b" providerId="ADAL" clId="{BAA7DDB8-2D82-4D44-BDE9-6C7E56B85B5A}" dt="2023-05-18T14:14:16.705" v="561" actId="1076"/>
          <ac:spMkLst>
            <pc:docMk/>
            <pc:sldMk cId="2446532793" sldId="256"/>
            <ac:spMk id="2" creationId="{CBEF8E93-28AC-46B7-8E8E-40BA2FB6709A}"/>
          </ac:spMkLst>
        </pc:spChg>
        <pc:spChg chg="mod">
          <ac:chgData name="Metz, Savannah M. (MSFC-EM41)" userId="65f7c2d4-b4b7-427f-b6e9-965bab67128b" providerId="ADAL" clId="{BAA7DDB8-2D82-4D44-BDE9-6C7E56B85B5A}" dt="2023-05-18T15:23:07.850" v="679" actId="1076"/>
          <ac:spMkLst>
            <pc:docMk/>
            <pc:sldMk cId="2446532793" sldId="256"/>
            <ac:spMk id="3" creationId="{9CF8B46D-EB26-4E35-A33E-FE0924D4FA71}"/>
          </ac:spMkLst>
        </pc:spChg>
        <pc:spChg chg="del">
          <ac:chgData name="Metz, Savannah M. (MSFC-EM41)" userId="65f7c2d4-b4b7-427f-b6e9-965bab67128b" providerId="ADAL" clId="{BAA7DDB8-2D82-4D44-BDE9-6C7E56B85B5A}" dt="2023-05-18T17:17:21.559" v="691" actId="478"/>
          <ac:spMkLst>
            <pc:docMk/>
            <pc:sldMk cId="2446532793" sldId="256"/>
            <ac:spMk id="4" creationId="{F056F6DE-2935-4C89-BBD5-BD82041F01E6}"/>
          </ac:spMkLst>
        </pc:spChg>
        <pc:spChg chg="add mod">
          <ac:chgData name="Metz, Savannah M. (MSFC-EM41)" userId="65f7c2d4-b4b7-427f-b6e9-965bab67128b" providerId="ADAL" clId="{BAA7DDB8-2D82-4D44-BDE9-6C7E56B85B5A}" dt="2023-05-18T17:18:28.300" v="766" actId="1076"/>
          <ac:spMkLst>
            <pc:docMk/>
            <pc:sldMk cId="2446532793" sldId="256"/>
            <ac:spMk id="13" creationId="{DF552EAB-1E7F-43BB-9E74-08ACE76E39B8}"/>
          </ac:spMkLst>
        </pc:spChg>
        <pc:picChg chg="add mod modCrop">
          <ac:chgData name="Metz, Savannah M. (MSFC-EM41)" userId="65f7c2d4-b4b7-427f-b6e9-965bab67128b" providerId="ADAL" clId="{BAA7DDB8-2D82-4D44-BDE9-6C7E56B85B5A}" dt="2023-05-18T14:17:25.862" v="658" actId="732"/>
          <ac:picMkLst>
            <pc:docMk/>
            <pc:sldMk cId="2446532793" sldId="256"/>
            <ac:picMk id="5" creationId="{D46E23F2-FCB1-4213-9204-0701EA1D4F71}"/>
          </ac:picMkLst>
        </pc:picChg>
        <pc:picChg chg="add mod modCrop">
          <ac:chgData name="Metz, Savannah M. (MSFC-EM41)" userId="65f7c2d4-b4b7-427f-b6e9-965bab67128b" providerId="ADAL" clId="{BAA7DDB8-2D82-4D44-BDE9-6C7E56B85B5A}" dt="2023-05-18T14:16:31.812" v="613" actId="1035"/>
          <ac:picMkLst>
            <pc:docMk/>
            <pc:sldMk cId="2446532793" sldId="256"/>
            <ac:picMk id="6" creationId="{D8945399-4A54-4248-9685-B2B5D39C227D}"/>
          </ac:picMkLst>
        </pc:picChg>
        <pc:picChg chg="add mod modCrop">
          <ac:chgData name="Metz, Savannah M. (MSFC-EM41)" userId="65f7c2d4-b4b7-427f-b6e9-965bab67128b" providerId="ADAL" clId="{BAA7DDB8-2D82-4D44-BDE9-6C7E56B85B5A}" dt="2023-05-18T14:17:36.125" v="660" actId="1076"/>
          <ac:picMkLst>
            <pc:docMk/>
            <pc:sldMk cId="2446532793" sldId="256"/>
            <ac:picMk id="7" creationId="{6B153C73-D630-430F-AA7D-859AE017143B}"/>
          </ac:picMkLst>
        </pc:picChg>
        <pc:picChg chg="add mod modCrop">
          <ac:chgData name="Metz, Savannah M. (MSFC-EM41)" userId="65f7c2d4-b4b7-427f-b6e9-965bab67128b" providerId="ADAL" clId="{BAA7DDB8-2D82-4D44-BDE9-6C7E56B85B5A}" dt="2023-05-18T14:16:31.812" v="613" actId="1035"/>
          <ac:picMkLst>
            <pc:docMk/>
            <pc:sldMk cId="2446532793" sldId="256"/>
            <ac:picMk id="8" creationId="{D6F7588E-9734-4025-9B51-D9D459BDE7B2}"/>
          </ac:picMkLst>
        </pc:picChg>
        <pc:picChg chg="add mod">
          <ac:chgData name="Metz, Savannah M. (MSFC-EM41)" userId="65f7c2d4-b4b7-427f-b6e9-965bab67128b" providerId="ADAL" clId="{BAA7DDB8-2D82-4D44-BDE9-6C7E56B85B5A}" dt="2023-05-18T14:16:40.298" v="629" actId="1035"/>
          <ac:picMkLst>
            <pc:docMk/>
            <pc:sldMk cId="2446532793" sldId="256"/>
            <ac:picMk id="9" creationId="{5BAB3E87-BF7A-4D2A-8836-4BEB9B4615D5}"/>
          </ac:picMkLst>
        </pc:picChg>
        <pc:picChg chg="add mod modCrop">
          <ac:chgData name="Metz, Savannah M. (MSFC-EM41)" userId="65f7c2d4-b4b7-427f-b6e9-965bab67128b" providerId="ADAL" clId="{BAA7DDB8-2D82-4D44-BDE9-6C7E56B85B5A}" dt="2023-05-18T14:17:38.356" v="661" actId="1076"/>
          <ac:picMkLst>
            <pc:docMk/>
            <pc:sldMk cId="2446532793" sldId="256"/>
            <ac:picMk id="10" creationId="{19DDB4C6-B1DE-41DB-A1F7-B9F0F1FD65C0}"/>
          </ac:picMkLst>
        </pc:picChg>
        <pc:picChg chg="add mod modCrop">
          <ac:chgData name="Metz, Savannah M. (MSFC-EM41)" userId="65f7c2d4-b4b7-427f-b6e9-965bab67128b" providerId="ADAL" clId="{BAA7DDB8-2D82-4D44-BDE9-6C7E56B85B5A}" dt="2023-05-18T14:16:31.812" v="613" actId="1035"/>
          <ac:picMkLst>
            <pc:docMk/>
            <pc:sldMk cId="2446532793" sldId="256"/>
            <ac:picMk id="11" creationId="{4FCB2753-F7BF-417B-A243-0A2684A6B1DB}"/>
          </ac:picMkLst>
        </pc:picChg>
        <pc:picChg chg="add mod">
          <ac:chgData name="Metz, Savannah M. (MSFC-EM41)" userId="65f7c2d4-b4b7-427f-b6e9-965bab67128b" providerId="ADAL" clId="{BAA7DDB8-2D82-4D44-BDE9-6C7E56B85B5A}" dt="2023-05-18T14:18:01.821" v="663"/>
          <ac:picMkLst>
            <pc:docMk/>
            <pc:sldMk cId="2446532793" sldId="256"/>
            <ac:picMk id="12" creationId="{902C7A95-AB73-4C67-A475-BC92CA7DA114}"/>
          </ac:picMkLst>
        </pc:picChg>
      </pc:sldChg>
      <pc:sldChg chg="modSp mod">
        <pc:chgData name="Metz, Savannah M. (MSFC-EM41)" userId="65f7c2d4-b4b7-427f-b6e9-965bab67128b" providerId="ADAL" clId="{BAA7DDB8-2D82-4D44-BDE9-6C7E56B85B5A}" dt="2023-05-18T14:12:00.642" v="450" actId="20577"/>
        <pc:sldMkLst>
          <pc:docMk/>
          <pc:sldMk cId="551158308" sldId="257"/>
        </pc:sldMkLst>
        <pc:spChg chg="mod">
          <ac:chgData name="Metz, Savannah M. (MSFC-EM41)" userId="65f7c2d4-b4b7-427f-b6e9-965bab67128b" providerId="ADAL" clId="{BAA7DDB8-2D82-4D44-BDE9-6C7E56B85B5A}" dt="2023-05-17T19:39:37.886" v="11" actId="1076"/>
          <ac:spMkLst>
            <pc:docMk/>
            <pc:sldMk cId="551158308" sldId="257"/>
            <ac:spMk id="2" creationId="{D182B1F1-5F32-40C0-AB92-098818AD1101}"/>
          </ac:spMkLst>
        </pc:spChg>
        <pc:spChg chg="mod">
          <ac:chgData name="Metz, Savannah M. (MSFC-EM41)" userId="65f7c2d4-b4b7-427f-b6e9-965bab67128b" providerId="ADAL" clId="{BAA7DDB8-2D82-4D44-BDE9-6C7E56B85B5A}" dt="2023-05-18T14:12:00.642" v="450" actId="20577"/>
          <ac:spMkLst>
            <pc:docMk/>
            <pc:sldMk cId="551158308" sldId="257"/>
            <ac:spMk id="3" creationId="{12B2EF5E-1A55-4283-9B22-8EEFC2E5717E}"/>
          </ac:spMkLst>
        </pc:spChg>
      </pc:sldChg>
      <pc:sldChg chg="addSp delSp modSp mod">
        <pc:chgData name="Metz, Savannah M. (MSFC-EM41)" userId="65f7c2d4-b4b7-427f-b6e9-965bab67128b" providerId="ADAL" clId="{BAA7DDB8-2D82-4D44-BDE9-6C7E56B85B5A}" dt="2023-05-24T18:36:38.013" v="1436" actId="1076"/>
        <pc:sldMkLst>
          <pc:docMk/>
          <pc:sldMk cId="3959174187" sldId="258"/>
        </pc:sldMkLst>
        <pc:spChg chg="mod">
          <ac:chgData name="Metz, Savannah M. (MSFC-EM41)" userId="65f7c2d4-b4b7-427f-b6e9-965bab67128b" providerId="ADAL" clId="{BAA7DDB8-2D82-4D44-BDE9-6C7E56B85B5A}" dt="2023-05-17T19:39:44.191" v="12" actId="1076"/>
          <ac:spMkLst>
            <pc:docMk/>
            <pc:sldMk cId="3959174187" sldId="258"/>
            <ac:spMk id="3" creationId="{D9CFFACE-9285-4C60-9AC4-01A1EFE1463E}"/>
          </ac:spMkLst>
        </pc:spChg>
        <pc:spChg chg="mod">
          <ac:chgData name="Metz, Savannah M. (MSFC-EM41)" userId="65f7c2d4-b4b7-427f-b6e9-965bab67128b" providerId="ADAL" clId="{BAA7DDB8-2D82-4D44-BDE9-6C7E56B85B5A}" dt="2023-05-17T19:37:16.528" v="8" actId="1076"/>
          <ac:spMkLst>
            <pc:docMk/>
            <pc:sldMk cId="3959174187" sldId="258"/>
            <ac:spMk id="7" creationId="{33C7E349-2172-4886-A4F0-4DDC7A10FA30}"/>
          </ac:spMkLst>
        </pc:spChg>
        <pc:spChg chg="mod">
          <ac:chgData name="Metz, Savannah M. (MSFC-EM41)" userId="65f7c2d4-b4b7-427f-b6e9-965bab67128b" providerId="ADAL" clId="{BAA7DDB8-2D82-4D44-BDE9-6C7E56B85B5A}" dt="2023-05-24T16:49:26.884" v="983" actId="14100"/>
          <ac:spMkLst>
            <pc:docMk/>
            <pc:sldMk cId="3959174187" sldId="258"/>
            <ac:spMk id="10" creationId="{D126764A-3A0B-4230-8DAF-06AF9AF201CC}"/>
          </ac:spMkLst>
        </pc:spChg>
        <pc:spChg chg="del mod">
          <ac:chgData name="Metz, Savannah M. (MSFC-EM41)" userId="65f7c2d4-b4b7-427f-b6e9-965bab67128b" providerId="ADAL" clId="{BAA7DDB8-2D82-4D44-BDE9-6C7E56B85B5A}" dt="2023-05-24T18:34:54.216" v="1385" actId="478"/>
          <ac:spMkLst>
            <pc:docMk/>
            <pc:sldMk cId="3959174187" sldId="258"/>
            <ac:spMk id="13" creationId="{801B679B-6201-48BA-A562-9A5713D69A8F}"/>
          </ac:spMkLst>
        </pc:spChg>
        <pc:spChg chg="add mod">
          <ac:chgData name="Metz, Savannah M. (MSFC-EM41)" userId="65f7c2d4-b4b7-427f-b6e9-965bab67128b" providerId="ADAL" clId="{BAA7DDB8-2D82-4D44-BDE9-6C7E56B85B5A}" dt="2023-05-24T18:35:40.799" v="1405" actId="571"/>
          <ac:spMkLst>
            <pc:docMk/>
            <pc:sldMk cId="3959174187" sldId="258"/>
            <ac:spMk id="22" creationId="{C2392058-21E4-4F8B-9864-B47A4AEB99B1}"/>
          </ac:spMkLst>
        </pc:spChg>
        <pc:spChg chg="mod">
          <ac:chgData name="Metz, Savannah M. (MSFC-EM41)" userId="65f7c2d4-b4b7-427f-b6e9-965bab67128b" providerId="ADAL" clId="{BAA7DDB8-2D82-4D44-BDE9-6C7E56B85B5A}" dt="2023-05-24T18:36:05.267" v="1429" actId="1038"/>
          <ac:spMkLst>
            <pc:docMk/>
            <pc:sldMk cId="3959174187" sldId="258"/>
            <ac:spMk id="25" creationId="{C4B3594E-D89D-4B5E-A8EE-9DEDD2D89F60}"/>
          </ac:spMkLst>
        </pc:spChg>
        <pc:spChg chg="mod">
          <ac:chgData name="Metz, Savannah M. (MSFC-EM41)" userId="65f7c2d4-b4b7-427f-b6e9-965bab67128b" providerId="ADAL" clId="{BAA7DDB8-2D82-4D44-BDE9-6C7E56B85B5A}" dt="2023-05-24T16:50:04.110" v="984" actId="14100"/>
          <ac:spMkLst>
            <pc:docMk/>
            <pc:sldMk cId="3959174187" sldId="258"/>
            <ac:spMk id="33" creationId="{D9EB6820-07B3-4878-8A4E-D34455C7B803}"/>
          </ac:spMkLst>
        </pc:spChg>
        <pc:picChg chg="mod">
          <ac:chgData name="Metz, Savannah M. (MSFC-EM41)" userId="65f7c2d4-b4b7-427f-b6e9-965bab67128b" providerId="ADAL" clId="{BAA7DDB8-2D82-4D44-BDE9-6C7E56B85B5A}" dt="2023-05-24T18:36:12.327" v="1431" actId="1076"/>
          <ac:picMkLst>
            <pc:docMk/>
            <pc:sldMk cId="3959174187" sldId="258"/>
            <ac:picMk id="17" creationId="{341BADE0-2463-47FF-BEE2-6565985BCEB6}"/>
          </ac:picMkLst>
        </pc:picChg>
        <pc:picChg chg="mod">
          <ac:chgData name="Metz, Savannah M. (MSFC-EM41)" userId="65f7c2d4-b4b7-427f-b6e9-965bab67128b" providerId="ADAL" clId="{BAA7DDB8-2D82-4D44-BDE9-6C7E56B85B5A}" dt="2023-05-24T18:36:28.904" v="1435" actId="1076"/>
          <ac:picMkLst>
            <pc:docMk/>
            <pc:sldMk cId="3959174187" sldId="258"/>
            <ac:picMk id="18" creationId="{1C9A9034-A794-4BBE-945D-0C70EFAE10C5}"/>
          </ac:picMkLst>
        </pc:picChg>
        <pc:picChg chg="add mod">
          <ac:chgData name="Metz, Savannah M. (MSFC-EM41)" userId="65f7c2d4-b4b7-427f-b6e9-965bab67128b" providerId="ADAL" clId="{BAA7DDB8-2D82-4D44-BDE9-6C7E56B85B5A}" dt="2023-05-24T18:35:40.799" v="1405" actId="571"/>
          <ac:picMkLst>
            <pc:docMk/>
            <pc:sldMk cId="3959174187" sldId="258"/>
            <ac:picMk id="21" creationId="{2F678841-7EA6-4F73-81BD-18FACC2BB021}"/>
          </ac:picMkLst>
        </pc:picChg>
        <pc:picChg chg="mod">
          <ac:chgData name="Metz, Savannah M. (MSFC-EM41)" userId="65f7c2d4-b4b7-427f-b6e9-965bab67128b" providerId="ADAL" clId="{BAA7DDB8-2D82-4D44-BDE9-6C7E56B85B5A}" dt="2023-05-24T18:36:05.267" v="1429" actId="1038"/>
          <ac:picMkLst>
            <pc:docMk/>
            <pc:sldMk cId="3959174187" sldId="258"/>
            <ac:picMk id="24" creationId="{FB5ED419-6BD2-4B10-A101-0BA896EA4BDE}"/>
          </ac:picMkLst>
        </pc:picChg>
        <pc:picChg chg="mod">
          <ac:chgData name="Metz, Savannah M. (MSFC-EM41)" userId="65f7c2d4-b4b7-427f-b6e9-965bab67128b" providerId="ADAL" clId="{BAA7DDB8-2D82-4D44-BDE9-6C7E56B85B5A}" dt="2023-05-24T18:36:09.273" v="1430" actId="1076"/>
          <ac:picMkLst>
            <pc:docMk/>
            <pc:sldMk cId="3959174187" sldId="258"/>
            <ac:picMk id="26" creationId="{FFB420F4-FCF1-4E65-A854-6E0FCA5E8DFD}"/>
          </ac:picMkLst>
        </pc:picChg>
        <pc:picChg chg="mod">
          <ac:chgData name="Metz, Savannah M. (MSFC-EM41)" userId="65f7c2d4-b4b7-427f-b6e9-965bab67128b" providerId="ADAL" clId="{BAA7DDB8-2D82-4D44-BDE9-6C7E56B85B5A}" dt="2023-05-24T18:36:26.808" v="1434" actId="1076"/>
          <ac:picMkLst>
            <pc:docMk/>
            <pc:sldMk cId="3959174187" sldId="258"/>
            <ac:picMk id="27" creationId="{AEC9D259-E6B7-44A9-B791-BF56E46FD725}"/>
          </ac:picMkLst>
        </pc:picChg>
        <pc:picChg chg="mod">
          <ac:chgData name="Metz, Savannah M. (MSFC-EM41)" userId="65f7c2d4-b4b7-427f-b6e9-965bab67128b" providerId="ADAL" clId="{BAA7DDB8-2D82-4D44-BDE9-6C7E56B85B5A}" dt="2023-05-24T18:36:38.013" v="1436" actId="1076"/>
          <ac:picMkLst>
            <pc:docMk/>
            <pc:sldMk cId="3959174187" sldId="258"/>
            <ac:picMk id="29" creationId="{88A1EE18-4988-4E4D-997C-B327B3CDE5F7}"/>
          </ac:picMkLst>
        </pc:picChg>
      </pc:sldChg>
      <pc:sldChg chg="addSp delSp modSp mod modNotesTx">
        <pc:chgData name="Metz, Savannah M. (MSFC-EM41)" userId="65f7c2d4-b4b7-427f-b6e9-965bab67128b" providerId="ADAL" clId="{BAA7DDB8-2D82-4D44-BDE9-6C7E56B85B5A}" dt="2023-05-24T18:32:15.915" v="1384" actId="20577"/>
        <pc:sldMkLst>
          <pc:docMk/>
          <pc:sldMk cId="457960888" sldId="259"/>
        </pc:sldMkLst>
        <pc:spChg chg="del">
          <ac:chgData name="Metz, Savannah M. (MSFC-EM41)" userId="65f7c2d4-b4b7-427f-b6e9-965bab67128b" providerId="ADAL" clId="{BAA7DDB8-2D82-4D44-BDE9-6C7E56B85B5A}" dt="2023-05-17T19:40:12.636" v="33" actId="478"/>
          <ac:spMkLst>
            <pc:docMk/>
            <pc:sldMk cId="457960888" sldId="259"/>
            <ac:spMk id="2" creationId="{7FD0900D-15F3-4090-B96C-A346A9C808C5}"/>
          </ac:spMkLst>
        </pc:spChg>
        <pc:spChg chg="mod">
          <ac:chgData name="Metz, Savannah M. (MSFC-EM41)" userId="65f7c2d4-b4b7-427f-b6e9-965bab67128b" providerId="ADAL" clId="{BAA7DDB8-2D82-4D44-BDE9-6C7E56B85B5A}" dt="2023-05-17T19:39:53.895" v="31" actId="20577"/>
          <ac:spMkLst>
            <pc:docMk/>
            <pc:sldMk cId="457960888" sldId="259"/>
            <ac:spMk id="3" creationId="{BCE7A30F-4234-4DB8-B11D-326B9FA325C4}"/>
          </ac:spMkLst>
        </pc:spChg>
        <pc:spChg chg="add mod">
          <ac:chgData name="Metz, Savannah M. (MSFC-EM41)" userId="65f7c2d4-b4b7-427f-b6e9-965bab67128b" providerId="ADAL" clId="{BAA7DDB8-2D82-4D44-BDE9-6C7E56B85B5A}" dt="2023-05-17T19:40:07.465" v="32"/>
          <ac:spMkLst>
            <pc:docMk/>
            <pc:sldMk cId="457960888" sldId="259"/>
            <ac:spMk id="5" creationId="{2BEB064E-18AD-444F-9033-CF58A03EBD73}"/>
          </ac:spMkLst>
        </pc:spChg>
        <pc:spChg chg="add mod">
          <ac:chgData name="Metz, Savannah M. (MSFC-EM41)" userId="65f7c2d4-b4b7-427f-b6e9-965bab67128b" providerId="ADAL" clId="{BAA7DDB8-2D82-4D44-BDE9-6C7E56B85B5A}" dt="2023-05-17T19:40:07.465" v="32"/>
          <ac:spMkLst>
            <pc:docMk/>
            <pc:sldMk cId="457960888" sldId="259"/>
            <ac:spMk id="6" creationId="{4445925F-A178-4028-A7F9-D000F3591614}"/>
          </ac:spMkLst>
        </pc:spChg>
        <pc:spChg chg="add mod">
          <ac:chgData name="Metz, Savannah M. (MSFC-EM41)" userId="65f7c2d4-b4b7-427f-b6e9-965bab67128b" providerId="ADAL" clId="{BAA7DDB8-2D82-4D44-BDE9-6C7E56B85B5A}" dt="2023-05-17T19:40:07.465" v="32"/>
          <ac:spMkLst>
            <pc:docMk/>
            <pc:sldMk cId="457960888" sldId="259"/>
            <ac:spMk id="7" creationId="{92EB4557-F85A-41C3-9687-3A06E9097465}"/>
          </ac:spMkLst>
        </pc:spChg>
        <pc:spChg chg="add mod">
          <ac:chgData name="Metz, Savannah M. (MSFC-EM41)" userId="65f7c2d4-b4b7-427f-b6e9-965bab67128b" providerId="ADAL" clId="{BAA7DDB8-2D82-4D44-BDE9-6C7E56B85B5A}" dt="2023-05-24T16:56:19.826" v="1011" actId="6549"/>
          <ac:spMkLst>
            <pc:docMk/>
            <pc:sldMk cId="457960888" sldId="259"/>
            <ac:spMk id="8" creationId="{A1E6E902-30F4-443F-AF8D-297DDC83F2D7}"/>
          </ac:spMkLst>
        </pc:spChg>
        <pc:spChg chg="mod">
          <ac:chgData name="Metz, Savannah M. (MSFC-EM41)" userId="65f7c2d4-b4b7-427f-b6e9-965bab67128b" providerId="ADAL" clId="{BAA7DDB8-2D82-4D44-BDE9-6C7E56B85B5A}" dt="2023-05-18T13:54:26.311" v="49" actId="20577"/>
          <ac:spMkLst>
            <pc:docMk/>
            <pc:sldMk cId="457960888" sldId="259"/>
            <ac:spMk id="12" creationId="{6BAB0094-2423-40FB-A2CA-AE4798AE589C}"/>
          </ac:spMkLst>
        </pc:spChg>
        <pc:spChg chg="add mod">
          <ac:chgData name="Metz, Savannah M. (MSFC-EM41)" userId="65f7c2d4-b4b7-427f-b6e9-965bab67128b" providerId="ADAL" clId="{BAA7DDB8-2D82-4D44-BDE9-6C7E56B85B5A}" dt="2023-05-17T19:40:07.465" v="32"/>
          <ac:spMkLst>
            <pc:docMk/>
            <pc:sldMk cId="457960888" sldId="259"/>
            <ac:spMk id="13" creationId="{C816D6F4-B087-4091-9AD4-41A4A6962BA4}"/>
          </ac:spMkLst>
        </pc:spChg>
        <pc:spChg chg="add mod">
          <ac:chgData name="Metz, Savannah M. (MSFC-EM41)" userId="65f7c2d4-b4b7-427f-b6e9-965bab67128b" providerId="ADAL" clId="{BAA7DDB8-2D82-4D44-BDE9-6C7E56B85B5A}" dt="2023-05-18T15:24:18.329" v="688" actId="14100"/>
          <ac:spMkLst>
            <pc:docMk/>
            <pc:sldMk cId="457960888" sldId="259"/>
            <ac:spMk id="14" creationId="{ACAF019B-3B5E-403F-A9CE-E86EF59F3A22}"/>
          </ac:spMkLst>
        </pc:spChg>
        <pc:grpChg chg="add mod">
          <ac:chgData name="Metz, Savannah M. (MSFC-EM41)" userId="65f7c2d4-b4b7-427f-b6e9-965bab67128b" providerId="ADAL" clId="{BAA7DDB8-2D82-4D44-BDE9-6C7E56B85B5A}" dt="2023-05-17T19:40:07.465" v="32"/>
          <ac:grpSpMkLst>
            <pc:docMk/>
            <pc:sldMk cId="457960888" sldId="259"/>
            <ac:grpSpMk id="10" creationId="{52001683-D463-4B50-A3D6-840CD539CB1F}"/>
          </ac:grpSpMkLst>
        </pc:grpChg>
        <pc:picChg chg="add mod">
          <ac:chgData name="Metz, Savannah M. (MSFC-EM41)" userId="65f7c2d4-b4b7-427f-b6e9-965bab67128b" providerId="ADAL" clId="{BAA7DDB8-2D82-4D44-BDE9-6C7E56B85B5A}" dt="2023-05-18T15:23:41.636" v="681" actId="732"/>
          <ac:picMkLst>
            <pc:docMk/>
            <pc:sldMk cId="457960888" sldId="259"/>
            <ac:picMk id="9" creationId="{F67DB010-94B3-4E1D-B30E-AA08A0324D14}"/>
          </ac:picMkLst>
        </pc:picChg>
        <pc:picChg chg="mod">
          <ac:chgData name="Metz, Savannah M. (MSFC-EM41)" userId="65f7c2d4-b4b7-427f-b6e9-965bab67128b" providerId="ADAL" clId="{BAA7DDB8-2D82-4D44-BDE9-6C7E56B85B5A}" dt="2023-05-17T19:40:07.465" v="32"/>
          <ac:picMkLst>
            <pc:docMk/>
            <pc:sldMk cId="457960888" sldId="259"/>
            <ac:picMk id="11" creationId="{1A88428F-18A9-456F-ADFC-5F4055930456}"/>
          </ac:picMkLst>
        </pc:picChg>
      </pc:sldChg>
      <pc:sldChg chg="addSp delSp modSp new mod">
        <pc:chgData name="Metz, Savannah M. (MSFC-EM41)" userId="65f7c2d4-b4b7-427f-b6e9-965bab67128b" providerId="ADAL" clId="{BAA7DDB8-2D82-4D44-BDE9-6C7E56B85B5A}" dt="2023-05-18T13:56:19.721" v="99" actId="1076"/>
        <pc:sldMkLst>
          <pc:docMk/>
          <pc:sldMk cId="4211875171" sldId="260"/>
        </pc:sldMkLst>
        <pc:spChg chg="del">
          <ac:chgData name="Metz, Savannah M. (MSFC-EM41)" userId="65f7c2d4-b4b7-427f-b6e9-965bab67128b" providerId="ADAL" clId="{BAA7DDB8-2D82-4D44-BDE9-6C7E56B85B5A}" dt="2023-05-18T13:55:39.588" v="53" actId="478"/>
          <ac:spMkLst>
            <pc:docMk/>
            <pc:sldMk cId="4211875171" sldId="260"/>
            <ac:spMk id="2" creationId="{D3199BE5-9B88-4CA9-B3DC-BEC09A6211D1}"/>
          </ac:spMkLst>
        </pc:spChg>
        <pc:spChg chg="mod">
          <ac:chgData name="Metz, Savannah M. (MSFC-EM41)" userId="65f7c2d4-b4b7-427f-b6e9-965bab67128b" providerId="ADAL" clId="{BAA7DDB8-2D82-4D44-BDE9-6C7E56B85B5A}" dt="2023-05-18T13:56:14.107" v="98" actId="1035"/>
          <ac:spMkLst>
            <pc:docMk/>
            <pc:sldMk cId="4211875171" sldId="260"/>
            <ac:spMk id="3" creationId="{6E79EF47-60BF-418C-9AA0-31F61E7168B5}"/>
          </ac:spMkLst>
        </pc:spChg>
        <pc:spChg chg="mod">
          <ac:chgData name="Metz, Savannah M. (MSFC-EM41)" userId="65f7c2d4-b4b7-427f-b6e9-965bab67128b" providerId="ADAL" clId="{BAA7DDB8-2D82-4D44-BDE9-6C7E56B85B5A}" dt="2023-05-18T13:55:52.573" v="76" actId="20577"/>
          <ac:spMkLst>
            <pc:docMk/>
            <pc:sldMk cId="4211875171" sldId="260"/>
            <ac:spMk id="4" creationId="{64BB3074-285D-4C26-AA7A-7C88984CE71F}"/>
          </ac:spMkLst>
        </pc:spChg>
        <pc:spChg chg="add mod">
          <ac:chgData name="Metz, Savannah M. (MSFC-EM41)" userId="65f7c2d4-b4b7-427f-b6e9-965bab67128b" providerId="ADAL" clId="{BAA7DDB8-2D82-4D44-BDE9-6C7E56B85B5A}" dt="2023-05-18T13:56:14.107" v="98" actId="1035"/>
          <ac:spMkLst>
            <pc:docMk/>
            <pc:sldMk cId="4211875171" sldId="260"/>
            <ac:spMk id="5" creationId="{FBE93537-B2E4-495A-A617-157AACFCBC6C}"/>
          </ac:spMkLst>
        </pc:spChg>
        <pc:spChg chg="add mod">
          <ac:chgData name="Metz, Savannah M. (MSFC-EM41)" userId="65f7c2d4-b4b7-427f-b6e9-965bab67128b" providerId="ADAL" clId="{BAA7DDB8-2D82-4D44-BDE9-6C7E56B85B5A}" dt="2023-05-18T13:56:14.107" v="98" actId="1035"/>
          <ac:spMkLst>
            <pc:docMk/>
            <pc:sldMk cId="4211875171" sldId="260"/>
            <ac:spMk id="6" creationId="{1C3583B4-3C3C-4A8B-936C-F512D6753F17}"/>
          </ac:spMkLst>
        </pc:spChg>
        <pc:spChg chg="add mod">
          <ac:chgData name="Metz, Savannah M. (MSFC-EM41)" userId="65f7c2d4-b4b7-427f-b6e9-965bab67128b" providerId="ADAL" clId="{BAA7DDB8-2D82-4D44-BDE9-6C7E56B85B5A}" dt="2023-05-18T13:56:14.107" v="98" actId="1035"/>
          <ac:spMkLst>
            <pc:docMk/>
            <pc:sldMk cId="4211875171" sldId="260"/>
            <ac:spMk id="7" creationId="{B6EEF956-E9EB-4725-B5B3-D8847B13D3A7}"/>
          </ac:spMkLst>
        </pc:spChg>
        <pc:spChg chg="add mod">
          <ac:chgData name="Metz, Savannah M. (MSFC-EM41)" userId="65f7c2d4-b4b7-427f-b6e9-965bab67128b" providerId="ADAL" clId="{BAA7DDB8-2D82-4D44-BDE9-6C7E56B85B5A}" dt="2023-05-18T13:56:00.138" v="78" actId="1076"/>
          <ac:spMkLst>
            <pc:docMk/>
            <pc:sldMk cId="4211875171" sldId="260"/>
            <ac:spMk id="8" creationId="{B19B78EB-C303-4CF6-9D24-934E413D4335}"/>
          </ac:spMkLst>
        </pc:spChg>
        <pc:spChg chg="add mod">
          <ac:chgData name="Metz, Savannah M. (MSFC-EM41)" userId="65f7c2d4-b4b7-427f-b6e9-965bab67128b" providerId="ADAL" clId="{BAA7DDB8-2D82-4D44-BDE9-6C7E56B85B5A}" dt="2023-05-18T13:56:14.107" v="98" actId="1035"/>
          <ac:spMkLst>
            <pc:docMk/>
            <pc:sldMk cId="4211875171" sldId="260"/>
            <ac:spMk id="9" creationId="{DB4CD5A0-D2CE-4B3A-BDC3-014C669B722E}"/>
          </ac:spMkLst>
        </pc:spChg>
        <pc:spChg chg="add mod">
          <ac:chgData name="Metz, Savannah M. (MSFC-EM41)" userId="65f7c2d4-b4b7-427f-b6e9-965bab67128b" providerId="ADAL" clId="{BAA7DDB8-2D82-4D44-BDE9-6C7E56B85B5A}" dt="2023-05-18T13:56:14.107" v="98" actId="1035"/>
          <ac:spMkLst>
            <pc:docMk/>
            <pc:sldMk cId="4211875171" sldId="260"/>
            <ac:spMk id="10" creationId="{670946F4-B695-4BA6-8BCC-F9EDA1E85322}"/>
          </ac:spMkLst>
        </pc:spChg>
        <pc:spChg chg="add mod">
          <ac:chgData name="Metz, Savannah M. (MSFC-EM41)" userId="65f7c2d4-b4b7-427f-b6e9-965bab67128b" providerId="ADAL" clId="{BAA7DDB8-2D82-4D44-BDE9-6C7E56B85B5A}" dt="2023-05-18T13:56:19.721" v="99" actId="1076"/>
          <ac:spMkLst>
            <pc:docMk/>
            <pc:sldMk cId="4211875171" sldId="260"/>
            <ac:spMk id="11" creationId="{A078CC0E-3EB1-41D4-BA58-EAA1DAF09570}"/>
          </ac:spMkLst>
        </pc:spChg>
        <pc:spChg chg="add mod">
          <ac:chgData name="Metz, Savannah M. (MSFC-EM41)" userId="65f7c2d4-b4b7-427f-b6e9-965bab67128b" providerId="ADAL" clId="{BAA7DDB8-2D82-4D44-BDE9-6C7E56B85B5A}" dt="2023-05-18T13:56:14.107" v="98" actId="1035"/>
          <ac:spMkLst>
            <pc:docMk/>
            <pc:sldMk cId="4211875171" sldId="260"/>
            <ac:spMk id="14" creationId="{96A70548-39C6-49E1-BF06-F071414583A1}"/>
          </ac:spMkLst>
        </pc:spChg>
        <pc:spChg chg="add mod">
          <ac:chgData name="Metz, Savannah M. (MSFC-EM41)" userId="65f7c2d4-b4b7-427f-b6e9-965bab67128b" providerId="ADAL" clId="{BAA7DDB8-2D82-4D44-BDE9-6C7E56B85B5A}" dt="2023-05-18T13:56:14.107" v="98" actId="1035"/>
          <ac:spMkLst>
            <pc:docMk/>
            <pc:sldMk cId="4211875171" sldId="260"/>
            <ac:spMk id="16" creationId="{1FC63F8B-8817-4326-9037-EB8E9C597CA3}"/>
          </ac:spMkLst>
        </pc:spChg>
        <pc:spChg chg="mod">
          <ac:chgData name="Metz, Savannah M. (MSFC-EM41)" userId="65f7c2d4-b4b7-427f-b6e9-965bab67128b" providerId="ADAL" clId="{BAA7DDB8-2D82-4D44-BDE9-6C7E56B85B5A}" dt="2023-05-18T13:56:14.107" v="98" actId="1035"/>
          <ac:spMkLst>
            <pc:docMk/>
            <pc:sldMk cId="4211875171" sldId="260"/>
            <ac:spMk id="20" creationId="{C3A87CF0-A2C1-4D5C-BCFD-E24F5F28445F}"/>
          </ac:spMkLst>
        </pc:spChg>
        <pc:spChg chg="add mod">
          <ac:chgData name="Metz, Savannah M. (MSFC-EM41)" userId="65f7c2d4-b4b7-427f-b6e9-965bab67128b" providerId="ADAL" clId="{BAA7DDB8-2D82-4D44-BDE9-6C7E56B85B5A}" dt="2023-05-18T13:56:14.107" v="98" actId="1035"/>
          <ac:spMkLst>
            <pc:docMk/>
            <pc:sldMk cId="4211875171" sldId="260"/>
            <ac:spMk id="23" creationId="{17C72458-8266-4035-AE3B-FDF739B4BA9E}"/>
          </ac:spMkLst>
        </pc:spChg>
        <pc:spChg chg="add mod">
          <ac:chgData name="Metz, Savannah M. (MSFC-EM41)" userId="65f7c2d4-b4b7-427f-b6e9-965bab67128b" providerId="ADAL" clId="{BAA7DDB8-2D82-4D44-BDE9-6C7E56B85B5A}" dt="2023-05-18T13:56:14.107" v="98" actId="1035"/>
          <ac:spMkLst>
            <pc:docMk/>
            <pc:sldMk cId="4211875171" sldId="260"/>
            <ac:spMk id="26" creationId="{86CDC069-8BBF-42DA-85B1-C187AA0D730F}"/>
          </ac:spMkLst>
        </pc:spChg>
        <pc:grpChg chg="add mod">
          <ac:chgData name="Metz, Savannah M. (MSFC-EM41)" userId="65f7c2d4-b4b7-427f-b6e9-965bab67128b" providerId="ADAL" clId="{BAA7DDB8-2D82-4D44-BDE9-6C7E56B85B5A}" dt="2023-05-18T13:56:14.107" v="98" actId="1035"/>
          <ac:grpSpMkLst>
            <pc:docMk/>
            <pc:sldMk cId="4211875171" sldId="260"/>
            <ac:grpSpMk id="18" creationId="{A64FCBD5-9463-4A72-B776-0AF62926BF50}"/>
          </ac:grpSpMkLst>
        </pc:grpChg>
        <pc:picChg chg="add mod">
          <ac:chgData name="Metz, Savannah M. (MSFC-EM41)" userId="65f7c2d4-b4b7-427f-b6e9-965bab67128b" providerId="ADAL" clId="{BAA7DDB8-2D82-4D44-BDE9-6C7E56B85B5A}" dt="2023-05-18T13:56:14.107" v="98" actId="1035"/>
          <ac:picMkLst>
            <pc:docMk/>
            <pc:sldMk cId="4211875171" sldId="260"/>
            <ac:picMk id="12" creationId="{3FED6E82-3A77-4E67-9FE8-54AEB5D009E7}"/>
          </ac:picMkLst>
        </pc:picChg>
        <pc:picChg chg="add mod">
          <ac:chgData name="Metz, Savannah M. (MSFC-EM41)" userId="65f7c2d4-b4b7-427f-b6e9-965bab67128b" providerId="ADAL" clId="{BAA7DDB8-2D82-4D44-BDE9-6C7E56B85B5A}" dt="2023-05-18T13:56:14.107" v="98" actId="1035"/>
          <ac:picMkLst>
            <pc:docMk/>
            <pc:sldMk cId="4211875171" sldId="260"/>
            <ac:picMk id="13" creationId="{4E6723ED-25DC-473C-834E-4BD37D3A08BD}"/>
          </ac:picMkLst>
        </pc:picChg>
        <pc:picChg chg="add mod">
          <ac:chgData name="Metz, Savannah M. (MSFC-EM41)" userId="65f7c2d4-b4b7-427f-b6e9-965bab67128b" providerId="ADAL" clId="{BAA7DDB8-2D82-4D44-BDE9-6C7E56B85B5A}" dt="2023-05-18T13:56:14.107" v="98" actId="1035"/>
          <ac:picMkLst>
            <pc:docMk/>
            <pc:sldMk cId="4211875171" sldId="260"/>
            <ac:picMk id="15" creationId="{571D4FFC-B6D7-410C-874C-8D35AA37A167}"/>
          </ac:picMkLst>
        </pc:picChg>
        <pc:picChg chg="add mod">
          <ac:chgData name="Metz, Savannah M. (MSFC-EM41)" userId="65f7c2d4-b4b7-427f-b6e9-965bab67128b" providerId="ADAL" clId="{BAA7DDB8-2D82-4D44-BDE9-6C7E56B85B5A}" dt="2023-05-18T13:56:14.107" v="98" actId="1035"/>
          <ac:picMkLst>
            <pc:docMk/>
            <pc:sldMk cId="4211875171" sldId="260"/>
            <ac:picMk id="17" creationId="{9622A403-C07D-4044-9FF6-3A50EA474B97}"/>
          </ac:picMkLst>
        </pc:picChg>
        <pc:picChg chg="mod">
          <ac:chgData name="Metz, Savannah M. (MSFC-EM41)" userId="65f7c2d4-b4b7-427f-b6e9-965bab67128b" providerId="ADAL" clId="{BAA7DDB8-2D82-4D44-BDE9-6C7E56B85B5A}" dt="2023-05-18T13:56:14.107" v="98" actId="1035"/>
          <ac:picMkLst>
            <pc:docMk/>
            <pc:sldMk cId="4211875171" sldId="260"/>
            <ac:picMk id="19" creationId="{1A0A79D0-BE01-48BD-9CBF-3EC3F62F36DE}"/>
          </ac:picMkLst>
        </pc:picChg>
        <pc:picChg chg="add mod">
          <ac:chgData name="Metz, Savannah M. (MSFC-EM41)" userId="65f7c2d4-b4b7-427f-b6e9-965bab67128b" providerId="ADAL" clId="{BAA7DDB8-2D82-4D44-BDE9-6C7E56B85B5A}" dt="2023-05-18T13:56:14.107" v="98" actId="1035"/>
          <ac:picMkLst>
            <pc:docMk/>
            <pc:sldMk cId="4211875171" sldId="260"/>
            <ac:picMk id="21" creationId="{7259A9C8-9A09-49D1-A76B-2076E24466E6}"/>
          </ac:picMkLst>
        </pc:picChg>
        <pc:picChg chg="add mod">
          <ac:chgData name="Metz, Savannah M. (MSFC-EM41)" userId="65f7c2d4-b4b7-427f-b6e9-965bab67128b" providerId="ADAL" clId="{BAA7DDB8-2D82-4D44-BDE9-6C7E56B85B5A}" dt="2023-05-18T13:56:14.107" v="98" actId="1035"/>
          <ac:picMkLst>
            <pc:docMk/>
            <pc:sldMk cId="4211875171" sldId="260"/>
            <ac:picMk id="22" creationId="{C9EC7CA0-6DD7-44B8-A789-FB7A2E577E56}"/>
          </ac:picMkLst>
        </pc:picChg>
        <pc:picChg chg="add mod">
          <ac:chgData name="Metz, Savannah M. (MSFC-EM41)" userId="65f7c2d4-b4b7-427f-b6e9-965bab67128b" providerId="ADAL" clId="{BAA7DDB8-2D82-4D44-BDE9-6C7E56B85B5A}" dt="2023-05-18T13:56:14.107" v="98" actId="1035"/>
          <ac:picMkLst>
            <pc:docMk/>
            <pc:sldMk cId="4211875171" sldId="260"/>
            <ac:picMk id="24" creationId="{0EE09354-698E-41D7-BFEB-09B81D2ECB30}"/>
          </ac:picMkLst>
        </pc:picChg>
        <pc:picChg chg="add mod">
          <ac:chgData name="Metz, Savannah M. (MSFC-EM41)" userId="65f7c2d4-b4b7-427f-b6e9-965bab67128b" providerId="ADAL" clId="{BAA7DDB8-2D82-4D44-BDE9-6C7E56B85B5A}" dt="2023-05-18T13:56:14.107" v="98" actId="1035"/>
          <ac:picMkLst>
            <pc:docMk/>
            <pc:sldMk cId="4211875171" sldId="260"/>
            <ac:picMk id="25" creationId="{030A2A03-86AE-446B-96B4-EFCD92ED47DF}"/>
          </ac:picMkLst>
        </pc:picChg>
      </pc:sldChg>
      <pc:sldChg chg="addSp delSp modSp new mod">
        <pc:chgData name="Metz, Savannah M. (MSFC-EM41)" userId="65f7c2d4-b4b7-427f-b6e9-965bab67128b" providerId="ADAL" clId="{BAA7DDB8-2D82-4D44-BDE9-6C7E56B85B5A}" dt="2023-05-18T13:57:52.286" v="155" actId="20577"/>
        <pc:sldMkLst>
          <pc:docMk/>
          <pc:sldMk cId="4179238189" sldId="261"/>
        </pc:sldMkLst>
        <pc:spChg chg="del">
          <ac:chgData name="Metz, Savannah M. (MSFC-EM41)" userId="65f7c2d4-b4b7-427f-b6e9-965bab67128b" providerId="ADAL" clId="{BAA7DDB8-2D82-4D44-BDE9-6C7E56B85B5A}" dt="2023-05-18T13:57:45.080" v="138" actId="478"/>
          <ac:spMkLst>
            <pc:docMk/>
            <pc:sldMk cId="4179238189" sldId="261"/>
            <ac:spMk id="2" creationId="{7C211A08-B193-4193-A2C5-584C1C38E02C}"/>
          </ac:spMkLst>
        </pc:spChg>
        <pc:spChg chg="mod">
          <ac:chgData name="Metz, Savannah M. (MSFC-EM41)" userId="65f7c2d4-b4b7-427f-b6e9-965bab67128b" providerId="ADAL" clId="{BAA7DDB8-2D82-4D44-BDE9-6C7E56B85B5A}" dt="2023-05-18T13:57:52.286" v="155" actId="20577"/>
          <ac:spMkLst>
            <pc:docMk/>
            <pc:sldMk cId="4179238189" sldId="261"/>
            <ac:spMk id="4" creationId="{A2CF2CCA-49CD-45D5-BD13-27C84211F7DE}"/>
          </ac:spMkLst>
        </pc:spChg>
        <pc:spChg chg="add mod">
          <ac:chgData name="Metz, Savannah M. (MSFC-EM41)" userId="65f7c2d4-b4b7-427f-b6e9-965bab67128b" providerId="ADAL" clId="{BAA7DDB8-2D82-4D44-BDE9-6C7E56B85B5A}" dt="2023-05-18T13:57:46.260" v="139"/>
          <ac:spMkLst>
            <pc:docMk/>
            <pc:sldMk cId="4179238189" sldId="261"/>
            <ac:spMk id="5" creationId="{DE5900C7-8925-4D1C-98D9-09A8E6BECACC}"/>
          </ac:spMkLst>
        </pc:spChg>
        <pc:spChg chg="add mod">
          <ac:chgData name="Metz, Savannah M. (MSFC-EM41)" userId="65f7c2d4-b4b7-427f-b6e9-965bab67128b" providerId="ADAL" clId="{BAA7DDB8-2D82-4D44-BDE9-6C7E56B85B5A}" dt="2023-05-18T13:57:46.260" v="139"/>
          <ac:spMkLst>
            <pc:docMk/>
            <pc:sldMk cId="4179238189" sldId="261"/>
            <ac:spMk id="6" creationId="{F7BF926C-E775-4107-B95E-870B3CC6423C}"/>
          </ac:spMkLst>
        </pc:spChg>
        <pc:picChg chg="add mod">
          <ac:chgData name="Metz, Savannah M. (MSFC-EM41)" userId="65f7c2d4-b4b7-427f-b6e9-965bab67128b" providerId="ADAL" clId="{BAA7DDB8-2D82-4D44-BDE9-6C7E56B85B5A}" dt="2023-05-18T13:57:46.260" v="139"/>
          <ac:picMkLst>
            <pc:docMk/>
            <pc:sldMk cId="4179238189" sldId="261"/>
            <ac:picMk id="7" creationId="{EC9EA87D-2DBD-4DB6-8D75-47BD77B1A815}"/>
          </ac:picMkLst>
        </pc:picChg>
      </pc:sldChg>
      <pc:sldChg chg="addSp delSp modSp new mod">
        <pc:chgData name="Metz, Savannah M. (MSFC-EM41)" userId="65f7c2d4-b4b7-427f-b6e9-965bab67128b" providerId="ADAL" clId="{BAA7DDB8-2D82-4D44-BDE9-6C7E56B85B5A}" dt="2023-05-18T13:59:24.270" v="221" actId="2711"/>
        <pc:sldMkLst>
          <pc:docMk/>
          <pc:sldMk cId="2432493647" sldId="262"/>
        </pc:sldMkLst>
        <pc:spChg chg="del">
          <ac:chgData name="Metz, Savannah M. (MSFC-EM41)" userId="65f7c2d4-b4b7-427f-b6e9-965bab67128b" providerId="ADAL" clId="{BAA7DDB8-2D82-4D44-BDE9-6C7E56B85B5A}" dt="2023-05-18T13:58:08.646" v="157" actId="478"/>
          <ac:spMkLst>
            <pc:docMk/>
            <pc:sldMk cId="2432493647" sldId="262"/>
            <ac:spMk id="2" creationId="{05BEDD90-FF40-407E-BA20-E3288A76A2EB}"/>
          </ac:spMkLst>
        </pc:spChg>
        <pc:spChg chg="mod">
          <ac:chgData name="Metz, Savannah M. (MSFC-EM41)" userId="65f7c2d4-b4b7-427f-b6e9-965bab67128b" providerId="ADAL" clId="{BAA7DDB8-2D82-4D44-BDE9-6C7E56B85B5A}" dt="2023-05-18T13:58:20.880" v="187" actId="20577"/>
          <ac:spMkLst>
            <pc:docMk/>
            <pc:sldMk cId="2432493647" sldId="262"/>
            <ac:spMk id="4" creationId="{4E2CA81F-8F07-461E-8225-4BA3F14E2F22}"/>
          </ac:spMkLst>
        </pc:spChg>
        <pc:spChg chg="add mod">
          <ac:chgData name="Metz, Savannah M. (MSFC-EM41)" userId="65f7c2d4-b4b7-427f-b6e9-965bab67128b" providerId="ADAL" clId="{BAA7DDB8-2D82-4D44-BDE9-6C7E56B85B5A}" dt="2023-05-18T13:59:24.270" v="221" actId="2711"/>
          <ac:spMkLst>
            <pc:docMk/>
            <pc:sldMk cId="2432493647" sldId="262"/>
            <ac:spMk id="5" creationId="{9721CE92-579F-41B6-9DC5-F76A649A65B0}"/>
          </ac:spMkLst>
        </pc:spChg>
        <pc:spChg chg="add mod">
          <ac:chgData name="Metz, Savannah M. (MSFC-EM41)" userId="65f7c2d4-b4b7-427f-b6e9-965bab67128b" providerId="ADAL" clId="{BAA7DDB8-2D82-4D44-BDE9-6C7E56B85B5A}" dt="2023-05-18T13:58:05.549" v="156"/>
          <ac:spMkLst>
            <pc:docMk/>
            <pc:sldMk cId="2432493647" sldId="262"/>
            <ac:spMk id="6" creationId="{35809C28-2E76-4FCA-94E2-51AAFA54085C}"/>
          </ac:spMkLst>
        </pc:spChg>
        <pc:picChg chg="add mod">
          <ac:chgData name="Metz, Savannah M. (MSFC-EM41)" userId="65f7c2d4-b4b7-427f-b6e9-965bab67128b" providerId="ADAL" clId="{BAA7DDB8-2D82-4D44-BDE9-6C7E56B85B5A}" dt="2023-05-18T13:58:05.549" v="156"/>
          <ac:picMkLst>
            <pc:docMk/>
            <pc:sldMk cId="2432493647" sldId="262"/>
            <ac:picMk id="7" creationId="{0B0002B2-1CE7-4504-BB39-4B3C293AA911}"/>
          </ac:picMkLst>
        </pc:picChg>
        <pc:picChg chg="add mod">
          <ac:chgData name="Metz, Savannah M. (MSFC-EM41)" userId="65f7c2d4-b4b7-427f-b6e9-965bab67128b" providerId="ADAL" clId="{BAA7DDB8-2D82-4D44-BDE9-6C7E56B85B5A}" dt="2023-05-18T13:58:05.549" v="156"/>
          <ac:picMkLst>
            <pc:docMk/>
            <pc:sldMk cId="2432493647" sldId="262"/>
            <ac:picMk id="8" creationId="{0DC033FD-32F5-4033-94AE-65B33D1C2B9A}"/>
          </ac:picMkLst>
        </pc:picChg>
        <pc:picChg chg="add mod">
          <ac:chgData name="Metz, Savannah M. (MSFC-EM41)" userId="65f7c2d4-b4b7-427f-b6e9-965bab67128b" providerId="ADAL" clId="{BAA7DDB8-2D82-4D44-BDE9-6C7E56B85B5A}" dt="2023-05-18T13:58:05.549" v="156"/>
          <ac:picMkLst>
            <pc:docMk/>
            <pc:sldMk cId="2432493647" sldId="262"/>
            <ac:picMk id="9" creationId="{EAD8F74E-0D26-4441-A431-614BB570BE69}"/>
          </ac:picMkLst>
        </pc:picChg>
        <pc:picChg chg="add mod">
          <ac:chgData name="Metz, Savannah M. (MSFC-EM41)" userId="65f7c2d4-b4b7-427f-b6e9-965bab67128b" providerId="ADAL" clId="{BAA7DDB8-2D82-4D44-BDE9-6C7E56B85B5A}" dt="2023-05-18T13:58:05.549" v="156"/>
          <ac:picMkLst>
            <pc:docMk/>
            <pc:sldMk cId="2432493647" sldId="262"/>
            <ac:picMk id="10" creationId="{D0EFC3DC-EB92-4246-B2DE-952CDD252F73}"/>
          </ac:picMkLst>
        </pc:picChg>
      </pc:sldChg>
      <pc:sldChg chg="modSp new mod">
        <pc:chgData name="Metz, Savannah M. (MSFC-EM41)" userId="65f7c2d4-b4b7-427f-b6e9-965bab67128b" providerId="ADAL" clId="{BAA7DDB8-2D82-4D44-BDE9-6C7E56B85B5A}" dt="2023-05-24T17:40:55.595" v="1373" actId="20577"/>
        <pc:sldMkLst>
          <pc:docMk/>
          <pc:sldMk cId="1829792481" sldId="263"/>
        </pc:sldMkLst>
        <pc:spChg chg="mod">
          <ac:chgData name="Metz, Savannah M. (MSFC-EM41)" userId="65f7c2d4-b4b7-427f-b6e9-965bab67128b" providerId="ADAL" clId="{BAA7DDB8-2D82-4D44-BDE9-6C7E56B85B5A}" dt="2023-05-24T17:40:55.595" v="1373" actId="20577"/>
          <ac:spMkLst>
            <pc:docMk/>
            <pc:sldMk cId="1829792481" sldId="263"/>
            <ac:spMk id="2" creationId="{65FB773D-02FF-4BD3-85F0-928BCF164CF6}"/>
          </ac:spMkLst>
        </pc:spChg>
        <pc:spChg chg="mod">
          <ac:chgData name="Metz, Savannah M. (MSFC-EM41)" userId="65f7c2d4-b4b7-427f-b6e9-965bab67128b" providerId="ADAL" clId="{BAA7DDB8-2D82-4D44-BDE9-6C7E56B85B5A}" dt="2023-05-18T14:00:26.633" v="264" actId="20577"/>
          <ac:spMkLst>
            <pc:docMk/>
            <pc:sldMk cId="1829792481" sldId="263"/>
            <ac:spMk id="4" creationId="{88920F93-F1B4-488A-8B96-DC634E1E9BEC}"/>
          </ac:spMkLst>
        </pc:spChg>
      </pc:sldChg>
      <pc:sldChg chg="addSp delSp modSp new mod ord">
        <pc:chgData name="Metz, Savannah M. (MSFC-EM41)" userId="65f7c2d4-b4b7-427f-b6e9-965bab67128b" providerId="ADAL" clId="{BAA7DDB8-2D82-4D44-BDE9-6C7E56B85B5A}" dt="2023-05-18T13:57:34.320" v="137"/>
        <pc:sldMkLst>
          <pc:docMk/>
          <pc:sldMk cId="2580774136" sldId="264"/>
        </pc:sldMkLst>
        <pc:spChg chg="del">
          <ac:chgData name="Metz, Savannah M. (MSFC-EM41)" userId="65f7c2d4-b4b7-427f-b6e9-965bab67128b" providerId="ADAL" clId="{BAA7DDB8-2D82-4D44-BDE9-6C7E56B85B5A}" dt="2023-05-18T13:56:34.425" v="104" actId="478"/>
          <ac:spMkLst>
            <pc:docMk/>
            <pc:sldMk cId="2580774136" sldId="264"/>
            <ac:spMk id="2" creationId="{B181F813-6997-489D-84A0-4AC039361C53}"/>
          </ac:spMkLst>
        </pc:spChg>
        <pc:spChg chg="mod">
          <ac:chgData name="Metz, Savannah M. (MSFC-EM41)" userId="65f7c2d4-b4b7-427f-b6e9-965bab67128b" providerId="ADAL" clId="{BAA7DDB8-2D82-4D44-BDE9-6C7E56B85B5A}" dt="2023-05-18T13:57:17.400" v="132" actId="20577"/>
          <ac:spMkLst>
            <pc:docMk/>
            <pc:sldMk cId="2580774136" sldId="264"/>
            <ac:spMk id="4" creationId="{E8293B3E-3908-43EB-ACD6-B60941BCA055}"/>
          </ac:spMkLst>
        </pc:spChg>
        <pc:spChg chg="add mod">
          <ac:chgData name="Metz, Savannah M. (MSFC-EM41)" userId="65f7c2d4-b4b7-427f-b6e9-965bab67128b" providerId="ADAL" clId="{BAA7DDB8-2D82-4D44-BDE9-6C7E56B85B5A}" dt="2023-05-18T13:57:27.039" v="134" actId="1076"/>
          <ac:spMkLst>
            <pc:docMk/>
            <pc:sldMk cId="2580774136" sldId="264"/>
            <ac:spMk id="9" creationId="{1DD63279-5261-4FBB-B3E3-5B3A7AF9C66B}"/>
          </ac:spMkLst>
        </pc:spChg>
        <pc:spChg chg="add mod">
          <ac:chgData name="Metz, Savannah M. (MSFC-EM41)" userId="65f7c2d4-b4b7-427f-b6e9-965bab67128b" providerId="ADAL" clId="{BAA7DDB8-2D82-4D44-BDE9-6C7E56B85B5A}" dt="2023-05-18T13:57:30.171" v="135" actId="1076"/>
          <ac:spMkLst>
            <pc:docMk/>
            <pc:sldMk cId="2580774136" sldId="264"/>
            <ac:spMk id="10" creationId="{FA6718F3-6011-474B-859A-8119BA0F0700}"/>
          </ac:spMkLst>
        </pc:spChg>
        <pc:grpChg chg="add mod">
          <ac:chgData name="Metz, Savannah M. (MSFC-EM41)" userId="65f7c2d4-b4b7-427f-b6e9-965bab67128b" providerId="ADAL" clId="{BAA7DDB8-2D82-4D44-BDE9-6C7E56B85B5A}" dt="2023-05-18T13:57:22.813" v="133" actId="1076"/>
          <ac:grpSpMkLst>
            <pc:docMk/>
            <pc:sldMk cId="2580774136" sldId="264"/>
            <ac:grpSpMk id="5" creationId="{8C0B7A8D-9508-40CD-BCE7-032E52D1AD14}"/>
          </ac:grpSpMkLst>
        </pc:grpChg>
        <pc:picChg chg="mod">
          <ac:chgData name="Metz, Savannah M. (MSFC-EM41)" userId="65f7c2d4-b4b7-427f-b6e9-965bab67128b" providerId="ADAL" clId="{BAA7DDB8-2D82-4D44-BDE9-6C7E56B85B5A}" dt="2023-05-18T13:57:22.813" v="133" actId="1076"/>
          <ac:picMkLst>
            <pc:docMk/>
            <pc:sldMk cId="2580774136" sldId="264"/>
            <ac:picMk id="6" creationId="{C81A5973-3F70-45B1-A26A-2BA29F24F0C9}"/>
          </ac:picMkLst>
        </pc:picChg>
        <pc:picChg chg="mod">
          <ac:chgData name="Metz, Savannah M. (MSFC-EM41)" userId="65f7c2d4-b4b7-427f-b6e9-965bab67128b" providerId="ADAL" clId="{BAA7DDB8-2D82-4D44-BDE9-6C7E56B85B5A}" dt="2023-05-18T13:57:22.813" v="133" actId="1076"/>
          <ac:picMkLst>
            <pc:docMk/>
            <pc:sldMk cId="2580774136" sldId="264"/>
            <ac:picMk id="7" creationId="{41A08799-4FA2-482C-A2E4-57C500A4D82E}"/>
          </ac:picMkLst>
        </pc:picChg>
        <pc:picChg chg="mod">
          <ac:chgData name="Metz, Savannah M. (MSFC-EM41)" userId="65f7c2d4-b4b7-427f-b6e9-965bab67128b" providerId="ADAL" clId="{BAA7DDB8-2D82-4D44-BDE9-6C7E56B85B5A}" dt="2023-05-18T13:57:22.813" v="133" actId="1076"/>
          <ac:picMkLst>
            <pc:docMk/>
            <pc:sldMk cId="2580774136" sldId="264"/>
            <ac:picMk id="8" creationId="{7A1FE516-195A-4D4A-B81A-A51DC8F44495}"/>
          </ac:picMkLst>
        </pc:picChg>
      </pc:sldChg>
      <pc:sldChg chg="modSp new mod">
        <pc:chgData name="Metz, Savannah M. (MSFC-EM41)" userId="65f7c2d4-b4b7-427f-b6e9-965bab67128b" providerId="ADAL" clId="{BAA7DDB8-2D82-4D44-BDE9-6C7E56B85B5A}" dt="2023-05-24T17:12:07.553" v="1129" actId="12"/>
        <pc:sldMkLst>
          <pc:docMk/>
          <pc:sldMk cId="293876272" sldId="265"/>
        </pc:sldMkLst>
        <pc:spChg chg="mod">
          <ac:chgData name="Metz, Savannah M. (MSFC-EM41)" userId="65f7c2d4-b4b7-427f-b6e9-965bab67128b" providerId="ADAL" clId="{BAA7DDB8-2D82-4D44-BDE9-6C7E56B85B5A}" dt="2023-05-24T17:12:07.553" v="1129" actId="12"/>
          <ac:spMkLst>
            <pc:docMk/>
            <pc:sldMk cId="293876272" sldId="265"/>
            <ac:spMk id="2" creationId="{63BAF4F6-04CF-457C-AFF7-C97E9BB1A3A7}"/>
          </ac:spMkLst>
        </pc:spChg>
        <pc:spChg chg="mod">
          <ac:chgData name="Metz, Savannah M. (MSFC-EM41)" userId="65f7c2d4-b4b7-427f-b6e9-965bab67128b" providerId="ADAL" clId="{BAA7DDB8-2D82-4D44-BDE9-6C7E56B85B5A}" dt="2023-05-18T14:00:37.714" v="281" actId="20577"/>
          <ac:spMkLst>
            <pc:docMk/>
            <pc:sldMk cId="293876272" sldId="265"/>
            <ac:spMk id="4" creationId="{1D2946C5-3BB0-4209-8A8D-EC82C98C00D0}"/>
          </ac:spMkLst>
        </pc:spChg>
      </pc:sldChg>
      <pc:sldChg chg="addSp delSp modSp new mod ord">
        <pc:chgData name="Metz, Savannah M. (MSFC-EM41)" userId="65f7c2d4-b4b7-427f-b6e9-965bab67128b" providerId="ADAL" clId="{BAA7DDB8-2D82-4D44-BDE9-6C7E56B85B5A}" dt="2023-05-24T17:02:50.196" v="1120" actId="20577"/>
        <pc:sldMkLst>
          <pc:docMk/>
          <pc:sldMk cId="3958877038" sldId="266"/>
        </pc:sldMkLst>
        <pc:spChg chg="del">
          <ac:chgData name="Metz, Savannah M. (MSFC-EM41)" userId="65f7c2d4-b4b7-427f-b6e9-965bab67128b" providerId="ADAL" clId="{BAA7DDB8-2D82-4D44-BDE9-6C7E56B85B5A}" dt="2023-05-18T13:58:39.529" v="214" actId="478"/>
          <ac:spMkLst>
            <pc:docMk/>
            <pc:sldMk cId="3958877038" sldId="266"/>
            <ac:spMk id="2" creationId="{25812405-B27A-4079-A853-7DF2F6BBCA00}"/>
          </ac:spMkLst>
        </pc:spChg>
        <pc:spChg chg="mod">
          <ac:chgData name="Metz, Savannah M. (MSFC-EM41)" userId="65f7c2d4-b4b7-427f-b6e9-965bab67128b" providerId="ADAL" clId="{BAA7DDB8-2D82-4D44-BDE9-6C7E56B85B5A}" dt="2023-05-18T13:58:36.039" v="213" actId="20577"/>
          <ac:spMkLst>
            <pc:docMk/>
            <pc:sldMk cId="3958877038" sldId="266"/>
            <ac:spMk id="4" creationId="{6CDFB6E5-4A89-4B1A-B6C2-EEA22CFFE633}"/>
          </ac:spMkLst>
        </pc:spChg>
        <pc:spChg chg="add mod">
          <ac:chgData name="Metz, Savannah M. (MSFC-EM41)" userId="65f7c2d4-b4b7-427f-b6e9-965bab67128b" providerId="ADAL" clId="{BAA7DDB8-2D82-4D44-BDE9-6C7E56B85B5A}" dt="2023-05-24T17:02:50.196" v="1120" actId="20577"/>
          <ac:spMkLst>
            <pc:docMk/>
            <pc:sldMk cId="3958877038" sldId="266"/>
            <ac:spMk id="5" creationId="{9283EDA4-CD71-4D73-8768-49C4AE456A85}"/>
          </ac:spMkLst>
        </pc:spChg>
        <pc:spChg chg="add mod">
          <ac:chgData name="Metz, Savannah M. (MSFC-EM41)" userId="65f7c2d4-b4b7-427f-b6e9-965bab67128b" providerId="ADAL" clId="{BAA7DDB8-2D82-4D44-BDE9-6C7E56B85B5A}" dt="2023-05-18T13:58:48.688" v="215"/>
          <ac:spMkLst>
            <pc:docMk/>
            <pc:sldMk cId="3958877038" sldId="266"/>
            <ac:spMk id="9" creationId="{CA6B9C2F-EED2-4AD1-9724-78EB6AD349F2}"/>
          </ac:spMkLst>
        </pc:spChg>
        <pc:spChg chg="add mod">
          <ac:chgData name="Metz, Savannah M. (MSFC-EM41)" userId="65f7c2d4-b4b7-427f-b6e9-965bab67128b" providerId="ADAL" clId="{BAA7DDB8-2D82-4D44-BDE9-6C7E56B85B5A}" dt="2023-05-18T13:58:48.688" v="215"/>
          <ac:spMkLst>
            <pc:docMk/>
            <pc:sldMk cId="3958877038" sldId="266"/>
            <ac:spMk id="10" creationId="{E7D0EE0B-10FD-42F4-A02D-21CAF30DE615}"/>
          </ac:spMkLst>
        </pc:spChg>
        <pc:spChg chg="add mod">
          <ac:chgData name="Metz, Savannah M. (MSFC-EM41)" userId="65f7c2d4-b4b7-427f-b6e9-965bab67128b" providerId="ADAL" clId="{BAA7DDB8-2D82-4D44-BDE9-6C7E56B85B5A}" dt="2023-05-18T13:58:48.688" v="215"/>
          <ac:spMkLst>
            <pc:docMk/>
            <pc:sldMk cId="3958877038" sldId="266"/>
            <ac:spMk id="11" creationId="{7D050C81-C9DE-4B0C-933B-E87BD9DAD31E}"/>
          </ac:spMkLst>
        </pc:spChg>
        <pc:spChg chg="add mod">
          <ac:chgData name="Metz, Savannah M. (MSFC-EM41)" userId="65f7c2d4-b4b7-427f-b6e9-965bab67128b" providerId="ADAL" clId="{BAA7DDB8-2D82-4D44-BDE9-6C7E56B85B5A}" dt="2023-05-18T13:58:53.434" v="217" actId="571"/>
          <ac:spMkLst>
            <pc:docMk/>
            <pc:sldMk cId="3958877038" sldId="266"/>
            <ac:spMk id="12" creationId="{EC1B776A-0AD8-4114-9AD2-4EBCF5BF841D}"/>
          </ac:spMkLst>
        </pc:spChg>
        <pc:spChg chg="add mod">
          <ac:chgData name="Metz, Savannah M. (MSFC-EM41)" userId="65f7c2d4-b4b7-427f-b6e9-965bab67128b" providerId="ADAL" clId="{BAA7DDB8-2D82-4D44-BDE9-6C7E56B85B5A}" dt="2023-05-18T13:58:53.434" v="217" actId="571"/>
          <ac:spMkLst>
            <pc:docMk/>
            <pc:sldMk cId="3958877038" sldId="266"/>
            <ac:spMk id="16" creationId="{ED5E7921-802A-4531-B9CC-7AF102F3B5BF}"/>
          </ac:spMkLst>
        </pc:spChg>
        <pc:spChg chg="add mod">
          <ac:chgData name="Metz, Savannah M. (MSFC-EM41)" userId="65f7c2d4-b4b7-427f-b6e9-965bab67128b" providerId="ADAL" clId="{BAA7DDB8-2D82-4D44-BDE9-6C7E56B85B5A}" dt="2023-05-18T13:58:53.434" v="217" actId="571"/>
          <ac:spMkLst>
            <pc:docMk/>
            <pc:sldMk cId="3958877038" sldId="266"/>
            <ac:spMk id="17" creationId="{A3EC3BB0-0129-4C35-A514-658E0D03158F}"/>
          </ac:spMkLst>
        </pc:spChg>
        <pc:spChg chg="add mod">
          <ac:chgData name="Metz, Savannah M. (MSFC-EM41)" userId="65f7c2d4-b4b7-427f-b6e9-965bab67128b" providerId="ADAL" clId="{BAA7DDB8-2D82-4D44-BDE9-6C7E56B85B5A}" dt="2023-05-18T13:58:53.434" v="217" actId="571"/>
          <ac:spMkLst>
            <pc:docMk/>
            <pc:sldMk cId="3958877038" sldId="266"/>
            <ac:spMk id="18" creationId="{EC1387C2-D610-4BF5-845E-0445746E9375}"/>
          </ac:spMkLst>
        </pc:spChg>
        <pc:picChg chg="add mod">
          <ac:chgData name="Metz, Savannah M. (MSFC-EM41)" userId="65f7c2d4-b4b7-427f-b6e9-965bab67128b" providerId="ADAL" clId="{BAA7DDB8-2D82-4D44-BDE9-6C7E56B85B5A}" dt="2023-05-18T13:58:48.688" v="215"/>
          <ac:picMkLst>
            <pc:docMk/>
            <pc:sldMk cId="3958877038" sldId="266"/>
            <ac:picMk id="6" creationId="{B0AD180E-381E-4797-A258-7E092600D2E8}"/>
          </ac:picMkLst>
        </pc:picChg>
        <pc:picChg chg="add mod">
          <ac:chgData name="Metz, Savannah M. (MSFC-EM41)" userId="65f7c2d4-b4b7-427f-b6e9-965bab67128b" providerId="ADAL" clId="{BAA7DDB8-2D82-4D44-BDE9-6C7E56B85B5A}" dt="2023-05-18T13:58:48.688" v="215"/>
          <ac:picMkLst>
            <pc:docMk/>
            <pc:sldMk cId="3958877038" sldId="266"/>
            <ac:picMk id="7" creationId="{0C9E627E-C7EE-4334-B8DA-9D70C3F3DA9C}"/>
          </ac:picMkLst>
        </pc:picChg>
        <pc:picChg chg="add mod">
          <ac:chgData name="Metz, Savannah M. (MSFC-EM41)" userId="65f7c2d4-b4b7-427f-b6e9-965bab67128b" providerId="ADAL" clId="{BAA7DDB8-2D82-4D44-BDE9-6C7E56B85B5A}" dt="2023-05-18T13:58:48.688" v="215"/>
          <ac:picMkLst>
            <pc:docMk/>
            <pc:sldMk cId="3958877038" sldId="266"/>
            <ac:picMk id="8" creationId="{8F8D6446-4CD2-4AD4-9CEA-ACCAC705E060}"/>
          </ac:picMkLst>
        </pc:picChg>
        <pc:picChg chg="add mod">
          <ac:chgData name="Metz, Savannah M. (MSFC-EM41)" userId="65f7c2d4-b4b7-427f-b6e9-965bab67128b" providerId="ADAL" clId="{BAA7DDB8-2D82-4D44-BDE9-6C7E56B85B5A}" dt="2023-05-18T13:58:53.434" v="217" actId="571"/>
          <ac:picMkLst>
            <pc:docMk/>
            <pc:sldMk cId="3958877038" sldId="266"/>
            <ac:picMk id="13" creationId="{102B5B40-C7F7-43D0-A1E9-6B6864A9CD17}"/>
          </ac:picMkLst>
        </pc:picChg>
        <pc:picChg chg="add mod">
          <ac:chgData name="Metz, Savannah M. (MSFC-EM41)" userId="65f7c2d4-b4b7-427f-b6e9-965bab67128b" providerId="ADAL" clId="{BAA7DDB8-2D82-4D44-BDE9-6C7E56B85B5A}" dt="2023-05-18T13:58:53.434" v="217" actId="571"/>
          <ac:picMkLst>
            <pc:docMk/>
            <pc:sldMk cId="3958877038" sldId="266"/>
            <ac:picMk id="14" creationId="{490E2103-01C2-4F05-BB16-EF3840C43B9A}"/>
          </ac:picMkLst>
        </pc:picChg>
        <pc:picChg chg="add mod">
          <ac:chgData name="Metz, Savannah M. (MSFC-EM41)" userId="65f7c2d4-b4b7-427f-b6e9-965bab67128b" providerId="ADAL" clId="{BAA7DDB8-2D82-4D44-BDE9-6C7E56B85B5A}" dt="2023-05-18T13:58:53.434" v="217" actId="571"/>
          <ac:picMkLst>
            <pc:docMk/>
            <pc:sldMk cId="3958877038" sldId="266"/>
            <ac:picMk id="15" creationId="{39E2B057-1DDE-42AB-B4FD-6561930CFBA7}"/>
          </ac:picMkLst>
        </pc:picChg>
      </pc:sldChg>
      <pc:sldChg chg="addSp delSp modSp add mod">
        <pc:chgData name="Metz, Savannah M. (MSFC-EM41)" userId="65f7c2d4-b4b7-427f-b6e9-965bab67128b" providerId="ADAL" clId="{BAA7DDB8-2D82-4D44-BDE9-6C7E56B85B5A}" dt="2023-05-18T14:01:25.374" v="288" actId="478"/>
        <pc:sldMkLst>
          <pc:docMk/>
          <pc:sldMk cId="0" sldId="38442"/>
        </pc:sldMkLst>
        <pc:spChg chg="add del mod">
          <ac:chgData name="Metz, Savannah M. (MSFC-EM41)" userId="65f7c2d4-b4b7-427f-b6e9-965bab67128b" providerId="ADAL" clId="{BAA7DDB8-2D82-4D44-BDE9-6C7E56B85B5A}" dt="2023-05-18T14:01:25.374" v="288" actId="478"/>
          <ac:spMkLst>
            <pc:docMk/>
            <pc:sldMk cId="0" sldId="38442"/>
            <ac:spMk id="3" creationId="{D0EBF505-6D4B-47AB-83EC-BF0CDA1E94A8}"/>
          </ac:spMkLst>
        </pc:spChg>
        <pc:spChg chg="del">
          <ac:chgData name="Metz, Savannah M. (MSFC-EM41)" userId="65f7c2d4-b4b7-427f-b6e9-965bab67128b" providerId="ADAL" clId="{BAA7DDB8-2D82-4D44-BDE9-6C7E56B85B5A}" dt="2023-05-18T14:01:22.504" v="287" actId="478"/>
          <ac:spMkLst>
            <pc:docMk/>
            <pc:sldMk cId="0" sldId="38442"/>
            <ac:spMk id="33796" creationId="{5EDDC631-552D-4D4C-A7CB-B5138E371868}"/>
          </ac:spMkLst>
        </pc:spChg>
        <pc:spChg chg="del">
          <ac:chgData name="Metz, Savannah M. (MSFC-EM41)" userId="65f7c2d4-b4b7-427f-b6e9-965bab67128b" providerId="ADAL" clId="{BAA7DDB8-2D82-4D44-BDE9-6C7E56B85B5A}" dt="2023-05-18T14:01:19.134" v="286" actId="478"/>
          <ac:spMkLst>
            <pc:docMk/>
            <pc:sldMk cId="0" sldId="38442"/>
            <ac:spMk id="33797" creationId="{085FD9E8-6798-44DD-B3FF-363D364C22E3}"/>
          </ac:spMkLst>
        </pc:spChg>
        <pc:spChg chg="del">
          <ac:chgData name="Metz, Savannah M. (MSFC-EM41)" userId="65f7c2d4-b4b7-427f-b6e9-965bab67128b" providerId="ADAL" clId="{BAA7DDB8-2D82-4D44-BDE9-6C7E56B85B5A}" dt="2023-05-18T14:00:56.586" v="284" actId="478"/>
          <ac:spMkLst>
            <pc:docMk/>
            <pc:sldMk cId="0" sldId="38442"/>
            <ac:spMk id="33799" creationId="{5F9F85AE-72F6-468B-9ADE-13EF606DBCC4}"/>
          </ac:spMkLst>
        </pc:spChg>
        <pc:picChg chg="mod">
          <ac:chgData name="Metz, Savannah M. (MSFC-EM41)" userId="65f7c2d4-b4b7-427f-b6e9-965bab67128b" providerId="ADAL" clId="{BAA7DDB8-2D82-4D44-BDE9-6C7E56B85B5A}" dt="2023-05-18T14:01:13.616" v="285" actId="14100"/>
          <ac:picMkLst>
            <pc:docMk/>
            <pc:sldMk cId="0" sldId="38442"/>
            <ac:picMk id="10246" creationId="{15C744D5-EF52-4990-8705-7868CC1F438A}"/>
          </ac:picMkLst>
        </pc:picChg>
      </pc:sldChg>
      <pc:sldChg chg="modSp add del mod ord">
        <pc:chgData name="Metz, Savannah M. (MSFC-EM41)" userId="65f7c2d4-b4b7-427f-b6e9-965bab67128b" providerId="ADAL" clId="{BAA7DDB8-2D82-4D44-BDE9-6C7E56B85B5A}" dt="2023-05-24T17:19:31.560" v="1175" actId="20577"/>
        <pc:sldMkLst>
          <pc:docMk/>
          <pc:sldMk cId="4145474903" sldId="38443"/>
        </pc:sldMkLst>
        <pc:spChg chg="del">
          <ac:chgData name="Metz, Savannah M. (MSFC-EM41)" userId="65f7c2d4-b4b7-427f-b6e9-965bab67128b" providerId="ADAL" clId="{BAA7DDB8-2D82-4D44-BDE9-6C7E56B85B5A}" dt="2023-05-18T14:02:42.103" v="330" actId="478"/>
          <ac:spMkLst>
            <pc:docMk/>
            <pc:sldMk cId="4145474903" sldId="38443"/>
            <ac:spMk id="2" creationId="{AA8C2D59-1508-43E7-AE00-59673CD56C3A}"/>
          </ac:spMkLst>
        </pc:spChg>
        <pc:spChg chg="mod">
          <ac:chgData name="Metz, Savannah M. (MSFC-EM41)" userId="65f7c2d4-b4b7-427f-b6e9-965bab67128b" providerId="ADAL" clId="{BAA7DDB8-2D82-4D44-BDE9-6C7E56B85B5A}" dt="2023-05-18T14:02:37.902" v="329" actId="20577"/>
          <ac:spMkLst>
            <pc:docMk/>
            <pc:sldMk cId="4145474903" sldId="38443"/>
            <ac:spMk id="4" creationId="{443C98FB-3F1C-49B8-9533-6D08C83AD415}"/>
          </ac:spMkLst>
        </pc:spChg>
        <pc:spChg chg="add mod">
          <ac:chgData name="Metz, Savannah M. (MSFC-EM41)" userId="65f7c2d4-b4b7-427f-b6e9-965bab67128b" providerId="ADAL" clId="{BAA7DDB8-2D82-4D44-BDE9-6C7E56B85B5A}" dt="2023-05-24T17:19:31.560" v="1175" actId="20577"/>
          <ac:spMkLst>
            <pc:docMk/>
            <pc:sldMk cId="4145474903" sldId="38443"/>
            <ac:spMk id="5" creationId="{65319655-3A5C-41D2-A81D-684D8612BFC4}"/>
          </ac:spMkLst>
        </pc:spChg>
        <pc:spChg chg="add mod">
          <ac:chgData name="Metz, Savannah M. (MSFC-EM41)" userId="65f7c2d4-b4b7-427f-b6e9-965bab67128b" providerId="ADAL" clId="{BAA7DDB8-2D82-4D44-BDE9-6C7E56B85B5A}" dt="2023-05-18T14:04:46.813" v="340" actId="403"/>
          <ac:spMkLst>
            <pc:docMk/>
            <pc:sldMk cId="4145474903" sldId="38443"/>
            <ac:spMk id="10" creationId="{D48ECD86-BCCF-4BED-AF8A-AE3312BEB800}"/>
          </ac:spMkLst>
        </pc:spChg>
        <pc:spChg chg="add mod">
          <ac:chgData name="Metz, Savannah M. (MSFC-EM41)" userId="65f7c2d4-b4b7-427f-b6e9-965bab67128b" providerId="ADAL" clId="{BAA7DDB8-2D82-4D44-BDE9-6C7E56B85B5A}" dt="2023-05-18T14:05:23.170" v="345" actId="403"/>
          <ac:spMkLst>
            <pc:docMk/>
            <pc:sldMk cId="4145474903" sldId="38443"/>
            <ac:spMk id="11" creationId="{4DD9DD35-33CB-4D78-AEBC-E1B5D5D11BEA}"/>
          </ac:spMkLst>
        </pc:spChg>
        <pc:spChg chg="add mod">
          <ac:chgData name="Metz, Savannah M. (MSFC-EM41)" userId="65f7c2d4-b4b7-427f-b6e9-965bab67128b" providerId="ADAL" clId="{BAA7DDB8-2D82-4D44-BDE9-6C7E56B85B5A}" dt="2023-05-18T14:05:38.024" v="347" actId="14100"/>
          <ac:spMkLst>
            <pc:docMk/>
            <pc:sldMk cId="4145474903" sldId="38443"/>
            <ac:spMk id="12" creationId="{CCC47019-C115-4B8D-9E5D-264721C07657}"/>
          </ac:spMkLst>
        </pc:spChg>
        <pc:spChg chg="add mod">
          <ac:chgData name="Metz, Savannah M. (MSFC-EM41)" userId="65f7c2d4-b4b7-427f-b6e9-965bab67128b" providerId="ADAL" clId="{BAA7DDB8-2D82-4D44-BDE9-6C7E56B85B5A}" dt="2023-05-18T14:05:14.493" v="344" actId="403"/>
          <ac:spMkLst>
            <pc:docMk/>
            <pc:sldMk cId="4145474903" sldId="38443"/>
            <ac:spMk id="13" creationId="{A51EAF3E-380F-4497-8830-FC4F0D8D04F7}"/>
          </ac:spMkLst>
        </pc:spChg>
        <pc:spChg chg="add mod">
          <ac:chgData name="Metz, Savannah M. (MSFC-EM41)" userId="65f7c2d4-b4b7-427f-b6e9-965bab67128b" providerId="ADAL" clId="{BAA7DDB8-2D82-4D44-BDE9-6C7E56B85B5A}" dt="2023-05-18T14:07:30.170" v="364" actId="207"/>
          <ac:spMkLst>
            <pc:docMk/>
            <pc:sldMk cId="4145474903" sldId="38443"/>
            <ac:spMk id="16" creationId="{75750596-C067-484C-8702-F8D6ECDD33F1}"/>
          </ac:spMkLst>
        </pc:spChg>
        <pc:spChg chg="add mod">
          <ac:chgData name="Metz, Savannah M. (MSFC-EM41)" userId="65f7c2d4-b4b7-427f-b6e9-965bab67128b" providerId="ADAL" clId="{BAA7DDB8-2D82-4D44-BDE9-6C7E56B85B5A}" dt="2023-05-18T14:07:24.681" v="363" actId="207"/>
          <ac:spMkLst>
            <pc:docMk/>
            <pc:sldMk cId="4145474903" sldId="38443"/>
            <ac:spMk id="18" creationId="{28B9707E-4810-4A4E-9CFF-D9B3E681E966}"/>
          </ac:spMkLst>
        </pc:spChg>
        <pc:grpChg chg="add mod">
          <ac:chgData name="Metz, Savannah M. (MSFC-EM41)" userId="65f7c2d4-b4b7-427f-b6e9-965bab67128b" providerId="ADAL" clId="{BAA7DDB8-2D82-4D44-BDE9-6C7E56B85B5A}" dt="2023-05-18T14:06:07.680" v="350" actId="1076"/>
          <ac:grpSpMkLst>
            <pc:docMk/>
            <pc:sldMk cId="4145474903" sldId="38443"/>
            <ac:grpSpMk id="6" creationId="{F1BF4546-AB2B-4A56-BA1D-4B282B8EA52E}"/>
          </ac:grpSpMkLst>
        </pc:grpChg>
        <pc:picChg chg="mod">
          <ac:chgData name="Metz, Savannah M. (MSFC-EM41)" userId="65f7c2d4-b4b7-427f-b6e9-965bab67128b" providerId="ADAL" clId="{BAA7DDB8-2D82-4D44-BDE9-6C7E56B85B5A}" dt="2023-05-18T14:02:43.231" v="331"/>
          <ac:picMkLst>
            <pc:docMk/>
            <pc:sldMk cId="4145474903" sldId="38443"/>
            <ac:picMk id="7" creationId="{AC1C1F59-40FD-4F6A-A255-96058B5F2500}"/>
          </ac:picMkLst>
        </pc:picChg>
        <pc:picChg chg="mod">
          <ac:chgData name="Metz, Savannah M. (MSFC-EM41)" userId="65f7c2d4-b4b7-427f-b6e9-965bab67128b" providerId="ADAL" clId="{BAA7DDB8-2D82-4D44-BDE9-6C7E56B85B5A}" dt="2023-05-18T14:02:43.231" v="331"/>
          <ac:picMkLst>
            <pc:docMk/>
            <pc:sldMk cId="4145474903" sldId="38443"/>
            <ac:picMk id="8" creationId="{CB445187-970F-43E3-A1F8-AECD5DF8143C}"/>
          </ac:picMkLst>
        </pc:picChg>
        <pc:picChg chg="mod">
          <ac:chgData name="Metz, Savannah M. (MSFC-EM41)" userId="65f7c2d4-b4b7-427f-b6e9-965bab67128b" providerId="ADAL" clId="{BAA7DDB8-2D82-4D44-BDE9-6C7E56B85B5A}" dt="2023-05-18T14:02:43.231" v="331"/>
          <ac:picMkLst>
            <pc:docMk/>
            <pc:sldMk cId="4145474903" sldId="38443"/>
            <ac:picMk id="9" creationId="{67AD81CA-8CCC-416D-BE0D-1A70230BB478}"/>
          </ac:picMkLst>
        </pc:picChg>
        <pc:picChg chg="add mod">
          <ac:chgData name="Metz, Savannah M. (MSFC-EM41)" userId="65f7c2d4-b4b7-427f-b6e9-965bab67128b" providerId="ADAL" clId="{BAA7DDB8-2D82-4D44-BDE9-6C7E56B85B5A}" dt="2023-05-18T14:02:43.231" v="331"/>
          <ac:picMkLst>
            <pc:docMk/>
            <pc:sldMk cId="4145474903" sldId="38443"/>
            <ac:picMk id="14" creationId="{A2DF08BC-492E-43E2-B31C-9366B93CBD5A}"/>
          </ac:picMkLst>
        </pc:picChg>
        <pc:picChg chg="add mod">
          <ac:chgData name="Metz, Savannah M. (MSFC-EM41)" userId="65f7c2d4-b4b7-427f-b6e9-965bab67128b" providerId="ADAL" clId="{BAA7DDB8-2D82-4D44-BDE9-6C7E56B85B5A}" dt="2023-05-18T14:06:16.143" v="352" actId="1076"/>
          <ac:picMkLst>
            <pc:docMk/>
            <pc:sldMk cId="4145474903" sldId="38443"/>
            <ac:picMk id="15" creationId="{23FE0D0C-DE17-4504-84EE-CAAD3635C468}"/>
          </ac:picMkLst>
        </pc:picChg>
        <pc:picChg chg="add mod">
          <ac:chgData name="Metz, Savannah M. (MSFC-EM41)" userId="65f7c2d4-b4b7-427f-b6e9-965bab67128b" providerId="ADAL" clId="{BAA7DDB8-2D82-4D44-BDE9-6C7E56B85B5A}" dt="2023-05-18T14:06:12.807" v="351" actId="1076"/>
          <ac:picMkLst>
            <pc:docMk/>
            <pc:sldMk cId="4145474903" sldId="38443"/>
            <ac:picMk id="17" creationId="{16EDD4C7-87E1-46C5-8075-0D9CB6CF7403}"/>
          </ac:picMkLst>
        </pc:picChg>
      </pc:sldChg>
      <pc:sldChg chg="addSp new mod">
        <pc:chgData name="Metz, Savannah M. (MSFC-EM41)" userId="65f7c2d4-b4b7-427f-b6e9-965bab67128b" providerId="ADAL" clId="{BAA7DDB8-2D82-4D44-BDE9-6C7E56B85B5A}" dt="2023-05-18T14:10:42.014" v="366" actId="22"/>
        <pc:sldMkLst>
          <pc:docMk/>
          <pc:sldMk cId="498474430" sldId="38444"/>
        </pc:sldMkLst>
        <pc:picChg chg="add">
          <ac:chgData name="Metz, Savannah M. (MSFC-EM41)" userId="65f7c2d4-b4b7-427f-b6e9-965bab67128b" providerId="ADAL" clId="{BAA7DDB8-2D82-4D44-BDE9-6C7E56B85B5A}" dt="2023-05-18T14:10:42.014" v="366" actId="22"/>
          <ac:picMkLst>
            <pc:docMk/>
            <pc:sldMk cId="498474430" sldId="38444"/>
            <ac:picMk id="4" creationId="{05F688AF-F481-4454-814E-5D1B5770D84E}"/>
          </ac:picMkLst>
        </pc:picChg>
      </pc:sldChg>
      <pc:sldChg chg="modSp mod">
        <pc:chgData name="Metz, Savannah M. (MSFC-EM41)" userId="65f7c2d4-b4b7-427f-b6e9-965bab67128b" providerId="ADAL" clId="{BAA7DDB8-2D82-4D44-BDE9-6C7E56B85B5A}" dt="2023-05-24T17:21:59.104" v="1224" actId="20577"/>
        <pc:sldMkLst>
          <pc:docMk/>
          <pc:sldMk cId="3361399216" sldId="38445"/>
        </pc:sldMkLst>
        <pc:spChg chg="mod">
          <ac:chgData name="Metz, Savannah M. (MSFC-EM41)" userId="65f7c2d4-b4b7-427f-b6e9-965bab67128b" providerId="ADAL" clId="{BAA7DDB8-2D82-4D44-BDE9-6C7E56B85B5A}" dt="2023-05-24T17:21:59.104" v="1224" actId="20577"/>
          <ac:spMkLst>
            <pc:docMk/>
            <pc:sldMk cId="3361399216" sldId="38445"/>
            <ac:spMk id="2" creationId="{A969B779-28C3-43F2-90BC-1A2B33D90BBE}"/>
          </ac:spMkLst>
        </pc:spChg>
        <pc:picChg chg="mod">
          <ac:chgData name="Metz, Savannah M. (MSFC-EM41)" userId="65f7c2d4-b4b7-427f-b6e9-965bab67128b" providerId="ADAL" clId="{BAA7DDB8-2D82-4D44-BDE9-6C7E56B85B5A}" dt="2023-05-24T17:20:13.535" v="1191" actId="1076"/>
          <ac:picMkLst>
            <pc:docMk/>
            <pc:sldMk cId="3361399216" sldId="38445"/>
            <ac:picMk id="1026" creationId="{F0E82FE2-4191-49E9-945C-3D06E8A90EA4}"/>
          </ac:picMkLst>
        </pc:picChg>
      </pc:sldChg>
      <pc:sldChg chg="addSp delSp modSp new mod">
        <pc:chgData name="Metz, Savannah M. (MSFC-EM41)" userId="65f7c2d4-b4b7-427f-b6e9-965bab67128b" providerId="ADAL" clId="{BAA7DDB8-2D82-4D44-BDE9-6C7E56B85B5A}" dt="2023-05-24T17:35:57.375" v="1275" actId="1076"/>
        <pc:sldMkLst>
          <pc:docMk/>
          <pc:sldMk cId="795160334" sldId="38446"/>
        </pc:sldMkLst>
        <pc:spChg chg="del">
          <ac:chgData name="Metz, Savannah M. (MSFC-EM41)" userId="65f7c2d4-b4b7-427f-b6e9-965bab67128b" providerId="ADAL" clId="{BAA7DDB8-2D82-4D44-BDE9-6C7E56B85B5A}" dt="2023-05-24T17:35:25.896" v="1273" actId="478"/>
          <ac:spMkLst>
            <pc:docMk/>
            <pc:sldMk cId="795160334" sldId="38446"/>
            <ac:spMk id="2" creationId="{33B285FF-1080-4F96-B50B-723C2D487FF5}"/>
          </ac:spMkLst>
        </pc:spChg>
        <pc:spChg chg="mod">
          <ac:chgData name="Metz, Savannah M. (MSFC-EM41)" userId="65f7c2d4-b4b7-427f-b6e9-965bab67128b" providerId="ADAL" clId="{BAA7DDB8-2D82-4D44-BDE9-6C7E56B85B5A}" dt="2023-05-24T17:35:11.301" v="1271" actId="20577"/>
          <ac:spMkLst>
            <pc:docMk/>
            <pc:sldMk cId="795160334" sldId="38446"/>
            <ac:spMk id="4" creationId="{8695D751-196E-4569-84BC-A56B606871D0}"/>
          </ac:spMkLst>
        </pc:spChg>
        <pc:graphicFrameChg chg="add mod modGraphic">
          <ac:chgData name="Metz, Savannah M. (MSFC-EM41)" userId="65f7c2d4-b4b7-427f-b6e9-965bab67128b" providerId="ADAL" clId="{BAA7DDB8-2D82-4D44-BDE9-6C7E56B85B5A}" dt="2023-05-24T17:35:57.375" v="1275" actId="1076"/>
          <ac:graphicFrameMkLst>
            <pc:docMk/>
            <pc:sldMk cId="795160334" sldId="38446"/>
            <ac:graphicFrameMk id="5" creationId="{C80A9C8E-0EBF-4568-A8FC-139ADEAACD07}"/>
          </ac:graphicFrameMkLst>
        </pc:graphicFrameChg>
      </pc:sldChg>
      <pc:sldChg chg="modSp new mod">
        <pc:chgData name="Metz, Savannah M. (MSFC-EM41)" userId="65f7c2d4-b4b7-427f-b6e9-965bab67128b" providerId="ADAL" clId="{BAA7DDB8-2D82-4D44-BDE9-6C7E56B85B5A}" dt="2023-05-24T18:31:51.545" v="1383" actId="20577"/>
        <pc:sldMkLst>
          <pc:docMk/>
          <pc:sldMk cId="2639942029" sldId="38447"/>
        </pc:sldMkLst>
        <pc:spChg chg="mod">
          <ac:chgData name="Metz, Savannah M. (MSFC-EM41)" userId="65f7c2d4-b4b7-427f-b6e9-965bab67128b" providerId="ADAL" clId="{BAA7DDB8-2D82-4D44-BDE9-6C7E56B85B5A}" dt="2023-05-24T18:31:51.545" v="1383" actId="20577"/>
          <ac:spMkLst>
            <pc:docMk/>
            <pc:sldMk cId="2639942029" sldId="38447"/>
            <ac:spMk id="4" creationId="{10AB094A-1A90-4A2A-9107-437E6A6AF0E6}"/>
          </ac:spMkLst>
        </pc:spChg>
      </pc:sldChg>
      <pc:sldMasterChg chg="modSldLayout">
        <pc:chgData name="Metz, Savannah M. (MSFC-EM41)" userId="65f7c2d4-b4b7-427f-b6e9-965bab67128b" providerId="ADAL" clId="{BAA7DDB8-2D82-4D44-BDE9-6C7E56B85B5A}" dt="2023-05-17T19:39:30.608" v="10" actId="1076"/>
        <pc:sldMasterMkLst>
          <pc:docMk/>
          <pc:sldMasterMk cId="903637145" sldId="2147483648"/>
        </pc:sldMasterMkLst>
        <pc:sldLayoutChg chg="addSp delSp modSp mod">
          <pc:chgData name="Metz, Savannah M. (MSFC-EM41)" userId="65f7c2d4-b4b7-427f-b6e9-965bab67128b" providerId="ADAL" clId="{BAA7DDB8-2D82-4D44-BDE9-6C7E56B85B5A}" dt="2023-05-17T19:36:14.784" v="4" actId="20577"/>
          <pc:sldLayoutMkLst>
            <pc:docMk/>
            <pc:sldMasterMk cId="903637145" sldId="2147483648"/>
            <pc:sldLayoutMk cId="2423325095" sldId="2147483649"/>
          </pc:sldLayoutMkLst>
          <pc:spChg chg="del">
            <ac:chgData name="Metz, Savannah M. (MSFC-EM41)" userId="65f7c2d4-b4b7-427f-b6e9-965bab67128b" providerId="ADAL" clId="{BAA7DDB8-2D82-4D44-BDE9-6C7E56B85B5A}" dt="2023-05-17T19:36:04.361" v="0"/>
            <ac:spMkLst>
              <pc:docMk/>
              <pc:sldMasterMk cId="903637145" sldId="2147483648"/>
              <pc:sldLayoutMk cId="2423325095" sldId="2147483649"/>
              <ac:spMk id="4" creationId="{E39C72E6-55C8-4847-A175-15134984F4DF}"/>
            </ac:spMkLst>
          </pc:spChg>
          <pc:spChg chg="del">
            <ac:chgData name="Metz, Savannah M. (MSFC-EM41)" userId="65f7c2d4-b4b7-427f-b6e9-965bab67128b" providerId="ADAL" clId="{BAA7DDB8-2D82-4D44-BDE9-6C7E56B85B5A}" dt="2023-05-17T19:36:04.361" v="0"/>
            <ac:spMkLst>
              <pc:docMk/>
              <pc:sldMasterMk cId="903637145" sldId="2147483648"/>
              <pc:sldLayoutMk cId="2423325095" sldId="2147483649"/>
              <ac:spMk id="5" creationId="{8317474A-C420-455F-A61D-C3BDDA8422CB}"/>
            </ac:spMkLst>
          </pc:spChg>
          <pc:spChg chg="del">
            <ac:chgData name="Metz, Savannah M. (MSFC-EM41)" userId="65f7c2d4-b4b7-427f-b6e9-965bab67128b" providerId="ADAL" clId="{BAA7DDB8-2D82-4D44-BDE9-6C7E56B85B5A}" dt="2023-05-17T19:36:04.361" v="0"/>
            <ac:spMkLst>
              <pc:docMk/>
              <pc:sldMasterMk cId="903637145" sldId="2147483648"/>
              <pc:sldLayoutMk cId="2423325095" sldId="2147483649"/>
              <ac:spMk id="6" creationId="{D135583F-0E40-449E-8A04-BD017DFF8598}"/>
            </ac:spMkLst>
          </pc:spChg>
          <pc:spChg chg="add mod">
            <ac:chgData name="Metz, Savannah M. (MSFC-EM41)" userId="65f7c2d4-b4b7-427f-b6e9-965bab67128b" providerId="ADAL" clId="{BAA7DDB8-2D82-4D44-BDE9-6C7E56B85B5A}" dt="2023-05-17T19:36:04.978" v="1"/>
            <ac:spMkLst>
              <pc:docMk/>
              <pc:sldMasterMk cId="903637145" sldId="2147483648"/>
              <pc:sldLayoutMk cId="2423325095" sldId="2147483649"/>
              <ac:spMk id="7" creationId="{2F3E58CC-1E5C-42DF-9738-B9B548887BE4}"/>
            </ac:spMkLst>
          </pc:spChg>
          <pc:spChg chg="add mod">
            <ac:chgData name="Metz, Savannah M. (MSFC-EM41)" userId="65f7c2d4-b4b7-427f-b6e9-965bab67128b" providerId="ADAL" clId="{BAA7DDB8-2D82-4D44-BDE9-6C7E56B85B5A}" dt="2023-05-17T19:36:04.978" v="1"/>
            <ac:spMkLst>
              <pc:docMk/>
              <pc:sldMasterMk cId="903637145" sldId="2147483648"/>
              <pc:sldLayoutMk cId="2423325095" sldId="2147483649"/>
              <ac:spMk id="8" creationId="{41DCE423-FD9E-473D-8BF9-1BAC8795F0C2}"/>
            </ac:spMkLst>
          </pc:spChg>
          <pc:spChg chg="add mod">
            <ac:chgData name="Metz, Savannah M. (MSFC-EM41)" userId="65f7c2d4-b4b7-427f-b6e9-965bab67128b" providerId="ADAL" clId="{BAA7DDB8-2D82-4D44-BDE9-6C7E56B85B5A}" dt="2023-05-17T19:36:14.784" v="4" actId="20577"/>
            <ac:spMkLst>
              <pc:docMk/>
              <pc:sldMasterMk cId="903637145" sldId="2147483648"/>
              <pc:sldLayoutMk cId="2423325095" sldId="2147483649"/>
              <ac:spMk id="9" creationId="{0DB017EC-29D7-4EAF-9CCE-C9777EE669BE}"/>
            </ac:spMkLst>
          </pc:spChg>
        </pc:sldLayoutChg>
        <pc:sldLayoutChg chg="modSp mod">
          <pc:chgData name="Metz, Savannah M. (MSFC-EM41)" userId="65f7c2d4-b4b7-427f-b6e9-965bab67128b" providerId="ADAL" clId="{BAA7DDB8-2D82-4D44-BDE9-6C7E56B85B5A}" dt="2023-05-17T19:39:30.608" v="10" actId="1076"/>
          <pc:sldLayoutMkLst>
            <pc:docMk/>
            <pc:sldMasterMk cId="903637145" sldId="2147483648"/>
            <pc:sldLayoutMk cId="3967459898" sldId="2147483650"/>
          </pc:sldLayoutMkLst>
          <pc:spChg chg="mod">
            <ac:chgData name="Metz, Savannah M. (MSFC-EM41)" userId="65f7c2d4-b4b7-427f-b6e9-965bab67128b" providerId="ADAL" clId="{BAA7DDB8-2D82-4D44-BDE9-6C7E56B85B5A}" dt="2023-05-17T19:39:30.608" v="10" actId="1076"/>
            <ac:spMkLst>
              <pc:docMk/>
              <pc:sldMasterMk cId="903637145" sldId="2147483648"/>
              <pc:sldLayoutMk cId="3967459898" sldId="2147483650"/>
              <ac:spMk id="2" creationId="{ADE09F6A-401B-4ADB-BE9E-1B591777ECE4}"/>
            </ac:spMkLst>
          </pc:spChg>
        </pc:sldLayoutChg>
      </pc:sldMasterChg>
    </pc:docChg>
  </pc:docChgLst>
  <pc:docChgLst>
    <pc:chgData name="Savannah Metz" userId="65f7c2d4-b4b7-427f-b6e9-965bab67128b" providerId="ADAL" clId="{BAA7DDB8-2D82-4D44-BDE9-6C7E56B85B5A}"/>
    <pc:docChg chg="undo custSel addSld modSld">
      <pc:chgData name="Savannah Metz" userId="65f7c2d4-b4b7-427f-b6e9-965bab67128b" providerId="ADAL" clId="{BAA7DDB8-2D82-4D44-BDE9-6C7E56B85B5A}" dt="2023-05-22T15:35:29.259" v="660" actId="22"/>
      <pc:docMkLst>
        <pc:docMk/>
      </pc:docMkLst>
      <pc:sldChg chg="addSp delSp mod">
        <pc:chgData name="Savannah Metz" userId="65f7c2d4-b4b7-427f-b6e9-965bab67128b" providerId="ADAL" clId="{BAA7DDB8-2D82-4D44-BDE9-6C7E56B85B5A}" dt="2023-05-22T15:35:29.259" v="660" actId="22"/>
        <pc:sldMkLst>
          <pc:docMk/>
          <pc:sldMk cId="2446532793" sldId="256"/>
        </pc:sldMkLst>
        <pc:spChg chg="add del">
          <ac:chgData name="Savannah Metz" userId="65f7c2d4-b4b7-427f-b6e9-965bab67128b" providerId="ADAL" clId="{BAA7DDB8-2D82-4D44-BDE9-6C7E56B85B5A}" dt="2023-05-22T15:35:29.259" v="660" actId="22"/>
          <ac:spMkLst>
            <pc:docMk/>
            <pc:sldMk cId="2446532793" sldId="256"/>
            <ac:spMk id="14" creationId="{FD56A2F2-E9D2-4C91-9B3F-C83FA3563F3E}"/>
          </ac:spMkLst>
        </pc:spChg>
      </pc:sldChg>
      <pc:sldChg chg="addSp delSp modSp mod">
        <pc:chgData name="Savannah Metz" userId="65f7c2d4-b4b7-427f-b6e9-965bab67128b" providerId="ADAL" clId="{BAA7DDB8-2D82-4D44-BDE9-6C7E56B85B5A}" dt="2023-05-22T15:02:55.210" v="642" actId="1076"/>
        <pc:sldMkLst>
          <pc:docMk/>
          <pc:sldMk cId="3959174187" sldId="258"/>
        </pc:sldMkLst>
        <pc:spChg chg="del">
          <ac:chgData name="Savannah Metz" userId="65f7c2d4-b4b7-427f-b6e9-965bab67128b" providerId="ADAL" clId="{BAA7DDB8-2D82-4D44-BDE9-6C7E56B85B5A}" dt="2023-05-22T14:57:37.008" v="595" actId="478"/>
          <ac:spMkLst>
            <pc:docMk/>
            <pc:sldMk cId="3959174187" sldId="258"/>
            <ac:spMk id="2" creationId="{BAFDE4D5-1EA1-4F78-95C3-4A1E74A9CB66}"/>
          </ac:spMkLst>
        </pc:spChg>
        <pc:spChg chg="del">
          <ac:chgData name="Savannah Metz" userId="65f7c2d4-b4b7-427f-b6e9-965bab67128b" providerId="ADAL" clId="{BAA7DDB8-2D82-4D44-BDE9-6C7E56B85B5A}" dt="2023-05-22T14:57:28.712" v="593" actId="478"/>
          <ac:spMkLst>
            <pc:docMk/>
            <pc:sldMk cId="3959174187" sldId="258"/>
            <ac:spMk id="4" creationId="{AA63D639-A0FB-4EDB-972C-EEB2BBECF63D}"/>
          </ac:spMkLst>
        </pc:spChg>
        <pc:spChg chg="del mod">
          <ac:chgData name="Savannah Metz" userId="65f7c2d4-b4b7-427f-b6e9-965bab67128b" providerId="ADAL" clId="{BAA7DDB8-2D82-4D44-BDE9-6C7E56B85B5A}" dt="2023-05-22T14:57:33.711" v="594" actId="478"/>
          <ac:spMkLst>
            <pc:docMk/>
            <pc:sldMk cId="3959174187" sldId="258"/>
            <ac:spMk id="6" creationId="{EC936973-C9FE-4469-A66E-2DE0821E83F4}"/>
          </ac:spMkLst>
        </pc:spChg>
        <pc:spChg chg="del mod">
          <ac:chgData name="Savannah Metz" userId="65f7c2d4-b4b7-427f-b6e9-965bab67128b" providerId="ADAL" clId="{BAA7DDB8-2D82-4D44-BDE9-6C7E56B85B5A}" dt="2023-05-22T14:57:00.264" v="588" actId="478"/>
          <ac:spMkLst>
            <pc:docMk/>
            <pc:sldMk cId="3959174187" sldId="258"/>
            <ac:spMk id="7" creationId="{33C7E349-2172-4886-A4F0-4DDC7A10FA30}"/>
          </ac:spMkLst>
        </pc:spChg>
        <pc:spChg chg="mod">
          <ac:chgData name="Savannah Metz" userId="65f7c2d4-b4b7-427f-b6e9-965bab67128b" providerId="ADAL" clId="{BAA7DDB8-2D82-4D44-BDE9-6C7E56B85B5A}" dt="2023-05-22T15:01:11.932" v="624" actId="1076"/>
          <ac:spMkLst>
            <pc:docMk/>
            <pc:sldMk cId="3959174187" sldId="258"/>
            <ac:spMk id="10" creationId="{D126764A-3A0B-4230-8DAF-06AF9AF201CC}"/>
          </ac:spMkLst>
        </pc:spChg>
        <pc:spChg chg="mod">
          <ac:chgData name="Savannah Metz" userId="65f7c2d4-b4b7-427f-b6e9-965bab67128b" providerId="ADAL" clId="{BAA7DDB8-2D82-4D44-BDE9-6C7E56B85B5A}" dt="2023-05-22T15:00:27.185" v="616" actId="404"/>
          <ac:spMkLst>
            <pc:docMk/>
            <pc:sldMk cId="3959174187" sldId="258"/>
            <ac:spMk id="11" creationId="{46682176-B824-4E2F-BF40-6FB953DB7DA4}"/>
          </ac:spMkLst>
        </pc:spChg>
        <pc:spChg chg="mod">
          <ac:chgData name="Savannah Metz" userId="65f7c2d4-b4b7-427f-b6e9-965bab67128b" providerId="ADAL" clId="{BAA7DDB8-2D82-4D44-BDE9-6C7E56B85B5A}" dt="2023-05-22T15:00:27.185" v="616" actId="404"/>
          <ac:spMkLst>
            <pc:docMk/>
            <pc:sldMk cId="3959174187" sldId="258"/>
            <ac:spMk id="12" creationId="{3431A393-2DA3-4A70-BBAD-205EF01A760C}"/>
          </ac:spMkLst>
        </pc:spChg>
        <pc:spChg chg="mod">
          <ac:chgData name="Savannah Metz" userId="65f7c2d4-b4b7-427f-b6e9-965bab67128b" providerId="ADAL" clId="{BAA7DDB8-2D82-4D44-BDE9-6C7E56B85B5A}" dt="2023-05-22T15:00:54.172" v="620" actId="404"/>
          <ac:spMkLst>
            <pc:docMk/>
            <pc:sldMk cId="3959174187" sldId="258"/>
            <ac:spMk id="13" creationId="{801B679B-6201-48BA-A562-9A5713D69A8F}"/>
          </ac:spMkLst>
        </pc:spChg>
        <pc:spChg chg="mod">
          <ac:chgData name="Savannah Metz" userId="65f7c2d4-b4b7-427f-b6e9-965bab67128b" providerId="ADAL" clId="{BAA7DDB8-2D82-4D44-BDE9-6C7E56B85B5A}" dt="2023-05-22T15:01:00.473" v="622" actId="1076"/>
          <ac:spMkLst>
            <pc:docMk/>
            <pc:sldMk cId="3959174187" sldId="258"/>
            <ac:spMk id="14" creationId="{B9BA2B8B-125D-4018-AE29-00162CCAFB22}"/>
          </ac:spMkLst>
        </pc:spChg>
        <pc:spChg chg="mod">
          <ac:chgData name="Savannah Metz" userId="65f7c2d4-b4b7-427f-b6e9-965bab67128b" providerId="ADAL" clId="{BAA7DDB8-2D82-4D44-BDE9-6C7E56B85B5A}" dt="2023-05-22T15:02:39.868" v="639" actId="1076"/>
          <ac:spMkLst>
            <pc:docMk/>
            <pc:sldMk cId="3959174187" sldId="258"/>
            <ac:spMk id="15" creationId="{6457442E-346D-4809-8B72-D74C5BE271DA}"/>
          </ac:spMkLst>
        </pc:spChg>
        <pc:spChg chg="del mod topLvl">
          <ac:chgData name="Savannah Metz" userId="65f7c2d4-b4b7-427f-b6e9-965bab67128b" providerId="ADAL" clId="{BAA7DDB8-2D82-4D44-BDE9-6C7E56B85B5A}" dt="2023-05-22T14:55:08.271" v="513" actId="478"/>
          <ac:spMkLst>
            <pc:docMk/>
            <pc:sldMk cId="3959174187" sldId="258"/>
            <ac:spMk id="21" creationId="{91A923B6-9D13-4F99-8E2C-03882F6C168A}"/>
          </ac:spMkLst>
        </pc:spChg>
        <pc:spChg chg="mod">
          <ac:chgData name="Savannah Metz" userId="65f7c2d4-b4b7-427f-b6e9-965bab67128b" providerId="ADAL" clId="{BAA7DDB8-2D82-4D44-BDE9-6C7E56B85B5A}" dt="2023-05-22T14:55:53.182" v="531" actId="1076"/>
          <ac:spMkLst>
            <pc:docMk/>
            <pc:sldMk cId="3959174187" sldId="258"/>
            <ac:spMk id="25" creationId="{C4B3594E-D89D-4B5E-A8EE-9DEDD2D89F60}"/>
          </ac:spMkLst>
        </pc:spChg>
        <pc:spChg chg="mod">
          <ac:chgData name="Savannah Metz" userId="65f7c2d4-b4b7-427f-b6e9-965bab67128b" providerId="ADAL" clId="{BAA7DDB8-2D82-4D44-BDE9-6C7E56B85B5A}" dt="2023-05-22T15:02:06.873" v="632" actId="1076"/>
          <ac:spMkLst>
            <pc:docMk/>
            <pc:sldMk cId="3959174187" sldId="258"/>
            <ac:spMk id="28" creationId="{22CE7833-5881-4616-AF9A-4F8145566F0A}"/>
          </ac:spMkLst>
        </pc:spChg>
        <pc:spChg chg="del">
          <ac:chgData name="Savannah Metz" userId="65f7c2d4-b4b7-427f-b6e9-965bab67128b" providerId="ADAL" clId="{BAA7DDB8-2D82-4D44-BDE9-6C7E56B85B5A}" dt="2023-05-22T14:55:44.008" v="528" actId="478"/>
          <ac:spMkLst>
            <pc:docMk/>
            <pc:sldMk cId="3959174187" sldId="258"/>
            <ac:spMk id="32" creationId="{1FF12E12-980D-4AF2-96A2-78DBA0047709}"/>
          </ac:spMkLst>
        </pc:spChg>
        <pc:spChg chg="add mod">
          <ac:chgData name="Savannah Metz" userId="65f7c2d4-b4b7-427f-b6e9-965bab67128b" providerId="ADAL" clId="{BAA7DDB8-2D82-4D44-BDE9-6C7E56B85B5A}" dt="2023-05-22T15:01:41.739" v="627" actId="2085"/>
          <ac:spMkLst>
            <pc:docMk/>
            <pc:sldMk cId="3959174187" sldId="258"/>
            <ac:spMk id="33" creationId="{D9EB6820-07B3-4878-8A4E-D34455C7B803}"/>
          </ac:spMkLst>
        </pc:spChg>
        <pc:grpChg chg="del">
          <ac:chgData name="Savannah Metz" userId="65f7c2d4-b4b7-427f-b6e9-965bab67128b" providerId="ADAL" clId="{BAA7DDB8-2D82-4D44-BDE9-6C7E56B85B5A}" dt="2023-05-22T14:55:08.271" v="513" actId="478"/>
          <ac:grpSpMkLst>
            <pc:docMk/>
            <pc:sldMk cId="3959174187" sldId="258"/>
            <ac:grpSpMk id="19" creationId="{71644CF9-0926-43F1-B943-6BC61833DCF7}"/>
          </ac:grpSpMkLst>
        </pc:grpChg>
        <pc:picChg chg="mod">
          <ac:chgData name="Savannah Metz" userId="65f7c2d4-b4b7-427f-b6e9-965bab67128b" providerId="ADAL" clId="{BAA7DDB8-2D82-4D44-BDE9-6C7E56B85B5A}" dt="2023-05-22T15:02:49.425" v="641" actId="1076"/>
          <ac:picMkLst>
            <pc:docMk/>
            <pc:sldMk cId="3959174187" sldId="258"/>
            <ac:picMk id="16" creationId="{3D55AF86-4F0F-4E10-8026-1ED65368C024}"/>
          </ac:picMkLst>
        </pc:picChg>
        <pc:picChg chg="mod">
          <ac:chgData name="Savannah Metz" userId="65f7c2d4-b4b7-427f-b6e9-965bab67128b" providerId="ADAL" clId="{BAA7DDB8-2D82-4D44-BDE9-6C7E56B85B5A}" dt="2023-05-22T15:02:55.210" v="642" actId="1076"/>
          <ac:picMkLst>
            <pc:docMk/>
            <pc:sldMk cId="3959174187" sldId="258"/>
            <ac:picMk id="17" creationId="{341BADE0-2463-47FF-BEE2-6565985BCEB6}"/>
          </ac:picMkLst>
        </pc:picChg>
        <pc:picChg chg="mod">
          <ac:chgData name="Savannah Metz" userId="65f7c2d4-b4b7-427f-b6e9-965bab67128b" providerId="ADAL" clId="{BAA7DDB8-2D82-4D44-BDE9-6C7E56B85B5A}" dt="2023-05-22T15:01:51.119" v="629" actId="1076"/>
          <ac:picMkLst>
            <pc:docMk/>
            <pc:sldMk cId="3959174187" sldId="258"/>
            <ac:picMk id="18" creationId="{1C9A9034-A794-4BBE-945D-0C70EFAE10C5}"/>
          </ac:picMkLst>
        </pc:picChg>
        <pc:picChg chg="del topLvl">
          <ac:chgData name="Savannah Metz" userId="65f7c2d4-b4b7-427f-b6e9-965bab67128b" providerId="ADAL" clId="{BAA7DDB8-2D82-4D44-BDE9-6C7E56B85B5A}" dt="2023-05-22T14:55:09.392" v="514" actId="478"/>
          <ac:picMkLst>
            <pc:docMk/>
            <pc:sldMk cId="3959174187" sldId="258"/>
            <ac:picMk id="20" creationId="{6EDC7457-6DDB-4C1A-A9E4-D8F16FF44307}"/>
          </ac:picMkLst>
        </pc:picChg>
        <pc:picChg chg="del mod">
          <ac:chgData name="Savannah Metz" userId="65f7c2d4-b4b7-427f-b6e9-965bab67128b" providerId="ADAL" clId="{BAA7DDB8-2D82-4D44-BDE9-6C7E56B85B5A}" dt="2023-05-22T14:55:32.680" v="523" actId="478"/>
          <ac:picMkLst>
            <pc:docMk/>
            <pc:sldMk cId="3959174187" sldId="258"/>
            <ac:picMk id="22" creationId="{4F955B14-8A37-4F17-8216-07CE87D3331D}"/>
          </ac:picMkLst>
        </pc:picChg>
        <pc:picChg chg="del">
          <ac:chgData name="Savannah Metz" userId="65f7c2d4-b4b7-427f-b6e9-965bab67128b" providerId="ADAL" clId="{BAA7DDB8-2D82-4D44-BDE9-6C7E56B85B5A}" dt="2023-05-22T14:55:28.975" v="521" actId="478"/>
          <ac:picMkLst>
            <pc:docMk/>
            <pc:sldMk cId="3959174187" sldId="258"/>
            <ac:picMk id="23" creationId="{91F7080E-7D8A-4F40-9E85-C37C74382B4E}"/>
          </ac:picMkLst>
        </pc:picChg>
        <pc:picChg chg="mod">
          <ac:chgData name="Savannah Metz" userId="65f7c2d4-b4b7-427f-b6e9-965bab67128b" providerId="ADAL" clId="{BAA7DDB8-2D82-4D44-BDE9-6C7E56B85B5A}" dt="2023-05-22T15:02:10.995" v="633" actId="14100"/>
          <ac:picMkLst>
            <pc:docMk/>
            <pc:sldMk cId="3959174187" sldId="258"/>
            <ac:picMk id="24" creationId="{FB5ED419-6BD2-4B10-A101-0BA896EA4BDE}"/>
          </ac:picMkLst>
        </pc:picChg>
        <pc:picChg chg="mod">
          <ac:chgData name="Savannah Metz" userId="65f7c2d4-b4b7-427f-b6e9-965bab67128b" providerId="ADAL" clId="{BAA7DDB8-2D82-4D44-BDE9-6C7E56B85B5A}" dt="2023-05-22T15:02:44.969" v="640" actId="14100"/>
          <ac:picMkLst>
            <pc:docMk/>
            <pc:sldMk cId="3959174187" sldId="258"/>
            <ac:picMk id="26" creationId="{FFB420F4-FCF1-4E65-A854-6E0FCA5E8DFD}"/>
          </ac:picMkLst>
        </pc:picChg>
        <pc:picChg chg="mod">
          <ac:chgData name="Savannah Metz" userId="65f7c2d4-b4b7-427f-b6e9-965bab67128b" providerId="ADAL" clId="{BAA7DDB8-2D82-4D44-BDE9-6C7E56B85B5A}" dt="2023-05-22T15:01:53.808" v="630" actId="14100"/>
          <ac:picMkLst>
            <pc:docMk/>
            <pc:sldMk cId="3959174187" sldId="258"/>
            <ac:picMk id="27" creationId="{AEC9D259-E6B7-44A9-B791-BF56E46FD725}"/>
          </ac:picMkLst>
        </pc:picChg>
        <pc:picChg chg="mod">
          <ac:chgData name="Savannah Metz" userId="65f7c2d4-b4b7-427f-b6e9-965bab67128b" providerId="ADAL" clId="{BAA7DDB8-2D82-4D44-BDE9-6C7E56B85B5A}" dt="2023-05-22T15:02:23.816" v="637" actId="1076"/>
          <ac:picMkLst>
            <pc:docMk/>
            <pc:sldMk cId="3959174187" sldId="258"/>
            <ac:picMk id="29" creationId="{88A1EE18-4988-4E4D-997C-B327B3CDE5F7}"/>
          </ac:picMkLst>
        </pc:picChg>
        <pc:picChg chg="del">
          <ac:chgData name="Savannah Metz" userId="65f7c2d4-b4b7-427f-b6e9-965bab67128b" providerId="ADAL" clId="{BAA7DDB8-2D82-4D44-BDE9-6C7E56B85B5A}" dt="2023-05-22T14:55:10.812" v="515" actId="478"/>
          <ac:picMkLst>
            <pc:docMk/>
            <pc:sldMk cId="3959174187" sldId="258"/>
            <ac:picMk id="30" creationId="{3120969C-E273-4D8B-BB84-F633E5DE84B5}"/>
          </ac:picMkLst>
        </pc:picChg>
        <pc:picChg chg="del">
          <ac:chgData name="Savannah Metz" userId="65f7c2d4-b4b7-427f-b6e9-965bab67128b" providerId="ADAL" clId="{BAA7DDB8-2D82-4D44-BDE9-6C7E56B85B5A}" dt="2023-05-22T14:55:11.456" v="516" actId="478"/>
          <ac:picMkLst>
            <pc:docMk/>
            <pc:sldMk cId="3959174187" sldId="258"/>
            <ac:picMk id="31" creationId="{F75BF16C-2C34-4F3E-A2D6-17181DC022FB}"/>
          </ac:picMkLst>
        </pc:picChg>
      </pc:sldChg>
      <pc:sldChg chg="modSp mod">
        <pc:chgData name="Savannah Metz" userId="65f7c2d4-b4b7-427f-b6e9-965bab67128b" providerId="ADAL" clId="{BAA7DDB8-2D82-4D44-BDE9-6C7E56B85B5A}" dt="2023-05-22T15:35:05.859" v="658" actId="403"/>
        <pc:sldMkLst>
          <pc:docMk/>
          <pc:sldMk cId="293876272" sldId="265"/>
        </pc:sldMkLst>
        <pc:spChg chg="mod">
          <ac:chgData name="Savannah Metz" userId="65f7c2d4-b4b7-427f-b6e9-965bab67128b" providerId="ADAL" clId="{BAA7DDB8-2D82-4D44-BDE9-6C7E56B85B5A}" dt="2023-05-22T15:35:05.859" v="658" actId="403"/>
          <ac:spMkLst>
            <pc:docMk/>
            <pc:sldMk cId="293876272" sldId="265"/>
            <ac:spMk id="2" creationId="{63BAF4F6-04CF-457C-AFF7-C97E9BB1A3A7}"/>
          </ac:spMkLst>
        </pc:spChg>
      </pc:sldChg>
      <pc:sldChg chg="addSp modSp new mod">
        <pc:chgData name="Savannah Metz" userId="65f7c2d4-b4b7-427f-b6e9-965bab67128b" providerId="ADAL" clId="{BAA7DDB8-2D82-4D44-BDE9-6C7E56B85B5A}" dt="2023-05-22T14:19:58.376" v="511" actId="1076"/>
        <pc:sldMkLst>
          <pc:docMk/>
          <pc:sldMk cId="3361399216" sldId="38445"/>
        </pc:sldMkLst>
        <pc:spChg chg="mod">
          <ac:chgData name="Savannah Metz" userId="65f7c2d4-b4b7-427f-b6e9-965bab67128b" providerId="ADAL" clId="{BAA7DDB8-2D82-4D44-BDE9-6C7E56B85B5A}" dt="2023-05-22T14:19:04.251" v="502" actId="403"/>
          <ac:spMkLst>
            <pc:docMk/>
            <pc:sldMk cId="3361399216" sldId="38445"/>
            <ac:spMk id="2" creationId="{A969B779-28C3-43F2-90BC-1A2B33D90BBE}"/>
          </ac:spMkLst>
        </pc:spChg>
        <pc:spChg chg="mod">
          <ac:chgData name="Savannah Metz" userId="65f7c2d4-b4b7-427f-b6e9-965bab67128b" providerId="ADAL" clId="{BAA7DDB8-2D82-4D44-BDE9-6C7E56B85B5A}" dt="2023-05-22T14:11:26.646" v="12" actId="20577"/>
          <ac:spMkLst>
            <pc:docMk/>
            <pc:sldMk cId="3361399216" sldId="38445"/>
            <ac:spMk id="4" creationId="{3B16807F-DBA1-4E1E-AF56-E8F5413B5FD5}"/>
          </ac:spMkLst>
        </pc:spChg>
        <pc:picChg chg="add mod">
          <ac:chgData name="Savannah Metz" userId="65f7c2d4-b4b7-427f-b6e9-965bab67128b" providerId="ADAL" clId="{BAA7DDB8-2D82-4D44-BDE9-6C7E56B85B5A}" dt="2023-05-22T14:19:58.376" v="511" actId="1076"/>
          <ac:picMkLst>
            <pc:docMk/>
            <pc:sldMk cId="3361399216" sldId="38445"/>
            <ac:picMk id="1026" creationId="{F0E82FE2-4191-49E9-945C-3D06E8A90EA4}"/>
          </ac:picMkLst>
        </pc:picChg>
      </pc:sldChg>
    </pc:docChg>
  </pc:docChgLst>
  <pc:docChgLst>
    <pc:chgData name="Metz, Savannah M. (MSFC-EM41)" userId="65f7c2d4-b4b7-427f-b6e9-965bab67128b" providerId="ADAL" clId="{EF934E48-C818-4B89-9EF2-71156EFE5049}"/>
    <pc:docChg chg="custSel delSld modSld">
      <pc:chgData name="Metz, Savannah M. (MSFC-EM41)" userId="65f7c2d4-b4b7-427f-b6e9-965bab67128b" providerId="ADAL" clId="{EF934E48-C818-4B89-9EF2-71156EFE5049}" dt="2023-05-30T19:18:07.215" v="98" actId="47"/>
      <pc:docMkLst>
        <pc:docMk/>
      </pc:docMkLst>
      <pc:sldChg chg="addSp delSp modSp mod">
        <pc:chgData name="Metz, Savannah M. (MSFC-EM41)" userId="65f7c2d4-b4b7-427f-b6e9-965bab67128b" providerId="ADAL" clId="{EF934E48-C818-4B89-9EF2-71156EFE5049}" dt="2023-05-30T19:17:04.126" v="97" actId="1076"/>
        <pc:sldMkLst>
          <pc:docMk/>
          <pc:sldMk cId="3959174187" sldId="258"/>
        </pc:sldMkLst>
        <pc:picChg chg="del mod">
          <ac:chgData name="Metz, Savannah M. (MSFC-EM41)" userId="65f7c2d4-b4b7-427f-b6e9-965bab67128b" providerId="ADAL" clId="{EF934E48-C818-4B89-9EF2-71156EFE5049}" dt="2023-05-30T19:17:00.101" v="96" actId="478"/>
          <ac:picMkLst>
            <pc:docMk/>
            <pc:sldMk cId="3959174187" sldId="258"/>
            <ac:picMk id="26" creationId="{FFB420F4-FCF1-4E65-A854-6E0FCA5E8DFD}"/>
          </ac:picMkLst>
        </pc:picChg>
        <pc:picChg chg="add del mod">
          <ac:chgData name="Metz, Savannah M. (MSFC-EM41)" userId="65f7c2d4-b4b7-427f-b6e9-965bab67128b" providerId="ADAL" clId="{EF934E48-C818-4B89-9EF2-71156EFE5049}" dt="2023-05-30T19:14:22.328" v="90"/>
          <ac:picMkLst>
            <pc:docMk/>
            <pc:sldMk cId="3959174187" sldId="258"/>
            <ac:picMk id="2050" creationId="{454FF836-7457-402D-83B8-0272443261AD}"/>
          </ac:picMkLst>
        </pc:picChg>
        <pc:picChg chg="add mod">
          <ac:chgData name="Metz, Savannah M. (MSFC-EM41)" userId="65f7c2d4-b4b7-427f-b6e9-965bab67128b" providerId="ADAL" clId="{EF934E48-C818-4B89-9EF2-71156EFE5049}" dt="2023-05-30T19:17:04.126" v="97" actId="1076"/>
          <ac:picMkLst>
            <pc:docMk/>
            <pc:sldMk cId="3959174187" sldId="258"/>
            <ac:picMk id="2052" creationId="{9265E74A-5589-4441-9CF9-2766F3F0DCAB}"/>
          </ac:picMkLst>
        </pc:picChg>
      </pc:sldChg>
      <pc:sldChg chg="addSp delSp modSp mod">
        <pc:chgData name="Metz, Savannah M. (MSFC-EM41)" userId="65f7c2d4-b4b7-427f-b6e9-965bab67128b" providerId="ADAL" clId="{EF934E48-C818-4B89-9EF2-71156EFE5049}" dt="2023-05-30T15:54:47.902" v="84" actId="14100"/>
        <pc:sldMkLst>
          <pc:docMk/>
          <pc:sldMk cId="3958877038" sldId="266"/>
        </pc:sldMkLst>
        <pc:spChg chg="mod">
          <ac:chgData name="Metz, Savannah M. (MSFC-EM41)" userId="65f7c2d4-b4b7-427f-b6e9-965bab67128b" providerId="ADAL" clId="{EF934E48-C818-4B89-9EF2-71156EFE5049}" dt="2023-05-30T15:54:47.902" v="84" actId="14100"/>
          <ac:spMkLst>
            <pc:docMk/>
            <pc:sldMk cId="3958877038" sldId="266"/>
            <ac:spMk id="5" creationId="{9283EDA4-CD71-4D73-8768-49C4AE456A85}"/>
          </ac:spMkLst>
        </pc:spChg>
        <pc:picChg chg="mod">
          <ac:chgData name="Metz, Savannah M. (MSFC-EM41)" userId="65f7c2d4-b4b7-427f-b6e9-965bab67128b" providerId="ADAL" clId="{EF934E48-C818-4B89-9EF2-71156EFE5049}" dt="2023-05-30T15:53:17.412" v="8" actId="1076"/>
          <ac:picMkLst>
            <pc:docMk/>
            <pc:sldMk cId="3958877038" sldId="266"/>
            <ac:picMk id="6" creationId="{B0AD180E-381E-4797-A258-7E092600D2E8}"/>
          </ac:picMkLst>
        </pc:picChg>
        <pc:picChg chg="del">
          <ac:chgData name="Metz, Savannah M. (MSFC-EM41)" userId="65f7c2d4-b4b7-427f-b6e9-965bab67128b" providerId="ADAL" clId="{EF934E48-C818-4B89-9EF2-71156EFE5049}" dt="2023-05-30T15:52:23.915" v="0" actId="478"/>
          <ac:picMkLst>
            <pc:docMk/>
            <pc:sldMk cId="3958877038" sldId="266"/>
            <ac:picMk id="7" creationId="{0C9E627E-C7EE-4334-B8DA-9D70C3F3DA9C}"/>
          </ac:picMkLst>
        </pc:picChg>
        <pc:picChg chg="mod modCrop">
          <ac:chgData name="Metz, Savannah M. (MSFC-EM41)" userId="65f7c2d4-b4b7-427f-b6e9-965bab67128b" providerId="ADAL" clId="{EF934E48-C818-4B89-9EF2-71156EFE5049}" dt="2023-05-30T15:53:41.834" v="14" actId="732"/>
          <ac:picMkLst>
            <pc:docMk/>
            <pc:sldMk cId="3958877038" sldId="266"/>
            <ac:picMk id="8" creationId="{8F8D6446-4CD2-4AD4-9CEA-ACCAC705E060}"/>
          </ac:picMkLst>
        </pc:picChg>
        <pc:picChg chg="add mod">
          <ac:chgData name="Metz, Savannah M. (MSFC-EM41)" userId="65f7c2d4-b4b7-427f-b6e9-965bab67128b" providerId="ADAL" clId="{EF934E48-C818-4B89-9EF2-71156EFE5049}" dt="2023-05-30T15:53:18.594" v="9" actId="1076"/>
          <ac:picMkLst>
            <pc:docMk/>
            <pc:sldMk cId="3958877038" sldId="266"/>
            <ac:picMk id="1026" creationId="{E407144E-1032-4921-B56E-20D4B6E11E75}"/>
          </ac:picMkLst>
        </pc:picChg>
      </pc:sldChg>
      <pc:sldChg chg="del">
        <pc:chgData name="Metz, Savannah M. (MSFC-EM41)" userId="65f7c2d4-b4b7-427f-b6e9-965bab67128b" providerId="ADAL" clId="{EF934E48-C818-4B89-9EF2-71156EFE5049}" dt="2023-05-30T19:18:07.215" v="98" actId="47"/>
        <pc:sldMkLst>
          <pc:docMk/>
          <pc:sldMk cId="2639942029" sldId="3844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21B86-406E-4276-B633-EE8665D238C8}" type="datetimeFigureOut">
              <a:rPr lang="en-US" smtClean="0"/>
              <a:t>5/30/2023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9C9847-65D5-4150-9ECA-018E6F737BCA}" type="slidenum">
              <a:rPr lang="en-US" smtClean="0"/>
              <a:t>‹#›</a:t>
            </a:fld>
            <a:endParaRPr lang="en-US" dirty="0"/>
          </a:p>
        </p:txBody>
      </p:sp>
    </p:spTree>
    <p:extLst>
      <p:ext uri="{BB962C8B-B14F-4D97-AF65-F5344CB8AC3E}">
        <p14:creationId xmlns:p14="http://schemas.microsoft.com/office/powerpoint/2010/main" val="1020405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9C9847-65D5-4150-9ECA-018E6F737BCA}" type="slidenum">
              <a:rPr lang="en-US" smtClean="0"/>
              <a:t>5</a:t>
            </a:fld>
            <a:endParaRPr lang="en-US" dirty="0"/>
          </a:p>
        </p:txBody>
      </p:sp>
    </p:spTree>
    <p:extLst>
      <p:ext uri="{BB962C8B-B14F-4D97-AF65-F5344CB8AC3E}">
        <p14:creationId xmlns:p14="http://schemas.microsoft.com/office/powerpoint/2010/main" val="2430467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3559F105-2CB0-4DF2-A8C6-F1B899082BF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9800">
              <a:defRPr>
                <a:solidFill>
                  <a:schemeClr val="tx1"/>
                </a:solidFill>
                <a:latin typeface="Calibri" panose="020F0502020204030204" pitchFamily="34" charset="0"/>
              </a:defRPr>
            </a:lvl1pPr>
            <a:lvl2pPr marL="742950" indent="-285750" defTabSz="939800">
              <a:defRPr>
                <a:solidFill>
                  <a:schemeClr val="tx1"/>
                </a:solidFill>
                <a:latin typeface="Calibri" panose="020F0502020204030204" pitchFamily="34" charset="0"/>
              </a:defRPr>
            </a:lvl2pPr>
            <a:lvl3pPr marL="1143000" indent="-228600" defTabSz="939800">
              <a:defRPr>
                <a:solidFill>
                  <a:schemeClr val="tx1"/>
                </a:solidFill>
                <a:latin typeface="Calibri" panose="020F0502020204030204" pitchFamily="34" charset="0"/>
              </a:defRPr>
            </a:lvl3pPr>
            <a:lvl4pPr marL="1600200" indent="-228600" defTabSz="939800">
              <a:defRPr>
                <a:solidFill>
                  <a:schemeClr val="tx1"/>
                </a:solidFill>
                <a:latin typeface="Calibri" panose="020F0502020204030204" pitchFamily="34" charset="0"/>
              </a:defRPr>
            </a:lvl4pPr>
            <a:lvl5pPr marL="2057400" indent="-228600" defTabSz="939800">
              <a:defRPr>
                <a:solidFill>
                  <a:schemeClr val="tx1"/>
                </a:solidFill>
                <a:latin typeface="Calibri" panose="020F0502020204030204" pitchFamily="34" charset="0"/>
              </a:defRPr>
            </a:lvl5pPr>
            <a:lvl6pPr marL="2514600" indent="-228600" defTabSz="939800" eaLnBrk="0" fontAlgn="base" hangingPunct="0">
              <a:spcBef>
                <a:spcPct val="0"/>
              </a:spcBef>
              <a:spcAft>
                <a:spcPct val="0"/>
              </a:spcAft>
              <a:defRPr>
                <a:solidFill>
                  <a:schemeClr val="tx1"/>
                </a:solidFill>
                <a:latin typeface="Calibri" panose="020F0502020204030204" pitchFamily="34" charset="0"/>
              </a:defRPr>
            </a:lvl6pPr>
            <a:lvl7pPr marL="2971800" indent="-228600" defTabSz="939800" eaLnBrk="0" fontAlgn="base" hangingPunct="0">
              <a:spcBef>
                <a:spcPct val="0"/>
              </a:spcBef>
              <a:spcAft>
                <a:spcPct val="0"/>
              </a:spcAft>
              <a:defRPr>
                <a:solidFill>
                  <a:schemeClr val="tx1"/>
                </a:solidFill>
                <a:latin typeface="Calibri" panose="020F0502020204030204" pitchFamily="34" charset="0"/>
              </a:defRPr>
            </a:lvl7pPr>
            <a:lvl8pPr marL="3429000" indent="-228600" defTabSz="939800" eaLnBrk="0" fontAlgn="base" hangingPunct="0">
              <a:spcBef>
                <a:spcPct val="0"/>
              </a:spcBef>
              <a:spcAft>
                <a:spcPct val="0"/>
              </a:spcAft>
              <a:defRPr>
                <a:solidFill>
                  <a:schemeClr val="tx1"/>
                </a:solidFill>
                <a:latin typeface="Calibri" panose="020F0502020204030204" pitchFamily="34" charset="0"/>
              </a:defRPr>
            </a:lvl8pPr>
            <a:lvl9pPr marL="3886200" indent="-228600" defTabSz="9398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39800" rtl="0" eaLnBrk="1" fontAlgn="base" latinLnBrk="0" hangingPunct="1">
              <a:lnSpc>
                <a:spcPct val="100000"/>
              </a:lnSpc>
              <a:spcBef>
                <a:spcPct val="0"/>
              </a:spcBef>
              <a:spcAft>
                <a:spcPct val="0"/>
              </a:spcAft>
              <a:buClrTx/>
              <a:buSzTx/>
              <a:buFontTx/>
              <a:buNone/>
              <a:tabLst/>
              <a:defRPr/>
            </a:pPr>
            <a:fld id="{A668891D-8592-4186-A4DE-196DDA945881}" type="slidenum">
              <a:rPr kumimoji="0" lang="en-US" altLang="en-US" sz="1200" b="0" i="0" u="none" strike="noStrike" kern="1200" cap="none" spc="0" normalizeH="0" baseline="0" noProof="0" smtClean="0">
                <a:ln>
                  <a:noFill/>
                </a:ln>
                <a:solidFill>
                  <a:srgbClr val="000000"/>
                </a:solidFill>
                <a:effectLst/>
                <a:uLnTx/>
                <a:uFillTx/>
                <a:latin typeface="55 Helvetica Roman" pitchFamily="1" charset="0"/>
                <a:ea typeface="+mn-ea"/>
                <a:cs typeface="+mn-cs"/>
              </a:rPr>
              <a:pPr marL="0" marR="0" lvl="0" indent="0" algn="r" defTabSz="9398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55 Helvetica Roman" pitchFamily="1" charset="0"/>
              <a:ea typeface="+mn-ea"/>
              <a:cs typeface="+mn-cs"/>
            </a:endParaRPr>
          </a:p>
        </p:txBody>
      </p:sp>
      <p:sp>
        <p:nvSpPr>
          <p:cNvPr id="11267" name="Rectangle 2">
            <a:extLst>
              <a:ext uri="{FF2B5EF4-FFF2-40B4-BE49-F238E27FC236}">
                <a16:creationId xmlns:a16="http://schemas.microsoft.com/office/drawing/2014/main" id="{23FBAB87-21CD-4A01-B7DF-8A19D84BCAEC}"/>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CD8DDA1E-93C1-4D42-B9B3-3F2CAE826AA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NASA Presentation Sign-Off Page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3770F-914A-42AC-92E6-C3E888C368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3723D8-93D2-42C2-A842-697BDA5187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a:extLst>
              <a:ext uri="{FF2B5EF4-FFF2-40B4-BE49-F238E27FC236}">
                <a16:creationId xmlns:a16="http://schemas.microsoft.com/office/drawing/2014/main" id="{2F3E58CC-1E5C-42DF-9738-B9B548887BE4}"/>
              </a:ext>
            </a:extLst>
          </p:cNvPr>
          <p:cNvSpPr>
            <a:spLocks noGrp="1"/>
          </p:cNvSpPr>
          <p:nvPr>
            <p:ph type="dt" sz="half" idx="10"/>
          </p:nvPr>
        </p:nvSpPr>
        <p:spPr/>
        <p:txBody>
          <a:bodyPr/>
          <a:lstStyle/>
          <a:p>
            <a:fld id="{35F53E89-3B08-487B-B4A0-7BFEBD130B75}" type="datetime1">
              <a:rPr lang="en-US" smtClean="0"/>
              <a:t>5/30/2023</a:t>
            </a:fld>
            <a:endParaRPr lang="en-US" dirty="0"/>
          </a:p>
        </p:txBody>
      </p:sp>
      <p:sp>
        <p:nvSpPr>
          <p:cNvPr id="8" name="Footer Placeholder 7">
            <a:extLst>
              <a:ext uri="{FF2B5EF4-FFF2-40B4-BE49-F238E27FC236}">
                <a16:creationId xmlns:a16="http://schemas.microsoft.com/office/drawing/2014/main" id="{41DCE423-FD9E-473D-8BF9-1BAC8795F0C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DB017EC-29D7-4EAF-9CCE-C9777EE669BE}"/>
              </a:ext>
            </a:extLst>
          </p:cNvPr>
          <p:cNvSpPr>
            <a:spLocks noGrp="1"/>
          </p:cNvSpPr>
          <p:nvPr>
            <p:ph type="sldNum" sz="quarter" idx="12"/>
          </p:nvPr>
        </p:nvSpPr>
        <p:spPr/>
        <p:txBody>
          <a:bodyPr/>
          <a:lstStyle>
            <a:lvl1pPr>
              <a:defRPr/>
            </a:lvl1pPr>
          </a:lstStyle>
          <a:p>
            <a:r>
              <a:rPr lang="en-US" dirty="0"/>
              <a:t>&lt;#&gt;</a:t>
            </a:r>
          </a:p>
        </p:txBody>
      </p:sp>
    </p:spTree>
    <p:extLst>
      <p:ext uri="{BB962C8B-B14F-4D97-AF65-F5344CB8AC3E}">
        <p14:creationId xmlns:p14="http://schemas.microsoft.com/office/powerpoint/2010/main" val="2423325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91DDA-296D-4B9F-B748-F90FAE45FDB3}"/>
              </a:ext>
            </a:extLst>
          </p:cNvPr>
          <p:cNvSpPr>
            <a:spLocks noGrp="1"/>
          </p:cNvSpPr>
          <p:nvPr>
            <p:ph idx="1"/>
          </p:nvPr>
        </p:nvSpPr>
        <p:spPr>
          <a:xfrm>
            <a:off x="838200" y="881533"/>
            <a:ext cx="10515600" cy="52954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E2975-BD9D-4EAD-BE85-6FA9BFE5FB72}"/>
              </a:ext>
            </a:extLst>
          </p:cNvPr>
          <p:cNvSpPr>
            <a:spLocks noGrp="1"/>
          </p:cNvSpPr>
          <p:nvPr>
            <p:ph type="dt" sz="half" idx="10"/>
          </p:nvPr>
        </p:nvSpPr>
        <p:spPr/>
        <p:txBody>
          <a:bodyPr/>
          <a:lstStyle/>
          <a:p>
            <a:fld id="{66F141DF-419E-4214-9738-CA00130CF49C}" type="datetime1">
              <a:rPr lang="en-US" smtClean="0"/>
              <a:t>5/30/2023</a:t>
            </a:fld>
            <a:endParaRPr lang="en-US" dirty="0"/>
          </a:p>
        </p:txBody>
      </p:sp>
      <p:sp>
        <p:nvSpPr>
          <p:cNvPr id="5" name="Footer Placeholder 4">
            <a:extLst>
              <a:ext uri="{FF2B5EF4-FFF2-40B4-BE49-F238E27FC236}">
                <a16:creationId xmlns:a16="http://schemas.microsoft.com/office/drawing/2014/main" id="{E10F60A3-D564-4F2A-AF5E-F15C78AF27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5935B5-C7B8-4124-8EEB-5B8DD768EE28}"/>
              </a:ext>
            </a:extLst>
          </p:cNvPr>
          <p:cNvSpPr>
            <a:spLocks noGrp="1"/>
          </p:cNvSpPr>
          <p:nvPr>
            <p:ph type="sldNum" sz="quarter" idx="12"/>
          </p:nvPr>
        </p:nvSpPr>
        <p:spPr/>
        <p:txBody>
          <a:bodyPr/>
          <a:lstStyle/>
          <a:p>
            <a:fld id="{21516583-95EB-4D94-A050-DDB0F0D1388B}" type="slidenum">
              <a:rPr lang="en-US" smtClean="0"/>
              <a:t>‹#›</a:t>
            </a:fld>
            <a:endParaRPr lang="en-US" dirty="0"/>
          </a:p>
        </p:txBody>
      </p:sp>
      <p:pic>
        <p:nvPicPr>
          <p:cNvPr id="7" name="Picture 35">
            <a:extLst>
              <a:ext uri="{FF2B5EF4-FFF2-40B4-BE49-F238E27FC236}">
                <a16:creationId xmlns:a16="http://schemas.microsoft.com/office/drawing/2014/main" id="{8A947A95-A194-4042-B0CC-6D6E73C431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3491"/>
            <a:ext cx="12192001" cy="69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5" descr="NASA insigniaCMYK">
            <a:extLst>
              <a:ext uri="{FF2B5EF4-FFF2-40B4-BE49-F238E27FC236}">
                <a16:creationId xmlns:a16="http://schemas.microsoft.com/office/drawing/2014/main" id="{A5CC0A4A-F18F-4D21-AA1E-B250BE0BC91B}"/>
              </a:ext>
            </a:extLst>
          </p:cNvPr>
          <p:cNvPicPr preferRelativeResize="0">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0779" y="77040"/>
            <a:ext cx="637421" cy="51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DE09F6A-401B-4ADB-BE9E-1B591777ECE4}"/>
              </a:ext>
            </a:extLst>
          </p:cNvPr>
          <p:cNvSpPr>
            <a:spLocks noGrp="1"/>
          </p:cNvSpPr>
          <p:nvPr>
            <p:ph type="title"/>
          </p:nvPr>
        </p:nvSpPr>
        <p:spPr>
          <a:xfrm>
            <a:off x="838200" y="-330669"/>
            <a:ext cx="10515600" cy="1325563"/>
          </a:xfrm>
        </p:spPr>
        <p:txBody>
          <a:bodyPr/>
          <a:lstStyle>
            <a:lvl1pPr algn="ct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96745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E786-2A3D-4240-B1A9-C4D7727B40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DCEB70-0A7A-4041-9CDD-22C450A342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60384-BD12-440D-928A-E931DF5A3511}"/>
              </a:ext>
            </a:extLst>
          </p:cNvPr>
          <p:cNvSpPr>
            <a:spLocks noGrp="1"/>
          </p:cNvSpPr>
          <p:nvPr>
            <p:ph type="dt" sz="half" idx="10"/>
          </p:nvPr>
        </p:nvSpPr>
        <p:spPr/>
        <p:txBody>
          <a:bodyPr/>
          <a:lstStyle/>
          <a:p>
            <a:fld id="{8EE6920D-3751-479B-AF92-1D1D7F6E2880}" type="datetime1">
              <a:rPr lang="en-US" smtClean="0"/>
              <a:t>5/30/2023</a:t>
            </a:fld>
            <a:endParaRPr lang="en-US" dirty="0"/>
          </a:p>
        </p:txBody>
      </p:sp>
      <p:sp>
        <p:nvSpPr>
          <p:cNvPr id="5" name="Footer Placeholder 4">
            <a:extLst>
              <a:ext uri="{FF2B5EF4-FFF2-40B4-BE49-F238E27FC236}">
                <a16:creationId xmlns:a16="http://schemas.microsoft.com/office/drawing/2014/main" id="{061513D0-8F67-46BF-B0C3-E9D5519265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83FB39-9961-40FD-ACBA-0809A2285C19}"/>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4056628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B754-368A-4060-B9DB-518737C7D7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03DFEC-1045-4F74-B5BB-1401893C6E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C19505-79F0-4F06-A449-C8F1E581F8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17939F-9492-4338-ACB4-DF565B5712CF}"/>
              </a:ext>
            </a:extLst>
          </p:cNvPr>
          <p:cNvSpPr>
            <a:spLocks noGrp="1"/>
          </p:cNvSpPr>
          <p:nvPr>
            <p:ph type="dt" sz="half" idx="10"/>
          </p:nvPr>
        </p:nvSpPr>
        <p:spPr/>
        <p:txBody>
          <a:bodyPr/>
          <a:lstStyle/>
          <a:p>
            <a:fld id="{8CAFEBAE-6F73-4D3C-9DE5-D117D9C80476}" type="datetime1">
              <a:rPr lang="en-US" smtClean="0"/>
              <a:t>5/30/2023</a:t>
            </a:fld>
            <a:endParaRPr lang="en-US" dirty="0"/>
          </a:p>
        </p:txBody>
      </p:sp>
      <p:sp>
        <p:nvSpPr>
          <p:cNvPr id="6" name="Footer Placeholder 5">
            <a:extLst>
              <a:ext uri="{FF2B5EF4-FFF2-40B4-BE49-F238E27FC236}">
                <a16:creationId xmlns:a16="http://schemas.microsoft.com/office/drawing/2014/main" id="{725AE065-5AB7-4EF4-A883-728B615210E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9B2C3F8-D328-4DDD-9791-DEC9D9AE89F5}"/>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2869514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AC9DA-0CDA-45D2-8F2B-355FD90023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041D9A-4CF0-4FE2-9AA7-E6CD4A815F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0D9CAE-2D24-44F3-BD4B-3CB97D2F0E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755460-0E28-4BD8-BDA6-8E432D20BC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71087F-F094-4118-B972-96D98EDE27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82C828-BFD5-4D6F-B74E-0D7F2C8B1DAF}"/>
              </a:ext>
            </a:extLst>
          </p:cNvPr>
          <p:cNvSpPr>
            <a:spLocks noGrp="1"/>
          </p:cNvSpPr>
          <p:nvPr>
            <p:ph type="dt" sz="half" idx="10"/>
          </p:nvPr>
        </p:nvSpPr>
        <p:spPr/>
        <p:txBody>
          <a:bodyPr/>
          <a:lstStyle/>
          <a:p>
            <a:fld id="{163FE205-7FAE-4F7A-B437-C23F63634101}" type="datetime1">
              <a:rPr lang="en-US" smtClean="0"/>
              <a:t>5/30/2023</a:t>
            </a:fld>
            <a:endParaRPr lang="en-US" dirty="0"/>
          </a:p>
        </p:txBody>
      </p:sp>
      <p:sp>
        <p:nvSpPr>
          <p:cNvPr id="8" name="Footer Placeholder 7">
            <a:extLst>
              <a:ext uri="{FF2B5EF4-FFF2-40B4-BE49-F238E27FC236}">
                <a16:creationId xmlns:a16="http://schemas.microsoft.com/office/drawing/2014/main" id="{E0F4FAE9-9616-4508-8B6B-C0B15428CA3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A93C353-8E54-4D50-896C-D7E5FC7316A4}"/>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274255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84427-811D-4087-9FC9-4A87ED6C82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0F6697-0BB2-486B-B267-3B9483C5D3D2}"/>
              </a:ext>
            </a:extLst>
          </p:cNvPr>
          <p:cNvSpPr>
            <a:spLocks noGrp="1"/>
          </p:cNvSpPr>
          <p:nvPr>
            <p:ph type="dt" sz="half" idx="10"/>
          </p:nvPr>
        </p:nvSpPr>
        <p:spPr/>
        <p:txBody>
          <a:bodyPr/>
          <a:lstStyle/>
          <a:p>
            <a:fld id="{B564312D-0FCE-4BE1-B2E2-A4AE4B6CBB42}" type="datetime1">
              <a:rPr lang="en-US" smtClean="0"/>
              <a:t>5/30/2023</a:t>
            </a:fld>
            <a:endParaRPr lang="en-US" dirty="0"/>
          </a:p>
        </p:txBody>
      </p:sp>
      <p:sp>
        <p:nvSpPr>
          <p:cNvPr id="4" name="Footer Placeholder 3">
            <a:extLst>
              <a:ext uri="{FF2B5EF4-FFF2-40B4-BE49-F238E27FC236}">
                <a16:creationId xmlns:a16="http://schemas.microsoft.com/office/drawing/2014/main" id="{75F30219-2550-438D-B339-F28DA88CF55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6F1146F-5DF3-4DDA-A63B-6E8E736262B1}"/>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2444492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66BF8F-D646-42A6-9189-69E66448EFCB}"/>
              </a:ext>
            </a:extLst>
          </p:cNvPr>
          <p:cNvSpPr>
            <a:spLocks noGrp="1"/>
          </p:cNvSpPr>
          <p:nvPr>
            <p:ph type="dt" sz="half" idx="10"/>
          </p:nvPr>
        </p:nvSpPr>
        <p:spPr/>
        <p:txBody>
          <a:bodyPr/>
          <a:lstStyle/>
          <a:p>
            <a:fld id="{712BA2E0-71DD-4AE1-AB5D-961692CB106D}" type="datetime1">
              <a:rPr lang="en-US" smtClean="0"/>
              <a:t>5/30/2023</a:t>
            </a:fld>
            <a:endParaRPr lang="en-US" dirty="0"/>
          </a:p>
        </p:txBody>
      </p:sp>
      <p:sp>
        <p:nvSpPr>
          <p:cNvPr id="3" name="Footer Placeholder 2">
            <a:extLst>
              <a:ext uri="{FF2B5EF4-FFF2-40B4-BE49-F238E27FC236}">
                <a16:creationId xmlns:a16="http://schemas.microsoft.com/office/drawing/2014/main" id="{048EBD7B-C0B6-47B2-B7B6-A213111570D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3F95BA2-C4AC-46F1-886C-724C6DDE6215}"/>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1196702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70126-A805-4EB4-AA1E-938AEB4C82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FD3764-FC3A-446F-9B64-A1F5A0C3D2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7F5B37-F1ED-428F-9E71-FA0192200D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6027B2-C046-4C61-B9FF-4B69ECFE9061}"/>
              </a:ext>
            </a:extLst>
          </p:cNvPr>
          <p:cNvSpPr>
            <a:spLocks noGrp="1"/>
          </p:cNvSpPr>
          <p:nvPr>
            <p:ph type="dt" sz="half" idx="10"/>
          </p:nvPr>
        </p:nvSpPr>
        <p:spPr/>
        <p:txBody>
          <a:bodyPr/>
          <a:lstStyle/>
          <a:p>
            <a:fld id="{480C2719-8DA8-4E9B-900C-75009F81D1D4}" type="datetime1">
              <a:rPr lang="en-US" smtClean="0"/>
              <a:t>5/30/2023</a:t>
            </a:fld>
            <a:endParaRPr lang="en-US" dirty="0"/>
          </a:p>
        </p:txBody>
      </p:sp>
      <p:sp>
        <p:nvSpPr>
          <p:cNvPr id="6" name="Footer Placeholder 5">
            <a:extLst>
              <a:ext uri="{FF2B5EF4-FFF2-40B4-BE49-F238E27FC236}">
                <a16:creationId xmlns:a16="http://schemas.microsoft.com/office/drawing/2014/main" id="{3119E3F5-DAA6-4FEB-9C2B-2970A42A21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ACD260F-A622-46D0-B64B-246179106A00}"/>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1254203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7115C-AD66-4F11-93E2-29ED6EC6F7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243E1D-660C-4385-8CA3-0A1B133365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C02153D-1144-47C4-A4FB-8569DF6499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C7BC04-9588-4277-AA6B-26EB9025C505}"/>
              </a:ext>
            </a:extLst>
          </p:cNvPr>
          <p:cNvSpPr>
            <a:spLocks noGrp="1"/>
          </p:cNvSpPr>
          <p:nvPr>
            <p:ph type="dt" sz="half" idx="10"/>
          </p:nvPr>
        </p:nvSpPr>
        <p:spPr/>
        <p:txBody>
          <a:bodyPr/>
          <a:lstStyle/>
          <a:p>
            <a:fld id="{4845F75A-0BAD-4F6D-AA19-01CADA9D1252}" type="datetime1">
              <a:rPr lang="en-US" smtClean="0"/>
              <a:t>5/30/2023</a:t>
            </a:fld>
            <a:endParaRPr lang="en-US" dirty="0"/>
          </a:p>
        </p:txBody>
      </p:sp>
      <p:sp>
        <p:nvSpPr>
          <p:cNvPr id="6" name="Footer Placeholder 5">
            <a:extLst>
              <a:ext uri="{FF2B5EF4-FFF2-40B4-BE49-F238E27FC236}">
                <a16:creationId xmlns:a16="http://schemas.microsoft.com/office/drawing/2014/main" id="{AB1C4929-1E63-442B-B15E-A83E46B6D3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A0EAA0D-D9BF-465D-9872-F8E197AA994D}"/>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2674221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145A8-5969-47E1-B423-DC2EDC1561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331ACE-C75D-4D72-B96D-4FFDDF3073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FFA5B1-0328-40E0-A30E-9DCA17CCE5E9}"/>
              </a:ext>
            </a:extLst>
          </p:cNvPr>
          <p:cNvSpPr>
            <a:spLocks noGrp="1"/>
          </p:cNvSpPr>
          <p:nvPr>
            <p:ph type="dt" sz="half" idx="10"/>
          </p:nvPr>
        </p:nvSpPr>
        <p:spPr/>
        <p:txBody>
          <a:bodyPr/>
          <a:lstStyle/>
          <a:p>
            <a:fld id="{8C4B3984-2F8E-48EC-9C00-8873D2A2BCCE}" type="datetime1">
              <a:rPr lang="en-US" smtClean="0"/>
              <a:t>5/30/2023</a:t>
            </a:fld>
            <a:endParaRPr lang="en-US" dirty="0"/>
          </a:p>
        </p:txBody>
      </p:sp>
      <p:sp>
        <p:nvSpPr>
          <p:cNvPr id="5" name="Footer Placeholder 4">
            <a:extLst>
              <a:ext uri="{FF2B5EF4-FFF2-40B4-BE49-F238E27FC236}">
                <a16:creationId xmlns:a16="http://schemas.microsoft.com/office/drawing/2014/main" id="{1A48948F-67BF-4036-AE26-4C4AD60671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998F5B-81BA-4D22-906D-703BB8441A72}"/>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848462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DC2CC6-E3B5-4A02-8725-EF3B3CB328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759485-7F26-4D6F-B1BA-1C8EA6FD93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3675C5-4AE4-488D-AA72-D5E4873A7C74}"/>
              </a:ext>
            </a:extLst>
          </p:cNvPr>
          <p:cNvSpPr>
            <a:spLocks noGrp="1"/>
          </p:cNvSpPr>
          <p:nvPr>
            <p:ph type="dt" sz="half" idx="10"/>
          </p:nvPr>
        </p:nvSpPr>
        <p:spPr/>
        <p:txBody>
          <a:bodyPr/>
          <a:lstStyle/>
          <a:p>
            <a:fld id="{446439AC-B886-47C3-8544-A4A0CFE482B1}" type="datetime1">
              <a:rPr lang="en-US" smtClean="0"/>
              <a:t>5/30/2023</a:t>
            </a:fld>
            <a:endParaRPr lang="en-US" dirty="0"/>
          </a:p>
        </p:txBody>
      </p:sp>
      <p:sp>
        <p:nvSpPr>
          <p:cNvPr id="5" name="Footer Placeholder 4">
            <a:extLst>
              <a:ext uri="{FF2B5EF4-FFF2-40B4-BE49-F238E27FC236}">
                <a16:creationId xmlns:a16="http://schemas.microsoft.com/office/drawing/2014/main" id="{9EA981DC-75E7-4D7E-A24D-14355CC184B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F0FDA5-A61B-447B-8709-F0EE63EA6FD9}"/>
              </a:ext>
            </a:extLst>
          </p:cNvPr>
          <p:cNvSpPr>
            <a:spLocks noGrp="1"/>
          </p:cNvSpPr>
          <p:nvPr>
            <p:ph type="sldNum" sz="quarter" idx="12"/>
          </p:nvPr>
        </p:nvSpPr>
        <p:spPr/>
        <p:txBody>
          <a:bodyPr/>
          <a:lstStyle/>
          <a:p>
            <a:fld id="{21516583-95EB-4D94-A050-DDB0F0D1388B}" type="slidenum">
              <a:rPr lang="en-US" smtClean="0"/>
              <a:t>‹#›</a:t>
            </a:fld>
            <a:endParaRPr lang="en-US" dirty="0"/>
          </a:p>
        </p:txBody>
      </p:sp>
    </p:spTree>
    <p:extLst>
      <p:ext uri="{BB962C8B-B14F-4D97-AF65-F5344CB8AC3E}">
        <p14:creationId xmlns:p14="http://schemas.microsoft.com/office/powerpoint/2010/main" val="136987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D3DB3E-FC1D-4D9A-AA8D-6C4EB489B2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599016-495B-48B4-9ED9-76C043E51A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D9C06B-8AA4-47BC-B2F9-950E9E626E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FC5F53-6D18-4914-B12D-7EA59FCD55AF}" type="datetime1">
              <a:rPr lang="en-US" smtClean="0"/>
              <a:t>5/30/2023</a:t>
            </a:fld>
            <a:endParaRPr lang="en-US" dirty="0"/>
          </a:p>
        </p:txBody>
      </p:sp>
      <p:sp>
        <p:nvSpPr>
          <p:cNvPr id="5" name="Footer Placeholder 4">
            <a:extLst>
              <a:ext uri="{FF2B5EF4-FFF2-40B4-BE49-F238E27FC236}">
                <a16:creationId xmlns:a16="http://schemas.microsoft.com/office/drawing/2014/main" id="{1F7D6B57-308C-4933-A775-18CC82AE5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BEDD99B-CCC8-4F4D-ACB3-C0A5742492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16583-95EB-4D94-A050-DDB0F0D1388B}" type="slidenum">
              <a:rPr lang="en-US" smtClean="0"/>
              <a:t>‹#›</a:t>
            </a:fld>
            <a:endParaRPr lang="en-US" dirty="0"/>
          </a:p>
        </p:txBody>
      </p:sp>
    </p:spTree>
    <p:extLst>
      <p:ext uri="{BB962C8B-B14F-4D97-AF65-F5344CB8AC3E}">
        <p14:creationId xmlns:p14="http://schemas.microsoft.com/office/powerpoint/2010/main" val="903637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png"/><Relationship Id="rId9"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tiff"/><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hyperlink" Target="https://www.nasa.gov/sites/default/files/atoms/files/g-28367l_amjf.pdf" TargetMode="External"/><Relationship Id="rId13" Type="http://schemas.openxmlformats.org/officeDocument/2006/relationships/hyperlink" Target="https://www.youtube.com/watch?v=rJGY82R_vNk&amp;list=PLBEXDPatoWBlzKxocI-Nv1WJxXHRmDLEk&amp;index=1" TargetMode="External"/><Relationship Id="rId18" Type="http://schemas.openxmlformats.org/officeDocument/2006/relationships/image" Target="../media/image24.jpeg"/><Relationship Id="rId3" Type="http://schemas.openxmlformats.org/officeDocument/2006/relationships/hyperlink" Target="https://www.nasa.gov/sites/default/files/atoms/files/g-30681_hiset.pdf" TargetMode="External"/><Relationship Id="rId7" Type="http://schemas.openxmlformats.org/officeDocument/2006/relationships/hyperlink" Target="https://www.nasa.gov/sites/default/files/atoms/files/g-28367p_mdmfa_em30.pdf" TargetMode="External"/><Relationship Id="rId12" Type="http://schemas.openxmlformats.org/officeDocument/2006/relationships/image" Target="../media/image22.jpeg"/><Relationship Id="rId17" Type="http://schemas.openxmlformats.org/officeDocument/2006/relationships/image" Target="../media/image23.jpeg"/><Relationship Id="rId2" Type="http://schemas.openxmlformats.org/officeDocument/2006/relationships/hyperlink" Target="https://www.nasa.gov/sites/default/files/atoms/files/g-28367n_dt_em20.pdf" TargetMode="External"/><Relationship Id="rId16" Type="http://schemas.openxmlformats.org/officeDocument/2006/relationships/hyperlink" Target="https://www.youtube.com/watch?v=NHS5AgZLsiY&amp;list=PLBEXDPatoWBlzKxocI-Nv1WJxXHRmDLEk&amp;index=4" TargetMode="External"/><Relationship Id="rId1" Type="http://schemas.openxmlformats.org/officeDocument/2006/relationships/slideLayout" Target="../slideLayouts/slideLayout2.xml"/><Relationship Id="rId6" Type="http://schemas.openxmlformats.org/officeDocument/2006/relationships/hyperlink" Target="https://www.nasa.gov/sites/default/files/atoms/files/g-29859_esl.pdf" TargetMode="External"/><Relationship Id="rId11" Type="http://schemas.openxmlformats.org/officeDocument/2006/relationships/image" Target="../media/image21.jpeg"/><Relationship Id="rId5" Type="http://schemas.openxmlformats.org/officeDocument/2006/relationships/hyperlink" Target="https://www.nasa.gov/sites/default/files/atoms/files/g-28367q_mtcmt.pdf" TargetMode="External"/><Relationship Id="rId15" Type="http://schemas.openxmlformats.org/officeDocument/2006/relationships/hyperlink" Target="https://www.youtube.com/watch?v=_JHqdVU9Ebo&amp;list=PLBEXDPatoWBlzKxocI-Nv1WJxXHRmDLEk&amp;index=7" TargetMode="External"/><Relationship Id="rId10" Type="http://schemas.openxmlformats.org/officeDocument/2006/relationships/image" Target="../media/image20.jpeg"/><Relationship Id="rId19" Type="http://schemas.openxmlformats.org/officeDocument/2006/relationships/image" Target="../media/image25.jpeg"/><Relationship Id="rId4" Type="http://schemas.openxmlformats.org/officeDocument/2006/relationships/hyperlink" Target="https://www.nasa.gov/sites/default/files/atoms/files/g-33798_surt.pdf" TargetMode="External"/><Relationship Id="rId9" Type="http://schemas.openxmlformats.org/officeDocument/2006/relationships/hyperlink" Target="https://www.nasa.gov/sites/default/files/atoms/files/g-28367o_dm.pdf" TargetMode="External"/><Relationship Id="rId14" Type="http://schemas.openxmlformats.org/officeDocument/2006/relationships/hyperlink" Target="https://www.youtube.com/watch?v=x8Bu-ZWVUwE&amp;list=PLBEXDPatoWBlzKxocI-Nv1WJxXHRmDLEk&amp;index=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emf"/><Relationship Id="rId7" Type="http://schemas.openxmlformats.org/officeDocument/2006/relationships/image" Target="../media/image33.emf"/><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emf"/><Relationship Id="rId10" Type="http://schemas.openxmlformats.org/officeDocument/2006/relationships/image" Target="../media/image36.emf"/><Relationship Id="rId4" Type="http://schemas.openxmlformats.org/officeDocument/2006/relationships/image" Target="../media/image30.emf"/><Relationship Id="rId9" Type="http://schemas.openxmlformats.org/officeDocument/2006/relationships/image" Target="../media/image35.emf"/></Relationships>
</file>

<file path=ppt/slides/_rels/slide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hyperlink" Target="mailto:reginald.alexander@nasa.go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mailto:Whitney.young@nasa.gov" TargetMode="External"/><Relationship Id="rId13" Type="http://schemas.openxmlformats.org/officeDocument/2006/relationships/hyperlink" Target="mailto:shawn.b.maynor@nasa.gov" TargetMode="External"/><Relationship Id="rId3" Type="http://schemas.openxmlformats.org/officeDocument/2006/relationships/hyperlink" Target="mailto:justin.r.jackson@nasa.gov" TargetMode="External"/><Relationship Id="rId7" Type="http://schemas.openxmlformats.org/officeDocument/2006/relationships/hyperlink" Target="mailto:rip.nabors@nasa.gov" TargetMode="External"/><Relationship Id="rId12" Type="http://schemas.openxmlformats.org/officeDocument/2006/relationships/hyperlink" Target="mailto:carl.a.ise@nasa.gov" TargetMode="External"/><Relationship Id="rId2" Type="http://schemas.openxmlformats.org/officeDocument/2006/relationships/hyperlink" Target="mailto:reginald.alexander@nasa.gov" TargetMode="External"/><Relationship Id="rId1" Type="http://schemas.openxmlformats.org/officeDocument/2006/relationships/slideLayout" Target="../slideLayouts/slideLayout2.xml"/><Relationship Id="rId6" Type="http://schemas.openxmlformats.org/officeDocument/2006/relationships/hyperlink" Target="mailto:Chip.jones@nasa.gov" TargetMode="External"/><Relationship Id="rId11" Type="http://schemas.openxmlformats.org/officeDocument/2006/relationships/hyperlink" Target="mailto:Zenia.Garcia@nasa.gov" TargetMode="External"/><Relationship Id="rId5" Type="http://schemas.openxmlformats.org/officeDocument/2006/relationships/hyperlink" Target="mailto:preston.b.Schmauch@nasa.gov" TargetMode="External"/><Relationship Id="rId10" Type="http://schemas.openxmlformats.org/officeDocument/2006/relationships/hyperlink" Target="mailto:joseph.casas@nasa.gov" TargetMode="External"/><Relationship Id="rId4" Type="http://schemas.openxmlformats.org/officeDocument/2006/relationships/hyperlink" Target="mailto:laura.hardin@nasa.gov" TargetMode="External"/><Relationship Id="rId9" Type="http://schemas.openxmlformats.org/officeDocument/2006/relationships/hyperlink" Target="mailto:Dawn.m.turner@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F8E93-28AC-46B7-8E8E-40BA2FB6709A}"/>
              </a:ext>
            </a:extLst>
          </p:cNvPr>
          <p:cNvSpPr>
            <a:spLocks noGrp="1"/>
          </p:cNvSpPr>
          <p:nvPr>
            <p:ph type="ctrTitle"/>
          </p:nvPr>
        </p:nvSpPr>
        <p:spPr>
          <a:xfrm>
            <a:off x="1524000" y="253641"/>
            <a:ext cx="9144000" cy="2030349"/>
          </a:xfrm>
        </p:spPr>
        <p:txBody>
          <a:bodyPr>
            <a:normAutofit/>
          </a:bodyPr>
          <a:lstStyle/>
          <a:p>
            <a:r>
              <a:rPr lang="en-US" sz="5400" dirty="0"/>
              <a:t>Marshall Space Flight Center</a:t>
            </a:r>
            <a:br>
              <a:rPr lang="en-US" sz="5400" dirty="0"/>
            </a:br>
            <a:r>
              <a:rPr lang="en-US" sz="4000" dirty="0"/>
              <a:t>Capabilities and Testing</a:t>
            </a:r>
            <a:br>
              <a:rPr lang="en-US" sz="4000" dirty="0"/>
            </a:br>
            <a:r>
              <a:rPr lang="en-US" sz="4000" dirty="0"/>
              <a:t>Supporting Hypersonic Missions</a:t>
            </a:r>
            <a:endParaRPr lang="en-US" sz="5400" dirty="0"/>
          </a:p>
        </p:txBody>
      </p:sp>
      <p:sp>
        <p:nvSpPr>
          <p:cNvPr id="3" name="Subtitle 2">
            <a:extLst>
              <a:ext uri="{FF2B5EF4-FFF2-40B4-BE49-F238E27FC236}">
                <a16:creationId xmlns:a16="http://schemas.microsoft.com/office/drawing/2014/main" id="{9CF8B46D-EB26-4E35-A33E-FE0924D4FA71}"/>
              </a:ext>
            </a:extLst>
          </p:cNvPr>
          <p:cNvSpPr>
            <a:spLocks noGrp="1"/>
          </p:cNvSpPr>
          <p:nvPr>
            <p:ph type="subTitle" idx="1"/>
          </p:nvPr>
        </p:nvSpPr>
        <p:spPr>
          <a:xfrm>
            <a:off x="418670" y="6340475"/>
            <a:ext cx="2582634" cy="365126"/>
          </a:xfrm>
        </p:spPr>
        <p:txBody>
          <a:bodyPr>
            <a:normAutofit fontScale="92500" lnSpcReduction="10000"/>
          </a:bodyPr>
          <a:lstStyle/>
          <a:p>
            <a:pPr algn="l"/>
            <a:r>
              <a:rPr lang="en-US" sz="1050" b="0" i="0" u="none" strike="noStrike" baseline="0" dirty="0">
                <a:latin typeface="Calibri" panose="020F0502020204030204" pitchFamily="34" charset="0"/>
              </a:rPr>
              <a:t>Distribution Statement A: Approved for public release. Distribution is unlimited.</a:t>
            </a:r>
            <a:endParaRPr lang="en-US" sz="1200" dirty="0"/>
          </a:p>
        </p:txBody>
      </p:sp>
      <p:pic>
        <p:nvPicPr>
          <p:cNvPr id="5" name="Picture 4" descr="pretty_meatball_bigfonts">
            <a:extLst>
              <a:ext uri="{FF2B5EF4-FFF2-40B4-BE49-F238E27FC236}">
                <a16:creationId xmlns:a16="http://schemas.microsoft.com/office/drawing/2014/main" id="{D46E23F2-FCB1-4213-9204-0701EA1D4F7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540"/>
          <a:stretch/>
        </p:blipFill>
        <p:spPr bwMode="auto">
          <a:xfrm>
            <a:off x="3861813" y="3930736"/>
            <a:ext cx="3111644" cy="1988868"/>
          </a:xfrm>
          <a:prstGeom prst="rect">
            <a:avLst/>
          </a:prstGeom>
          <a:extLst>
            <a:ext uri="{909E8E84-426E-40dd-AFC4-6F175D3DCCD1}">
              <a14:hiddenFill xmlns="" xmlns:mc="http://schemas.openxmlformats.org/markup-compatibility/2006" xmlns:mv="urn:schemas-microsoft-com:mac:vml" xmlns:a14="http://schemas.microsoft.com/office/drawing/2010/main">
                <a:solidFill>
                  <a:srgbClr val="FFFFFF"/>
                </a:solidFill>
              </a14:hiddenFill>
            </a:ext>
          </a:extLst>
        </p:spPr>
        <p:style>
          <a:lnRef idx="2">
            <a:schemeClr val="dk1"/>
          </a:lnRef>
          <a:fillRef idx="1">
            <a:schemeClr val="lt1"/>
          </a:fillRef>
          <a:effectRef idx="0">
            <a:schemeClr val="dk1"/>
          </a:effectRef>
          <a:fontRef idx="minor">
            <a:schemeClr val="dk1"/>
          </a:fontRef>
        </p:style>
      </p:pic>
      <p:pic>
        <p:nvPicPr>
          <p:cNvPr id="6" name="Picture 5">
            <a:extLst>
              <a:ext uri="{FF2B5EF4-FFF2-40B4-BE49-F238E27FC236}">
                <a16:creationId xmlns:a16="http://schemas.microsoft.com/office/drawing/2014/main" id="{D8945399-4A54-4248-9685-B2B5D39C227D}"/>
              </a:ext>
            </a:extLst>
          </p:cNvPr>
          <p:cNvPicPr>
            <a:picLocks noChangeAspect="1"/>
          </p:cNvPicPr>
          <p:nvPr/>
        </p:nvPicPr>
        <p:blipFill rotWithShape="1">
          <a:blip r:embed="rId3"/>
          <a:srcRect l="7004" t="13408" r="3470" b="8564"/>
          <a:stretch/>
        </p:blipFill>
        <p:spPr>
          <a:xfrm>
            <a:off x="413884" y="2286002"/>
            <a:ext cx="3368622" cy="1584238"/>
          </a:xfrm>
          <a:prstGeom prst="rect">
            <a:avLst/>
          </a:prstGeom>
          <a:effectLst>
            <a:softEdge rad="31750"/>
          </a:effectLst>
        </p:spPr>
      </p:pic>
      <p:pic>
        <p:nvPicPr>
          <p:cNvPr id="7" name="Picture 6">
            <a:extLst>
              <a:ext uri="{FF2B5EF4-FFF2-40B4-BE49-F238E27FC236}">
                <a16:creationId xmlns:a16="http://schemas.microsoft.com/office/drawing/2014/main" id="{6B153C73-D630-430F-AA7D-859AE017143B}"/>
              </a:ext>
            </a:extLst>
          </p:cNvPr>
          <p:cNvPicPr>
            <a:picLocks noChangeAspect="1"/>
          </p:cNvPicPr>
          <p:nvPr/>
        </p:nvPicPr>
        <p:blipFill rotWithShape="1">
          <a:blip r:embed="rId4"/>
          <a:srcRect t="2484" b="3438"/>
          <a:stretch/>
        </p:blipFill>
        <p:spPr>
          <a:xfrm>
            <a:off x="7021577" y="3930736"/>
            <a:ext cx="3192938" cy="2007257"/>
          </a:xfrm>
          <a:prstGeom prst="rect">
            <a:avLst/>
          </a:prstGeom>
        </p:spPr>
      </p:pic>
      <p:pic>
        <p:nvPicPr>
          <p:cNvPr id="8" name="Picture 7">
            <a:extLst>
              <a:ext uri="{FF2B5EF4-FFF2-40B4-BE49-F238E27FC236}">
                <a16:creationId xmlns:a16="http://schemas.microsoft.com/office/drawing/2014/main" id="{D6F7588E-9734-4025-9B51-D9D459BDE7B2}"/>
              </a:ext>
            </a:extLst>
          </p:cNvPr>
          <p:cNvPicPr>
            <a:picLocks noChangeAspect="1"/>
          </p:cNvPicPr>
          <p:nvPr/>
        </p:nvPicPr>
        <p:blipFill rotWithShape="1">
          <a:blip r:embed="rId5"/>
          <a:srcRect l="10748" t="9053" b="11373"/>
          <a:stretch/>
        </p:blipFill>
        <p:spPr>
          <a:xfrm>
            <a:off x="8083158" y="2303207"/>
            <a:ext cx="3349808" cy="1567033"/>
          </a:xfrm>
          <a:prstGeom prst="rect">
            <a:avLst/>
          </a:prstGeom>
        </p:spPr>
      </p:pic>
      <p:pic>
        <p:nvPicPr>
          <p:cNvPr id="9" name="Picture 8">
            <a:extLst>
              <a:ext uri="{FF2B5EF4-FFF2-40B4-BE49-F238E27FC236}">
                <a16:creationId xmlns:a16="http://schemas.microsoft.com/office/drawing/2014/main" id="{5BAB3E87-BF7A-4D2A-8836-4BEB9B4615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884" y="3912347"/>
            <a:ext cx="3368622" cy="2007256"/>
          </a:xfrm>
          <a:prstGeom prst="rect">
            <a:avLst/>
          </a:prstGeom>
        </p:spPr>
      </p:pic>
      <p:pic>
        <p:nvPicPr>
          <p:cNvPr id="10" name="Picture 9">
            <a:extLst>
              <a:ext uri="{FF2B5EF4-FFF2-40B4-BE49-F238E27FC236}">
                <a16:creationId xmlns:a16="http://schemas.microsoft.com/office/drawing/2014/main" id="{19DDB4C6-B1DE-41DB-A1F7-B9F0F1FD65C0}"/>
              </a:ext>
            </a:extLst>
          </p:cNvPr>
          <p:cNvPicPr>
            <a:picLocks noChangeAspect="1"/>
          </p:cNvPicPr>
          <p:nvPr/>
        </p:nvPicPr>
        <p:blipFill rotWithShape="1">
          <a:blip r:embed="rId7"/>
          <a:srcRect l="6181" t="5755" r="21213" b="15280"/>
          <a:stretch/>
        </p:blipFill>
        <p:spPr>
          <a:xfrm>
            <a:off x="10262635" y="3998899"/>
            <a:ext cx="1348781" cy="1955854"/>
          </a:xfrm>
          <a:prstGeom prst="rect">
            <a:avLst/>
          </a:prstGeom>
        </p:spPr>
      </p:pic>
      <p:pic>
        <p:nvPicPr>
          <p:cNvPr id="11" name="Picture 10">
            <a:extLst>
              <a:ext uri="{FF2B5EF4-FFF2-40B4-BE49-F238E27FC236}">
                <a16:creationId xmlns:a16="http://schemas.microsoft.com/office/drawing/2014/main" id="{4FCB2753-F7BF-417B-A243-0A2684A6B1DB}"/>
              </a:ext>
            </a:extLst>
          </p:cNvPr>
          <p:cNvPicPr>
            <a:picLocks noChangeAspect="1"/>
          </p:cNvPicPr>
          <p:nvPr/>
        </p:nvPicPr>
        <p:blipFill rotWithShape="1">
          <a:blip r:embed="rId8"/>
          <a:srcRect l="-379" t="11885" b="14670"/>
          <a:stretch/>
        </p:blipFill>
        <p:spPr>
          <a:xfrm>
            <a:off x="3881967" y="2286002"/>
            <a:ext cx="4101730" cy="1567033"/>
          </a:xfrm>
          <a:prstGeom prst="rect">
            <a:avLst/>
          </a:prstGeom>
        </p:spPr>
      </p:pic>
      <p:pic>
        <p:nvPicPr>
          <p:cNvPr id="12" name="Picture 25" descr="NASA insigniaCMYK">
            <a:extLst>
              <a:ext uri="{FF2B5EF4-FFF2-40B4-BE49-F238E27FC236}">
                <a16:creationId xmlns:a16="http://schemas.microsoft.com/office/drawing/2014/main" id="{902C7A95-AB73-4C67-A475-BC92CA7DA114}"/>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071" y="92961"/>
            <a:ext cx="680129" cy="5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ubtitle 2">
            <a:extLst>
              <a:ext uri="{FF2B5EF4-FFF2-40B4-BE49-F238E27FC236}">
                <a16:creationId xmlns:a16="http://schemas.microsoft.com/office/drawing/2014/main" id="{DF552EAB-1E7F-43BB-9E74-08ACE76E39B8}"/>
              </a:ext>
            </a:extLst>
          </p:cNvPr>
          <p:cNvSpPr txBox="1">
            <a:spLocks/>
          </p:cNvSpPr>
          <p:nvPr/>
        </p:nvSpPr>
        <p:spPr>
          <a:xfrm>
            <a:off x="10474466" y="6340475"/>
            <a:ext cx="2273900" cy="3651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900" dirty="0">
                <a:latin typeface="Calibri" panose="020F0502020204030204" pitchFamily="34" charset="0"/>
              </a:rPr>
              <a:t>Presented by: Savannah Metz</a:t>
            </a:r>
            <a:br>
              <a:rPr lang="en-US" sz="900" dirty="0">
                <a:latin typeface="Calibri" panose="020F0502020204030204" pitchFamily="34" charset="0"/>
              </a:rPr>
            </a:br>
            <a:r>
              <a:rPr lang="en-US" sz="900" dirty="0">
                <a:latin typeface="Calibri" panose="020F0502020204030204" pitchFamily="34" charset="0"/>
              </a:rPr>
              <a:t>savannah.m.metz@nasa.gov</a:t>
            </a:r>
            <a:endParaRPr lang="en-US" sz="1000" dirty="0"/>
          </a:p>
        </p:txBody>
      </p:sp>
    </p:spTree>
    <p:extLst>
      <p:ext uri="{BB962C8B-B14F-4D97-AF65-F5344CB8AC3E}">
        <p14:creationId xmlns:p14="http://schemas.microsoft.com/office/powerpoint/2010/main" val="2446532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B2EF5E-1A55-4283-9B22-8EEFC2E5717E}"/>
              </a:ext>
            </a:extLst>
          </p:cNvPr>
          <p:cNvSpPr>
            <a:spLocks noGrp="1"/>
          </p:cNvSpPr>
          <p:nvPr>
            <p:ph idx="1"/>
          </p:nvPr>
        </p:nvSpPr>
        <p:spPr/>
        <p:txBody>
          <a:bodyPr/>
          <a:lstStyle/>
          <a:p>
            <a:pPr marL="285750" indent="-285750">
              <a:buFont typeface="Arial" panose="020B0604020202020204" pitchFamily="34" charset="0"/>
              <a:buChar char="•"/>
            </a:pPr>
            <a:r>
              <a:rPr lang="en-US" sz="2800" dirty="0">
                <a:solidFill>
                  <a:srgbClr val="000000"/>
                </a:solidFill>
                <a:ea typeface="Tahoma" panose="020B0604030504040204" pitchFamily="34" charset="0"/>
                <a:cs typeface="Tahoma" panose="020B0604030504040204" pitchFamily="34" charset="0"/>
              </a:rPr>
              <a:t>Marshall Space Flight Center Mission Areas</a:t>
            </a:r>
          </a:p>
          <a:p>
            <a:pPr marL="285750" indent="-285750">
              <a:buFont typeface="Arial" panose="020B0604020202020204" pitchFamily="34" charset="0"/>
              <a:buChar char="•"/>
            </a:pPr>
            <a:r>
              <a:rPr lang="en-US" sz="2800" dirty="0">
                <a:solidFill>
                  <a:srgbClr val="000000"/>
                </a:solidFill>
                <a:ea typeface="Tahoma" panose="020B0604030504040204" pitchFamily="34" charset="0"/>
                <a:cs typeface="Tahoma" panose="020B0604030504040204" pitchFamily="34" charset="0"/>
              </a:rPr>
              <a:t>Capabilities</a:t>
            </a:r>
          </a:p>
          <a:p>
            <a:pPr marL="285750" indent="-285750">
              <a:buFont typeface="Arial" panose="020B0604020202020204" pitchFamily="34" charset="0"/>
              <a:buChar char="•"/>
            </a:pPr>
            <a:r>
              <a:rPr lang="en-US" sz="2800" dirty="0">
                <a:solidFill>
                  <a:srgbClr val="000000"/>
                </a:solidFill>
                <a:ea typeface="Tahoma" panose="020B0604030504040204" pitchFamily="34" charset="0"/>
                <a:cs typeface="Tahoma" panose="020B0604030504040204" pitchFamily="34" charset="0"/>
              </a:rPr>
              <a:t>Testing Facilities</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Partnering Opportunities</a:t>
            </a:r>
            <a:endParaRPr lang="en-US" sz="2800" dirty="0">
              <a:solidFill>
                <a:srgbClr val="000000"/>
              </a:solidFill>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800" dirty="0">
                <a:solidFill>
                  <a:srgbClr val="000000"/>
                </a:solidFill>
                <a:ea typeface="Tahoma" panose="020B0604030504040204" pitchFamily="34" charset="0"/>
                <a:cs typeface="Tahoma" panose="020B0604030504040204" pitchFamily="34" charset="0"/>
              </a:rPr>
              <a:t>Points of Contact</a:t>
            </a:r>
          </a:p>
          <a:p>
            <a:endParaRPr lang="en-US" dirty="0"/>
          </a:p>
        </p:txBody>
      </p:sp>
      <p:pic>
        <p:nvPicPr>
          <p:cNvPr id="4" name="Picture 35">
            <a:extLst>
              <a:ext uri="{FF2B5EF4-FFF2-40B4-BE49-F238E27FC236}">
                <a16:creationId xmlns:a16="http://schemas.microsoft.com/office/drawing/2014/main" id="{116BCB5E-E2F6-4731-BE29-220D51356F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 y="-16809"/>
            <a:ext cx="12192001" cy="69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5" descr="NASA insigniaCMYK">
            <a:extLst>
              <a:ext uri="{FF2B5EF4-FFF2-40B4-BE49-F238E27FC236}">
                <a16:creationId xmlns:a16="http://schemas.microsoft.com/office/drawing/2014/main" id="{B5CBBF70-C246-44A2-B11E-92796ECE20C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071" y="92961"/>
            <a:ext cx="680129" cy="5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182B1F1-5F32-40C0-AB92-098818AD1101}"/>
              </a:ext>
            </a:extLst>
          </p:cNvPr>
          <p:cNvSpPr>
            <a:spLocks noGrp="1"/>
          </p:cNvSpPr>
          <p:nvPr>
            <p:ph type="title"/>
          </p:nvPr>
        </p:nvSpPr>
        <p:spPr>
          <a:xfrm>
            <a:off x="836799" y="-330668"/>
            <a:ext cx="10515600" cy="1325563"/>
          </a:xfrm>
        </p:spPr>
        <p:txBody>
          <a:bodyPr/>
          <a:lstStyle/>
          <a:p>
            <a:r>
              <a:rPr lang="en-US" dirty="0"/>
              <a:t>Overview</a:t>
            </a:r>
          </a:p>
        </p:txBody>
      </p:sp>
      <p:sp>
        <p:nvSpPr>
          <p:cNvPr id="6" name="Slide Number Placeholder 5">
            <a:extLst>
              <a:ext uri="{FF2B5EF4-FFF2-40B4-BE49-F238E27FC236}">
                <a16:creationId xmlns:a16="http://schemas.microsoft.com/office/drawing/2014/main" id="{6CDD262F-BCDD-4C37-9100-99CF94D4DFF9}"/>
              </a:ext>
            </a:extLst>
          </p:cNvPr>
          <p:cNvSpPr>
            <a:spLocks noGrp="1"/>
          </p:cNvSpPr>
          <p:nvPr>
            <p:ph type="sldNum" sz="quarter" idx="12"/>
          </p:nvPr>
        </p:nvSpPr>
        <p:spPr/>
        <p:txBody>
          <a:bodyPr/>
          <a:lstStyle/>
          <a:p>
            <a:fld id="{21516583-95EB-4D94-A050-DDB0F0D1388B}" type="slidenum">
              <a:rPr lang="en-US" smtClean="0"/>
              <a:t>2</a:t>
            </a:fld>
            <a:endParaRPr lang="en-US" dirty="0"/>
          </a:p>
        </p:txBody>
      </p:sp>
    </p:spTree>
    <p:extLst>
      <p:ext uri="{BB962C8B-B14F-4D97-AF65-F5344CB8AC3E}">
        <p14:creationId xmlns:p14="http://schemas.microsoft.com/office/powerpoint/2010/main" val="551158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D253D8-BA1B-4F18-93D8-397558538691}"/>
              </a:ext>
            </a:extLst>
          </p:cNvPr>
          <p:cNvSpPr>
            <a:spLocks noGrp="1"/>
          </p:cNvSpPr>
          <p:nvPr>
            <p:ph type="sldNum" sz="quarter" idx="12"/>
          </p:nvPr>
        </p:nvSpPr>
        <p:spPr/>
        <p:txBody>
          <a:bodyPr/>
          <a:lstStyle/>
          <a:p>
            <a:fld id="{21516583-95EB-4D94-A050-DDB0F0D1388B}" type="slidenum">
              <a:rPr lang="en-US" smtClean="0"/>
              <a:t>3</a:t>
            </a:fld>
            <a:endParaRPr lang="en-US" dirty="0"/>
          </a:p>
        </p:txBody>
      </p:sp>
      <p:pic>
        <p:nvPicPr>
          <p:cNvPr id="4" name="Picture 3">
            <a:extLst>
              <a:ext uri="{FF2B5EF4-FFF2-40B4-BE49-F238E27FC236}">
                <a16:creationId xmlns:a16="http://schemas.microsoft.com/office/drawing/2014/main" id="{05F688AF-F481-4454-814E-5D1B5770D84E}"/>
              </a:ext>
            </a:extLst>
          </p:cNvPr>
          <p:cNvPicPr>
            <a:picLocks noChangeAspect="1"/>
          </p:cNvPicPr>
          <p:nvPr/>
        </p:nvPicPr>
        <p:blipFill>
          <a:blip r:embed="rId2"/>
          <a:stretch>
            <a:fillRect/>
          </a:stretch>
        </p:blipFill>
        <p:spPr>
          <a:xfrm>
            <a:off x="0" y="739"/>
            <a:ext cx="12192000" cy="6856522"/>
          </a:xfrm>
          <a:prstGeom prst="rect">
            <a:avLst/>
          </a:prstGeom>
        </p:spPr>
      </p:pic>
    </p:spTree>
    <p:extLst>
      <p:ext uri="{BB962C8B-B14F-4D97-AF65-F5344CB8AC3E}">
        <p14:creationId xmlns:p14="http://schemas.microsoft.com/office/powerpoint/2010/main" val="498474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CFFACE-9285-4C60-9AC4-01A1EFE1463E}"/>
              </a:ext>
            </a:extLst>
          </p:cNvPr>
          <p:cNvSpPr>
            <a:spLocks noGrp="1"/>
          </p:cNvSpPr>
          <p:nvPr>
            <p:ph type="title"/>
          </p:nvPr>
        </p:nvSpPr>
        <p:spPr>
          <a:xfrm>
            <a:off x="872518" y="-414669"/>
            <a:ext cx="10515600" cy="1325563"/>
          </a:xfrm>
        </p:spPr>
        <p:txBody>
          <a:bodyPr/>
          <a:lstStyle/>
          <a:p>
            <a:r>
              <a:rPr lang="en-US" dirty="0"/>
              <a:t>Propulsion Capabilities</a:t>
            </a:r>
          </a:p>
        </p:txBody>
      </p:sp>
      <p:sp>
        <p:nvSpPr>
          <p:cNvPr id="8" name="Slide Number Placeholder 4">
            <a:extLst>
              <a:ext uri="{FF2B5EF4-FFF2-40B4-BE49-F238E27FC236}">
                <a16:creationId xmlns:a16="http://schemas.microsoft.com/office/drawing/2014/main" id="{068320B8-9694-4394-BE4D-D2CD1A01AE78}"/>
              </a:ext>
            </a:extLst>
          </p:cNvPr>
          <p:cNvSpPr txBox="1">
            <a:spLocks/>
          </p:cNvSpPr>
          <p:nvPr/>
        </p:nvSpPr>
        <p:spPr>
          <a:xfrm>
            <a:off x="8744791" y="6331617"/>
            <a:ext cx="2744040" cy="365592"/>
          </a:xfrm>
          <a:prstGeom prst="rect">
            <a:avLst/>
          </a:prstGeom>
        </p:spPr>
        <p:txBody>
          <a:bodyPr vert="horz" lIns="80682" tIns="40341" rIns="80682" bIns="40341" rtlCol="0" anchor="ctr"/>
          <a:lstStyle>
            <a:defPPr>
              <a:defRPr lang="en-US"/>
            </a:defPPr>
            <a:lvl1pPr algn="r" defTabSz="457200" rtl="0" eaLnBrk="1" fontAlgn="auto" hangingPunct="1">
              <a:spcBef>
                <a:spcPts val="0"/>
              </a:spcBef>
              <a:spcAft>
                <a:spcPts val="0"/>
              </a:spcAft>
              <a:defRPr sz="1360" kern="1200">
                <a:solidFill>
                  <a:schemeClr val="tx1">
                    <a:tint val="75000"/>
                  </a:schemeClr>
                </a:solidFill>
                <a:latin typeface="+mn-lt"/>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defTabSz="403433">
              <a:defRPr/>
            </a:pPr>
            <a:fld id="{72D19F00-2E80-4EC1-BDD3-304855D2CE46}" type="slidenum">
              <a:rPr lang="en-US" altLang="en-US" sz="1200">
                <a:solidFill>
                  <a:prstClr val="black">
                    <a:tint val="75000"/>
                  </a:prstClr>
                </a:solidFill>
                <a:latin typeface="Calibri" panose="020F0502020204030204"/>
              </a:rPr>
              <a:pPr defTabSz="403433">
                <a:defRPr/>
              </a:pPr>
              <a:t>4</a:t>
            </a:fld>
            <a:endParaRPr lang="en-US" altLang="en-US" sz="1200" dirty="0">
              <a:solidFill>
                <a:prstClr val="black">
                  <a:tint val="75000"/>
                </a:prstClr>
              </a:solidFill>
              <a:latin typeface="Calibri" panose="020F0502020204030204"/>
            </a:endParaRPr>
          </a:p>
        </p:txBody>
      </p:sp>
      <p:sp>
        <p:nvSpPr>
          <p:cNvPr id="9" name="Rectangle 12">
            <a:extLst>
              <a:ext uri="{FF2B5EF4-FFF2-40B4-BE49-F238E27FC236}">
                <a16:creationId xmlns:a16="http://schemas.microsoft.com/office/drawing/2014/main" id="{8A2AD544-4BBC-48E5-BC6C-6247D50E7DC1}"/>
              </a:ext>
            </a:extLst>
          </p:cNvPr>
          <p:cNvSpPr>
            <a:spLocks noChangeArrowheads="1"/>
          </p:cNvSpPr>
          <p:nvPr/>
        </p:nvSpPr>
        <p:spPr bwMode="auto">
          <a:xfrm>
            <a:off x="52854" y="1857669"/>
            <a:ext cx="6645822" cy="44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20000"/>
              </a:spcBef>
              <a:spcAft>
                <a:spcPts val="0"/>
              </a:spcAft>
              <a:buClr>
                <a:srgbClr val="DC0000"/>
              </a:buClr>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D126764A-3A0B-4230-8DAF-06AF9AF201CC}"/>
              </a:ext>
            </a:extLst>
          </p:cNvPr>
          <p:cNvSpPr/>
          <p:nvPr/>
        </p:nvSpPr>
        <p:spPr>
          <a:xfrm>
            <a:off x="8167344" y="1990819"/>
            <a:ext cx="3948903" cy="2270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r" defTabSz="403433">
              <a:defRPr/>
            </a:pPr>
            <a:r>
              <a:rPr lang="en-US" sz="1600" b="1" u="sng" dirty="0">
                <a:solidFill>
                  <a:prstClr val="black"/>
                </a:solidFill>
                <a:ea typeface="Tahoma" panose="020B0604030504040204" pitchFamily="34" charset="0"/>
                <a:cs typeface="Tahoma" panose="020B0604030504040204" pitchFamily="34" charset="0"/>
              </a:rPr>
              <a:t>Thrust Vector Control</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Liquid and Solid systems</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Actuator work (hydraulic/mechanical)</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Interface with prop, structures, trajectory, flight software </a:t>
            </a:r>
          </a:p>
          <a:p>
            <a:pPr algn="r" defTabSz="403433">
              <a:defRPr/>
            </a:pPr>
            <a:r>
              <a:rPr lang="en-US" sz="1200" b="1" dirty="0">
                <a:solidFill>
                  <a:prstClr val="black"/>
                </a:solidFill>
                <a:ea typeface="Tahoma" panose="020B0604030504040204" pitchFamily="34" charset="0"/>
                <a:cs typeface="Tahoma" panose="020B0604030504040204" pitchFamily="34" charset="0"/>
              </a:rPr>
              <a:t>Design and Analysis Work:</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TVC system development for MAV</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SLS Electromechanical actuators</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Data analysis post static tests/engine fire/flights</a:t>
            </a:r>
          </a:p>
          <a:p>
            <a:pPr algn="r" defTabSz="403433">
              <a:defRPr/>
            </a:pPr>
            <a:r>
              <a:rPr lang="en-US" sz="1200" b="1" dirty="0">
                <a:solidFill>
                  <a:prstClr val="black"/>
                </a:solidFill>
                <a:ea typeface="Tahoma" panose="020B0604030504040204" pitchFamily="34" charset="0"/>
                <a:cs typeface="Tahoma" panose="020B0604030504040204" pitchFamily="34" charset="0"/>
              </a:rPr>
              <a:t>Projects: </a:t>
            </a:r>
            <a:r>
              <a:rPr lang="en-US" sz="1200" dirty="0">
                <a:solidFill>
                  <a:prstClr val="black"/>
                </a:solidFill>
                <a:ea typeface="Tahoma" panose="020B0604030504040204" pitchFamily="34" charset="0"/>
                <a:cs typeface="Tahoma" panose="020B0604030504040204" pitchFamily="34" charset="0"/>
              </a:rPr>
              <a:t>SLS–</a:t>
            </a:r>
          </a:p>
          <a:p>
            <a:pPr algn="r" defTabSz="403433">
              <a:defRPr/>
            </a:pPr>
            <a:r>
              <a:rPr lang="en-US" sz="1200" dirty="0">
                <a:solidFill>
                  <a:prstClr val="black"/>
                </a:solidFill>
                <a:ea typeface="Tahoma" panose="020B0604030504040204" pitchFamily="34" charset="0"/>
                <a:cs typeface="Tahoma" panose="020B0604030504040204" pitchFamily="34" charset="0"/>
              </a:rPr>
              <a:t>MAV – CCP – Orion – HLS –</a:t>
            </a:r>
          </a:p>
        </p:txBody>
      </p:sp>
      <p:sp>
        <p:nvSpPr>
          <p:cNvPr id="11" name="Rectangle 10">
            <a:extLst>
              <a:ext uri="{FF2B5EF4-FFF2-40B4-BE49-F238E27FC236}">
                <a16:creationId xmlns:a16="http://schemas.microsoft.com/office/drawing/2014/main" id="{46682176-B824-4E2F-BF40-6FB953DB7DA4}"/>
              </a:ext>
            </a:extLst>
          </p:cNvPr>
          <p:cNvSpPr/>
          <p:nvPr/>
        </p:nvSpPr>
        <p:spPr>
          <a:xfrm>
            <a:off x="75640" y="804830"/>
            <a:ext cx="6020360" cy="2365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03433">
              <a:defRPr/>
            </a:pPr>
            <a:r>
              <a:rPr lang="en-US" sz="1600" b="1" u="sng" dirty="0">
                <a:solidFill>
                  <a:prstClr val="black"/>
                </a:solidFill>
                <a:ea typeface="Tahoma" panose="020B0604030504040204" pitchFamily="34" charset="0"/>
                <a:cs typeface="Tahoma" panose="020B0604030504040204" pitchFamily="34" charset="0"/>
              </a:rPr>
              <a:t>Ballistic Design and Analysis</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Vehicle performance analysis, Statistical analysis</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Pre-test predictions, Post-test/flight reconstruction</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Propellant grain geometry design</a:t>
            </a:r>
          </a:p>
          <a:p>
            <a:pPr defTabSz="403433">
              <a:defRPr/>
            </a:pPr>
            <a:r>
              <a:rPr lang="en-US" sz="1200" b="1" dirty="0">
                <a:solidFill>
                  <a:prstClr val="black"/>
                </a:solidFill>
                <a:ea typeface="Tahoma" panose="020B0604030504040204" pitchFamily="34" charset="0"/>
                <a:cs typeface="Tahoma" panose="020B0604030504040204" pitchFamily="34" charset="0"/>
              </a:rPr>
              <a:t>Projects:</a:t>
            </a:r>
          </a:p>
          <a:p>
            <a:pPr defTabSz="403433">
              <a:defRPr/>
            </a:pPr>
            <a:r>
              <a:rPr lang="en-US" sz="1200" dirty="0">
                <a:solidFill>
                  <a:prstClr val="black"/>
                </a:solidFill>
                <a:ea typeface="Tahoma" panose="020B0604030504040204" pitchFamily="34" charset="0"/>
                <a:cs typeface="Tahoma" panose="020B0604030504040204" pitchFamily="34" charset="0"/>
              </a:rPr>
              <a:t>Space Launch System – Orion Launch Abort System – </a:t>
            </a:r>
          </a:p>
          <a:p>
            <a:pPr defTabSz="403433">
              <a:defRPr/>
            </a:pPr>
            <a:r>
              <a:rPr lang="en-US" sz="1200" dirty="0">
                <a:solidFill>
                  <a:prstClr val="black"/>
                </a:solidFill>
                <a:ea typeface="Tahoma" panose="020B0604030504040204" pitchFamily="34" charset="0"/>
                <a:cs typeface="Tahoma" panose="020B0604030504040204" pitchFamily="34" charset="0"/>
              </a:rPr>
              <a:t>Mars Ascent Vehicle – CCP – Europa Lander</a:t>
            </a:r>
          </a:p>
          <a:p>
            <a:pPr defTabSz="403433">
              <a:defRPr/>
            </a:pPr>
            <a:endParaRPr lang="en-US" sz="1059"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2" name="Rectangle 11">
            <a:extLst>
              <a:ext uri="{FF2B5EF4-FFF2-40B4-BE49-F238E27FC236}">
                <a16:creationId xmlns:a16="http://schemas.microsoft.com/office/drawing/2014/main" id="{3431A393-2DA3-4A70-BBAD-205EF01A760C}"/>
              </a:ext>
            </a:extLst>
          </p:cNvPr>
          <p:cNvSpPr/>
          <p:nvPr/>
        </p:nvSpPr>
        <p:spPr>
          <a:xfrm>
            <a:off x="6118786" y="738718"/>
            <a:ext cx="6020360" cy="1322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r" defTabSz="403433">
              <a:defRPr/>
            </a:pPr>
            <a:r>
              <a:rPr lang="en-US" sz="1600" b="1" u="sng" dirty="0">
                <a:solidFill>
                  <a:prstClr val="black"/>
                </a:solidFill>
                <a:ea typeface="Tahoma" panose="020B0604030504040204" pitchFamily="34" charset="0"/>
                <a:cs typeface="Tahoma" panose="020B0604030504040204" pitchFamily="34" charset="0"/>
              </a:rPr>
              <a:t>Propulsion Related Testing Activities</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Inert and Hybrid propellant mix and cast capability</a:t>
            </a:r>
          </a:p>
          <a:p>
            <a:pPr marL="655579" lvl="1"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Mechanical testing of propellant samples</a:t>
            </a:r>
          </a:p>
          <a:p>
            <a:pPr marL="655579" lvl="1"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Subscale motor testing</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TVC systems simulation and test facility</a:t>
            </a:r>
          </a:p>
          <a:p>
            <a:pPr marL="252146" indent="-252146" algn="r"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Materials Environment Test Complex (METCO)</a:t>
            </a:r>
            <a:endParaRPr lang="en-US" sz="1400" dirty="0">
              <a:solidFill>
                <a:prstClr val="black"/>
              </a:solidFill>
              <a:ea typeface="Tahoma" panose="020B0604030504040204" pitchFamily="34" charset="0"/>
              <a:cs typeface="Tahoma" panose="020B0604030504040204" pitchFamily="34" charset="0"/>
            </a:endParaRPr>
          </a:p>
        </p:txBody>
      </p:sp>
      <p:sp>
        <p:nvSpPr>
          <p:cNvPr id="14" name="Rectangle 13">
            <a:extLst>
              <a:ext uri="{FF2B5EF4-FFF2-40B4-BE49-F238E27FC236}">
                <a16:creationId xmlns:a16="http://schemas.microsoft.com/office/drawing/2014/main" id="{B9BA2B8B-125D-4018-AE29-00162CCAFB22}"/>
              </a:ext>
            </a:extLst>
          </p:cNvPr>
          <p:cNvSpPr/>
          <p:nvPr/>
        </p:nvSpPr>
        <p:spPr>
          <a:xfrm>
            <a:off x="0" y="4942434"/>
            <a:ext cx="6020360" cy="14718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03433">
              <a:defRPr/>
            </a:pPr>
            <a:r>
              <a:rPr lang="en-US" sz="1600" b="1" u="sng" dirty="0">
                <a:solidFill>
                  <a:prstClr val="black"/>
                </a:solidFill>
                <a:ea typeface="Tahoma" panose="020B0604030504040204" pitchFamily="34" charset="0"/>
                <a:cs typeface="Tahoma" panose="020B0604030504040204" pitchFamily="34" charset="0"/>
              </a:rPr>
              <a:t>System Integration Activities</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Identify, document, and track risks to program objectives</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Contractor interface for hardware acceptance, </a:t>
            </a:r>
          </a:p>
          <a:p>
            <a:pPr defTabSz="403433">
              <a:defRPr/>
            </a:pPr>
            <a:r>
              <a:rPr lang="en-US" sz="1200" dirty="0">
                <a:solidFill>
                  <a:prstClr val="black"/>
                </a:solidFill>
                <a:ea typeface="Tahoma" panose="020B0604030504040204" pitchFamily="34" charset="0"/>
                <a:cs typeface="Tahoma" panose="020B0604030504040204" pitchFamily="34" charset="0"/>
              </a:rPr>
              <a:t>non-conformances, design reviews </a:t>
            </a:r>
          </a:p>
          <a:p>
            <a:pPr marL="302575" indent="-302575"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Provide subject matter expertise for every sub-system</a:t>
            </a:r>
          </a:p>
          <a:p>
            <a:pPr defTabSz="403433">
              <a:defRPr/>
            </a:pPr>
            <a:endParaRPr lang="en-US" sz="1050" dirty="0">
              <a:solidFill>
                <a:prstClr val="black"/>
              </a:solidFill>
            </a:endParaRPr>
          </a:p>
          <a:p>
            <a:pPr marL="252146" indent="-252146" defTabSz="403433">
              <a:buFont typeface="Arial" panose="020B0604020202020204" pitchFamily="34" charset="0"/>
              <a:buChar char="•"/>
              <a:defRPr/>
            </a:pPr>
            <a:endParaRPr lang="en-US" sz="1059" dirty="0">
              <a:solidFill>
                <a:prstClr val="black"/>
              </a:solidFill>
              <a:latin typeface="Calibri" panose="020F0502020204030204"/>
            </a:endParaRPr>
          </a:p>
          <a:p>
            <a:pPr marL="252146" indent="-252146" defTabSz="403433">
              <a:buFont typeface="Arial" panose="020B0604020202020204" pitchFamily="34" charset="0"/>
              <a:buChar char="•"/>
              <a:defRPr/>
            </a:pPr>
            <a:endParaRPr lang="en-US" sz="1235" dirty="0">
              <a:solidFill>
                <a:prstClr val="black"/>
              </a:solidFill>
              <a:latin typeface="Calibri" panose="020F0502020204030204"/>
            </a:endParaRPr>
          </a:p>
        </p:txBody>
      </p:sp>
      <p:sp>
        <p:nvSpPr>
          <p:cNvPr id="15" name="Rectangle 14">
            <a:extLst>
              <a:ext uri="{FF2B5EF4-FFF2-40B4-BE49-F238E27FC236}">
                <a16:creationId xmlns:a16="http://schemas.microsoft.com/office/drawing/2014/main" id="{6457442E-346D-4809-8B72-D74C5BE271DA}"/>
              </a:ext>
            </a:extLst>
          </p:cNvPr>
          <p:cNvSpPr/>
          <p:nvPr/>
        </p:nvSpPr>
        <p:spPr>
          <a:xfrm>
            <a:off x="26428" y="2627422"/>
            <a:ext cx="6020360" cy="20437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03433">
              <a:defRPr/>
            </a:pPr>
            <a:r>
              <a:rPr lang="en-US" sz="1600" b="1" u="sng" dirty="0">
                <a:solidFill>
                  <a:prstClr val="black"/>
                </a:solidFill>
                <a:ea typeface="Tahoma" panose="020B0604030504040204" pitchFamily="34" charset="0"/>
                <a:cs typeface="Tahoma" panose="020B0604030504040204" pitchFamily="34" charset="0"/>
              </a:rPr>
              <a:t>Separation System &amp; Pyro Devices</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SLS Booster (BSM/RSRMV Igniter/Ignition S&amp;A/</a:t>
            </a:r>
          </a:p>
          <a:p>
            <a:pPr defTabSz="403433">
              <a:defRPr/>
            </a:pPr>
            <a:r>
              <a:rPr lang="en-US" sz="1200" dirty="0">
                <a:solidFill>
                  <a:prstClr val="black"/>
                </a:solidFill>
                <a:ea typeface="Tahoma" panose="020B0604030504040204" pitchFamily="34" charset="0"/>
                <a:cs typeface="Tahoma" panose="020B0604030504040204" pitchFamily="34" charset="0"/>
              </a:rPr>
              <a:t>FTS S&amp;A/FTS LSC)</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SLS Core Stage LSC Assembly/S&amp;A</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CCP Pyro Subsystem</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SLS EUS Destruct Charge/S&amp;A/Frangible Joint Assembly</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MAV Pyro and Separation System</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Europa DOS Pyro</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SLS SPIE (Payload Adapter/Universal Stage Adapter</a:t>
            </a:r>
          </a:p>
          <a:p>
            <a:pPr marL="252146" indent="-252146" defTabSz="403433">
              <a:buFont typeface="Wingdings" panose="05000000000000000000" pitchFamily="2" charset="2"/>
              <a:buChar char="q"/>
              <a:defRPr/>
            </a:pPr>
            <a:r>
              <a:rPr lang="en-US" sz="1200" dirty="0">
                <a:solidFill>
                  <a:prstClr val="black"/>
                </a:solidFill>
                <a:ea typeface="Tahoma" panose="020B0604030504040204" pitchFamily="34" charset="0"/>
                <a:cs typeface="Tahoma" panose="020B0604030504040204" pitchFamily="34" charset="0"/>
              </a:rPr>
              <a:t>HIAD/LOFTID (solid-based gas generator projects) </a:t>
            </a:r>
          </a:p>
        </p:txBody>
      </p:sp>
      <p:pic>
        <p:nvPicPr>
          <p:cNvPr id="16" name="Picture 15">
            <a:extLst>
              <a:ext uri="{FF2B5EF4-FFF2-40B4-BE49-F238E27FC236}">
                <a16:creationId xmlns:a16="http://schemas.microsoft.com/office/drawing/2014/main" id="{3D55AF86-4F0F-4E10-8026-1ED65368C024}"/>
              </a:ext>
            </a:extLst>
          </p:cNvPr>
          <p:cNvPicPr>
            <a:picLocks noChangeAspect="1"/>
          </p:cNvPicPr>
          <p:nvPr/>
        </p:nvPicPr>
        <p:blipFill>
          <a:blip r:embed="rId2"/>
          <a:stretch>
            <a:fillRect/>
          </a:stretch>
        </p:blipFill>
        <p:spPr>
          <a:xfrm>
            <a:off x="36598" y="6168105"/>
            <a:ext cx="4130050" cy="492295"/>
          </a:xfrm>
          <a:prstGeom prst="rect">
            <a:avLst/>
          </a:prstGeom>
        </p:spPr>
      </p:pic>
      <p:pic>
        <p:nvPicPr>
          <p:cNvPr id="17" name="Picture 16">
            <a:extLst>
              <a:ext uri="{FF2B5EF4-FFF2-40B4-BE49-F238E27FC236}">
                <a16:creationId xmlns:a16="http://schemas.microsoft.com/office/drawing/2014/main" id="{341BADE0-2463-47FF-BEE2-6565985BCEB6}"/>
              </a:ext>
            </a:extLst>
          </p:cNvPr>
          <p:cNvPicPr>
            <a:picLocks noChangeAspect="1"/>
          </p:cNvPicPr>
          <p:nvPr/>
        </p:nvPicPr>
        <p:blipFill rotWithShape="1">
          <a:blip r:embed="rId3"/>
          <a:srcRect t="17262" r="11506" b="38345"/>
          <a:stretch/>
        </p:blipFill>
        <p:spPr>
          <a:xfrm>
            <a:off x="6228957" y="2679541"/>
            <a:ext cx="2515834" cy="1025433"/>
          </a:xfrm>
          <a:prstGeom prst="rect">
            <a:avLst/>
          </a:prstGeom>
        </p:spPr>
      </p:pic>
      <p:pic>
        <p:nvPicPr>
          <p:cNvPr id="18" name="Picture 17">
            <a:extLst>
              <a:ext uri="{FF2B5EF4-FFF2-40B4-BE49-F238E27FC236}">
                <a16:creationId xmlns:a16="http://schemas.microsoft.com/office/drawing/2014/main" id="{1C9A9034-A794-4BBE-945D-0C70EFAE10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539" b="7894"/>
          <a:stretch/>
        </p:blipFill>
        <p:spPr>
          <a:xfrm>
            <a:off x="4062654" y="745956"/>
            <a:ext cx="1922093" cy="1610189"/>
          </a:xfrm>
          <a:prstGeom prst="rect">
            <a:avLst/>
          </a:prstGeom>
        </p:spPr>
      </p:pic>
      <p:pic>
        <p:nvPicPr>
          <p:cNvPr id="24" name="Picture 61">
            <a:extLst>
              <a:ext uri="{FF2B5EF4-FFF2-40B4-BE49-F238E27FC236}">
                <a16:creationId xmlns:a16="http://schemas.microsoft.com/office/drawing/2014/main" id="{FB5ED419-6BD2-4B10-A101-0BA896EA4B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6527" y="4404451"/>
            <a:ext cx="3948902" cy="2197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60">
            <a:extLst>
              <a:ext uri="{FF2B5EF4-FFF2-40B4-BE49-F238E27FC236}">
                <a16:creationId xmlns:a16="http://schemas.microsoft.com/office/drawing/2014/main" id="{C4B3594E-D89D-4B5E-A8EE-9DEDD2D89F60}"/>
              </a:ext>
            </a:extLst>
          </p:cNvPr>
          <p:cNvSpPr txBox="1">
            <a:spLocks noChangeArrowheads="1"/>
          </p:cNvSpPr>
          <p:nvPr/>
        </p:nvSpPr>
        <p:spPr bwMode="auto">
          <a:xfrm>
            <a:off x="7247585" y="4525020"/>
            <a:ext cx="23862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403433" eaLnBrk="0" fontAlgn="base" hangingPunct="0">
              <a:spcBef>
                <a:spcPct val="0"/>
              </a:spcBef>
              <a:spcAft>
                <a:spcPct val="0"/>
              </a:spcAft>
            </a:pPr>
            <a:r>
              <a:rPr lang="en-US" altLang="en-US" sz="1400" b="1" dirty="0">
                <a:solidFill>
                  <a:prstClr val="white"/>
                </a:solidFill>
              </a:rPr>
              <a:t>SLS</a:t>
            </a:r>
            <a:r>
              <a:rPr lang="en-US" altLang="en-US" sz="1400" dirty="0">
                <a:solidFill>
                  <a:prstClr val="white"/>
                </a:solidFill>
              </a:rPr>
              <a:t> Booster Qualification Test</a:t>
            </a:r>
          </a:p>
        </p:txBody>
      </p:sp>
      <p:pic>
        <p:nvPicPr>
          <p:cNvPr id="27" name="Picture 56">
            <a:extLst>
              <a:ext uri="{FF2B5EF4-FFF2-40B4-BE49-F238E27FC236}">
                <a16:creationId xmlns:a16="http://schemas.microsoft.com/office/drawing/2014/main" id="{AEC9D259-E6B7-44A9-B791-BF56E46FD7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3037" y="817591"/>
            <a:ext cx="2349365" cy="1565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58">
            <a:extLst>
              <a:ext uri="{FF2B5EF4-FFF2-40B4-BE49-F238E27FC236}">
                <a16:creationId xmlns:a16="http://schemas.microsoft.com/office/drawing/2014/main" id="{22CE7833-5881-4616-AF9A-4F8145566F0A}"/>
              </a:ext>
            </a:extLst>
          </p:cNvPr>
          <p:cNvSpPr txBox="1">
            <a:spLocks noChangeArrowheads="1"/>
          </p:cNvSpPr>
          <p:nvPr/>
        </p:nvSpPr>
        <p:spPr bwMode="auto">
          <a:xfrm>
            <a:off x="6441115" y="780611"/>
            <a:ext cx="17262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r" defTabSz="403433" eaLnBrk="0" fontAlgn="base" hangingPunct="0">
              <a:spcBef>
                <a:spcPct val="0"/>
              </a:spcBef>
              <a:spcAft>
                <a:spcPct val="0"/>
              </a:spcAft>
            </a:pPr>
            <a:r>
              <a:rPr lang="en-US" altLang="en-US" sz="1000" b="1" dirty="0">
                <a:solidFill>
                  <a:prstClr val="white"/>
                </a:solidFill>
              </a:rPr>
              <a:t>Orion Launch Abort System</a:t>
            </a:r>
          </a:p>
          <a:p>
            <a:pPr algn="r" defTabSz="403433" eaLnBrk="0" fontAlgn="base" hangingPunct="0">
              <a:spcBef>
                <a:spcPct val="0"/>
              </a:spcBef>
              <a:spcAft>
                <a:spcPct val="0"/>
              </a:spcAft>
            </a:pPr>
            <a:r>
              <a:rPr lang="en-US" altLang="en-US" sz="1000" dirty="0">
                <a:solidFill>
                  <a:prstClr val="white"/>
                </a:solidFill>
              </a:rPr>
              <a:t>AC Motor</a:t>
            </a:r>
          </a:p>
        </p:txBody>
      </p:sp>
      <p:pic>
        <p:nvPicPr>
          <p:cNvPr id="29" name="Picture 28">
            <a:extLst>
              <a:ext uri="{FF2B5EF4-FFF2-40B4-BE49-F238E27FC236}">
                <a16:creationId xmlns:a16="http://schemas.microsoft.com/office/drawing/2014/main" id="{88A1EE18-4988-4E4D-997C-B327B3CDE5F7}"/>
              </a:ext>
            </a:extLst>
          </p:cNvPr>
          <p:cNvPicPr>
            <a:picLocks noChangeAspect="1"/>
          </p:cNvPicPr>
          <p:nvPr/>
        </p:nvPicPr>
        <p:blipFill>
          <a:blip r:embed="rId7"/>
          <a:stretch>
            <a:fillRect/>
          </a:stretch>
        </p:blipFill>
        <p:spPr>
          <a:xfrm>
            <a:off x="3747325" y="2415019"/>
            <a:ext cx="2252174" cy="1278469"/>
          </a:xfrm>
          <a:prstGeom prst="rect">
            <a:avLst/>
          </a:prstGeom>
        </p:spPr>
      </p:pic>
      <p:sp>
        <p:nvSpPr>
          <p:cNvPr id="33" name="Rectangle 32">
            <a:extLst>
              <a:ext uri="{FF2B5EF4-FFF2-40B4-BE49-F238E27FC236}">
                <a16:creationId xmlns:a16="http://schemas.microsoft.com/office/drawing/2014/main" id="{D9EB6820-07B3-4878-8A4E-D34455C7B803}"/>
              </a:ext>
            </a:extLst>
          </p:cNvPr>
          <p:cNvSpPr/>
          <p:nvPr/>
        </p:nvSpPr>
        <p:spPr>
          <a:xfrm>
            <a:off x="2120533" y="6168106"/>
            <a:ext cx="1207129" cy="1635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2" name="Picture 4" descr="SLS rocket">
            <a:extLst>
              <a:ext uri="{FF2B5EF4-FFF2-40B4-BE49-F238E27FC236}">
                <a16:creationId xmlns:a16="http://schemas.microsoft.com/office/drawing/2014/main" id="{9265E74A-5589-4441-9CF9-2766F3F0DCA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6635" t="6470" r="23038"/>
          <a:stretch/>
        </p:blipFill>
        <p:spPr bwMode="auto">
          <a:xfrm>
            <a:off x="4420777" y="3752362"/>
            <a:ext cx="2191901" cy="3005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17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E7A30F-4234-4DB8-B11D-326B9FA325C4}"/>
              </a:ext>
            </a:extLst>
          </p:cNvPr>
          <p:cNvSpPr>
            <a:spLocks noGrp="1"/>
          </p:cNvSpPr>
          <p:nvPr>
            <p:ph type="title"/>
          </p:nvPr>
        </p:nvSpPr>
        <p:spPr/>
        <p:txBody>
          <a:bodyPr/>
          <a:lstStyle/>
          <a:p>
            <a:r>
              <a:rPr lang="en-US" dirty="0"/>
              <a:t>Analysis Capability</a:t>
            </a:r>
          </a:p>
        </p:txBody>
      </p:sp>
      <p:sp>
        <p:nvSpPr>
          <p:cNvPr id="4" name="Slide Number Placeholder 3">
            <a:extLst>
              <a:ext uri="{FF2B5EF4-FFF2-40B4-BE49-F238E27FC236}">
                <a16:creationId xmlns:a16="http://schemas.microsoft.com/office/drawing/2014/main" id="{0A49C1BF-B13C-4247-A6C4-184D526142E8}"/>
              </a:ext>
            </a:extLst>
          </p:cNvPr>
          <p:cNvSpPr>
            <a:spLocks noGrp="1"/>
          </p:cNvSpPr>
          <p:nvPr>
            <p:ph type="sldNum" sz="quarter" idx="12"/>
          </p:nvPr>
        </p:nvSpPr>
        <p:spPr/>
        <p:txBody>
          <a:bodyPr/>
          <a:lstStyle/>
          <a:p>
            <a:fld id="{21516583-95EB-4D94-A050-DDB0F0D1388B}" type="slidenum">
              <a:rPr lang="en-US" smtClean="0"/>
              <a:t>5</a:t>
            </a:fld>
            <a:endParaRPr lang="en-US" dirty="0"/>
          </a:p>
        </p:txBody>
      </p:sp>
      <p:sp>
        <p:nvSpPr>
          <p:cNvPr id="5" name="Content Placeholder 2">
            <a:extLst>
              <a:ext uri="{FF2B5EF4-FFF2-40B4-BE49-F238E27FC236}">
                <a16:creationId xmlns:a16="http://schemas.microsoft.com/office/drawing/2014/main" id="{2BEB064E-18AD-444F-9033-CF58A03EBD73}"/>
              </a:ext>
            </a:extLst>
          </p:cNvPr>
          <p:cNvSpPr txBox="1">
            <a:spLocks noChangeArrowheads="1"/>
          </p:cNvSpPr>
          <p:nvPr/>
        </p:nvSpPr>
        <p:spPr>
          <a:xfrm>
            <a:off x="308162" y="1245254"/>
            <a:ext cx="11644313" cy="51112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en-US" sz="2471" dirty="0">
                <a:solidFill>
                  <a:schemeClr val="bg2"/>
                </a:solidFill>
                <a:latin typeface="Arial" panose="020B0604020202020204" pitchFamily="34" charset="0"/>
                <a:cs typeface="Arial" panose="020B0604020202020204" pitchFamily="34" charset="0"/>
              </a:rPr>
              <a:t>Engineering development, oversight, integration, and testing for a variety of </a:t>
            </a:r>
            <a:r>
              <a:rPr lang="en-US" altLang="en-US" sz="2118" dirty="0">
                <a:latin typeface="Arial" panose="020B0604020202020204" pitchFamily="34" charset="0"/>
                <a:cs typeface="Arial" panose="020B0604020202020204" pitchFamily="34" charset="0"/>
              </a:rPr>
              <a:t>propulsion systems</a:t>
            </a:r>
          </a:p>
        </p:txBody>
      </p:sp>
      <p:sp>
        <p:nvSpPr>
          <p:cNvPr id="6" name="Slide Number Placeholder 4">
            <a:extLst>
              <a:ext uri="{FF2B5EF4-FFF2-40B4-BE49-F238E27FC236}">
                <a16:creationId xmlns:a16="http://schemas.microsoft.com/office/drawing/2014/main" id="{4445925F-A178-4028-A7F9-D000F3591614}"/>
              </a:ext>
            </a:extLst>
          </p:cNvPr>
          <p:cNvSpPr txBox="1">
            <a:spLocks/>
          </p:cNvSpPr>
          <p:nvPr/>
        </p:nvSpPr>
        <p:spPr>
          <a:xfrm>
            <a:off x="8610320" y="6356537"/>
            <a:ext cx="2744040" cy="3655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03433">
              <a:defRPr/>
            </a:pPr>
            <a:fld id="{5EB71602-409B-4E41-8171-15E36E2FCC9A}" type="slidenum">
              <a:rPr lang="en-US" altLang="en-US" smtClean="0">
                <a:solidFill>
                  <a:prstClr val="black">
                    <a:tint val="75000"/>
                  </a:prstClr>
                </a:solidFill>
                <a:latin typeface="Calibri" panose="020F0502020204030204"/>
              </a:rPr>
              <a:pPr defTabSz="403433">
                <a:defRPr/>
              </a:pPr>
              <a:t>5</a:t>
            </a:fld>
            <a:endParaRPr lang="en-US" altLang="en-US" dirty="0">
              <a:solidFill>
                <a:prstClr val="black">
                  <a:tint val="75000"/>
                </a:prstClr>
              </a:solidFill>
              <a:latin typeface="Calibri" panose="020F0502020204030204"/>
            </a:endParaRPr>
          </a:p>
        </p:txBody>
      </p:sp>
      <p:sp>
        <p:nvSpPr>
          <p:cNvPr id="7" name="Rectangle 6">
            <a:extLst>
              <a:ext uri="{FF2B5EF4-FFF2-40B4-BE49-F238E27FC236}">
                <a16:creationId xmlns:a16="http://schemas.microsoft.com/office/drawing/2014/main" id="{92EB4557-F85A-41C3-9687-3A06E9097465}"/>
              </a:ext>
            </a:extLst>
          </p:cNvPr>
          <p:cNvSpPr/>
          <p:nvPr/>
        </p:nvSpPr>
        <p:spPr>
          <a:xfrm>
            <a:off x="364191" y="1033743"/>
            <a:ext cx="11463618" cy="40622"/>
          </a:xfrm>
          <a:prstGeom prst="rect">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anchor="ctr"/>
          <a:lstStyle/>
          <a:p>
            <a:pPr algn="ctr" defTabSz="403433">
              <a:defRPr/>
            </a:pPr>
            <a:endParaRPr lang="en-US" sz="1588"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A1E6E902-30F4-443F-AF8D-297DDC83F2D7}"/>
              </a:ext>
            </a:extLst>
          </p:cNvPr>
          <p:cNvSpPr/>
          <p:nvPr/>
        </p:nvSpPr>
        <p:spPr>
          <a:xfrm>
            <a:off x="0" y="1021136"/>
            <a:ext cx="12190600" cy="583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03433" eaLnBrk="0" fontAlgn="base" hangingPunct="0">
              <a:spcBef>
                <a:spcPts val="529"/>
              </a:spcBef>
              <a:spcAft>
                <a:spcPct val="0"/>
              </a:spcAft>
              <a:defRPr/>
            </a:pPr>
            <a:r>
              <a:rPr lang="en-US" sz="1765" b="1" dirty="0">
                <a:solidFill>
                  <a:prstClr val="black"/>
                </a:solidFill>
                <a:latin typeface="Calibri" panose="020F0502020204030204"/>
                <a:cs typeface="Arial" panose="020B0604020202020204" pitchFamily="34" charset="0"/>
              </a:rPr>
              <a:t>Structural Analysis</a:t>
            </a:r>
          </a:p>
          <a:p>
            <a:pPr marL="302575"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Material modeling and structural analysis of conventional and advanced composites</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Mechanical response of heated phenolics</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Fracture analysis/delamination prediction</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Nozzle materials: 3D C/C, C/C-SiC, CCP, SCP</a:t>
            </a:r>
          </a:p>
          <a:p>
            <a:pPr marL="302575"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Structural assessment of solid and liquid propulsion applications</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Low-cycle fatigue</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Fluid-structure interaction</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Solid propellant and internal insulation material modeling and structural response</a:t>
            </a:r>
          </a:p>
          <a:p>
            <a:pPr defTabSz="403433" eaLnBrk="0" fontAlgn="base" hangingPunct="0">
              <a:spcBef>
                <a:spcPts val="529"/>
              </a:spcBef>
              <a:spcAft>
                <a:spcPct val="0"/>
              </a:spcAft>
              <a:defRPr/>
            </a:pPr>
            <a:r>
              <a:rPr lang="en-US" sz="1765" b="1" dirty="0">
                <a:solidFill>
                  <a:prstClr val="black"/>
                </a:solidFill>
                <a:latin typeface="Calibri" panose="020F0502020204030204"/>
                <a:cs typeface="Arial" panose="020B0604020202020204" pitchFamily="34" charset="0"/>
              </a:rPr>
              <a:t>Fluid Dynamics </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Computational fluid dynamics and fluid dynamics environment development for high temperature, supersonic propulsion (turbomachinery, combustors, engine thrust oscillations)</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Computational fluid dynamics for hypersonic flows (vibrational non-equilibrium/multiple temperature modeling)</a:t>
            </a:r>
          </a:p>
          <a:p>
            <a:pPr marL="706008" lvl="1"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Plume acoustics and system identification</a:t>
            </a:r>
          </a:p>
          <a:p>
            <a:pPr defTabSz="403433" eaLnBrk="0" fontAlgn="base" hangingPunct="0">
              <a:spcBef>
                <a:spcPts val="529"/>
              </a:spcBef>
              <a:spcAft>
                <a:spcPct val="0"/>
              </a:spcAft>
              <a:defRPr/>
            </a:pPr>
            <a:r>
              <a:rPr lang="en-US" sz="1765" b="1" dirty="0">
                <a:solidFill>
                  <a:prstClr val="black"/>
                </a:solidFill>
                <a:latin typeface="Calibri" panose="020F0502020204030204"/>
                <a:cs typeface="Arial" panose="020B0604020202020204" pitchFamily="34" charset="0"/>
              </a:rPr>
              <a:t>Thermal Analysis </a:t>
            </a:r>
          </a:p>
          <a:p>
            <a:pPr defTabSz="403433" eaLnBrk="0" fontAlgn="base" hangingPunct="0">
              <a:spcBef>
                <a:spcPts val="529"/>
              </a:spcBef>
              <a:spcAft>
                <a:spcPct val="0"/>
              </a:spcAft>
              <a:defRPr/>
            </a:pPr>
            <a:r>
              <a:rPr lang="en-US" sz="1235" b="1" u="sng" dirty="0">
                <a:solidFill>
                  <a:prstClr val="black"/>
                </a:solidFill>
                <a:latin typeface="Calibri" panose="020F0502020204030204"/>
                <a:cs typeface="Arial" panose="020B0604020202020204" pitchFamily="34" charset="0"/>
              </a:rPr>
              <a:t>Capable of performing analysis and design functions for thermal components and systems</a:t>
            </a:r>
          </a:p>
          <a:p>
            <a:pPr marL="302575"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Experienced with solid, liquid, and air-breathing propulsion applications, including integral rocket ramjets</a:t>
            </a:r>
          </a:p>
          <a:p>
            <a:pPr marL="302575" indent="-302575" defTabSz="403433" eaLnBrk="0" fontAlgn="base" hangingPunct="0">
              <a:spcBef>
                <a:spcPts val="529"/>
              </a:spcBef>
              <a:spcAft>
                <a:spcPct val="0"/>
              </a:spcAft>
              <a:buFont typeface="Wingdings" panose="05000000000000000000" pitchFamily="2" charset="2"/>
              <a:buChar char="q"/>
              <a:defRPr/>
            </a:pPr>
            <a:r>
              <a:rPr lang="en-US" sz="1412" dirty="0">
                <a:solidFill>
                  <a:prstClr val="black"/>
                </a:solidFill>
                <a:latin typeface="Calibri" panose="020F0502020204030204"/>
                <a:cs typeface="Arial" panose="020B0604020202020204" pitchFamily="34" charset="0"/>
              </a:rPr>
              <a:t>Produces erosion, ablation, and temperature predictions for conventional and advanced composites</a:t>
            </a:r>
          </a:p>
          <a:p>
            <a:pPr defTabSz="403433" eaLnBrk="0" fontAlgn="base" hangingPunct="0">
              <a:spcBef>
                <a:spcPts val="529"/>
              </a:spcBef>
              <a:spcAft>
                <a:spcPct val="0"/>
              </a:spcAft>
              <a:defRPr/>
            </a:pPr>
            <a:endParaRPr lang="en-US" sz="2118" dirty="0">
              <a:solidFill>
                <a:prstClr val="black"/>
              </a:solidFill>
              <a:latin typeface="Calibri" panose="020F0502020204030204"/>
              <a:cs typeface="Arial" panose="020B0604020202020204" pitchFamily="34" charset="0"/>
            </a:endParaRPr>
          </a:p>
          <a:p>
            <a:pPr defTabSz="403433">
              <a:defRPr/>
            </a:pPr>
            <a:endParaRPr lang="en-US" sz="1588" b="1" dirty="0">
              <a:solidFill>
                <a:prstClr val="black"/>
              </a:solidFill>
              <a:latin typeface="Calibri" panose="020F0502020204030204"/>
            </a:endParaRPr>
          </a:p>
        </p:txBody>
      </p:sp>
      <p:pic>
        <p:nvPicPr>
          <p:cNvPr id="9" name="Picture 13">
            <a:extLst>
              <a:ext uri="{FF2B5EF4-FFF2-40B4-BE49-F238E27FC236}">
                <a16:creationId xmlns:a16="http://schemas.microsoft.com/office/drawing/2014/main" id="{F67DB010-94B3-4E1D-B30E-AA08A0324D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509"/>
          <a:stretch/>
        </p:blipFill>
        <p:spPr bwMode="auto">
          <a:xfrm>
            <a:off x="6907847" y="743791"/>
            <a:ext cx="4975991" cy="30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14">
            <a:extLst>
              <a:ext uri="{FF2B5EF4-FFF2-40B4-BE49-F238E27FC236}">
                <a16:creationId xmlns:a16="http://schemas.microsoft.com/office/drawing/2014/main" id="{52001683-D463-4B50-A3D6-840CD539CB1F}"/>
              </a:ext>
            </a:extLst>
          </p:cNvPr>
          <p:cNvGrpSpPr>
            <a:grpSpLocks/>
          </p:cNvGrpSpPr>
          <p:nvPr/>
        </p:nvGrpSpPr>
        <p:grpSpPr bwMode="auto">
          <a:xfrm>
            <a:off x="8019210" y="5130893"/>
            <a:ext cx="4112559" cy="1267666"/>
            <a:chOff x="7467147" y="1036499"/>
            <a:chExt cx="5004513" cy="1580127"/>
          </a:xfrm>
        </p:grpSpPr>
        <p:pic>
          <p:nvPicPr>
            <p:cNvPr id="11" name="Picture 15">
              <a:extLst>
                <a:ext uri="{FF2B5EF4-FFF2-40B4-BE49-F238E27FC236}">
                  <a16:creationId xmlns:a16="http://schemas.microsoft.com/office/drawing/2014/main" id="{1A88428F-18A9-456F-ADFC-5F40559304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594" t="24753" r="8347" b="24187"/>
            <a:stretch>
              <a:fillRect/>
            </a:stretch>
          </p:blipFill>
          <p:spPr bwMode="auto">
            <a:xfrm>
              <a:off x="7467147" y="1036499"/>
              <a:ext cx="5004513" cy="158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6">
              <a:extLst>
                <a:ext uri="{FF2B5EF4-FFF2-40B4-BE49-F238E27FC236}">
                  <a16:creationId xmlns:a16="http://schemas.microsoft.com/office/drawing/2014/main" id="{6BAB0094-2423-40FB-A2CA-AE4798AE589C}"/>
                </a:ext>
              </a:extLst>
            </p:cNvPr>
            <p:cNvSpPr txBox="1">
              <a:spLocks noChangeArrowheads="1"/>
            </p:cNvSpPr>
            <p:nvPr/>
          </p:nvSpPr>
          <p:spPr bwMode="auto">
            <a:xfrm>
              <a:off x="9588639" y="2031741"/>
              <a:ext cx="2490530" cy="30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defTabSz="403433" eaLnBrk="0" fontAlgn="base" hangingPunct="0">
                <a:spcBef>
                  <a:spcPct val="0"/>
                </a:spcBef>
                <a:spcAft>
                  <a:spcPct val="0"/>
                </a:spcAft>
              </a:pPr>
              <a:r>
                <a:rPr lang="en-US" altLang="en-US" sz="971" i="1" dirty="0">
                  <a:solidFill>
                    <a:prstClr val="black"/>
                  </a:solidFill>
                  <a:latin typeface="Arial" panose="020B0604020202020204" pitchFamily="34" charset="0"/>
                  <a:cs typeface="Arial" panose="020B0604020202020204" pitchFamily="34" charset="0"/>
                </a:rPr>
                <a:t>Thermal Model of Nozzle</a:t>
              </a:r>
            </a:p>
          </p:txBody>
        </p:sp>
      </p:grpSp>
      <p:sp>
        <p:nvSpPr>
          <p:cNvPr id="13" name="Slide Number Placeholder 4">
            <a:extLst>
              <a:ext uri="{FF2B5EF4-FFF2-40B4-BE49-F238E27FC236}">
                <a16:creationId xmlns:a16="http://schemas.microsoft.com/office/drawing/2014/main" id="{C816D6F4-B087-4091-9AD4-41A4A6962BA4}"/>
              </a:ext>
            </a:extLst>
          </p:cNvPr>
          <p:cNvSpPr txBox="1">
            <a:spLocks/>
          </p:cNvSpPr>
          <p:nvPr/>
        </p:nvSpPr>
        <p:spPr>
          <a:xfrm>
            <a:off x="8744791" y="6491008"/>
            <a:ext cx="2744040" cy="365592"/>
          </a:xfrm>
          <a:prstGeom prst="rect">
            <a:avLst/>
          </a:prstGeom>
        </p:spPr>
        <p:txBody>
          <a:bodyPr vert="horz" lIns="80682" tIns="40341" rIns="80682" bIns="40341" rtlCol="0" anchor="ctr"/>
          <a:lstStyle>
            <a:defPPr>
              <a:defRPr lang="en-US"/>
            </a:defPPr>
            <a:lvl1pPr algn="r" defTabSz="457200" rtl="0" eaLnBrk="1" fontAlgn="auto" hangingPunct="1">
              <a:spcBef>
                <a:spcPts val="0"/>
              </a:spcBef>
              <a:spcAft>
                <a:spcPts val="0"/>
              </a:spcAft>
              <a:defRPr sz="1360" kern="1200">
                <a:solidFill>
                  <a:schemeClr val="tx1">
                    <a:tint val="75000"/>
                  </a:schemeClr>
                </a:solidFill>
                <a:latin typeface="+mn-lt"/>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defTabSz="403433">
              <a:defRPr/>
            </a:pPr>
            <a:fld id="{72D19F00-2E80-4EC1-BDD3-304855D2CE46}" type="slidenum">
              <a:rPr lang="en-US" altLang="en-US" sz="1200">
                <a:solidFill>
                  <a:prstClr val="black">
                    <a:tint val="75000"/>
                  </a:prstClr>
                </a:solidFill>
                <a:latin typeface="Calibri" panose="020F0502020204030204"/>
              </a:rPr>
              <a:pPr defTabSz="403433">
                <a:defRPr/>
              </a:pPr>
              <a:t>5</a:t>
            </a:fld>
            <a:endParaRPr lang="en-US" altLang="en-US" sz="1200" dirty="0">
              <a:solidFill>
                <a:prstClr val="black">
                  <a:tint val="75000"/>
                </a:prstClr>
              </a:solidFill>
              <a:latin typeface="Calibri" panose="020F0502020204030204"/>
            </a:endParaRPr>
          </a:p>
        </p:txBody>
      </p:sp>
      <p:sp>
        <p:nvSpPr>
          <p:cNvPr id="14" name="Rectangle 13">
            <a:extLst>
              <a:ext uri="{FF2B5EF4-FFF2-40B4-BE49-F238E27FC236}">
                <a16:creationId xmlns:a16="http://schemas.microsoft.com/office/drawing/2014/main" id="{ACAF019B-3B5E-403F-A9CE-E86EF59F3A22}"/>
              </a:ext>
            </a:extLst>
          </p:cNvPr>
          <p:cNvSpPr/>
          <p:nvPr/>
        </p:nvSpPr>
        <p:spPr>
          <a:xfrm>
            <a:off x="8665285" y="1527586"/>
            <a:ext cx="543261" cy="8337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7960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57A348-64F0-485F-9FA5-7FB944BA92AF}"/>
              </a:ext>
            </a:extLst>
          </p:cNvPr>
          <p:cNvSpPr>
            <a:spLocks noGrp="1"/>
          </p:cNvSpPr>
          <p:nvPr>
            <p:ph type="sldNum" sz="quarter" idx="12"/>
          </p:nvPr>
        </p:nvSpPr>
        <p:spPr/>
        <p:txBody>
          <a:bodyPr/>
          <a:lstStyle/>
          <a:p>
            <a:fld id="{21516583-95EB-4D94-A050-DDB0F0D1388B}" type="slidenum">
              <a:rPr lang="en-US" smtClean="0"/>
              <a:t>6</a:t>
            </a:fld>
            <a:endParaRPr lang="en-US" dirty="0"/>
          </a:p>
        </p:txBody>
      </p:sp>
      <p:sp>
        <p:nvSpPr>
          <p:cNvPr id="4" name="Title 3">
            <a:extLst>
              <a:ext uri="{FF2B5EF4-FFF2-40B4-BE49-F238E27FC236}">
                <a16:creationId xmlns:a16="http://schemas.microsoft.com/office/drawing/2014/main" id="{443C98FB-3F1C-49B8-9533-6D08C83AD415}"/>
              </a:ext>
            </a:extLst>
          </p:cNvPr>
          <p:cNvSpPr>
            <a:spLocks noGrp="1"/>
          </p:cNvSpPr>
          <p:nvPr>
            <p:ph type="title"/>
          </p:nvPr>
        </p:nvSpPr>
        <p:spPr/>
        <p:txBody>
          <a:bodyPr/>
          <a:lstStyle/>
          <a:p>
            <a:r>
              <a:rPr lang="en-US" dirty="0"/>
              <a:t>Materials and Process Capabilities</a:t>
            </a:r>
          </a:p>
        </p:txBody>
      </p:sp>
      <p:sp>
        <p:nvSpPr>
          <p:cNvPr id="5" name="Text Placeholder 2">
            <a:extLst>
              <a:ext uri="{FF2B5EF4-FFF2-40B4-BE49-F238E27FC236}">
                <a16:creationId xmlns:a16="http://schemas.microsoft.com/office/drawing/2014/main" id="{65319655-3A5C-41D2-A81D-684D8612BFC4}"/>
              </a:ext>
            </a:extLst>
          </p:cNvPr>
          <p:cNvSpPr txBox="1">
            <a:spLocks/>
          </p:cNvSpPr>
          <p:nvPr/>
        </p:nvSpPr>
        <p:spPr>
          <a:xfrm>
            <a:off x="6692262" y="749533"/>
            <a:ext cx="4987120" cy="5543202"/>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spcAft>
                <a:spcPts val="200"/>
              </a:spcAft>
              <a:buNone/>
            </a:pPr>
            <a:r>
              <a:rPr lang="en-US" sz="1800" dirty="0">
                <a:solidFill>
                  <a:srgbClr val="000000"/>
                </a:solidFill>
                <a:ea typeface="Calibri" panose="020F0502020204030204" pitchFamily="34" charset="0"/>
                <a:cs typeface="Times New Roman" panose="02020603050405020304" pitchFamily="18" charset="0"/>
              </a:rPr>
              <a:t>Materials</a:t>
            </a:r>
            <a:endParaRPr lang="en-US" sz="1800" dirty="0">
              <a:solidFill>
                <a:srgbClr val="0000FF"/>
              </a:solidFill>
              <a:uFill>
                <a:solidFill>
                  <a:srgbClr val="000000"/>
                </a:solidFill>
              </a:uFill>
              <a:ea typeface="Arial" panose="020B0604020202020204" pitchFamily="34" charset="0"/>
              <a:cs typeface="Times New Roman" panose="02020603050405020304" pitchFamily="18" charset="0"/>
            </a:endParaRPr>
          </a:p>
          <a:p>
            <a:pPr marL="342900" indent="-342900">
              <a:lnSpc>
                <a:spcPct val="103000"/>
              </a:lnSpc>
              <a:spcBef>
                <a:spcPts val="0"/>
              </a:spcBef>
              <a:spcAft>
                <a:spcPts val="7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Damage Tolerance/Fracture Mechanics</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342900" indent="-342900">
              <a:lnSpc>
                <a:spcPct val="103000"/>
              </a:lnSpc>
              <a:spcBef>
                <a:spcPts val="0"/>
              </a:spcBef>
              <a:spcAft>
                <a:spcPts val="70"/>
              </a:spcAft>
              <a:buClr>
                <a:srgbClr val="000000"/>
              </a:buClr>
              <a:buSzPts val="1400"/>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Debris &amp; Weather Encounter Impact Testing</a:t>
            </a:r>
          </a:p>
          <a:p>
            <a:pPr marL="342900" indent="-342900">
              <a:lnSpc>
                <a:spcPct val="103000"/>
              </a:lnSpc>
              <a:spcBef>
                <a:spcPts val="0"/>
              </a:spcBef>
              <a:spcAft>
                <a:spcPts val="70"/>
              </a:spcAft>
              <a:buClr>
                <a:srgbClr val="000000"/>
              </a:buClr>
              <a:buSzPts val="1400"/>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Space Environmental Effects Testing</a:t>
            </a:r>
          </a:p>
          <a:p>
            <a:pPr marL="800100" lvl="1" indent="-342900">
              <a:lnSpc>
                <a:spcPct val="103000"/>
              </a:lnSpc>
              <a:spcBef>
                <a:spcPts val="0"/>
              </a:spcBef>
              <a:spcAft>
                <a:spcPts val="7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High Intensity Solar Environment Testing</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800100" lvl="1" indent="-342900">
              <a:lnSpc>
                <a:spcPct val="103000"/>
              </a:lnSpc>
              <a:spcBef>
                <a:spcPts val="0"/>
              </a:spcBef>
              <a:spcAft>
                <a:spcPts val="7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Ionizing Radiation and UV Radiation Testing</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800100" lvl="1" indent="-342900">
              <a:lnSpc>
                <a:spcPct val="103000"/>
              </a:lnSpc>
              <a:spcBef>
                <a:spcPts val="0"/>
              </a:spcBef>
              <a:spcAft>
                <a:spcPts val="70"/>
              </a:spcAft>
              <a:buClr>
                <a:srgbClr val="000000"/>
              </a:buClr>
              <a:buSzPts val="1400"/>
            </a:pPr>
            <a:r>
              <a:rPr lang="en-US" sz="1600" dirty="0">
                <a:uFill>
                  <a:solidFill>
                    <a:srgbClr val="000000"/>
                  </a:solidFill>
                </a:uFill>
                <a:ea typeface="Arial" panose="020B0604020202020204" pitchFamily="34" charset="0"/>
                <a:cs typeface="Times New Roman" panose="02020603050405020304" pitchFamily="18" charset="0"/>
              </a:rPr>
              <a:t>Plasma and Charging Testing</a:t>
            </a:r>
          </a:p>
          <a:p>
            <a:pPr marL="342900" indent="-342900">
              <a:lnSpc>
                <a:spcPct val="103000"/>
              </a:lnSpc>
              <a:spcBef>
                <a:spcPts val="0"/>
              </a:spcBef>
              <a:spcAft>
                <a:spcPts val="70"/>
              </a:spcAft>
              <a:buClr>
                <a:srgbClr val="000000"/>
              </a:buClr>
              <a:buSzPts val="1400"/>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Biological and Physical Sciences - Flight Experiments</a:t>
            </a:r>
          </a:p>
          <a:p>
            <a:pPr marL="342900" indent="-342900">
              <a:lnSpc>
                <a:spcPct val="103000"/>
              </a:lnSpc>
              <a:spcBef>
                <a:spcPts val="0"/>
              </a:spcBef>
              <a:spcAft>
                <a:spcPts val="7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Mechanical, Tribological, and Chemical Materials Testing</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800100" lvl="1" indent="-342900">
              <a:lnSpc>
                <a:spcPct val="103000"/>
              </a:lnSpc>
              <a:spcBef>
                <a:spcPts val="0"/>
              </a:spcBef>
              <a:spcAft>
                <a:spcPts val="200"/>
              </a:spcAft>
              <a:buClr>
                <a:srgbClr val="000000"/>
              </a:buClr>
              <a:buSzPts val="1400"/>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Hydrogen Testing</a:t>
            </a:r>
          </a:p>
          <a:p>
            <a:pPr marL="342900" indent="-342900">
              <a:lnSpc>
                <a:spcPct val="103000"/>
              </a:lnSpc>
              <a:spcBef>
                <a:spcPts val="0"/>
              </a:spcBef>
              <a:spcAft>
                <a:spcPts val="20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Electrostatic Levitation Laboratory</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0" indent="0">
              <a:lnSpc>
                <a:spcPct val="107000"/>
              </a:lnSpc>
              <a:spcBef>
                <a:spcPts val="0"/>
              </a:spcBef>
              <a:spcAft>
                <a:spcPts val="200"/>
              </a:spcAft>
              <a:buNone/>
            </a:pPr>
            <a:r>
              <a:rPr lang="en-US" sz="1800" dirty="0">
                <a:solidFill>
                  <a:srgbClr val="000000"/>
                </a:solidFill>
                <a:ea typeface="Calibri" panose="020F0502020204030204" pitchFamily="34" charset="0"/>
                <a:cs typeface="Times New Roman" panose="02020603050405020304" pitchFamily="18" charset="0"/>
              </a:rPr>
              <a:t>Processes</a:t>
            </a:r>
          </a:p>
          <a:p>
            <a:pPr marL="342900" indent="-342900">
              <a:lnSpc>
                <a:spcPct val="103000"/>
              </a:lnSpc>
              <a:spcBef>
                <a:spcPts val="0"/>
              </a:spcBef>
              <a:spcAft>
                <a:spcPts val="7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Materials Diagnostics &amp; Failure Analysis</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342900" indent="-342900">
              <a:lnSpc>
                <a:spcPct val="103000"/>
              </a:lnSpc>
              <a:spcBef>
                <a:spcPts val="0"/>
              </a:spcBef>
              <a:spcAft>
                <a:spcPts val="7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Advanced Metal Joining</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342900" indent="-342900">
              <a:lnSpc>
                <a:spcPct val="103000"/>
              </a:lnSpc>
              <a:spcBef>
                <a:spcPts val="0"/>
              </a:spcBef>
              <a:spcAft>
                <a:spcPts val="200"/>
              </a:spcAft>
              <a:buClr>
                <a:srgbClr val="000000"/>
              </a:buClr>
              <a:buSzPts val="1400"/>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Cryogenic Insulation &amp; TPS Process Development</a:t>
            </a:r>
          </a:p>
          <a:p>
            <a:pPr marL="0" indent="0">
              <a:lnSpc>
                <a:spcPct val="107000"/>
              </a:lnSpc>
              <a:spcBef>
                <a:spcPts val="0"/>
              </a:spcBef>
              <a:spcAft>
                <a:spcPts val="200"/>
              </a:spcAft>
              <a:buNone/>
            </a:pPr>
            <a:r>
              <a:rPr lang="en-US" sz="1800" dirty="0">
                <a:solidFill>
                  <a:srgbClr val="000000"/>
                </a:solidFill>
                <a:ea typeface="Calibri" panose="020F0502020204030204" pitchFamily="34" charset="0"/>
                <a:cs typeface="Times New Roman" panose="02020603050405020304" pitchFamily="18" charset="0"/>
              </a:rPr>
              <a:t>Manufacturing </a:t>
            </a:r>
          </a:p>
          <a:p>
            <a:pPr marL="342900" indent="-342900">
              <a:lnSpc>
                <a:spcPct val="103000"/>
              </a:lnSpc>
              <a:spcBef>
                <a:spcPts val="0"/>
              </a:spcBef>
              <a:spcAft>
                <a:spcPts val="200"/>
              </a:spcAft>
              <a:buClr>
                <a:srgbClr val="000000"/>
              </a:buClr>
              <a:buSzPts val="1400"/>
            </a:pPr>
            <a:r>
              <a:rPr lang="en-US" sz="1600" dirty="0">
                <a:uFill>
                  <a:solidFill>
                    <a:srgbClr val="000000"/>
                  </a:solidFill>
                </a:uFill>
                <a:ea typeface="Arial" panose="020B0604020202020204" pitchFamily="34" charset="0"/>
                <a:cs typeface="Times New Roman" panose="02020603050405020304" pitchFamily="18" charset="0"/>
              </a:rPr>
              <a:t>Additive manufacturing and welding of refractory materials</a:t>
            </a:r>
          </a:p>
          <a:p>
            <a:pPr marL="342900" indent="-342900">
              <a:lnSpc>
                <a:spcPct val="103000"/>
              </a:lnSpc>
              <a:spcBef>
                <a:spcPts val="0"/>
              </a:spcBef>
              <a:spcAft>
                <a:spcPts val="70"/>
              </a:spcAft>
              <a:buClr>
                <a:srgbClr val="000000"/>
              </a:buClr>
              <a:buSzPts val="1400"/>
            </a:pPr>
            <a:r>
              <a:rPr lang="en-US" sz="1600" dirty="0">
                <a:solidFill>
                  <a:srgbClr val="0000FF"/>
                </a:solidFill>
                <a:uFill>
                  <a:solidFill>
                    <a:srgbClr val="000000"/>
                  </a:solidFill>
                </a:uFill>
                <a:ea typeface="Arial" panose="020B0604020202020204" pitchFamily="34" charset="0"/>
                <a:cs typeface="Times New Roman" panose="02020603050405020304" pitchFamily="18" charset="0"/>
                <a:hlinkClick r:id="rId9">
                  <a:extLst>
                    <a:ext uri="{A12FA001-AC4F-418D-AE19-62706E023703}">
                      <ahyp:hlinkClr xmlns:ahyp="http://schemas.microsoft.com/office/drawing/2018/hyperlinkcolor" val="tx"/>
                    </a:ext>
                  </a:extLst>
                </a:hlinkClick>
              </a:rPr>
              <a:t>Digital Manufacturing</a:t>
            </a:r>
            <a:endParaRPr lang="en-US" sz="1600" dirty="0">
              <a:solidFill>
                <a:srgbClr val="0000FF"/>
              </a:solidFill>
              <a:uFill>
                <a:solidFill>
                  <a:srgbClr val="000000"/>
                </a:solidFill>
              </a:uFill>
              <a:ea typeface="Arial" panose="020B0604020202020204" pitchFamily="34" charset="0"/>
              <a:cs typeface="Times New Roman" panose="02020603050405020304" pitchFamily="18" charset="0"/>
            </a:endParaRPr>
          </a:p>
          <a:p>
            <a:pPr marL="342900" indent="-342900">
              <a:lnSpc>
                <a:spcPct val="103000"/>
              </a:lnSpc>
              <a:spcBef>
                <a:spcPts val="0"/>
              </a:spcBef>
              <a:spcAft>
                <a:spcPts val="70"/>
              </a:spcAft>
              <a:buClr>
                <a:srgbClr val="000000"/>
              </a:buClr>
              <a:buSzPts val="1400"/>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Large Scale Process Development, Tooling &amp; Manufacturing</a:t>
            </a:r>
          </a:p>
          <a:p>
            <a:pPr marL="0" indent="0">
              <a:lnSpc>
                <a:spcPct val="103000"/>
              </a:lnSpc>
              <a:spcBef>
                <a:spcPts val="0"/>
              </a:spcBef>
              <a:spcAft>
                <a:spcPts val="70"/>
              </a:spcAft>
              <a:buClr>
                <a:srgbClr val="000000"/>
              </a:buClr>
              <a:buSzPts val="1400"/>
              <a:buNone/>
            </a:pPr>
            <a:r>
              <a:rPr lang="en-US" sz="1800" dirty="0">
                <a:solidFill>
                  <a:srgbClr val="000000"/>
                </a:solidFill>
                <a:uFill>
                  <a:solidFill>
                    <a:srgbClr val="000000"/>
                  </a:solidFill>
                </a:uFill>
                <a:ea typeface="Arial" panose="020B0604020202020204" pitchFamily="34" charset="0"/>
                <a:cs typeface="Times New Roman" panose="02020603050405020304" pitchFamily="18" charset="0"/>
              </a:rPr>
              <a:t>Data Management</a:t>
            </a:r>
          </a:p>
          <a:p>
            <a:pPr>
              <a:spcBef>
                <a:spcPts val="0"/>
              </a:spcBef>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MAPTIS (Agency asset) &amp; Database Management</a:t>
            </a:r>
          </a:p>
          <a:p>
            <a:pPr marL="171450" indent="-171450">
              <a:spcBef>
                <a:spcPts val="0"/>
              </a:spcBef>
            </a:pPr>
            <a:r>
              <a:rPr lang="en-US" sz="1600" dirty="0">
                <a:solidFill>
                  <a:srgbClr val="000000"/>
                </a:solidFill>
                <a:uFill>
                  <a:solidFill>
                    <a:srgbClr val="000000"/>
                  </a:solidFill>
                </a:uFill>
                <a:ea typeface="Arial" panose="020B0604020202020204" pitchFamily="34" charset="0"/>
                <a:cs typeface="Times New Roman" panose="02020603050405020304" pitchFamily="18" charset="0"/>
              </a:rPr>
              <a:t> Physical Sciences Informatics </a:t>
            </a:r>
            <a:endParaRPr lang="en-US" sz="1600" dirty="0">
              <a:cs typeface="Times New Roman" panose="02020603050405020304" pitchFamily="18" charset="0"/>
            </a:endParaRPr>
          </a:p>
        </p:txBody>
      </p:sp>
      <p:grpSp>
        <p:nvGrpSpPr>
          <p:cNvPr id="6" name="Group 5">
            <a:extLst>
              <a:ext uri="{FF2B5EF4-FFF2-40B4-BE49-F238E27FC236}">
                <a16:creationId xmlns:a16="http://schemas.microsoft.com/office/drawing/2014/main" id="{F1BF4546-AB2B-4A56-BA1D-4B282B8EA52E}"/>
              </a:ext>
            </a:extLst>
          </p:cNvPr>
          <p:cNvGrpSpPr/>
          <p:nvPr/>
        </p:nvGrpSpPr>
        <p:grpSpPr>
          <a:xfrm>
            <a:off x="1150104" y="711337"/>
            <a:ext cx="4117249" cy="3087669"/>
            <a:chOff x="-69673" y="67663"/>
            <a:chExt cx="4310671" cy="3087834"/>
          </a:xfrm>
        </p:grpSpPr>
        <p:pic>
          <p:nvPicPr>
            <p:cNvPr id="7" name="Picture 6">
              <a:extLst>
                <a:ext uri="{FF2B5EF4-FFF2-40B4-BE49-F238E27FC236}">
                  <a16:creationId xmlns:a16="http://schemas.microsoft.com/office/drawing/2014/main" id="{AC1C1F59-40FD-4F6A-A255-96058B5F2500}"/>
                </a:ext>
              </a:extLst>
            </p:cNvPr>
            <p:cNvPicPr/>
            <p:nvPr/>
          </p:nvPicPr>
          <p:blipFill>
            <a:blip r:embed="rId10"/>
            <a:stretch>
              <a:fillRect/>
            </a:stretch>
          </p:blipFill>
          <p:spPr>
            <a:xfrm>
              <a:off x="2347089" y="67663"/>
              <a:ext cx="1893909" cy="1362148"/>
            </a:xfrm>
            <a:prstGeom prst="rect">
              <a:avLst/>
            </a:prstGeom>
          </p:spPr>
        </p:pic>
        <p:pic>
          <p:nvPicPr>
            <p:cNvPr id="8" name="Picture 7">
              <a:extLst>
                <a:ext uri="{FF2B5EF4-FFF2-40B4-BE49-F238E27FC236}">
                  <a16:creationId xmlns:a16="http://schemas.microsoft.com/office/drawing/2014/main" id="{CB445187-970F-43E3-A1F8-AECD5DF8143C}"/>
                </a:ext>
              </a:extLst>
            </p:cNvPr>
            <p:cNvPicPr/>
            <p:nvPr/>
          </p:nvPicPr>
          <p:blipFill>
            <a:blip r:embed="rId11"/>
            <a:stretch>
              <a:fillRect/>
            </a:stretch>
          </p:blipFill>
          <p:spPr>
            <a:xfrm>
              <a:off x="-69673" y="67663"/>
              <a:ext cx="1849213" cy="1362148"/>
            </a:xfrm>
            <a:prstGeom prst="rect">
              <a:avLst/>
            </a:prstGeom>
          </p:spPr>
        </p:pic>
        <p:pic>
          <p:nvPicPr>
            <p:cNvPr id="9" name="Picture 8">
              <a:extLst>
                <a:ext uri="{FF2B5EF4-FFF2-40B4-BE49-F238E27FC236}">
                  <a16:creationId xmlns:a16="http://schemas.microsoft.com/office/drawing/2014/main" id="{67AD81CA-8CCC-416D-BE0D-1A70230BB478}"/>
                </a:ext>
              </a:extLst>
            </p:cNvPr>
            <p:cNvPicPr/>
            <p:nvPr/>
          </p:nvPicPr>
          <p:blipFill>
            <a:blip r:embed="rId12"/>
            <a:stretch>
              <a:fillRect/>
            </a:stretch>
          </p:blipFill>
          <p:spPr>
            <a:xfrm>
              <a:off x="2347089" y="1770109"/>
              <a:ext cx="1893909" cy="1385388"/>
            </a:xfrm>
            <a:prstGeom prst="rect">
              <a:avLst/>
            </a:prstGeom>
          </p:spPr>
        </p:pic>
      </p:grpSp>
      <p:sp>
        <p:nvSpPr>
          <p:cNvPr id="10" name="TextBox 9">
            <a:extLst>
              <a:ext uri="{FF2B5EF4-FFF2-40B4-BE49-F238E27FC236}">
                <a16:creationId xmlns:a16="http://schemas.microsoft.com/office/drawing/2014/main" id="{D48ECD86-BCCF-4BED-AF8A-AE3312BEB800}"/>
              </a:ext>
            </a:extLst>
          </p:cNvPr>
          <p:cNvSpPr txBox="1"/>
          <p:nvPr/>
        </p:nvSpPr>
        <p:spPr>
          <a:xfrm>
            <a:off x="911021" y="2085895"/>
            <a:ext cx="22104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ea typeface="+mn-ea"/>
                <a:cs typeface="+mn-cs"/>
                <a:hlinkClick r:id="rId13">
                  <a:extLst>
                    <a:ext uri="{A12FA001-AC4F-418D-AE19-62706E023703}">
                      <ahyp:hlinkClr xmlns:ahyp="http://schemas.microsoft.com/office/drawing/2018/hyperlinkcolor" val="tx"/>
                    </a:ext>
                  </a:extLst>
                </a:hlinkClick>
              </a:rPr>
              <a:t>Additive Manufacturing</a:t>
            </a:r>
            <a:endParaRPr kumimoji="0" lang="en-US" sz="1600" b="1" i="0" u="none" strike="noStrike" kern="1200" cap="none" spc="0" normalizeH="0" baseline="0" noProof="0" dirty="0">
              <a:ln>
                <a:noFill/>
              </a:ln>
              <a:solidFill>
                <a:srgbClr val="0000FF"/>
              </a:solidFill>
              <a:effectLst/>
              <a:uLnTx/>
              <a:uFillTx/>
              <a:ea typeface="+mn-ea"/>
              <a:cs typeface="+mn-cs"/>
            </a:endParaRPr>
          </a:p>
        </p:txBody>
      </p:sp>
      <p:sp>
        <p:nvSpPr>
          <p:cNvPr id="11" name="TextBox 10">
            <a:extLst>
              <a:ext uri="{FF2B5EF4-FFF2-40B4-BE49-F238E27FC236}">
                <a16:creationId xmlns:a16="http://schemas.microsoft.com/office/drawing/2014/main" id="{4DD9DD35-33CB-4D78-AEBC-E1B5D5D11BEA}"/>
              </a:ext>
            </a:extLst>
          </p:cNvPr>
          <p:cNvSpPr txBox="1"/>
          <p:nvPr/>
        </p:nvSpPr>
        <p:spPr>
          <a:xfrm>
            <a:off x="3135118" y="2070431"/>
            <a:ext cx="240540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ea typeface="+mn-ea"/>
                <a:cs typeface="+mn-cs"/>
                <a:hlinkClick r:id="rId14">
                  <a:extLst>
                    <a:ext uri="{A12FA001-AC4F-418D-AE19-62706E023703}">
                      <ahyp:hlinkClr xmlns:ahyp="http://schemas.microsoft.com/office/drawing/2018/hyperlinkcolor" val="tx"/>
                    </a:ext>
                  </a:extLst>
                </a:hlinkClick>
              </a:rPr>
              <a:t>Composite Manufacturing</a:t>
            </a:r>
            <a:endParaRPr kumimoji="0" lang="en-US" sz="1600" b="1" i="0" u="none" strike="noStrike" kern="1200" cap="none" spc="0" normalizeH="0" baseline="0" noProof="0" dirty="0">
              <a:ln>
                <a:noFill/>
              </a:ln>
              <a:solidFill>
                <a:srgbClr val="0000FF"/>
              </a:solidFill>
              <a:effectLst/>
              <a:uLnTx/>
              <a:uFillTx/>
              <a:ea typeface="+mn-ea"/>
              <a:cs typeface="+mn-cs"/>
            </a:endParaRPr>
          </a:p>
        </p:txBody>
      </p:sp>
      <p:sp>
        <p:nvSpPr>
          <p:cNvPr id="12" name="TextBox 11">
            <a:extLst>
              <a:ext uri="{FF2B5EF4-FFF2-40B4-BE49-F238E27FC236}">
                <a16:creationId xmlns:a16="http://schemas.microsoft.com/office/drawing/2014/main" id="{CCC47019-C115-4B8D-9E5D-264721C07657}"/>
              </a:ext>
            </a:extLst>
          </p:cNvPr>
          <p:cNvSpPr txBox="1"/>
          <p:nvPr/>
        </p:nvSpPr>
        <p:spPr>
          <a:xfrm>
            <a:off x="3175916" y="3844568"/>
            <a:ext cx="27664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ea typeface="+mn-ea"/>
                <a:cs typeface="+mn-cs"/>
                <a:hlinkClick r:id="rId15">
                  <a:extLst>
                    <a:ext uri="{A12FA001-AC4F-418D-AE19-62706E023703}">
                      <ahyp:hlinkClr xmlns:ahyp="http://schemas.microsoft.com/office/drawing/2018/hyperlinkcolor" val="tx"/>
                    </a:ext>
                  </a:extLst>
                </a:hlinkClick>
              </a:rPr>
              <a:t>Large-Scale 3D Printing for Rocket Engines</a:t>
            </a:r>
            <a:endParaRPr kumimoji="0" lang="en-US" sz="1600" b="1" i="0" u="none" strike="noStrike" kern="1200" cap="none" spc="0" normalizeH="0" baseline="0" noProof="0" dirty="0">
              <a:ln>
                <a:noFill/>
              </a:ln>
              <a:solidFill>
                <a:srgbClr val="0000FF"/>
              </a:solidFill>
              <a:effectLst/>
              <a:uLnTx/>
              <a:uFillTx/>
              <a:ea typeface="+mn-ea"/>
              <a:cs typeface="+mn-cs"/>
            </a:endParaRPr>
          </a:p>
        </p:txBody>
      </p:sp>
      <p:sp>
        <p:nvSpPr>
          <p:cNvPr id="13" name="TextBox 12">
            <a:extLst>
              <a:ext uri="{FF2B5EF4-FFF2-40B4-BE49-F238E27FC236}">
                <a16:creationId xmlns:a16="http://schemas.microsoft.com/office/drawing/2014/main" id="{A51EAF3E-380F-4497-8830-FC4F0D8D04F7}"/>
              </a:ext>
            </a:extLst>
          </p:cNvPr>
          <p:cNvSpPr txBox="1"/>
          <p:nvPr/>
        </p:nvSpPr>
        <p:spPr>
          <a:xfrm>
            <a:off x="1077987" y="3844568"/>
            <a:ext cx="2405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ea typeface="+mn-ea"/>
                <a:cs typeface="+mn-cs"/>
                <a:hlinkClick r:id="rId16">
                  <a:extLst>
                    <a:ext uri="{A12FA001-AC4F-418D-AE19-62706E023703}">
                      <ahyp:hlinkClr xmlns:ahyp="http://schemas.microsoft.com/office/drawing/2018/hyperlinkcolor" val="tx"/>
                    </a:ext>
                  </a:extLst>
                </a:hlinkClick>
              </a:rPr>
              <a:t>Advanced Welding</a:t>
            </a:r>
            <a:endParaRPr kumimoji="0" lang="en-US" sz="1600" b="1" i="0" u="none" strike="noStrike" kern="1200" cap="none" spc="0" normalizeH="0" baseline="0" noProof="0" dirty="0">
              <a:ln>
                <a:noFill/>
              </a:ln>
              <a:solidFill>
                <a:srgbClr val="0000FF"/>
              </a:solidFill>
              <a:effectLst/>
              <a:uLnTx/>
              <a:uFillTx/>
              <a:ea typeface="+mn-ea"/>
              <a:cs typeface="+mn-cs"/>
            </a:endParaRPr>
          </a:p>
        </p:txBody>
      </p:sp>
      <p:pic>
        <p:nvPicPr>
          <p:cNvPr id="14" name="Picture 13" descr="A picture containing light&#10;&#10;Description automatically generated">
            <a:extLst>
              <a:ext uri="{FF2B5EF4-FFF2-40B4-BE49-F238E27FC236}">
                <a16:creationId xmlns:a16="http://schemas.microsoft.com/office/drawing/2014/main" id="{A2DF08BC-492E-43E2-B31C-9366B93CBD5A}"/>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rot="5400000">
            <a:off x="1257881" y="2244438"/>
            <a:ext cx="1447572" cy="1808927"/>
          </a:xfrm>
          <a:prstGeom prst="rect">
            <a:avLst/>
          </a:prstGeom>
          <a:ln>
            <a:solidFill>
              <a:schemeClr val="tx1"/>
            </a:solidFill>
          </a:ln>
        </p:spPr>
      </p:pic>
      <p:pic>
        <p:nvPicPr>
          <p:cNvPr id="15" name="Picture 14">
            <a:extLst>
              <a:ext uri="{FF2B5EF4-FFF2-40B4-BE49-F238E27FC236}">
                <a16:creationId xmlns:a16="http://schemas.microsoft.com/office/drawing/2014/main" id="{23FE0D0C-DE17-4504-84EE-CAAD3635C46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5400000">
            <a:off x="971801" y="4485666"/>
            <a:ext cx="1704754" cy="1278565"/>
          </a:xfrm>
          <a:prstGeom prst="rect">
            <a:avLst/>
          </a:prstGeom>
        </p:spPr>
      </p:pic>
      <p:sp>
        <p:nvSpPr>
          <p:cNvPr id="16" name="TextBox 15">
            <a:extLst>
              <a:ext uri="{FF2B5EF4-FFF2-40B4-BE49-F238E27FC236}">
                <a16:creationId xmlns:a16="http://schemas.microsoft.com/office/drawing/2014/main" id="{75750596-C067-484C-8702-F8D6ECDD33F1}"/>
              </a:ext>
            </a:extLst>
          </p:cNvPr>
          <p:cNvSpPr txBox="1"/>
          <p:nvPr/>
        </p:nvSpPr>
        <p:spPr>
          <a:xfrm>
            <a:off x="949246" y="6101458"/>
            <a:ext cx="2167953" cy="590290"/>
          </a:xfrm>
          <a:prstGeom prst="rect">
            <a:avLst/>
          </a:prstGeom>
          <a:noFill/>
        </p:spPr>
        <p:txBody>
          <a:bodyPr wrap="square" rtlCol="0">
            <a:spAutoFit/>
          </a:bodyPr>
          <a:lstStyle/>
          <a:p>
            <a:pPr marL="0" marR="0" lvl="0" indent="0" algn="l" defTabSz="806867" rtl="0" eaLnBrk="1" fontAlgn="auto" latinLnBrk="0" hangingPunct="1">
              <a:lnSpc>
                <a:spcPct val="103000"/>
              </a:lnSpc>
              <a:spcBef>
                <a:spcPts val="0"/>
              </a:spcBef>
              <a:spcAft>
                <a:spcPts val="200"/>
              </a:spcAft>
              <a:buClr>
                <a:srgbClr val="000000"/>
              </a:buClr>
              <a:buSzPts val="1400"/>
              <a:buFontTx/>
              <a:buNone/>
              <a:tabLst/>
              <a:defRPr/>
            </a:pPr>
            <a:r>
              <a:rPr kumimoji="0" lang="en-US" sz="1600" b="1" i="0" u="none" strike="noStrike" kern="1200" cap="none" spc="0" normalizeH="0" baseline="0" noProof="0" dirty="0">
                <a:ln>
                  <a:noFill/>
                </a:ln>
                <a:solidFill>
                  <a:srgbClr val="0000FF"/>
                </a:solidFill>
                <a:effectLst/>
                <a:uLnTx/>
                <a:uFill>
                  <a:solidFill>
                    <a:srgbClr val="000000"/>
                  </a:solidFill>
                </a:uFill>
                <a:latin typeface="Calibri" panose="020F0502020204030204" pitchFamily="34" charset="0"/>
                <a:ea typeface="Arial" panose="020B0604020202020204" pitchFamily="34" charset="0"/>
                <a:cs typeface="Calibri" panose="020F0502020204030204" pitchFamily="34" charset="0"/>
              </a:rPr>
              <a:t>NDE and Process Development</a:t>
            </a:r>
          </a:p>
        </p:txBody>
      </p:sp>
      <p:pic>
        <p:nvPicPr>
          <p:cNvPr id="17" name="Picture 16">
            <a:extLst>
              <a:ext uri="{FF2B5EF4-FFF2-40B4-BE49-F238E27FC236}">
                <a16:creationId xmlns:a16="http://schemas.microsoft.com/office/drawing/2014/main" id="{16EDD4C7-87E1-46C5-8075-0D9CB6CF7403}"/>
              </a:ext>
              <a:ext uri="{C183D7F6-B498-43B3-948B-1728B52AA6E4}">
                <adec:decorative xmlns:adec="http://schemas.microsoft.com/office/drawing/2017/decorative" val="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229222" y="4480784"/>
            <a:ext cx="2217193" cy="1475350"/>
          </a:xfrm>
          <a:prstGeom prst="rect">
            <a:avLst/>
          </a:prstGeom>
        </p:spPr>
      </p:pic>
      <p:sp>
        <p:nvSpPr>
          <p:cNvPr id="18" name="TextBox 17">
            <a:extLst>
              <a:ext uri="{FF2B5EF4-FFF2-40B4-BE49-F238E27FC236}">
                <a16:creationId xmlns:a16="http://schemas.microsoft.com/office/drawing/2014/main" id="{28B9707E-4810-4A4E-9CFF-D9B3E681E966}"/>
              </a:ext>
            </a:extLst>
          </p:cNvPr>
          <p:cNvSpPr txBox="1"/>
          <p:nvPr/>
        </p:nvSpPr>
        <p:spPr>
          <a:xfrm>
            <a:off x="3161273" y="6139648"/>
            <a:ext cx="3156065" cy="590290"/>
          </a:xfrm>
          <a:prstGeom prst="rect">
            <a:avLst/>
          </a:prstGeom>
          <a:noFill/>
        </p:spPr>
        <p:txBody>
          <a:bodyPr wrap="square" rtlCol="0">
            <a:spAutoFit/>
          </a:bodyPr>
          <a:lstStyle/>
          <a:p>
            <a:pPr marL="0" marR="0" lvl="0" indent="0" algn="l" defTabSz="914400" rtl="0" eaLnBrk="1" fontAlgn="auto" latinLnBrk="0" hangingPunct="1">
              <a:lnSpc>
                <a:spcPct val="103000"/>
              </a:lnSpc>
              <a:spcBef>
                <a:spcPts val="0"/>
              </a:spcBef>
              <a:spcAft>
                <a:spcPts val="70"/>
              </a:spcAft>
              <a:buClr>
                <a:srgbClr val="000000"/>
              </a:buClr>
              <a:buSzPts val="1400"/>
              <a:buFontTx/>
              <a:buNone/>
              <a:tabLst/>
              <a:defRPr/>
            </a:pPr>
            <a:r>
              <a:rPr kumimoji="0" lang="en-US" sz="1600" b="1" i="0" u="none" strike="noStrike" kern="1200" cap="none" spc="0" normalizeH="0" baseline="0" noProof="0" dirty="0">
                <a:ln>
                  <a:noFill/>
                </a:ln>
                <a:solidFill>
                  <a:srgbClr val="0000FF"/>
                </a:solidFill>
                <a:effectLst/>
                <a:uLnTx/>
                <a:uFill>
                  <a:solidFill>
                    <a:srgbClr val="000000"/>
                  </a:solidFill>
                </a:uFill>
                <a:latin typeface="Calibri" panose="020F0502020204030204" pitchFamily="34" charset="0"/>
                <a:ea typeface="Arial" panose="020B0604020202020204" pitchFamily="34" charset="0"/>
                <a:cs typeface="Calibri" panose="020F0502020204030204" pitchFamily="34" charset="0"/>
              </a:rPr>
              <a:t>Plasma Torch Testbed &amp; Solid Fuel Torch</a:t>
            </a:r>
          </a:p>
        </p:txBody>
      </p:sp>
    </p:spTree>
    <p:extLst>
      <p:ext uri="{BB962C8B-B14F-4D97-AF65-F5344CB8AC3E}">
        <p14:creationId xmlns:p14="http://schemas.microsoft.com/office/powerpoint/2010/main" val="4145474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0BBA3D-EC00-4074-9285-77885A6210A8}"/>
              </a:ext>
            </a:extLst>
          </p:cNvPr>
          <p:cNvSpPr>
            <a:spLocks noGrp="1"/>
          </p:cNvSpPr>
          <p:nvPr>
            <p:ph type="sldNum" sz="quarter" idx="12"/>
          </p:nvPr>
        </p:nvSpPr>
        <p:spPr/>
        <p:txBody>
          <a:bodyPr/>
          <a:lstStyle/>
          <a:p>
            <a:fld id="{21516583-95EB-4D94-A050-DDB0F0D1388B}" type="slidenum">
              <a:rPr lang="en-US" smtClean="0"/>
              <a:t>7</a:t>
            </a:fld>
            <a:endParaRPr lang="en-US" dirty="0"/>
          </a:p>
        </p:txBody>
      </p:sp>
      <p:sp>
        <p:nvSpPr>
          <p:cNvPr id="4" name="Title 3">
            <a:extLst>
              <a:ext uri="{FF2B5EF4-FFF2-40B4-BE49-F238E27FC236}">
                <a16:creationId xmlns:a16="http://schemas.microsoft.com/office/drawing/2014/main" id="{6CDFB6E5-4A89-4B1A-B6C2-EEA22CFFE633}"/>
              </a:ext>
            </a:extLst>
          </p:cNvPr>
          <p:cNvSpPr>
            <a:spLocks noGrp="1"/>
          </p:cNvSpPr>
          <p:nvPr>
            <p:ph type="title"/>
          </p:nvPr>
        </p:nvSpPr>
        <p:spPr/>
        <p:txBody>
          <a:bodyPr/>
          <a:lstStyle/>
          <a:p>
            <a:r>
              <a:rPr lang="en-US" dirty="0"/>
              <a:t>Subscale Motor Test Beds</a:t>
            </a:r>
          </a:p>
        </p:txBody>
      </p:sp>
      <p:sp>
        <p:nvSpPr>
          <p:cNvPr id="5" name="object 4">
            <a:extLst>
              <a:ext uri="{FF2B5EF4-FFF2-40B4-BE49-F238E27FC236}">
                <a16:creationId xmlns:a16="http://schemas.microsoft.com/office/drawing/2014/main" id="{9283EDA4-CD71-4D73-8768-49C4AE456A85}"/>
              </a:ext>
            </a:extLst>
          </p:cNvPr>
          <p:cNvSpPr txBox="1"/>
          <p:nvPr/>
        </p:nvSpPr>
        <p:spPr>
          <a:xfrm>
            <a:off x="442208" y="837585"/>
            <a:ext cx="5770056" cy="5275162"/>
          </a:xfrm>
          <a:prstGeom prst="rect">
            <a:avLst/>
          </a:prstGeom>
        </p:spPr>
        <p:txBody>
          <a:bodyPr vert="horz" wrap="square" lIns="0" tIns="12065" rIns="0" bIns="0" rtlCol="0">
            <a:spAutoFit/>
          </a:bodyPr>
          <a:lstStyle/>
          <a:p>
            <a:r>
              <a:rPr lang="en-US" b="1" dirty="0">
                <a:solidFill>
                  <a:srgbClr val="000000"/>
                </a:solidFill>
                <a:ea typeface="Tahoma" panose="020B0604030504040204" pitchFamily="34" charset="0"/>
                <a:cs typeface="Tahoma" panose="020B0604030504040204" pitchFamily="34" charset="0"/>
              </a:rPr>
              <a:t>Solid Fuel Torch</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6” diameter hybrid motor, aluminized solid fuel and gaseous oxygen</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150 to 1500 psi motor pressure</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10 second duration test</a:t>
            </a:r>
            <a:br>
              <a:rPr lang="en-US" dirty="0">
                <a:solidFill>
                  <a:srgbClr val="000000"/>
                </a:solidFill>
                <a:ea typeface="Tahoma" panose="020B0604030504040204" pitchFamily="34" charset="0"/>
                <a:cs typeface="Tahoma" panose="020B0604030504040204" pitchFamily="34" charset="0"/>
              </a:rPr>
            </a:br>
            <a:endParaRPr lang="en-US" dirty="0">
              <a:solidFill>
                <a:srgbClr val="000000"/>
              </a:solidFill>
              <a:ea typeface="Tahoma" panose="020B0604030504040204" pitchFamily="34" charset="0"/>
              <a:cs typeface="Tahoma" panose="020B0604030504040204" pitchFamily="34" charset="0"/>
            </a:endParaRPr>
          </a:p>
          <a:p>
            <a:r>
              <a:rPr lang="en-US" b="1" dirty="0">
                <a:solidFill>
                  <a:srgbClr val="000000"/>
                </a:solidFill>
                <a:ea typeface="Tahoma" panose="020B0604030504040204" pitchFamily="34" charset="0"/>
                <a:cs typeface="Tahoma" panose="020B0604030504040204" pitchFamily="34" charset="0"/>
              </a:rPr>
              <a:t>11 in Hybrid Motor</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Aluminized solid fuel and gaseous oxygen</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Up to 1500 psi motor pressure</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20 second duration test</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Tapered grain, submerged nozzle, insulated aft dome region</a:t>
            </a:r>
            <a:br>
              <a:rPr lang="en-US" dirty="0">
                <a:solidFill>
                  <a:srgbClr val="000000"/>
                </a:solidFill>
                <a:ea typeface="Tahoma" panose="020B0604030504040204" pitchFamily="34" charset="0"/>
                <a:cs typeface="Tahoma" panose="020B0604030504040204" pitchFamily="34" charset="0"/>
              </a:rPr>
            </a:br>
            <a:endParaRPr lang="en-US" dirty="0">
              <a:solidFill>
                <a:srgbClr val="000000"/>
              </a:solidFill>
              <a:ea typeface="Tahoma" panose="020B0604030504040204" pitchFamily="34" charset="0"/>
              <a:cs typeface="Tahoma" panose="020B0604030504040204" pitchFamily="34" charset="0"/>
            </a:endParaRPr>
          </a:p>
          <a:p>
            <a:r>
              <a:rPr lang="en-US" b="1" dirty="0">
                <a:solidFill>
                  <a:srgbClr val="000000"/>
                </a:solidFill>
                <a:ea typeface="Tahoma" panose="020B0604030504040204" pitchFamily="34" charset="0"/>
                <a:cs typeface="Tahoma" panose="020B0604030504040204" pitchFamily="34" charset="0"/>
              </a:rPr>
              <a:t>24 in solid rocket motor</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Live aluminized solid motor</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Targets SLS Booster pressures</a:t>
            </a:r>
          </a:p>
          <a:p>
            <a:pPr marL="742950" lvl="1"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Previous tests average pressures 967 psia – 1303 psia</a:t>
            </a:r>
          </a:p>
          <a:p>
            <a:pPr marL="285750" indent="-285750">
              <a:buFont typeface="Arial" panose="020B0604020202020204" pitchFamily="34" charset="0"/>
              <a:buChar char="•"/>
            </a:pPr>
            <a:r>
              <a:rPr lang="en-US" dirty="0">
                <a:solidFill>
                  <a:srgbClr val="000000"/>
                </a:solidFill>
                <a:ea typeface="Tahoma" panose="020B0604030504040204" pitchFamily="34" charset="0"/>
                <a:cs typeface="Tahoma" panose="020B0604030504040204" pitchFamily="34" charset="0"/>
              </a:rPr>
              <a:t>Insulated live grain segments, insulated aft dome, submerged nozzle, significant instrumentation</a:t>
            </a:r>
          </a:p>
        </p:txBody>
      </p:sp>
      <p:pic>
        <p:nvPicPr>
          <p:cNvPr id="6" name="Picture 5">
            <a:extLst>
              <a:ext uri="{FF2B5EF4-FFF2-40B4-BE49-F238E27FC236}">
                <a16:creationId xmlns:a16="http://schemas.microsoft.com/office/drawing/2014/main" id="{B0AD180E-381E-4797-A258-7E092600D2E8}"/>
              </a:ext>
            </a:extLst>
          </p:cNvPr>
          <p:cNvPicPr>
            <a:picLocks noChangeAspect="1"/>
          </p:cNvPicPr>
          <p:nvPr/>
        </p:nvPicPr>
        <p:blipFill rotWithShape="1">
          <a:blip r:embed="rId2">
            <a:extLst>
              <a:ext uri="{28A0092B-C50C-407E-A947-70E740481C1C}">
                <a14:useLocalDpi xmlns:a14="http://schemas.microsoft.com/office/drawing/2010/main" val="0"/>
              </a:ext>
            </a:extLst>
          </a:blip>
          <a:srcRect t="33739" b="29425"/>
          <a:stretch/>
        </p:blipFill>
        <p:spPr>
          <a:xfrm>
            <a:off x="6970382" y="5105444"/>
            <a:ext cx="4848124" cy="1337497"/>
          </a:xfrm>
          <a:prstGeom prst="rect">
            <a:avLst/>
          </a:prstGeom>
        </p:spPr>
      </p:pic>
      <p:pic>
        <p:nvPicPr>
          <p:cNvPr id="8" name="Content Placeholder 5">
            <a:extLst>
              <a:ext uri="{FF2B5EF4-FFF2-40B4-BE49-F238E27FC236}">
                <a16:creationId xmlns:a16="http://schemas.microsoft.com/office/drawing/2014/main" id="{8F8D6446-4CD2-4AD4-9CEA-ACCAC705E060}"/>
              </a:ext>
            </a:extLst>
          </p:cNvPr>
          <p:cNvPicPr>
            <a:picLocks/>
          </p:cNvPicPr>
          <p:nvPr/>
        </p:nvPicPr>
        <p:blipFill rotWithShape="1">
          <a:blip r:embed="rId3" cstate="print">
            <a:extLst>
              <a:ext uri="{28A0092B-C50C-407E-A947-70E740481C1C}">
                <a14:useLocalDpi xmlns:a14="http://schemas.microsoft.com/office/drawing/2010/main" val="0"/>
              </a:ext>
            </a:extLst>
          </a:blip>
          <a:srcRect t="17345" r="17599" b="21694"/>
          <a:stretch/>
        </p:blipFill>
        <p:spPr>
          <a:xfrm>
            <a:off x="6970383" y="997973"/>
            <a:ext cx="4848124" cy="15281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CA6B9C2F-EED2-4AD1-9724-78EB6AD349F2}"/>
              </a:ext>
            </a:extLst>
          </p:cNvPr>
          <p:cNvSpPr txBox="1"/>
          <p:nvPr/>
        </p:nvSpPr>
        <p:spPr>
          <a:xfrm>
            <a:off x="9005379" y="6463570"/>
            <a:ext cx="2677938" cy="307777"/>
          </a:xfrm>
          <a:prstGeom prst="rect">
            <a:avLst/>
          </a:prstGeom>
          <a:noFill/>
        </p:spPr>
        <p:txBody>
          <a:bodyPr wrap="square" rtlCol="0">
            <a:spAutoFit/>
          </a:bodyPr>
          <a:lstStyle/>
          <a:p>
            <a:r>
              <a:rPr lang="en-US" sz="1400" b="1" dirty="0"/>
              <a:t>24 in solid rocket motor</a:t>
            </a:r>
          </a:p>
        </p:txBody>
      </p:sp>
      <p:sp>
        <p:nvSpPr>
          <p:cNvPr id="10" name="TextBox 9">
            <a:extLst>
              <a:ext uri="{FF2B5EF4-FFF2-40B4-BE49-F238E27FC236}">
                <a16:creationId xmlns:a16="http://schemas.microsoft.com/office/drawing/2014/main" id="{E7D0EE0B-10FD-42F4-A02D-21CAF30DE615}"/>
              </a:ext>
            </a:extLst>
          </p:cNvPr>
          <p:cNvSpPr txBox="1"/>
          <p:nvPr/>
        </p:nvSpPr>
        <p:spPr>
          <a:xfrm>
            <a:off x="9005379" y="4693834"/>
            <a:ext cx="2677938" cy="307777"/>
          </a:xfrm>
          <a:prstGeom prst="rect">
            <a:avLst/>
          </a:prstGeom>
          <a:noFill/>
        </p:spPr>
        <p:txBody>
          <a:bodyPr wrap="square" rtlCol="0">
            <a:spAutoFit/>
          </a:bodyPr>
          <a:lstStyle/>
          <a:p>
            <a:r>
              <a:rPr lang="en-US" sz="1400" b="1" dirty="0"/>
              <a:t>11 in hybrid motor</a:t>
            </a:r>
          </a:p>
        </p:txBody>
      </p:sp>
      <p:sp>
        <p:nvSpPr>
          <p:cNvPr id="11" name="TextBox 10">
            <a:extLst>
              <a:ext uri="{FF2B5EF4-FFF2-40B4-BE49-F238E27FC236}">
                <a16:creationId xmlns:a16="http://schemas.microsoft.com/office/drawing/2014/main" id="{7D050C81-C9DE-4B0C-933B-E87BD9DAD31E}"/>
              </a:ext>
            </a:extLst>
          </p:cNvPr>
          <p:cNvSpPr txBox="1"/>
          <p:nvPr/>
        </p:nvSpPr>
        <p:spPr>
          <a:xfrm>
            <a:off x="9140568" y="2576012"/>
            <a:ext cx="2677938" cy="307777"/>
          </a:xfrm>
          <a:prstGeom prst="rect">
            <a:avLst/>
          </a:prstGeom>
          <a:noFill/>
        </p:spPr>
        <p:txBody>
          <a:bodyPr wrap="square" rtlCol="0">
            <a:spAutoFit/>
          </a:bodyPr>
          <a:lstStyle/>
          <a:p>
            <a:r>
              <a:rPr lang="en-US" sz="1400" b="1" dirty="0"/>
              <a:t>Solid Fuel Torch</a:t>
            </a:r>
          </a:p>
        </p:txBody>
      </p:sp>
      <p:pic>
        <p:nvPicPr>
          <p:cNvPr id="1026" name="Picture 1">
            <a:extLst>
              <a:ext uri="{FF2B5EF4-FFF2-40B4-BE49-F238E27FC236}">
                <a16:creationId xmlns:a16="http://schemas.microsoft.com/office/drawing/2014/main" id="{E407144E-1032-4921-B56E-20D4B6E11E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446" b="10323"/>
          <a:stretch/>
        </p:blipFill>
        <p:spPr bwMode="auto">
          <a:xfrm>
            <a:off x="6970382" y="2822231"/>
            <a:ext cx="4848124" cy="193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877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E79EF47-60BF-418C-9AA0-31F61E7168B5}"/>
              </a:ext>
            </a:extLst>
          </p:cNvPr>
          <p:cNvSpPr>
            <a:spLocks noGrp="1"/>
          </p:cNvSpPr>
          <p:nvPr>
            <p:ph type="sldNum" sz="quarter" idx="12"/>
          </p:nvPr>
        </p:nvSpPr>
        <p:spPr>
          <a:xfrm>
            <a:off x="8610600" y="6178790"/>
            <a:ext cx="2743200" cy="365125"/>
          </a:xfrm>
        </p:spPr>
        <p:txBody>
          <a:bodyPr/>
          <a:lstStyle/>
          <a:p>
            <a:fld id="{21516583-95EB-4D94-A050-DDB0F0D1388B}" type="slidenum">
              <a:rPr lang="en-US" smtClean="0"/>
              <a:t>8</a:t>
            </a:fld>
            <a:endParaRPr lang="en-US" dirty="0"/>
          </a:p>
        </p:txBody>
      </p:sp>
      <p:sp>
        <p:nvSpPr>
          <p:cNvPr id="4" name="Title 3">
            <a:extLst>
              <a:ext uri="{FF2B5EF4-FFF2-40B4-BE49-F238E27FC236}">
                <a16:creationId xmlns:a16="http://schemas.microsoft.com/office/drawing/2014/main" id="{64BB3074-285D-4C26-AA7A-7C88984CE71F}"/>
              </a:ext>
            </a:extLst>
          </p:cNvPr>
          <p:cNvSpPr>
            <a:spLocks noGrp="1"/>
          </p:cNvSpPr>
          <p:nvPr>
            <p:ph type="title"/>
          </p:nvPr>
        </p:nvSpPr>
        <p:spPr>
          <a:xfrm>
            <a:off x="838200" y="-232535"/>
            <a:ext cx="10515600" cy="991550"/>
          </a:xfrm>
        </p:spPr>
        <p:txBody>
          <a:bodyPr/>
          <a:lstStyle/>
          <a:p>
            <a:r>
              <a:rPr lang="en-US" dirty="0"/>
              <a:t>Impact Test Facilities</a:t>
            </a:r>
          </a:p>
        </p:txBody>
      </p:sp>
      <p:sp>
        <p:nvSpPr>
          <p:cNvPr id="5" name="Content Placeholder 2">
            <a:extLst>
              <a:ext uri="{FF2B5EF4-FFF2-40B4-BE49-F238E27FC236}">
                <a16:creationId xmlns:a16="http://schemas.microsoft.com/office/drawing/2014/main" id="{FBE93537-B2E4-495A-A617-157AACFCBC6C}"/>
              </a:ext>
            </a:extLst>
          </p:cNvPr>
          <p:cNvSpPr txBox="1">
            <a:spLocks noChangeArrowheads="1"/>
          </p:cNvSpPr>
          <p:nvPr/>
        </p:nvSpPr>
        <p:spPr>
          <a:xfrm>
            <a:off x="308162" y="1067694"/>
            <a:ext cx="11644313" cy="51112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en-US" sz="2471" dirty="0">
                <a:solidFill>
                  <a:schemeClr val="bg2"/>
                </a:solidFill>
                <a:latin typeface="Arial" panose="020B0604020202020204" pitchFamily="34" charset="0"/>
                <a:cs typeface="Arial" panose="020B0604020202020204" pitchFamily="34" charset="0"/>
              </a:rPr>
              <a:t>Engineering development, oversight, integration, and testing for a variety of </a:t>
            </a:r>
            <a:r>
              <a:rPr lang="en-US" altLang="en-US" sz="2118" dirty="0">
                <a:latin typeface="Arial" panose="020B0604020202020204" pitchFamily="34" charset="0"/>
                <a:cs typeface="Arial" panose="020B0604020202020204" pitchFamily="34" charset="0"/>
              </a:rPr>
              <a:t>propulsion systems</a:t>
            </a:r>
          </a:p>
        </p:txBody>
      </p:sp>
      <p:sp>
        <p:nvSpPr>
          <p:cNvPr id="6" name="Slide Number Placeholder 4">
            <a:extLst>
              <a:ext uri="{FF2B5EF4-FFF2-40B4-BE49-F238E27FC236}">
                <a16:creationId xmlns:a16="http://schemas.microsoft.com/office/drawing/2014/main" id="{1C3583B4-3C3C-4A8B-936C-F512D6753F17}"/>
              </a:ext>
            </a:extLst>
          </p:cNvPr>
          <p:cNvSpPr txBox="1">
            <a:spLocks/>
          </p:cNvSpPr>
          <p:nvPr/>
        </p:nvSpPr>
        <p:spPr>
          <a:xfrm>
            <a:off x="8610320" y="6178977"/>
            <a:ext cx="2744040" cy="36559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03433">
              <a:defRPr/>
            </a:pPr>
            <a:fld id="{5EB71602-409B-4E41-8171-15E36E2FCC9A}" type="slidenum">
              <a:rPr lang="en-US" altLang="en-US" smtClean="0">
                <a:solidFill>
                  <a:prstClr val="black">
                    <a:tint val="75000"/>
                  </a:prstClr>
                </a:solidFill>
                <a:latin typeface="Calibri" panose="020F0502020204030204"/>
              </a:rPr>
              <a:pPr defTabSz="403433">
                <a:defRPr/>
              </a:pPr>
              <a:t>8</a:t>
            </a:fld>
            <a:endParaRPr lang="en-US" altLang="en-US" dirty="0">
              <a:solidFill>
                <a:prstClr val="black">
                  <a:tint val="75000"/>
                </a:prstClr>
              </a:solidFill>
              <a:latin typeface="Calibri" panose="020F0502020204030204"/>
            </a:endParaRPr>
          </a:p>
        </p:txBody>
      </p:sp>
      <p:sp>
        <p:nvSpPr>
          <p:cNvPr id="7" name="Rectangle 6">
            <a:extLst>
              <a:ext uri="{FF2B5EF4-FFF2-40B4-BE49-F238E27FC236}">
                <a16:creationId xmlns:a16="http://schemas.microsoft.com/office/drawing/2014/main" id="{B6EEF956-E9EB-4725-B5B3-D8847B13D3A7}"/>
              </a:ext>
            </a:extLst>
          </p:cNvPr>
          <p:cNvSpPr/>
          <p:nvPr/>
        </p:nvSpPr>
        <p:spPr>
          <a:xfrm>
            <a:off x="364191" y="856183"/>
            <a:ext cx="11463618" cy="40622"/>
          </a:xfrm>
          <a:prstGeom prst="rect">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anchor="ctr"/>
          <a:lstStyle/>
          <a:p>
            <a:pPr algn="ctr" defTabSz="403433">
              <a:defRPr/>
            </a:pPr>
            <a:endParaRPr lang="en-US" sz="1588"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B19B78EB-C303-4CF6-9D24-934E413D4335}"/>
              </a:ext>
            </a:extLst>
          </p:cNvPr>
          <p:cNvSpPr/>
          <p:nvPr/>
        </p:nvSpPr>
        <p:spPr>
          <a:xfrm>
            <a:off x="24248" y="745310"/>
            <a:ext cx="12190600" cy="5836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403433">
              <a:defRPr/>
            </a:pPr>
            <a:endParaRPr lang="en-US" sz="1588" b="1" dirty="0">
              <a:solidFill>
                <a:prstClr val="black"/>
              </a:solidFill>
              <a:latin typeface="Calibri" panose="020F0502020204030204"/>
            </a:endParaRPr>
          </a:p>
        </p:txBody>
      </p:sp>
      <p:sp>
        <p:nvSpPr>
          <p:cNvPr id="9" name="Slide Number Placeholder 4">
            <a:extLst>
              <a:ext uri="{FF2B5EF4-FFF2-40B4-BE49-F238E27FC236}">
                <a16:creationId xmlns:a16="http://schemas.microsoft.com/office/drawing/2014/main" id="{DB4CD5A0-D2CE-4B3A-BDC3-014C669B722E}"/>
              </a:ext>
            </a:extLst>
          </p:cNvPr>
          <p:cNvSpPr txBox="1">
            <a:spLocks/>
          </p:cNvSpPr>
          <p:nvPr/>
        </p:nvSpPr>
        <p:spPr>
          <a:xfrm>
            <a:off x="8744791" y="6313448"/>
            <a:ext cx="2744040" cy="365592"/>
          </a:xfrm>
          <a:prstGeom prst="rect">
            <a:avLst/>
          </a:prstGeom>
        </p:spPr>
        <p:txBody>
          <a:bodyPr vert="horz" lIns="80682" tIns="40341" rIns="80682" bIns="40341" rtlCol="0" anchor="ctr"/>
          <a:lstStyle>
            <a:defPPr>
              <a:defRPr lang="en-US"/>
            </a:defPPr>
            <a:lvl1pPr algn="r" defTabSz="457200" rtl="0" eaLnBrk="1" fontAlgn="auto" hangingPunct="1">
              <a:spcBef>
                <a:spcPts val="0"/>
              </a:spcBef>
              <a:spcAft>
                <a:spcPts val="0"/>
              </a:spcAft>
              <a:defRPr sz="1360" kern="1200">
                <a:solidFill>
                  <a:schemeClr val="tx1">
                    <a:tint val="75000"/>
                  </a:schemeClr>
                </a:solidFill>
                <a:latin typeface="+mn-lt"/>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defTabSz="403433">
              <a:defRPr/>
            </a:pPr>
            <a:fld id="{72D19F00-2E80-4EC1-BDD3-304855D2CE46}" type="slidenum">
              <a:rPr lang="en-US" altLang="en-US" sz="1200">
                <a:solidFill>
                  <a:prstClr val="black">
                    <a:tint val="75000"/>
                  </a:prstClr>
                </a:solidFill>
                <a:latin typeface="Calibri" panose="020F0502020204030204"/>
              </a:rPr>
              <a:pPr defTabSz="403433">
                <a:defRPr/>
              </a:pPr>
              <a:t>8</a:t>
            </a:fld>
            <a:endParaRPr lang="en-US" altLang="en-US" sz="1200" dirty="0">
              <a:solidFill>
                <a:prstClr val="black">
                  <a:tint val="75000"/>
                </a:prstClr>
              </a:solidFill>
              <a:latin typeface="Calibri" panose="020F0502020204030204"/>
            </a:endParaRPr>
          </a:p>
        </p:txBody>
      </p:sp>
      <p:sp>
        <p:nvSpPr>
          <p:cNvPr id="10" name="object 4">
            <a:extLst>
              <a:ext uri="{FF2B5EF4-FFF2-40B4-BE49-F238E27FC236}">
                <a16:creationId xmlns:a16="http://schemas.microsoft.com/office/drawing/2014/main" id="{670946F4-B695-4BA6-8BCC-F9EDA1E85322}"/>
              </a:ext>
            </a:extLst>
          </p:cNvPr>
          <p:cNvSpPr txBox="1"/>
          <p:nvPr/>
        </p:nvSpPr>
        <p:spPr>
          <a:xfrm>
            <a:off x="140910" y="843576"/>
            <a:ext cx="3406290" cy="1735732"/>
          </a:xfrm>
          <a:prstGeom prst="rect">
            <a:avLst/>
          </a:prstGeom>
        </p:spPr>
        <p:txBody>
          <a:bodyPr vert="horz" wrap="square" lIns="0" tIns="12065" rIns="0" bIns="0" rtlCol="0">
            <a:spAutoFit/>
          </a:bodyPr>
          <a:lstStyle/>
          <a:p>
            <a:r>
              <a:rPr lang="en-US" sz="1600" b="1" dirty="0">
                <a:solidFill>
                  <a:srgbClr val="000000"/>
                </a:solidFill>
              </a:rPr>
              <a:t>Hydrometeor Impact Gun (HIG) </a:t>
            </a:r>
          </a:p>
          <a:p>
            <a:r>
              <a:rPr lang="en-US" sz="1200" b="0" i="0" u="none" strike="noStrike" baseline="0" dirty="0">
                <a:solidFill>
                  <a:srgbClr val="000000"/>
                </a:solidFill>
                <a:ea typeface="Tahoma" panose="020B0604030504040204" pitchFamily="34" charset="0"/>
                <a:cs typeface="Tahoma" panose="020B0604030504040204" pitchFamily="34" charset="0"/>
              </a:rPr>
              <a:t>The ITF ‘rain gun’ is the only hydrometeor  impact gun in the United States that can  provide single impact performance data with  known water-drop sizes.</a:t>
            </a:r>
          </a:p>
          <a:p>
            <a:r>
              <a:rPr lang="en-US" sz="1200" b="1" i="0" u="none" strike="noStrike" baseline="0" dirty="0">
                <a:solidFill>
                  <a:schemeClr val="accent2">
                    <a:lumMod val="75000"/>
                  </a:schemeClr>
                </a:solidFill>
                <a:ea typeface="Tahoma" panose="020B0604030504040204" pitchFamily="34" charset="0"/>
                <a:cs typeface="Tahoma" panose="020B0604030504040204" pitchFamily="34" charset="0"/>
              </a:rPr>
              <a:t>Velocity:</a:t>
            </a:r>
            <a:r>
              <a:rPr lang="en-US" sz="1200" b="1" i="0" u="none" strike="noStrike" baseline="0" dirty="0">
                <a:solidFill>
                  <a:srgbClr val="000000"/>
                </a:solidFill>
                <a:ea typeface="Tahoma" panose="020B0604030504040204" pitchFamily="34" charset="0"/>
                <a:cs typeface="Tahoma" panose="020B0604030504040204" pitchFamily="34" charset="0"/>
              </a:rPr>
              <a:t> </a:t>
            </a:r>
            <a:r>
              <a:rPr lang="en-US" sz="1200" b="0" i="0" u="none" strike="noStrike" baseline="0" dirty="0">
                <a:solidFill>
                  <a:srgbClr val="000000"/>
                </a:solidFill>
                <a:ea typeface="Tahoma" panose="020B0604030504040204" pitchFamily="34" charset="0"/>
                <a:cs typeface="Tahoma" panose="020B0604030504040204" pitchFamily="34" charset="0"/>
              </a:rPr>
              <a:t>4,800 ft/s (</a:t>
            </a:r>
            <a:r>
              <a:rPr lang="en-US" sz="1200" b="1" i="0" u="none" strike="noStrike" baseline="0" dirty="0">
                <a:solidFill>
                  <a:srgbClr val="000000"/>
                </a:solidFill>
                <a:ea typeface="Tahoma" panose="020B0604030504040204" pitchFamily="34" charset="0"/>
                <a:cs typeface="Tahoma" panose="020B0604030504040204" pitchFamily="34" charset="0"/>
              </a:rPr>
              <a:t>Mach 4.2</a:t>
            </a:r>
            <a:r>
              <a:rPr lang="en-US" sz="1200" b="0" i="0" u="none" strike="noStrike" baseline="0" dirty="0">
                <a:solidFill>
                  <a:srgbClr val="000000"/>
                </a:solidFill>
                <a:ea typeface="Tahoma" panose="020B0604030504040204" pitchFamily="34" charset="0"/>
                <a:cs typeface="Tahoma" panose="020B0604030504040204" pitchFamily="34" charset="0"/>
              </a:rPr>
              <a:t>) and is material and mass dependent</a:t>
            </a:r>
          </a:p>
          <a:p>
            <a:r>
              <a:rPr lang="en-US" sz="1200" b="1" i="0" u="none" strike="noStrike" baseline="0" dirty="0">
                <a:solidFill>
                  <a:schemeClr val="accent2">
                    <a:lumMod val="75000"/>
                  </a:schemeClr>
                </a:solidFill>
                <a:ea typeface="Tahoma" panose="020B0604030504040204" pitchFamily="34" charset="0"/>
                <a:cs typeface="Tahoma" panose="020B0604030504040204" pitchFamily="34" charset="0"/>
              </a:rPr>
              <a:t>Drop diameters: </a:t>
            </a:r>
            <a:r>
              <a:rPr lang="en-US" sz="1200" b="0" i="0" u="none" strike="noStrike" baseline="0" dirty="0">
                <a:solidFill>
                  <a:srgbClr val="000000"/>
                </a:solidFill>
                <a:ea typeface="Tahoma" panose="020B0604030504040204" pitchFamily="34" charset="0"/>
                <a:cs typeface="Tahoma" panose="020B0604030504040204" pitchFamily="34" charset="0"/>
              </a:rPr>
              <a:t>2, 3 &amp;4mm (0.079, 0.12, &amp; 0.16in.) (normal rain drop size)</a:t>
            </a:r>
          </a:p>
          <a:p>
            <a:r>
              <a:rPr lang="en-US" sz="1200" b="1" i="0" u="none" strike="noStrike" baseline="0" dirty="0">
                <a:solidFill>
                  <a:schemeClr val="accent2">
                    <a:lumMod val="75000"/>
                  </a:schemeClr>
                </a:solidFill>
                <a:ea typeface="Tahoma" panose="020B0604030504040204" pitchFamily="34" charset="0"/>
                <a:cs typeface="Tahoma" panose="020B0604030504040204" pitchFamily="34" charset="0"/>
              </a:rPr>
              <a:t>Specimen size: </a:t>
            </a:r>
            <a:r>
              <a:rPr lang="en-US" sz="1200" b="0" i="0" u="none" strike="noStrike" baseline="0" dirty="0">
                <a:solidFill>
                  <a:srgbClr val="000000"/>
                </a:solidFill>
                <a:ea typeface="Tahoma" panose="020B0604030504040204" pitchFamily="34" charset="0"/>
                <a:cs typeface="Tahoma" panose="020B0604030504040204" pitchFamily="34" charset="0"/>
              </a:rPr>
              <a:t>19-mm (0.75-in.) diameter</a:t>
            </a:r>
            <a:endParaRPr sz="1200" dirty="0">
              <a:solidFill>
                <a:prstClr val="black"/>
              </a:solidFill>
              <a:ea typeface="Tahoma" panose="020B0604030504040204" pitchFamily="34" charset="0"/>
              <a:cs typeface="Tahoma" panose="020B0604030504040204" pitchFamily="34" charset="0"/>
            </a:endParaRPr>
          </a:p>
        </p:txBody>
      </p:sp>
      <p:sp>
        <p:nvSpPr>
          <p:cNvPr id="11" name="object 4">
            <a:extLst>
              <a:ext uri="{FF2B5EF4-FFF2-40B4-BE49-F238E27FC236}">
                <a16:creationId xmlns:a16="http://schemas.microsoft.com/office/drawing/2014/main" id="{A078CC0E-3EB1-41D4-BA58-EAA1DAF09570}"/>
              </a:ext>
            </a:extLst>
          </p:cNvPr>
          <p:cNvSpPr txBox="1"/>
          <p:nvPr/>
        </p:nvSpPr>
        <p:spPr>
          <a:xfrm>
            <a:off x="6832273" y="788898"/>
            <a:ext cx="2457524" cy="1366400"/>
          </a:xfrm>
          <a:prstGeom prst="rect">
            <a:avLst/>
          </a:prstGeom>
        </p:spPr>
        <p:txBody>
          <a:bodyPr vert="horz" wrap="square" lIns="0" tIns="12065" rIns="0" bIns="0" rtlCol="0">
            <a:spAutoFit/>
          </a:bodyPr>
          <a:lstStyle/>
          <a:p>
            <a:r>
              <a:rPr lang="en-US" sz="1600" b="1" i="0" u="none" strike="noStrike" baseline="0" dirty="0">
                <a:solidFill>
                  <a:srgbClr val="000000"/>
                </a:solidFill>
              </a:rPr>
              <a:t>Single Stage Gas Guns</a:t>
            </a:r>
            <a:endParaRPr lang="en-US" sz="1600" b="0" i="0" u="none" strike="noStrike" baseline="0" dirty="0">
              <a:solidFill>
                <a:srgbClr val="000000"/>
              </a:solidFill>
            </a:endParaRPr>
          </a:p>
          <a:p>
            <a:r>
              <a:rPr lang="en-US" sz="1200" b="0" i="0" u="none" strike="noStrike" baseline="0" dirty="0">
                <a:solidFill>
                  <a:srgbClr val="000000"/>
                </a:solidFill>
              </a:rPr>
              <a:t>Perform subsonic/transonic impacts from 50 –2000ft/s.</a:t>
            </a:r>
          </a:p>
          <a:p>
            <a:r>
              <a:rPr lang="en-US" sz="1200" b="1" i="0" u="none" strike="noStrike" baseline="0" dirty="0">
                <a:solidFill>
                  <a:schemeClr val="accent2">
                    <a:lumMod val="75000"/>
                  </a:schemeClr>
                </a:solidFill>
              </a:rPr>
              <a:t>Velocity: </a:t>
            </a:r>
            <a:r>
              <a:rPr lang="en-US" sz="1200" b="0" i="0" u="none" strike="noStrike" baseline="0" dirty="0">
                <a:solidFill>
                  <a:srgbClr val="000000"/>
                </a:solidFill>
              </a:rPr>
              <a:t>&lt; 2000ft/s projectile mass dependent</a:t>
            </a:r>
          </a:p>
          <a:p>
            <a:r>
              <a:rPr lang="en-US" sz="1200" b="1" i="0" u="none" strike="noStrike" baseline="0" dirty="0">
                <a:solidFill>
                  <a:schemeClr val="accent2">
                    <a:lumMod val="75000"/>
                  </a:schemeClr>
                </a:solidFill>
              </a:rPr>
              <a:t>Projectile size: </a:t>
            </a:r>
            <a:r>
              <a:rPr lang="en-US" sz="1200" i="0" u="none" strike="noStrike" baseline="0" dirty="0">
                <a:solidFill>
                  <a:srgbClr val="000000"/>
                </a:solidFill>
              </a:rPr>
              <a:t>U</a:t>
            </a:r>
            <a:r>
              <a:rPr lang="en-US" sz="1200" b="0" i="0" u="none" strike="noStrike" baseline="0" dirty="0">
                <a:solidFill>
                  <a:srgbClr val="000000"/>
                </a:solidFill>
              </a:rPr>
              <a:t>p to 76mm (3-in) diameter, subsonic up to 8 x 8 in.</a:t>
            </a:r>
            <a:endParaRPr lang="en-US" sz="1200" dirty="0">
              <a:solidFill>
                <a:prstClr val="black"/>
              </a:solidFill>
              <a:cs typeface="Arial" panose="020B0604020202020204" pitchFamily="34" charset="0"/>
            </a:endParaRPr>
          </a:p>
        </p:txBody>
      </p:sp>
      <p:pic>
        <p:nvPicPr>
          <p:cNvPr id="12" name="Picture 11">
            <a:extLst>
              <a:ext uri="{FF2B5EF4-FFF2-40B4-BE49-F238E27FC236}">
                <a16:creationId xmlns:a16="http://schemas.microsoft.com/office/drawing/2014/main" id="{3FED6E82-3A77-4E67-9FE8-54AEB5D009E7}"/>
              </a:ext>
            </a:extLst>
          </p:cNvPr>
          <p:cNvPicPr>
            <a:picLocks noChangeAspect="1"/>
          </p:cNvPicPr>
          <p:nvPr/>
        </p:nvPicPr>
        <p:blipFill>
          <a:blip r:embed="rId2"/>
          <a:stretch>
            <a:fillRect/>
          </a:stretch>
        </p:blipFill>
        <p:spPr>
          <a:xfrm>
            <a:off x="3617567" y="861566"/>
            <a:ext cx="2907616" cy="1615918"/>
          </a:xfrm>
          <a:prstGeom prst="rect">
            <a:avLst/>
          </a:prstGeom>
        </p:spPr>
      </p:pic>
      <p:pic>
        <p:nvPicPr>
          <p:cNvPr id="13" name="Picture 12">
            <a:extLst>
              <a:ext uri="{FF2B5EF4-FFF2-40B4-BE49-F238E27FC236}">
                <a16:creationId xmlns:a16="http://schemas.microsoft.com/office/drawing/2014/main" id="{4E6723ED-25DC-473C-834E-4BD37D3A08BD}"/>
              </a:ext>
            </a:extLst>
          </p:cNvPr>
          <p:cNvPicPr>
            <a:picLocks noChangeAspect="1"/>
          </p:cNvPicPr>
          <p:nvPr/>
        </p:nvPicPr>
        <p:blipFill>
          <a:blip r:embed="rId3"/>
          <a:stretch>
            <a:fillRect/>
          </a:stretch>
        </p:blipFill>
        <p:spPr>
          <a:xfrm>
            <a:off x="9402704" y="860892"/>
            <a:ext cx="2599399" cy="1739729"/>
          </a:xfrm>
          <a:prstGeom prst="rect">
            <a:avLst/>
          </a:prstGeom>
        </p:spPr>
      </p:pic>
      <p:sp>
        <p:nvSpPr>
          <p:cNvPr id="14" name="TextBox 13">
            <a:extLst>
              <a:ext uri="{FF2B5EF4-FFF2-40B4-BE49-F238E27FC236}">
                <a16:creationId xmlns:a16="http://schemas.microsoft.com/office/drawing/2014/main" id="{96A70548-39C6-49E1-BF06-F071414583A1}"/>
              </a:ext>
            </a:extLst>
          </p:cNvPr>
          <p:cNvSpPr txBox="1"/>
          <p:nvPr/>
        </p:nvSpPr>
        <p:spPr>
          <a:xfrm>
            <a:off x="0" y="2726335"/>
            <a:ext cx="3775047" cy="1261884"/>
          </a:xfrm>
          <a:prstGeom prst="rect">
            <a:avLst/>
          </a:prstGeom>
          <a:noFill/>
        </p:spPr>
        <p:txBody>
          <a:bodyPr wrap="square">
            <a:spAutoFit/>
          </a:bodyPr>
          <a:lstStyle/>
          <a:p>
            <a:r>
              <a:rPr lang="en-US" sz="1600" b="1" i="0" u="none" strike="noStrike" baseline="0" dirty="0">
                <a:solidFill>
                  <a:srgbClr val="000000"/>
                </a:solidFill>
              </a:rPr>
              <a:t>Micro Ballistic Powder Gun (MBPG)</a:t>
            </a:r>
            <a:endParaRPr lang="en-US" sz="1600" b="0" i="0" u="none" strike="noStrike" baseline="0" dirty="0">
              <a:solidFill>
                <a:srgbClr val="000000"/>
              </a:solidFill>
            </a:endParaRPr>
          </a:p>
          <a:p>
            <a:r>
              <a:rPr lang="en-US" sz="1200" b="0" i="0" u="none" strike="noStrike" baseline="0" dirty="0">
                <a:solidFill>
                  <a:srgbClr val="000000"/>
                </a:solidFill>
              </a:rPr>
              <a:t>Simulates rain-drop impacts using 1.18, 2, 3 &amp; 4mm (0.04-to 0.12-in.) polymeric beads.</a:t>
            </a:r>
          </a:p>
          <a:p>
            <a:r>
              <a:rPr lang="en-US" sz="1200" b="1" i="0" u="none" strike="noStrike" baseline="0" dirty="0">
                <a:solidFill>
                  <a:schemeClr val="accent2">
                    <a:lumMod val="75000"/>
                  </a:schemeClr>
                </a:solidFill>
              </a:rPr>
              <a:t>Velocity:</a:t>
            </a:r>
            <a:r>
              <a:rPr lang="en-US" sz="1200" b="1" i="0" u="none" strike="noStrike" baseline="0" dirty="0">
                <a:solidFill>
                  <a:srgbClr val="000000"/>
                </a:solidFill>
              </a:rPr>
              <a:t> </a:t>
            </a:r>
            <a:r>
              <a:rPr lang="en-US" sz="1200" b="0" i="0" u="none" strike="noStrike" baseline="0" dirty="0">
                <a:solidFill>
                  <a:srgbClr val="000000"/>
                </a:solidFill>
              </a:rPr>
              <a:t>6,000 ft/s (Mach 5.3)</a:t>
            </a:r>
          </a:p>
          <a:p>
            <a:r>
              <a:rPr lang="en-US" sz="1200" b="1" i="0" u="none" strike="noStrike" baseline="0" dirty="0">
                <a:solidFill>
                  <a:schemeClr val="accent2">
                    <a:lumMod val="75000"/>
                  </a:schemeClr>
                </a:solidFill>
              </a:rPr>
              <a:t>Target size:</a:t>
            </a:r>
            <a:r>
              <a:rPr lang="en-US" sz="1200" b="1" i="0" u="none" strike="noStrike" baseline="0" dirty="0">
                <a:solidFill>
                  <a:srgbClr val="000000"/>
                </a:solidFill>
              </a:rPr>
              <a:t> </a:t>
            </a:r>
            <a:r>
              <a:rPr lang="en-US" sz="1200" b="0" i="0" u="none" strike="noStrike" baseline="0" dirty="0">
                <a:solidFill>
                  <a:srgbClr val="000000"/>
                </a:solidFill>
              </a:rPr>
              <a:t>25mm (1in.) up to  full-scale hardware</a:t>
            </a:r>
          </a:p>
          <a:p>
            <a:r>
              <a:rPr lang="en-US" sz="1200" b="1" i="0" u="none" strike="noStrike" baseline="0" dirty="0">
                <a:solidFill>
                  <a:schemeClr val="accent2">
                    <a:lumMod val="75000"/>
                  </a:schemeClr>
                </a:solidFill>
              </a:rPr>
              <a:t>Angle of attack:</a:t>
            </a:r>
            <a:r>
              <a:rPr lang="en-US" sz="1200" b="1" i="0" u="none" strike="noStrike" baseline="0" dirty="0">
                <a:solidFill>
                  <a:srgbClr val="000000"/>
                </a:solidFill>
              </a:rPr>
              <a:t> </a:t>
            </a:r>
            <a:r>
              <a:rPr lang="en-US" sz="1200" b="0" i="0" u="none" strike="noStrike" baseline="0" dirty="0">
                <a:solidFill>
                  <a:srgbClr val="000000"/>
                </a:solidFill>
              </a:rPr>
              <a:t>variable</a:t>
            </a:r>
            <a:endParaRPr lang="en-US" sz="1600" dirty="0"/>
          </a:p>
        </p:txBody>
      </p:sp>
      <p:pic>
        <p:nvPicPr>
          <p:cNvPr id="15" name="Picture 14">
            <a:extLst>
              <a:ext uri="{FF2B5EF4-FFF2-40B4-BE49-F238E27FC236}">
                <a16:creationId xmlns:a16="http://schemas.microsoft.com/office/drawing/2014/main" id="{571D4FFC-B6D7-410C-874C-8D35AA37A167}"/>
              </a:ext>
            </a:extLst>
          </p:cNvPr>
          <p:cNvPicPr>
            <a:picLocks noChangeAspect="1"/>
          </p:cNvPicPr>
          <p:nvPr/>
        </p:nvPicPr>
        <p:blipFill>
          <a:blip r:embed="rId4"/>
          <a:stretch>
            <a:fillRect/>
          </a:stretch>
        </p:blipFill>
        <p:spPr>
          <a:xfrm>
            <a:off x="3757221" y="2650331"/>
            <a:ext cx="2507042" cy="1859155"/>
          </a:xfrm>
          <a:prstGeom prst="rect">
            <a:avLst/>
          </a:prstGeom>
        </p:spPr>
      </p:pic>
      <p:sp>
        <p:nvSpPr>
          <p:cNvPr id="16" name="TextBox 15">
            <a:extLst>
              <a:ext uri="{FF2B5EF4-FFF2-40B4-BE49-F238E27FC236}">
                <a16:creationId xmlns:a16="http://schemas.microsoft.com/office/drawing/2014/main" id="{1FC63F8B-8817-4326-9037-EB8E9C597CA3}"/>
              </a:ext>
            </a:extLst>
          </p:cNvPr>
          <p:cNvSpPr txBox="1"/>
          <p:nvPr/>
        </p:nvSpPr>
        <p:spPr>
          <a:xfrm>
            <a:off x="6343669" y="2656170"/>
            <a:ext cx="3347329" cy="1446550"/>
          </a:xfrm>
          <a:prstGeom prst="rect">
            <a:avLst/>
          </a:prstGeom>
          <a:noFill/>
        </p:spPr>
        <p:txBody>
          <a:bodyPr wrap="square">
            <a:spAutoFit/>
          </a:bodyPr>
          <a:lstStyle/>
          <a:p>
            <a:r>
              <a:rPr lang="en-US" sz="1600" b="1" i="0" u="none" strike="noStrike" baseline="0" dirty="0">
                <a:solidFill>
                  <a:srgbClr val="000000"/>
                </a:solidFill>
              </a:rPr>
              <a:t>Sand Impact Gun</a:t>
            </a:r>
            <a:endParaRPr lang="en-US" sz="1600" b="0" i="0" u="none" strike="noStrike" baseline="0" dirty="0">
              <a:solidFill>
                <a:srgbClr val="000000"/>
              </a:solidFill>
            </a:endParaRPr>
          </a:p>
          <a:p>
            <a:r>
              <a:rPr lang="en-US" sz="1200" b="0" i="0" u="none" strike="noStrike" baseline="0" dirty="0">
                <a:solidFill>
                  <a:srgbClr val="000000"/>
                </a:solidFill>
              </a:rPr>
              <a:t>Subsonic launch and landing particle debris such as sand. High speed recording of particle velocities, sizes and locations on IR windows</a:t>
            </a:r>
          </a:p>
          <a:p>
            <a:r>
              <a:rPr lang="en-US" sz="1200" b="1" i="0" u="none" strike="noStrike" baseline="0" dirty="0">
                <a:solidFill>
                  <a:schemeClr val="accent2">
                    <a:lumMod val="75000"/>
                  </a:schemeClr>
                </a:solidFill>
              </a:rPr>
              <a:t>Velocity:</a:t>
            </a:r>
            <a:r>
              <a:rPr lang="en-US" sz="1200" b="1" i="0" u="none" strike="noStrike" baseline="0" dirty="0">
                <a:solidFill>
                  <a:srgbClr val="000000"/>
                </a:solidFill>
              </a:rPr>
              <a:t> </a:t>
            </a:r>
            <a:r>
              <a:rPr lang="en-US" sz="1200" b="0" i="0" u="none" strike="noStrike" baseline="0" dirty="0">
                <a:solidFill>
                  <a:srgbClr val="000000"/>
                </a:solidFill>
              </a:rPr>
              <a:t>1000 ft/s maximum</a:t>
            </a:r>
          </a:p>
          <a:p>
            <a:r>
              <a:rPr lang="en-US" sz="1200" b="1" i="0" u="none" strike="noStrike" baseline="0" dirty="0">
                <a:solidFill>
                  <a:schemeClr val="accent2">
                    <a:lumMod val="75000"/>
                  </a:schemeClr>
                </a:solidFill>
              </a:rPr>
              <a:t>Particle size: </a:t>
            </a:r>
            <a:r>
              <a:rPr lang="en-US" sz="1200" b="0" i="0" u="none" strike="noStrike" baseline="0" dirty="0">
                <a:solidFill>
                  <a:srgbClr val="000000"/>
                </a:solidFill>
              </a:rPr>
              <a:t>50–500 µm (0.004 –0.2in.)</a:t>
            </a:r>
          </a:p>
          <a:p>
            <a:r>
              <a:rPr lang="en-US" sz="1200" b="1" i="0" u="none" strike="noStrike" baseline="0" dirty="0">
                <a:solidFill>
                  <a:schemeClr val="accent2">
                    <a:lumMod val="75000"/>
                  </a:schemeClr>
                </a:solidFill>
              </a:rPr>
              <a:t>Target Dimeter: </a:t>
            </a:r>
            <a:r>
              <a:rPr lang="en-US" sz="1200" b="0" i="0" u="none" strike="noStrike" baseline="0" dirty="0">
                <a:solidFill>
                  <a:srgbClr val="000000"/>
                </a:solidFill>
              </a:rPr>
              <a:t>0.5 –1in Window Materials</a:t>
            </a:r>
            <a:endParaRPr lang="en-US" sz="1200" dirty="0"/>
          </a:p>
        </p:txBody>
      </p:sp>
      <p:pic>
        <p:nvPicPr>
          <p:cNvPr id="17" name="Picture 16">
            <a:extLst>
              <a:ext uri="{FF2B5EF4-FFF2-40B4-BE49-F238E27FC236}">
                <a16:creationId xmlns:a16="http://schemas.microsoft.com/office/drawing/2014/main" id="{9622A403-C07D-4044-9FF6-3A50EA474B97}"/>
              </a:ext>
            </a:extLst>
          </p:cNvPr>
          <p:cNvPicPr>
            <a:picLocks noChangeAspect="1"/>
          </p:cNvPicPr>
          <p:nvPr/>
        </p:nvPicPr>
        <p:blipFill rotWithShape="1">
          <a:blip r:embed="rId5"/>
          <a:srcRect l="6205" r="4112"/>
          <a:stretch/>
        </p:blipFill>
        <p:spPr>
          <a:xfrm>
            <a:off x="9690998" y="2653271"/>
            <a:ext cx="2298937" cy="1715633"/>
          </a:xfrm>
          <a:prstGeom prst="rect">
            <a:avLst/>
          </a:prstGeom>
        </p:spPr>
      </p:pic>
      <p:grpSp>
        <p:nvGrpSpPr>
          <p:cNvPr id="18" name="Group 17">
            <a:extLst>
              <a:ext uri="{FF2B5EF4-FFF2-40B4-BE49-F238E27FC236}">
                <a16:creationId xmlns:a16="http://schemas.microsoft.com/office/drawing/2014/main" id="{A64FCBD5-9463-4A72-B776-0AF62926BF50}"/>
              </a:ext>
            </a:extLst>
          </p:cNvPr>
          <p:cNvGrpSpPr/>
          <p:nvPr/>
        </p:nvGrpSpPr>
        <p:grpSpPr>
          <a:xfrm>
            <a:off x="8515193" y="2190228"/>
            <a:ext cx="835640" cy="797413"/>
            <a:chOff x="8251950" y="4945258"/>
            <a:chExt cx="835640" cy="797413"/>
          </a:xfrm>
        </p:grpSpPr>
        <p:pic>
          <p:nvPicPr>
            <p:cNvPr id="19" name="Picture 18">
              <a:extLst>
                <a:ext uri="{FF2B5EF4-FFF2-40B4-BE49-F238E27FC236}">
                  <a16:creationId xmlns:a16="http://schemas.microsoft.com/office/drawing/2014/main" id="{1A0A79D0-BE01-48BD-9CBF-3EC3F62F36DE}"/>
                </a:ext>
              </a:extLst>
            </p:cNvPr>
            <p:cNvPicPr>
              <a:picLocks noChangeAspect="1"/>
            </p:cNvPicPr>
            <p:nvPr/>
          </p:nvPicPr>
          <p:blipFill>
            <a:blip r:embed="rId6"/>
            <a:stretch>
              <a:fillRect/>
            </a:stretch>
          </p:blipFill>
          <p:spPr>
            <a:xfrm>
              <a:off x="8251950" y="4945258"/>
              <a:ext cx="774604" cy="740706"/>
            </a:xfrm>
            <a:prstGeom prst="rect">
              <a:avLst/>
            </a:prstGeom>
          </p:spPr>
        </p:pic>
        <p:sp>
          <p:nvSpPr>
            <p:cNvPr id="20" name="TextBox 19">
              <a:extLst>
                <a:ext uri="{FF2B5EF4-FFF2-40B4-BE49-F238E27FC236}">
                  <a16:creationId xmlns:a16="http://schemas.microsoft.com/office/drawing/2014/main" id="{C3A87CF0-A2C1-4D5C-BCFD-E24F5F28445F}"/>
                </a:ext>
              </a:extLst>
            </p:cNvPr>
            <p:cNvSpPr txBox="1"/>
            <p:nvPr/>
          </p:nvSpPr>
          <p:spPr>
            <a:xfrm>
              <a:off x="8601554" y="5481061"/>
              <a:ext cx="486036" cy="261610"/>
            </a:xfrm>
            <a:prstGeom prst="rect">
              <a:avLst/>
            </a:prstGeom>
            <a:noFill/>
          </p:spPr>
          <p:txBody>
            <a:bodyPr wrap="square">
              <a:spAutoFit/>
            </a:bodyPr>
            <a:lstStyle/>
            <a:p>
              <a:r>
                <a:rPr lang="en-US" sz="1050" b="0" i="0" u="none" strike="noStrike" baseline="0" dirty="0">
                  <a:solidFill>
                    <a:srgbClr val="000000"/>
                  </a:solidFill>
                  <a:latin typeface="Tahoma" panose="020B0604030504040204" pitchFamily="34" charset="0"/>
                </a:rPr>
                <a:t>sand</a:t>
              </a:r>
              <a:endParaRPr lang="en-US" sz="1050" dirty="0"/>
            </a:p>
          </p:txBody>
        </p:sp>
      </p:grpSp>
      <p:pic>
        <p:nvPicPr>
          <p:cNvPr id="21" name="Picture 20">
            <a:extLst>
              <a:ext uri="{FF2B5EF4-FFF2-40B4-BE49-F238E27FC236}">
                <a16:creationId xmlns:a16="http://schemas.microsoft.com/office/drawing/2014/main" id="{7259A9C8-9A09-49D1-A76B-2076E24466E6}"/>
              </a:ext>
            </a:extLst>
          </p:cNvPr>
          <p:cNvPicPr>
            <a:picLocks noChangeAspect="1"/>
          </p:cNvPicPr>
          <p:nvPr/>
        </p:nvPicPr>
        <p:blipFill>
          <a:blip r:embed="rId7"/>
          <a:stretch>
            <a:fillRect/>
          </a:stretch>
        </p:blipFill>
        <p:spPr>
          <a:xfrm>
            <a:off x="175645" y="3959417"/>
            <a:ext cx="1023771" cy="822467"/>
          </a:xfrm>
          <a:prstGeom prst="rect">
            <a:avLst/>
          </a:prstGeom>
        </p:spPr>
      </p:pic>
      <p:pic>
        <p:nvPicPr>
          <p:cNvPr id="22" name="Picture 21">
            <a:extLst>
              <a:ext uri="{FF2B5EF4-FFF2-40B4-BE49-F238E27FC236}">
                <a16:creationId xmlns:a16="http://schemas.microsoft.com/office/drawing/2014/main" id="{C9EC7CA0-6DD7-44B8-A789-FB7A2E577E56}"/>
              </a:ext>
            </a:extLst>
          </p:cNvPr>
          <p:cNvPicPr>
            <a:picLocks noChangeAspect="1"/>
          </p:cNvPicPr>
          <p:nvPr/>
        </p:nvPicPr>
        <p:blipFill>
          <a:blip r:embed="rId8"/>
          <a:stretch>
            <a:fillRect/>
          </a:stretch>
        </p:blipFill>
        <p:spPr>
          <a:xfrm>
            <a:off x="1810637" y="3948981"/>
            <a:ext cx="1000664" cy="820177"/>
          </a:xfrm>
          <a:prstGeom prst="rect">
            <a:avLst/>
          </a:prstGeom>
        </p:spPr>
      </p:pic>
      <p:sp>
        <p:nvSpPr>
          <p:cNvPr id="23" name="TextBox 22">
            <a:extLst>
              <a:ext uri="{FF2B5EF4-FFF2-40B4-BE49-F238E27FC236}">
                <a16:creationId xmlns:a16="http://schemas.microsoft.com/office/drawing/2014/main" id="{17C72458-8266-4035-AE3B-FDF739B4BA9E}"/>
              </a:ext>
            </a:extLst>
          </p:cNvPr>
          <p:cNvSpPr txBox="1"/>
          <p:nvPr/>
        </p:nvSpPr>
        <p:spPr>
          <a:xfrm>
            <a:off x="40775" y="4758722"/>
            <a:ext cx="3649212" cy="1692771"/>
          </a:xfrm>
          <a:prstGeom prst="rect">
            <a:avLst/>
          </a:prstGeom>
          <a:noFill/>
        </p:spPr>
        <p:txBody>
          <a:bodyPr wrap="square">
            <a:spAutoFit/>
          </a:bodyPr>
          <a:lstStyle/>
          <a:p>
            <a:r>
              <a:rPr lang="en-US" sz="1600" b="1" i="0" u="none" strike="noStrike" baseline="0" dirty="0">
                <a:solidFill>
                  <a:srgbClr val="000000"/>
                </a:solidFill>
              </a:rPr>
              <a:t>Combined Effects Particle Impacts (CEPITF) </a:t>
            </a:r>
            <a:endParaRPr lang="en-US" sz="1600" b="0" i="0" u="none" strike="noStrike" baseline="0" dirty="0">
              <a:solidFill>
                <a:srgbClr val="000000"/>
              </a:solidFill>
            </a:endParaRPr>
          </a:p>
          <a:p>
            <a:r>
              <a:rPr lang="en-US" sz="1200" b="0" i="0" u="none" strike="noStrike" baseline="0" dirty="0">
                <a:solidFill>
                  <a:srgbClr val="000000"/>
                </a:solidFill>
              </a:rPr>
              <a:t>Simulates rain-drop impacts using 2, 3 &amp; 4mm (0.04-to0.12-in.) Nylon beads</a:t>
            </a:r>
          </a:p>
          <a:p>
            <a:r>
              <a:rPr lang="en-US" sz="1200" b="1" i="0" u="none" strike="noStrike" baseline="0" dirty="0">
                <a:solidFill>
                  <a:schemeClr val="accent2">
                    <a:lumMod val="75000"/>
                  </a:schemeClr>
                </a:solidFill>
              </a:rPr>
              <a:t>Target heating: </a:t>
            </a:r>
            <a:r>
              <a:rPr lang="en-US" sz="1200" b="0" i="0" u="none" strike="noStrike" baseline="0" dirty="0">
                <a:solidFill>
                  <a:srgbClr val="000000"/>
                </a:solidFill>
              </a:rPr>
              <a:t>350 to 2000°C</a:t>
            </a:r>
          </a:p>
          <a:p>
            <a:r>
              <a:rPr lang="en-US" sz="1200" b="1" i="0" u="none" strike="noStrike" baseline="0" dirty="0">
                <a:solidFill>
                  <a:schemeClr val="accent2">
                    <a:lumMod val="75000"/>
                  </a:schemeClr>
                </a:solidFill>
              </a:rPr>
              <a:t>Target chamber: </a:t>
            </a:r>
            <a:r>
              <a:rPr lang="en-US" sz="1200" b="0" i="0" u="none" strike="noStrike" baseline="0" dirty="0">
                <a:solidFill>
                  <a:srgbClr val="000000"/>
                </a:solidFill>
              </a:rPr>
              <a:t>20in diameter</a:t>
            </a:r>
          </a:p>
          <a:p>
            <a:r>
              <a:rPr lang="en-US" sz="1200" b="1" i="0" u="none" strike="noStrike" baseline="0" dirty="0">
                <a:solidFill>
                  <a:schemeClr val="accent2">
                    <a:lumMod val="75000"/>
                  </a:schemeClr>
                </a:solidFill>
              </a:rPr>
              <a:t>Target size: </a:t>
            </a:r>
            <a:r>
              <a:rPr lang="en-US" sz="1200" b="0" i="0" u="none" strike="noStrike" baseline="0" dirty="0">
                <a:solidFill>
                  <a:srgbClr val="000000"/>
                </a:solidFill>
              </a:rPr>
              <a:t>up to 2in diameter (50mm)</a:t>
            </a:r>
          </a:p>
          <a:p>
            <a:r>
              <a:rPr lang="en-US" sz="1200" b="1" i="0" u="none" strike="noStrike" baseline="0" dirty="0">
                <a:solidFill>
                  <a:schemeClr val="accent2">
                    <a:lumMod val="75000"/>
                  </a:schemeClr>
                </a:solidFill>
              </a:rPr>
              <a:t>Velocity Range:  </a:t>
            </a:r>
            <a:r>
              <a:rPr lang="en-US" sz="1200" b="0" i="0" u="none" strike="noStrike" baseline="0" dirty="0">
                <a:solidFill>
                  <a:srgbClr val="000000"/>
                </a:solidFill>
              </a:rPr>
              <a:t>2000-10,000+ ft/s (Mach 1.8-9)</a:t>
            </a:r>
            <a:endParaRPr lang="en-US" sz="1200" dirty="0"/>
          </a:p>
        </p:txBody>
      </p:sp>
      <p:pic>
        <p:nvPicPr>
          <p:cNvPr id="24" name="Picture 23">
            <a:extLst>
              <a:ext uri="{FF2B5EF4-FFF2-40B4-BE49-F238E27FC236}">
                <a16:creationId xmlns:a16="http://schemas.microsoft.com/office/drawing/2014/main" id="{0EE09354-698E-41D7-BFEB-09B81D2ECB30}"/>
              </a:ext>
            </a:extLst>
          </p:cNvPr>
          <p:cNvPicPr>
            <a:picLocks noChangeAspect="1"/>
          </p:cNvPicPr>
          <p:nvPr/>
        </p:nvPicPr>
        <p:blipFill>
          <a:blip r:embed="rId9"/>
          <a:stretch>
            <a:fillRect/>
          </a:stretch>
        </p:blipFill>
        <p:spPr>
          <a:xfrm>
            <a:off x="3757222" y="4647857"/>
            <a:ext cx="3348254" cy="1862231"/>
          </a:xfrm>
          <a:prstGeom prst="rect">
            <a:avLst/>
          </a:prstGeom>
        </p:spPr>
      </p:pic>
      <p:pic>
        <p:nvPicPr>
          <p:cNvPr id="25" name="Picture 24">
            <a:extLst>
              <a:ext uri="{FF2B5EF4-FFF2-40B4-BE49-F238E27FC236}">
                <a16:creationId xmlns:a16="http://schemas.microsoft.com/office/drawing/2014/main" id="{030A2A03-86AE-446B-96B4-EFCD92ED47DF}"/>
              </a:ext>
            </a:extLst>
          </p:cNvPr>
          <p:cNvPicPr>
            <a:picLocks noChangeAspect="1"/>
          </p:cNvPicPr>
          <p:nvPr/>
        </p:nvPicPr>
        <p:blipFill>
          <a:blip r:embed="rId10"/>
          <a:stretch>
            <a:fillRect/>
          </a:stretch>
        </p:blipFill>
        <p:spPr>
          <a:xfrm>
            <a:off x="7155439" y="4475582"/>
            <a:ext cx="3737743" cy="2034506"/>
          </a:xfrm>
          <a:prstGeom prst="rect">
            <a:avLst/>
          </a:prstGeom>
        </p:spPr>
      </p:pic>
      <p:sp>
        <p:nvSpPr>
          <p:cNvPr id="26" name="Slide Number Placeholder 5">
            <a:extLst>
              <a:ext uri="{FF2B5EF4-FFF2-40B4-BE49-F238E27FC236}">
                <a16:creationId xmlns:a16="http://schemas.microsoft.com/office/drawing/2014/main" id="{86CDC069-8BBF-42DA-85B1-C187AA0D730F}"/>
              </a:ext>
            </a:extLst>
          </p:cNvPr>
          <p:cNvSpPr txBox="1">
            <a:spLocks/>
          </p:cNvSpPr>
          <p:nvPr/>
        </p:nvSpPr>
        <p:spPr>
          <a:xfrm>
            <a:off x="9803455" y="620419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en-US"/>
            </a:defPPr>
            <a:lvl1pPr marL="0" algn="r" defTabSz="457200" rtl="0" eaLnBrk="0" fontAlgn="auto" latinLnBrk="0" hangingPunct="0">
              <a:spcBef>
                <a:spcPts val="0"/>
              </a:spcBef>
              <a:spcAft>
                <a:spcPts val="0"/>
              </a:spcAft>
              <a:defRPr sz="1200" kern="1200">
                <a:solidFill>
                  <a:schemeClr val="tx1"/>
                </a:solidFill>
                <a:latin typeface="Arial" panose="020B0604020202020204" pitchFamily="34" charset="0"/>
                <a:ea typeface="+mn-ea"/>
                <a:cs typeface="+mn-cs"/>
              </a:defRPr>
            </a:lvl1pPr>
            <a:lvl2pPr marL="742950" indent="-285750" algn="l" defTabSz="457200" rtl="0" eaLnBrk="0" latinLnBrk="0" hangingPunct="0">
              <a:defRPr sz="1800" kern="1200">
                <a:solidFill>
                  <a:schemeClr val="tx1"/>
                </a:solidFill>
                <a:latin typeface="Arial" panose="020B0604020202020204" pitchFamily="34" charset="0"/>
                <a:ea typeface="+mn-ea"/>
                <a:cs typeface="+mn-cs"/>
              </a:defRPr>
            </a:lvl2pPr>
            <a:lvl3pPr marL="1143000" indent="-228600" algn="l" defTabSz="457200" rtl="0" eaLnBrk="0" latinLnBrk="0" hangingPunct="0">
              <a:defRPr sz="1800" kern="1200">
                <a:solidFill>
                  <a:schemeClr val="tx1"/>
                </a:solidFill>
                <a:latin typeface="Arial" panose="020B0604020202020204" pitchFamily="34" charset="0"/>
                <a:ea typeface="+mn-ea"/>
                <a:cs typeface="+mn-cs"/>
              </a:defRPr>
            </a:lvl3pPr>
            <a:lvl4pPr marL="1600200" indent="-228600" algn="l" defTabSz="457200" rtl="0" eaLnBrk="0" latinLnBrk="0" hangingPunct="0">
              <a:defRPr sz="1800" kern="1200">
                <a:solidFill>
                  <a:schemeClr val="tx1"/>
                </a:solidFill>
                <a:latin typeface="Arial" panose="020B0604020202020204" pitchFamily="34" charset="0"/>
                <a:ea typeface="+mn-ea"/>
                <a:cs typeface="+mn-cs"/>
              </a:defRPr>
            </a:lvl4pPr>
            <a:lvl5pPr marL="2057400" indent="-228600" algn="l" defTabSz="457200" rtl="0" eaLnBrk="0" latinLnBrk="0" hangingPunct="0">
              <a:defRPr sz="1800" kern="1200">
                <a:solidFill>
                  <a:schemeClr val="tx1"/>
                </a:solidFill>
                <a:latin typeface="Arial" panose="020B0604020202020204" pitchFamily="34" charset="0"/>
                <a:ea typeface="+mn-ea"/>
                <a:cs typeface="+mn-cs"/>
              </a:defRPr>
            </a:lvl5pPr>
            <a:lvl6pPr marL="25146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6pPr>
            <a:lvl7pPr marL="29718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7pPr>
            <a:lvl8pPr marL="34290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8pPr>
            <a:lvl9pPr marL="3886200" indent="-228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9pPr>
          </a:lstStyle>
          <a:p>
            <a:pPr eaLnBrk="1" hangingPunct="1"/>
            <a:fld id="{B31880E8-B29E-43D1-86D2-C3EAE77992C6}" type="slidenum">
              <a:rPr lang="en-US" altLang="en-US" sz="1000" smtClean="0">
                <a:solidFill>
                  <a:schemeClr val="bg1"/>
                </a:solidFill>
              </a:rPr>
              <a:pPr eaLnBrk="1" hangingPunct="1"/>
              <a:t>8</a:t>
            </a:fld>
            <a:endParaRPr lang="en-US" altLang="en-US" sz="1000" dirty="0">
              <a:solidFill>
                <a:schemeClr val="bg1"/>
              </a:solidFill>
            </a:endParaRPr>
          </a:p>
        </p:txBody>
      </p:sp>
    </p:spTree>
    <p:extLst>
      <p:ext uri="{BB962C8B-B14F-4D97-AF65-F5344CB8AC3E}">
        <p14:creationId xmlns:p14="http://schemas.microsoft.com/office/powerpoint/2010/main" val="4211875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69B779-28C3-43F2-90BC-1A2B33D90BBE}"/>
              </a:ext>
            </a:extLst>
          </p:cNvPr>
          <p:cNvSpPr>
            <a:spLocks noGrp="1"/>
          </p:cNvSpPr>
          <p:nvPr>
            <p:ph idx="1"/>
          </p:nvPr>
        </p:nvSpPr>
        <p:spPr/>
        <p:txBody>
          <a:bodyPr>
            <a:normAutofit lnSpcReduction="10000"/>
          </a:bodyPr>
          <a:lstStyle/>
          <a:p>
            <a:pPr marL="0" indent="0">
              <a:buNone/>
            </a:pPr>
            <a:r>
              <a:rPr lang="en-US" sz="3600" dirty="0"/>
              <a:t>High Temperature Emissivity Measurement System </a:t>
            </a:r>
          </a:p>
          <a:p>
            <a:r>
              <a:rPr lang="en-US" dirty="0"/>
              <a:t>Measures spectral and total near normal emittance at use temperature</a:t>
            </a:r>
          </a:p>
          <a:p>
            <a:r>
              <a:rPr lang="en-US" dirty="0"/>
              <a:t>Record supplemental data of laser power, blackbody and sample temperature, tolerance, and signal</a:t>
            </a:r>
          </a:p>
          <a:p>
            <a:r>
              <a:rPr lang="en-US" sz="2800" dirty="0">
                <a:solidFill>
                  <a:prstClr val="black"/>
                </a:solidFill>
                <a:cs typeface="Calibri" panose="020F0502020204030204" pitchFamily="34" charset="0"/>
              </a:rPr>
              <a:t>Performance Characteristics</a:t>
            </a:r>
            <a:endParaRPr kumimoji="0" lang="en-US" sz="1050" i="0" u="none" strike="noStrike" kern="1200" cap="none" spc="0" normalizeH="0" baseline="0" noProof="0" dirty="0">
              <a:ln>
                <a:noFill/>
              </a:ln>
              <a:solidFill>
                <a:prstClr val="black"/>
              </a:solidFill>
              <a:effectLst/>
              <a:uLnTx/>
              <a:uFillTx/>
              <a:ea typeface="+mn-ea"/>
              <a:cs typeface="Calibri" panose="020F0502020204030204" pitchFamily="34" charset="0"/>
            </a:endParaRPr>
          </a:p>
          <a:p>
            <a:pPr lvl="1"/>
            <a:r>
              <a:rPr lang="en-US" dirty="0"/>
              <a:t>Temperature Range: 600°C - 2,600°C</a:t>
            </a:r>
          </a:p>
          <a:p>
            <a:pPr lvl="2"/>
            <a:r>
              <a:rPr lang="en-US" dirty="0"/>
              <a:t>Sample size dependent</a:t>
            </a:r>
          </a:p>
          <a:p>
            <a:pPr lvl="1"/>
            <a:r>
              <a:rPr lang="en-US" dirty="0"/>
              <a:t>Vacuum: ~10</a:t>
            </a:r>
            <a:r>
              <a:rPr lang="en-US" baseline="30000" dirty="0"/>
              <a:t>-7</a:t>
            </a:r>
            <a:r>
              <a:rPr lang="en-US" dirty="0"/>
              <a:t> Torr</a:t>
            </a:r>
          </a:p>
          <a:p>
            <a:pPr lvl="1"/>
            <a:r>
              <a:rPr lang="en-US" dirty="0"/>
              <a:t>Wavelength Range: </a:t>
            </a:r>
          </a:p>
          <a:p>
            <a:pPr lvl="2"/>
            <a:r>
              <a:rPr lang="en-US" dirty="0"/>
              <a:t>2</a:t>
            </a:r>
            <a:r>
              <a:rPr lang="el-GR" dirty="0"/>
              <a:t>μ</a:t>
            </a:r>
            <a:r>
              <a:rPr lang="en-US" dirty="0"/>
              <a:t>m – 24.9</a:t>
            </a:r>
            <a:r>
              <a:rPr lang="el-GR" dirty="0"/>
              <a:t> μ</a:t>
            </a:r>
            <a:r>
              <a:rPr lang="en-US" dirty="0"/>
              <a:t>m with KBr beam Splitter</a:t>
            </a:r>
          </a:p>
          <a:p>
            <a:pPr lvl="2"/>
            <a:r>
              <a:rPr lang="en-US" dirty="0"/>
              <a:t>0.67</a:t>
            </a:r>
            <a:r>
              <a:rPr lang="el-GR" dirty="0"/>
              <a:t> μ</a:t>
            </a:r>
            <a:r>
              <a:rPr lang="en-US" dirty="0"/>
              <a:t>m  - 1.04 </a:t>
            </a:r>
            <a:r>
              <a:rPr lang="el-GR" dirty="0"/>
              <a:t>μ</a:t>
            </a:r>
            <a:r>
              <a:rPr lang="en-US" dirty="0"/>
              <a:t>m with quartz beam splitter</a:t>
            </a:r>
          </a:p>
          <a:p>
            <a:pPr lvl="1"/>
            <a:r>
              <a:rPr lang="en-US" dirty="0"/>
              <a:t>Incident angles: 0° - 180°</a:t>
            </a:r>
          </a:p>
          <a:p>
            <a:pPr lvl="1"/>
            <a:endParaRPr lang="en-US" dirty="0"/>
          </a:p>
        </p:txBody>
      </p:sp>
      <p:sp>
        <p:nvSpPr>
          <p:cNvPr id="3" name="Slide Number Placeholder 2">
            <a:extLst>
              <a:ext uri="{FF2B5EF4-FFF2-40B4-BE49-F238E27FC236}">
                <a16:creationId xmlns:a16="http://schemas.microsoft.com/office/drawing/2014/main" id="{2ABE6B6E-C863-4F64-834F-76B91D93685D}"/>
              </a:ext>
            </a:extLst>
          </p:cNvPr>
          <p:cNvSpPr>
            <a:spLocks noGrp="1"/>
          </p:cNvSpPr>
          <p:nvPr>
            <p:ph type="sldNum" sz="quarter" idx="12"/>
          </p:nvPr>
        </p:nvSpPr>
        <p:spPr/>
        <p:txBody>
          <a:bodyPr/>
          <a:lstStyle/>
          <a:p>
            <a:fld id="{21516583-95EB-4D94-A050-DDB0F0D1388B}" type="slidenum">
              <a:rPr lang="en-US" smtClean="0"/>
              <a:t>9</a:t>
            </a:fld>
            <a:endParaRPr lang="en-US" dirty="0"/>
          </a:p>
        </p:txBody>
      </p:sp>
      <p:sp>
        <p:nvSpPr>
          <p:cNvPr id="4" name="Title 3">
            <a:extLst>
              <a:ext uri="{FF2B5EF4-FFF2-40B4-BE49-F238E27FC236}">
                <a16:creationId xmlns:a16="http://schemas.microsoft.com/office/drawing/2014/main" id="{3B16807F-DBA1-4E1E-AF56-E8F5413B5FD5}"/>
              </a:ext>
            </a:extLst>
          </p:cNvPr>
          <p:cNvSpPr>
            <a:spLocks noGrp="1"/>
          </p:cNvSpPr>
          <p:nvPr>
            <p:ph type="title"/>
          </p:nvPr>
        </p:nvSpPr>
        <p:spPr/>
        <p:txBody>
          <a:bodyPr/>
          <a:lstStyle/>
          <a:p>
            <a:r>
              <a:rPr lang="en-US" dirty="0"/>
              <a:t>HiTEMS</a:t>
            </a:r>
          </a:p>
        </p:txBody>
      </p:sp>
      <p:pic>
        <p:nvPicPr>
          <p:cNvPr id="1026" name="Picture 2">
            <a:extLst>
              <a:ext uri="{FF2B5EF4-FFF2-40B4-BE49-F238E27FC236}">
                <a16:creationId xmlns:a16="http://schemas.microsoft.com/office/drawing/2014/main" id="{F0E82FE2-4191-49E9-945C-3D06E8A90E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77" t="10547" r="5149" b="8724"/>
          <a:stretch/>
        </p:blipFill>
        <p:spPr bwMode="auto">
          <a:xfrm>
            <a:off x="7194372" y="2940889"/>
            <a:ext cx="4680626" cy="3236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399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9C2633F-4547-4810-B78C-5C3F6C206EF3}"/>
              </a:ext>
            </a:extLst>
          </p:cNvPr>
          <p:cNvSpPr>
            <a:spLocks noGrp="1"/>
          </p:cNvSpPr>
          <p:nvPr>
            <p:ph type="sldNum" sz="quarter" idx="12"/>
          </p:nvPr>
        </p:nvSpPr>
        <p:spPr/>
        <p:txBody>
          <a:bodyPr/>
          <a:lstStyle/>
          <a:p>
            <a:fld id="{21516583-95EB-4D94-A050-DDB0F0D1388B}" type="slidenum">
              <a:rPr lang="en-US" smtClean="0"/>
              <a:t>10</a:t>
            </a:fld>
            <a:endParaRPr lang="en-US" dirty="0"/>
          </a:p>
        </p:txBody>
      </p:sp>
      <p:sp>
        <p:nvSpPr>
          <p:cNvPr id="4" name="Title 3">
            <a:extLst>
              <a:ext uri="{FF2B5EF4-FFF2-40B4-BE49-F238E27FC236}">
                <a16:creationId xmlns:a16="http://schemas.microsoft.com/office/drawing/2014/main" id="{E8293B3E-3908-43EB-ACD6-B60941BCA055}"/>
              </a:ext>
            </a:extLst>
          </p:cNvPr>
          <p:cNvSpPr>
            <a:spLocks noGrp="1"/>
          </p:cNvSpPr>
          <p:nvPr>
            <p:ph type="title"/>
          </p:nvPr>
        </p:nvSpPr>
        <p:spPr/>
        <p:txBody>
          <a:bodyPr/>
          <a:lstStyle/>
          <a:p>
            <a:r>
              <a:rPr lang="en-US" dirty="0"/>
              <a:t>Hyper-Thermal Test Facility</a:t>
            </a:r>
          </a:p>
        </p:txBody>
      </p:sp>
      <p:grpSp>
        <p:nvGrpSpPr>
          <p:cNvPr id="5" name="Group 4">
            <a:extLst>
              <a:ext uri="{FF2B5EF4-FFF2-40B4-BE49-F238E27FC236}">
                <a16:creationId xmlns:a16="http://schemas.microsoft.com/office/drawing/2014/main" id="{8C0B7A8D-9508-40CD-BCE7-032E52D1AD14}"/>
              </a:ext>
            </a:extLst>
          </p:cNvPr>
          <p:cNvGrpSpPr>
            <a:grpSpLocks noChangeAspect="1"/>
          </p:cNvGrpSpPr>
          <p:nvPr/>
        </p:nvGrpSpPr>
        <p:grpSpPr bwMode="auto">
          <a:xfrm>
            <a:off x="6764609" y="737274"/>
            <a:ext cx="5286286" cy="5690937"/>
            <a:chOff x="98" y="1196"/>
            <a:chExt cx="2456" cy="2888"/>
          </a:xfrm>
        </p:grpSpPr>
        <p:pic>
          <p:nvPicPr>
            <p:cNvPr id="6" name="Picture 5" descr="Set-Up">
              <a:extLst>
                <a:ext uri="{FF2B5EF4-FFF2-40B4-BE49-F238E27FC236}">
                  <a16:creationId xmlns:a16="http://schemas.microsoft.com/office/drawing/2014/main" id="{C81A5973-3F70-45B1-A26A-2BA29F24F0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 y="1196"/>
              <a:ext cx="2447" cy="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1A08799-4FA2-482C-A2E4-57C500A4D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 y="3085"/>
              <a:ext cx="858" cy="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Test 1 - NaK Seed">
              <a:extLst>
                <a:ext uri="{FF2B5EF4-FFF2-40B4-BE49-F238E27FC236}">
                  <a16:creationId xmlns:a16="http://schemas.microsoft.com/office/drawing/2014/main" id="{7A1FE516-195A-4D4A-B81A-A51DC8F444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 y="3099"/>
              <a:ext cx="1284" cy="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extBox 8">
            <a:extLst>
              <a:ext uri="{FF2B5EF4-FFF2-40B4-BE49-F238E27FC236}">
                <a16:creationId xmlns:a16="http://schemas.microsoft.com/office/drawing/2014/main" id="{1DD63279-5261-4FBB-B3E3-5B3A7AF9C66B}"/>
              </a:ext>
            </a:extLst>
          </p:cNvPr>
          <p:cNvSpPr txBox="1"/>
          <p:nvPr/>
        </p:nvSpPr>
        <p:spPr>
          <a:xfrm>
            <a:off x="192559" y="836425"/>
            <a:ext cx="657205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A high-power gas discharge device that produces a steady, high enthalpy flow</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used for thermal and ablative characterization of TPS materials </a:t>
            </a:r>
            <a:endPar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12">
            <a:extLst>
              <a:ext uri="{FF2B5EF4-FFF2-40B4-BE49-F238E27FC236}">
                <a16:creationId xmlns:a16="http://schemas.microsoft.com/office/drawing/2014/main" id="{FA6718F3-6011-474B-859A-8119BA0F0700}"/>
              </a:ext>
            </a:extLst>
          </p:cNvPr>
          <p:cNvSpPr>
            <a:spLocks noChangeArrowheads="1"/>
          </p:cNvSpPr>
          <p:nvPr/>
        </p:nvSpPr>
        <p:spPr bwMode="auto">
          <a:xfrm>
            <a:off x="99946" y="1868525"/>
            <a:ext cx="6645822" cy="44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marR="0" lvl="0" indent="-342900" algn="l" defTabSz="914400" rtl="0" eaLnBrk="1" fontAlgn="auto" latinLnBrk="0" hangingPunct="1">
              <a:lnSpc>
                <a:spcPct val="100000"/>
              </a:lnSpc>
              <a:spcBef>
                <a:spcPct val="20000"/>
              </a:spcBef>
              <a:spcAft>
                <a:spcPts val="0"/>
              </a:spcAft>
              <a:buClr>
                <a:srgbClr val="DC0000"/>
              </a:buClr>
              <a:buSzTx/>
              <a:buFontTx/>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Multiple gases can be used simultaneously to represent gas compositions in which the materials were designed to operate.</a:t>
            </a:r>
          </a:p>
          <a:p>
            <a:pPr marL="342900" marR="0" lvl="0" indent="-342900" algn="l" defTabSz="914400" rtl="0" eaLnBrk="1" fontAlgn="auto" latinLnBrk="0" hangingPunct="1">
              <a:lnSpc>
                <a:spcPct val="100000"/>
              </a:lnSpc>
              <a:spcBef>
                <a:spcPct val="40000"/>
              </a:spcBef>
              <a:spcAft>
                <a:spcPts val="0"/>
              </a:spcAft>
              <a:buClr>
                <a:srgbClr val="DC0000"/>
              </a:buClr>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Design/Performance Characteristics</a:t>
            </a:r>
          </a:p>
          <a:p>
            <a:pPr marL="742950" marR="0" lvl="1" indent="-285750" algn="l" defTabSz="914400" rtl="0" eaLnBrk="1" fontAlgn="auto" latinLnBrk="0" hangingPunct="1">
              <a:lnSpc>
                <a:spcPct val="100000"/>
              </a:lnSpc>
              <a:spcBef>
                <a:spcPct val="20000"/>
              </a:spcBef>
              <a:spcAft>
                <a:spcPts val="0"/>
              </a:spcAft>
              <a:buClr>
                <a:srgbClr val="DC0000"/>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Gas velocities range from subsonic to Mach 4.2</a:t>
            </a:r>
            <a:endPar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DC0000"/>
              </a:buClr>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rPr>
              <a:t>1.0 MW</a:t>
            </a:r>
            <a:r>
              <a:rPr kumimoji="0" lang="en-US" alt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e</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rPr>
              <a:t> (sustained) / 1.5 MW</a:t>
            </a:r>
            <a:r>
              <a:rPr kumimoji="0" lang="en-US" alt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e</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(maximum)</a:t>
            </a:r>
          </a:p>
          <a:p>
            <a:pPr marL="742950" marR="0" lvl="1" indent="-285750" algn="l" defTabSz="914400" rtl="0" eaLnBrk="1" fontAlgn="auto" latinLnBrk="0" hangingPunct="1">
              <a:lnSpc>
                <a:spcPct val="100000"/>
              </a:lnSpc>
              <a:spcBef>
                <a:spcPct val="20000"/>
              </a:spcBef>
              <a:spcAft>
                <a:spcPts val="0"/>
              </a:spcAft>
              <a:buClr>
                <a:srgbClr val="DC0000"/>
              </a:buClr>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Symbol" panose="05050102010706020507" pitchFamily="18" charset="2"/>
              </a:rPr>
              <a:t></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rPr>
              <a:t> 50% thermal efficiency</a:t>
            </a:r>
          </a:p>
          <a:p>
            <a:pPr marL="742950" marR="0" lvl="1" indent="-285750" algn="l" defTabSz="914400" rtl="0" eaLnBrk="1" fontAlgn="auto" latinLnBrk="0" hangingPunct="1">
              <a:lnSpc>
                <a:spcPct val="100000"/>
              </a:lnSpc>
              <a:spcBef>
                <a:spcPct val="20000"/>
              </a:spcBef>
              <a:spcAft>
                <a:spcPts val="0"/>
              </a:spcAft>
              <a:buClr>
                <a:srgbClr val="DC0000"/>
              </a:buClr>
              <a:buSzTx/>
              <a:buFont typeface="Arial" panose="020B0604020202020204" pitchFamily="34" charset="0"/>
              <a:buChar char="―"/>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rPr>
              <a:t>15-atm stagnation pressure (extendable)</a:t>
            </a:r>
          </a:p>
          <a:p>
            <a:pPr marL="742950" marR="0" lvl="1" indent="-285750" algn="l" defTabSz="914400" rtl="0" eaLnBrk="1" fontAlgn="auto" latinLnBrk="0" hangingPunct="1">
              <a:lnSpc>
                <a:spcPct val="100000"/>
              </a:lnSpc>
              <a:spcBef>
                <a:spcPct val="20000"/>
              </a:spcBef>
              <a:spcAft>
                <a:spcPts val="0"/>
              </a:spcAft>
              <a:buClr>
                <a:srgbClr val="DC0000"/>
              </a:buClr>
              <a:buSzTx/>
              <a:buFont typeface="Arial" panose="020B0604020202020204" pitchFamily="34" charset="0"/>
              <a:buChar char="―"/>
              <a:tabLst/>
              <a:defRPr/>
            </a:pPr>
            <a:r>
              <a:rPr lang="en-US" altLang="en-US" sz="1800" dirty="0">
                <a:solidFill>
                  <a:prstClr val="black"/>
                </a:solidFill>
                <a:latin typeface="Calibri" panose="020F0502020204030204"/>
              </a:rPr>
              <a:t>0.35 in to 4 in diameter sample or 1x3 in to 3x3 in flat plate samples</a:t>
            </a:r>
          </a:p>
          <a:p>
            <a:pPr lvl="2" indent="-285750" defTabSz="914400">
              <a:buClr>
                <a:srgbClr val="DC0000"/>
              </a:buClr>
              <a:buFont typeface="Arial" panose="020B0604020202020204" pitchFamily="34" charset="0"/>
              <a:buChar char="―"/>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Stagnation, wedge, </a:t>
            </a:r>
            <a:r>
              <a:rPr lang="en-US" altLang="en-US" sz="1600" dirty="0">
                <a:solidFill>
                  <a:prstClr val="black"/>
                </a:solidFill>
                <a:latin typeface="Calibri" panose="020F0502020204030204"/>
              </a:rPr>
              <a:t>or flat plate configurations</a:t>
            </a:r>
          </a:p>
          <a:p>
            <a:pPr defTabSz="914400">
              <a:buClr>
                <a:srgbClr val="DC0000"/>
              </a:buClr>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Large database establishing safe operating envelopes</a:t>
            </a:r>
            <a:endParaRPr lang="en-US" altLang="en-US" sz="2000" dirty="0">
              <a:solidFill>
                <a:prstClr val="black"/>
              </a:solidFill>
              <a:latin typeface="Calibri" panose="020F0502020204030204"/>
            </a:endParaRPr>
          </a:p>
          <a:p>
            <a:pPr defTabSz="914400">
              <a:buClr>
                <a:srgbClr val="DC0000"/>
              </a:buClr>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Located in East Test Area  Materials Environmental Test Complex (METCO)</a:t>
            </a:r>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0"/>
              </a:spcAft>
              <a:buClr>
                <a:srgbClr val="DC0000"/>
              </a:buClr>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80774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B42C08-08D4-4178-AD89-7BDF5FD676E2}"/>
              </a:ext>
            </a:extLst>
          </p:cNvPr>
          <p:cNvSpPr>
            <a:spLocks noGrp="1"/>
          </p:cNvSpPr>
          <p:nvPr>
            <p:ph type="sldNum" sz="quarter" idx="12"/>
          </p:nvPr>
        </p:nvSpPr>
        <p:spPr/>
        <p:txBody>
          <a:bodyPr/>
          <a:lstStyle/>
          <a:p>
            <a:fld id="{21516583-95EB-4D94-A050-DDB0F0D1388B}" type="slidenum">
              <a:rPr lang="en-US" smtClean="0"/>
              <a:t>11</a:t>
            </a:fld>
            <a:endParaRPr lang="en-US" dirty="0"/>
          </a:p>
        </p:txBody>
      </p:sp>
      <p:sp>
        <p:nvSpPr>
          <p:cNvPr id="4" name="Title 3">
            <a:extLst>
              <a:ext uri="{FF2B5EF4-FFF2-40B4-BE49-F238E27FC236}">
                <a16:creationId xmlns:a16="http://schemas.microsoft.com/office/drawing/2014/main" id="{A2CF2CCA-49CD-45D5-BD13-27C84211F7DE}"/>
              </a:ext>
            </a:extLst>
          </p:cNvPr>
          <p:cNvSpPr>
            <a:spLocks noGrp="1"/>
          </p:cNvSpPr>
          <p:nvPr>
            <p:ph type="title"/>
          </p:nvPr>
        </p:nvSpPr>
        <p:spPr/>
        <p:txBody>
          <a:bodyPr/>
          <a:lstStyle/>
          <a:p>
            <a:r>
              <a:rPr lang="en-US" dirty="0"/>
              <a:t>Hot Gas Facility</a:t>
            </a:r>
          </a:p>
        </p:txBody>
      </p:sp>
      <p:sp>
        <p:nvSpPr>
          <p:cNvPr id="5" name="TextBox 4">
            <a:extLst>
              <a:ext uri="{FF2B5EF4-FFF2-40B4-BE49-F238E27FC236}">
                <a16:creationId xmlns:a16="http://schemas.microsoft.com/office/drawing/2014/main" id="{DE5900C7-8925-4D1C-98D9-09A8E6BECACC}"/>
              </a:ext>
            </a:extLst>
          </p:cNvPr>
          <p:cNvSpPr txBox="1"/>
          <p:nvPr/>
        </p:nvSpPr>
        <p:spPr>
          <a:xfrm>
            <a:off x="155005" y="1017896"/>
            <a:ext cx="5299815" cy="50937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HelveticaNeueLT Std"/>
              <a:ea typeface="+mn-ea"/>
              <a:cs typeface="+mn-cs"/>
            </a:endParaRP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sz="2000" dirty="0">
                <a:solidFill>
                  <a:prstClr val="black"/>
                </a:solidFill>
                <a:cs typeface="Calibri" panose="020F0502020204030204" pitchFamily="34" charset="0"/>
              </a:rPr>
              <a:t>Flexible </a:t>
            </a:r>
            <a:r>
              <a:rPr kumimoji="0" lang="en-US" sz="2000" i="0" u="none" strike="noStrike" kern="1200" cap="none" spc="0" normalizeH="0" baseline="0" noProof="0" dirty="0">
                <a:ln>
                  <a:noFill/>
                </a:ln>
                <a:solidFill>
                  <a:prstClr val="black"/>
                </a:solidFill>
                <a:effectLst/>
                <a:uLnTx/>
                <a:uFillTx/>
                <a:ea typeface="+mn-ea"/>
                <a:cs typeface="Calibri" panose="020F0502020204030204" pitchFamily="34" charset="0"/>
              </a:rPr>
              <a:t>combustion-driven Mach 4 aero-thermal tunnel with capability to combine radiant heating (arc Lamp) </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sz="2000" dirty="0">
                <a:solidFill>
                  <a:prstClr val="black"/>
                </a:solidFill>
                <a:cs typeface="Calibri" panose="020F0502020204030204" pitchFamily="34" charset="0"/>
              </a:rPr>
              <a:t>Performance Characteristics</a:t>
            </a:r>
            <a:endParaRPr kumimoji="0" lang="en-US" sz="900" i="0" u="none" strike="noStrike" kern="1200" cap="none" spc="0" normalizeH="0" baseline="0" noProof="0" dirty="0">
              <a:ln>
                <a:noFill/>
              </a:ln>
              <a:solidFill>
                <a:prstClr val="black"/>
              </a:solidFill>
              <a:effectLst/>
              <a:uLnTx/>
              <a:uFillTx/>
              <a:ea typeface="+mn-ea"/>
              <a:cs typeface="Calibri" panose="020F0502020204030204" pitchFamily="34" charset="0"/>
            </a:endParaRPr>
          </a:p>
          <a:p>
            <a:pPr marL="742950" lvl="1" indent="-285750" defTabSz="914400">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ea typeface="+mn-ea"/>
                <a:cs typeface="Calibri" panose="020F0502020204030204" pitchFamily="34" charset="0"/>
              </a:rPr>
              <a:t>16” × 16” × 46” L test chamber </a:t>
            </a:r>
          </a:p>
          <a:p>
            <a:pPr marL="742950" lvl="1" indent="-285750" defTabSz="914400">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ea typeface="+mn-ea"/>
                <a:cs typeface="Calibri" panose="020F0502020204030204" pitchFamily="34" charset="0"/>
              </a:rPr>
              <a:t>lean combustion mix of gaseous hydrogen (GH2) and air</a:t>
            </a:r>
          </a:p>
          <a:p>
            <a:pPr marL="742950" lvl="1" indent="-285750" defTabSz="914400">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ea typeface="+mn-ea"/>
                <a:cs typeface="Calibri" panose="020F0502020204030204" pitchFamily="34" charset="0"/>
              </a:rPr>
              <a:t>temperatures up to 3000°F at</a:t>
            </a:r>
          </a:p>
          <a:p>
            <a:pPr marL="742950" lvl="1" indent="-285750" defTabSz="914400">
              <a:buFont typeface="Arial" panose="020B0604020202020204" pitchFamily="34" charset="0"/>
              <a:buChar char="•"/>
              <a:defRPr/>
            </a:pPr>
            <a:r>
              <a:rPr kumimoji="0" lang="en-US" sz="2000" i="0" u="none" strike="noStrike" kern="1200" cap="none" spc="0" normalizeH="0" baseline="0" noProof="0" dirty="0">
                <a:ln>
                  <a:noFill/>
                </a:ln>
                <a:solidFill>
                  <a:prstClr val="black"/>
                </a:solidFill>
                <a:effectLst/>
                <a:uLnTx/>
                <a:uFillTx/>
                <a:ea typeface="+mn-ea"/>
                <a:cs typeface="Calibri" panose="020F0502020204030204" pitchFamily="34" charset="0"/>
              </a:rPr>
              <a:t>total pressures up to 250 psia</a:t>
            </a:r>
          </a:p>
          <a:p>
            <a:pPr marL="742950" lvl="1" indent="-285750" defTabSz="914400">
              <a:buFont typeface="Arial" panose="020B0604020202020204" pitchFamily="34" charset="0"/>
              <a:buChar char="•"/>
              <a:defRPr/>
            </a:pPr>
            <a:r>
              <a:rPr lang="en-US" sz="2000" dirty="0">
                <a:solidFill>
                  <a:prstClr val="black"/>
                </a:solidFill>
                <a:cs typeface="Calibri" panose="020F0502020204030204" pitchFamily="34" charset="0"/>
              </a:rPr>
              <a:t>Test panel can be inserted into flow at inclination angles from 0 to 90</a:t>
            </a:r>
            <a:r>
              <a:rPr kumimoji="0" lang="en-US" sz="2000" i="0" u="none" strike="noStrike" kern="1200" cap="none" spc="0" normalizeH="0" baseline="0" noProof="0" dirty="0">
                <a:ln>
                  <a:noFill/>
                </a:ln>
                <a:solidFill>
                  <a:prstClr val="black"/>
                </a:solidFill>
                <a:effectLst/>
                <a:uLnTx/>
                <a:uFillTx/>
                <a:ea typeface="+mn-ea"/>
                <a:cs typeface="Calibri" panose="020F0502020204030204" pitchFamily="34" charset="0"/>
              </a:rPr>
              <a:t> °</a:t>
            </a:r>
            <a:endParaRPr kumimoji="0" lang="en-US" sz="900" i="0" u="none" strike="noStrike" kern="1200" cap="none" spc="0" normalizeH="0" baseline="0" noProof="0" dirty="0">
              <a:ln>
                <a:noFill/>
              </a:ln>
              <a:solidFill>
                <a:prstClr val="black"/>
              </a:solidFill>
              <a:effectLst/>
              <a:uLnTx/>
              <a:uFillTx/>
              <a:ea typeface="+mn-ea"/>
              <a:cs typeface="Calibri" panose="020F0502020204030204" pitchFamily="34" charset="0"/>
            </a:endParaRP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black"/>
                </a:solidFill>
                <a:effectLst/>
                <a:uLnTx/>
                <a:uFillTx/>
                <a:ea typeface="+mn-ea"/>
                <a:cs typeface="Calibri" panose="020F0502020204030204" pitchFamily="34" charset="0"/>
              </a:rPr>
              <a:t>Conditions can be adjusted up to (5) times over the course of a single run to simulate changes in heating over a given flight trajectory.</a:t>
            </a:r>
          </a:p>
        </p:txBody>
      </p:sp>
      <p:sp>
        <p:nvSpPr>
          <p:cNvPr id="6" name="TextBox 5">
            <a:extLst>
              <a:ext uri="{FF2B5EF4-FFF2-40B4-BE49-F238E27FC236}">
                <a16:creationId xmlns:a16="http://schemas.microsoft.com/office/drawing/2014/main" id="{F7BF926C-E775-4107-B95E-870B3CC6423C}"/>
              </a:ext>
            </a:extLst>
          </p:cNvPr>
          <p:cNvSpPr txBox="1"/>
          <p:nvPr/>
        </p:nvSpPr>
        <p:spPr>
          <a:xfrm>
            <a:off x="5748974" y="5407458"/>
            <a:ext cx="6356658" cy="9002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Hot Gas facility (HGF) has been in service for 35+ years and has accomplished over 26,000 hot firings.  It was built to develop, characterize, and qualify thermal protection system (TPS) materials for flight vehicles, but it has proven to be invaluable for addressing in-flight anomalies, and for performing material and instrumentation </a:t>
            </a:r>
            <a:r>
              <a:rPr kumimoji="0" lang="en-US" sz="1050" b="0" i="1" u="none" strike="noStrike" kern="1200" cap="none" spc="0" normalizeH="0" baseline="0" noProof="0" dirty="0">
                <a:ln>
                  <a:noFill/>
                </a:ln>
                <a:solidFill>
                  <a:prstClr val="black"/>
                </a:solidFill>
                <a:effectLst/>
                <a:uLnTx/>
                <a:uFillTx/>
                <a:latin typeface="Calibri" panose="020F0502020204030204" pitchFamily="34" charset="0"/>
                <a:ea typeface="Tahoma" panose="020B0604030504040204" pitchFamily="34" charset="0"/>
                <a:cs typeface="Calibri" panose="020F0502020204030204" pitchFamily="34" charset="0"/>
              </a:rPr>
              <a:t>studies</a:t>
            </a:r>
            <a:r>
              <a:rPr kumimoji="0" lang="en-US" sz="1050" b="0" i="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It has qualified materials for NASA manned and unmanned flight vehicles and for DOD and Commercial vehicles. </a:t>
            </a:r>
          </a:p>
        </p:txBody>
      </p:sp>
      <p:pic>
        <p:nvPicPr>
          <p:cNvPr id="7" name="Picture 6">
            <a:extLst>
              <a:ext uri="{FF2B5EF4-FFF2-40B4-BE49-F238E27FC236}">
                <a16:creationId xmlns:a16="http://schemas.microsoft.com/office/drawing/2014/main" id="{EC9EA87D-2DBD-4DB6-8D75-47BD77B1A8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9918" y="1198434"/>
            <a:ext cx="5997600" cy="3994484"/>
          </a:xfrm>
          <a:prstGeom prst="rect">
            <a:avLst/>
          </a:prstGeom>
        </p:spPr>
      </p:pic>
    </p:spTree>
    <p:extLst>
      <p:ext uri="{BB962C8B-B14F-4D97-AF65-F5344CB8AC3E}">
        <p14:creationId xmlns:p14="http://schemas.microsoft.com/office/powerpoint/2010/main" val="4179238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DAE4FC-945C-442E-A94A-BF8ADF9C133F}"/>
              </a:ext>
            </a:extLst>
          </p:cNvPr>
          <p:cNvSpPr>
            <a:spLocks noGrp="1"/>
          </p:cNvSpPr>
          <p:nvPr>
            <p:ph type="sldNum" sz="quarter" idx="12"/>
          </p:nvPr>
        </p:nvSpPr>
        <p:spPr/>
        <p:txBody>
          <a:bodyPr/>
          <a:lstStyle/>
          <a:p>
            <a:fld id="{21516583-95EB-4D94-A050-DDB0F0D1388B}" type="slidenum">
              <a:rPr lang="en-US" smtClean="0"/>
              <a:t>12</a:t>
            </a:fld>
            <a:endParaRPr lang="en-US" dirty="0"/>
          </a:p>
        </p:txBody>
      </p:sp>
      <p:sp>
        <p:nvSpPr>
          <p:cNvPr id="4" name="Title 3">
            <a:extLst>
              <a:ext uri="{FF2B5EF4-FFF2-40B4-BE49-F238E27FC236}">
                <a16:creationId xmlns:a16="http://schemas.microsoft.com/office/drawing/2014/main" id="{4E2CA81F-8F07-461E-8225-4BA3F14E2F22}"/>
              </a:ext>
            </a:extLst>
          </p:cNvPr>
          <p:cNvSpPr>
            <a:spLocks noGrp="1"/>
          </p:cNvSpPr>
          <p:nvPr>
            <p:ph type="title"/>
          </p:nvPr>
        </p:nvSpPr>
        <p:spPr/>
        <p:txBody>
          <a:bodyPr/>
          <a:lstStyle/>
          <a:p>
            <a:r>
              <a:rPr lang="en-US" dirty="0"/>
              <a:t>Aerodynamic Research Facility</a:t>
            </a:r>
          </a:p>
        </p:txBody>
      </p:sp>
      <p:sp>
        <p:nvSpPr>
          <p:cNvPr id="5" name="TextBox 4">
            <a:extLst>
              <a:ext uri="{FF2B5EF4-FFF2-40B4-BE49-F238E27FC236}">
                <a16:creationId xmlns:a16="http://schemas.microsoft.com/office/drawing/2014/main" id="{9721CE92-579F-41B6-9DC5-F76A649A65B0}"/>
              </a:ext>
            </a:extLst>
          </p:cNvPr>
          <p:cNvSpPr txBox="1"/>
          <p:nvPr/>
        </p:nvSpPr>
        <p:spPr>
          <a:xfrm>
            <a:off x="354695" y="1020894"/>
            <a:ext cx="5413507" cy="49552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mn-ea"/>
                <a:cs typeface="+mn-cs"/>
              </a:rPr>
              <a:t>Mach 0.25-6.0</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mn-ea"/>
                <a:cs typeface="+mn-cs"/>
              </a:rPr>
              <a:t>High-speed data acquisition systems can record up to 250,000 samples per second. Schlieren imagery available (video &amp; stills) </a:t>
            </a:r>
          </a:p>
          <a:p>
            <a:pPr marL="342900" indent="-342900" defTabSz="914400">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ea typeface="+mn-ea"/>
                <a:cs typeface="+mn-cs"/>
              </a:rPr>
              <a:t>Rapid change of model configurations using additive manufacturing capabilities</a:t>
            </a:r>
            <a:endPar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Run time: </a:t>
            </a:r>
          </a:p>
          <a:p>
            <a:pPr marL="352425"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60–90 sec (transonic)</a:t>
            </a:r>
          </a:p>
          <a:p>
            <a:pPr marL="352425"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30–45 sec (supersonic)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Recharge time: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10–20 min nominally (transonic)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15–20 min (supersonic)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Run rate: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20–30 runs per 8-hr shift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221E1F"/>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221E1F"/>
              </a:solidFill>
              <a:effectLst/>
              <a:uLnTx/>
              <a:uFillTx/>
              <a:latin typeface="HelveticaNeueLT Std"/>
              <a:ea typeface="+mn-ea"/>
              <a:cs typeface="+mn-cs"/>
            </a:endParaRPr>
          </a:p>
        </p:txBody>
      </p:sp>
      <p:sp>
        <p:nvSpPr>
          <p:cNvPr id="6" name="TextBox 5">
            <a:extLst>
              <a:ext uri="{FF2B5EF4-FFF2-40B4-BE49-F238E27FC236}">
                <a16:creationId xmlns:a16="http://schemas.microsoft.com/office/drawing/2014/main" id="{35809C28-2E76-4FCA-94E2-51AAFA54085C}"/>
              </a:ext>
            </a:extLst>
          </p:cNvPr>
          <p:cNvSpPr txBox="1"/>
          <p:nvPr/>
        </p:nvSpPr>
        <p:spPr>
          <a:xfrm>
            <a:off x="5499576" y="6105489"/>
            <a:ext cx="63566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14” × 14” Tri-Sonic Wind Tunnel</a:t>
            </a:r>
          </a:p>
        </p:txBody>
      </p:sp>
      <p:pic>
        <p:nvPicPr>
          <p:cNvPr id="7" name="Picture 6">
            <a:extLst>
              <a:ext uri="{FF2B5EF4-FFF2-40B4-BE49-F238E27FC236}">
                <a16:creationId xmlns:a16="http://schemas.microsoft.com/office/drawing/2014/main" id="{0B0002B2-1CE7-4504-BB39-4B3C293AA911}"/>
              </a:ext>
            </a:extLst>
          </p:cNvPr>
          <p:cNvPicPr>
            <a:picLocks noChangeAspect="1"/>
          </p:cNvPicPr>
          <p:nvPr/>
        </p:nvPicPr>
        <p:blipFill>
          <a:blip r:embed="rId2"/>
          <a:stretch>
            <a:fillRect/>
          </a:stretch>
        </p:blipFill>
        <p:spPr>
          <a:xfrm>
            <a:off x="8694392" y="3615377"/>
            <a:ext cx="3334801" cy="2231329"/>
          </a:xfrm>
          <a:prstGeom prst="rect">
            <a:avLst/>
          </a:prstGeom>
        </p:spPr>
      </p:pic>
      <p:pic>
        <p:nvPicPr>
          <p:cNvPr id="8" name="Picture 7">
            <a:extLst>
              <a:ext uri="{FF2B5EF4-FFF2-40B4-BE49-F238E27FC236}">
                <a16:creationId xmlns:a16="http://schemas.microsoft.com/office/drawing/2014/main" id="{0DC033FD-32F5-4033-94AE-65B33D1C2B9A}"/>
              </a:ext>
            </a:extLst>
          </p:cNvPr>
          <p:cNvPicPr>
            <a:picLocks noChangeAspect="1"/>
          </p:cNvPicPr>
          <p:nvPr/>
        </p:nvPicPr>
        <p:blipFill>
          <a:blip r:embed="rId3"/>
          <a:stretch>
            <a:fillRect/>
          </a:stretch>
        </p:blipFill>
        <p:spPr>
          <a:xfrm>
            <a:off x="5695603" y="1103812"/>
            <a:ext cx="3154680" cy="2103120"/>
          </a:xfrm>
          <a:prstGeom prst="rect">
            <a:avLst/>
          </a:prstGeom>
        </p:spPr>
      </p:pic>
      <p:pic>
        <p:nvPicPr>
          <p:cNvPr id="9" name="Picture 8">
            <a:extLst>
              <a:ext uri="{FF2B5EF4-FFF2-40B4-BE49-F238E27FC236}">
                <a16:creationId xmlns:a16="http://schemas.microsoft.com/office/drawing/2014/main" id="{EAD8F74E-0D26-4441-A431-614BB570BE69}"/>
              </a:ext>
            </a:extLst>
          </p:cNvPr>
          <p:cNvPicPr>
            <a:picLocks noChangeAspect="1"/>
          </p:cNvPicPr>
          <p:nvPr/>
        </p:nvPicPr>
        <p:blipFill>
          <a:blip r:embed="rId4"/>
          <a:stretch>
            <a:fillRect/>
          </a:stretch>
        </p:blipFill>
        <p:spPr>
          <a:xfrm>
            <a:off x="8948419" y="1103812"/>
            <a:ext cx="3115891" cy="2103120"/>
          </a:xfrm>
          <a:prstGeom prst="rect">
            <a:avLst/>
          </a:prstGeom>
        </p:spPr>
      </p:pic>
      <p:pic>
        <p:nvPicPr>
          <p:cNvPr id="10" name="Picture 9">
            <a:extLst>
              <a:ext uri="{FF2B5EF4-FFF2-40B4-BE49-F238E27FC236}">
                <a16:creationId xmlns:a16="http://schemas.microsoft.com/office/drawing/2014/main" id="{D0EFC3DC-EB92-4246-B2DE-952CDD252F73}"/>
              </a:ext>
            </a:extLst>
          </p:cNvPr>
          <p:cNvPicPr>
            <a:picLocks noChangeAspect="1"/>
          </p:cNvPicPr>
          <p:nvPr/>
        </p:nvPicPr>
        <p:blipFill rotWithShape="1">
          <a:blip r:embed="rId5">
            <a:extLst>
              <a:ext uri="{28A0092B-C50C-407E-A947-70E740481C1C}">
                <a14:useLocalDpi xmlns:a14="http://schemas.microsoft.com/office/drawing/2010/main" val="0"/>
              </a:ext>
            </a:extLst>
          </a:blip>
          <a:srcRect l="12394"/>
          <a:stretch/>
        </p:blipFill>
        <p:spPr>
          <a:xfrm>
            <a:off x="5376643" y="3631791"/>
            <a:ext cx="3154681" cy="2231329"/>
          </a:xfrm>
          <a:prstGeom prst="rect">
            <a:avLst/>
          </a:prstGeom>
        </p:spPr>
      </p:pic>
    </p:spTree>
    <p:extLst>
      <p:ext uri="{BB962C8B-B14F-4D97-AF65-F5344CB8AC3E}">
        <p14:creationId xmlns:p14="http://schemas.microsoft.com/office/powerpoint/2010/main" val="2432493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FB773D-02FF-4BD3-85F0-928BCF164CF6}"/>
              </a:ext>
            </a:extLst>
          </p:cNvPr>
          <p:cNvSpPr>
            <a:spLocks noGrp="1"/>
          </p:cNvSpPr>
          <p:nvPr>
            <p:ph idx="1"/>
          </p:nvPr>
        </p:nvSpPr>
        <p:spPr>
          <a:xfrm>
            <a:off x="518474" y="881533"/>
            <a:ext cx="11397006" cy="5295430"/>
          </a:xfrm>
        </p:spPr>
        <p:txBody>
          <a:bodyPr numCol="2">
            <a:normAutofit/>
          </a:bodyPr>
          <a:lstStyle/>
          <a:p>
            <a:r>
              <a:rPr lang="en-US" sz="2000" dirty="0"/>
              <a:t>Systems Engineering</a:t>
            </a:r>
          </a:p>
          <a:p>
            <a:r>
              <a:rPr lang="en-US" sz="2000" dirty="0"/>
              <a:t>Science and technology</a:t>
            </a:r>
          </a:p>
          <a:p>
            <a:r>
              <a:rPr lang="en-US" sz="2000" dirty="0"/>
              <a:t>Vehicle Sensors</a:t>
            </a:r>
          </a:p>
          <a:p>
            <a:r>
              <a:rPr lang="en-US" sz="2000" dirty="0"/>
              <a:t>Advanced EDL</a:t>
            </a:r>
          </a:p>
          <a:p>
            <a:r>
              <a:rPr lang="en-US" sz="2000" dirty="0"/>
              <a:t>Advanced Aerocapture for Small Spacecraft</a:t>
            </a:r>
          </a:p>
          <a:p>
            <a:r>
              <a:rPr lang="en-US" sz="2000" dirty="0"/>
              <a:t>Environmental Testing</a:t>
            </a:r>
          </a:p>
          <a:p>
            <a:pPr lvl="1"/>
            <a:r>
              <a:rPr lang="en-US" sz="2000" dirty="0"/>
              <a:t>Plasma Environment</a:t>
            </a:r>
          </a:p>
          <a:p>
            <a:pPr lvl="1"/>
            <a:r>
              <a:rPr lang="en-US" sz="2000" dirty="0"/>
              <a:t>Impact Testing</a:t>
            </a:r>
          </a:p>
          <a:p>
            <a:r>
              <a:rPr lang="en-US" sz="2000" dirty="0"/>
              <a:t>Fluid Dynamics Testing</a:t>
            </a:r>
          </a:p>
          <a:p>
            <a:pPr lvl="1"/>
            <a:r>
              <a:rPr lang="en-US" sz="2000" dirty="0"/>
              <a:t>Nozzle Test Facility (Solid Rocket Motor Air Flow Test Equipment)</a:t>
            </a:r>
          </a:p>
          <a:p>
            <a:pPr lvl="1"/>
            <a:r>
              <a:rPr lang="en-US" sz="2000" dirty="0"/>
              <a:t>Inducer Test Loop</a:t>
            </a:r>
          </a:p>
          <a:p>
            <a:pPr lvl="1"/>
            <a:r>
              <a:rPr lang="en-US" sz="2000" dirty="0"/>
              <a:t>Turbine Test Equipment</a:t>
            </a:r>
          </a:p>
          <a:p>
            <a:pPr lvl="1"/>
            <a:r>
              <a:rPr lang="en-US" sz="2000" dirty="0"/>
              <a:t>Tri-sonic wind tunnel</a:t>
            </a:r>
          </a:p>
          <a:p>
            <a:r>
              <a:rPr lang="en-US" sz="2000" dirty="0"/>
              <a:t>Advanced Materials</a:t>
            </a:r>
          </a:p>
          <a:p>
            <a:pPr lvl="1"/>
            <a:r>
              <a:rPr lang="en-US" sz="2000" dirty="0"/>
              <a:t>Carbon-Carbon</a:t>
            </a:r>
          </a:p>
          <a:p>
            <a:pPr lvl="1"/>
            <a:r>
              <a:rPr lang="en-US" sz="2000" dirty="0"/>
              <a:t>Nano materials</a:t>
            </a:r>
          </a:p>
          <a:p>
            <a:r>
              <a:rPr lang="en-US" sz="2000" dirty="0"/>
              <a:t>Advanced Manufacturing</a:t>
            </a:r>
          </a:p>
          <a:p>
            <a:pPr lvl="1"/>
            <a:r>
              <a:rPr lang="en-US" sz="2000" dirty="0"/>
              <a:t>3-D printing of high temperature metallic parts</a:t>
            </a:r>
          </a:p>
          <a:p>
            <a:r>
              <a:rPr lang="en-US" sz="2000" dirty="0"/>
              <a:t>Behavior of Solid Propellant in High Velocity, Dynamic Environment</a:t>
            </a:r>
          </a:p>
          <a:p>
            <a:endParaRPr lang="en-US" sz="2000" dirty="0"/>
          </a:p>
          <a:p>
            <a:pPr marL="0" indent="0">
              <a:buNone/>
            </a:pPr>
            <a:endParaRPr lang="en-US" sz="2000" dirty="0"/>
          </a:p>
          <a:p>
            <a:endParaRPr lang="en-US" sz="2000" dirty="0"/>
          </a:p>
          <a:p>
            <a:pPr marL="0" indent="0">
              <a:buNone/>
            </a:pPr>
            <a:r>
              <a:rPr lang="en-US" dirty="0"/>
              <a:t>For partnering opportunities, please contact Reggie Alexander </a:t>
            </a:r>
            <a:r>
              <a:rPr lang="en-US" dirty="0">
                <a:hlinkClick r:id="rId2"/>
              </a:rPr>
              <a:t>reginald.alexander@nasa.gov</a:t>
            </a:r>
            <a:r>
              <a:rPr lang="en-US" dirty="0"/>
              <a:t> </a:t>
            </a:r>
          </a:p>
        </p:txBody>
      </p:sp>
      <p:sp>
        <p:nvSpPr>
          <p:cNvPr id="3" name="Slide Number Placeholder 2">
            <a:extLst>
              <a:ext uri="{FF2B5EF4-FFF2-40B4-BE49-F238E27FC236}">
                <a16:creationId xmlns:a16="http://schemas.microsoft.com/office/drawing/2014/main" id="{E9EF567E-E490-4539-9E0F-6A3C26712388}"/>
              </a:ext>
            </a:extLst>
          </p:cNvPr>
          <p:cNvSpPr>
            <a:spLocks noGrp="1"/>
          </p:cNvSpPr>
          <p:nvPr>
            <p:ph type="sldNum" sz="quarter" idx="12"/>
          </p:nvPr>
        </p:nvSpPr>
        <p:spPr/>
        <p:txBody>
          <a:bodyPr/>
          <a:lstStyle/>
          <a:p>
            <a:fld id="{21516583-95EB-4D94-A050-DDB0F0D1388B}" type="slidenum">
              <a:rPr lang="en-US" smtClean="0"/>
              <a:t>13</a:t>
            </a:fld>
            <a:endParaRPr lang="en-US" dirty="0"/>
          </a:p>
        </p:txBody>
      </p:sp>
      <p:sp>
        <p:nvSpPr>
          <p:cNvPr id="4" name="Title 3">
            <a:extLst>
              <a:ext uri="{FF2B5EF4-FFF2-40B4-BE49-F238E27FC236}">
                <a16:creationId xmlns:a16="http://schemas.microsoft.com/office/drawing/2014/main" id="{88920F93-F1B4-488A-8B96-DC634E1E9BEC}"/>
              </a:ext>
            </a:extLst>
          </p:cNvPr>
          <p:cNvSpPr>
            <a:spLocks noGrp="1"/>
          </p:cNvSpPr>
          <p:nvPr>
            <p:ph type="title"/>
          </p:nvPr>
        </p:nvSpPr>
        <p:spPr/>
        <p:txBody>
          <a:bodyPr/>
          <a:lstStyle/>
          <a:p>
            <a:r>
              <a:rPr lang="en-US" dirty="0"/>
              <a:t>Partnering Opportunities</a:t>
            </a:r>
          </a:p>
        </p:txBody>
      </p:sp>
    </p:spTree>
    <p:extLst>
      <p:ext uri="{BB962C8B-B14F-4D97-AF65-F5344CB8AC3E}">
        <p14:creationId xmlns:p14="http://schemas.microsoft.com/office/powerpoint/2010/main" val="1829792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BAF4F6-04CF-457C-AFF7-C97E9BB1A3A7}"/>
              </a:ext>
            </a:extLst>
          </p:cNvPr>
          <p:cNvSpPr>
            <a:spLocks noGrp="1"/>
          </p:cNvSpPr>
          <p:nvPr>
            <p:ph idx="1"/>
          </p:nvPr>
        </p:nvSpPr>
        <p:spPr/>
        <p:txBody>
          <a:bodyPr numCol="2">
            <a:normAutofit/>
          </a:bodyPr>
          <a:lstStyle/>
          <a:p>
            <a:pPr>
              <a:spcBef>
                <a:spcPts val="0"/>
              </a:spcBef>
              <a:defRPr/>
            </a:pPr>
            <a:r>
              <a:rPr lang="en-US" sz="2400" dirty="0">
                <a:solidFill>
                  <a:prstClr val="black"/>
                </a:solidFill>
                <a:cs typeface="Calibri" panose="020F0502020204030204" pitchFamily="34" charset="0"/>
              </a:rPr>
              <a:t>Materials Development and Research</a:t>
            </a:r>
          </a:p>
          <a:p>
            <a:pPr marL="742950" lvl="1" indent="-285750" defTabSz="914400">
              <a:buFont typeface="Arial" panose="020B0604020202020204" pitchFamily="34" charset="0"/>
              <a:buChar char="•"/>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POC Erin Richardson </a:t>
            </a:r>
          </a:p>
          <a:p>
            <a:pPr marL="742950" lvl="1" indent="-285750" defTabSz="914400">
              <a:buFont typeface="Arial" panose="020B0604020202020204" pitchFamily="34" charset="0"/>
              <a:buChar char="•"/>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MandP@mail.nasa.gov</a:t>
            </a:r>
          </a:p>
          <a:p>
            <a:pPr marL="285750" indent="-285750" defTabSz="914400">
              <a:buFont typeface="Arial" panose="020B0604020202020204" pitchFamily="34" charset="0"/>
              <a:buChar char="•"/>
              <a:defRPr/>
            </a:pPr>
            <a:r>
              <a:rPr lang="en-US" sz="2400" dirty="0">
                <a:solidFill>
                  <a:prstClr val="black"/>
                </a:solidFill>
                <a:cs typeface="Calibri" panose="020F0502020204030204" pitchFamily="34" charset="0"/>
              </a:rPr>
              <a:t>HiTEMS</a:t>
            </a:r>
          </a:p>
          <a:p>
            <a:pPr marL="742950" lvl="1" indent="-285750" defTabSz="914400">
              <a:buFont typeface="Arial" panose="020B0604020202020204" pitchFamily="34" charset="0"/>
              <a:buChar char="•"/>
              <a:defRPr/>
            </a:pPr>
            <a:r>
              <a:rPr lang="en-US" dirty="0">
                <a:solidFill>
                  <a:prstClr val="black"/>
                </a:solidFill>
                <a:cs typeface="Calibri" panose="020F0502020204030204" pitchFamily="34" charset="0"/>
              </a:rPr>
              <a:t>POC Mary Nehls</a:t>
            </a:r>
          </a:p>
          <a:p>
            <a:pPr marL="742950" lvl="1" indent="-285750" defTabSz="914400">
              <a:buFont typeface="Arial" panose="020B0604020202020204" pitchFamily="34" charset="0"/>
              <a:buChar char="•"/>
              <a:defRPr/>
            </a:pPr>
            <a:r>
              <a:rPr lang="en-US" dirty="0">
                <a:solidFill>
                  <a:prstClr val="black"/>
                </a:solidFill>
                <a:cs typeface="Calibri" panose="020F0502020204030204" pitchFamily="34" charset="0"/>
              </a:rPr>
              <a:t>mary.nehls@nasa.gov</a:t>
            </a:r>
          </a:p>
          <a:p>
            <a:pPr marL="285750" indent="-285750" defTabSz="914400">
              <a:buFont typeface="Arial" panose="020B0604020202020204" pitchFamily="34" charset="0"/>
              <a:buChar char="•"/>
              <a:defRPr/>
            </a:pPr>
            <a:r>
              <a:rPr lang="en-US" sz="2400" dirty="0">
                <a:solidFill>
                  <a:prstClr val="black"/>
                </a:solidFill>
                <a:cs typeface="Calibri" panose="020F0502020204030204" pitchFamily="34" charset="0"/>
              </a:rPr>
              <a:t>Impact Test Facility</a:t>
            </a:r>
          </a:p>
          <a:p>
            <a:pPr marL="742950" lvl="1" indent="-285750" defTabSz="914400">
              <a:buFont typeface="Arial" panose="020B0604020202020204" pitchFamily="34" charset="0"/>
              <a:buChar char="•"/>
              <a:defRPr/>
            </a:pPr>
            <a:r>
              <a:rPr lang="en-US" dirty="0">
                <a:solidFill>
                  <a:prstClr val="black"/>
                </a:solidFill>
                <a:cs typeface="Calibri" panose="020F0502020204030204" pitchFamily="34" charset="0"/>
              </a:rPr>
              <a:t>POC Mary Nehls</a:t>
            </a:r>
          </a:p>
          <a:p>
            <a:pPr marL="742950" lvl="1" indent="-285750" defTabSz="914400">
              <a:buFont typeface="Arial" panose="020B0604020202020204" pitchFamily="34" charset="0"/>
              <a:buChar char="•"/>
              <a:defRPr/>
            </a:pPr>
            <a:r>
              <a:rPr lang="en-US" dirty="0">
                <a:solidFill>
                  <a:prstClr val="black"/>
                </a:solidFill>
                <a:cs typeface="Calibri" panose="020F0502020204030204" pitchFamily="34" charset="0"/>
              </a:rPr>
              <a:t>mary.nehls@nasa.gov</a:t>
            </a:r>
          </a:p>
          <a:p>
            <a:pPr marL="285750" indent="-285750" defTabSz="914400">
              <a:buFont typeface="Arial" panose="020B0604020202020204" pitchFamily="34" charset="0"/>
              <a:buChar char="•"/>
              <a:defRPr/>
            </a:pPr>
            <a:r>
              <a:rPr kumimoji="0" lang="en-US" sz="2400" i="0" u="none" strike="noStrike" kern="1200" cap="none" spc="0" normalizeH="0" baseline="0" noProof="0" dirty="0">
                <a:ln>
                  <a:noFill/>
                </a:ln>
                <a:solidFill>
                  <a:prstClr val="black"/>
                </a:solidFill>
                <a:effectLst/>
                <a:uLnTx/>
                <a:uFillTx/>
                <a:ea typeface="+mn-ea"/>
                <a:cs typeface="Calibri" panose="020F0502020204030204" pitchFamily="34" charset="0"/>
              </a:rPr>
              <a:t>Hot Gas Test Facility</a:t>
            </a:r>
          </a:p>
          <a:p>
            <a:pPr marL="742950" lvl="1" indent="-285750" defTabSz="914400">
              <a:buFont typeface="Arial" panose="020B0604020202020204" pitchFamily="34" charset="0"/>
              <a:buChar char="•"/>
              <a:defRPr/>
            </a:pPr>
            <a:r>
              <a:rPr lang="en-US" dirty="0">
                <a:solidFill>
                  <a:prstClr val="black"/>
                </a:solidFill>
                <a:cs typeface="Calibri" panose="020F0502020204030204" pitchFamily="34" charset="0"/>
              </a:rPr>
              <a:t>POC Jacob Parton</a:t>
            </a:r>
          </a:p>
          <a:p>
            <a:pPr marL="742950" lvl="1" indent="-285750" defTabSz="914400">
              <a:buFont typeface="Arial" panose="020B0604020202020204" pitchFamily="34" charset="0"/>
              <a:buChar char="•"/>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jacob.a.parton@nasa.gov</a:t>
            </a:r>
          </a:p>
          <a:p>
            <a:pPr marL="285750" indent="-285750" defTabSz="914400">
              <a:buFont typeface="Arial" panose="020B0604020202020204" pitchFamily="34" charset="0"/>
              <a:buChar char="•"/>
              <a:defRPr/>
            </a:pPr>
            <a:r>
              <a:rPr lang="en-US" sz="2400" dirty="0">
                <a:solidFill>
                  <a:prstClr val="black"/>
                </a:solidFill>
                <a:cs typeface="Calibri" panose="020F0502020204030204" pitchFamily="34" charset="0"/>
              </a:rPr>
              <a:t>Hyper-Thermal Test Facility</a:t>
            </a:r>
          </a:p>
          <a:p>
            <a:pPr marL="742950" lvl="1" indent="-285750" defTabSz="914400">
              <a:buFont typeface="Arial" panose="020B0604020202020204" pitchFamily="34" charset="0"/>
              <a:buChar char="•"/>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POC Jacob Parton</a:t>
            </a:r>
          </a:p>
          <a:p>
            <a:pPr marL="742950" lvl="1" indent="-285750">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jacob.a.parton@nasa.gov</a:t>
            </a:r>
          </a:p>
          <a:p>
            <a:pPr marL="285750" indent="-285750" defTabSz="914400">
              <a:buFont typeface="Arial" panose="020B0604020202020204" pitchFamily="34" charset="0"/>
              <a:buChar char="•"/>
              <a:defRPr/>
            </a:pPr>
            <a:r>
              <a:rPr lang="en-US" sz="2400" dirty="0">
                <a:solidFill>
                  <a:prstClr val="black"/>
                </a:solidFill>
                <a:cs typeface="Calibri" panose="020F0502020204030204" pitchFamily="34" charset="0"/>
              </a:rPr>
              <a:t>Aerodynamic Research Facility</a:t>
            </a:r>
          </a:p>
          <a:p>
            <a:pPr marL="742950" lvl="1" indent="-285750" defTabSz="914400">
              <a:buFont typeface="Arial" panose="020B0604020202020204" pitchFamily="34" charset="0"/>
              <a:buChar char="•"/>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POC Victor Pritchett </a:t>
            </a:r>
          </a:p>
          <a:p>
            <a:pPr marL="742950" lvl="1" indent="-285750" defTabSz="914400">
              <a:buFont typeface="Arial" panose="020B0604020202020204" pitchFamily="34" charset="0"/>
              <a:buChar char="•"/>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victor.e.Pritchett@nasa.gov</a:t>
            </a:r>
          </a:p>
          <a:p>
            <a:pPr marL="285750" indent="-285750" defTabSz="914400">
              <a:buFont typeface="Arial" panose="020B0604020202020204" pitchFamily="34" charset="0"/>
              <a:buChar char="•"/>
              <a:defRPr/>
            </a:pPr>
            <a:r>
              <a:rPr lang="en-US" sz="2400" dirty="0">
                <a:solidFill>
                  <a:prstClr val="black"/>
                </a:solidFill>
                <a:cs typeface="Calibri" panose="020F0502020204030204" pitchFamily="34" charset="0"/>
              </a:rPr>
              <a:t>Propulsion Capabilities</a:t>
            </a:r>
          </a:p>
          <a:p>
            <a:pPr marL="742950" lvl="1" indent="-285750" defTabSz="914400">
              <a:buFont typeface="Arial" panose="020B0604020202020204" pitchFamily="34" charset="0"/>
              <a:buChar char="•"/>
              <a:defRPr/>
            </a:pPr>
            <a:r>
              <a:rPr kumimoji="0" lang="en-US" i="0" u="none" strike="noStrike" kern="1200" cap="none" spc="0" normalizeH="0" baseline="0" noProof="0" dirty="0">
                <a:ln>
                  <a:noFill/>
                </a:ln>
                <a:solidFill>
                  <a:prstClr val="black"/>
                </a:solidFill>
                <a:effectLst/>
                <a:uLnTx/>
                <a:uFillTx/>
                <a:ea typeface="+mn-ea"/>
                <a:cs typeface="Calibri" panose="020F0502020204030204" pitchFamily="34" charset="0"/>
              </a:rPr>
              <a:t>POC Adrian Soler</a:t>
            </a:r>
          </a:p>
          <a:p>
            <a:pPr marL="742950" lvl="1" indent="-285750" defTabSz="914400">
              <a:buFont typeface="Arial" panose="020B0604020202020204" pitchFamily="34" charset="0"/>
              <a:buChar char="•"/>
              <a:defRPr/>
            </a:pPr>
            <a:r>
              <a:rPr lang="en-US" dirty="0">
                <a:solidFill>
                  <a:prstClr val="black"/>
                </a:solidFill>
                <a:cs typeface="Calibri" panose="020F0502020204030204" pitchFamily="34" charset="0"/>
              </a:rPr>
              <a:t>adrian.solerluna@nasa.gov</a:t>
            </a:r>
            <a:endParaRPr kumimoji="0" lang="en-US" i="0" u="none" strike="noStrike" kern="1200" cap="none" spc="0" normalizeH="0" baseline="0" noProof="0" dirty="0">
              <a:ln>
                <a:noFill/>
              </a:ln>
              <a:solidFill>
                <a:prstClr val="black"/>
              </a:solidFill>
              <a:effectLst/>
              <a:uLnTx/>
              <a:uFillTx/>
              <a:ea typeface="+mn-ea"/>
              <a:cs typeface="Calibri" panose="020F0502020204030204" pitchFamily="34" charset="0"/>
            </a:endParaRPr>
          </a:p>
          <a:p>
            <a:endParaRPr lang="en-US" dirty="0"/>
          </a:p>
        </p:txBody>
      </p:sp>
      <p:sp>
        <p:nvSpPr>
          <p:cNvPr id="3" name="Slide Number Placeholder 2">
            <a:extLst>
              <a:ext uri="{FF2B5EF4-FFF2-40B4-BE49-F238E27FC236}">
                <a16:creationId xmlns:a16="http://schemas.microsoft.com/office/drawing/2014/main" id="{7165CC03-F0F5-47D5-8028-4B63BD5673FD}"/>
              </a:ext>
            </a:extLst>
          </p:cNvPr>
          <p:cNvSpPr>
            <a:spLocks noGrp="1"/>
          </p:cNvSpPr>
          <p:nvPr>
            <p:ph type="sldNum" sz="quarter" idx="12"/>
          </p:nvPr>
        </p:nvSpPr>
        <p:spPr/>
        <p:txBody>
          <a:bodyPr/>
          <a:lstStyle/>
          <a:p>
            <a:fld id="{21516583-95EB-4D94-A050-DDB0F0D1388B}" type="slidenum">
              <a:rPr lang="en-US" smtClean="0"/>
              <a:t>14</a:t>
            </a:fld>
            <a:endParaRPr lang="en-US" dirty="0"/>
          </a:p>
        </p:txBody>
      </p:sp>
      <p:sp>
        <p:nvSpPr>
          <p:cNvPr id="4" name="Title 3">
            <a:extLst>
              <a:ext uri="{FF2B5EF4-FFF2-40B4-BE49-F238E27FC236}">
                <a16:creationId xmlns:a16="http://schemas.microsoft.com/office/drawing/2014/main" id="{1D2946C5-3BB0-4209-8A8D-EC82C98C00D0}"/>
              </a:ext>
            </a:extLst>
          </p:cNvPr>
          <p:cNvSpPr>
            <a:spLocks noGrp="1"/>
          </p:cNvSpPr>
          <p:nvPr>
            <p:ph type="title"/>
          </p:nvPr>
        </p:nvSpPr>
        <p:spPr/>
        <p:txBody>
          <a:bodyPr/>
          <a:lstStyle/>
          <a:p>
            <a:r>
              <a:rPr lang="en-US" dirty="0"/>
              <a:t>Points of Contact</a:t>
            </a:r>
          </a:p>
        </p:txBody>
      </p:sp>
    </p:spTree>
    <p:extLst>
      <p:ext uri="{BB962C8B-B14F-4D97-AF65-F5344CB8AC3E}">
        <p14:creationId xmlns:p14="http://schemas.microsoft.com/office/powerpoint/2010/main" val="293876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Slide Number Placeholder 4">
            <a:extLst>
              <a:ext uri="{FF2B5EF4-FFF2-40B4-BE49-F238E27FC236}">
                <a16:creationId xmlns:a16="http://schemas.microsoft.com/office/drawing/2014/main" id="{F7BECF70-03B8-4A9E-87B3-1E4F39863C7E}"/>
              </a:ext>
            </a:extLst>
          </p:cNvPr>
          <p:cNvSpPr>
            <a:spLocks noGrp="1"/>
          </p:cNvSpPr>
          <p:nvPr>
            <p:ph type="sldNum" sz="quarter" idx="12"/>
          </p:nvPr>
        </p:nvSpPr>
        <p:spPr/>
        <p:txBody>
          <a:bodyPr/>
          <a:lstStyle>
            <a:lvl1pPr defTabSz="1235293">
              <a:lnSpc>
                <a:spcPts val="3243"/>
              </a:lnSpc>
              <a:spcBef>
                <a:spcPts val="545"/>
              </a:spcBef>
              <a:spcAft>
                <a:spcPts val="804"/>
              </a:spcAft>
              <a:buClr>
                <a:srgbClr val="A0A0A0"/>
              </a:buClr>
              <a:buSzPct val="80000"/>
              <a:buFont typeface="AGaramond RegularSC" pitchFamily="1" charset="0"/>
              <a:buChar char="•"/>
              <a:defRPr sz="1940">
                <a:solidFill>
                  <a:srgbClr val="666666"/>
                </a:solidFill>
                <a:latin typeface="Arial" panose="020B0604020202020204" pitchFamily="34" charset="0"/>
              </a:defRPr>
            </a:lvl1pPr>
            <a:lvl2pPr marL="900493" indent="-346344" defTabSz="1235293">
              <a:lnSpc>
                <a:spcPts val="3243"/>
              </a:lnSpc>
              <a:spcBef>
                <a:spcPts val="545"/>
              </a:spcBef>
              <a:spcAft>
                <a:spcPts val="804"/>
              </a:spcAft>
              <a:defRPr sz="1940">
                <a:solidFill>
                  <a:srgbClr val="666666"/>
                </a:solidFill>
                <a:latin typeface="Arial" panose="020B0604020202020204" pitchFamily="34" charset="0"/>
              </a:defRPr>
            </a:lvl2pPr>
            <a:lvl3pPr marL="1385374" indent="-277075" defTabSz="1235293">
              <a:lnSpc>
                <a:spcPts val="3243"/>
              </a:lnSpc>
              <a:spcBef>
                <a:spcPts val="545"/>
              </a:spcBef>
              <a:spcAft>
                <a:spcPts val="804"/>
              </a:spcAft>
              <a:buSzPct val="90000"/>
              <a:buChar char="»"/>
              <a:defRPr sz="1697">
                <a:solidFill>
                  <a:srgbClr val="666666"/>
                </a:solidFill>
                <a:latin typeface="Arial" panose="020B0604020202020204" pitchFamily="34" charset="0"/>
              </a:defRPr>
            </a:lvl3pPr>
            <a:lvl4pPr marL="1939525" indent="-277075" defTabSz="1235293">
              <a:lnSpc>
                <a:spcPts val="3243"/>
              </a:lnSpc>
              <a:spcBef>
                <a:spcPts val="545"/>
              </a:spcBef>
              <a:spcAft>
                <a:spcPts val="804"/>
              </a:spcAft>
              <a:defRPr sz="1697">
                <a:solidFill>
                  <a:srgbClr val="666666"/>
                </a:solidFill>
                <a:latin typeface="Arial" panose="020B0604020202020204" pitchFamily="34" charset="0"/>
              </a:defRPr>
            </a:lvl4pPr>
            <a:lvl5pPr marL="2493674" indent="-277075" defTabSz="1235293">
              <a:lnSpc>
                <a:spcPts val="3515"/>
              </a:lnSpc>
              <a:spcAft>
                <a:spcPts val="804"/>
              </a:spcAft>
              <a:defRPr sz="1697">
                <a:solidFill>
                  <a:srgbClr val="666666"/>
                </a:solidFill>
                <a:latin typeface="Arial" panose="020B0604020202020204" pitchFamily="34" charset="0"/>
              </a:defRPr>
            </a:lvl5pPr>
            <a:lvl6pPr marL="3047824" indent="-277075" defTabSz="1235293" eaLnBrk="0" fontAlgn="base" hangingPunct="0">
              <a:lnSpc>
                <a:spcPts val="3515"/>
              </a:lnSpc>
              <a:spcBef>
                <a:spcPct val="0"/>
              </a:spcBef>
              <a:spcAft>
                <a:spcPts val="804"/>
              </a:spcAft>
              <a:defRPr sz="1697">
                <a:solidFill>
                  <a:srgbClr val="666666"/>
                </a:solidFill>
                <a:latin typeface="Arial" panose="020B0604020202020204" pitchFamily="34" charset="0"/>
              </a:defRPr>
            </a:lvl6pPr>
            <a:lvl7pPr marL="3601974" indent="-277075" defTabSz="1235293" eaLnBrk="0" fontAlgn="base" hangingPunct="0">
              <a:lnSpc>
                <a:spcPts val="3515"/>
              </a:lnSpc>
              <a:spcBef>
                <a:spcPct val="0"/>
              </a:spcBef>
              <a:spcAft>
                <a:spcPts val="804"/>
              </a:spcAft>
              <a:defRPr sz="1697">
                <a:solidFill>
                  <a:srgbClr val="666666"/>
                </a:solidFill>
                <a:latin typeface="Arial" panose="020B0604020202020204" pitchFamily="34" charset="0"/>
              </a:defRPr>
            </a:lvl7pPr>
            <a:lvl8pPr marL="4156124" indent="-277075" defTabSz="1235293" eaLnBrk="0" fontAlgn="base" hangingPunct="0">
              <a:lnSpc>
                <a:spcPts val="3515"/>
              </a:lnSpc>
              <a:spcBef>
                <a:spcPct val="0"/>
              </a:spcBef>
              <a:spcAft>
                <a:spcPts val="804"/>
              </a:spcAft>
              <a:defRPr sz="1697">
                <a:solidFill>
                  <a:srgbClr val="666666"/>
                </a:solidFill>
                <a:latin typeface="Arial" panose="020B0604020202020204" pitchFamily="34" charset="0"/>
              </a:defRPr>
            </a:lvl8pPr>
            <a:lvl9pPr marL="4710273" indent="-277075" defTabSz="1235293" eaLnBrk="0" fontAlgn="base" hangingPunct="0">
              <a:lnSpc>
                <a:spcPts val="3515"/>
              </a:lnSpc>
              <a:spcBef>
                <a:spcPct val="0"/>
              </a:spcBef>
              <a:spcAft>
                <a:spcPts val="804"/>
              </a:spcAft>
              <a:defRPr sz="1697">
                <a:solidFill>
                  <a:srgbClr val="666666"/>
                </a:solidFill>
                <a:latin typeface="Arial" panose="020B0604020202020204" pitchFamily="34" charset="0"/>
              </a:defRPr>
            </a:lvl9pPr>
          </a:lstStyle>
          <a:p>
            <a:pPr>
              <a:lnSpc>
                <a:spcPct val="100000"/>
              </a:lnSpc>
              <a:spcBef>
                <a:spcPct val="0"/>
              </a:spcBef>
              <a:spcAft>
                <a:spcPct val="0"/>
              </a:spcAft>
              <a:buClrTx/>
              <a:buSzTx/>
              <a:buNone/>
              <a:defRPr/>
            </a:pPr>
            <a:fld id="{6618ADE3-289E-40FF-AD46-29B72B8BC5D0}" type="slidenum">
              <a:rPr lang="en-US" altLang="en-US" sz="970">
                <a:solidFill>
                  <a:srgbClr val="677085"/>
                </a:solidFill>
                <a:latin typeface="75 Helvetica Bold" pitchFamily="1" charset="0"/>
              </a:rPr>
              <a:pPr>
                <a:lnSpc>
                  <a:spcPct val="100000"/>
                </a:lnSpc>
                <a:spcBef>
                  <a:spcPct val="0"/>
                </a:spcBef>
                <a:spcAft>
                  <a:spcPct val="0"/>
                </a:spcAft>
                <a:buClrTx/>
                <a:buSzTx/>
                <a:buNone/>
                <a:defRPr/>
              </a:pPr>
              <a:t>15</a:t>
            </a:fld>
            <a:endParaRPr lang="en-US" altLang="en-US" sz="970" dirty="0">
              <a:solidFill>
                <a:srgbClr val="677085"/>
              </a:solidFill>
              <a:latin typeface="75 Helvetica Bold" pitchFamily="1" charset="0"/>
            </a:endParaRPr>
          </a:p>
        </p:txBody>
      </p:sp>
      <p:pic>
        <p:nvPicPr>
          <p:cNvPr id="10246" name="Picture 2" descr="A close up of a person's eye&#10;&#10;Description automatically generated with medium confidence">
            <a:extLst>
              <a:ext uri="{FF2B5EF4-FFF2-40B4-BE49-F238E27FC236}">
                <a16:creationId xmlns:a16="http://schemas.microsoft.com/office/drawing/2014/main" id="{15C744D5-EF52-4990-8705-7868CC1F4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504"/>
            <a:ext cx="12192000" cy="693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itle 1">
            <a:extLst>
              <a:ext uri="{FF2B5EF4-FFF2-40B4-BE49-F238E27FC236}">
                <a16:creationId xmlns:a16="http://schemas.microsoft.com/office/drawing/2014/main" id="{1DA99600-E1C6-428E-875D-ECE028734F10}"/>
              </a:ext>
            </a:extLst>
          </p:cNvPr>
          <p:cNvSpPr txBox="1">
            <a:spLocks noChangeArrowheads="1"/>
          </p:cNvSpPr>
          <p:nvPr/>
        </p:nvSpPr>
        <p:spPr bwMode="auto">
          <a:xfrm>
            <a:off x="1037946" y="2659997"/>
            <a:ext cx="4227419" cy="85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1035050">
              <a:lnSpc>
                <a:spcPct val="90000"/>
              </a:lnSpc>
              <a:spcBef>
                <a:spcPts val="1138"/>
              </a:spcBef>
              <a:buFont typeface="Arial" panose="020B0604020202020204" pitchFamily="34" charset="0"/>
              <a:buChar char="•"/>
              <a:defRPr sz="3100">
                <a:solidFill>
                  <a:schemeClr val="tx1"/>
                </a:solidFill>
                <a:latin typeface="Calibri" panose="020F0502020204030204" pitchFamily="34" charset="0"/>
              </a:defRPr>
            </a:lvl1pPr>
            <a:lvl2pPr marL="776288" indent="-258763" defTabSz="1035050">
              <a:lnSpc>
                <a:spcPct val="90000"/>
              </a:lnSpc>
              <a:spcBef>
                <a:spcPts val="563"/>
              </a:spcBef>
              <a:buFont typeface="Arial" panose="020B0604020202020204" pitchFamily="34" charset="0"/>
              <a:buChar char="•"/>
              <a:defRPr sz="2700">
                <a:solidFill>
                  <a:schemeClr val="tx1"/>
                </a:solidFill>
                <a:latin typeface="Calibri" panose="020F0502020204030204" pitchFamily="34" charset="0"/>
              </a:defRPr>
            </a:lvl2pPr>
            <a:lvl3pPr marL="1293813" indent="-258763" defTabSz="1035050">
              <a:lnSpc>
                <a:spcPct val="90000"/>
              </a:lnSpc>
              <a:spcBef>
                <a:spcPts val="563"/>
              </a:spcBef>
              <a:buFont typeface="Arial" panose="020B0604020202020204" pitchFamily="34" charset="0"/>
              <a:buChar char="•"/>
              <a:defRPr sz="2200">
                <a:solidFill>
                  <a:schemeClr val="tx1"/>
                </a:solidFill>
                <a:latin typeface="Calibri" panose="020F0502020204030204" pitchFamily="34" charset="0"/>
              </a:defRPr>
            </a:lvl3pPr>
            <a:lvl4pPr marL="1812925" indent="-258763" defTabSz="1035050">
              <a:lnSpc>
                <a:spcPct val="90000"/>
              </a:lnSpc>
              <a:spcBef>
                <a:spcPts val="563"/>
              </a:spcBef>
              <a:buFont typeface="Arial" panose="020B0604020202020204" pitchFamily="34" charset="0"/>
              <a:buChar char="•"/>
              <a:defRPr sz="2000">
                <a:solidFill>
                  <a:schemeClr val="tx1"/>
                </a:solidFill>
                <a:latin typeface="Calibri" panose="020F0502020204030204" pitchFamily="34" charset="0"/>
              </a:defRPr>
            </a:lvl4pPr>
            <a:lvl5pPr marL="2330450" indent="-258763" defTabSz="1035050">
              <a:lnSpc>
                <a:spcPct val="90000"/>
              </a:lnSpc>
              <a:spcBef>
                <a:spcPts val="563"/>
              </a:spcBef>
              <a:buFont typeface="Arial" panose="020B0604020202020204" pitchFamily="34" charset="0"/>
              <a:buChar char="•"/>
              <a:defRPr sz="2000">
                <a:solidFill>
                  <a:schemeClr val="tx1"/>
                </a:solidFill>
                <a:latin typeface="Calibri" panose="020F0502020204030204" pitchFamily="34" charset="0"/>
              </a:defRPr>
            </a:lvl5pPr>
            <a:lvl6pPr marL="2787650" indent="-258763" defTabSz="1035050" eaLnBrk="0" fontAlgn="base" hangingPunct="0">
              <a:lnSpc>
                <a:spcPct val="90000"/>
              </a:lnSpc>
              <a:spcBef>
                <a:spcPts val="563"/>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3244850" indent="-258763" defTabSz="1035050" eaLnBrk="0" fontAlgn="base" hangingPunct="0">
              <a:lnSpc>
                <a:spcPct val="90000"/>
              </a:lnSpc>
              <a:spcBef>
                <a:spcPts val="563"/>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702050" indent="-258763" defTabSz="1035050" eaLnBrk="0" fontAlgn="base" hangingPunct="0">
              <a:lnSpc>
                <a:spcPct val="90000"/>
              </a:lnSpc>
              <a:spcBef>
                <a:spcPts val="563"/>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4159250" indent="-258763" defTabSz="1035050" eaLnBrk="0" fontAlgn="base" hangingPunct="0">
              <a:lnSpc>
                <a:spcPct val="90000"/>
              </a:lnSpc>
              <a:spcBef>
                <a:spcPts val="563"/>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3328" fontAlgn="base">
              <a:spcBef>
                <a:spcPct val="0"/>
              </a:spcBef>
              <a:spcAft>
                <a:spcPct val="0"/>
              </a:spcAft>
              <a:buNone/>
            </a:pPr>
            <a:r>
              <a:rPr lang="en-US" altLang="en-US" sz="3530" b="1" dirty="0">
                <a:solidFill>
                  <a:prstClr val="black"/>
                </a:solidFill>
                <a:latin typeface="Arial" panose="020B0604020202020204" pitchFamily="34" charset="0"/>
                <a:cs typeface="Arial" panose="020B0604020202020204" pitchFamily="34" charset="0"/>
              </a:rPr>
              <a:t>Backup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23EDA0-148B-4E25-8A39-75F51FF6EF52}"/>
              </a:ext>
            </a:extLst>
          </p:cNvPr>
          <p:cNvSpPr>
            <a:spLocks noGrp="1"/>
          </p:cNvSpPr>
          <p:nvPr>
            <p:ph type="sldNum" sz="quarter" idx="12"/>
          </p:nvPr>
        </p:nvSpPr>
        <p:spPr/>
        <p:txBody>
          <a:bodyPr/>
          <a:lstStyle/>
          <a:p>
            <a:fld id="{21516583-95EB-4D94-A050-DDB0F0D1388B}" type="slidenum">
              <a:rPr lang="en-US" smtClean="0"/>
              <a:t>16</a:t>
            </a:fld>
            <a:endParaRPr lang="en-US" dirty="0"/>
          </a:p>
        </p:txBody>
      </p:sp>
      <p:sp>
        <p:nvSpPr>
          <p:cNvPr id="4" name="Title 3">
            <a:extLst>
              <a:ext uri="{FF2B5EF4-FFF2-40B4-BE49-F238E27FC236}">
                <a16:creationId xmlns:a16="http://schemas.microsoft.com/office/drawing/2014/main" id="{8695D751-196E-4569-84BC-A56B606871D0}"/>
              </a:ext>
            </a:extLst>
          </p:cNvPr>
          <p:cNvSpPr>
            <a:spLocks noGrp="1"/>
          </p:cNvSpPr>
          <p:nvPr>
            <p:ph type="title"/>
          </p:nvPr>
        </p:nvSpPr>
        <p:spPr/>
        <p:txBody>
          <a:bodyPr/>
          <a:lstStyle/>
          <a:p>
            <a:r>
              <a:rPr lang="en-US" dirty="0"/>
              <a:t>Marshall Partnerships &amp; Formulation Office</a:t>
            </a:r>
          </a:p>
        </p:txBody>
      </p:sp>
      <p:graphicFrame>
        <p:nvGraphicFramePr>
          <p:cNvPr id="5" name="Table 4">
            <a:extLst>
              <a:ext uri="{FF2B5EF4-FFF2-40B4-BE49-F238E27FC236}">
                <a16:creationId xmlns:a16="http://schemas.microsoft.com/office/drawing/2014/main" id="{C80A9C8E-0EBF-4568-A8FC-139ADEAACD07}"/>
              </a:ext>
            </a:extLst>
          </p:cNvPr>
          <p:cNvGraphicFramePr>
            <a:graphicFrameLocks/>
          </p:cNvGraphicFramePr>
          <p:nvPr>
            <p:extLst>
              <p:ext uri="{D42A27DB-BD31-4B8C-83A1-F6EECF244321}">
                <p14:modId xmlns:p14="http://schemas.microsoft.com/office/powerpoint/2010/main" val="1961667184"/>
              </p:ext>
            </p:extLst>
          </p:nvPr>
        </p:nvGraphicFramePr>
        <p:xfrm>
          <a:off x="581657" y="994894"/>
          <a:ext cx="11028685" cy="5125720"/>
        </p:xfrm>
        <a:graphic>
          <a:graphicData uri="http://schemas.openxmlformats.org/drawingml/2006/table">
            <a:tbl>
              <a:tblPr firstRow="1" bandRow="1">
                <a:tableStyleId>{073A0DAA-6AF3-43AB-8588-CEC1D06C72B9}</a:tableStyleId>
              </a:tblPr>
              <a:tblGrid>
                <a:gridCol w="2054462">
                  <a:extLst>
                    <a:ext uri="{9D8B030D-6E8A-4147-A177-3AD203B41FA5}">
                      <a16:colId xmlns:a16="http://schemas.microsoft.com/office/drawing/2014/main" val="2547337244"/>
                    </a:ext>
                  </a:extLst>
                </a:gridCol>
                <a:gridCol w="5472183">
                  <a:extLst>
                    <a:ext uri="{9D8B030D-6E8A-4147-A177-3AD203B41FA5}">
                      <a16:colId xmlns:a16="http://schemas.microsoft.com/office/drawing/2014/main" val="3091274649"/>
                    </a:ext>
                  </a:extLst>
                </a:gridCol>
                <a:gridCol w="3502040">
                  <a:extLst>
                    <a:ext uri="{9D8B030D-6E8A-4147-A177-3AD203B41FA5}">
                      <a16:colId xmlns:a16="http://schemas.microsoft.com/office/drawing/2014/main" val="2603125629"/>
                    </a:ext>
                  </a:extLst>
                </a:gridCol>
              </a:tblGrid>
              <a:tr h="370840">
                <a:tc>
                  <a:txBody>
                    <a:bodyPr/>
                    <a:lstStyle/>
                    <a:p>
                      <a:r>
                        <a:rPr lang="en-US" sz="1400" dirty="0"/>
                        <a:t>Name</a:t>
                      </a:r>
                    </a:p>
                  </a:txBody>
                  <a:tcPr anchor="b"/>
                </a:tc>
                <a:tc>
                  <a:txBody>
                    <a:bodyPr/>
                    <a:lstStyle/>
                    <a:p>
                      <a:pPr algn="ctr"/>
                      <a:r>
                        <a:rPr lang="en-US" sz="1400" dirty="0"/>
                        <a:t>Title</a:t>
                      </a:r>
                    </a:p>
                  </a:txBody>
                  <a:tcPr anchor="b"/>
                </a:tc>
                <a:tc>
                  <a:txBody>
                    <a:bodyPr/>
                    <a:lstStyle/>
                    <a:p>
                      <a:pPr algn="ctr"/>
                      <a:r>
                        <a:rPr lang="en-US" sz="1400" dirty="0"/>
                        <a:t>Email</a:t>
                      </a:r>
                    </a:p>
                  </a:txBody>
                  <a:tcPr anchor="b"/>
                </a:tc>
                <a:extLst>
                  <a:ext uri="{0D108BD9-81ED-4DB2-BD59-A6C34878D82A}">
                    <a16:rowId xmlns:a16="http://schemas.microsoft.com/office/drawing/2014/main" val="1625601807"/>
                  </a:ext>
                </a:extLst>
              </a:tr>
              <a:tr h="0">
                <a:tc>
                  <a:txBody>
                    <a:bodyPr/>
                    <a:lstStyle/>
                    <a:p>
                      <a:r>
                        <a:rPr lang="en-US" sz="1600" dirty="0"/>
                        <a:t>Reggie Alexander</a:t>
                      </a:r>
                    </a:p>
                  </a:txBody>
                  <a:tcPr anchor="b"/>
                </a:tc>
                <a:tc>
                  <a:txBody>
                    <a:bodyPr/>
                    <a:lstStyle/>
                    <a:p>
                      <a:r>
                        <a:rPr lang="en-US" sz="1600" dirty="0"/>
                        <a:t>Manager</a:t>
                      </a:r>
                    </a:p>
                  </a:txBody>
                  <a:tcPr anchor="b"/>
                </a:tc>
                <a:tc>
                  <a:txBody>
                    <a:bodyPr/>
                    <a:lstStyle/>
                    <a:p>
                      <a:r>
                        <a:rPr lang="en-US" sz="1600" dirty="0">
                          <a:hlinkClick r:id="rId2"/>
                        </a:rPr>
                        <a:t>reginald.alexander@nasa.gov</a:t>
                      </a:r>
                      <a:r>
                        <a:rPr lang="en-US" sz="1600" dirty="0"/>
                        <a:t> </a:t>
                      </a:r>
                    </a:p>
                  </a:txBody>
                  <a:tcPr anchor="b"/>
                </a:tc>
                <a:extLst>
                  <a:ext uri="{0D108BD9-81ED-4DB2-BD59-A6C34878D82A}">
                    <a16:rowId xmlns:a16="http://schemas.microsoft.com/office/drawing/2014/main" val="3463307870"/>
                  </a:ext>
                </a:extLst>
              </a:tr>
              <a:tr h="0">
                <a:tc>
                  <a:txBody>
                    <a:bodyPr/>
                    <a:lstStyle/>
                    <a:p>
                      <a:r>
                        <a:rPr lang="en-US" sz="1600" dirty="0"/>
                        <a:t>Justin Jackson</a:t>
                      </a:r>
                    </a:p>
                  </a:txBody>
                  <a:tcPr anchor="b"/>
                </a:tc>
                <a:tc>
                  <a:txBody>
                    <a:bodyPr/>
                    <a:lstStyle/>
                    <a:p>
                      <a:r>
                        <a:rPr lang="en-US" sz="1600" dirty="0"/>
                        <a:t>Assistant Manager</a:t>
                      </a:r>
                    </a:p>
                    <a:p>
                      <a:r>
                        <a:rPr lang="en-US" sz="1600" dirty="0"/>
                        <a:t>Formulation Manager – In-Space Servicing, Assembly, &amp; Manufacturing</a:t>
                      </a:r>
                    </a:p>
                  </a:txBody>
                  <a:tcPr anchor="b"/>
                </a:tc>
                <a:tc>
                  <a:txBody>
                    <a:bodyPr/>
                    <a:lstStyle/>
                    <a:p>
                      <a:r>
                        <a:rPr lang="en-US" sz="1600" dirty="0">
                          <a:hlinkClick r:id="rId3"/>
                        </a:rPr>
                        <a:t>justin.r.jackson@nasa.gov</a:t>
                      </a:r>
                      <a:r>
                        <a:rPr lang="en-US" sz="1600" dirty="0"/>
                        <a:t> </a:t>
                      </a:r>
                    </a:p>
                  </a:txBody>
                  <a:tcPr anchor="b"/>
                </a:tc>
                <a:extLst>
                  <a:ext uri="{0D108BD9-81ED-4DB2-BD59-A6C34878D82A}">
                    <a16:rowId xmlns:a16="http://schemas.microsoft.com/office/drawing/2014/main" val="677704832"/>
                  </a:ext>
                </a:extLst>
              </a:tr>
              <a:tr h="0">
                <a:tc>
                  <a:txBody>
                    <a:bodyPr/>
                    <a:lstStyle/>
                    <a:p>
                      <a:r>
                        <a:rPr lang="en-US" sz="1600" dirty="0"/>
                        <a:t>Laura Hardin</a:t>
                      </a:r>
                    </a:p>
                  </a:txBody>
                  <a:tcPr anchor="b"/>
                </a:tc>
                <a:tc>
                  <a:txBody>
                    <a:bodyPr/>
                    <a:lstStyle/>
                    <a:p>
                      <a:r>
                        <a:rPr lang="en-US" sz="1600" dirty="0"/>
                        <a:t>Integration Manager</a:t>
                      </a:r>
                    </a:p>
                  </a:txBody>
                  <a:tcPr anchor="b"/>
                </a:tc>
                <a:tc>
                  <a:txBody>
                    <a:bodyPr/>
                    <a:lstStyle/>
                    <a:p>
                      <a:r>
                        <a:rPr lang="en-US" sz="1600" dirty="0">
                          <a:hlinkClick r:id="rId4"/>
                        </a:rPr>
                        <a:t>laura.hardin@nasa.gov</a:t>
                      </a:r>
                      <a:endParaRPr lang="en-US" sz="1600" dirty="0"/>
                    </a:p>
                  </a:txBody>
                  <a:tcPr anchor="b"/>
                </a:tc>
                <a:extLst>
                  <a:ext uri="{0D108BD9-81ED-4DB2-BD59-A6C34878D82A}">
                    <a16:rowId xmlns:a16="http://schemas.microsoft.com/office/drawing/2014/main" val="2580411680"/>
                  </a:ext>
                </a:extLst>
              </a:tr>
              <a:tr h="0">
                <a:tc>
                  <a:txBody>
                    <a:bodyPr/>
                    <a:lstStyle/>
                    <a:p>
                      <a:r>
                        <a:rPr lang="en-US" sz="1600" dirty="0"/>
                        <a:t>Preston Schmauch</a:t>
                      </a:r>
                    </a:p>
                  </a:txBody>
                  <a:tcPr anchor="b"/>
                </a:tc>
                <a:tc>
                  <a:txBody>
                    <a:bodyPr/>
                    <a:lstStyle/>
                    <a:p>
                      <a:r>
                        <a:rPr lang="en-US" sz="1600" dirty="0"/>
                        <a:t>Center Agreement Manager</a:t>
                      </a:r>
                    </a:p>
                  </a:txBody>
                  <a:tcPr anchor="b"/>
                </a:tc>
                <a:tc>
                  <a:txBody>
                    <a:bodyPr/>
                    <a:lstStyle/>
                    <a:p>
                      <a:r>
                        <a:rPr lang="en-US" sz="1600" dirty="0">
                          <a:hlinkClick r:id="rId5"/>
                        </a:rPr>
                        <a:t>preston.b.Schmauch@nasa.gov</a:t>
                      </a:r>
                      <a:endParaRPr lang="en-US" sz="1600" dirty="0"/>
                    </a:p>
                  </a:txBody>
                  <a:tcPr anchor="b"/>
                </a:tc>
                <a:extLst>
                  <a:ext uri="{0D108BD9-81ED-4DB2-BD59-A6C34878D82A}">
                    <a16:rowId xmlns:a16="http://schemas.microsoft.com/office/drawing/2014/main" val="3975915979"/>
                  </a:ext>
                </a:extLst>
              </a:tr>
              <a:tr h="0">
                <a:tc>
                  <a:txBody>
                    <a:bodyPr/>
                    <a:lstStyle/>
                    <a:p>
                      <a:r>
                        <a:rPr lang="en-US" sz="1600" dirty="0"/>
                        <a:t>Chip Jones</a:t>
                      </a:r>
                    </a:p>
                  </a:txBody>
                  <a:tcPr anchor="b"/>
                </a:tc>
                <a:tc>
                  <a:txBody>
                    <a:bodyPr/>
                    <a:lstStyle/>
                    <a:p>
                      <a:r>
                        <a:rPr lang="en-US" sz="1600" dirty="0"/>
                        <a:t>Commercial Space Partnerships Manager</a:t>
                      </a:r>
                    </a:p>
                  </a:txBody>
                  <a:tcPr anchor="b"/>
                </a:tc>
                <a:tc>
                  <a:txBody>
                    <a:bodyPr/>
                    <a:lstStyle/>
                    <a:p>
                      <a:r>
                        <a:rPr lang="en-US" sz="1600" dirty="0">
                          <a:hlinkClick r:id="rId6"/>
                        </a:rPr>
                        <a:t>chip.jones@nasa.gov</a:t>
                      </a:r>
                      <a:r>
                        <a:rPr lang="en-US" sz="1600" dirty="0"/>
                        <a:t> </a:t>
                      </a:r>
                    </a:p>
                  </a:txBody>
                  <a:tcPr anchor="b"/>
                </a:tc>
                <a:extLst>
                  <a:ext uri="{0D108BD9-81ED-4DB2-BD59-A6C34878D82A}">
                    <a16:rowId xmlns:a16="http://schemas.microsoft.com/office/drawing/2014/main" val="3919569526"/>
                  </a:ext>
                </a:extLst>
              </a:tr>
              <a:tr h="0">
                <a:tc>
                  <a:txBody>
                    <a:bodyPr/>
                    <a:lstStyle/>
                    <a:p>
                      <a:r>
                        <a:rPr lang="en-US" sz="1600" dirty="0"/>
                        <a:t>Rip Nabors</a:t>
                      </a:r>
                    </a:p>
                  </a:txBody>
                  <a:tcPr anchor="b"/>
                </a:tc>
                <a:tc>
                  <a:txBody>
                    <a:bodyPr/>
                    <a:lstStyle/>
                    <a:p>
                      <a:r>
                        <a:rPr lang="en-US" sz="1600" dirty="0"/>
                        <a:t>Interagency &amp; Commercial Industry Partnerships Manager</a:t>
                      </a:r>
                    </a:p>
                  </a:txBody>
                  <a:tcPr anchor="b"/>
                </a:tc>
                <a:tc>
                  <a:txBody>
                    <a:bodyPr/>
                    <a:lstStyle/>
                    <a:p>
                      <a:r>
                        <a:rPr lang="en-US" sz="1600" dirty="0">
                          <a:hlinkClick r:id="rId7"/>
                        </a:rPr>
                        <a:t>rip.nabors@nasa.gov</a:t>
                      </a:r>
                      <a:r>
                        <a:rPr lang="en-US" sz="1600" dirty="0"/>
                        <a:t> </a:t>
                      </a:r>
                    </a:p>
                  </a:txBody>
                  <a:tcPr anchor="b"/>
                </a:tc>
                <a:extLst>
                  <a:ext uri="{0D108BD9-81ED-4DB2-BD59-A6C34878D82A}">
                    <a16:rowId xmlns:a16="http://schemas.microsoft.com/office/drawing/2014/main" val="1167237881"/>
                  </a:ext>
                </a:extLst>
              </a:tr>
              <a:tr h="0">
                <a:tc>
                  <a:txBody>
                    <a:bodyPr/>
                    <a:lstStyle/>
                    <a:p>
                      <a:r>
                        <a:rPr lang="en-US" sz="1600" dirty="0"/>
                        <a:t>Whitney Young</a:t>
                      </a:r>
                    </a:p>
                  </a:txBody>
                  <a:tcPr anchor="b"/>
                </a:tc>
                <a:tc>
                  <a:txBody>
                    <a:bodyPr/>
                    <a:lstStyle/>
                    <a:p>
                      <a:r>
                        <a:rPr lang="en-US" sz="1600" dirty="0"/>
                        <a:t>Academia &amp; International Partnerships Manager</a:t>
                      </a:r>
                    </a:p>
                  </a:txBody>
                  <a:tcPr anchor="b"/>
                </a:tc>
                <a:tc>
                  <a:txBody>
                    <a:bodyPr/>
                    <a:lstStyle/>
                    <a:p>
                      <a:r>
                        <a:rPr lang="en-US" sz="1600" dirty="0">
                          <a:hlinkClick r:id="rId8"/>
                        </a:rPr>
                        <a:t>whitney.young@nasa.gov</a:t>
                      </a:r>
                      <a:endParaRPr lang="en-US" sz="1600" dirty="0"/>
                    </a:p>
                  </a:txBody>
                  <a:tcPr anchor="b"/>
                </a:tc>
                <a:extLst>
                  <a:ext uri="{0D108BD9-81ED-4DB2-BD59-A6C34878D82A}">
                    <a16:rowId xmlns:a16="http://schemas.microsoft.com/office/drawing/2014/main" val="2222824810"/>
                  </a:ext>
                </a:extLst>
              </a:tr>
              <a:tr h="0">
                <a:tc>
                  <a:txBody>
                    <a:bodyPr/>
                    <a:lstStyle/>
                    <a:p>
                      <a:r>
                        <a:rPr lang="en-US" sz="1600" dirty="0"/>
                        <a:t>Dawn Turner</a:t>
                      </a:r>
                    </a:p>
                  </a:txBody>
                  <a:tcPr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Industry Engagements</a:t>
                      </a:r>
                    </a:p>
                  </a:txBody>
                  <a:tcPr anchor="b"/>
                </a:tc>
                <a:tc>
                  <a:txBody>
                    <a:bodyPr/>
                    <a:lstStyle/>
                    <a:p>
                      <a:r>
                        <a:rPr lang="en-US" sz="1600" dirty="0">
                          <a:hlinkClick r:id="rId9"/>
                        </a:rPr>
                        <a:t>dawn.m.turner@nasa.gov</a:t>
                      </a:r>
                      <a:r>
                        <a:rPr lang="en-US" sz="1600" dirty="0"/>
                        <a:t> </a:t>
                      </a:r>
                    </a:p>
                  </a:txBody>
                  <a:tcPr anchor="b"/>
                </a:tc>
                <a:extLst>
                  <a:ext uri="{0D108BD9-81ED-4DB2-BD59-A6C34878D82A}">
                    <a16:rowId xmlns:a16="http://schemas.microsoft.com/office/drawing/2014/main" val="1792439813"/>
                  </a:ext>
                </a:extLst>
              </a:tr>
              <a:tr h="0">
                <a:tc>
                  <a:txBody>
                    <a:bodyPr/>
                    <a:lstStyle/>
                    <a:p>
                      <a:r>
                        <a:rPr lang="en-US" sz="1600" dirty="0"/>
                        <a:t>Joseph Casas</a:t>
                      </a:r>
                    </a:p>
                  </a:txBody>
                  <a:tcPr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Formulation Manager – DOD, Small Spacecraft Missions</a:t>
                      </a:r>
                    </a:p>
                  </a:txBody>
                  <a:tcPr anchor="b"/>
                </a:tc>
                <a:tc>
                  <a:txBody>
                    <a:bodyPr/>
                    <a:lstStyle/>
                    <a:p>
                      <a:r>
                        <a:rPr lang="en-US" sz="1600" dirty="0">
                          <a:hlinkClick r:id="rId10"/>
                        </a:rPr>
                        <a:t>joseph.casas@nasa.gov</a:t>
                      </a:r>
                      <a:endParaRPr lang="en-US" sz="1600" dirty="0"/>
                    </a:p>
                  </a:txBody>
                  <a:tcPr anchor="b"/>
                </a:tc>
                <a:extLst>
                  <a:ext uri="{0D108BD9-81ED-4DB2-BD59-A6C34878D82A}">
                    <a16:rowId xmlns:a16="http://schemas.microsoft.com/office/drawing/2014/main" val="870428394"/>
                  </a:ext>
                </a:extLst>
              </a:tr>
              <a:tr h="0">
                <a:tc>
                  <a:txBody>
                    <a:bodyPr/>
                    <a:lstStyle/>
                    <a:p>
                      <a:r>
                        <a:rPr lang="en-US" sz="1600" dirty="0"/>
                        <a:t>Zenia Garcia</a:t>
                      </a:r>
                    </a:p>
                  </a:txBody>
                  <a:tcPr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Formulation Manager – Advanced Propulsion</a:t>
                      </a:r>
                    </a:p>
                  </a:txBody>
                  <a:tcPr anchor="b"/>
                </a:tc>
                <a:tc>
                  <a:txBody>
                    <a:bodyPr/>
                    <a:lstStyle/>
                    <a:p>
                      <a:r>
                        <a:rPr lang="en-US" sz="1600" dirty="0">
                          <a:hlinkClick r:id="rId11"/>
                        </a:rPr>
                        <a:t>zenia.a.garcia@nasa.gov</a:t>
                      </a:r>
                      <a:endParaRPr lang="en-US" sz="1600" dirty="0"/>
                    </a:p>
                  </a:txBody>
                  <a:tcPr anchor="b"/>
                </a:tc>
                <a:extLst>
                  <a:ext uri="{0D108BD9-81ED-4DB2-BD59-A6C34878D82A}">
                    <a16:rowId xmlns:a16="http://schemas.microsoft.com/office/drawing/2014/main" val="667743125"/>
                  </a:ext>
                </a:extLst>
              </a:tr>
              <a:tr h="0">
                <a:tc>
                  <a:txBody>
                    <a:bodyPr/>
                    <a:lstStyle/>
                    <a:p>
                      <a:r>
                        <a:rPr lang="en-US" sz="1600" dirty="0"/>
                        <a:t>Carl Ise</a:t>
                      </a:r>
                    </a:p>
                  </a:txBody>
                  <a:tcPr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Formulation Manager – Other Government Agencies and Space Situational Awareness</a:t>
                      </a:r>
                    </a:p>
                  </a:txBody>
                  <a:tcPr anchor="b"/>
                </a:tc>
                <a:tc>
                  <a:txBody>
                    <a:bodyPr/>
                    <a:lstStyle/>
                    <a:p>
                      <a:r>
                        <a:rPr lang="en-US" sz="1600" dirty="0">
                          <a:hlinkClick r:id="rId12"/>
                        </a:rPr>
                        <a:t>carl.a.ise@nasa.gov</a:t>
                      </a:r>
                      <a:r>
                        <a:rPr lang="en-US" sz="1600" dirty="0"/>
                        <a:t> </a:t>
                      </a:r>
                    </a:p>
                  </a:txBody>
                  <a:tcPr anchor="b"/>
                </a:tc>
                <a:extLst>
                  <a:ext uri="{0D108BD9-81ED-4DB2-BD59-A6C34878D82A}">
                    <a16:rowId xmlns:a16="http://schemas.microsoft.com/office/drawing/2014/main" val="3607734162"/>
                  </a:ext>
                </a:extLst>
              </a:tr>
              <a:tr h="177406">
                <a:tc>
                  <a:txBody>
                    <a:bodyPr/>
                    <a:lstStyle/>
                    <a:p>
                      <a:r>
                        <a:rPr lang="en-US" sz="1600" dirty="0"/>
                        <a:t>Shawn Maynor</a:t>
                      </a:r>
                    </a:p>
                  </a:txBody>
                  <a:tcPr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Formulation Manager – Exploration, Surface Systems</a:t>
                      </a:r>
                    </a:p>
                  </a:txBody>
                  <a:tcPr anchor="b"/>
                </a:tc>
                <a:tc>
                  <a:txBody>
                    <a:bodyPr/>
                    <a:lstStyle/>
                    <a:p>
                      <a:r>
                        <a:rPr lang="en-US" sz="1600" dirty="0">
                          <a:hlinkClick r:id="rId13"/>
                        </a:rPr>
                        <a:t>shawn.b.maynor@nasa.gov</a:t>
                      </a:r>
                      <a:endParaRPr lang="en-US" sz="1600" dirty="0"/>
                    </a:p>
                  </a:txBody>
                  <a:tcPr anchor="b"/>
                </a:tc>
                <a:extLst>
                  <a:ext uri="{0D108BD9-81ED-4DB2-BD59-A6C34878D82A}">
                    <a16:rowId xmlns:a16="http://schemas.microsoft.com/office/drawing/2014/main" val="422901557"/>
                  </a:ext>
                </a:extLst>
              </a:tr>
            </a:tbl>
          </a:graphicData>
        </a:graphic>
      </p:graphicFrame>
    </p:spTree>
    <p:extLst>
      <p:ext uri="{BB962C8B-B14F-4D97-AF65-F5344CB8AC3E}">
        <p14:creationId xmlns:p14="http://schemas.microsoft.com/office/powerpoint/2010/main" val="795160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347</TotalTime>
  <Words>1873</Words>
  <Application>Microsoft Office PowerPoint</Application>
  <PresentationFormat>Widescreen</PresentationFormat>
  <Paragraphs>306</Paragraphs>
  <Slides>16</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55 Helvetica Roman</vt:lpstr>
      <vt:lpstr>75 Helvetica Bold</vt:lpstr>
      <vt:lpstr>AGaramond RegularSC</vt:lpstr>
      <vt:lpstr>Arial</vt:lpstr>
      <vt:lpstr>Calibri</vt:lpstr>
      <vt:lpstr>Calibri Light</vt:lpstr>
      <vt:lpstr>HelveticaNeueLT Std</vt:lpstr>
      <vt:lpstr>Tahoma</vt:lpstr>
      <vt:lpstr>Wingdings</vt:lpstr>
      <vt:lpstr>Office Theme</vt:lpstr>
      <vt:lpstr>Marshall Space Flight Center Capabilities and Testing Supporting Hypersonic Missions</vt:lpstr>
      <vt:lpstr>Overview</vt:lpstr>
      <vt:lpstr>PowerPoint Presentation</vt:lpstr>
      <vt:lpstr>Propulsion Capabilities</vt:lpstr>
      <vt:lpstr>Analysis Capability</vt:lpstr>
      <vt:lpstr>Materials and Process Capabilities</vt:lpstr>
      <vt:lpstr>Subscale Motor Test Beds</vt:lpstr>
      <vt:lpstr>Impact Test Facilities</vt:lpstr>
      <vt:lpstr>HiTEMS</vt:lpstr>
      <vt:lpstr>Hyper-Thermal Test Facility</vt:lpstr>
      <vt:lpstr>Hot Gas Facility</vt:lpstr>
      <vt:lpstr>Aerodynamic Research Facility</vt:lpstr>
      <vt:lpstr>Partnering Opportunities</vt:lpstr>
      <vt:lpstr>Points of Contact</vt:lpstr>
      <vt:lpstr>PowerPoint Presentation</vt:lpstr>
      <vt:lpstr>Marshall Partnerships &amp; Formulation Office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Metz, Savannah M. (MSFC-EM41)</dc:creator>
  <cp:lastModifiedBy>Metz, Savannah M. (MSFC-EM41)</cp:lastModifiedBy>
  <cp:revision>1</cp:revision>
  <dcterms:created xsi:type="dcterms:W3CDTF">2023-05-17T19:29:18Z</dcterms:created>
  <dcterms:modified xsi:type="dcterms:W3CDTF">2023-05-30T19:18:10Z</dcterms:modified>
</cp:coreProperties>
</file>