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handoutMasterIdLst>
    <p:handoutMasterId r:id="rId7"/>
  </p:handoutMasterIdLst>
  <p:sldIdLst>
    <p:sldId id="256" r:id="rId5"/>
  </p:sldIdLst>
  <p:sldSz cx="43891200" cy="21945600"/>
  <p:notesSz cx="9144000" cy="6858000"/>
  <p:defaultTextStyle>
    <a:defPPr>
      <a:defRPr lang="en-US"/>
    </a:defPPr>
    <a:lvl1pPr algn="ctr" rtl="0" fontAlgn="base">
      <a:spcBef>
        <a:spcPct val="0"/>
      </a:spcBef>
      <a:spcAft>
        <a:spcPct val="0"/>
      </a:spcAft>
      <a:defRPr sz="4100" kern="1200">
        <a:solidFill>
          <a:schemeClr val="bg1"/>
        </a:solidFill>
        <a:effectLst>
          <a:outerShdw blurRad="38100" dist="38100" dir="2700000" algn="tl">
            <a:srgbClr val="000000">
              <a:alpha val="43137"/>
            </a:srgbClr>
          </a:outerShdw>
        </a:effectLst>
        <a:latin typeface="Arial Black" pitchFamily="34" charset="0"/>
        <a:ea typeface="ＭＳ Ｐゴシック" pitchFamily="34" charset="-128"/>
        <a:cs typeface="+mn-cs"/>
      </a:defRPr>
    </a:lvl1pPr>
    <a:lvl2pPr marL="457200" algn="ctr" rtl="0" fontAlgn="base">
      <a:spcBef>
        <a:spcPct val="0"/>
      </a:spcBef>
      <a:spcAft>
        <a:spcPct val="0"/>
      </a:spcAft>
      <a:defRPr sz="4100" kern="1200">
        <a:solidFill>
          <a:schemeClr val="bg1"/>
        </a:solidFill>
        <a:effectLst>
          <a:outerShdw blurRad="38100" dist="38100" dir="2700000" algn="tl">
            <a:srgbClr val="000000">
              <a:alpha val="43137"/>
            </a:srgbClr>
          </a:outerShdw>
        </a:effectLst>
        <a:latin typeface="Arial Black" pitchFamily="34" charset="0"/>
        <a:ea typeface="ＭＳ Ｐゴシック" pitchFamily="34" charset="-128"/>
        <a:cs typeface="+mn-cs"/>
      </a:defRPr>
    </a:lvl2pPr>
    <a:lvl3pPr marL="914400" algn="ctr" rtl="0" fontAlgn="base">
      <a:spcBef>
        <a:spcPct val="0"/>
      </a:spcBef>
      <a:spcAft>
        <a:spcPct val="0"/>
      </a:spcAft>
      <a:defRPr sz="4100" kern="1200">
        <a:solidFill>
          <a:schemeClr val="bg1"/>
        </a:solidFill>
        <a:effectLst>
          <a:outerShdw blurRad="38100" dist="38100" dir="2700000" algn="tl">
            <a:srgbClr val="000000">
              <a:alpha val="43137"/>
            </a:srgbClr>
          </a:outerShdw>
        </a:effectLst>
        <a:latin typeface="Arial Black" pitchFamily="34" charset="0"/>
        <a:ea typeface="ＭＳ Ｐゴシック" pitchFamily="34" charset="-128"/>
        <a:cs typeface="+mn-cs"/>
      </a:defRPr>
    </a:lvl3pPr>
    <a:lvl4pPr marL="1371600" algn="ctr" rtl="0" fontAlgn="base">
      <a:spcBef>
        <a:spcPct val="0"/>
      </a:spcBef>
      <a:spcAft>
        <a:spcPct val="0"/>
      </a:spcAft>
      <a:defRPr sz="4100" kern="1200">
        <a:solidFill>
          <a:schemeClr val="bg1"/>
        </a:solidFill>
        <a:effectLst>
          <a:outerShdw blurRad="38100" dist="38100" dir="2700000" algn="tl">
            <a:srgbClr val="000000">
              <a:alpha val="43137"/>
            </a:srgbClr>
          </a:outerShdw>
        </a:effectLst>
        <a:latin typeface="Arial Black" pitchFamily="34" charset="0"/>
        <a:ea typeface="ＭＳ Ｐゴシック" pitchFamily="34" charset="-128"/>
        <a:cs typeface="+mn-cs"/>
      </a:defRPr>
    </a:lvl4pPr>
    <a:lvl5pPr marL="1828800" algn="ctr" rtl="0" fontAlgn="base">
      <a:spcBef>
        <a:spcPct val="0"/>
      </a:spcBef>
      <a:spcAft>
        <a:spcPct val="0"/>
      </a:spcAft>
      <a:defRPr sz="4100" kern="1200">
        <a:solidFill>
          <a:schemeClr val="bg1"/>
        </a:solidFill>
        <a:effectLst>
          <a:outerShdw blurRad="38100" dist="38100" dir="2700000" algn="tl">
            <a:srgbClr val="000000">
              <a:alpha val="43137"/>
            </a:srgbClr>
          </a:outerShdw>
        </a:effectLst>
        <a:latin typeface="Arial Black" pitchFamily="34" charset="0"/>
        <a:ea typeface="ＭＳ Ｐゴシック" pitchFamily="34" charset="-128"/>
        <a:cs typeface="+mn-cs"/>
      </a:defRPr>
    </a:lvl5pPr>
    <a:lvl6pPr marL="2286000" algn="l" defTabSz="914400" rtl="0" eaLnBrk="1" latinLnBrk="0" hangingPunct="1">
      <a:defRPr sz="4100" kern="1200">
        <a:solidFill>
          <a:schemeClr val="bg1"/>
        </a:solidFill>
        <a:effectLst>
          <a:outerShdw blurRad="38100" dist="38100" dir="2700000" algn="tl">
            <a:srgbClr val="000000">
              <a:alpha val="43137"/>
            </a:srgbClr>
          </a:outerShdw>
        </a:effectLst>
        <a:latin typeface="Arial Black" pitchFamily="34" charset="0"/>
        <a:ea typeface="ＭＳ Ｐゴシック" pitchFamily="34" charset="-128"/>
        <a:cs typeface="+mn-cs"/>
      </a:defRPr>
    </a:lvl6pPr>
    <a:lvl7pPr marL="2743200" algn="l" defTabSz="914400" rtl="0" eaLnBrk="1" latinLnBrk="0" hangingPunct="1">
      <a:defRPr sz="4100" kern="1200">
        <a:solidFill>
          <a:schemeClr val="bg1"/>
        </a:solidFill>
        <a:effectLst>
          <a:outerShdw blurRad="38100" dist="38100" dir="2700000" algn="tl">
            <a:srgbClr val="000000">
              <a:alpha val="43137"/>
            </a:srgbClr>
          </a:outerShdw>
        </a:effectLst>
        <a:latin typeface="Arial Black" pitchFamily="34" charset="0"/>
        <a:ea typeface="ＭＳ Ｐゴシック" pitchFamily="34" charset="-128"/>
        <a:cs typeface="+mn-cs"/>
      </a:defRPr>
    </a:lvl7pPr>
    <a:lvl8pPr marL="3200400" algn="l" defTabSz="914400" rtl="0" eaLnBrk="1" latinLnBrk="0" hangingPunct="1">
      <a:defRPr sz="4100" kern="1200">
        <a:solidFill>
          <a:schemeClr val="bg1"/>
        </a:solidFill>
        <a:effectLst>
          <a:outerShdw blurRad="38100" dist="38100" dir="2700000" algn="tl">
            <a:srgbClr val="000000">
              <a:alpha val="43137"/>
            </a:srgbClr>
          </a:outerShdw>
        </a:effectLst>
        <a:latin typeface="Arial Black" pitchFamily="34" charset="0"/>
        <a:ea typeface="ＭＳ Ｐゴシック" pitchFamily="34" charset="-128"/>
        <a:cs typeface="+mn-cs"/>
      </a:defRPr>
    </a:lvl8pPr>
    <a:lvl9pPr marL="3657600" algn="l" defTabSz="914400" rtl="0" eaLnBrk="1" latinLnBrk="0" hangingPunct="1">
      <a:defRPr sz="4100" kern="1200">
        <a:solidFill>
          <a:schemeClr val="bg1"/>
        </a:solidFill>
        <a:effectLst>
          <a:outerShdw blurRad="38100" dist="38100" dir="2700000" algn="tl">
            <a:srgbClr val="000000">
              <a:alpha val="43137"/>
            </a:srgbClr>
          </a:outerShdw>
        </a:effectLst>
        <a:latin typeface="Arial Black"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3168">
          <p15:clr>
            <a:srgbClr val="A4A3A4"/>
          </p15:clr>
        </p15:guide>
        <p15:guide id="2" pos="13824">
          <p15:clr>
            <a:srgbClr val="A4A3A4"/>
          </p15:clr>
        </p15:guide>
        <p15:guide id="3" pos="6912">
          <p15:clr>
            <a:srgbClr val="A4A3A4"/>
          </p15:clr>
        </p15:guide>
        <p15:guide id="4" pos="20736">
          <p15:clr>
            <a:srgbClr val="A4A3A4"/>
          </p15:clr>
        </p15:guide>
        <p15:guide id="5" pos="10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C8A4"/>
    <a:srgbClr val="51A571"/>
    <a:srgbClr val="F9A307"/>
    <a:srgbClr val="4A9868"/>
    <a:srgbClr val="0B3D91"/>
    <a:srgbClr val="8BB3C8"/>
    <a:srgbClr val="B8D6FA"/>
    <a:srgbClr val="869E86"/>
    <a:srgbClr val="6F8B6F"/>
    <a:srgbClr val="B4DA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C0D943-8615-4546-A774-4EE39F1A322D}" v="8" vWet="12" dt="2023-06-01T21:50:41.619"/>
    <p1510:client id="{48EF1916-A9E5-4C66-B03E-390220539762}" v="429" dt="2023-06-02T15:39:11.064"/>
    <p1510:client id="{49C85AEB-D661-4960-BB98-6C4C02FF8EB7}" v="22" dt="2023-06-02T16:59:10.452"/>
    <p1510:client id="{97DC99FD-74B3-4B8B-A1B0-0FD7D692701D}" v="5" dt="2023-06-01T21:51:22.332"/>
    <p1510:client id="{A7021527-E90A-B93E-B1E7-21E94638D042}" v="6" dt="2023-06-02T17:05:33.352"/>
  </p1510:revLst>
</p1510:revInfo>
</file>

<file path=ppt/tableStyles.xml><?xml version="1.0" encoding="utf-8"?>
<a:tblStyleLst xmlns:a="http://schemas.openxmlformats.org/drawingml/2006/main" def="{5C22544A-7EE6-4342-B048-85BDC9FD1C3A}">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3168"/>
        <p:guide pos="13824"/>
        <p:guide pos="6912"/>
        <p:guide pos="20736"/>
        <p:guide pos="1008"/>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son, Jared T. (MSFC-ES51)" userId="8eacf188-f7cc-439d-8e7c-410f5901896c" providerId="ADAL" clId="{48EF1916-A9E5-4C66-B03E-390220539762}"/>
    <pc:docChg chg="undo custSel delSld modSld">
      <pc:chgData name="Wilson, Jared T. (MSFC-ES51)" userId="8eacf188-f7cc-439d-8e7c-410f5901896c" providerId="ADAL" clId="{48EF1916-A9E5-4C66-B03E-390220539762}" dt="2023-06-01T19:38:00.411" v="1899" actId="1076"/>
      <pc:docMkLst>
        <pc:docMk/>
      </pc:docMkLst>
      <pc:sldChg chg="addSp delSp modSp mod setBg">
        <pc:chgData name="Wilson, Jared T. (MSFC-ES51)" userId="8eacf188-f7cc-439d-8e7c-410f5901896c" providerId="ADAL" clId="{48EF1916-A9E5-4C66-B03E-390220539762}" dt="2023-06-01T19:38:00.411" v="1899" actId="1076"/>
        <pc:sldMkLst>
          <pc:docMk/>
          <pc:sldMk cId="0" sldId="256"/>
        </pc:sldMkLst>
        <pc:spChg chg="add mod">
          <ac:chgData name="Wilson, Jared T. (MSFC-ES51)" userId="8eacf188-f7cc-439d-8e7c-410f5901896c" providerId="ADAL" clId="{48EF1916-A9E5-4C66-B03E-390220539762}" dt="2023-06-01T19:37:17.747" v="1875" actId="6549"/>
          <ac:spMkLst>
            <pc:docMk/>
            <pc:sldMk cId="0" sldId="256"/>
            <ac:spMk id="3" creationId="{4226BEDA-4B3C-4833-960B-763343960CF3}"/>
          </ac:spMkLst>
        </pc:spChg>
        <pc:spChg chg="del">
          <ac:chgData name="Wilson, Jared T. (MSFC-ES51)" userId="8eacf188-f7cc-439d-8e7c-410f5901896c" providerId="ADAL" clId="{48EF1916-A9E5-4C66-B03E-390220539762}" dt="2023-06-01T15:02:49.178" v="366" actId="478"/>
          <ac:spMkLst>
            <pc:docMk/>
            <pc:sldMk cId="0" sldId="256"/>
            <ac:spMk id="3" creationId="{7F3EC56E-605E-4317-BAD4-4C7DC0613E75}"/>
          </ac:spMkLst>
        </pc:spChg>
        <pc:spChg chg="del">
          <ac:chgData name="Wilson, Jared T. (MSFC-ES51)" userId="8eacf188-f7cc-439d-8e7c-410f5901896c" providerId="ADAL" clId="{48EF1916-A9E5-4C66-B03E-390220539762}" dt="2023-06-01T15:05:50.476" v="395" actId="478"/>
          <ac:spMkLst>
            <pc:docMk/>
            <pc:sldMk cId="0" sldId="256"/>
            <ac:spMk id="6" creationId="{F8355FE7-B27E-42B0-91D2-2E08875CF047}"/>
          </ac:spMkLst>
        </pc:spChg>
        <pc:spChg chg="del">
          <ac:chgData name="Wilson, Jared T. (MSFC-ES51)" userId="8eacf188-f7cc-439d-8e7c-410f5901896c" providerId="ADAL" clId="{48EF1916-A9E5-4C66-B03E-390220539762}" dt="2023-06-01T15:03:06.988" v="373" actId="478"/>
          <ac:spMkLst>
            <pc:docMk/>
            <pc:sldMk cId="0" sldId="256"/>
            <ac:spMk id="17" creationId="{1D8706B6-0281-42B5-8F71-3E3258711C19}"/>
          </ac:spMkLst>
        </pc:spChg>
        <pc:spChg chg="del">
          <ac:chgData name="Wilson, Jared T. (MSFC-ES51)" userId="8eacf188-f7cc-439d-8e7c-410f5901896c" providerId="ADAL" clId="{48EF1916-A9E5-4C66-B03E-390220539762}" dt="2023-06-01T15:03:11.196" v="377" actId="478"/>
          <ac:spMkLst>
            <pc:docMk/>
            <pc:sldMk cId="0" sldId="256"/>
            <ac:spMk id="20" creationId="{797AB549-D739-4A41-B609-042B9D35F2E6}"/>
          </ac:spMkLst>
        </pc:spChg>
        <pc:spChg chg="mod">
          <ac:chgData name="Wilson, Jared T. (MSFC-ES51)" userId="8eacf188-f7cc-439d-8e7c-410f5901896c" providerId="ADAL" clId="{48EF1916-A9E5-4C66-B03E-390220539762}" dt="2023-06-01T19:38:00.411" v="1899" actId="1076"/>
          <ac:spMkLst>
            <pc:docMk/>
            <pc:sldMk cId="0" sldId="256"/>
            <ac:spMk id="26" creationId="{00FA2C99-36D7-46F9-82B1-0676ED6E8DD9}"/>
          </ac:spMkLst>
        </pc:spChg>
        <pc:spChg chg="mod">
          <ac:chgData name="Wilson, Jared T. (MSFC-ES51)" userId="8eacf188-f7cc-439d-8e7c-410f5901896c" providerId="ADAL" clId="{48EF1916-A9E5-4C66-B03E-390220539762}" dt="2023-06-01T18:46:12.812" v="1478" actId="115"/>
          <ac:spMkLst>
            <pc:docMk/>
            <pc:sldMk cId="0" sldId="256"/>
            <ac:spMk id="35" creationId="{D35537B9-6A88-4E43-9820-D4D4D2856C5B}"/>
          </ac:spMkLst>
        </pc:spChg>
        <pc:spChg chg="add mod">
          <ac:chgData name="Wilson, Jared T. (MSFC-ES51)" userId="8eacf188-f7cc-439d-8e7c-410f5901896c" providerId="ADAL" clId="{48EF1916-A9E5-4C66-B03E-390220539762}" dt="2023-06-01T18:32:36.179" v="1186" actId="1037"/>
          <ac:spMkLst>
            <pc:docMk/>
            <pc:sldMk cId="0" sldId="256"/>
            <ac:spMk id="42" creationId="{70D3B613-84BF-4CF9-BD2C-F61750ABFD3B}"/>
          </ac:spMkLst>
        </pc:spChg>
        <pc:spChg chg="add mod">
          <ac:chgData name="Wilson, Jared T. (MSFC-ES51)" userId="8eacf188-f7cc-439d-8e7c-410f5901896c" providerId="ADAL" clId="{48EF1916-A9E5-4C66-B03E-390220539762}" dt="2023-06-01T18:32:27.809" v="1175" actId="14100"/>
          <ac:spMkLst>
            <pc:docMk/>
            <pc:sldMk cId="0" sldId="256"/>
            <ac:spMk id="43" creationId="{24A5FF4A-B7A2-444F-AE23-12374C10B213}"/>
          </ac:spMkLst>
        </pc:spChg>
        <pc:spChg chg="mod">
          <ac:chgData name="Wilson, Jared T. (MSFC-ES51)" userId="8eacf188-f7cc-439d-8e7c-410f5901896c" providerId="ADAL" clId="{48EF1916-A9E5-4C66-B03E-390220539762}" dt="2023-06-01T18:33:40.801" v="1249" actId="1076"/>
          <ac:spMkLst>
            <pc:docMk/>
            <pc:sldMk cId="0" sldId="256"/>
            <ac:spMk id="51" creationId="{6CBB3706-57B3-44B1-B770-1D0983116A9F}"/>
          </ac:spMkLst>
        </pc:spChg>
        <pc:spChg chg="mod">
          <ac:chgData name="Wilson, Jared T. (MSFC-ES51)" userId="8eacf188-f7cc-439d-8e7c-410f5901896c" providerId="ADAL" clId="{48EF1916-A9E5-4C66-B03E-390220539762}" dt="2023-06-01T18:21:06.627" v="1016" actId="1035"/>
          <ac:spMkLst>
            <pc:docMk/>
            <pc:sldMk cId="0" sldId="256"/>
            <ac:spMk id="52" creationId="{374C9092-2DD0-4A90-B9D4-AC015963BE35}"/>
          </ac:spMkLst>
        </pc:spChg>
        <pc:spChg chg="del mod">
          <ac:chgData name="Wilson, Jared T. (MSFC-ES51)" userId="8eacf188-f7cc-439d-8e7c-410f5901896c" providerId="ADAL" clId="{48EF1916-A9E5-4C66-B03E-390220539762}" dt="2023-06-01T16:39:33.272" v="648" actId="478"/>
          <ac:spMkLst>
            <pc:docMk/>
            <pc:sldMk cId="0" sldId="256"/>
            <ac:spMk id="53" creationId="{208B2031-EA97-42F2-8A54-9DACF3ACC354}"/>
          </ac:spMkLst>
        </pc:spChg>
        <pc:spChg chg="mod">
          <ac:chgData name="Wilson, Jared T. (MSFC-ES51)" userId="8eacf188-f7cc-439d-8e7c-410f5901896c" providerId="ADAL" clId="{48EF1916-A9E5-4C66-B03E-390220539762}" dt="2023-06-01T19:37:40.515" v="1896" actId="1035"/>
          <ac:spMkLst>
            <pc:docMk/>
            <pc:sldMk cId="0" sldId="256"/>
            <ac:spMk id="54" creationId="{534B40F7-932C-4AC1-AC8A-9C86C6BF375E}"/>
          </ac:spMkLst>
        </pc:spChg>
        <pc:spChg chg="mod">
          <ac:chgData name="Wilson, Jared T. (MSFC-ES51)" userId="8eacf188-f7cc-439d-8e7c-410f5901896c" providerId="ADAL" clId="{48EF1916-A9E5-4C66-B03E-390220539762}" dt="2023-06-01T19:10:28.399" v="1573" actId="1035"/>
          <ac:spMkLst>
            <pc:docMk/>
            <pc:sldMk cId="0" sldId="256"/>
            <ac:spMk id="56" creationId="{61A7CE5D-8804-4B5F-9559-F0F359BAE10B}"/>
          </ac:spMkLst>
        </pc:spChg>
        <pc:spChg chg="add mod">
          <ac:chgData name="Wilson, Jared T. (MSFC-ES51)" userId="8eacf188-f7cc-439d-8e7c-410f5901896c" providerId="ADAL" clId="{48EF1916-A9E5-4C66-B03E-390220539762}" dt="2023-06-01T18:40:01.981" v="1434" actId="1076"/>
          <ac:spMkLst>
            <pc:docMk/>
            <pc:sldMk cId="0" sldId="256"/>
            <ac:spMk id="57" creationId="{1B146826-0646-4460-AF47-58437A277FC5}"/>
          </ac:spMkLst>
        </pc:spChg>
        <pc:spChg chg="add mod">
          <ac:chgData name="Wilson, Jared T. (MSFC-ES51)" userId="8eacf188-f7cc-439d-8e7c-410f5901896c" providerId="ADAL" clId="{48EF1916-A9E5-4C66-B03E-390220539762}" dt="2023-06-01T18:59:24.525" v="1536" actId="14100"/>
          <ac:spMkLst>
            <pc:docMk/>
            <pc:sldMk cId="0" sldId="256"/>
            <ac:spMk id="58" creationId="{200B69DD-3227-4417-AB89-5C08A62A476E}"/>
          </ac:spMkLst>
        </pc:spChg>
        <pc:spChg chg="del">
          <ac:chgData name="Wilson, Jared T. (MSFC-ES51)" userId="8eacf188-f7cc-439d-8e7c-410f5901896c" providerId="ADAL" clId="{48EF1916-A9E5-4C66-B03E-390220539762}" dt="2023-06-01T15:02:50.828" v="367" actId="478"/>
          <ac:spMkLst>
            <pc:docMk/>
            <pc:sldMk cId="0" sldId="256"/>
            <ac:spMk id="58" creationId="{90E0535A-DEB8-4838-9995-1D07618FC934}"/>
          </ac:spMkLst>
        </pc:spChg>
        <pc:spChg chg="add del mod">
          <ac:chgData name="Wilson, Jared T. (MSFC-ES51)" userId="8eacf188-f7cc-439d-8e7c-410f5901896c" providerId="ADAL" clId="{48EF1916-A9E5-4C66-B03E-390220539762}" dt="2023-06-01T18:36:02.888" v="1279" actId="478"/>
          <ac:spMkLst>
            <pc:docMk/>
            <pc:sldMk cId="0" sldId="256"/>
            <ac:spMk id="58" creationId="{C5E35335-B472-4B94-90C9-7EEC7B46D5E3}"/>
          </ac:spMkLst>
        </pc:spChg>
        <pc:spChg chg="add mod">
          <ac:chgData name="Wilson, Jared T. (MSFC-ES51)" userId="8eacf188-f7cc-439d-8e7c-410f5901896c" providerId="ADAL" clId="{48EF1916-A9E5-4C66-B03E-390220539762}" dt="2023-06-01T18:49:14.520" v="1500" actId="1038"/>
          <ac:spMkLst>
            <pc:docMk/>
            <pc:sldMk cId="0" sldId="256"/>
            <ac:spMk id="61" creationId="{B88C5808-997A-4E95-A5D9-1E562C48D3B4}"/>
          </ac:spMkLst>
        </pc:spChg>
        <pc:spChg chg="add mod">
          <ac:chgData name="Wilson, Jared T. (MSFC-ES51)" userId="8eacf188-f7cc-439d-8e7c-410f5901896c" providerId="ADAL" clId="{48EF1916-A9E5-4C66-B03E-390220539762}" dt="2023-06-01T18:49:21.833" v="1505" actId="1036"/>
          <ac:spMkLst>
            <pc:docMk/>
            <pc:sldMk cId="0" sldId="256"/>
            <ac:spMk id="62" creationId="{E9F5CBAE-C65A-446C-8E42-A963F5CF4DF9}"/>
          </ac:spMkLst>
        </pc:spChg>
        <pc:spChg chg="add mod">
          <ac:chgData name="Wilson, Jared T. (MSFC-ES51)" userId="8eacf188-f7cc-439d-8e7c-410f5901896c" providerId="ADAL" clId="{48EF1916-A9E5-4C66-B03E-390220539762}" dt="2023-06-01T18:39:51.397" v="1433"/>
          <ac:spMkLst>
            <pc:docMk/>
            <pc:sldMk cId="0" sldId="256"/>
            <ac:spMk id="64" creationId="{8363CAAA-E04A-4CCD-B777-9BF571DA03F9}"/>
          </ac:spMkLst>
        </pc:spChg>
        <pc:spChg chg="del">
          <ac:chgData name="Wilson, Jared T. (MSFC-ES51)" userId="8eacf188-f7cc-439d-8e7c-410f5901896c" providerId="ADAL" clId="{48EF1916-A9E5-4C66-B03E-390220539762}" dt="2023-06-01T15:02:51.814" v="368" actId="478"/>
          <ac:spMkLst>
            <pc:docMk/>
            <pc:sldMk cId="0" sldId="256"/>
            <ac:spMk id="87" creationId="{10EFEF1E-1433-4554-A218-BDFCF8E72D76}"/>
          </ac:spMkLst>
        </pc:spChg>
        <pc:spChg chg="del">
          <ac:chgData name="Wilson, Jared T. (MSFC-ES51)" userId="8eacf188-f7cc-439d-8e7c-410f5901896c" providerId="ADAL" clId="{48EF1916-A9E5-4C66-B03E-390220539762}" dt="2023-06-01T15:02:53.739" v="370" actId="478"/>
          <ac:spMkLst>
            <pc:docMk/>
            <pc:sldMk cId="0" sldId="256"/>
            <ac:spMk id="88" creationId="{00A16EE5-A1FE-4B07-92B9-08A5F67C443D}"/>
          </ac:spMkLst>
        </pc:spChg>
        <pc:spChg chg="del">
          <ac:chgData name="Wilson, Jared T. (MSFC-ES51)" userId="8eacf188-f7cc-439d-8e7c-410f5901896c" providerId="ADAL" clId="{48EF1916-A9E5-4C66-B03E-390220539762}" dt="2023-06-01T15:03:33.474" v="384" actId="478"/>
          <ac:spMkLst>
            <pc:docMk/>
            <pc:sldMk cId="0" sldId="256"/>
            <ac:spMk id="89" creationId="{C37B337B-8089-467C-BA68-18248CDE064C}"/>
          </ac:spMkLst>
        </pc:spChg>
        <pc:spChg chg="del">
          <ac:chgData name="Wilson, Jared T. (MSFC-ES51)" userId="8eacf188-f7cc-439d-8e7c-410f5901896c" providerId="ADAL" clId="{48EF1916-A9E5-4C66-B03E-390220539762}" dt="2023-06-01T15:03:37.202" v="387" actId="478"/>
          <ac:spMkLst>
            <pc:docMk/>
            <pc:sldMk cId="0" sldId="256"/>
            <ac:spMk id="90" creationId="{C408EB80-B67D-471B-9B8B-AAD9DDEE2CC3}"/>
          </ac:spMkLst>
        </pc:spChg>
        <pc:spChg chg="del">
          <ac:chgData name="Wilson, Jared T. (MSFC-ES51)" userId="8eacf188-f7cc-439d-8e7c-410f5901896c" providerId="ADAL" clId="{48EF1916-A9E5-4C66-B03E-390220539762}" dt="2023-06-01T15:05:45.537" v="391" actId="478"/>
          <ac:spMkLst>
            <pc:docMk/>
            <pc:sldMk cId="0" sldId="256"/>
            <ac:spMk id="91" creationId="{6E6645D9-C512-4DD9-9180-B701DC5E9AE0}"/>
          </ac:spMkLst>
        </pc:spChg>
        <pc:spChg chg="del">
          <ac:chgData name="Wilson, Jared T. (MSFC-ES51)" userId="8eacf188-f7cc-439d-8e7c-410f5901896c" providerId="ADAL" clId="{48EF1916-A9E5-4C66-B03E-390220539762}" dt="2023-06-01T15:02:53.034" v="369" actId="478"/>
          <ac:spMkLst>
            <pc:docMk/>
            <pc:sldMk cId="0" sldId="256"/>
            <ac:spMk id="94" creationId="{486C1CE3-EF37-4DF4-B21D-F722CD42A47C}"/>
          </ac:spMkLst>
        </pc:spChg>
        <pc:spChg chg="del mod">
          <ac:chgData name="Wilson, Jared T. (MSFC-ES51)" userId="8eacf188-f7cc-439d-8e7c-410f5901896c" providerId="ADAL" clId="{48EF1916-A9E5-4C66-B03E-390220539762}" dt="2023-06-01T15:03:35.181" v="386" actId="478"/>
          <ac:spMkLst>
            <pc:docMk/>
            <pc:sldMk cId="0" sldId="256"/>
            <ac:spMk id="95" creationId="{DDA0899F-F3B8-4E3F-8A6F-3E159860061D}"/>
          </ac:spMkLst>
        </pc:spChg>
        <pc:spChg chg="del mod">
          <ac:chgData name="Wilson, Jared T. (MSFC-ES51)" userId="8eacf188-f7cc-439d-8e7c-410f5901896c" providerId="ADAL" clId="{48EF1916-A9E5-4C66-B03E-390220539762}" dt="2023-06-01T15:03:38.986" v="389" actId="478"/>
          <ac:spMkLst>
            <pc:docMk/>
            <pc:sldMk cId="0" sldId="256"/>
            <ac:spMk id="96" creationId="{E395BA7F-BAAB-4543-9257-B62C7D86A2C3}"/>
          </ac:spMkLst>
        </pc:spChg>
        <pc:spChg chg="del mod">
          <ac:chgData name="Wilson, Jared T. (MSFC-ES51)" userId="8eacf188-f7cc-439d-8e7c-410f5901896c" providerId="ADAL" clId="{48EF1916-A9E5-4C66-B03E-390220539762}" dt="2023-06-01T15:05:47.994" v="393" actId="478"/>
          <ac:spMkLst>
            <pc:docMk/>
            <pc:sldMk cId="0" sldId="256"/>
            <ac:spMk id="97" creationId="{E8CB9FB4-F2C7-4540-99E9-A847E6564B17}"/>
          </ac:spMkLst>
        </pc:spChg>
        <pc:spChg chg="del">
          <ac:chgData name="Wilson, Jared T. (MSFC-ES51)" userId="8eacf188-f7cc-439d-8e7c-410f5901896c" providerId="ADAL" clId="{48EF1916-A9E5-4C66-B03E-390220539762}" dt="2023-06-01T15:03:24.913" v="378" actId="478"/>
          <ac:spMkLst>
            <pc:docMk/>
            <pc:sldMk cId="0" sldId="256"/>
            <ac:spMk id="112" creationId="{02F7249D-3C3D-494B-9524-BECBC5F65DD5}"/>
          </ac:spMkLst>
        </pc:spChg>
        <pc:spChg chg="del mod">
          <ac:chgData name="Wilson, Jared T. (MSFC-ES51)" userId="8eacf188-f7cc-439d-8e7c-410f5901896c" providerId="ADAL" clId="{48EF1916-A9E5-4C66-B03E-390220539762}" dt="2023-06-01T15:02:45.400" v="364" actId="478"/>
          <ac:spMkLst>
            <pc:docMk/>
            <pc:sldMk cId="0" sldId="256"/>
            <ac:spMk id="122" creationId="{EC6F3D6C-649A-43AF-8562-003C2D5318A8}"/>
          </ac:spMkLst>
        </pc:spChg>
        <pc:spChg chg="del">
          <ac:chgData name="Wilson, Jared T. (MSFC-ES51)" userId="8eacf188-f7cc-439d-8e7c-410f5901896c" providerId="ADAL" clId="{48EF1916-A9E5-4C66-B03E-390220539762}" dt="2023-06-01T15:02:47.420" v="365" actId="478"/>
          <ac:spMkLst>
            <pc:docMk/>
            <pc:sldMk cId="0" sldId="256"/>
            <ac:spMk id="123" creationId="{6D9EFA6A-0D08-4BEC-82DD-B0AF08AD18B6}"/>
          </ac:spMkLst>
        </pc:spChg>
        <pc:spChg chg="del">
          <ac:chgData name="Wilson, Jared T. (MSFC-ES51)" userId="8eacf188-f7cc-439d-8e7c-410f5901896c" providerId="ADAL" clId="{48EF1916-A9E5-4C66-B03E-390220539762}" dt="2023-06-01T15:03:30.811" v="381" actId="478"/>
          <ac:spMkLst>
            <pc:docMk/>
            <pc:sldMk cId="0" sldId="256"/>
            <ac:spMk id="127" creationId="{1AC40386-9C02-4487-BDEF-1A14962A2097}"/>
          </ac:spMkLst>
        </pc:spChg>
        <pc:spChg chg="del">
          <ac:chgData name="Wilson, Jared T. (MSFC-ES51)" userId="8eacf188-f7cc-439d-8e7c-410f5901896c" providerId="ADAL" clId="{48EF1916-A9E5-4C66-B03E-390220539762}" dt="2023-06-01T16:39:31.105" v="647" actId="478"/>
          <ac:spMkLst>
            <pc:docMk/>
            <pc:sldMk cId="0" sldId="256"/>
            <ac:spMk id="2050" creationId="{00000000-0000-0000-0000-000000000000}"/>
          </ac:spMkLst>
        </pc:spChg>
        <pc:spChg chg="mod">
          <ac:chgData name="Wilson, Jared T. (MSFC-ES51)" userId="8eacf188-f7cc-439d-8e7c-410f5901896c" providerId="ADAL" clId="{48EF1916-A9E5-4C66-B03E-390220539762}" dt="2023-06-01T18:33:13.091" v="1227" actId="1035"/>
          <ac:spMkLst>
            <pc:docMk/>
            <pc:sldMk cId="0" sldId="256"/>
            <ac:spMk id="2051" creationId="{00000000-0000-0000-0000-000000000000}"/>
          </ac:spMkLst>
        </pc:spChg>
        <pc:spChg chg="mod">
          <ac:chgData name="Wilson, Jared T. (MSFC-ES51)" userId="8eacf188-f7cc-439d-8e7c-410f5901896c" providerId="ADAL" clId="{48EF1916-A9E5-4C66-B03E-390220539762}" dt="2023-06-01T18:20:56.275" v="1008" actId="1035"/>
          <ac:spMkLst>
            <pc:docMk/>
            <pc:sldMk cId="0" sldId="256"/>
            <ac:spMk id="2052" creationId="{00000000-0000-0000-0000-000000000000}"/>
          </ac:spMkLst>
        </pc:spChg>
        <pc:spChg chg="mod">
          <ac:chgData name="Wilson, Jared T. (MSFC-ES51)" userId="8eacf188-f7cc-439d-8e7c-410f5901896c" providerId="ADAL" clId="{48EF1916-A9E5-4C66-B03E-390220539762}" dt="2023-06-01T18:33:23.128" v="1248" actId="1035"/>
          <ac:spMkLst>
            <pc:docMk/>
            <pc:sldMk cId="0" sldId="256"/>
            <ac:spMk id="2054" creationId="{00000000-0000-0000-0000-000000000000}"/>
          </ac:spMkLst>
        </pc:spChg>
        <pc:spChg chg="mod">
          <ac:chgData name="Wilson, Jared T. (MSFC-ES51)" userId="8eacf188-f7cc-439d-8e7c-410f5901896c" providerId="ADAL" clId="{48EF1916-A9E5-4C66-B03E-390220539762}" dt="2023-06-01T18:32:15.918" v="1173" actId="1038"/>
          <ac:spMkLst>
            <pc:docMk/>
            <pc:sldMk cId="0" sldId="256"/>
            <ac:spMk id="2055" creationId="{00000000-0000-0000-0000-000000000000}"/>
          </ac:spMkLst>
        </pc:spChg>
        <pc:spChg chg="mod">
          <ac:chgData name="Wilson, Jared T. (MSFC-ES51)" userId="8eacf188-f7cc-439d-8e7c-410f5901896c" providerId="ADAL" clId="{48EF1916-A9E5-4C66-B03E-390220539762}" dt="2023-06-01T18:38:26.104" v="1415" actId="20577"/>
          <ac:spMkLst>
            <pc:docMk/>
            <pc:sldMk cId="0" sldId="256"/>
            <ac:spMk id="2057" creationId="{00000000-0000-0000-0000-000000000000}"/>
          </ac:spMkLst>
        </pc:spChg>
        <pc:spChg chg="del mod">
          <ac:chgData name="Wilson, Jared T. (MSFC-ES51)" userId="8eacf188-f7cc-439d-8e7c-410f5901896c" providerId="ADAL" clId="{48EF1916-A9E5-4C66-B03E-390220539762}" dt="2023-06-01T18:16:11.829" v="911" actId="478"/>
          <ac:spMkLst>
            <pc:docMk/>
            <pc:sldMk cId="0" sldId="256"/>
            <ac:spMk id="2060" creationId="{00000000-0000-0000-0000-000000000000}"/>
          </ac:spMkLst>
        </pc:spChg>
        <pc:spChg chg="mod">
          <ac:chgData name="Wilson, Jared T. (MSFC-ES51)" userId="8eacf188-f7cc-439d-8e7c-410f5901896c" providerId="ADAL" clId="{48EF1916-A9E5-4C66-B03E-390220539762}" dt="2023-06-01T19:30:41.480" v="1845" actId="14100"/>
          <ac:spMkLst>
            <pc:docMk/>
            <pc:sldMk cId="0" sldId="256"/>
            <ac:spMk id="2072" creationId="{00000000-0000-0000-0000-000000000000}"/>
          </ac:spMkLst>
        </pc:spChg>
        <pc:spChg chg="mod">
          <ac:chgData name="Wilson, Jared T. (MSFC-ES51)" userId="8eacf188-f7cc-439d-8e7c-410f5901896c" providerId="ADAL" clId="{48EF1916-A9E5-4C66-B03E-390220539762}" dt="2023-06-01T18:32:15.918" v="1173" actId="1038"/>
          <ac:spMkLst>
            <pc:docMk/>
            <pc:sldMk cId="0" sldId="256"/>
            <ac:spMk id="2077" creationId="{00000000-0000-0000-0000-000000000000}"/>
          </ac:spMkLst>
        </pc:spChg>
        <pc:spChg chg="mod">
          <ac:chgData name="Wilson, Jared T. (MSFC-ES51)" userId="8eacf188-f7cc-439d-8e7c-410f5901896c" providerId="ADAL" clId="{48EF1916-A9E5-4C66-B03E-390220539762}" dt="2023-06-01T18:32:15.918" v="1173" actId="1038"/>
          <ac:spMkLst>
            <pc:docMk/>
            <pc:sldMk cId="0" sldId="256"/>
            <ac:spMk id="2089" creationId="{00000000-0000-0000-0000-000000000000}"/>
          </ac:spMkLst>
        </pc:spChg>
        <pc:spChg chg="mod">
          <ac:chgData name="Wilson, Jared T. (MSFC-ES51)" userId="8eacf188-f7cc-439d-8e7c-410f5901896c" providerId="ADAL" clId="{48EF1916-A9E5-4C66-B03E-390220539762}" dt="2023-06-01T19:37:54.118" v="1898" actId="14100"/>
          <ac:spMkLst>
            <pc:docMk/>
            <pc:sldMk cId="0" sldId="256"/>
            <ac:spMk id="2247" creationId="{00000000-0000-0000-0000-000000000000}"/>
          </ac:spMkLst>
        </pc:spChg>
        <pc:spChg chg="mod">
          <ac:chgData name="Wilson, Jared T. (MSFC-ES51)" userId="8eacf188-f7cc-439d-8e7c-410f5901896c" providerId="ADAL" clId="{48EF1916-A9E5-4C66-B03E-390220539762}" dt="2023-06-01T19:05:33.851" v="1564" actId="1035"/>
          <ac:spMkLst>
            <pc:docMk/>
            <pc:sldMk cId="0" sldId="256"/>
            <ac:spMk id="4104" creationId="{00000000-0000-0000-0000-000000000000}"/>
          </ac:spMkLst>
        </pc:spChg>
        <pc:picChg chg="del">
          <ac:chgData name="Wilson, Jared T. (MSFC-ES51)" userId="8eacf188-f7cc-439d-8e7c-410f5901896c" providerId="ADAL" clId="{48EF1916-A9E5-4C66-B03E-390220539762}" dt="2023-06-01T15:02:42.726" v="363" actId="478"/>
          <ac:picMkLst>
            <pc:docMk/>
            <pc:sldMk cId="0" sldId="256"/>
            <ac:picMk id="5" creationId="{3572B419-2904-4F25-8598-5F1469EAB6B7}"/>
          </ac:picMkLst>
        </pc:picChg>
        <pc:picChg chg="del">
          <ac:chgData name="Wilson, Jared T. (MSFC-ES51)" userId="8eacf188-f7cc-439d-8e7c-410f5901896c" providerId="ADAL" clId="{48EF1916-A9E5-4C66-B03E-390220539762}" dt="2023-06-01T15:02:40.421" v="361" actId="478"/>
          <ac:picMkLst>
            <pc:docMk/>
            <pc:sldMk cId="0" sldId="256"/>
            <ac:picMk id="9" creationId="{CE2ADDEC-6BE0-4E50-BBCB-C4A6C3053423}"/>
          </ac:picMkLst>
        </pc:picChg>
        <pc:picChg chg="mod">
          <ac:chgData name="Wilson, Jared T. (MSFC-ES51)" userId="8eacf188-f7cc-439d-8e7c-410f5901896c" providerId="ADAL" clId="{48EF1916-A9E5-4C66-B03E-390220539762}" dt="2023-06-01T19:28:53.367" v="1725" actId="1038"/>
          <ac:picMkLst>
            <pc:docMk/>
            <pc:sldMk cId="0" sldId="256"/>
            <ac:picMk id="11" creationId="{6AC9D592-6E04-455D-8B25-A743EF13AA54}"/>
          </ac:picMkLst>
        </pc:picChg>
        <pc:picChg chg="del mod">
          <ac:chgData name="Wilson, Jared T. (MSFC-ES51)" userId="8eacf188-f7cc-439d-8e7c-410f5901896c" providerId="ADAL" clId="{48EF1916-A9E5-4C66-B03E-390220539762}" dt="2023-06-01T14:59:49.147" v="353" actId="478"/>
          <ac:picMkLst>
            <pc:docMk/>
            <pc:sldMk cId="0" sldId="256"/>
            <ac:picMk id="13" creationId="{1335C58E-3408-48C8-A418-0E90A370D879}"/>
          </ac:picMkLst>
        </pc:picChg>
        <pc:picChg chg="del">
          <ac:chgData name="Wilson, Jared T. (MSFC-ES51)" userId="8eacf188-f7cc-439d-8e7c-410f5901896c" providerId="ADAL" clId="{48EF1916-A9E5-4C66-B03E-390220539762}" dt="2023-06-01T15:22:33.571" v="397" actId="478"/>
          <ac:picMkLst>
            <pc:docMk/>
            <pc:sldMk cId="0" sldId="256"/>
            <ac:picMk id="15" creationId="{E0663DFC-C8A9-4F23-9FE1-7C4FDAA5C9C1}"/>
          </ac:picMkLst>
        </pc:picChg>
        <pc:picChg chg="del">
          <ac:chgData name="Wilson, Jared T. (MSFC-ES51)" userId="8eacf188-f7cc-439d-8e7c-410f5901896c" providerId="ADAL" clId="{48EF1916-A9E5-4C66-B03E-390220539762}" dt="2023-06-01T15:03:04.308" v="371" actId="478"/>
          <ac:picMkLst>
            <pc:docMk/>
            <pc:sldMk cId="0" sldId="256"/>
            <ac:picMk id="16" creationId="{4596DE79-7221-43BD-AE13-4DA1A02ABEBC}"/>
          </ac:picMkLst>
        </pc:picChg>
        <pc:picChg chg="del">
          <ac:chgData name="Wilson, Jared T. (MSFC-ES51)" userId="8eacf188-f7cc-439d-8e7c-410f5901896c" providerId="ADAL" clId="{48EF1916-A9E5-4C66-B03E-390220539762}" dt="2023-06-01T15:03:07.637" v="374" actId="478"/>
          <ac:picMkLst>
            <pc:docMk/>
            <pc:sldMk cId="0" sldId="256"/>
            <ac:picMk id="19" creationId="{0FAE2E83-83F9-4B68-8F7E-4D863514F8FF}"/>
          </ac:picMkLst>
        </pc:picChg>
        <pc:picChg chg="del">
          <ac:chgData name="Wilson, Jared T. (MSFC-ES51)" userId="8eacf188-f7cc-439d-8e7c-410f5901896c" providerId="ADAL" clId="{48EF1916-A9E5-4C66-B03E-390220539762}" dt="2023-06-01T15:03:31.491" v="382" actId="478"/>
          <ac:picMkLst>
            <pc:docMk/>
            <pc:sldMk cId="0" sldId="256"/>
            <ac:picMk id="25" creationId="{6D7EF277-DFF1-457F-8A66-9A5EE293539A}"/>
          </ac:picMkLst>
        </pc:picChg>
        <pc:picChg chg="add mod ord">
          <ac:chgData name="Wilson, Jared T. (MSFC-ES51)" userId="8eacf188-f7cc-439d-8e7c-410f5901896c" providerId="ADAL" clId="{48EF1916-A9E5-4C66-B03E-390220539762}" dt="2023-06-01T18:59:09.199" v="1533" actId="1037"/>
          <ac:picMkLst>
            <pc:docMk/>
            <pc:sldMk cId="0" sldId="256"/>
            <ac:picMk id="41" creationId="{4E42249F-CE78-49A1-A4EA-3CA6B1D6F86A}"/>
          </ac:picMkLst>
        </pc:picChg>
        <pc:picChg chg="add mod">
          <ac:chgData name="Wilson, Jared T. (MSFC-ES51)" userId="8eacf188-f7cc-439d-8e7c-410f5901896c" providerId="ADAL" clId="{48EF1916-A9E5-4C66-B03E-390220539762}" dt="2023-06-01T18:32:15.918" v="1173" actId="1038"/>
          <ac:picMkLst>
            <pc:docMk/>
            <pc:sldMk cId="0" sldId="256"/>
            <ac:picMk id="44" creationId="{EEFB61E1-BF40-4E33-B8A7-62ABD51EFBDE}"/>
          </ac:picMkLst>
        </pc:picChg>
        <pc:picChg chg="add mod">
          <ac:chgData name="Wilson, Jared T. (MSFC-ES51)" userId="8eacf188-f7cc-439d-8e7c-410f5901896c" providerId="ADAL" clId="{48EF1916-A9E5-4C66-B03E-390220539762}" dt="2023-06-01T18:32:15.918" v="1173" actId="1038"/>
          <ac:picMkLst>
            <pc:docMk/>
            <pc:sldMk cId="0" sldId="256"/>
            <ac:picMk id="45" creationId="{EC8086EB-7443-4110-ACDE-CCD9025ACF39}"/>
          </ac:picMkLst>
        </pc:picChg>
        <pc:picChg chg="add mod">
          <ac:chgData name="Wilson, Jared T. (MSFC-ES51)" userId="8eacf188-f7cc-439d-8e7c-410f5901896c" providerId="ADAL" clId="{48EF1916-A9E5-4C66-B03E-390220539762}" dt="2023-06-01T18:32:15.918" v="1173" actId="1038"/>
          <ac:picMkLst>
            <pc:docMk/>
            <pc:sldMk cId="0" sldId="256"/>
            <ac:picMk id="46" creationId="{DE9D7449-56AD-4C50-A8C5-0D607000851D}"/>
          </ac:picMkLst>
        </pc:picChg>
        <pc:picChg chg="add mod">
          <ac:chgData name="Wilson, Jared T. (MSFC-ES51)" userId="8eacf188-f7cc-439d-8e7c-410f5901896c" providerId="ADAL" clId="{48EF1916-A9E5-4C66-B03E-390220539762}" dt="2023-06-01T18:32:15.918" v="1173" actId="1038"/>
          <ac:picMkLst>
            <pc:docMk/>
            <pc:sldMk cId="0" sldId="256"/>
            <ac:picMk id="47" creationId="{180B7A13-8C05-45C4-A51F-7E94BC0C5375}"/>
          </ac:picMkLst>
        </pc:picChg>
        <pc:picChg chg="add mod">
          <ac:chgData name="Wilson, Jared T. (MSFC-ES51)" userId="8eacf188-f7cc-439d-8e7c-410f5901896c" providerId="ADAL" clId="{48EF1916-A9E5-4C66-B03E-390220539762}" dt="2023-06-01T18:32:15.918" v="1173" actId="1038"/>
          <ac:picMkLst>
            <pc:docMk/>
            <pc:sldMk cId="0" sldId="256"/>
            <ac:picMk id="49" creationId="{1F29C012-6C8B-4E3F-AAF1-E49470C789B6}"/>
          </ac:picMkLst>
        </pc:picChg>
        <pc:picChg chg="add mod">
          <ac:chgData name="Wilson, Jared T. (MSFC-ES51)" userId="8eacf188-f7cc-439d-8e7c-410f5901896c" providerId="ADAL" clId="{48EF1916-A9E5-4C66-B03E-390220539762}" dt="2023-06-01T18:56:35.703" v="1510" actId="14100"/>
          <ac:picMkLst>
            <pc:docMk/>
            <pc:sldMk cId="0" sldId="256"/>
            <ac:picMk id="50" creationId="{E0712940-011A-45AF-990D-8C1519FBCD30}"/>
          </ac:picMkLst>
        </pc:picChg>
        <pc:picChg chg="add mod">
          <ac:chgData name="Wilson, Jared T. (MSFC-ES51)" userId="8eacf188-f7cc-439d-8e7c-410f5901896c" providerId="ADAL" clId="{48EF1916-A9E5-4C66-B03E-390220539762}" dt="2023-06-01T18:34:45.925" v="1265" actId="1038"/>
          <ac:picMkLst>
            <pc:docMk/>
            <pc:sldMk cId="0" sldId="256"/>
            <ac:picMk id="55" creationId="{8EC07B59-CC0A-4803-9A2C-E1EDD0E64DE6}"/>
          </ac:picMkLst>
        </pc:picChg>
        <pc:picChg chg="add mod">
          <ac:chgData name="Wilson, Jared T. (MSFC-ES51)" userId="8eacf188-f7cc-439d-8e7c-410f5901896c" providerId="ADAL" clId="{48EF1916-A9E5-4C66-B03E-390220539762}" dt="2023-06-01T18:39:05.384" v="1425" actId="14100"/>
          <ac:picMkLst>
            <pc:docMk/>
            <pc:sldMk cId="0" sldId="256"/>
            <ac:picMk id="63" creationId="{A8B890AF-AE90-45D2-AB81-BE369E1884BD}"/>
          </ac:picMkLst>
        </pc:picChg>
        <pc:picChg chg="add mod">
          <ac:chgData name="Wilson, Jared T. (MSFC-ES51)" userId="8eacf188-f7cc-439d-8e7c-410f5901896c" providerId="ADAL" clId="{48EF1916-A9E5-4C66-B03E-390220539762}" dt="2023-06-01T19:34:43.332" v="1869" actId="1037"/>
          <ac:picMkLst>
            <pc:docMk/>
            <pc:sldMk cId="0" sldId="256"/>
            <ac:picMk id="65" creationId="{E5F37056-AE17-4772-ACAA-3F652BCF85FF}"/>
          </ac:picMkLst>
        </pc:picChg>
        <pc:picChg chg="add mod">
          <ac:chgData name="Wilson, Jared T. (MSFC-ES51)" userId="8eacf188-f7cc-439d-8e7c-410f5901896c" providerId="ADAL" clId="{48EF1916-A9E5-4C66-B03E-390220539762}" dt="2023-06-01T19:37:25.474" v="1891" actId="1035"/>
          <ac:picMkLst>
            <pc:docMk/>
            <pc:sldMk cId="0" sldId="256"/>
            <ac:picMk id="66" creationId="{78D095B0-C4F9-4EF7-9A6C-A018E58D4A79}"/>
          </ac:picMkLst>
        </pc:picChg>
        <pc:picChg chg="add mod">
          <ac:chgData name="Wilson, Jared T. (MSFC-ES51)" userId="8eacf188-f7cc-439d-8e7c-410f5901896c" providerId="ADAL" clId="{48EF1916-A9E5-4C66-B03E-390220539762}" dt="2023-06-01T19:29:04.844" v="1763" actId="1038"/>
          <ac:picMkLst>
            <pc:docMk/>
            <pc:sldMk cId="0" sldId="256"/>
            <ac:picMk id="75" creationId="{70EA862E-5930-464C-A6EF-BE4B7988D051}"/>
          </ac:picMkLst>
        </pc:picChg>
        <pc:picChg chg="del">
          <ac:chgData name="Wilson, Jared T. (MSFC-ES51)" userId="8eacf188-f7cc-439d-8e7c-410f5901896c" providerId="ADAL" clId="{48EF1916-A9E5-4C66-B03E-390220539762}" dt="2023-06-01T15:03:27.976" v="379" actId="478"/>
          <ac:picMkLst>
            <pc:docMk/>
            <pc:sldMk cId="0" sldId="256"/>
            <ac:picMk id="113" creationId="{9173E958-6FA9-4AB9-A6C4-1EE820AA5FC6}"/>
          </ac:picMkLst>
        </pc:picChg>
        <pc:picChg chg="add mod">
          <ac:chgData name="Wilson, Jared T. (MSFC-ES51)" userId="8eacf188-f7cc-439d-8e7c-410f5901896c" providerId="ADAL" clId="{48EF1916-A9E5-4C66-B03E-390220539762}" dt="2023-06-01T19:29:07.487" v="1777" actId="1038"/>
          <ac:picMkLst>
            <pc:docMk/>
            <pc:sldMk cId="0" sldId="256"/>
            <ac:picMk id="1026" creationId="{A36FC521-1A1D-4267-9C5E-E5FD621B87A9}"/>
          </ac:picMkLst>
        </pc:picChg>
        <pc:picChg chg="del">
          <ac:chgData name="Wilson, Jared T. (MSFC-ES51)" userId="8eacf188-f7cc-439d-8e7c-410f5901896c" providerId="ADAL" clId="{48EF1916-A9E5-4C66-B03E-390220539762}" dt="2023-06-01T15:03:05.078" v="372" actId="478"/>
          <ac:picMkLst>
            <pc:docMk/>
            <pc:sldMk cId="0" sldId="256"/>
            <ac:picMk id="2251" creationId="{6BA4FCD8-DBC1-41FF-9724-DE60768DED7E}"/>
          </ac:picMkLst>
        </pc:picChg>
        <pc:picChg chg="mod">
          <ac:chgData name="Wilson, Jared T. (MSFC-ES51)" userId="8eacf188-f7cc-439d-8e7c-410f5901896c" providerId="ADAL" clId="{48EF1916-A9E5-4C66-B03E-390220539762}" dt="2023-06-01T19:29:12.812" v="1801" actId="1036"/>
          <ac:picMkLst>
            <pc:docMk/>
            <pc:sldMk cId="0" sldId="256"/>
            <ac:picMk id="2256" creationId="{0D5165DD-843E-49DA-8E4A-812BE6B1A0DA}"/>
          </ac:picMkLst>
        </pc:picChg>
        <pc:picChg chg="mod">
          <ac:chgData name="Wilson, Jared T. (MSFC-ES51)" userId="8eacf188-f7cc-439d-8e7c-410f5901896c" providerId="ADAL" clId="{48EF1916-A9E5-4C66-B03E-390220539762}" dt="2023-06-01T19:34:47.364" v="1873" actId="1037"/>
          <ac:picMkLst>
            <pc:docMk/>
            <pc:sldMk cId="0" sldId="256"/>
            <ac:picMk id="2258" creationId="{FB13855A-1B76-4773-B58A-8B34BEE9CFB4}"/>
          </ac:picMkLst>
        </pc:picChg>
        <pc:picChg chg="del">
          <ac:chgData name="Wilson, Jared T. (MSFC-ES51)" userId="8eacf188-f7cc-439d-8e7c-410f5901896c" providerId="ADAL" clId="{48EF1916-A9E5-4C66-B03E-390220539762}" dt="2023-06-01T15:01:03.878" v="354" actId="478"/>
          <ac:picMkLst>
            <pc:docMk/>
            <pc:sldMk cId="0" sldId="256"/>
            <ac:picMk id="2259" creationId="{9AACC14C-BFEE-4EE1-85C7-41B8BBB9559D}"/>
          </ac:picMkLst>
        </pc:picChg>
        <pc:picChg chg="del mod">
          <ac:chgData name="Wilson, Jared T. (MSFC-ES51)" userId="8eacf188-f7cc-439d-8e7c-410f5901896c" providerId="ADAL" clId="{48EF1916-A9E5-4C66-B03E-390220539762}" dt="2023-06-01T16:33:19.618" v="557" actId="478"/>
          <ac:picMkLst>
            <pc:docMk/>
            <pc:sldMk cId="0" sldId="256"/>
            <ac:picMk id="2261" creationId="{7F71A8CC-439C-45F6-A263-4BE70274517F}"/>
          </ac:picMkLst>
        </pc:picChg>
        <pc:cxnChg chg="mod">
          <ac:chgData name="Wilson, Jared T. (MSFC-ES51)" userId="8eacf188-f7cc-439d-8e7c-410f5901896c" providerId="ADAL" clId="{48EF1916-A9E5-4C66-B03E-390220539762}" dt="2023-06-01T16:32:35.964" v="507" actId="1076"/>
          <ac:cxnSpMkLst>
            <pc:docMk/>
            <pc:sldMk cId="0" sldId="256"/>
            <ac:cxnSpMk id="23" creationId="{539C99FB-C140-4475-B2BC-FEA854680849}"/>
          </ac:cxnSpMkLst>
        </pc:cxnChg>
        <pc:cxnChg chg="del">
          <ac:chgData name="Wilson, Jared T. (MSFC-ES51)" userId="8eacf188-f7cc-439d-8e7c-410f5901896c" providerId="ADAL" clId="{48EF1916-A9E5-4C66-B03E-390220539762}" dt="2023-06-01T16:34:07.311" v="593" actId="478"/>
          <ac:cxnSpMkLst>
            <pc:docMk/>
            <pc:sldMk cId="0" sldId="256"/>
            <ac:cxnSpMk id="27" creationId="{69EECE23-A056-48A8-A913-77D4243B9F01}"/>
          </ac:cxnSpMkLst>
        </pc:cxnChg>
        <pc:cxnChg chg="add mod">
          <ac:chgData name="Wilson, Jared T. (MSFC-ES51)" userId="8eacf188-f7cc-439d-8e7c-410f5901896c" providerId="ADAL" clId="{48EF1916-A9E5-4C66-B03E-390220539762}" dt="2023-06-01T19:09:32.827" v="1565" actId="692"/>
          <ac:cxnSpMkLst>
            <pc:docMk/>
            <pc:sldMk cId="0" sldId="256"/>
            <ac:cxnSpMk id="59" creationId="{B7005860-67C9-4025-B180-4824270B94DA}"/>
          </ac:cxnSpMkLst>
        </pc:cxnChg>
        <pc:cxnChg chg="add mod">
          <ac:chgData name="Wilson, Jared T. (MSFC-ES51)" userId="8eacf188-f7cc-439d-8e7c-410f5901896c" providerId="ADAL" clId="{48EF1916-A9E5-4C66-B03E-390220539762}" dt="2023-06-01T18:49:17.787" v="1503" actId="1038"/>
          <ac:cxnSpMkLst>
            <pc:docMk/>
            <pc:sldMk cId="0" sldId="256"/>
            <ac:cxnSpMk id="60" creationId="{749A4DD4-1EEE-435F-9BCA-A76C3D5615CD}"/>
          </ac:cxnSpMkLst>
        </pc:cxnChg>
        <pc:cxnChg chg="del">
          <ac:chgData name="Wilson, Jared T. (MSFC-ES51)" userId="8eacf188-f7cc-439d-8e7c-410f5901896c" providerId="ADAL" clId="{48EF1916-A9E5-4C66-B03E-390220539762}" dt="2023-06-01T15:05:44.187" v="390" actId="478"/>
          <ac:cxnSpMkLst>
            <pc:docMk/>
            <pc:sldMk cId="0" sldId="256"/>
            <ac:cxnSpMk id="102" creationId="{2874B0EF-3AD0-44C1-8972-EB153255850A}"/>
          </ac:cxnSpMkLst>
        </pc:cxnChg>
        <pc:cxnChg chg="del">
          <ac:chgData name="Wilson, Jared T. (MSFC-ES51)" userId="8eacf188-f7cc-439d-8e7c-410f5901896c" providerId="ADAL" clId="{48EF1916-A9E5-4C66-B03E-390220539762}" dt="2023-06-01T15:05:49.047" v="394" actId="478"/>
          <ac:cxnSpMkLst>
            <pc:docMk/>
            <pc:sldMk cId="0" sldId="256"/>
            <ac:cxnSpMk id="110" creationId="{0AF57FDF-29CA-4848-B308-22F16B5D84D6}"/>
          </ac:cxnSpMkLst>
        </pc:cxnChg>
        <pc:cxnChg chg="del">
          <ac:chgData name="Wilson, Jared T. (MSFC-ES51)" userId="8eacf188-f7cc-439d-8e7c-410f5901896c" providerId="ADAL" clId="{48EF1916-A9E5-4C66-B03E-390220539762}" dt="2023-06-01T15:03:28.884" v="380" actId="478"/>
          <ac:cxnSpMkLst>
            <pc:docMk/>
            <pc:sldMk cId="0" sldId="256"/>
            <ac:cxnSpMk id="114" creationId="{C8824055-8899-4543-81DF-CF40E4798A7E}"/>
          </ac:cxnSpMkLst>
        </pc:cxnChg>
        <pc:cxnChg chg="del">
          <ac:chgData name="Wilson, Jared T. (MSFC-ES51)" userId="8eacf188-f7cc-439d-8e7c-410f5901896c" providerId="ADAL" clId="{48EF1916-A9E5-4C66-B03E-390220539762}" dt="2023-06-01T15:03:09.416" v="376" actId="478"/>
          <ac:cxnSpMkLst>
            <pc:docMk/>
            <pc:sldMk cId="0" sldId="256"/>
            <ac:cxnSpMk id="121" creationId="{CFB2D60A-15BE-4F5A-A97B-BEF382A5BE58}"/>
          </ac:cxnSpMkLst>
        </pc:cxnChg>
        <pc:cxnChg chg="del">
          <ac:chgData name="Wilson, Jared T. (MSFC-ES51)" userId="8eacf188-f7cc-439d-8e7c-410f5901896c" providerId="ADAL" clId="{48EF1916-A9E5-4C66-B03E-390220539762}" dt="2023-06-01T15:03:08.685" v="375" actId="478"/>
          <ac:cxnSpMkLst>
            <pc:docMk/>
            <pc:sldMk cId="0" sldId="256"/>
            <ac:cxnSpMk id="126" creationId="{200AD6E2-1528-4C3A-B18A-9CCD175B69E3}"/>
          </ac:cxnSpMkLst>
        </pc:cxnChg>
      </pc:sldChg>
      <pc:sldChg chg="del">
        <pc:chgData name="Wilson, Jared T. (MSFC-ES51)" userId="8eacf188-f7cc-439d-8e7c-410f5901896c" providerId="ADAL" clId="{48EF1916-A9E5-4C66-B03E-390220539762}" dt="2023-06-01T15:19:17.670" v="396" actId="2696"/>
        <pc:sldMkLst>
          <pc:docMk/>
          <pc:sldMk cId="1279384120" sldId="257"/>
        </pc:sldMkLst>
      </pc:sldChg>
    </pc:docChg>
  </pc:docChgLst>
  <pc:docChgLst>
    <pc:chgData name="Jared Wilson" userId="8eacf188-f7cc-439d-8e7c-410f5901896c" providerId="ADAL" clId="{48EF1916-A9E5-4C66-B03E-390220539762}"/>
    <pc:docChg chg="undo custSel modSld">
      <pc:chgData name="Jared Wilson" userId="8eacf188-f7cc-439d-8e7c-410f5901896c" providerId="ADAL" clId="{48EF1916-A9E5-4C66-B03E-390220539762}" dt="2023-06-02T15:44:49.749" v="172" actId="1076"/>
      <pc:docMkLst>
        <pc:docMk/>
      </pc:docMkLst>
      <pc:sldChg chg="addSp modSp mod">
        <pc:chgData name="Jared Wilson" userId="8eacf188-f7cc-439d-8e7c-410f5901896c" providerId="ADAL" clId="{48EF1916-A9E5-4C66-B03E-390220539762}" dt="2023-06-02T15:44:49.749" v="172" actId="1076"/>
        <pc:sldMkLst>
          <pc:docMk/>
          <pc:sldMk cId="0" sldId="256"/>
        </pc:sldMkLst>
        <pc:spChg chg="mod">
          <ac:chgData name="Jared Wilson" userId="8eacf188-f7cc-439d-8e7c-410f5901896c" providerId="ADAL" clId="{48EF1916-A9E5-4C66-B03E-390220539762}" dt="2023-06-02T15:25:50.512" v="29" actId="20577"/>
          <ac:spMkLst>
            <pc:docMk/>
            <pc:sldMk cId="0" sldId="256"/>
            <ac:spMk id="3" creationId="{4226BEDA-4B3C-4833-960B-763343960CF3}"/>
          </ac:spMkLst>
        </pc:spChg>
        <pc:spChg chg="mod">
          <ac:chgData name="Jared Wilson" userId="8eacf188-f7cc-439d-8e7c-410f5901896c" providerId="ADAL" clId="{48EF1916-A9E5-4C66-B03E-390220539762}" dt="2023-06-02T15:44:49.749" v="172" actId="1076"/>
          <ac:spMkLst>
            <pc:docMk/>
            <pc:sldMk cId="0" sldId="256"/>
            <ac:spMk id="26" creationId="{00FA2C99-36D7-46F9-82B1-0676ED6E8DD9}"/>
          </ac:spMkLst>
        </pc:spChg>
        <pc:spChg chg="mod">
          <ac:chgData name="Jared Wilson" userId="8eacf188-f7cc-439d-8e7c-410f5901896c" providerId="ADAL" clId="{48EF1916-A9E5-4C66-B03E-390220539762}" dt="2023-06-02T15:29:45.292" v="33" actId="1076"/>
          <ac:spMkLst>
            <pc:docMk/>
            <pc:sldMk cId="0" sldId="256"/>
            <ac:spMk id="57" creationId="{1B146826-0646-4460-AF47-58437A277FC5}"/>
          </ac:spMkLst>
        </pc:spChg>
        <pc:spChg chg="mod">
          <ac:chgData name="Jared Wilson" userId="8eacf188-f7cc-439d-8e7c-410f5901896c" providerId="ADAL" clId="{48EF1916-A9E5-4C66-B03E-390220539762}" dt="2023-06-02T15:31:12.603" v="73" actId="1038"/>
          <ac:spMkLst>
            <pc:docMk/>
            <pc:sldMk cId="0" sldId="256"/>
            <ac:spMk id="61" creationId="{B88C5808-997A-4E95-A5D9-1E562C48D3B4}"/>
          </ac:spMkLst>
        </pc:spChg>
        <pc:spChg chg="mod">
          <ac:chgData name="Jared Wilson" userId="8eacf188-f7cc-439d-8e7c-410f5901896c" providerId="ADAL" clId="{48EF1916-A9E5-4C66-B03E-390220539762}" dt="2023-06-02T15:31:24.366" v="103" actId="1036"/>
          <ac:spMkLst>
            <pc:docMk/>
            <pc:sldMk cId="0" sldId="256"/>
            <ac:spMk id="62" creationId="{E9F5CBAE-C65A-446C-8E42-A963F5CF4DF9}"/>
          </ac:spMkLst>
        </pc:spChg>
        <pc:spChg chg="mod">
          <ac:chgData name="Jared Wilson" userId="8eacf188-f7cc-439d-8e7c-410f5901896c" providerId="ADAL" clId="{48EF1916-A9E5-4C66-B03E-390220539762}" dt="2023-06-02T15:36:11.374" v="112" actId="14100"/>
          <ac:spMkLst>
            <pc:docMk/>
            <pc:sldMk cId="0" sldId="256"/>
            <ac:spMk id="64" creationId="{8363CAAA-E04A-4CCD-B777-9BF571DA03F9}"/>
          </ac:spMkLst>
        </pc:spChg>
        <pc:spChg chg="mod">
          <ac:chgData name="Jared Wilson" userId="8eacf188-f7cc-439d-8e7c-410f5901896c" providerId="ADAL" clId="{48EF1916-A9E5-4C66-B03E-390220539762}" dt="2023-06-02T15:44:33.835" v="171" actId="1036"/>
          <ac:spMkLst>
            <pc:docMk/>
            <pc:sldMk cId="0" sldId="256"/>
            <ac:spMk id="68" creationId="{0C8A225C-E3F3-4BB8-AF07-05AA5A7E6CC8}"/>
          </ac:spMkLst>
        </pc:spChg>
        <pc:spChg chg="add mod">
          <ac:chgData name="Jared Wilson" userId="8eacf188-f7cc-439d-8e7c-410f5901896c" providerId="ADAL" clId="{48EF1916-A9E5-4C66-B03E-390220539762}" dt="2023-06-02T15:40:23.883" v="153" actId="1076"/>
          <ac:spMkLst>
            <pc:docMk/>
            <pc:sldMk cId="0" sldId="256"/>
            <ac:spMk id="76" creationId="{21E8A03C-C974-40F6-B445-E5569DB58A76}"/>
          </ac:spMkLst>
        </pc:spChg>
        <pc:spChg chg="add mod">
          <ac:chgData name="Jared Wilson" userId="8eacf188-f7cc-439d-8e7c-410f5901896c" providerId="ADAL" clId="{48EF1916-A9E5-4C66-B03E-390220539762}" dt="2023-06-02T15:40:11.233" v="151" actId="1076"/>
          <ac:spMkLst>
            <pc:docMk/>
            <pc:sldMk cId="0" sldId="256"/>
            <ac:spMk id="77" creationId="{13375AF2-3023-4B81-9F13-016C86BC8C3C}"/>
          </ac:spMkLst>
        </pc:spChg>
        <pc:spChg chg="mod">
          <ac:chgData name="Jared Wilson" userId="8eacf188-f7cc-439d-8e7c-410f5901896c" providerId="ADAL" clId="{48EF1916-A9E5-4C66-B03E-390220539762}" dt="2023-06-02T15:44:21.563" v="168" actId="1035"/>
          <ac:spMkLst>
            <pc:docMk/>
            <pc:sldMk cId="0" sldId="256"/>
            <ac:spMk id="2247" creationId="{00000000-0000-0000-0000-000000000000}"/>
          </ac:spMkLst>
        </pc:spChg>
        <pc:picChg chg="mod ord">
          <ac:chgData name="Jared Wilson" userId="8eacf188-f7cc-439d-8e7c-410f5901896c" providerId="ADAL" clId="{48EF1916-A9E5-4C66-B03E-390220539762}" dt="2023-06-02T15:40:34.002" v="155" actId="14100"/>
          <ac:picMkLst>
            <pc:docMk/>
            <pc:sldMk cId="0" sldId="256"/>
            <ac:picMk id="55" creationId="{8EC07B59-CC0A-4803-9A2C-E1EDD0E64DE6}"/>
          </ac:picMkLst>
        </pc:picChg>
        <pc:picChg chg="mod">
          <ac:chgData name="Jared Wilson" userId="8eacf188-f7cc-439d-8e7c-410f5901896c" providerId="ADAL" clId="{48EF1916-A9E5-4C66-B03E-390220539762}" dt="2023-06-02T15:36:07.133" v="111" actId="1076"/>
          <ac:picMkLst>
            <pc:docMk/>
            <pc:sldMk cId="0" sldId="256"/>
            <ac:picMk id="63" creationId="{A8B890AF-AE90-45D2-AB81-BE369E1884BD}"/>
          </ac:picMkLst>
        </pc:picChg>
        <pc:picChg chg="add mod ord">
          <ac:chgData name="Jared Wilson" userId="8eacf188-f7cc-439d-8e7c-410f5901896c" providerId="ADAL" clId="{48EF1916-A9E5-4C66-B03E-390220539762}" dt="2023-06-02T15:35:37.728" v="109" actId="14100"/>
          <ac:picMkLst>
            <pc:docMk/>
            <pc:sldMk cId="0" sldId="256"/>
            <ac:picMk id="69" creationId="{5FF8C2D8-36E0-400D-A6B2-C57FD75E89BA}"/>
          </ac:picMkLst>
        </pc:picChg>
        <pc:picChg chg="add mod">
          <ac:chgData name="Jared Wilson" userId="8eacf188-f7cc-439d-8e7c-410f5901896c" providerId="ADAL" clId="{48EF1916-A9E5-4C66-B03E-390220539762}" dt="2023-06-02T15:37:52.178" v="121" actId="1076"/>
          <ac:picMkLst>
            <pc:docMk/>
            <pc:sldMk cId="0" sldId="256"/>
            <ac:picMk id="73" creationId="{93833BB8-14C2-4833-9728-FE5C6D92103D}"/>
          </ac:picMkLst>
        </pc:picChg>
        <pc:picChg chg="add mod">
          <ac:chgData name="Jared Wilson" userId="8eacf188-f7cc-439d-8e7c-410f5901896c" providerId="ADAL" clId="{48EF1916-A9E5-4C66-B03E-390220539762}" dt="2023-06-02T15:38:14.808" v="128" actId="14100"/>
          <ac:picMkLst>
            <pc:docMk/>
            <pc:sldMk cId="0" sldId="256"/>
            <ac:picMk id="74" creationId="{47627EC5-C734-402D-B29B-A197CB14C003}"/>
          </ac:picMkLst>
        </pc:picChg>
        <pc:picChg chg="mod">
          <ac:chgData name="Jared Wilson" userId="8eacf188-f7cc-439d-8e7c-410f5901896c" providerId="ADAL" clId="{48EF1916-A9E5-4C66-B03E-390220539762}" dt="2023-06-02T15:36:47.084" v="113" actId="14100"/>
          <ac:picMkLst>
            <pc:docMk/>
            <pc:sldMk cId="0" sldId="256"/>
            <ac:picMk id="2258" creationId="{FB13855A-1B76-4773-B58A-8B34BEE9CFB4}"/>
          </ac:picMkLst>
        </pc:picChg>
        <pc:cxnChg chg="mod">
          <ac:chgData name="Jared Wilson" userId="8eacf188-f7cc-439d-8e7c-410f5901896c" providerId="ADAL" clId="{48EF1916-A9E5-4C66-B03E-390220539762}" dt="2023-06-02T15:31:05.918" v="59" actId="1038"/>
          <ac:cxnSpMkLst>
            <pc:docMk/>
            <pc:sldMk cId="0" sldId="256"/>
            <ac:cxnSpMk id="59" creationId="{B7005860-67C9-4025-B180-4824270B94DA}"/>
          </ac:cxnSpMkLst>
        </pc:cxnChg>
        <pc:cxnChg chg="mod">
          <ac:chgData name="Jared Wilson" userId="8eacf188-f7cc-439d-8e7c-410f5901896c" providerId="ADAL" clId="{48EF1916-A9E5-4C66-B03E-390220539762}" dt="2023-06-02T15:31:17.779" v="88" actId="1038"/>
          <ac:cxnSpMkLst>
            <pc:docMk/>
            <pc:sldMk cId="0" sldId="256"/>
            <ac:cxnSpMk id="60" creationId="{749A4DD4-1EEE-435F-9BCA-A76C3D5615CD}"/>
          </ac:cxnSpMkLst>
        </pc:cxnChg>
      </pc:sldChg>
    </pc:docChg>
  </pc:docChgLst>
  <pc:docChgLst>
    <pc:chgData name="Wilson, Whitney (MSFC-ST23)[Consolidated Program Support Services]" userId="S::wcwilso5@ndc.nasa.gov::e064d5b3-6fdc-4d63-87f1-e0e1bc8ccaa7" providerId="AD" clId="Web-{97DC99FD-74B3-4B8B-A1B0-0FD7D692701D}"/>
    <pc:docChg chg="modSld">
      <pc:chgData name="Wilson, Whitney (MSFC-ST23)[Consolidated Program Support Services]" userId="S::wcwilso5@ndc.nasa.gov::e064d5b3-6fdc-4d63-87f1-e0e1bc8ccaa7" providerId="AD" clId="Web-{97DC99FD-74B3-4B8B-A1B0-0FD7D692701D}" dt="2023-06-01T21:51:22.332" v="4" actId="1076"/>
      <pc:docMkLst>
        <pc:docMk/>
      </pc:docMkLst>
      <pc:sldChg chg="modSp">
        <pc:chgData name="Wilson, Whitney (MSFC-ST23)[Consolidated Program Support Services]" userId="S::wcwilso5@ndc.nasa.gov::e064d5b3-6fdc-4d63-87f1-e0e1bc8ccaa7" providerId="AD" clId="Web-{97DC99FD-74B3-4B8B-A1B0-0FD7D692701D}" dt="2023-06-01T21:51:22.332" v="4" actId="1076"/>
        <pc:sldMkLst>
          <pc:docMk/>
          <pc:sldMk cId="0" sldId="256"/>
        </pc:sldMkLst>
        <pc:spChg chg="mod">
          <ac:chgData name="Wilson, Whitney (MSFC-ST23)[Consolidated Program Support Services]" userId="S::wcwilso5@ndc.nasa.gov::e064d5b3-6fdc-4d63-87f1-e0e1bc8ccaa7" providerId="AD" clId="Web-{97DC99FD-74B3-4B8B-A1B0-0FD7D692701D}" dt="2023-06-01T21:51:22.332" v="4" actId="1076"/>
          <ac:spMkLst>
            <pc:docMk/>
            <pc:sldMk cId="0" sldId="256"/>
            <ac:spMk id="26" creationId="{00FA2C99-36D7-46F9-82B1-0676ED6E8DD9}"/>
          </ac:spMkLst>
        </pc:spChg>
        <pc:spChg chg="mod">
          <ac:chgData name="Wilson, Whitney (MSFC-ST23)[Consolidated Program Support Services]" userId="S::wcwilso5@ndc.nasa.gov::e064d5b3-6fdc-4d63-87f1-e0e1bc8ccaa7" providerId="AD" clId="Web-{97DC99FD-74B3-4B8B-A1B0-0FD7D692701D}" dt="2023-06-01T21:50:40.519" v="0" actId="1076"/>
          <ac:spMkLst>
            <pc:docMk/>
            <pc:sldMk cId="0" sldId="256"/>
            <ac:spMk id="68" creationId="{0C8A225C-E3F3-4BB8-AF07-05AA5A7E6CC8}"/>
          </ac:spMkLst>
        </pc:spChg>
        <pc:spChg chg="mod">
          <ac:chgData name="Wilson, Whitney (MSFC-ST23)[Consolidated Program Support Services]" userId="S::wcwilso5@ndc.nasa.gov::e064d5b3-6fdc-4d63-87f1-e0e1bc8ccaa7" providerId="AD" clId="Web-{97DC99FD-74B3-4B8B-A1B0-0FD7D692701D}" dt="2023-06-01T21:51:18.223" v="3" actId="14100"/>
          <ac:spMkLst>
            <pc:docMk/>
            <pc:sldMk cId="0" sldId="256"/>
            <ac:spMk id="2247" creationId="{00000000-0000-0000-0000-000000000000}"/>
          </ac:spMkLst>
        </pc:spChg>
      </pc:sldChg>
    </pc:docChg>
  </pc:docChgLst>
  <pc:docChgLst>
    <pc:chgData name="Maenza, Anthony (MSFC-ES51)" userId="06305be4-8ef7-4a3e-aa66-33552fef9e00" providerId="ADAL" clId="{49C85AEB-D661-4960-BB98-6C4C02FF8EB7}"/>
    <pc:docChg chg="undo redo custSel modSld">
      <pc:chgData name="Maenza, Anthony (MSFC-ES51)" userId="06305be4-8ef7-4a3e-aa66-33552fef9e00" providerId="ADAL" clId="{49C85AEB-D661-4960-BB98-6C4C02FF8EB7}" dt="2023-06-02T17:01:10.823" v="274" actId="478"/>
      <pc:docMkLst>
        <pc:docMk/>
      </pc:docMkLst>
      <pc:sldChg chg="addSp delSp modSp mod">
        <pc:chgData name="Maenza, Anthony (MSFC-ES51)" userId="06305be4-8ef7-4a3e-aa66-33552fef9e00" providerId="ADAL" clId="{49C85AEB-D661-4960-BB98-6C4C02FF8EB7}" dt="2023-06-02T17:01:10.823" v="274" actId="478"/>
        <pc:sldMkLst>
          <pc:docMk/>
          <pc:sldMk cId="0" sldId="256"/>
        </pc:sldMkLst>
        <pc:spChg chg="add mod">
          <ac:chgData name="Maenza, Anthony (MSFC-ES51)" userId="06305be4-8ef7-4a3e-aa66-33552fef9e00" providerId="ADAL" clId="{49C85AEB-D661-4960-BB98-6C4C02FF8EB7}" dt="2023-06-02T16:48:30.902" v="157" actId="208"/>
          <ac:spMkLst>
            <pc:docMk/>
            <pc:sldMk cId="0" sldId="256"/>
            <ac:spMk id="2" creationId="{2BA1EF97-CEEE-41CC-A926-23AF29AF4894}"/>
          </ac:spMkLst>
        </pc:spChg>
        <pc:spChg chg="mod">
          <ac:chgData name="Maenza, Anthony (MSFC-ES51)" userId="06305be4-8ef7-4a3e-aa66-33552fef9e00" providerId="ADAL" clId="{49C85AEB-D661-4960-BB98-6C4C02FF8EB7}" dt="2023-06-02T16:57:16.676" v="259" actId="20577"/>
          <ac:spMkLst>
            <pc:docMk/>
            <pc:sldMk cId="0" sldId="256"/>
            <ac:spMk id="3" creationId="{4226BEDA-4B3C-4833-960B-763343960CF3}"/>
          </ac:spMkLst>
        </pc:spChg>
        <pc:spChg chg="mod">
          <ac:chgData name="Maenza, Anthony (MSFC-ES51)" userId="06305be4-8ef7-4a3e-aa66-33552fef9e00" providerId="ADAL" clId="{49C85AEB-D661-4960-BB98-6C4C02FF8EB7}" dt="2023-06-02T16:49:38.999" v="193" actId="21"/>
          <ac:spMkLst>
            <pc:docMk/>
            <pc:sldMk cId="0" sldId="256"/>
            <ac:spMk id="26" creationId="{00FA2C99-36D7-46F9-82B1-0676ED6E8DD9}"/>
          </ac:spMkLst>
        </pc:spChg>
        <pc:spChg chg="mod">
          <ac:chgData name="Maenza, Anthony (MSFC-ES51)" userId="06305be4-8ef7-4a3e-aa66-33552fef9e00" providerId="ADAL" clId="{49C85AEB-D661-4960-BB98-6C4C02FF8EB7}" dt="2023-06-02T16:38:00.759" v="38" actId="1076"/>
          <ac:spMkLst>
            <pc:docMk/>
            <pc:sldMk cId="0" sldId="256"/>
            <ac:spMk id="35" creationId="{D35537B9-6A88-4E43-9820-D4D4D2856C5B}"/>
          </ac:spMkLst>
        </pc:spChg>
        <pc:spChg chg="mod">
          <ac:chgData name="Maenza, Anthony (MSFC-ES51)" userId="06305be4-8ef7-4a3e-aa66-33552fef9e00" providerId="ADAL" clId="{49C85AEB-D661-4960-BB98-6C4C02FF8EB7}" dt="2023-06-02T16:47:02.638" v="148" actId="14100"/>
          <ac:spMkLst>
            <pc:docMk/>
            <pc:sldMk cId="0" sldId="256"/>
            <ac:spMk id="57" creationId="{1B146826-0646-4460-AF47-58437A277FC5}"/>
          </ac:spMkLst>
        </pc:spChg>
        <pc:spChg chg="mod">
          <ac:chgData name="Maenza, Anthony (MSFC-ES51)" userId="06305be4-8ef7-4a3e-aa66-33552fef9e00" providerId="ADAL" clId="{49C85AEB-D661-4960-BB98-6C4C02FF8EB7}" dt="2023-06-02T16:58:59.159" v="263" actId="1076"/>
          <ac:spMkLst>
            <pc:docMk/>
            <pc:sldMk cId="0" sldId="256"/>
            <ac:spMk id="61" creationId="{B88C5808-997A-4E95-A5D9-1E562C48D3B4}"/>
          </ac:spMkLst>
        </pc:spChg>
        <pc:spChg chg="mod">
          <ac:chgData name="Maenza, Anthony (MSFC-ES51)" userId="06305be4-8ef7-4a3e-aa66-33552fef9e00" providerId="ADAL" clId="{49C85AEB-D661-4960-BB98-6C4C02FF8EB7}" dt="2023-06-02T16:58:59.159" v="263" actId="1076"/>
          <ac:spMkLst>
            <pc:docMk/>
            <pc:sldMk cId="0" sldId="256"/>
            <ac:spMk id="62" creationId="{E9F5CBAE-C65A-446C-8E42-A963F5CF4DF9}"/>
          </ac:spMkLst>
        </pc:spChg>
        <pc:spChg chg="mod">
          <ac:chgData name="Maenza, Anthony (MSFC-ES51)" userId="06305be4-8ef7-4a3e-aa66-33552fef9e00" providerId="ADAL" clId="{49C85AEB-D661-4960-BB98-6C4C02FF8EB7}" dt="2023-06-02T16:43:54.818" v="133" actId="1076"/>
          <ac:spMkLst>
            <pc:docMk/>
            <pc:sldMk cId="0" sldId="256"/>
            <ac:spMk id="64" creationId="{8363CAAA-E04A-4CCD-B777-9BF571DA03F9}"/>
          </ac:spMkLst>
        </pc:spChg>
        <pc:spChg chg="mod">
          <ac:chgData name="Maenza, Anthony (MSFC-ES51)" userId="06305be4-8ef7-4a3e-aa66-33552fef9e00" providerId="ADAL" clId="{49C85AEB-D661-4960-BB98-6C4C02FF8EB7}" dt="2023-06-02T16:52:32.837" v="244" actId="1076"/>
          <ac:spMkLst>
            <pc:docMk/>
            <pc:sldMk cId="0" sldId="256"/>
            <ac:spMk id="68" creationId="{0C8A225C-E3F3-4BB8-AF07-05AA5A7E6CC8}"/>
          </ac:spMkLst>
        </pc:spChg>
        <pc:spChg chg="mod">
          <ac:chgData name="Maenza, Anthony (MSFC-ES51)" userId="06305be4-8ef7-4a3e-aa66-33552fef9e00" providerId="ADAL" clId="{49C85AEB-D661-4960-BB98-6C4C02FF8EB7}" dt="2023-06-02T16:52:27.244" v="243" actId="1076"/>
          <ac:spMkLst>
            <pc:docMk/>
            <pc:sldMk cId="0" sldId="256"/>
            <ac:spMk id="70" creationId="{A259722C-3890-4220-94BA-14BDAE0C7C5C}"/>
          </ac:spMkLst>
        </pc:spChg>
        <pc:spChg chg="mod">
          <ac:chgData name="Maenza, Anthony (MSFC-ES51)" userId="06305be4-8ef7-4a3e-aa66-33552fef9e00" providerId="ADAL" clId="{49C85AEB-D661-4960-BB98-6C4C02FF8EB7}" dt="2023-06-02T16:46:34.951" v="144" actId="1076"/>
          <ac:spMkLst>
            <pc:docMk/>
            <pc:sldMk cId="0" sldId="256"/>
            <ac:spMk id="76" creationId="{21E8A03C-C974-40F6-B445-E5569DB58A76}"/>
          </ac:spMkLst>
        </pc:spChg>
        <pc:spChg chg="mod">
          <ac:chgData name="Maenza, Anthony (MSFC-ES51)" userId="06305be4-8ef7-4a3e-aa66-33552fef9e00" providerId="ADAL" clId="{49C85AEB-D661-4960-BB98-6C4C02FF8EB7}" dt="2023-06-02T16:46:51.046" v="145" actId="1076"/>
          <ac:spMkLst>
            <pc:docMk/>
            <pc:sldMk cId="0" sldId="256"/>
            <ac:spMk id="77" creationId="{13375AF2-3023-4B81-9F13-016C86BC8C3C}"/>
          </ac:spMkLst>
        </pc:spChg>
        <pc:spChg chg="add mod">
          <ac:chgData name="Maenza, Anthony (MSFC-ES51)" userId="06305be4-8ef7-4a3e-aa66-33552fef9e00" providerId="ADAL" clId="{49C85AEB-D661-4960-BB98-6C4C02FF8EB7}" dt="2023-06-02T16:48:39.328" v="161" actId="1076"/>
          <ac:spMkLst>
            <pc:docMk/>
            <pc:sldMk cId="0" sldId="256"/>
            <ac:spMk id="78" creationId="{ED2B5478-83E1-4140-B4CE-06470798648A}"/>
          </ac:spMkLst>
        </pc:spChg>
        <pc:spChg chg="add del mod">
          <ac:chgData name="Maenza, Anthony (MSFC-ES51)" userId="06305be4-8ef7-4a3e-aa66-33552fef9e00" providerId="ADAL" clId="{49C85AEB-D661-4960-BB98-6C4C02FF8EB7}" dt="2023-06-02T17:01:10.823" v="274" actId="478"/>
          <ac:spMkLst>
            <pc:docMk/>
            <pc:sldMk cId="0" sldId="256"/>
            <ac:spMk id="79" creationId="{3033E98D-4D4F-4ED6-9467-B53B68915FB6}"/>
          </ac:spMkLst>
        </pc:spChg>
        <pc:spChg chg="mod">
          <ac:chgData name="Maenza, Anthony (MSFC-ES51)" userId="06305be4-8ef7-4a3e-aa66-33552fef9e00" providerId="ADAL" clId="{49C85AEB-D661-4960-BB98-6C4C02FF8EB7}" dt="2023-06-02T15:48:50.400" v="4" actId="20577"/>
          <ac:spMkLst>
            <pc:docMk/>
            <pc:sldMk cId="0" sldId="256"/>
            <ac:spMk id="2052" creationId="{00000000-0000-0000-0000-000000000000}"/>
          </ac:spMkLst>
        </pc:spChg>
        <pc:spChg chg="mod">
          <ac:chgData name="Maenza, Anthony (MSFC-ES51)" userId="06305be4-8ef7-4a3e-aa66-33552fef9e00" providerId="ADAL" clId="{49C85AEB-D661-4960-BB98-6C4C02FF8EB7}" dt="2023-06-02T16:37:30.877" v="34" actId="1076"/>
          <ac:spMkLst>
            <pc:docMk/>
            <pc:sldMk cId="0" sldId="256"/>
            <ac:spMk id="2054" creationId="{00000000-0000-0000-0000-000000000000}"/>
          </ac:spMkLst>
        </pc:spChg>
        <pc:spChg chg="mod">
          <ac:chgData name="Maenza, Anthony (MSFC-ES51)" userId="06305be4-8ef7-4a3e-aa66-33552fef9e00" providerId="ADAL" clId="{49C85AEB-D661-4960-BB98-6C4C02FF8EB7}" dt="2023-06-02T16:44:09.336" v="136" actId="1076"/>
          <ac:spMkLst>
            <pc:docMk/>
            <pc:sldMk cId="0" sldId="256"/>
            <ac:spMk id="2057" creationId="{00000000-0000-0000-0000-000000000000}"/>
          </ac:spMkLst>
        </pc:spChg>
        <pc:picChg chg="mod">
          <ac:chgData name="Maenza, Anthony (MSFC-ES51)" userId="06305be4-8ef7-4a3e-aa66-33552fef9e00" providerId="ADAL" clId="{49C85AEB-D661-4960-BB98-6C4C02FF8EB7}" dt="2023-06-02T16:36:00.665" v="23" actId="1076"/>
          <ac:picMkLst>
            <pc:docMk/>
            <pc:sldMk cId="0" sldId="256"/>
            <ac:picMk id="41" creationId="{4E42249F-CE78-49A1-A4EA-3CA6B1D6F86A}"/>
          </ac:picMkLst>
        </pc:picChg>
        <pc:picChg chg="mod modCrop">
          <ac:chgData name="Maenza, Anthony (MSFC-ES51)" userId="06305be4-8ef7-4a3e-aa66-33552fef9e00" providerId="ADAL" clId="{49C85AEB-D661-4960-BB98-6C4C02FF8EB7}" dt="2023-06-02T16:46:34.951" v="144" actId="1076"/>
          <ac:picMkLst>
            <pc:docMk/>
            <pc:sldMk cId="0" sldId="256"/>
            <ac:picMk id="55" creationId="{8EC07B59-CC0A-4803-9A2C-E1EDD0E64DE6}"/>
          </ac:picMkLst>
        </pc:picChg>
        <pc:picChg chg="mod modCrop">
          <ac:chgData name="Maenza, Anthony (MSFC-ES51)" userId="06305be4-8ef7-4a3e-aa66-33552fef9e00" providerId="ADAL" clId="{49C85AEB-D661-4960-BB98-6C4C02FF8EB7}" dt="2023-06-02T16:46:51.046" v="145" actId="1076"/>
          <ac:picMkLst>
            <pc:docMk/>
            <pc:sldMk cId="0" sldId="256"/>
            <ac:picMk id="63" creationId="{A8B890AF-AE90-45D2-AB81-BE369E1884BD}"/>
          </ac:picMkLst>
        </pc:picChg>
        <pc:picChg chg="mod">
          <ac:chgData name="Maenza, Anthony (MSFC-ES51)" userId="06305be4-8ef7-4a3e-aa66-33552fef9e00" providerId="ADAL" clId="{49C85AEB-D661-4960-BB98-6C4C02FF8EB7}" dt="2023-06-02T16:46:34.951" v="144" actId="1076"/>
          <ac:picMkLst>
            <pc:docMk/>
            <pc:sldMk cId="0" sldId="256"/>
            <ac:picMk id="69" creationId="{5FF8C2D8-36E0-400D-A6B2-C57FD75E89BA}"/>
          </ac:picMkLst>
        </pc:picChg>
        <pc:cxnChg chg="mod">
          <ac:chgData name="Maenza, Anthony (MSFC-ES51)" userId="06305be4-8ef7-4a3e-aa66-33552fef9e00" providerId="ADAL" clId="{49C85AEB-D661-4960-BB98-6C4C02FF8EB7}" dt="2023-06-02T16:58:59.159" v="263" actId="1076"/>
          <ac:cxnSpMkLst>
            <pc:docMk/>
            <pc:sldMk cId="0" sldId="256"/>
            <ac:cxnSpMk id="59" creationId="{B7005860-67C9-4025-B180-4824270B94DA}"/>
          </ac:cxnSpMkLst>
        </pc:cxnChg>
        <pc:cxnChg chg="mod">
          <ac:chgData name="Maenza, Anthony (MSFC-ES51)" userId="06305be4-8ef7-4a3e-aa66-33552fef9e00" providerId="ADAL" clId="{49C85AEB-D661-4960-BB98-6C4C02FF8EB7}" dt="2023-06-02T16:58:59.159" v="263" actId="1076"/>
          <ac:cxnSpMkLst>
            <pc:docMk/>
            <pc:sldMk cId="0" sldId="256"/>
            <ac:cxnSpMk id="60" creationId="{749A4DD4-1EEE-435F-9BCA-A76C3D5615CD}"/>
          </ac:cxnSpMkLst>
        </pc:cxnChg>
      </pc:sldChg>
    </pc:docChg>
  </pc:docChgLst>
  <pc:docChgLst>
    <pc:chgData name="Wilson, Whitney (MSFC-ST23)[Consolidated Program Support Services]" userId="e064d5b3-6fdc-4d63-87f1-e0e1bc8ccaa7" providerId="ADAL" clId="{11C0D943-8615-4546-A774-4EE39F1A322D}"/>
    <pc:docChg chg="undo custSel modSld">
      <pc:chgData name="Wilson, Whitney (MSFC-ST23)[Consolidated Program Support Services]" userId="e064d5b3-6fdc-4d63-87f1-e0e1bc8ccaa7" providerId="ADAL" clId="{11C0D943-8615-4546-A774-4EE39F1A322D}" dt="2023-06-01T21:48:52.377" v="261" actId="14100"/>
      <pc:docMkLst>
        <pc:docMk/>
      </pc:docMkLst>
      <pc:sldChg chg="addSp delSp modSp mod">
        <pc:chgData name="Wilson, Whitney (MSFC-ST23)[Consolidated Program Support Services]" userId="e064d5b3-6fdc-4d63-87f1-e0e1bc8ccaa7" providerId="ADAL" clId="{11C0D943-8615-4546-A774-4EE39F1A322D}" dt="2023-06-01T21:48:52.377" v="261" actId="14100"/>
        <pc:sldMkLst>
          <pc:docMk/>
          <pc:sldMk cId="0" sldId="256"/>
        </pc:sldMkLst>
        <pc:spChg chg="mod">
          <ac:chgData name="Wilson, Whitney (MSFC-ST23)[Consolidated Program Support Services]" userId="e064d5b3-6fdc-4d63-87f1-e0e1bc8ccaa7" providerId="ADAL" clId="{11C0D943-8615-4546-A774-4EE39F1A322D}" dt="2023-06-01T21:14:16.803" v="79" actId="1076"/>
          <ac:spMkLst>
            <pc:docMk/>
            <pc:sldMk cId="0" sldId="256"/>
            <ac:spMk id="26" creationId="{00FA2C99-36D7-46F9-82B1-0676ED6E8DD9}"/>
          </ac:spMkLst>
        </pc:spChg>
        <pc:spChg chg="mod">
          <ac:chgData name="Wilson, Whitney (MSFC-ST23)[Consolidated Program Support Services]" userId="e064d5b3-6fdc-4d63-87f1-e0e1bc8ccaa7" providerId="ADAL" clId="{11C0D943-8615-4546-A774-4EE39F1A322D}" dt="2023-06-01T19:45:21.079" v="13" actId="20577"/>
          <ac:spMkLst>
            <pc:docMk/>
            <pc:sldMk cId="0" sldId="256"/>
            <ac:spMk id="35" creationId="{D35537B9-6A88-4E43-9820-D4D4D2856C5B}"/>
          </ac:spMkLst>
        </pc:spChg>
        <pc:spChg chg="del mod">
          <ac:chgData name="Wilson, Whitney (MSFC-ST23)[Consolidated Program Support Services]" userId="e064d5b3-6fdc-4d63-87f1-e0e1bc8ccaa7" providerId="ADAL" clId="{11C0D943-8615-4546-A774-4EE39F1A322D}" dt="2023-06-01T21:19:28.765" v="248" actId="21"/>
          <ac:spMkLst>
            <pc:docMk/>
            <pc:sldMk cId="0" sldId="256"/>
            <ac:spMk id="42" creationId="{70D3B613-84BF-4CF9-BD2C-F61750ABFD3B}"/>
          </ac:spMkLst>
        </pc:spChg>
        <pc:spChg chg="mod">
          <ac:chgData name="Wilson, Whitney (MSFC-ST23)[Consolidated Program Support Services]" userId="e064d5b3-6fdc-4d63-87f1-e0e1bc8ccaa7" providerId="ADAL" clId="{11C0D943-8615-4546-A774-4EE39F1A322D}" dt="2023-06-01T21:39:24.725" v="250" actId="14100"/>
          <ac:spMkLst>
            <pc:docMk/>
            <pc:sldMk cId="0" sldId="256"/>
            <ac:spMk id="43" creationId="{24A5FF4A-B7A2-444F-AE23-12374C10B213}"/>
          </ac:spMkLst>
        </pc:spChg>
        <pc:spChg chg="del">
          <ac:chgData name="Wilson, Whitney (MSFC-ST23)[Consolidated Program Support Services]" userId="e064d5b3-6fdc-4d63-87f1-e0e1bc8ccaa7" providerId="ADAL" clId="{11C0D943-8615-4546-A774-4EE39F1A322D}" dt="2023-06-01T21:18:06.337" v="190" actId="21"/>
          <ac:spMkLst>
            <pc:docMk/>
            <pc:sldMk cId="0" sldId="256"/>
            <ac:spMk id="51" creationId="{6CBB3706-57B3-44B1-B770-1D0983116A9F}"/>
          </ac:spMkLst>
        </pc:spChg>
        <pc:spChg chg="del mod">
          <ac:chgData name="Wilson, Whitney (MSFC-ST23)[Consolidated Program Support Services]" userId="e064d5b3-6fdc-4d63-87f1-e0e1bc8ccaa7" providerId="ADAL" clId="{11C0D943-8615-4546-A774-4EE39F1A322D}" dt="2023-06-01T19:47:45.569" v="45" actId="21"/>
          <ac:spMkLst>
            <pc:docMk/>
            <pc:sldMk cId="0" sldId="256"/>
            <ac:spMk id="52" creationId="{374C9092-2DD0-4A90-B9D4-AC015963BE35}"/>
          </ac:spMkLst>
        </pc:spChg>
        <pc:spChg chg="del mod">
          <ac:chgData name="Wilson, Whitney (MSFC-ST23)[Consolidated Program Support Services]" userId="e064d5b3-6fdc-4d63-87f1-e0e1bc8ccaa7" providerId="ADAL" clId="{11C0D943-8615-4546-A774-4EE39F1A322D}" dt="2023-06-01T21:12:10.361" v="64" actId="21"/>
          <ac:spMkLst>
            <pc:docMk/>
            <pc:sldMk cId="0" sldId="256"/>
            <ac:spMk id="54" creationId="{534B40F7-932C-4AC1-AC8A-9C86C6BF375E}"/>
          </ac:spMkLst>
        </pc:spChg>
        <pc:spChg chg="del mod">
          <ac:chgData name="Wilson, Whitney (MSFC-ST23)[Consolidated Program Support Services]" userId="e064d5b3-6fdc-4d63-87f1-e0e1bc8ccaa7" providerId="ADAL" clId="{11C0D943-8615-4546-A774-4EE39F1A322D}" dt="2023-06-01T21:15:22.118" v="108" actId="21"/>
          <ac:spMkLst>
            <pc:docMk/>
            <pc:sldMk cId="0" sldId="256"/>
            <ac:spMk id="56" creationId="{61A7CE5D-8804-4B5F-9559-F0F359BAE10B}"/>
          </ac:spMkLst>
        </pc:spChg>
        <pc:spChg chg="mod">
          <ac:chgData name="Wilson, Whitney (MSFC-ST23)[Consolidated Program Support Services]" userId="e064d5b3-6fdc-4d63-87f1-e0e1bc8ccaa7" providerId="ADAL" clId="{11C0D943-8615-4546-A774-4EE39F1A322D}" dt="2023-06-01T19:46:34.660" v="23" actId="14100"/>
          <ac:spMkLst>
            <pc:docMk/>
            <pc:sldMk cId="0" sldId="256"/>
            <ac:spMk id="58" creationId="{200B69DD-3227-4417-AB89-5C08A62A476E}"/>
          </ac:spMkLst>
        </pc:spChg>
        <pc:spChg chg="add mod">
          <ac:chgData name="Wilson, Whitney (MSFC-ST23)[Consolidated Program Support Services]" userId="e064d5b3-6fdc-4d63-87f1-e0e1bc8ccaa7" providerId="ADAL" clId="{11C0D943-8615-4546-A774-4EE39F1A322D}" dt="2023-06-01T19:48:16.813" v="46" actId="1076"/>
          <ac:spMkLst>
            <pc:docMk/>
            <pc:sldMk cId="0" sldId="256"/>
            <ac:spMk id="67" creationId="{7291363D-5413-476D-A6EB-6C82E16016DE}"/>
          </ac:spMkLst>
        </pc:spChg>
        <pc:spChg chg="add mod">
          <ac:chgData name="Wilson, Whitney (MSFC-ST23)[Consolidated Program Support Services]" userId="e064d5b3-6fdc-4d63-87f1-e0e1bc8ccaa7" providerId="ADAL" clId="{11C0D943-8615-4546-A774-4EE39F1A322D}" dt="2023-06-01T21:14:02.815" v="78" actId="1076"/>
          <ac:spMkLst>
            <pc:docMk/>
            <pc:sldMk cId="0" sldId="256"/>
            <ac:spMk id="68" creationId="{0C8A225C-E3F3-4BB8-AF07-05AA5A7E6CC8}"/>
          </ac:spMkLst>
        </pc:spChg>
        <pc:spChg chg="add del mod">
          <ac:chgData name="Wilson, Whitney (MSFC-ST23)[Consolidated Program Support Services]" userId="e064d5b3-6fdc-4d63-87f1-e0e1bc8ccaa7" providerId="ADAL" clId="{11C0D943-8615-4546-A774-4EE39F1A322D}" dt="2023-06-01T21:16:16.062" v="149" actId="21"/>
          <ac:spMkLst>
            <pc:docMk/>
            <pc:sldMk cId="0" sldId="256"/>
            <ac:spMk id="69" creationId="{5CD4E726-930D-428D-933F-413CEDD817E3}"/>
          </ac:spMkLst>
        </pc:spChg>
        <pc:spChg chg="add mod">
          <ac:chgData name="Wilson, Whitney (MSFC-ST23)[Consolidated Program Support Services]" userId="e064d5b3-6fdc-4d63-87f1-e0e1bc8ccaa7" providerId="ADAL" clId="{11C0D943-8615-4546-A774-4EE39F1A322D}" dt="2023-06-01T21:16:11.953" v="148" actId="20577"/>
          <ac:spMkLst>
            <pc:docMk/>
            <pc:sldMk cId="0" sldId="256"/>
            <ac:spMk id="70" creationId="{A259722C-3890-4220-94BA-14BDAE0C7C5C}"/>
          </ac:spMkLst>
        </pc:spChg>
        <pc:spChg chg="add del mod">
          <ac:chgData name="Wilson, Whitney (MSFC-ST23)[Consolidated Program Support Services]" userId="e064d5b3-6fdc-4d63-87f1-e0e1bc8ccaa7" providerId="ADAL" clId="{11C0D943-8615-4546-A774-4EE39F1A322D}" dt="2023-06-01T21:40:50.982" v="255" actId="1076"/>
          <ac:spMkLst>
            <pc:docMk/>
            <pc:sldMk cId="0" sldId="256"/>
            <ac:spMk id="71" creationId="{B98209E9-15BA-422A-81FF-BEDD664BEFEF}"/>
          </ac:spMkLst>
        </pc:spChg>
        <pc:spChg chg="add del mod">
          <ac:chgData name="Wilson, Whitney (MSFC-ST23)[Consolidated Program Support Services]" userId="e064d5b3-6fdc-4d63-87f1-e0e1bc8ccaa7" providerId="ADAL" clId="{11C0D943-8615-4546-A774-4EE39F1A322D}" dt="2023-06-01T21:43:02.380" v="259" actId="1076"/>
          <ac:spMkLst>
            <pc:docMk/>
            <pc:sldMk cId="0" sldId="256"/>
            <ac:spMk id="72" creationId="{B07E9E5F-36B1-499A-8ADF-F0D6975C9D5F}"/>
          </ac:spMkLst>
        </pc:spChg>
        <pc:spChg chg="mod">
          <ac:chgData name="Wilson, Whitney (MSFC-ST23)[Consolidated Program Support Services]" userId="e064d5b3-6fdc-4d63-87f1-e0e1bc8ccaa7" providerId="ADAL" clId="{11C0D943-8615-4546-A774-4EE39F1A322D}" dt="2023-06-01T19:45:44.732" v="16" actId="14100"/>
          <ac:spMkLst>
            <pc:docMk/>
            <pc:sldMk cId="0" sldId="256"/>
            <ac:spMk id="2051" creationId="{00000000-0000-0000-0000-000000000000}"/>
          </ac:spMkLst>
        </pc:spChg>
        <pc:spChg chg="mod">
          <ac:chgData name="Wilson, Whitney (MSFC-ST23)[Consolidated Program Support Services]" userId="e064d5b3-6fdc-4d63-87f1-e0e1bc8ccaa7" providerId="ADAL" clId="{11C0D943-8615-4546-A774-4EE39F1A322D}" dt="2023-06-01T19:46:12.718" v="20" actId="14100"/>
          <ac:spMkLst>
            <pc:docMk/>
            <pc:sldMk cId="0" sldId="256"/>
            <ac:spMk id="2054" creationId="{00000000-0000-0000-0000-000000000000}"/>
          </ac:spMkLst>
        </pc:spChg>
        <pc:spChg chg="mod">
          <ac:chgData name="Wilson, Whitney (MSFC-ST23)[Consolidated Program Support Services]" userId="e064d5b3-6fdc-4d63-87f1-e0e1bc8ccaa7" providerId="ADAL" clId="{11C0D943-8615-4546-A774-4EE39F1A322D}" dt="2023-06-01T21:14:44.203" v="81" actId="1076"/>
          <ac:spMkLst>
            <pc:docMk/>
            <pc:sldMk cId="0" sldId="256"/>
            <ac:spMk id="2247" creationId="{00000000-0000-0000-0000-000000000000}"/>
          </ac:spMkLst>
        </pc:spChg>
        <pc:spChg chg="mod">
          <ac:chgData name="Wilson, Whitney (MSFC-ST23)[Consolidated Program Support Services]" userId="e064d5b3-6fdc-4d63-87f1-e0e1bc8ccaa7" providerId="ADAL" clId="{11C0D943-8615-4546-A774-4EE39F1A322D}" dt="2023-06-01T19:46:45.292" v="25" actId="1076"/>
          <ac:spMkLst>
            <pc:docMk/>
            <pc:sldMk cId="0" sldId="256"/>
            <ac:spMk id="4104" creationId="{00000000-0000-0000-0000-000000000000}"/>
          </ac:spMkLst>
        </pc:spChg>
        <pc:picChg chg="mod">
          <ac:chgData name="Wilson, Whitney (MSFC-ST23)[Consolidated Program Support Services]" userId="e064d5b3-6fdc-4d63-87f1-e0e1bc8ccaa7" providerId="ADAL" clId="{11C0D943-8615-4546-A774-4EE39F1A322D}" dt="2023-06-01T19:46:27.227" v="22" actId="14100"/>
          <ac:picMkLst>
            <pc:docMk/>
            <pc:sldMk cId="0" sldId="256"/>
            <ac:picMk id="41" creationId="{4E42249F-CE78-49A1-A4EA-3CA6B1D6F86A}"/>
          </ac:picMkLst>
        </pc:picChg>
        <pc:picChg chg="mod">
          <ac:chgData name="Wilson, Whitney (MSFC-ST23)[Consolidated Program Support Services]" userId="e064d5b3-6fdc-4d63-87f1-e0e1bc8ccaa7" providerId="ADAL" clId="{11C0D943-8615-4546-A774-4EE39F1A322D}" dt="2023-06-01T21:13:09.830" v="71" actId="1076"/>
          <ac:picMkLst>
            <pc:docMk/>
            <pc:sldMk cId="0" sldId="256"/>
            <ac:picMk id="65" creationId="{E5F37056-AE17-4772-ACAA-3F652BCF85FF}"/>
          </ac:picMkLst>
        </pc:picChg>
        <pc:picChg chg="mod">
          <ac:chgData name="Wilson, Whitney (MSFC-ST23)[Consolidated Program Support Services]" userId="e064d5b3-6fdc-4d63-87f1-e0e1bc8ccaa7" providerId="ADAL" clId="{11C0D943-8615-4546-A774-4EE39F1A322D}" dt="2023-06-01T21:48:52.377" v="261" actId="14100"/>
          <ac:picMkLst>
            <pc:docMk/>
            <pc:sldMk cId="0" sldId="256"/>
            <ac:picMk id="66" creationId="{78D095B0-C4F9-4EF7-9A6C-A018E58D4A79}"/>
          </ac:picMkLst>
        </pc:picChg>
        <pc:picChg chg="mod">
          <ac:chgData name="Wilson, Whitney (MSFC-ST23)[Consolidated Program Support Services]" userId="e064d5b3-6fdc-4d63-87f1-e0e1bc8ccaa7" providerId="ADAL" clId="{11C0D943-8615-4546-A774-4EE39F1A322D}" dt="2023-06-01T21:12:58.259" v="68" actId="1076"/>
          <ac:picMkLst>
            <pc:docMk/>
            <pc:sldMk cId="0" sldId="256"/>
            <ac:picMk id="75" creationId="{70EA862E-5930-464C-A6EF-BE4B7988D051}"/>
          </ac:picMkLst>
        </pc:picChg>
        <pc:picChg chg="mod">
          <ac:chgData name="Wilson, Whitney (MSFC-ST23)[Consolidated Program Support Services]" userId="e064d5b3-6fdc-4d63-87f1-e0e1bc8ccaa7" providerId="ADAL" clId="{11C0D943-8615-4546-A774-4EE39F1A322D}" dt="2023-06-01T21:13:01.596" v="69" actId="1076"/>
          <ac:picMkLst>
            <pc:docMk/>
            <pc:sldMk cId="0" sldId="256"/>
            <ac:picMk id="1026" creationId="{A36FC521-1A1D-4267-9C5E-E5FD621B87A9}"/>
          </ac:picMkLst>
        </pc:picChg>
        <pc:picChg chg="mod">
          <ac:chgData name="Wilson, Whitney (MSFC-ST23)[Consolidated Program Support Services]" userId="e064d5b3-6fdc-4d63-87f1-e0e1bc8ccaa7" providerId="ADAL" clId="{11C0D943-8615-4546-A774-4EE39F1A322D}" dt="2023-06-01T21:13:04.263" v="70" actId="1076"/>
          <ac:picMkLst>
            <pc:docMk/>
            <pc:sldMk cId="0" sldId="256"/>
            <ac:picMk id="2256" creationId="{0D5165DD-843E-49DA-8E4A-812BE6B1A0DA}"/>
          </ac:picMkLst>
        </pc:picChg>
        <pc:picChg chg="mod">
          <ac:chgData name="Wilson, Whitney (MSFC-ST23)[Consolidated Program Support Services]" userId="e064d5b3-6fdc-4d63-87f1-e0e1bc8ccaa7" providerId="ADAL" clId="{11C0D943-8615-4546-A774-4EE39F1A322D}" dt="2023-06-01T21:41:35.155" v="258" actId="1076"/>
          <ac:picMkLst>
            <pc:docMk/>
            <pc:sldMk cId="0" sldId="256"/>
            <ac:picMk id="2258" creationId="{FB13855A-1B76-4773-B58A-8B34BEE9CFB4}"/>
          </ac:picMkLst>
        </pc:picChg>
      </pc:sldChg>
    </pc:docChg>
  </pc:docChgLst>
  <pc:docChgLst>
    <pc:chgData name="Chatam, Wade (MSFC-ES51)" userId="S::jchatam@ndc.nasa.gov::1a6bfad3-d222-4f27-82e9-9fedd94c435a" providerId="AD" clId="Web-{A7021527-E90A-B93E-B1E7-21E94638D042}"/>
    <pc:docChg chg="modSld">
      <pc:chgData name="Chatam, Wade (MSFC-ES51)" userId="S::jchatam@ndc.nasa.gov::1a6bfad3-d222-4f27-82e9-9fedd94c435a" providerId="AD" clId="Web-{A7021527-E90A-B93E-B1E7-21E94638D042}" dt="2023-06-02T17:05:33.352" v="5" actId="20577"/>
      <pc:docMkLst>
        <pc:docMk/>
      </pc:docMkLst>
      <pc:sldChg chg="modSp">
        <pc:chgData name="Chatam, Wade (MSFC-ES51)" userId="S::jchatam@ndc.nasa.gov::1a6bfad3-d222-4f27-82e9-9fedd94c435a" providerId="AD" clId="Web-{A7021527-E90A-B93E-B1E7-21E94638D042}" dt="2023-06-02T17:05:33.352" v="5" actId="20577"/>
        <pc:sldMkLst>
          <pc:docMk/>
          <pc:sldMk cId="0" sldId="256"/>
        </pc:sldMkLst>
        <pc:spChg chg="mod">
          <ac:chgData name="Chatam, Wade (MSFC-ES51)" userId="S::jchatam@ndc.nasa.gov::1a6bfad3-d222-4f27-82e9-9fedd94c435a" providerId="AD" clId="Web-{A7021527-E90A-B93E-B1E7-21E94638D042}" dt="2023-06-02T17:05:33.352" v="5" actId="20577"/>
          <ac:spMkLst>
            <pc:docMk/>
            <pc:sldMk cId="0" sldId="256"/>
            <ac:spMk id="2054"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algn="l">
              <a:spcBef>
                <a:spcPct val="0"/>
              </a:spcBef>
              <a:defRPr sz="1200">
                <a:solidFill>
                  <a:schemeClr val="tx1"/>
                </a:solidFill>
                <a:effectLst/>
                <a:latin typeface="Arial" charset="0"/>
                <a:ea typeface="+mn-ea"/>
                <a:cs typeface="Arial" charset="0"/>
              </a:defRPr>
            </a:lvl1pPr>
          </a:lstStyle>
          <a:p>
            <a:pPr>
              <a:defRPr/>
            </a:pPr>
            <a:endParaRPr lang="en-US"/>
          </a:p>
        </p:txBody>
      </p:sp>
      <p:sp>
        <p:nvSpPr>
          <p:cNvPr id="3075" name="Rectangle 3"/>
          <p:cNvSpPr>
            <a:spLocks noGrp="1" noChangeArrowheads="1"/>
          </p:cNvSpPr>
          <p:nvPr>
            <p:ph type="dt" sz="quarter" idx="1"/>
          </p:nvPr>
        </p:nvSpPr>
        <p:spPr bwMode="auto">
          <a:xfrm>
            <a:off x="5180013"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algn="r">
              <a:spcBef>
                <a:spcPct val="0"/>
              </a:spcBef>
              <a:defRPr sz="1200">
                <a:solidFill>
                  <a:schemeClr val="tx1"/>
                </a:solidFill>
                <a:effectLst/>
                <a:latin typeface="Arial" charset="0"/>
                <a:ea typeface="+mn-ea"/>
                <a:cs typeface="Arial" charset="0"/>
              </a:defRPr>
            </a:lvl1pPr>
          </a:lstStyle>
          <a:p>
            <a:pPr>
              <a:defRPr/>
            </a:pPr>
            <a:endParaRPr lang="en-US"/>
          </a:p>
        </p:txBody>
      </p:sp>
      <p:sp>
        <p:nvSpPr>
          <p:cNvPr id="3076" name="Rectangle 4"/>
          <p:cNvSpPr>
            <a:spLocks noGrp="1" noChangeArrowheads="1"/>
          </p:cNvSpPr>
          <p:nvPr>
            <p:ph type="ftr" sz="quarter" idx="2"/>
          </p:nvPr>
        </p:nvSpPr>
        <p:spPr bwMode="auto">
          <a:xfrm>
            <a:off x="0" y="6513513"/>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b" anchorCtr="0" compatLnSpc="1">
            <a:prstTxWarp prst="textNoShape">
              <a:avLst/>
            </a:prstTxWarp>
          </a:bodyPr>
          <a:lstStyle>
            <a:lvl1pPr algn="l">
              <a:spcBef>
                <a:spcPct val="0"/>
              </a:spcBef>
              <a:defRPr sz="1200">
                <a:solidFill>
                  <a:schemeClr val="tx1"/>
                </a:solidFill>
                <a:effectLst/>
                <a:latin typeface="Arial" charset="0"/>
                <a:ea typeface="+mn-ea"/>
                <a:cs typeface="Arial" charset="0"/>
              </a:defRPr>
            </a:lvl1pPr>
          </a:lstStyle>
          <a:p>
            <a:pPr>
              <a:defRPr/>
            </a:pPr>
            <a:endParaRPr lang="en-US"/>
          </a:p>
        </p:txBody>
      </p:sp>
      <p:sp>
        <p:nvSpPr>
          <p:cNvPr id="3077" name="Rectangle 5"/>
          <p:cNvSpPr>
            <a:spLocks noGrp="1" noChangeArrowheads="1"/>
          </p:cNvSpPr>
          <p:nvPr>
            <p:ph type="sldNum" sz="quarter" idx="3"/>
          </p:nvPr>
        </p:nvSpPr>
        <p:spPr bwMode="auto">
          <a:xfrm>
            <a:off x="5180013" y="6513513"/>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b" anchorCtr="0" compatLnSpc="1">
            <a:prstTxWarp prst="textNoShape">
              <a:avLst/>
            </a:prstTxWarp>
          </a:bodyPr>
          <a:lstStyle>
            <a:lvl1pPr algn="r">
              <a:defRPr sz="1200">
                <a:solidFill>
                  <a:schemeClr val="tx1"/>
                </a:solidFill>
                <a:effectLst/>
                <a:latin typeface="Arial" pitchFamily="34" charset="0"/>
                <a:ea typeface="MS PGothic" pitchFamily="34" charset="-128"/>
              </a:defRPr>
            </a:lvl1pPr>
          </a:lstStyle>
          <a:p>
            <a:pPr>
              <a:defRPr/>
            </a:pPr>
            <a:fld id="{59C38A11-9F12-4E7D-8B13-26DCBACCAE22}" type="slidenum">
              <a:rPr lang="en-US" altLang="en-US"/>
              <a:pPr>
                <a:defRPr/>
              </a:pPr>
              <a:t>‹#›</a:t>
            </a:fld>
            <a:endParaRPr lang="en-US" altLang="en-US"/>
          </a:p>
        </p:txBody>
      </p:sp>
    </p:spTree>
    <p:extLst>
      <p:ext uri="{BB962C8B-B14F-4D97-AF65-F5344CB8AC3E}">
        <p14:creationId xmlns:p14="http://schemas.microsoft.com/office/powerpoint/2010/main" val="1744399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962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algn="l">
              <a:spcBef>
                <a:spcPct val="50000"/>
              </a:spcBef>
              <a:defRPr sz="1200" b="1">
                <a:solidFill>
                  <a:srgbClr val="FFFFCC"/>
                </a:solidFill>
                <a:effectLst/>
                <a:latin typeface="Arial" charset="0"/>
                <a:ea typeface="+mn-ea"/>
                <a:cs typeface="Arial" charset="0"/>
              </a:defRPr>
            </a:lvl1pPr>
          </a:lstStyle>
          <a:p>
            <a:pPr>
              <a:defRPr/>
            </a:pPr>
            <a:endParaRPr lang="en-US"/>
          </a:p>
        </p:txBody>
      </p:sp>
      <p:sp>
        <p:nvSpPr>
          <p:cNvPr id="2051" name="Rectangle 3"/>
          <p:cNvSpPr>
            <a:spLocks noGrp="1" noChangeArrowheads="1"/>
          </p:cNvSpPr>
          <p:nvPr>
            <p:ph type="dt" idx="1"/>
          </p:nvPr>
        </p:nvSpPr>
        <p:spPr bwMode="auto">
          <a:xfrm>
            <a:off x="5181600" y="0"/>
            <a:ext cx="3962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lvl1pPr algn="r">
              <a:spcBef>
                <a:spcPct val="50000"/>
              </a:spcBef>
              <a:defRPr sz="1200" b="1">
                <a:solidFill>
                  <a:srgbClr val="FFFFCC"/>
                </a:solidFill>
                <a:effectLst/>
                <a:latin typeface="Arial" charset="0"/>
                <a:ea typeface="+mn-ea"/>
                <a:cs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982788" y="534988"/>
            <a:ext cx="5178425" cy="2587625"/>
          </a:xfrm>
          <a:prstGeom prst="rect">
            <a:avLst/>
          </a:prstGeom>
          <a:noFill/>
          <a:ln w="127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a:extLst>
        </p:spPr>
      </p:sp>
      <p:sp>
        <p:nvSpPr>
          <p:cNvPr id="2053" name="Rectangle 5"/>
          <p:cNvSpPr>
            <a:spLocks noGrp="1" noChangeArrowheads="1"/>
          </p:cNvSpPr>
          <p:nvPr>
            <p:ph type="body" sz="quarter" idx="3"/>
          </p:nvPr>
        </p:nvSpPr>
        <p:spPr bwMode="auto">
          <a:xfrm>
            <a:off x="1219200" y="3276600"/>
            <a:ext cx="67056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6477000"/>
            <a:ext cx="3962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b" anchorCtr="0" compatLnSpc="1">
            <a:prstTxWarp prst="textNoShape">
              <a:avLst/>
            </a:prstTxWarp>
          </a:bodyPr>
          <a:lstStyle>
            <a:lvl1pPr algn="l">
              <a:spcBef>
                <a:spcPct val="50000"/>
              </a:spcBef>
              <a:defRPr sz="1200" b="1">
                <a:solidFill>
                  <a:srgbClr val="FFFFCC"/>
                </a:solidFill>
                <a:effectLst/>
                <a:latin typeface="Arial" charset="0"/>
                <a:ea typeface="+mn-ea"/>
                <a:cs typeface="Arial" charset="0"/>
              </a:defRPr>
            </a:lvl1pPr>
          </a:lstStyle>
          <a:p>
            <a:pPr>
              <a:defRPr/>
            </a:pPr>
            <a:endParaRPr lang="en-US"/>
          </a:p>
        </p:txBody>
      </p:sp>
      <p:sp>
        <p:nvSpPr>
          <p:cNvPr id="2055" name="Rectangle 7"/>
          <p:cNvSpPr>
            <a:spLocks noGrp="1" noChangeArrowheads="1"/>
          </p:cNvSpPr>
          <p:nvPr>
            <p:ph type="sldNum" sz="quarter" idx="5"/>
          </p:nvPr>
        </p:nvSpPr>
        <p:spPr bwMode="auto">
          <a:xfrm>
            <a:off x="5181600" y="6477000"/>
            <a:ext cx="3962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b" anchorCtr="0" compatLnSpc="1">
            <a:prstTxWarp prst="textNoShape">
              <a:avLst/>
            </a:prstTxWarp>
          </a:bodyPr>
          <a:lstStyle>
            <a:lvl1pPr algn="r">
              <a:spcBef>
                <a:spcPct val="50000"/>
              </a:spcBef>
              <a:defRPr sz="1200" b="1">
                <a:solidFill>
                  <a:srgbClr val="FFFFCC"/>
                </a:solidFill>
                <a:effectLst/>
                <a:latin typeface="Arial" pitchFamily="34" charset="0"/>
                <a:ea typeface="MS PGothic" pitchFamily="34" charset="-128"/>
              </a:defRPr>
            </a:lvl1pPr>
          </a:lstStyle>
          <a:p>
            <a:pPr>
              <a:defRPr/>
            </a:pPr>
            <a:fld id="{196ABD14-6398-41E2-B35C-AD2317576417}" type="slidenum">
              <a:rPr lang="en-US" altLang="en-US"/>
              <a:pPr>
                <a:defRPr/>
              </a:pPr>
              <a:t>‹#›</a:t>
            </a:fld>
            <a:endParaRPr lang="en-US" altLang="en-US"/>
          </a:p>
        </p:txBody>
      </p:sp>
    </p:spTree>
    <p:extLst>
      <p:ext uri="{BB962C8B-B14F-4D97-AF65-F5344CB8AC3E}">
        <p14:creationId xmlns:p14="http://schemas.microsoft.com/office/powerpoint/2010/main" val="41751717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34" charset="-128"/>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4100">
                <a:solidFill>
                  <a:schemeClr val="bg1"/>
                </a:solidFill>
                <a:latin typeface="Arial Black" pitchFamily="34" charset="0"/>
                <a:ea typeface="MS PGothic" pitchFamily="34" charset="-128"/>
              </a:defRPr>
            </a:lvl1pPr>
            <a:lvl2pPr marL="742950" indent="-285750" eaLnBrk="0" hangingPunct="0">
              <a:defRPr sz="4100">
                <a:solidFill>
                  <a:schemeClr val="bg1"/>
                </a:solidFill>
                <a:latin typeface="Arial Black" pitchFamily="34" charset="0"/>
                <a:ea typeface="MS PGothic" pitchFamily="34" charset="-128"/>
              </a:defRPr>
            </a:lvl2pPr>
            <a:lvl3pPr marL="1143000" indent="-228600" eaLnBrk="0" hangingPunct="0">
              <a:defRPr sz="4100">
                <a:solidFill>
                  <a:schemeClr val="bg1"/>
                </a:solidFill>
                <a:latin typeface="Arial Black" pitchFamily="34" charset="0"/>
                <a:ea typeface="MS PGothic" pitchFamily="34" charset="-128"/>
              </a:defRPr>
            </a:lvl3pPr>
            <a:lvl4pPr marL="1600200" indent="-228600" eaLnBrk="0" hangingPunct="0">
              <a:defRPr sz="4100">
                <a:solidFill>
                  <a:schemeClr val="bg1"/>
                </a:solidFill>
                <a:latin typeface="Arial Black" pitchFamily="34" charset="0"/>
                <a:ea typeface="MS PGothic" pitchFamily="34" charset="-128"/>
              </a:defRPr>
            </a:lvl4pPr>
            <a:lvl5pPr marL="2057400" indent="-228600" eaLnBrk="0" hangingPunct="0">
              <a:defRPr sz="4100">
                <a:solidFill>
                  <a:schemeClr val="bg1"/>
                </a:solidFill>
                <a:latin typeface="Arial Black" pitchFamily="34" charset="0"/>
                <a:ea typeface="MS PGothic" pitchFamily="34" charset="-128"/>
              </a:defRPr>
            </a:lvl5pPr>
            <a:lvl6pPr marL="2514600" indent="-228600" algn="ctr" eaLnBrk="0" fontAlgn="base" hangingPunct="0">
              <a:spcBef>
                <a:spcPct val="0"/>
              </a:spcBef>
              <a:spcAft>
                <a:spcPct val="0"/>
              </a:spcAft>
              <a:defRPr sz="4100">
                <a:solidFill>
                  <a:schemeClr val="bg1"/>
                </a:solidFill>
                <a:latin typeface="Arial Black" pitchFamily="34" charset="0"/>
                <a:ea typeface="MS PGothic" pitchFamily="34" charset="-128"/>
              </a:defRPr>
            </a:lvl6pPr>
            <a:lvl7pPr marL="2971800" indent="-228600" algn="ctr" eaLnBrk="0" fontAlgn="base" hangingPunct="0">
              <a:spcBef>
                <a:spcPct val="0"/>
              </a:spcBef>
              <a:spcAft>
                <a:spcPct val="0"/>
              </a:spcAft>
              <a:defRPr sz="4100">
                <a:solidFill>
                  <a:schemeClr val="bg1"/>
                </a:solidFill>
                <a:latin typeface="Arial Black" pitchFamily="34" charset="0"/>
                <a:ea typeface="MS PGothic" pitchFamily="34" charset="-128"/>
              </a:defRPr>
            </a:lvl7pPr>
            <a:lvl8pPr marL="3429000" indent="-228600" algn="ctr" eaLnBrk="0" fontAlgn="base" hangingPunct="0">
              <a:spcBef>
                <a:spcPct val="0"/>
              </a:spcBef>
              <a:spcAft>
                <a:spcPct val="0"/>
              </a:spcAft>
              <a:defRPr sz="4100">
                <a:solidFill>
                  <a:schemeClr val="bg1"/>
                </a:solidFill>
                <a:latin typeface="Arial Black" pitchFamily="34" charset="0"/>
                <a:ea typeface="MS PGothic" pitchFamily="34" charset="-128"/>
              </a:defRPr>
            </a:lvl8pPr>
            <a:lvl9pPr marL="3886200" indent="-228600" algn="ctr" eaLnBrk="0" fontAlgn="base" hangingPunct="0">
              <a:spcBef>
                <a:spcPct val="0"/>
              </a:spcBef>
              <a:spcAft>
                <a:spcPct val="0"/>
              </a:spcAft>
              <a:defRPr sz="4100">
                <a:solidFill>
                  <a:schemeClr val="bg1"/>
                </a:solidFill>
                <a:latin typeface="Arial Black" pitchFamily="34" charset="0"/>
                <a:ea typeface="MS PGothic" pitchFamily="34" charset="-128"/>
              </a:defRPr>
            </a:lvl9pPr>
          </a:lstStyle>
          <a:p>
            <a:pPr eaLnBrk="1" hangingPunct="1">
              <a:defRPr/>
            </a:pPr>
            <a:fld id="{94D3F7CC-7649-4748-B63F-11A658F0ABC4}" type="slidenum">
              <a:rPr lang="en-US" altLang="en-US" sz="1200" smtClean="0">
                <a:solidFill>
                  <a:srgbClr val="FFFFCC"/>
                </a:solidFill>
                <a:latin typeface="Arial" pitchFamily="34" charset="0"/>
              </a:rPr>
              <a:pPr eaLnBrk="1" hangingPunct="1">
                <a:defRPr/>
              </a:pPr>
              <a:t>1</a:t>
            </a:fld>
            <a:endParaRPr lang="en-US" altLang="en-US" sz="1200">
              <a:solidFill>
                <a:srgbClr val="FFFFCC"/>
              </a:solidFill>
              <a:latin typeface="Arial" pitchFamily="34" charset="0"/>
            </a:endParaRPr>
          </a:p>
        </p:txBody>
      </p:sp>
      <p:sp>
        <p:nvSpPr>
          <p:cNvPr id="4099" name="Rectangle 2"/>
          <p:cNvSpPr>
            <a:spLocks noGrp="1" noRot="1" noChangeAspect="1" noChangeArrowheads="1" noTextEdit="1"/>
          </p:cNvSpPr>
          <p:nvPr>
            <p:ph type="sldImg"/>
          </p:nvPr>
        </p:nvSpPr>
        <p:spPr>
          <a:xfrm>
            <a:off x="1984375" y="534988"/>
            <a:ext cx="5175250" cy="2587625"/>
          </a:xfrm>
          <a:ln cap="flat"/>
        </p:spPr>
      </p:sp>
      <p:sp>
        <p:nvSpPr>
          <p:cNvPr id="4100"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defRPr/>
            </a:pPr>
            <a:endParaRPr lang="en-US">
              <a:ea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2475" y="6816725"/>
            <a:ext cx="37306250" cy="4705350"/>
          </a:xfrm>
        </p:spPr>
        <p:txBody>
          <a:bodyPr/>
          <a:lstStyle/>
          <a:p>
            <a:r>
              <a:rPr lang="en-US"/>
              <a:t>Click to edit Master title style</a:t>
            </a:r>
          </a:p>
        </p:txBody>
      </p:sp>
      <p:sp>
        <p:nvSpPr>
          <p:cNvPr id="3" name="Subtitle 2"/>
          <p:cNvSpPr>
            <a:spLocks noGrp="1"/>
          </p:cNvSpPr>
          <p:nvPr>
            <p:ph type="subTitle" idx="1"/>
          </p:nvPr>
        </p:nvSpPr>
        <p:spPr>
          <a:xfrm>
            <a:off x="6583363" y="12436475"/>
            <a:ext cx="30724475" cy="56070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3D15EA1-E180-4D69-AA57-65A23637EF68}" type="slidenum">
              <a:rPr lang="en-US" altLang="en-US"/>
              <a:pPr>
                <a:defRPr/>
              </a:pPr>
              <a:t>‹#›</a:t>
            </a:fld>
            <a:endParaRPr lang="en-US" altLang="en-US"/>
          </a:p>
        </p:txBody>
      </p:sp>
    </p:spTree>
    <p:extLst>
      <p:ext uri="{BB962C8B-B14F-4D97-AF65-F5344CB8AC3E}">
        <p14:creationId xmlns:p14="http://schemas.microsoft.com/office/powerpoint/2010/main" val="252034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DFDE2A-B824-4681-92E1-8C9A1AB8314C}" type="slidenum">
              <a:rPr lang="en-US" altLang="en-US"/>
              <a:pPr>
                <a:defRPr/>
              </a:pPr>
              <a:t>‹#›</a:t>
            </a:fld>
            <a:endParaRPr lang="en-US" altLang="en-US"/>
          </a:p>
        </p:txBody>
      </p:sp>
    </p:spTree>
    <p:extLst>
      <p:ext uri="{BB962C8B-B14F-4D97-AF65-F5344CB8AC3E}">
        <p14:creationId xmlns:p14="http://schemas.microsoft.com/office/powerpoint/2010/main" val="526220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0" y="14101763"/>
            <a:ext cx="37307838" cy="43592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3467100" y="9301163"/>
            <a:ext cx="37307838" cy="4800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B0DD09E-C8CF-4201-B8EF-ADFE1A956E84}" type="slidenum">
              <a:rPr lang="en-US" altLang="en-US"/>
              <a:pPr>
                <a:defRPr/>
              </a:pPr>
              <a:t>‹#›</a:t>
            </a:fld>
            <a:endParaRPr lang="en-US" altLang="en-US"/>
          </a:p>
        </p:txBody>
      </p:sp>
    </p:spTree>
    <p:extLst>
      <p:ext uri="{BB962C8B-B14F-4D97-AF65-F5344CB8AC3E}">
        <p14:creationId xmlns:p14="http://schemas.microsoft.com/office/powerpoint/2010/main" val="2309576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3925" y="5121275"/>
            <a:ext cx="19675475" cy="14482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021800" y="5121275"/>
            <a:ext cx="19675475" cy="14482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4F86780-5184-4DFC-8B18-272C3F068FC2}" type="slidenum">
              <a:rPr lang="en-US" altLang="en-US"/>
              <a:pPr>
                <a:defRPr/>
              </a:pPr>
              <a:t>‹#›</a:t>
            </a:fld>
            <a:endParaRPr lang="en-US" altLang="en-US"/>
          </a:p>
        </p:txBody>
      </p:sp>
    </p:spTree>
    <p:extLst>
      <p:ext uri="{BB962C8B-B14F-4D97-AF65-F5344CB8AC3E}">
        <p14:creationId xmlns:p14="http://schemas.microsoft.com/office/powerpoint/2010/main" val="541830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3925" y="4911725"/>
            <a:ext cx="19392900" cy="2047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193925" y="6959600"/>
            <a:ext cx="19392900" cy="12644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438" y="4911725"/>
            <a:ext cx="19400837" cy="20478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22296438" y="6959600"/>
            <a:ext cx="19400837" cy="126444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212ECA6-256F-49D7-AA40-CD57BC100E28}" type="slidenum">
              <a:rPr lang="en-US" altLang="en-US"/>
              <a:pPr>
                <a:defRPr/>
              </a:pPr>
              <a:t>‹#›</a:t>
            </a:fld>
            <a:endParaRPr lang="en-US" altLang="en-US"/>
          </a:p>
        </p:txBody>
      </p:sp>
    </p:spTree>
    <p:extLst>
      <p:ext uri="{BB962C8B-B14F-4D97-AF65-F5344CB8AC3E}">
        <p14:creationId xmlns:p14="http://schemas.microsoft.com/office/powerpoint/2010/main" val="2852478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3C4BEF5-C362-45FD-9212-B34FD7059047}" type="slidenum">
              <a:rPr lang="en-US" altLang="en-US"/>
              <a:pPr>
                <a:defRPr/>
              </a:pPr>
              <a:t>‹#›</a:t>
            </a:fld>
            <a:endParaRPr lang="en-US" altLang="en-US"/>
          </a:p>
        </p:txBody>
      </p:sp>
    </p:spTree>
    <p:extLst>
      <p:ext uri="{BB962C8B-B14F-4D97-AF65-F5344CB8AC3E}">
        <p14:creationId xmlns:p14="http://schemas.microsoft.com/office/powerpoint/2010/main" val="1567608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C90A434-339A-4D0F-A20E-5E2FB434FA11}" type="slidenum">
              <a:rPr lang="en-US" altLang="en-US"/>
              <a:pPr>
                <a:defRPr/>
              </a:pPr>
              <a:t>‹#›</a:t>
            </a:fld>
            <a:endParaRPr lang="en-US" altLang="en-US"/>
          </a:p>
        </p:txBody>
      </p:sp>
    </p:spTree>
    <p:extLst>
      <p:ext uri="{BB962C8B-B14F-4D97-AF65-F5344CB8AC3E}">
        <p14:creationId xmlns:p14="http://schemas.microsoft.com/office/powerpoint/2010/main" val="2657541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3925" y="873125"/>
            <a:ext cx="14439900" cy="37195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17160875" y="873125"/>
            <a:ext cx="24536400" cy="187309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3925" y="4592638"/>
            <a:ext cx="14439900" cy="15011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5E4FEB7-8ED8-48EB-B663-ABAD1036EB8D}" type="slidenum">
              <a:rPr lang="en-US" altLang="en-US"/>
              <a:pPr>
                <a:defRPr/>
              </a:pPr>
              <a:t>‹#›</a:t>
            </a:fld>
            <a:endParaRPr lang="en-US" altLang="en-US"/>
          </a:p>
        </p:txBody>
      </p:sp>
    </p:spTree>
    <p:extLst>
      <p:ext uri="{BB962C8B-B14F-4D97-AF65-F5344CB8AC3E}">
        <p14:creationId xmlns:p14="http://schemas.microsoft.com/office/powerpoint/2010/main" val="1254049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663" y="15362238"/>
            <a:ext cx="26335037" cy="181292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8602663" y="1960563"/>
            <a:ext cx="26335037" cy="13168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602663" y="17175163"/>
            <a:ext cx="26335037" cy="25765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8AC0C3F-F47D-4104-8C36-4F167C16AA9E}" type="slidenum">
              <a:rPr lang="en-US" altLang="en-US"/>
              <a:pPr>
                <a:defRPr/>
              </a:pPr>
              <a:t>‹#›</a:t>
            </a:fld>
            <a:endParaRPr lang="en-US" altLang="en-US"/>
          </a:p>
        </p:txBody>
      </p:sp>
    </p:spTree>
    <p:extLst>
      <p:ext uri="{BB962C8B-B14F-4D97-AF65-F5344CB8AC3E}">
        <p14:creationId xmlns:p14="http://schemas.microsoft.com/office/powerpoint/2010/main" val="3178851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C0C7E9E-6E66-40A1-AA19-A80B969F78AB}" type="slidenum">
              <a:rPr lang="en-US" altLang="en-US"/>
              <a:pPr>
                <a:defRPr/>
              </a:pPr>
              <a:t>‹#›</a:t>
            </a:fld>
            <a:endParaRPr lang="en-US" altLang="en-US"/>
          </a:p>
        </p:txBody>
      </p:sp>
    </p:spTree>
    <p:extLst>
      <p:ext uri="{BB962C8B-B14F-4D97-AF65-F5344CB8AC3E}">
        <p14:creationId xmlns:p14="http://schemas.microsoft.com/office/powerpoint/2010/main" val="3145059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438" y="879475"/>
            <a:ext cx="9875837" cy="18724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3925" y="879475"/>
            <a:ext cx="29475113" cy="18724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055032D-2943-4E9E-A94C-1F99A806E646}" type="slidenum">
              <a:rPr lang="en-US" altLang="en-US"/>
              <a:pPr>
                <a:defRPr/>
              </a:pPr>
              <a:t>‹#›</a:t>
            </a:fld>
            <a:endParaRPr lang="en-US" altLang="en-US"/>
          </a:p>
        </p:txBody>
      </p:sp>
    </p:spTree>
    <p:extLst>
      <p:ext uri="{BB962C8B-B14F-4D97-AF65-F5344CB8AC3E}">
        <p14:creationId xmlns:p14="http://schemas.microsoft.com/office/powerpoint/2010/main" val="3201066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43895E"/>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193925" y="879475"/>
            <a:ext cx="3950335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376238" tIns="187325" rIns="376238" bIns="18732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2193925" y="5121275"/>
            <a:ext cx="39503350" cy="1448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a:extLst>
        </p:spPr>
        <p:txBody>
          <a:bodyPr vert="horz" wrap="square" lIns="376238" tIns="187325" rIns="376238" bIns="18732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2193925" y="19985038"/>
            <a:ext cx="1024255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76238" tIns="187325" rIns="376238" bIns="187325" numCol="1" anchor="t" anchorCtr="0" compatLnSpc="1">
            <a:prstTxWarp prst="textNoShape">
              <a:avLst/>
            </a:prstTxWarp>
          </a:bodyPr>
          <a:lstStyle>
            <a:lvl1pPr algn="l" defTabSz="3762375">
              <a:spcBef>
                <a:spcPct val="0"/>
              </a:spcBef>
              <a:defRPr sz="5800">
                <a:solidFill>
                  <a:schemeClr val="tx1"/>
                </a:solidFill>
                <a:effectLst/>
                <a:latin typeface="Arial" charset="0"/>
                <a:ea typeface="+mn-ea"/>
              </a:defRPr>
            </a:lvl1pPr>
          </a:lstStyle>
          <a:p>
            <a:pPr>
              <a:defRPr/>
            </a:pPr>
            <a:endParaRPr lang="en-US"/>
          </a:p>
        </p:txBody>
      </p:sp>
      <p:sp>
        <p:nvSpPr>
          <p:cNvPr id="1029" name="Rectangle 5"/>
          <p:cNvSpPr>
            <a:spLocks noGrp="1" noChangeArrowheads="1"/>
          </p:cNvSpPr>
          <p:nvPr>
            <p:ph type="ftr" sz="quarter" idx="3"/>
          </p:nvPr>
        </p:nvSpPr>
        <p:spPr bwMode="auto">
          <a:xfrm>
            <a:off x="14995525" y="19985038"/>
            <a:ext cx="1390015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76238" tIns="187325" rIns="376238" bIns="187325" numCol="1" anchor="t" anchorCtr="0" compatLnSpc="1">
            <a:prstTxWarp prst="textNoShape">
              <a:avLst/>
            </a:prstTxWarp>
          </a:bodyPr>
          <a:lstStyle>
            <a:lvl1pPr defTabSz="3762375">
              <a:spcBef>
                <a:spcPct val="0"/>
              </a:spcBef>
              <a:defRPr sz="5800">
                <a:solidFill>
                  <a:schemeClr val="tx1"/>
                </a:solidFill>
                <a:effectLst/>
                <a:latin typeface="Arial" charset="0"/>
                <a:ea typeface="+mn-ea"/>
              </a:defRPr>
            </a:lvl1pPr>
          </a:lstStyle>
          <a:p>
            <a:pPr>
              <a:defRPr/>
            </a:pPr>
            <a:endParaRPr lang="en-US"/>
          </a:p>
        </p:txBody>
      </p:sp>
      <p:sp>
        <p:nvSpPr>
          <p:cNvPr id="1030" name="Rectangle 6"/>
          <p:cNvSpPr>
            <a:spLocks noGrp="1" noChangeArrowheads="1"/>
          </p:cNvSpPr>
          <p:nvPr>
            <p:ph type="sldNum" sz="quarter" idx="4"/>
          </p:nvPr>
        </p:nvSpPr>
        <p:spPr bwMode="auto">
          <a:xfrm>
            <a:off x="31454725" y="19985038"/>
            <a:ext cx="1024255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376238" tIns="187325" rIns="376238" bIns="187325" numCol="1" anchor="t" anchorCtr="0" compatLnSpc="1">
            <a:prstTxWarp prst="textNoShape">
              <a:avLst/>
            </a:prstTxWarp>
          </a:bodyPr>
          <a:lstStyle>
            <a:lvl1pPr algn="r" defTabSz="3762375">
              <a:defRPr sz="5800">
                <a:solidFill>
                  <a:schemeClr val="tx1"/>
                </a:solidFill>
                <a:effectLst/>
                <a:latin typeface="Arial" pitchFamily="34" charset="0"/>
                <a:ea typeface="MS PGothic" pitchFamily="34" charset="-128"/>
              </a:defRPr>
            </a:lvl1pPr>
          </a:lstStyle>
          <a:p>
            <a:pPr>
              <a:defRPr/>
            </a:pPr>
            <a:fld id="{56DE2597-8195-4E07-97C4-2053B3D1FC8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762375" rtl="0" eaLnBrk="0" fontAlgn="base" hangingPunct="0">
        <a:spcBef>
          <a:spcPct val="0"/>
        </a:spcBef>
        <a:spcAft>
          <a:spcPct val="0"/>
        </a:spcAft>
        <a:defRPr sz="18100">
          <a:solidFill>
            <a:schemeClr val="tx2"/>
          </a:solidFill>
          <a:latin typeface="+mj-lt"/>
          <a:ea typeface="ＭＳ Ｐゴシック" pitchFamily="34" charset="-128"/>
          <a:cs typeface="+mj-cs"/>
        </a:defRPr>
      </a:lvl1pPr>
      <a:lvl2pPr algn="ctr" defTabSz="3762375" rtl="0" eaLnBrk="0" fontAlgn="base" hangingPunct="0">
        <a:spcBef>
          <a:spcPct val="0"/>
        </a:spcBef>
        <a:spcAft>
          <a:spcPct val="0"/>
        </a:spcAft>
        <a:defRPr sz="18100">
          <a:solidFill>
            <a:schemeClr val="tx2"/>
          </a:solidFill>
          <a:latin typeface="Arial" charset="0"/>
          <a:ea typeface="ＭＳ Ｐゴシック" pitchFamily="34" charset="-128"/>
          <a:cs typeface="Arial" charset="0"/>
        </a:defRPr>
      </a:lvl2pPr>
      <a:lvl3pPr algn="ctr" defTabSz="3762375" rtl="0" eaLnBrk="0" fontAlgn="base" hangingPunct="0">
        <a:spcBef>
          <a:spcPct val="0"/>
        </a:spcBef>
        <a:spcAft>
          <a:spcPct val="0"/>
        </a:spcAft>
        <a:defRPr sz="18100">
          <a:solidFill>
            <a:schemeClr val="tx2"/>
          </a:solidFill>
          <a:latin typeface="Arial" charset="0"/>
          <a:ea typeface="ＭＳ Ｐゴシック" pitchFamily="34" charset="-128"/>
          <a:cs typeface="Arial" charset="0"/>
        </a:defRPr>
      </a:lvl3pPr>
      <a:lvl4pPr algn="ctr" defTabSz="3762375" rtl="0" eaLnBrk="0" fontAlgn="base" hangingPunct="0">
        <a:spcBef>
          <a:spcPct val="0"/>
        </a:spcBef>
        <a:spcAft>
          <a:spcPct val="0"/>
        </a:spcAft>
        <a:defRPr sz="18100">
          <a:solidFill>
            <a:schemeClr val="tx2"/>
          </a:solidFill>
          <a:latin typeface="Arial" charset="0"/>
          <a:ea typeface="ＭＳ Ｐゴシック" pitchFamily="34" charset="-128"/>
          <a:cs typeface="Arial" charset="0"/>
        </a:defRPr>
      </a:lvl4pPr>
      <a:lvl5pPr algn="ctr" defTabSz="3762375" rtl="0" eaLnBrk="0" fontAlgn="base" hangingPunct="0">
        <a:spcBef>
          <a:spcPct val="0"/>
        </a:spcBef>
        <a:spcAft>
          <a:spcPct val="0"/>
        </a:spcAft>
        <a:defRPr sz="18100">
          <a:solidFill>
            <a:schemeClr val="tx2"/>
          </a:solidFill>
          <a:latin typeface="Arial" charset="0"/>
          <a:ea typeface="ＭＳ Ｐゴシック" pitchFamily="34" charset="-128"/>
          <a:cs typeface="Arial" charset="0"/>
        </a:defRPr>
      </a:lvl5pPr>
      <a:lvl6pPr marL="457200" algn="ctr" defTabSz="3762375" rtl="0" fontAlgn="base">
        <a:spcBef>
          <a:spcPct val="0"/>
        </a:spcBef>
        <a:spcAft>
          <a:spcPct val="0"/>
        </a:spcAft>
        <a:defRPr sz="18100">
          <a:solidFill>
            <a:schemeClr val="tx2"/>
          </a:solidFill>
          <a:latin typeface="Arial" charset="0"/>
          <a:cs typeface="Arial" charset="0"/>
        </a:defRPr>
      </a:lvl6pPr>
      <a:lvl7pPr marL="914400" algn="ctr" defTabSz="3762375" rtl="0" fontAlgn="base">
        <a:spcBef>
          <a:spcPct val="0"/>
        </a:spcBef>
        <a:spcAft>
          <a:spcPct val="0"/>
        </a:spcAft>
        <a:defRPr sz="18100">
          <a:solidFill>
            <a:schemeClr val="tx2"/>
          </a:solidFill>
          <a:latin typeface="Arial" charset="0"/>
          <a:cs typeface="Arial" charset="0"/>
        </a:defRPr>
      </a:lvl7pPr>
      <a:lvl8pPr marL="1371600" algn="ctr" defTabSz="3762375" rtl="0" fontAlgn="base">
        <a:spcBef>
          <a:spcPct val="0"/>
        </a:spcBef>
        <a:spcAft>
          <a:spcPct val="0"/>
        </a:spcAft>
        <a:defRPr sz="18100">
          <a:solidFill>
            <a:schemeClr val="tx2"/>
          </a:solidFill>
          <a:latin typeface="Arial" charset="0"/>
          <a:cs typeface="Arial" charset="0"/>
        </a:defRPr>
      </a:lvl8pPr>
      <a:lvl9pPr marL="1828800" algn="ctr" defTabSz="3762375" rtl="0" fontAlgn="base">
        <a:spcBef>
          <a:spcPct val="0"/>
        </a:spcBef>
        <a:spcAft>
          <a:spcPct val="0"/>
        </a:spcAft>
        <a:defRPr sz="18100">
          <a:solidFill>
            <a:schemeClr val="tx2"/>
          </a:solidFill>
          <a:latin typeface="Arial" charset="0"/>
          <a:cs typeface="Arial" charset="0"/>
        </a:defRPr>
      </a:lvl9pPr>
    </p:titleStyle>
    <p:bodyStyle>
      <a:lvl1pPr marL="1411288" indent="-1411288" algn="l" defTabSz="3762375" rtl="0" eaLnBrk="0" fontAlgn="base" hangingPunct="0">
        <a:spcBef>
          <a:spcPct val="20000"/>
        </a:spcBef>
        <a:spcAft>
          <a:spcPct val="0"/>
        </a:spcAft>
        <a:buChar char="•"/>
        <a:defRPr sz="13200">
          <a:solidFill>
            <a:schemeClr val="tx1"/>
          </a:solidFill>
          <a:latin typeface="+mn-lt"/>
          <a:ea typeface="ＭＳ Ｐゴシック" pitchFamily="34" charset="-128"/>
          <a:cs typeface="+mn-cs"/>
        </a:defRPr>
      </a:lvl1pPr>
      <a:lvl2pPr marL="3055938" indent="-1174750" algn="l" defTabSz="3762375" rtl="0" eaLnBrk="0" fontAlgn="base" hangingPunct="0">
        <a:spcBef>
          <a:spcPct val="20000"/>
        </a:spcBef>
        <a:spcAft>
          <a:spcPct val="0"/>
        </a:spcAft>
        <a:buChar char="–"/>
        <a:defRPr sz="11500">
          <a:solidFill>
            <a:schemeClr val="tx1"/>
          </a:solidFill>
          <a:latin typeface="+mn-lt"/>
          <a:ea typeface="Arial" charset="0"/>
          <a:cs typeface="+mn-cs"/>
        </a:defRPr>
      </a:lvl2pPr>
      <a:lvl3pPr marL="4702175" indent="-939800" algn="l" defTabSz="3762375" rtl="0" eaLnBrk="0" fontAlgn="base" hangingPunct="0">
        <a:spcBef>
          <a:spcPct val="20000"/>
        </a:spcBef>
        <a:spcAft>
          <a:spcPct val="0"/>
        </a:spcAft>
        <a:buChar char="•"/>
        <a:defRPr sz="9900">
          <a:solidFill>
            <a:schemeClr val="tx1"/>
          </a:solidFill>
          <a:latin typeface="+mn-lt"/>
          <a:ea typeface="Arial" charset="0"/>
          <a:cs typeface="+mn-cs"/>
        </a:defRPr>
      </a:lvl3pPr>
      <a:lvl4pPr marL="6583363" indent="-939800" algn="l" defTabSz="3762375" rtl="0" eaLnBrk="0" fontAlgn="base" hangingPunct="0">
        <a:spcBef>
          <a:spcPct val="20000"/>
        </a:spcBef>
        <a:spcAft>
          <a:spcPct val="0"/>
        </a:spcAft>
        <a:buChar char="–"/>
        <a:defRPr sz="8200">
          <a:solidFill>
            <a:schemeClr val="tx1"/>
          </a:solidFill>
          <a:latin typeface="+mn-lt"/>
          <a:ea typeface="Arial" charset="0"/>
          <a:cs typeface="+mn-cs"/>
        </a:defRPr>
      </a:lvl4pPr>
      <a:lvl5pPr marL="8464550" indent="-939800" algn="l" defTabSz="3762375" rtl="0" eaLnBrk="0" fontAlgn="base" hangingPunct="0">
        <a:spcBef>
          <a:spcPct val="20000"/>
        </a:spcBef>
        <a:spcAft>
          <a:spcPct val="0"/>
        </a:spcAft>
        <a:buChar char="»"/>
        <a:defRPr sz="8200">
          <a:solidFill>
            <a:schemeClr val="tx1"/>
          </a:solidFill>
          <a:latin typeface="+mn-lt"/>
          <a:ea typeface="Arial" charset="0"/>
          <a:cs typeface="+mn-cs"/>
        </a:defRPr>
      </a:lvl5pPr>
      <a:lvl6pPr marL="8921750" indent="-939800" algn="l" defTabSz="3762375" rtl="0" fontAlgn="base">
        <a:spcBef>
          <a:spcPct val="20000"/>
        </a:spcBef>
        <a:spcAft>
          <a:spcPct val="0"/>
        </a:spcAft>
        <a:buChar char="»"/>
        <a:defRPr sz="8200">
          <a:solidFill>
            <a:schemeClr val="tx1"/>
          </a:solidFill>
          <a:latin typeface="+mn-lt"/>
          <a:cs typeface="+mn-cs"/>
        </a:defRPr>
      </a:lvl6pPr>
      <a:lvl7pPr marL="9378950" indent="-939800" algn="l" defTabSz="3762375" rtl="0" fontAlgn="base">
        <a:spcBef>
          <a:spcPct val="20000"/>
        </a:spcBef>
        <a:spcAft>
          <a:spcPct val="0"/>
        </a:spcAft>
        <a:buChar char="»"/>
        <a:defRPr sz="8200">
          <a:solidFill>
            <a:schemeClr val="tx1"/>
          </a:solidFill>
          <a:latin typeface="+mn-lt"/>
          <a:cs typeface="+mn-cs"/>
        </a:defRPr>
      </a:lvl7pPr>
      <a:lvl8pPr marL="9836150" indent="-939800" algn="l" defTabSz="3762375" rtl="0" fontAlgn="base">
        <a:spcBef>
          <a:spcPct val="20000"/>
        </a:spcBef>
        <a:spcAft>
          <a:spcPct val="0"/>
        </a:spcAft>
        <a:buChar char="»"/>
        <a:defRPr sz="8200">
          <a:solidFill>
            <a:schemeClr val="tx1"/>
          </a:solidFill>
          <a:latin typeface="+mn-lt"/>
          <a:cs typeface="+mn-cs"/>
        </a:defRPr>
      </a:lvl8pPr>
      <a:lvl9pPr marL="10293350" indent="-939800" algn="l" defTabSz="3762375" rtl="0" fontAlgn="base">
        <a:spcBef>
          <a:spcPct val="20000"/>
        </a:spcBef>
        <a:spcAft>
          <a:spcPct val="0"/>
        </a:spcAft>
        <a:buChar char="»"/>
        <a:defRPr sz="82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5.jpe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jpeg"/><Relationship Id="rId19" Type="http://schemas.openxmlformats.org/officeDocument/2006/relationships/image" Target="../media/image17.jpe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9000" r="-9000"/>
          </a:stretch>
        </a:blipFill>
        <a:effectLst/>
      </p:bgPr>
    </p:bg>
    <p:spTree>
      <p:nvGrpSpPr>
        <p:cNvPr id="1" name=""/>
        <p:cNvGrpSpPr/>
        <p:nvPr/>
      </p:nvGrpSpPr>
      <p:grpSpPr>
        <a:xfrm>
          <a:off x="0" y="0"/>
          <a:ext cx="0" cy="0"/>
          <a:chOff x="0" y="0"/>
          <a:chExt cx="0" cy="0"/>
        </a:xfrm>
      </p:grpSpPr>
      <p:sp>
        <p:nvSpPr>
          <p:cNvPr id="2051" name="Rectangle 5"/>
          <p:cNvSpPr>
            <a:spLocks noChangeArrowheads="1"/>
          </p:cNvSpPr>
          <p:nvPr/>
        </p:nvSpPr>
        <p:spPr bwMode="auto">
          <a:xfrm>
            <a:off x="342513" y="4557109"/>
            <a:ext cx="10625526" cy="8585322"/>
          </a:xfrm>
          <a:prstGeom prst="rect">
            <a:avLst/>
          </a:prstGeom>
          <a:solidFill>
            <a:schemeClr val="bg2">
              <a:lumMod val="20000"/>
              <a:lumOff val="80000"/>
              <a:alpha val="75000"/>
            </a:schemeClr>
          </a:solidFill>
          <a:ln>
            <a:noFill/>
          </a:ln>
          <a:effectLst>
            <a:outerShdw blurRad="63500" dist="107763" dir="2700000" algn="ctr" rotWithShape="0">
              <a:schemeClr val="bg2">
                <a:alpha val="50000"/>
              </a:schemeClr>
            </a:outerShdw>
          </a:effectLst>
        </p:spPr>
        <p:txBody>
          <a:bodyPr wrap="none" anchor="ctr"/>
          <a:lstStyle/>
          <a:p>
            <a:pPr>
              <a:spcBef>
                <a:spcPct val="50000"/>
              </a:spcBef>
              <a:defRPr/>
            </a:pPr>
            <a:endParaRPr lang="en-US">
              <a:solidFill>
                <a:schemeClr val="tx1"/>
              </a:solidFill>
              <a:effectLst/>
              <a:latin typeface="Arial" charset="0"/>
              <a:ea typeface="ＭＳ Ｐゴシック" charset="0"/>
            </a:endParaRPr>
          </a:p>
        </p:txBody>
      </p:sp>
      <p:sp>
        <p:nvSpPr>
          <p:cNvPr id="2052" name="Rectangle 6"/>
          <p:cNvSpPr>
            <a:spLocks noGrp="1" noChangeArrowheads="1"/>
          </p:cNvSpPr>
          <p:nvPr>
            <p:ph type="ctrTitle"/>
          </p:nvPr>
        </p:nvSpPr>
        <p:spPr>
          <a:xfrm>
            <a:off x="8531748" y="-20122"/>
            <a:ext cx="28513098" cy="3611562"/>
          </a:xfrm>
        </p:spPr>
        <p:txBody>
          <a:bodyPr/>
          <a:lstStyle/>
          <a:p>
            <a:pPr eaLnBrk="1" hangingPunct="1">
              <a:defRPr/>
            </a:pPr>
            <a:r>
              <a:rPr lang="en-US" sz="6000" b="1" i="1">
                <a:solidFill>
                  <a:schemeClr val="bg1"/>
                </a:solidFill>
                <a:ea typeface="ＭＳ Ｐゴシック" charset="0"/>
              </a:rPr>
              <a:t>ECLSS Four-Bed CO2 Scrubber Digital Twin </a:t>
            </a:r>
            <a:br>
              <a:rPr lang="en-US" sz="6000" b="1">
                <a:solidFill>
                  <a:schemeClr val="bg1"/>
                </a:solidFill>
                <a:ea typeface="ＭＳ Ｐゴシック" charset="0"/>
              </a:rPr>
            </a:br>
            <a:r>
              <a:rPr lang="en-US" sz="6000" b="1" i="1">
                <a:solidFill>
                  <a:schemeClr val="bg1"/>
                </a:solidFill>
                <a:latin typeface="Calibri" charset="0"/>
                <a:ea typeface="ＭＳ Ｐゴシック" charset="0"/>
              </a:rPr>
              <a:t>Jared Wilson and Anthony Maenza</a:t>
            </a:r>
            <a:br>
              <a:rPr lang="en-US" sz="6000" b="1" i="1">
                <a:solidFill>
                  <a:schemeClr val="bg1"/>
                </a:solidFill>
                <a:latin typeface="Calibri" charset="0"/>
                <a:ea typeface="ＭＳ Ｐゴシック" charset="0"/>
              </a:rPr>
            </a:br>
            <a:r>
              <a:rPr lang="en-US" sz="6000" b="1" i="1">
                <a:solidFill>
                  <a:schemeClr val="bg1"/>
                </a:solidFill>
                <a:effectLst>
                  <a:outerShdw blurRad="38100" dist="38100" dir="2700000" algn="tl">
                    <a:srgbClr val="000000">
                      <a:alpha val="43137"/>
                    </a:srgbClr>
                  </a:outerShdw>
                </a:effectLst>
                <a:latin typeface="Calibri" charset="0"/>
                <a:ea typeface="ＭＳ Ｐゴシック" charset="0"/>
              </a:rPr>
              <a:t>Engineering Directorate | </a:t>
            </a:r>
            <a:r>
              <a:rPr lang="en-US" sz="6000" b="1" i="1">
                <a:ln w="0"/>
                <a:solidFill>
                  <a:schemeClr val="bg1"/>
                </a:solidFill>
                <a:effectLst>
                  <a:outerShdw blurRad="38100" dist="38100" dir="2700000" algn="tl" rotWithShape="0">
                    <a:srgbClr val="000000">
                      <a:alpha val="43137"/>
                    </a:srgbClr>
                  </a:outerShdw>
                </a:effectLst>
                <a:latin typeface="Calibri" charset="0"/>
                <a:ea typeface="ＭＳ Ｐゴシック" charset="0"/>
              </a:rPr>
              <a:t>Space Systems Department </a:t>
            </a:r>
            <a:r>
              <a:rPr lang="en-US" sz="6000" b="1">
                <a:ln w="0"/>
                <a:solidFill>
                  <a:schemeClr val="bg1"/>
                </a:solidFill>
                <a:effectLst>
                  <a:outerShdw blurRad="38100" dist="38100" dir="2700000" algn="tl" rotWithShape="0">
                    <a:srgbClr val="000000">
                      <a:alpha val="43137"/>
                    </a:srgbClr>
                  </a:outerShdw>
                </a:effectLst>
                <a:latin typeface="Calibri" charset="0"/>
                <a:ea typeface="ＭＳ Ｐゴシック" charset="0"/>
              </a:rPr>
              <a:t>- MSFC</a:t>
            </a:r>
            <a:endParaRPr lang="en-US" sz="6000" b="1">
              <a:solidFill>
                <a:schemeClr val="bg1"/>
              </a:solidFill>
              <a:effectLst>
                <a:outerShdw blurRad="38100" dist="38100" dir="2700000" algn="tl" rotWithShape="0">
                  <a:srgbClr val="000000">
                    <a:alpha val="43137"/>
                  </a:srgbClr>
                </a:outerShdw>
              </a:effectLst>
              <a:latin typeface="Calibri" charset="0"/>
              <a:ea typeface="ＭＳ Ｐゴシック" charset="0"/>
            </a:endParaRPr>
          </a:p>
        </p:txBody>
      </p:sp>
      <p:sp>
        <p:nvSpPr>
          <p:cNvPr id="4104" name="Rectangle 8"/>
          <p:cNvSpPr>
            <a:spLocks noChangeArrowheads="1"/>
          </p:cNvSpPr>
          <p:nvPr/>
        </p:nvSpPr>
        <p:spPr bwMode="auto">
          <a:xfrm>
            <a:off x="656347" y="3591440"/>
            <a:ext cx="10055225" cy="771242"/>
          </a:xfrm>
          <a:prstGeom prst="rect">
            <a:avLst/>
          </a:prstGeom>
          <a:solidFill>
            <a:srgbClr val="8EC8A4"/>
          </a:solidFill>
          <a:ln w="130175" cap="rnd">
            <a:solidFill>
              <a:schemeClr val="tx1"/>
            </a:solidFill>
            <a:round/>
            <a:headEnd/>
            <a:tailEnd/>
          </a:ln>
          <a:effectLst/>
        </p:spPr>
        <p:txBody>
          <a:bodyPr wrap="none" lIns="136525" tIns="68263" rIns="136525" bIns="68263" anchor="ctr"/>
          <a:lstStyle>
            <a:lvl1pPr defTabSz="4702175" eaLnBrk="0" hangingPunct="0">
              <a:defRPr sz="4100">
                <a:solidFill>
                  <a:schemeClr val="bg1"/>
                </a:solidFill>
                <a:latin typeface="Arial Black" pitchFamily="34" charset="0"/>
                <a:ea typeface="MS PGothic" pitchFamily="34" charset="-128"/>
              </a:defRPr>
            </a:lvl1pPr>
            <a:lvl2pPr marL="742950" indent="-285750" defTabSz="4702175" eaLnBrk="0" hangingPunct="0">
              <a:defRPr sz="4100">
                <a:solidFill>
                  <a:schemeClr val="bg1"/>
                </a:solidFill>
                <a:latin typeface="Arial Black" pitchFamily="34" charset="0"/>
                <a:ea typeface="MS PGothic" pitchFamily="34" charset="-128"/>
              </a:defRPr>
            </a:lvl2pPr>
            <a:lvl3pPr marL="1143000" indent="-228600" defTabSz="4702175" eaLnBrk="0" hangingPunct="0">
              <a:defRPr sz="4100">
                <a:solidFill>
                  <a:schemeClr val="bg1"/>
                </a:solidFill>
                <a:latin typeface="Arial Black" pitchFamily="34" charset="0"/>
                <a:ea typeface="MS PGothic" pitchFamily="34" charset="-128"/>
              </a:defRPr>
            </a:lvl3pPr>
            <a:lvl4pPr marL="1600200" indent="-228600" defTabSz="4702175" eaLnBrk="0" hangingPunct="0">
              <a:defRPr sz="4100">
                <a:solidFill>
                  <a:schemeClr val="bg1"/>
                </a:solidFill>
                <a:latin typeface="Arial Black" pitchFamily="34" charset="0"/>
                <a:ea typeface="MS PGothic" pitchFamily="34" charset="-128"/>
              </a:defRPr>
            </a:lvl4pPr>
            <a:lvl5pPr marL="2057400" indent="-228600" defTabSz="4702175" eaLnBrk="0" hangingPunct="0">
              <a:defRPr sz="4100">
                <a:solidFill>
                  <a:schemeClr val="bg1"/>
                </a:solidFill>
                <a:latin typeface="Arial Black" pitchFamily="34" charset="0"/>
                <a:ea typeface="MS PGothic" pitchFamily="34" charset="-128"/>
              </a:defRPr>
            </a:lvl5pPr>
            <a:lvl6pPr marL="25146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6pPr>
            <a:lvl7pPr marL="29718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7pPr>
            <a:lvl8pPr marL="34290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8pPr>
            <a:lvl9pPr marL="38862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9pPr>
          </a:lstStyle>
          <a:p>
            <a:pPr eaLnBrk="1" hangingPunct="1">
              <a:defRPr/>
            </a:pPr>
            <a:r>
              <a:rPr lang="en-US" altLang="en-US">
                <a:effectLst>
                  <a:outerShdw blurRad="38100" dist="38100" dir="2700000" algn="tl">
                    <a:srgbClr val="000000"/>
                  </a:outerShdw>
                </a:effectLst>
              </a:rPr>
              <a:t>Abstract</a:t>
            </a:r>
          </a:p>
        </p:txBody>
      </p:sp>
      <p:sp>
        <p:nvSpPr>
          <p:cNvPr id="2054" name="Rectangle 9"/>
          <p:cNvSpPr>
            <a:spLocks noChangeArrowheads="1"/>
          </p:cNvSpPr>
          <p:nvPr/>
        </p:nvSpPr>
        <p:spPr bwMode="auto">
          <a:xfrm>
            <a:off x="467986" y="4643144"/>
            <a:ext cx="10362234" cy="8437459"/>
          </a:xfrm>
          <a:prstGeom prst="rect">
            <a:avLst/>
          </a:prstGeom>
          <a:noFill/>
          <a:ln w="9525" cap="rnd">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t"/>
          <a:lstStyle>
            <a:lvl1pPr marL="457200" indent="-457200" algn="l" defTabSz="3762375" eaLnBrk="0" hangingPunct="0">
              <a:spcBef>
                <a:spcPct val="20000"/>
              </a:spcBef>
              <a:buChar char="•"/>
              <a:defRPr sz="13200">
                <a:solidFill>
                  <a:schemeClr val="tx1"/>
                </a:solidFill>
                <a:latin typeface="Arial" charset="0"/>
                <a:ea typeface="ＭＳ Ｐゴシック" pitchFamily="34" charset="-128"/>
                <a:cs typeface="Arial" charset="0"/>
              </a:defRPr>
            </a:lvl1pPr>
            <a:lvl2pPr marL="571500" indent="-1174750" algn="l" defTabSz="3762375" eaLnBrk="0" hangingPunct="0">
              <a:spcBef>
                <a:spcPct val="20000"/>
              </a:spcBef>
              <a:buChar char="–"/>
              <a:defRPr sz="11500">
                <a:solidFill>
                  <a:schemeClr val="tx1"/>
                </a:solidFill>
                <a:latin typeface="Arial" charset="0"/>
                <a:ea typeface="Arial" charset="0"/>
                <a:cs typeface="Arial" charset="0"/>
              </a:defRPr>
            </a:lvl2pPr>
            <a:lvl3pPr marL="1143000" indent="-228600" algn="l" defTabSz="3762375" eaLnBrk="0" hangingPunct="0">
              <a:spcBef>
                <a:spcPct val="20000"/>
              </a:spcBef>
              <a:buChar char="•"/>
              <a:defRPr sz="9900">
                <a:solidFill>
                  <a:schemeClr val="tx1"/>
                </a:solidFill>
                <a:latin typeface="Arial" charset="0"/>
                <a:ea typeface="Arial" charset="0"/>
                <a:cs typeface="Arial" charset="0"/>
              </a:defRPr>
            </a:lvl3pPr>
            <a:lvl4pPr marL="1600200" indent="-228600" algn="l" defTabSz="3762375" eaLnBrk="0" hangingPunct="0">
              <a:spcBef>
                <a:spcPct val="20000"/>
              </a:spcBef>
              <a:buChar char="–"/>
              <a:defRPr sz="8200">
                <a:solidFill>
                  <a:schemeClr val="tx1"/>
                </a:solidFill>
                <a:latin typeface="Arial" charset="0"/>
                <a:ea typeface="Arial" charset="0"/>
                <a:cs typeface="Arial" charset="0"/>
              </a:defRPr>
            </a:lvl4pPr>
            <a:lvl5pPr marL="2057400" indent="-228600" algn="l" defTabSz="3762375" eaLnBrk="0" hangingPunct="0">
              <a:spcBef>
                <a:spcPct val="20000"/>
              </a:spcBef>
              <a:buChar char="»"/>
              <a:defRPr sz="8200">
                <a:solidFill>
                  <a:schemeClr val="tx1"/>
                </a:solidFill>
                <a:latin typeface="Arial" charset="0"/>
                <a:ea typeface="Arial" charset="0"/>
                <a:cs typeface="Arial" charset="0"/>
              </a:defRPr>
            </a:lvl5pPr>
            <a:lvl6pPr marL="2514600" indent="-228600" defTabSz="3762375" eaLnBrk="0" fontAlgn="base" hangingPunct="0">
              <a:spcBef>
                <a:spcPct val="20000"/>
              </a:spcBef>
              <a:spcAft>
                <a:spcPct val="0"/>
              </a:spcAft>
              <a:buChar char="»"/>
              <a:defRPr sz="8200">
                <a:solidFill>
                  <a:schemeClr val="tx1"/>
                </a:solidFill>
                <a:latin typeface="Arial" charset="0"/>
                <a:ea typeface="Arial" charset="0"/>
                <a:cs typeface="Arial" charset="0"/>
              </a:defRPr>
            </a:lvl6pPr>
            <a:lvl7pPr marL="2971800" indent="-228600" defTabSz="3762375" eaLnBrk="0" fontAlgn="base" hangingPunct="0">
              <a:spcBef>
                <a:spcPct val="20000"/>
              </a:spcBef>
              <a:spcAft>
                <a:spcPct val="0"/>
              </a:spcAft>
              <a:buChar char="»"/>
              <a:defRPr sz="8200">
                <a:solidFill>
                  <a:schemeClr val="tx1"/>
                </a:solidFill>
                <a:latin typeface="Arial" charset="0"/>
                <a:ea typeface="Arial" charset="0"/>
                <a:cs typeface="Arial" charset="0"/>
              </a:defRPr>
            </a:lvl7pPr>
            <a:lvl8pPr marL="3429000" indent="-228600" defTabSz="3762375" eaLnBrk="0" fontAlgn="base" hangingPunct="0">
              <a:spcBef>
                <a:spcPct val="20000"/>
              </a:spcBef>
              <a:spcAft>
                <a:spcPct val="0"/>
              </a:spcAft>
              <a:buChar char="»"/>
              <a:defRPr sz="8200">
                <a:solidFill>
                  <a:schemeClr val="tx1"/>
                </a:solidFill>
                <a:latin typeface="Arial" charset="0"/>
                <a:ea typeface="Arial" charset="0"/>
                <a:cs typeface="Arial" charset="0"/>
              </a:defRPr>
            </a:lvl8pPr>
            <a:lvl9pPr marL="3886200" indent="-228600" defTabSz="3762375" eaLnBrk="0" fontAlgn="base" hangingPunct="0">
              <a:spcBef>
                <a:spcPct val="20000"/>
              </a:spcBef>
              <a:spcAft>
                <a:spcPct val="0"/>
              </a:spcAft>
              <a:buChar char="»"/>
              <a:defRPr sz="8200">
                <a:solidFill>
                  <a:schemeClr val="tx1"/>
                </a:solidFill>
                <a:latin typeface="Arial" charset="0"/>
                <a:ea typeface="Arial" charset="0"/>
                <a:cs typeface="Arial" charset="0"/>
              </a:defRPr>
            </a:lvl9pPr>
          </a:lstStyle>
          <a:p>
            <a:pPr marL="0" indent="0" eaLnBrk="1" hangingPunct="1">
              <a:lnSpc>
                <a:spcPct val="120000"/>
              </a:lnSpc>
              <a:spcBef>
                <a:spcPct val="0"/>
              </a:spcBef>
              <a:buClr>
                <a:schemeClr val="tx1"/>
              </a:buClr>
              <a:buNone/>
            </a:pPr>
            <a:r>
              <a:rPr lang="en-US" sz="3000" dirty="0">
                <a:effectLst/>
                <a:latin typeface="Arial"/>
                <a:ea typeface="ＭＳ Ｐゴシック"/>
                <a:cs typeface="Arial"/>
              </a:rPr>
              <a:t>The ECLSS Digital Twin is a cloud-based simulation of the Four-Bed CO2 Scrubber, currently one of the primary means of removing carbon dioxide onboard the International Space Station, that operationalizes SME-developed multi-</a:t>
            </a:r>
            <a:r>
              <a:rPr lang="en-US" sz="3000">
                <a:effectLst/>
                <a:latin typeface="Arial"/>
                <a:ea typeface="ＭＳ Ｐゴシック"/>
                <a:cs typeface="Arial"/>
              </a:rPr>
              <a:t>physics models and replicates conditions of the actual hardware </a:t>
            </a:r>
            <a:r>
              <a:rPr lang="en-US" sz="3000" dirty="0">
                <a:effectLst/>
                <a:latin typeface="Arial"/>
                <a:ea typeface="ＭＳ Ｐゴシック"/>
                <a:cs typeface="Arial"/>
              </a:rPr>
              <a:t>in near real-time. In addition to providing insight into the system’s performance, it will enable prognostics, diagnostics, predictive maintenance, and simulated off-nominal scenarios. By leveraging digital representations, projects can save resources and gain a better understanding of their physical systems with the goal of building robust and reliable hardware for future deep space exploration. The use of data infrastructure in the cloud allows for streamlined analysis and visualization on a much larger scale than is possible with current tools.</a:t>
            </a:r>
            <a:endParaRPr lang="en-US" altLang="en-US" sz="3000" dirty="0">
              <a:effectLst/>
              <a:latin typeface="Arial"/>
              <a:ea typeface="ＭＳ Ｐゴシック"/>
              <a:cs typeface="Arial"/>
            </a:endParaRPr>
          </a:p>
        </p:txBody>
      </p:sp>
      <p:sp>
        <p:nvSpPr>
          <p:cNvPr id="2055" name="Line 10"/>
          <p:cNvSpPr>
            <a:spLocks noChangeShapeType="1"/>
          </p:cNvSpPr>
          <p:nvPr/>
        </p:nvSpPr>
        <p:spPr bwMode="auto">
          <a:xfrm flipV="1">
            <a:off x="26763783" y="18830925"/>
            <a:ext cx="228600" cy="6858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type="none" w="sm" len="sm"/>
                <a:tailEnd type="stealth"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a:ea typeface="MS PGothic" pitchFamily="34" charset="-128"/>
            </a:endParaRPr>
          </a:p>
        </p:txBody>
      </p:sp>
      <p:sp>
        <p:nvSpPr>
          <p:cNvPr id="2057" name="Rectangle 553"/>
          <p:cNvSpPr>
            <a:spLocks noChangeArrowheads="1"/>
          </p:cNvSpPr>
          <p:nvPr/>
        </p:nvSpPr>
        <p:spPr bwMode="auto">
          <a:xfrm>
            <a:off x="342513" y="14211540"/>
            <a:ext cx="17743271" cy="7437661"/>
          </a:xfrm>
          <a:prstGeom prst="rect">
            <a:avLst/>
          </a:prstGeom>
          <a:solidFill>
            <a:schemeClr val="bg2">
              <a:lumMod val="20000"/>
              <a:lumOff val="80000"/>
              <a:alpha val="75000"/>
            </a:schemeClr>
          </a:solidFill>
          <a:ln>
            <a:noFill/>
          </a:ln>
          <a:effectLst>
            <a:outerShdw blurRad="63500" dist="107763" dir="2700000" algn="ctr" rotWithShape="0">
              <a:schemeClr val="bg2">
                <a:alpha val="50000"/>
              </a:schemeClr>
            </a:outerShdw>
          </a:effectLst>
        </p:spPr>
        <p:txBody>
          <a:bodyPr wrap="none" anchor="ctr"/>
          <a:lstStyle/>
          <a:p>
            <a:pPr>
              <a:spcBef>
                <a:spcPct val="50000"/>
              </a:spcBef>
              <a:defRPr/>
            </a:pPr>
            <a:endParaRPr lang="en-US">
              <a:solidFill>
                <a:schemeClr val="tx1"/>
              </a:solidFill>
              <a:effectLst/>
              <a:latin typeface="Arial" charset="0"/>
              <a:ea typeface="ＭＳ Ｐゴシック" charset="0"/>
            </a:endParaRPr>
          </a:p>
        </p:txBody>
      </p:sp>
      <p:sp>
        <p:nvSpPr>
          <p:cNvPr id="2062" name="Rectangle 538"/>
          <p:cNvSpPr>
            <a:spLocks noChangeArrowheads="1"/>
          </p:cNvSpPr>
          <p:nvPr/>
        </p:nvSpPr>
        <p:spPr bwMode="auto">
          <a:xfrm>
            <a:off x="11877869" y="4983163"/>
            <a:ext cx="10055225" cy="16302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normAutofit/>
          </a:bodyPr>
          <a:lstStyle>
            <a:lvl1pPr marL="457200" indent="-457200" defTabSz="3762375" eaLnBrk="0" hangingPunct="0">
              <a:defRPr sz="4100">
                <a:solidFill>
                  <a:schemeClr val="bg1"/>
                </a:solidFill>
                <a:latin typeface="Arial Black" pitchFamily="34" charset="0"/>
                <a:ea typeface="MS PGothic" pitchFamily="34" charset="-128"/>
              </a:defRPr>
            </a:lvl1pPr>
            <a:lvl2pPr marL="742950" indent="-285750" defTabSz="3762375" eaLnBrk="0" hangingPunct="0">
              <a:defRPr sz="4100">
                <a:solidFill>
                  <a:schemeClr val="bg1"/>
                </a:solidFill>
                <a:latin typeface="Arial Black" pitchFamily="34" charset="0"/>
                <a:ea typeface="MS PGothic" pitchFamily="34" charset="-128"/>
              </a:defRPr>
            </a:lvl2pPr>
            <a:lvl3pPr marL="1143000" indent="-228600" defTabSz="3762375" eaLnBrk="0" hangingPunct="0">
              <a:defRPr sz="4100">
                <a:solidFill>
                  <a:schemeClr val="bg1"/>
                </a:solidFill>
                <a:latin typeface="Arial Black" pitchFamily="34" charset="0"/>
                <a:ea typeface="MS PGothic" pitchFamily="34" charset="-128"/>
              </a:defRPr>
            </a:lvl3pPr>
            <a:lvl4pPr marL="1600200" indent="-228600" defTabSz="3762375" eaLnBrk="0" hangingPunct="0">
              <a:defRPr sz="4100">
                <a:solidFill>
                  <a:schemeClr val="bg1"/>
                </a:solidFill>
                <a:latin typeface="Arial Black" pitchFamily="34" charset="0"/>
                <a:ea typeface="MS PGothic" pitchFamily="34" charset="-128"/>
              </a:defRPr>
            </a:lvl4pPr>
            <a:lvl5pPr marL="2057400" indent="-228600" defTabSz="3762375" eaLnBrk="0" hangingPunct="0">
              <a:defRPr sz="4100">
                <a:solidFill>
                  <a:schemeClr val="bg1"/>
                </a:solidFill>
                <a:latin typeface="Arial Black" pitchFamily="34" charset="0"/>
                <a:ea typeface="MS PGothic" pitchFamily="34" charset="-128"/>
              </a:defRPr>
            </a:lvl5pPr>
            <a:lvl6pPr marL="2514600" indent="-228600" algn="ctr" defTabSz="3762375" eaLnBrk="0" fontAlgn="base" hangingPunct="0">
              <a:spcBef>
                <a:spcPct val="0"/>
              </a:spcBef>
              <a:spcAft>
                <a:spcPct val="0"/>
              </a:spcAft>
              <a:defRPr sz="4100">
                <a:solidFill>
                  <a:schemeClr val="bg1"/>
                </a:solidFill>
                <a:latin typeface="Arial Black" pitchFamily="34" charset="0"/>
                <a:ea typeface="MS PGothic" pitchFamily="34" charset="-128"/>
              </a:defRPr>
            </a:lvl6pPr>
            <a:lvl7pPr marL="2971800" indent="-228600" algn="ctr" defTabSz="3762375" eaLnBrk="0" fontAlgn="base" hangingPunct="0">
              <a:spcBef>
                <a:spcPct val="0"/>
              </a:spcBef>
              <a:spcAft>
                <a:spcPct val="0"/>
              </a:spcAft>
              <a:defRPr sz="4100">
                <a:solidFill>
                  <a:schemeClr val="bg1"/>
                </a:solidFill>
                <a:latin typeface="Arial Black" pitchFamily="34" charset="0"/>
                <a:ea typeface="MS PGothic" pitchFamily="34" charset="-128"/>
              </a:defRPr>
            </a:lvl7pPr>
            <a:lvl8pPr marL="3429000" indent="-228600" algn="ctr" defTabSz="3762375" eaLnBrk="0" fontAlgn="base" hangingPunct="0">
              <a:spcBef>
                <a:spcPct val="0"/>
              </a:spcBef>
              <a:spcAft>
                <a:spcPct val="0"/>
              </a:spcAft>
              <a:defRPr sz="4100">
                <a:solidFill>
                  <a:schemeClr val="bg1"/>
                </a:solidFill>
                <a:latin typeface="Arial Black" pitchFamily="34" charset="0"/>
                <a:ea typeface="MS PGothic" pitchFamily="34" charset="-128"/>
              </a:defRPr>
            </a:lvl8pPr>
            <a:lvl9pPr marL="3886200" indent="-228600" algn="ctr" defTabSz="3762375" eaLnBrk="0" fontAlgn="base" hangingPunct="0">
              <a:spcBef>
                <a:spcPct val="0"/>
              </a:spcBef>
              <a:spcAft>
                <a:spcPct val="0"/>
              </a:spcAft>
              <a:defRPr sz="4100">
                <a:solidFill>
                  <a:schemeClr val="bg1"/>
                </a:solidFill>
                <a:latin typeface="Arial Black" pitchFamily="34" charset="0"/>
                <a:ea typeface="MS PGothic" pitchFamily="34" charset="-128"/>
              </a:defRPr>
            </a:lvl9pPr>
          </a:lstStyle>
          <a:p>
            <a:pPr marL="0" indent="0" algn="l" eaLnBrk="1" hangingPunct="1">
              <a:lnSpc>
                <a:spcPct val="120000"/>
              </a:lnSpc>
              <a:spcBef>
                <a:spcPts val="600"/>
              </a:spcBef>
              <a:defRPr/>
            </a:pPr>
            <a:endParaRPr lang="en-US" altLang="en-US" sz="2700">
              <a:solidFill>
                <a:srgbClr val="000000"/>
              </a:solidFill>
              <a:effectLst/>
              <a:latin typeface="Arial" pitchFamily="34" charset="0"/>
              <a:ea typeface="MS Mincho" pitchFamily="49" charset="-128"/>
            </a:endParaRPr>
          </a:p>
        </p:txBody>
      </p:sp>
      <p:sp>
        <p:nvSpPr>
          <p:cNvPr id="2064" name="Line 1016"/>
          <p:cNvSpPr>
            <a:spLocks noChangeShapeType="1"/>
          </p:cNvSpPr>
          <p:nvPr/>
        </p:nvSpPr>
        <p:spPr bwMode="auto">
          <a:xfrm>
            <a:off x="23088600" y="9809163"/>
            <a:ext cx="9790113"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a typeface="MS PGothic" pitchFamily="34" charset="-128"/>
            </a:endParaRPr>
          </a:p>
        </p:txBody>
      </p:sp>
      <p:sp>
        <p:nvSpPr>
          <p:cNvPr id="2065" name="Line 1018"/>
          <p:cNvSpPr>
            <a:spLocks noChangeShapeType="1"/>
          </p:cNvSpPr>
          <p:nvPr/>
        </p:nvSpPr>
        <p:spPr bwMode="auto">
          <a:xfrm>
            <a:off x="23088600" y="9809163"/>
            <a:ext cx="0" cy="222091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a typeface="MS PGothic" pitchFamily="34" charset="-128"/>
            </a:endParaRPr>
          </a:p>
        </p:txBody>
      </p:sp>
      <p:sp>
        <p:nvSpPr>
          <p:cNvPr id="2066" name="Line 1019"/>
          <p:cNvSpPr>
            <a:spLocks noChangeShapeType="1"/>
          </p:cNvSpPr>
          <p:nvPr/>
        </p:nvSpPr>
        <p:spPr bwMode="auto">
          <a:xfrm>
            <a:off x="32878713" y="9809163"/>
            <a:ext cx="0" cy="222091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a typeface="MS PGothic" pitchFamily="34" charset="-128"/>
            </a:endParaRPr>
          </a:p>
        </p:txBody>
      </p:sp>
      <p:sp>
        <p:nvSpPr>
          <p:cNvPr id="2070" name="Line 1690"/>
          <p:cNvSpPr>
            <a:spLocks noChangeShapeType="1"/>
          </p:cNvSpPr>
          <p:nvPr/>
        </p:nvSpPr>
        <p:spPr bwMode="auto">
          <a:xfrm>
            <a:off x="34019727" y="-8321675"/>
            <a:ext cx="1588" cy="26736675"/>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a typeface="MS PGothic" pitchFamily="34" charset="-128"/>
            </a:endParaRPr>
          </a:p>
        </p:txBody>
      </p:sp>
      <p:sp>
        <p:nvSpPr>
          <p:cNvPr id="2071" name="Line 1691"/>
          <p:cNvSpPr>
            <a:spLocks noChangeShapeType="1"/>
          </p:cNvSpPr>
          <p:nvPr/>
        </p:nvSpPr>
        <p:spPr bwMode="auto">
          <a:xfrm>
            <a:off x="39771638" y="-8445500"/>
            <a:ext cx="1587" cy="26736675"/>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a typeface="MS PGothic" pitchFamily="34" charset="-128"/>
            </a:endParaRPr>
          </a:p>
        </p:txBody>
      </p:sp>
      <p:sp>
        <p:nvSpPr>
          <p:cNvPr id="2072" name="Rectangle 1713"/>
          <p:cNvSpPr>
            <a:spLocks noChangeArrowheads="1"/>
          </p:cNvSpPr>
          <p:nvPr/>
        </p:nvSpPr>
        <p:spPr bwMode="auto">
          <a:xfrm>
            <a:off x="33794048" y="10919495"/>
            <a:ext cx="9788520" cy="10726494"/>
          </a:xfrm>
          <a:prstGeom prst="rect">
            <a:avLst/>
          </a:prstGeom>
          <a:solidFill>
            <a:schemeClr val="bg2">
              <a:lumMod val="20000"/>
              <a:lumOff val="80000"/>
              <a:alpha val="75000"/>
            </a:schemeClr>
          </a:solidFill>
          <a:ln>
            <a:noFill/>
          </a:ln>
          <a:effectLst>
            <a:outerShdw blurRad="63500" dist="107763" dir="2700000" algn="ctr" rotWithShape="0">
              <a:schemeClr val="bg2">
                <a:alpha val="50000"/>
              </a:schemeClr>
            </a:outerShdw>
          </a:effectLst>
        </p:spPr>
        <p:txBody>
          <a:bodyPr wrap="none" anchor="ctr"/>
          <a:lstStyle/>
          <a:p>
            <a:pPr>
              <a:spcBef>
                <a:spcPct val="50000"/>
              </a:spcBef>
              <a:defRPr/>
            </a:pPr>
            <a:endParaRPr lang="en-US">
              <a:solidFill>
                <a:schemeClr val="tx1"/>
              </a:solidFill>
              <a:effectLst/>
              <a:latin typeface="Arial" charset="0"/>
              <a:ea typeface="ＭＳ Ｐゴシック" charset="0"/>
            </a:endParaRPr>
          </a:p>
        </p:txBody>
      </p:sp>
      <p:sp>
        <p:nvSpPr>
          <p:cNvPr id="2074" name="Line 2448"/>
          <p:cNvSpPr>
            <a:spLocks noChangeShapeType="1"/>
          </p:cNvSpPr>
          <p:nvPr/>
        </p:nvSpPr>
        <p:spPr bwMode="auto">
          <a:xfrm>
            <a:off x="26169938" y="21726525"/>
            <a:ext cx="9790112"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a typeface="MS PGothic" pitchFamily="34" charset="-128"/>
            </a:endParaRPr>
          </a:p>
        </p:txBody>
      </p:sp>
      <p:sp>
        <p:nvSpPr>
          <p:cNvPr id="2075" name="Line 2449"/>
          <p:cNvSpPr>
            <a:spLocks noChangeShapeType="1"/>
          </p:cNvSpPr>
          <p:nvPr/>
        </p:nvSpPr>
        <p:spPr bwMode="auto">
          <a:xfrm>
            <a:off x="26169938" y="20845463"/>
            <a:ext cx="0" cy="88106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a typeface="MS PGothic" pitchFamily="34" charset="-128"/>
            </a:endParaRPr>
          </a:p>
        </p:txBody>
      </p:sp>
      <p:sp>
        <p:nvSpPr>
          <p:cNvPr id="2076" name="Line 2450"/>
          <p:cNvSpPr>
            <a:spLocks noChangeShapeType="1"/>
          </p:cNvSpPr>
          <p:nvPr/>
        </p:nvSpPr>
        <p:spPr bwMode="auto">
          <a:xfrm>
            <a:off x="35960050" y="20845463"/>
            <a:ext cx="0" cy="88106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a typeface="MS PGothic" pitchFamily="34" charset="-128"/>
            </a:endParaRPr>
          </a:p>
        </p:txBody>
      </p:sp>
      <p:sp>
        <p:nvSpPr>
          <p:cNvPr id="2077" name="Line 2499"/>
          <p:cNvSpPr>
            <a:spLocks noChangeShapeType="1"/>
          </p:cNvSpPr>
          <p:nvPr/>
        </p:nvSpPr>
        <p:spPr bwMode="auto">
          <a:xfrm>
            <a:off x="26763783" y="20295266"/>
            <a:ext cx="0" cy="1216025"/>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ea typeface="MS PGothic" pitchFamily="34" charset="-128"/>
            </a:endParaRPr>
          </a:p>
        </p:txBody>
      </p:sp>
      <p:sp>
        <p:nvSpPr>
          <p:cNvPr id="2247" name="Rectangle 1683"/>
          <p:cNvSpPr>
            <a:spLocks noChangeArrowheads="1"/>
          </p:cNvSpPr>
          <p:nvPr/>
        </p:nvSpPr>
        <p:spPr bwMode="auto">
          <a:xfrm>
            <a:off x="33794049" y="4546577"/>
            <a:ext cx="9817168" cy="5272986"/>
          </a:xfrm>
          <a:prstGeom prst="rect">
            <a:avLst/>
          </a:prstGeom>
          <a:solidFill>
            <a:schemeClr val="bg2">
              <a:lumMod val="20000"/>
              <a:lumOff val="80000"/>
              <a:alpha val="75000"/>
            </a:schemeClr>
          </a:solidFill>
          <a:ln>
            <a:noFill/>
          </a:ln>
          <a:effectLst>
            <a:outerShdw blurRad="63500" dist="107763" dir="2700000" algn="ctr" rotWithShape="0">
              <a:schemeClr val="bg2">
                <a:alpha val="50000"/>
              </a:schemeClr>
            </a:outerShdw>
          </a:effectLst>
        </p:spPr>
        <p:txBody>
          <a:bodyPr wrap="none" anchor="ctr"/>
          <a:lstStyle/>
          <a:p>
            <a:pPr algn="l">
              <a:spcBef>
                <a:spcPct val="50000"/>
              </a:spcBef>
              <a:defRPr/>
            </a:pPr>
            <a:endParaRPr lang="en-US" sz="2700">
              <a:solidFill>
                <a:schemeClr val="tx1"/>
              </a:solidFill>
              <a:effectLst/>
              <a:latin typeface="Arial" charset="0"/>
              <a:ea typeface="ＭＳ Ｐゴシック" charset="0"/>
            </a:endParaRPr>
          </a:p>
        </p:txBody>
      </p:sp>
      <p:sp>
        <p:nvSpPr>
          <p:cNvPr id="2084" name="Rectangle 5"/>
          <p:cNvSpPr>
            <a:spLocks noChangeArrowheads="1"/>
          </p:cNvSpPr>
          <p:nvPr/>
        </p:nvSpPr>
        <p:spPr bwMode="auto">
          <a:xfrm>
            <a:off x="22693313" y="5046663"/>
            <a:ext cx="10344150" cy="1036637"/>
          </a:xfrm>
          <a:prstGeom prst="rect">
            <a:avLst/>
          </a:pr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a:solidFill>
                  <a:srgbClr val="8EC8A4"/>
                </a:solidFill>
              </a14:hiddenFill>
            </a:ext>
            <a:ext uri="{91240B29-F687-4F45-9708-019B960494DF}">
              <a14:hiddenLine xmlns:a14="http://schemas.microsoft.com/office/drawing/2010/main" w="9525">
                <a:solidFill>
                  <a:schemeClr val="tx1"/>
                </a:solidFill>
                <a:round/>
                <a:headEnd/>
                <a:tailEnd/>
              </a14:hiddenLine>
            </a:ext>
          </a:extLst>
        </p:spPr>
        <p:txBody>
          <a:bodyPr wrap="none">
            <a:spAutoFit/>
          </a:bodyPr>
          <a:lstStyle>
            <a:lvl1pPr algn="l" defTabSz="4702175" eaLnBrk="0" hangingPunct="0">
              <a:spcBef>
                <a:spcPct val="20000"/>
              </a:spcBef>
              <a:buChar char="•"/>
              <a:defRPr sz="13200">
                <a:solidFill>
                  <a:schemeClr val="tx1"/>
                </a:solidFill>
                <a:latin typeface="Arial" charset="0"/>
                <a:ea typeface="ＭＳ Ｐゴシック" pitchFamily="34" charset="-128"/>
                <a:cs typeface="Arial" charset="0"/>
              </a:defRPr>
            </a:lvl1pPr>
            <a:lvl2pPr marL="742950" indent="-285750" algn="l" defTabSz="4702175" eaLnBrk="0" hangingPunct="0">
              <a:spcBef>
                <a:spcPct val="20000"/>
              </a:spcBef>
              <a:buChar char="–"/>
              <a:defRPr sz="11500">
                <a:solidFill>
                  <a:schemeClr val="tx1"/>
                </a:solidFill>
                <a:latin typeface="Arial" charset="0"/>
                <a:ea typeface="Arial" charset="0"/>
                <a:cs typeface="Arial" charset="0"/>
              </a:defRPr>
            </a:lvl2pPr>
            <a:lvl3pPr marL="1143000" indent="-228600" algn="l" defTabSz="4702175" eaLnBrk="0" hangingPunct="0">
              <a:spcBef>
                <a:spcPct val="20000"/>
              </a:spcBef>
              <a:buChar char="•"/>
              <a:defRPr sz="9900">
                <a:solidFill>
                  <a:schemeClr val="tx1"/>
                </a:solidFill>
                <a:latin typeface="Arial" charset="0"/>
                <a:ea typeface="Arial" charset="0"/>
                <a:cs typeface="Arial" charset="0"/>
              </a:defRPr>
            </a:lvl3pPr>
            <a:lvl4pPr marL="1600200" indent="-228600" algn="l" defTabSz="4702175" eaLnBrk="0" hangingPunct="0">
              <a:spcBef>
                <a:spcPct val="20000"/>
              </a:spcBef>
              <a:buChar char="–"/>
              <a:defRPr sz="8200">
                <a:solidFill>
                  <a:schemeClr val="tx1"/>
                </a:solidFill>
                <a:latin typeface="Arial" charset="0"/>
                <a:ea typeface="Arial" charset="0"/>
                <a:cs typeface="Arial" charset="0"/>
              </a:defRPr>
            </a:lvl4pPr>
            <a:lvl5pPr marL="2057400" indent="-228600" algn="l" defTabSz="4702175" eaLnBrk="0" hangingPunct="0">
              <a:spcBef>
                <a:spcPct val="20000"/>
              </a:spcBef>
              <a:buChar char="»"/>
              <a:defRPr sz="8200">
                <a:solidFill>
                  <a:schemeClr val="tx1"/>
                </a:solidFill>
                <a:latin typeface="Arial" charset="0"/>
                <a:ea typeface="Arial" charset="0"/>
                <a:cs typeface="Arial" charset="0"/>
              </a:defRPr>
            </a:lvl5pPr>
            <a:lvl6pPr marL="2514600" indent="-228600" defTabSz="4702175" eaLnBrk="0" fontAlgn="base" hangingPunct="0">
              <a:spcBef>
                <a:spcPct val="20000"/>
              </a:spcBef>
              <a:spcAft>
                <a:spcPct val="0"/>
              </a:spcAft>
              <a:buChar char="»"/>
              <a:defRPr sz="8200">
                <a:solidFill>
                  <a:schemeClr val="tx1"/>
                </a:solidFill>
                <a:latin typeface="Arial" charset="0"/>
                <a:ea typeface="Arial" charset="0"/>
                <a:cs typeface="Arial" charset="0"/>
              </a:defRPr>
            </a:lvl6pPr>
            <a:lvl7pPr marL="2971800" indent="-228600" defTabSz="4702175" eaLnBrk="0" fontAlgn="base" hangingPunct="0">
              <a:spcBef>
                <a:spcPct val="20000"/>
              </a:spcBef>
              <a:spcAft>
                <a:spcPct val="0"/>
              </a:spcAft>
              <a:buChar char="»"/>
              <a:defRPr sz="8200">
                <a:solidFill>
                  <a:schemeClr val="tx1"/>
                </a:solidFill>
                <a:latin typeface="Arial" charset="0"/>
                <a:ea typeface="Arial" charset="0"/>
                <a:cs typeface="Arial" charset="0"/>
              </a:defRPr>
            </a:lvl7pPr>
            <a:lvl8pPr marL="3429000" indent="-228600" defTabSz="4702175" eaLnBrk="0" fontAlgn="base" hangingPunct="0">
              <a:spcBef>
                <a:spcPct val="20000"/>
              </a:spcBef>
              <a:spcAft>
                <a:spcPct val="0"/>
              </a:spcAft>
              <a:buChar char="»"/>
              <a:defRPr sz="8200">
                <a:solidFill>
                  <a:schemeClr val="tx1"/>
                </a:solidFill>
                <a:latin typeface="Arial" charset="0"/>
                <a:ea typeface="Arial" charset="0"/>
                <a:cs typeface="Arial" charset="0"/>
              </a:defRPr>
            </a:lvl8pPr>
            <a:lvl9pPr marL="3886200" indent="-228600" defTabSz="4702175" eaLnBrk="0" fontAlgn="base" hangingPunct="0">
              <a:spcBef>
                <a:spcPct val="20000"/>
              </a:spcBef>
              <a:spcAft>
                <a:spcPct val="0"/>
              </a:spcAft>
              <a:buChar char="»"/>
              <a:defRPr sz="8200">
                <a:solidFill>
                  <a:schemeClr val="tx1"/>
                </a:solidFill>
                <a:latin typeface="Arial" charset="0"/>
                <a:ea typeface="Arial" charset="0"/>
                <a:cs typeface="Arial" charset="0"/>
              </a:defRPr>
            </a:lvl9pPr>
          </a:lstStyle>
          <a:p>
            <a:pPr algn="ctr" eaLnBrk="1" hangingPunct="1">
              <a:spcBef>
                <a:spcPct val="50000"/>
              </a:spcBef>
              <a:buFontTx/>
              <a:buNone/>
            </a:pPr>
            <a:endParaRPr lang="en-US" altLang="en-US" sz="4100">
              <a:effectLst/>
            </a:endParaRPr>
          </a:p>
        </p:txBody>
      </p:sp>
      <p:sp>
        <p:nvSpPr>
          <p:cNvPr id="2085" name="Rectangle 6"/>
          <p:cNvSpPr>
            <a:spLocks noChangeArrowheads="1"/>
          </p:cNvSpPr>
          <p:nvPr/>
        </p:nvSpPr>
        <p:spPr bwMode="auto">
          <a:xfrm>
            <a:off x="22693313" y="5064125"/>
            <a:ext cx="10326687" cy="1052513"/>
          </a:xfrm>
          <a:prstGeom prst="rect">
            <a:avLst/>
          </a:pr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a:solidFill>
                  <a:srgbClr val="8EC8A4"/>
                </a:solidFill>
              </a14:hiddenFill>
            </a:ext>
            <a:ext uri="{91240B29-F687-4F45-9708-019B960494DF}">
              <a14:hiddenLine xmlns:a14="http://schemas.microsoft.com/office/drawing/2010/main" w="9525">
                <a:solidFill>
                  <a:schemeClr val="tx1"/>
                </a:solidFill>
                <a:round/>
                <a:headEnd/>
                <a:tailEnd/>
              </a14:hiddenLine>
            </a:ext>
          </a:extLst>
        </p:spPr>
        <p:txBody>
          <a:bodyPr wrap="none">
            <a:spAutoFit/>
          </a:bodyPr>
          <a:lstStyle>
            <a:lvl1pPr algn="l" defTabSz="4702175" eaLnBrk="0" hangingPunct="0">
              <a:spcBef>
                <a:spcPct val="20000"/>
              </a:spcBef>
              <a:buChar char="•"/>
              <a:defRPr sz="13200">
                <a:solidFill>
                  <a:schemeClr val="tx1"/>
                </a:solidFill>
                <a:latin typeface="Arial" charset="0"/>
                <a:ea typeface="ＭＳ Ｐゴシック" pitchFamily="34" charset="-128"/>
                <a:cs typeface="Arial" charset="0"/>
              </a:defRPr>
            </a:lvl1pPr>
            <a:lvl2pPr marL="742950" indent="-285750" algn="l" defTabSz="4702175" eaLnBrk="0" hangingPunct="0">
              <a:spcBef>
                <a:spcPct val="20000"/>
              </a:spcBef>
              <a:buChar char="–"/>
              <a:defRPr sz="11500">
                <a:solidFill>
                  <a:schemeClr val="tx1"/>
                </a:solidFill>
                <a:latin typeface="Arial" charset="0"/>
                <a:ea typeface="Arial" charset="0"/>
                <a:cs typeface="Arial" charset="0"/>
              </a:defRPr>
            </a:lvl2pPr>
            <a:lvl3pPr marL="1143000" indent="-228600" algn="l" defTabSz="4702175" eaLnBrk="0" hangingPunct="0">
              <a:spcBef>
                <a:spcPct val="20000"/>
              </a:spcBef>
              <a:buChar char="•"/>
              <a:defRPr sz="9900">
                <a:solidFill>
                  <a:schemeClr val="tx1"/>
                </a:solidFill>
                <a:latin typeface="Arial" charset="0"/>
                <a:ea typeface="Arial" charset="0"/>
                <a:cs typeface="Arial" charset="0"/>
              </a:defRPr>
            </a:lvl3pPr>
            <a:lvl4pPr marL="1600200" indent="-228600" algn="l" defTabSz="4702175" eaLnBrk="0" hangingPunct="0">
              <a:spcBef>
                <a:spcPct val="20000"/>
              </a:spcBef>
              <a:buChar char="–"/>
              <a:defRPr sz="8200">
                <a:solidFill>
                  <a:schemeClr val="tx1"/>
                </a:solidFill>
                <a:latin typeface="Arial" charset="0"/>
                <a:ea typeface="Arial" charset="0"/>
                <a:cs typeface="Arial" charset="0"/>
              </a:defRPr>
            </a:lvl4pPr>
            <a:lvl5pPr marL="2057400" indent="-228600" algn="l" defTabSz="4702175" eaLnBrk="0" hangingPunct="0">
              <a:spcBef>
                <a:spcPct val="20000"/>
              </a:spcBef>
              <a:buChar char="»"/>
              <a:defRPr sz="8200">
                <a:solidFill>
                  <a:schemeClr val="tx1"/>
                </a:solidFill>
                <a:latin typeface="Arial" charset="0"/>
                <a:ea typeface="Arial" charset="0"/>
                <a:cs typeface="Arial" charset="0"/>
              </a:defRPr>
            </a:lvl5pPr>
            <a:lvl6pPr marL="2514600" indent="-228600" defTabSz="4702175" eaLnBrk="0" fontAlgn="base" hangingPunct="0">
              <a:spcBef>
                <a:spcPct val="20000"/>
              </a:spcBef>
              <a:spcAft>
                <a:spcPct val="0"/>
              </a:spcAft>
              <a:buChar char="»"/>
              <a:defRPr sz="8200">
                <a:solidFill>
                  <a:schemeClr val="tx1"/>
                </a:solidFill>
                <a:latin typeface="Arial" charset="0"/>
                <a:ea typeface="Arial" charset="0"/>
                <a:cs typeface="Arial" charset="0"/>
              </a:defRPr>
            </a:lvl6pPr>
            <a:lvl7pPr marL="2971800" indent="-228600" defTabSz="4702175" eaLnBrk="0" fontAlgn="base" hangingPunct="0">
              <a:spcBef>
                <a:spcPct val="20000"/>
              </a:spcBef>
              <a:spcAft>
                <a:spcPct val="0"/>
              </a:spcAft>
              <a:buChar char="»"/>
              <a:defRPr sz="8200">
                <a:solidFill>
                  <a:schemeClr val="tx1"/>
                </a:solidFill>
                <a:latin typeface="Arial" charset="0"/>
                <a:ea typeface="Arial" charset="0"/>
                <a:cs typeface="Arial" charset="0"/>
              </a:defRPr>
            </a:lvl7pPr>
            <a:lvl8pPr marL="3429000" indent="-228600" defTabSz="4702175" eaLnBrk="0" fontAlgn="base" hangingPunct="0">
              <a:spcBef>
                <a:spcPct val="20000"/>
              </a:spcBef>
              <a:spcAft>
                <a:spcPct val="0"/>
              </a:spcAft>
              <a:buChar char="»"/>
              <a:defRPr sz="8200">
                <a:solidFill>
                  <a:schemeClr val="tx1"/>
                </a:solidFill>
                <a:latin typeface="Arial" charset="0"/>
                <a:ea typeface="Arial" charset="0"/>
                <a:cs typeface="Arial" charset="0"/>
              </a:defRPr>
            </a:lvl8pPr>
            <a:lvl9pPr marL="3886200" indent="-228600" defTabSz="4702175" eaLnBrk="0" fontAlgn="base" hangingPunct="0">
              <a:spcBef>
                <a:spcPct val="20000"/>
              </a:spcBef>
              <a:spcAft>
                <a:spcPct val="0"/>
              </a:spcAft>
              <a:buChar char="»"/>
              <a:defRPr sz="8200">
                <a:solidFill>
                  <a:schemeClr val="tx1"/>
                </a:solidFill>
                <a:latin typeface="Arial" charset="0"/>
                <a:ea typeface="Arial" charset="0"/>
                <a:cs typeface="Arial" charset="0"/>
              </a:defRPr>
            </a:lvl9pPr>
          </a:lstStyle>
          <a:p>
            <a:pPr algn="ctr" eaLnBrk="1" hangingPunct="1">
              <a:spcBef>
                <a:spcPct val="50000"/>
              </a:spcBef>
              <a:buFontTx/>
              <a:buNone/>
            </a:pPr>
            <a:endParaRPr lang="en-US" altLang="en-US" sz="4100">
              <a:effectLst/>
            </a:endParaRPr>
          </a:p>
        </p:txBody>
      </p:sp>
      <p:sp>
        <p:nvSpPr>
          <p:cNvPr id="48" name="Rectangle 1687"/>
          <p:cNvSpPr>
            <a:spLocks noChangeArrowheads="1"/>
          </p:cNvSpPr>
          <p:nvPr/>
        </p:nvSpPr>
        <p:spPr bwMode="auto">
          <a:xfrm>
            <a:off x="33891538" y="19899538"/>
            <a:ext cx="9720258" cy="1333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t"/>
          <a:lstStyle>
            <a:lvl1pPr marL="457200" indent="-457200" eaLnBrk="0" hangingPunct="0">
              <a:defRPr sz="4100">
                <a:solidFill>
                  <a:schemeClr val="bg1"/>
                </a:solidFill>
                <a:latin typeface="Arial Black" pitchFamily="34" charset="0"/>
                <a:ea typeface="MS PGothic" pitchFamily="34" charset="-128"/>
              </a:defRPr>
            </a:lvl1pPr>
            <a:lvl2pPr marL="742950" indent="-285750" eaLnBrk="0" hangingPunct="0">
              <a:defRPr sz="4100">
                <a:solidFill>
                  <a:schemeClr val="bg1"/>
                </a:solidFill>
                <a:latin typeface="Arial Black" pitchFamily="34" charset="0"/>
                <a:ea typeface="MS PGothic" pitchFamily="34" charset="-128"/>
              </a:defRPr>
            </a:lvl2pPr>
            <a:lvl3pPr marL="1143000" indent="-228600" eaLnBrk="0" hangingPunct="0">
              <a:defRPr sz="4100">
                <a:solidFill>
                  <a:schemeClr val="bg1"/>
                </a:solidFill>
                <a:latin typeface="Arial Black" pitchFamily="34" charset="0"/>
                <a:ea typeface="MS PGothic" pitchFamily="34" charset="-128"/>
              </a:defRPr>
            </a:lvl3pPr>
            <a:lvl4pPr marL="1600200" indent="-228600" eaLnBrk="0" hangingPunct="0">
              <a:defRPr sz="4100">
                <a:solidFill>
                  <a:schemeClr val="bg1"/>
                </a:solidFill>
                <a:latin typeface="Arial Black" pitchFamily="34" charset="0"/>
                <a:ea typeface="MS PGothic" pitchFamily="34" charset="-128"/>
              </a:defRPr>
            </a:lvl4pPr>
            <a:lvl5pPr marL="2057400" indent="-228600" eaLnBrk="0" hangingPunct="0">
              <a:defRPr sz="4100">
                <a:solidFill>
                  <a:schemeClr val="bg1"/>
                </a:solidFill>
                <a:latin typeface="Arial Black" pitchFamily="34" charset="0"/>
                <a:ea typeface="MS PGothic" pitchFamily="34" charset="-128"/>
              </a:defRPr>
            </a:lvl5pPr>
            <a:lvl6pPr marL="2514600" indent="-228600" algn="ctr" eaLnBrk="0" fontAlgn="base" hangingPunct="0">
              <a:spcBef>
                <a:spcPct val="0"/>
              </a:spcBef>
              <a:spcAft>
                <a:spcPct val="0"/>
              </a:spcAft>
              <a:defRPr sz="4100">
                <a:solidFill>
                  <a:schemeClr val="bg1"/>
                </a:solidFill>
                <a:latin typeface="Arial Black" pitchFamily="34" charset="0"/>
                <a:ea typeface="MS PGothic" pitchFamily="34" charset="-128"/>
              </a:defRPr>
            </a:lvl6pPr>
            <a:lvl7pPr marL="2971800" indent="-228600" algn="ctr" eaLnBrk="0" fontAlgn="base" hangingPunct="0">
              <a:spcBef>
                <a:spcPct val="0"/>
              </a:spcBef>
              <a:spcAft>
                <a:spcPct val="0"/>
              </a:spcAft>
              <a:defRPr sz="4100">
                <a:solidFill>
                  <a:schemeClr val="bg1"/>
                </a:solidFill>
                <a:latin typeface="Arial Black" pitchFamily="34" charset="0"/>
                <a:ea typeface="MS PGothic" pitchFamily="34" charset="-128"/>
              </a:defRPr>
            </a:lvl7pPr>
            <a:lvl8pPr marL="3429000" indent="-228600" algn="ctr" eaLnBrk="0" fontAlgn="base" hangingPunct="0">
              <a:spcBef>
                <a:spcPct val="0"/>
              </a:spcBef>
              <a:spcAft>
                <a:spcPct val="0"/>
              </a:spcAft>
              <a:defRPr sz="4100">
                <a:solidFill>
                  <a:schemeClr val="bg1"/>
                </a:solidFill>
                <a:latin typeface="Arial Black" pitchFamily="34" charset="0"/>
                <a:ea typeface="MS PGothic" pitchFamily="34" charset="-128"/>
              </a:defRPr>
            </a:lvl8pPr>
            <a:lvl9pPr marL="3886200" indent="-228600" algn="ctr" eaLnBrk="0" fontAlgn="base" hangingPunct="0">
              <a:spcBef>
                <a:spcPct val="0"/>
              </a:spcBef>
              <a:spcAft>
                <a:spcPct val="0"/>
              </a:spcAft>
              <a:defRPr sz="4100">
                <a:solidFill>
                  <a:schemeClr val="bg1"/>
                </a:solidFill>
                <a:latin typeface="Arial Black" pitchFamily="34" charset="0"/>
                <a:ea typeface="MS PGothic" pitchFamily="34" charset="-128"/>
              </a:defRPr>
            </a:lvl9pPr>
          </a:lstStyle>
          <a:p>
            <a:pPr marL="228600" indent="-228600" algn="l" eaLnBrk="1" fontAlgn="b" hangingPunct="1">
              <a:spcBef>
                <a:spcPts val="400"/>
              </a:spcBef>
              <a:buFontTx/>
              <a:buAutoNum type="arabicPeriod"/>
              <a:defRPr/>
            </a:pPr>
            <a:endParaRPr lang="en-US" sz="1000">
              <a:solidFill>
                <a:schemeClr val="tx1"/>
              </a:solidFill>
              <a:effectLst/>
              <a:latin typeface="+mn-lt"/>
            </a:endParaRPr>
          </a:p>
        </p:txBody>
      </p:sp>
      <p:sp>
        <p:nvSpPr>
          <p:cNvPr id="2089" name="Rectangle 5"/>
          <p:cNvSpPr>
            <a:spLocks noChangeArrowheads="1"/>
          </p:cNvSpPr>
          <p:nvPr/>
        </p:nvSpPr>
        <p:spPr bwMode="auto">
          <a:xfrm>
            <a:off x="27503558" y="13949363"/>
            <a:ext cx="241300" cy="169862"/>
          </a:xfrm>
          <a:prstGeom prst="rect">
            <a:avLst/>
          </a:pr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a:solidFill>
                  <a:srgbClr val="8EC8A4"/>
                </a:solidFill>
              </a14:hiddenFill>
            </a:ext>
            <a:ext uri="{91240B29-F687-4F45-9708-019B960494DF}">
              <a14:hiddenLine xmlns:a14="http://schemas.microsoft.com/office/drawing/2010/main" w="9525" algn="ctr">
                <a:solidFill>
                  <a:schemeClr val="tx1"/>
                </a:solidFill>
                <a:round/>
                <a:headEnd/>
                <a:tailEnd/>
              </a14:hiddenLine>
            </a:ext>
          </a:extLst>
        </p:spPr>
        <p:txBody>
          <a:bodyPr wrap="none">
            <a:spAutoFit/>
          </a:bodyPr>
          <a:lstStyle>
            <a:lvl1pPr algn="l" defTabSz="4702175" eaLnBrk="0" hangingPunct="0">
              <a:spcBef>
                <a:spcPct val="20000"/>
              </a:spcBef>
              <a:buChar char="•"/>
              <a:defRPr sz="13200">
                <a:solidFill>
                  <a:schemeClr val="tx1"/>
                </a:solidFill>
                <a:latin typeface="Arial" charset="0"/>
                <a:ea typeface="ＭＳ Ｐゴシック" pitchFamily="34" charset="-128"/>
                <a:cs typeface="Arial" charset="0"/>
              </a:defRPr>
            </a:lvl1pPr>
            <a:lvl2pPr marL="742950" indent="-285750" algn="l" defTabSz="4702175" eaLnBrk="0" hangingPunct="0">
              <a:spcBef>
                <a:spcPct val="20000"/>
              </a:spcBef>
              <a:buChar char="–"/>
              <a:defRPr sz="11500">
                <a:solidFill>
                  <a:schemeClr val="tx1"/>
                </a:solidFill>
                <a:latin typeface="Arial" charset="0"/>
                <a:ea typeface="Arial" charset="0"/>
                <a:cs typeface="Arial" charset="0"/>
              </a:defRPr>
            </a:lvl2pPr>
            <a:lvl3pPr marL="1143000" indent="-228600" algn="l" defTabSz="4702175" eaLnBrk="0" hangingPunct="0">
              <a:spcBef>
                <a:spcPct val="20000"/>
              </a:spcBef>
              <a:buChar char="•"/>
              <a:defRPr sz="9900">
                <a:solidFill>
                  <a:schemeClr val="tx1"/>
                </a:solidFill>
                <a:latin typeface="Arial" charset="0"/>
                <a:ea typeface="Arial" charset="0"/>
                <a:cs typeface="Arial" charset="0"/>
              </a:defRPr>
            </a:lvl3pPr>
            <a:lvl4pPr marL="1600200" indent="-228600" algn="l" defTabSz="4702175" eaLnBrk="0" hangingPunct="0">
              <a:spcBef>
                <a:spcPct val="20000"/>
              </a:spcBef>
              <a:buChar char="–"/>
              <a:defRPr sz="8200">
                <a:solidFill>
                  <a:schemeClr val="tx1"/>
                </a:solidFill>
                <a:latin typeface="Arial" charset="0"/>
                <a:ea typeface="Arial" charset="0"/>
                <a:cs typeface="Arial" charset="0"/>
              </a:defRPr>
            </a:lvl4pPr>
            <a:lvl5pPr marL="2057400" indent="-228600" algn="l" defTabSz="4702175" eaLnBrk="0" hangingPunct="0">
              <a:spcBef>
                <a:spcPct val="20000"/>
              </a:spcBef>
              <a:buChar char="»"/>
              <a:defRPr sz="8200">
                <a:solidFill>
                  <a:schemeClr val="tx1"/>
                </a:solidFill>
                <a:latin typeface="Arial" charset="0"/>
                <a:ea typeface="Arial" charset="0"/>
                <a:cs typeface="Arial" charset="0"/>
              </a:defRPr>
            </a:lvl5pPr>
            <a:lvl6pPr marL="2514600" indent="-228600" defTabSz="4702175" eaLnBrk="0" fontAlgn="base" hangingPunct="0">
              <a:spcBef>
                <a:spcPct val="20000"/>
              </a:spcBef>
              <a:spcAft>
                <a:spcPct val="0"/>
              </a:spcAft>
              <a:buChar char="»"/>
              <a:defRPr sz="8200">
                <a:solidFill>
                  <a:schemeClr val="tx1"/>
                </a:solidFill>
                <a:latin typeface="Arial" charset="0"/>
                <a:ea typeface="Arial" charset="0"/>
                <a:cs typeface="Arial" charset="0"/>
              </a:defRPr>
            </a:lvl6pPr>
            <a:lvl7pPr marL="2971800" indent="-228600" defTabSz="4702175" eaLnBrk="0" fontAlgn="base" hangingPunct="0">
              <a:spcBef>
                <a:spcPct val="20000"/>
              </a:spcBef>
              <a:spcAft>
                <a:spcPct val="0"/>
              </a:spcAft>
              <a:buChar char="»"/>
              <a:defRPr sz="8200">
                <a:solidFill>
                  <a:schemeClr val="tx1"/>
                </a:solidFill>
                <a:latin typeface="Arial" charset="0"/>
                <a:ea typeface="Arial" charset="0"/>
                <a:cs typeface="Arial" charset="0"/>
              </a:defRPr>
            </a:lvl7pPr>
            <a:lvl8pPr marL="3429000" indent="-228600" defTabSz="4702175" eaLnBrk="0" fontAlgn="base" hangingPunct="0">
              <a:spcBef>
                <a:spcPct val="20000"/>
              </a:spcBef>
              <a:spcAft>
                <a:spcPct val="0"/>
              </a:spcAft>
              <a:buChar char="»"/>
              <a:defRPr sz="8200">
                <a:solidFill>
                  <a:schemeClr val="tx1"/>
                </a:solidFill>
                <a:latin typeface="Arial" charset="0"/>
                <a:ea typeface="Arial" charset="0"/>
                <a:cs typeface="Arial" charset="0"/>
              </a:defRPr>
            </a:lvl8pPr>
            <a:lvl9pPr marL="3886200" indent="-228600" defTabSz="4702175" eaLnBrk="0" fontAlgn="base" hangingPunct="0">
              <a:spcBef>
                <a:spcPct val="20000"/>
              </a:spcBef>
              <a:spcAft>
                <a:spcPct val="0"/>
              </a:spcAft>
              <a:buChar char="»"/>
              <a:defRPr sz="8200">
                <a:solidFill>
                  <a:schemeClr val="tx1"/>
                </a:solidFill>
                <a:latin typeface="Arial" charset="0"/>
                <a:ea typeface="Arial" charset="0"/>
                <a:cs typeface="Arial" charset="0"/>
              </a:defRPr>
            </a:lvl9pPr>
          </a:lstStyle>
          <a:p>
            <a:pPr algn="ctr" eaLnBrk="1" hangingPunct="1">
              <a:spcBef>
                <a:spcPct val="50000"/>
              </a:spcBef>
              <a:buFontTx/>
              <a:buNone/>
            </a:pPr>
            <a:endParaRPr lang="en-US" altLang="en-US" sz="4100">
              <a:effectLst/>
            </a:endParaRPr>
          </a:p>
        </p:txBody>
      </p:sp>
      <p:pic>
        <p:nvPicPr>
          <p:cNvPr id="11" name="Picture 10">
            <a:extLst>
              <a:ext uri="{FF2B5EF4-FFF2-40B4-BE49-F238E27FC236}">
                <a16:creationId xmlns:a16="http://schemas.microsoft.com/office/drawing/2014/main" id="{6AC9D592-6E04-455D-8B25-A743EF13AA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5368" y="128453"/>
            <a:ext cx="4550601" cy="3513946"/>
          </a:xfrm>
          <a:prstGeom prst="rect">
            <a:avLst/>
          </a:prstGeom>
        </p:spPr>
      </p:pic>
      <p:sp>
        <p:nvSpPr>
          <p:cNvPr id="26" name="TextBox 25">
            <a:extLst>
              <a:ext uri="{FF2B5EF4-FFF2-40B4-BE49-F238E27FC236}">
                <a16:creationId xmlns:a16="http://schemas.microsoft.com/office/drawing/2014/main" id="{00FA2C99-36D7-46F9-82B1-0676ED6E8DD9}"/>
              </a:ext>
            </a:extLst>
          </p:cNvPr>
          <p:cNvSpPr txBox="1"/>
          <p:nvPr/>
        </p:nvSpPr>
        <p:spPr>
          <a:xfrm>
            <a:off x="34180067" y="4830707"/>
            <a:ext cx="9229442" cy="4704725"/>
          </a:xfrm>
          <a:prstGeom prst="rect">
            <a:avLst/>
          </a:prstGeom>
          <a:noFill/>
        </p:spPr>
        <p:txBody>
          <a:bodyPr wrap="square" rtlCol="0">
            <a:spAutoFit/>
          </a:bodyPr>
          <a:lstStyle/>
          <a:p>
            <a:pPr marL="571500" indent="-571500" algn="l">
              <a:buFont typeface="Wingdings" panose="05000000000000000000" pitchFamily="2" charset="2"/>
              <a:buChar char="Ø"/>
            </a:pPr>
            <a:r>
              <a:rPr lang="en-US" sz="3700">
                <a:solidFill>
                  <a:schemeClr val="tx1"/>
                </a:solidFill>
                <a:latin typeface="Arial" panose="020B0604020202020204" pitchFamily="34" charset="0"/>
                <a:cs typeface="Arial" panose="020B0604020202020204" pitchFamily="34" charset="0"/>
              </a:rPr>
              <a:t>(IS01) Chief Information Office</a:t>
            </a:r>
          </a:p>
          <a:p>
            <a:pPr marL="571500" indent="-571500" algn="l">
              <a:buFont typeface="Wingdings" panose="05000000000000000000" pitchFamily="2" charset="2"/>
              <a:buChar char="Ø"/>
            </a:pPr>
            <a:r>
              <a:rPr lang="en-US" sz="3700">
                <a:solidFill>
                  <a:schemeClr val="tx1"/>
                </a:solidFill>
                <a:latin typeface="Arial" panose="020B0604020202020204" pitchFamily="34" charset="0"/>
                <a:cs typeface="Arial" panose="020B0604020202020204" pitchFamily="34" charset="0"/>
              </a:rPr>
              <a:t>(ED01) Digital Transformation</a:t>
            </a:r>
          </a:p>
          <a:p>
            <a:pPr marL="571500" indent="-571500" algn="l">
              <a:buFont typeface="Wingdings" panose="05000000000000000000" pitchFamily="2" charset="2"/>
              <a:buChar char="Ø"/>
            </a:pPr>
            <a:r>
              <a:rPr lang="en-US" sz="3700">
                <a:solidFill>
                  <a:schemeClr val="tx1"/>
                </a:solidFill>
                <a:latin typeface="Arial" panose="020B0604020202020204" pitchFamily="34" charset="0"/>
                <a:cs typeface="Arial" panose="020B0604020202020204" pitchFamily="34" charset="0"/>
              </a:rPr>
              <a:t>(ES01) Space Systems Department</a:t>
            </a:r>
          </a:p>
          <a:p>
            <a:pPr marL="571500" indent="-571500" algn="l">
              <a:buFont typeface="Wingdings" panose="05000000000000000000" pitchFamily="2" charset="2"/>
              <a:buChar char="Ø"/>
            </a:pPr>
            <a:r>
              <a:rPr lang="en-US" sz="3700">
                <a:solidFill>
                  <a:schemeClr val="tx1"/>
                </a:solidFill>
                <a:latin typeface="Arial" panose="020B0604020202020204" pitchFamily="34" charset="0"/>
                <a:cs typeface="Arial" panose="020B0604020202020204" pitchFamily="34" charset="0"/>
              </a:rPr>
              <a:t>(ES62) ECLSS Subject Matter Experts</a:t>
            </a:r>
          </a:p>
          <a:p>
            <a:pPr marL="571500" indent="-571500" algn="l">
              <a:buFont typeface="Wingdings" panose="05000000000000000000" pitchFamily="2" charset="2"/>
              <a:buChar char="Ø"/>
            </a:pPr>
            <a:r>
              <a:rPr lang="en-US" sz="3700">
                <a:solidFill>
                  <a:schemeClr val="tx1"/>
                </a:solidFill>
                <a:latin typeface="Arial" panose="020B0604020202020204" pitchFamily="34" charset="0"/>
                <a:cs typeface="Arial" panose="020B0604020202020204" pitchFamily="34" charset="0"/>
              </a:rPr>
              <a:t>(ES50) Software Development</a:t>
            </a:r>
          </a:p>
          <a:p>
            <a:pPr marL="571500" indent="-571500" algn="l">
              <a:buFont typeface="Wingdings" panose="05000000000000000000" pitchFamily="2" charset="2"/>
              <a:buChar char="Ø"/>
            </a:pPr>
            <a:r>
              <a:rPr lang="en-US" sz="3700">
                <a:solidFill>
                  <a:schemeClr val="tx1"/>
                </a:solidFill>
                <a:latin typeface="Arial" panose="020B0604020202020204" pitchFamily="34" charset="0"/>
                <a:cs typeface="Arial" panose="020B0604020202020204" pitchFamily="34" charset="0"/>
              </a:rPr>
              <a:t>(ED04) Advanced Concepts</a:t>
            </a:r>
          </a:p>
          <a:p>
            <a:pPr marL="571500" indent="-571500" algn="l">
              <a:buFont typeface="Wingdings" panose="05000000000000000000" pitchFamily="2" charset="2"/>
              <a:buChar char="Ø"/>
            </a:pPr>
            <a:r>
              <a:rPr lang="en-US" sz="3700">
                <a:solidFill>
                  <a:schemeClr val="tx1"/>
                </a:solidFill>
                <a:latin typeface="Arial" panose="020B0604020202020204" pitchFamily="34" charset="0"/>
                <a:cs typeface="Arial" panose="020B0604020202020204" pitchFamily="34" charset="0"/>
              </a:rPr>
              <a:t>(JSC) APPDAT / AWS </a:t>
            </a:r>
            <a:r>
              <a:rPr lang="en-US" sz="3700" dirty="0">
                <a:solidFill>
                  <a:schemeClr val="tx1"/>
                </a:solidFill>
                <a:latin typeface="Arial" panose="020B0604020202020204" pitchFamily="34" charset="0"/>
                <a:cs typeface="Arial" panose="020B0604020202020204" pitchFamily="34" charset="0"/>
              </a:rPr>
              <a:t>GovCloud</a:t>
            </a:r>
            <a:endParaRPr lang="en-US" sz="3700">
              <a:solidFill>
                <a:schemeClr val="tx1"/>
              </a:solidFill>
              <a:latin typeface="Arial" panose="020B0604020202020204" pitchFamily="34" charset="0"/>
              <a:cs typeface="Arial" panose="020B0604020202020204" pitchFamily="34" charset="0"/>
            </a:endParaRPr>
          </a:p>
          <a:p>
            <a:pPr marL="571500" indent="-571500" algn="l">
              <a:buFont typeface="Wingdings" panose="05000000000000000000" pitchFamily="2" charset="2"/>
              <a:buChar char="Ø"/>
            </a:pPr>
            <a:r>
              <a:rPr lang="en-US" sz="3700">
                <a:solidFill>
                  <a:schemeClr val="tx1"/>
                </a:solidFill>
                <a:latin typeface="Arial" panose="020B0604020202020204" pitchFamily="34" charset="0"/>
                <a:cs typeface="Arial" panose="020B0604020202020204" pitchFamily="34" charset="0"/>
              </a:rPr>
              <a:t>(GSFC) Mission Cloud Platform</a:t>
            </a:r>
          </a:p>
        </p:txBody>
      </p:sp>
      <p:cxnSp>
        <p:nvCxnSpPr>
          <p:cNvPr id="23" name="Straight Arrow Connector 22">
            <a:extLst>
              <a:ext uri="{FF2B5EF4-FFF2-40B4-BE49-F238E27FC236}">
                <a16:creationId xmlns:a16="http://schemas.microsoft.com/office/drawing/2014/main" id="{539C99FB-C140-4475-B2BC-FEA854680849}"/>
              </a:ext>
            </a:extLst>
          </p:cNvPr>
          <p:cNvCxnSpPr/>
          <p:nvPr/>
        </p:nvCxnSpPr>
        <p:spPr bwMode="auto">
          <a:xfrm>
            <a:off x="33220397" y="1184716"/>
            <a:ext cx="3063075" cy="3349748"/>
          </a:xfrm>
          <a:prstGeom prst="straightConnector1">
            <a:avLst/>
          </a:prstGeom>
          <a:noFill/>
          <a:ln>
            <a:noFill/>
            <a:tailEnd type="triangle"/>
          </a:ln>
          <a:effectLst>
            <a:outerShdw dist="107763" dir="2700000" algn="ctr" rotWithShape="0">
              <a:schemeClr val="bg2">
                <a:alpha val="50000"/>
              </a:schemeClr>
            </a:outerShdw>
          </a:effectLst>
          <a:extLst>
            <a:ext uri="{909E8E84-426E-40DD-AFC4-6F175D3DCCD1}">
              <a14:hiddenFill xmlns:a14="http://schemas.microsoft.com/office/drawing/2010/main">
                <a:solidFill>
                  <a:srgbClr val="8EC8A4"/>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Lst>
        </p:spPr>
      </p:cxnSp>
      <p:sp>
        <p:nvSpPr>
          <p:cNvPr id="35" name="TextBox 34">
            <a:extLst>
              <a:ext uri="{FF2B5EF4-FFF2-40B4-BE49-F238E27FC236}">
                <a16:creationId xmlns:a16="http://schemas.microsoft.com/office/drawing/2014/main" id="{D35537B9-6A88-4E43-9820-D4D4D2856C5B}"/>
              </a:ext>
            </a:extLst>
          </p:cNvPr>
          <p:cNvSpPr txBox="1"/>
          <p:nvPr/>
        </p:nvSpPr>
        <p:spPr>
          <a:xfrm>
            <a:off x="774329" y="14267987"/>
            <a:ext cx="17160243" cy="2246769"/>
          </a:xfrm>
          <a:prstGeom prst="rect">
            <a:avLst/>
          </a:prstGeom>
          <a:noFill/>
        </p:spPr>
        <p:txBody>
          <a:bodyPr wrap="square" rtlCol="0">
            <a:spAutoFit/>
          </a:bodyPr>
          <a:lstStyle/>
          <a:p>
            <a:pPr algn="l"/>
            <a:r>
              <a:rPr lang="en-US" sz="3600">
                <a:solidFill>
                  <a:schemeClr val="tx1"/>
                </a:solidFill>
                <a:effectLst/>
                <a:latin typeface="Arial" panose="020B0604020202020204" pitchFamily="34" charset="0"/>
                <a:cs typeface="Arial" panose="020B0604020202020204" pitchFamily="34" charset="0"/>
              </a:rPr>
              <a:t>A </a:t>
            </a:r>
            <a:r>
              <a:rPr lang="en-US" sz="3600" b="1" u="sng">
                <a:solidFill>
                  <a:schemeClr val="tx1"/>
                </a:solidFill>
                <a:effectLst/>
                <a:latin typeface="Arial" panose="020B0604020202020204" pitchFamily="34" charset="0"/>
                <a:cs typeface="Arial" panose="020B0604020202020204" pitchFamily="34" charset="0"/>
              </a:rPr>
              <a:t>Digital Twin</a:t>
            </a:r>
            <a:r>
              <a:rPr lang="en-US" sz="3600" b="1" dirty="0">
                <a:solidFill>
                  <a:schemeClr val="tx1"/>
                </a:solidFill>
                <a:effectLst/>
                <a:latin typeface="Arial" panose="020B0604020202020204" pitchFamily="34" charset="0"/>
                <a:cs typeface="Arial" panose="020B0604020202020204" pitchFamily="34" charset="0"/>
              </a:rPr>
              <a:t> </a:t>
            </a:r>
            <a:r>
              <a:rPr lang="en-US" sz="3600">
                <a:solidFill>
                  <a:schemeClr val="tx1"/>
                </a:solidFill>
                <a:effectLst/>
                <a:latin typeface="Arial" panose="020B0604020202020204" pitchFamily="34" charset="0"/>
                <a:cs typeface="Arial" panose="020B0604020202020204" pitchFamily="34" charset="0"/>
              </a:rPr>
              <a:t>is a dynamic, virtual representation of a physical asset, product, process, or system. It digitally models the properties, conditions, and attributes of the real-world counterpart.</a:t>
            </a:r>
          </a:p>
          <a:p>
            <a:endParaRPr lang="en-US" sz="3200">
              <a:solidFill>
                <a:schemeClr val="tx1"/>
              </a:solidFill>
              <a:latin typeface="Arial" panose="020B0604020202020204" pitchFamily="34" charset="0"/>
              <a:cs typeface="Arial" panose="020B0604020202020204" pitchFamily="34" charset="0"/>
            </a:endParaRPr>
          </a:p>
        </p:txBody>
      </p:sp>
      <p:pic>
        <p:nvPicPr>
          <p:cNvPr id="2256" name="Picture 2255">
            <a:extLst>
              <a:ext uri="{FF2B5EF4-FFF2-40B4-BE49-F238E27FC236}">
                <a16:creationId xmlns:a16="http://schemas.microsoft.com/office/drawing/2014/main" id="{0D5165DD-843E-49DA-8E4A-812BE6B1A0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02349" y="712561"/>
            <a:ext cx="2384083" cy="2087305"/>
          </a:xfrm>
          <a:prstGeom prst="rect">
            <a:avLst/>
          </a:prstGeom>
        </p:spPr>
      </p:pic>
      <p:pic>
        <p:nvPicPr>
          <p:cNvPr id="2258" name="Picture 2257">
            <a:extLst>
              <a:ext uri="{FF2B5EF4-FFF2-40B4-BE49-F238E27FC236}">
                <a16:creationId xmlns:a16="http://schemas.microsoft.com/office/drawing/2014/main" id="{FB13855A-1B76-4773-B58A-8B34BEE9CFB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53254" y="884895"/>
            <a:ext cx="2384083" cy="2384083"/>
          </a:xfrm>
          <a:prstGeom prst="rect">
            <a:avLst/>
          </a:prstGeom>
        </p:spPr>
      </p:pic>
      <p:pic>
        <p:nvPicPr>
          <p:cNvPr id="75" name="Picture 74" descr="Diagram&#10;&#10;Description automatically generated">
            <a:extLst>
              <a:ext uri="{FF2B5EF4-FFF2-40B4-BE49-F238E27FC236}">
                <a16:creationId xmlns:a16="http://schemas.microsoft.com/office/drawing/2014/main" id="{70EA862E-5930-464C-A6EF-BE4B7988D051}"/>
              </a:ext>
            </a:extLst>
          </p:cNvPr>
          <p:cNvPicPr>
            <a:picLocks noChangeAspect="1"/>
          </p:cNvPicPr>
          <p:nvPr/>
        </p:nvPicPr>
        <p:blipFill>
          <a:blip r:embed="rId7"/>
          <a:stretch>
            <a:fillRect/>
          </a:stretch>
        </p:blipFill>
        <p:spPr>
          <a:xfrm>
            <a:off x="39740625" y="249319"/>
            <a:ext cx="2759078" cy="3103962"/>
          </a:xfrm>
          <a:prstGeom prst="rect">
            <a:avLst/>
          </a:prstGeom>
        </p:spPr>
      </p:pic>
      <p:pic>
        <p:nvPicPr>
          <p:cNvPr id="1026" name="Picture 2" descr="Amazon Web Services - Wikipedia">
            <a:extLst>
              <a:ext uri="{FF2B5EF4-FFF2-40B4-BE49-F238E27FC236}">
                <a16:creationId xmlns:a16="http://schemas.microsoft.com/office/drawing/2014/main" id="{A36FC521-1A1D-4267-9C5E-E5FD621B87A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65586" y="956984"/>
            <a:ext cx="2762250" cy="1657350"/>
          </a:xfrm>
          <a:prstGeom prst="rect">
            <a:avLst/>
          </a:prstGeom>
          <a:noFill/>
          <a:extLst>
            <a:ext uri="{909E8E84-426E-40DD-AFC4-6F175D3DCCD1}">
              <a14:hiddenFill xmlns:a14="http://schemas.microsoft.com/office/drawing/2010/main">
                <a:solidFill>
                  <a:srgbClr val="FFFFFF"/>
                </a:solidFill>
              </a14:hiddenFill>
            </a:ext>
          </a:extLst>
        </p:spPr>
      </p:pic>
      <p:sp>
        <p:nvSpPr>
          <p:cNvPr id="43" name="Rectangle 1713">
            <a:extLst>
              <a:ext uri="{FF2B5EF4-FFF2-40B4-BE49-F238E27FC236}">
                <a16:creationId xmlns:a16="http://schemas.microsoft.com/office/drawing/2014/main" id="{24A5FF4A-B7A2-444F-AE23-12374C10B213}"/>
              </a:ext>
            </a:extLst>
          </p:cNvPr>
          <p:cNvSpPr>
            <a:spLocks noChangeArrowheads="1"/>
          </p:cNvSpPr>
          <p:nvPr/>
        </p:nvSpPr>
        <p:spPr bwMode="auto">
          <a:xfrm>
            <a:off x="18522950" y="14211540"/>
            <a:ext cx="15075858" cy="7437661"/>
          </a:xfrm>
          <a:prstGeom prst="rect">
            <a:avLst/>
          </a:prstGeom>
          <a:solidFill>
            <a:schemeClr val="bg2">
              <a:lumMod val="20000"/>
              <a:lumOff val="80000"/>
              <a:alpha val="75000"/>
            </a:schemeClr>
          </a:solidFill>
          <a:ln>
            <a:noFill/>
          </a:ln>
          <a:effectLst>
            <a:outerShdw blurRad="63500" dist="107763" dir="2700000" algn="ctr" rotWithShape="0">
              <a:schemeClr val="bg2">
                <a:alpha val="50000"/>
              </a:schemeClr>
            </a:outerShdw>
          </a:effectLst>
        </p:spPr>
        <p:txBody>
          <a:bodyPr wrap="none" anchor="ctr"/>
          <a:lstStyle/>
          <a:p>
            <a:pPr>
              <a:spcBef>
                <a:spcPct val="50000"/>
              </a:spcBef>
              <a:defRPr/>
            </a:pPr>
            <a:endParaRPr lang="en-US">
              <a:solidFill>
                <a:schemeClr val="tx1"/>
              </a:solidFill>
              <a:effectLst/>
              <a:latin typeface="Arial" charset="0"/>
              <a:ea typeface="ＭＳ Ｐゴシック" charset="0"/>
            </a:endParaRPr>
          </a:p>
        </p:txBody>
      </p:sp>
      <p:pic>
        <p:nvPicPr>
          <p:cNvPr id="44" name="Picture 43">
            <a:extLst>
              <a:ext uri="{FF2B5EF4-FFF2-40B4-BE49-F238E27FC236}">
                <a16:creationId xmlns:a16="http://schemas.microsoft.com/office/drawing/2014/main" id="{EEFB61E1-BF40-4E33-B8A7-62ABD51EFBDE}"/>
              </a:ext>
            </a:extLst>
          </p:cNvPr>
          <p:cNvPicPr>
            <a:picLocks noChangeAspect="1"/>
          </p:cNvPicPr>
          <p:nvPr/>
        </p:nvPicPr>
        <p:blipFill>
          <a:blip r:embed="rId9"/>
          <a:stretch>
            <a:fillRect/>
          </a:stretch>
        </p:blipFill>
        <p:spPr>
          <a:xfrm>
            <a:off x="18846004" y="16199413"/>
            <a:ext cx="14576601" cy="5268184"/>
          </a:xfrm>
          <a:prstGeom prst="rect">
            <a:avLst/>
          </a:prstGeom>
        </p:spPr>
      </p:pic>
      <p:pic>
        <p:nvPicPr>
          <p:cNvPr id="46" name="Picture 5" descr="Building on a Mission: The Houston Mission Control Center | NASA">
            <a:extLst>
              <a:ext uri="{FF2B5EF4-FFF2-40B4-BE49-F238E27FC236}">
                <a16:creationId xmlns:a16="http://schemas.microsoft.com/office/drawing/2014/main" id="{DE9D7449-56AD-4C50-A8C5-0D607000851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355981" y="14770527"/>
            <a:ext cx="2559320" cy="1920157"/>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9" descr="Credit: UIG via Getty Images/Universal History Archive">
            <a:extLst>
              <a:ext uri="{FF2B5EF4-FFF2-40B4-BE49-F238E27FC236}">
                <a16:creationId xmlns:a16="http://schemas.microsoft.com/office/drawing/2014/main" id="{EC8086EB-7443-4110-ACDE-CCD9025ACF3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942445" y="14546577"/>
            <a:ext cx="2591977" cy="165283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7">
            <a:extLst>
              <a:ext uri="{FF2B5EF4-FFF2-40B4-BE49-F238E27FC236}">
                <a16:creationId xmlns:a16="http://schemas.microsoft.com/office/drawing/2014/main" id="{180B7A13-8C05-45C4-A51F-7E94BC0C537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217481" y="14721139"/>
            <a:ext cx="3975749" cy="201893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a:extLst>
              <a:ext uri="{FF2B5EF4-FFF2-40B4-BE49-F238E27FC236}">
                <a16:creationId xmlns:a16="http://schemas.microsoft.com/office/drawing/2014/main" id="{1F29C012-6C8B-4E3F-AAF1-E49470C789B6}"/>
              </a:ext>
            </a:extLst>
          </p:cNvPr>
          <p:cNvPicPr>
            <a:picLocks noChangeAspect="1"/>
          </p:cNvPicPr>
          <p:nvPr/>
        </p:nvPicPr>
        <p:blipFill>
          <a:blip r:embed="rId13"/>
          <a:stretch>
            <a:fillRect/>
          </a:stretch>
        </p:blipFill>
        <p:spPr>
          <a:xfrm>
            <a:off x="29882098" y="14075643"/>
            <a:ext cx="2355556" cy="2421712"/>
          </a:xfrm>
          <a:prstGeom prst="rect">
            <a:avLst/>
          </a:prstGeom>
        </p:spPr>
      </p:pic>
      <p:pic>
        <p:nvPicPr>
          <p:cNvPr id="50" name="Picture 49">
            <a:extLst>
              <a:ext uri="{FF2B5EF4-FFF2-40B4-BE49-F238E27FC236}">
                <a16:creationId xmlns:a16="http://schemas.microsoft.com/office/drawing/2014/main" id="{E0712940-011A-45AF-990D-8C1519FBCD30}"/>
              </a:ext>
            </a:extLst>
          </p:cNvPr>
          <p:cNvPicPr>
            <a:picLocks noChangeAspect="1"/>
          </p:cNvPicPr>
          <p:nvPr/>
        </p:nvPicPr>
        <p:blipFill>
          <a:blip r:embed="rId14"/>
          <a:stretch>
            <a:fillRect/>
          </a:stretch>
        </p:blipFill>
        <p:spPr>
          <a:xfrm>
            <a:off x="29763110" y="15629623"/>
            <a:ext cx="2570880" cy="1207403"/>
          </a:xfrm>
          <a:prstGeom prst="rect">
            <a:avLst/>
          </a:prstGeom>
        </p:spPr>
      </p:pic>
      <p:sp>
        <p:nvSpPr>
          <p:cNvPr id="57" name="TextBox 56">
            <a:extLst>
              <a:ext uri="{FF2B5EF4-FFF2-40B4-BE49-F238E27FC236}">
                <a16:creationId xmlns:a16="http://schemas.microsoft.com/office/drawing/2014/main" id="{1B146826-0646-4460-AF47-58437A277FC5}"/>
              </a:ext>
            </a:extLst>
          </p:cNvPr>
          <p:cNvSpPr txBox="1"/>
          <p:nvPr/>
        </p:nvSpPr>
        <p:spPr>
          <a:xfrm>
            <a:off x="359352" y="17262142"/>
            <a:ext cx="2150237" cy="2985433"/>
          </a:xfrm>
          <a:prstGeom prst="rect">
            <a:avLst/>
          </a:prstGeom>
          <a:noFill/>
        </p:spPr>
        <p:txBody>
          <a:bodyPr wrap="square" rtlCol="0">
            <a:spAutoFit/>
          </a:bodyPr>
          <a:lstStyle/>
          <a:p>
            <a:pPr marL="171450" indent="-171450" algn="l">
              <a:buFont typeface="Arial" panose="020B0604020202020204" pitchFamily="34" charset="0"/>
              <a:buChar char="•"/>
            </a:pPr>
            <a:r>
              <a:rPr lang="en-US" sz="2800">
                <a:solidFill>
                  <a:schemeClr val="tx1"/>
                </a:solidFill>
                <a:effectLst/>
              </a:rPr>
              <a:t>Gather Data</a:t>
            </a:r>
            <a:endParaRPr lang="en-US" sz="2800" dirty="0">
              <a:solidFill>
                <a:schemeClr val="tx1"/>
              </a:solidFill>
              <a:effectLst/>
            </a:endParaRPr>
          </a:p>
          <a:p>
            <a:pPr marL="171450" indent="-171450" algn="l">
              <a:buFont typeface="Arial" panose="020B0604020202020204" pitchFamily="34" charset="0"/>
              <a:buChar char="•"/>
            </a:pPr>
            <a:r>
              <a:rPr lang="en-US" sz="2800">
                <a:solidFill>
                  <a:schemeClr val="tx1"/>
                </a:solidFill>
                <a:effectLst/>
              </a:rPr>
              <a:t>Transfer Data</a:t>
            </a:r>
            <a:endParaRPr lang="en-US" sz="2800" dirty="0">
              <a:solidFill>
                <a:schemeClr val="tx1"/>
              </a:solidFill>
              <a:effectLst/>
            </a:endParaRPr>
          </a:p>
          <a:p>
            <a:pPr marL="171450" indent="-171450" algn="l">
              <a:buFont typeface="Arial" panose="020B0604020202020204" pitchFamily="34" charset="0"/>
              <a:buChar char="•"/>
            </a:pPr>
            <a:r>
              <a:rPr lang="en-US" sz="2800" dirty="0">
                <a:solidFill>
                  <a:schemeClr val="tx1"/>
                </a:solidFill>
                <a:effectLst/>
              </a:rPr>
              <a:t>Sensor Readings</a:t>
            </a:r>
          </a:p>
          <a:p>
            <a:pPr marL="171450" indent="-171450" algn="l">
              <a:buFont typeface="Arial" panose="020B0604020202020204" pitchFamily="34" charset="0"/>
              <a:buChar char="•"/>
            </a:pPr>
            <a:endParaRPr lang="en-US" sz="1000" dirty="0"/>
          </a:p>
          <a:p>
            <a:pPr marL="171450" indent="-171450" algn="l">
              <a:buFont typeface="Arial" panose="020B0604020202020204" pitchFamily="34" charset="0"/>
              <a:buChar char="•"/>
            </a:pPr>
            <a:endParaRPr lang="en-US" sz="1000" dirty="0"/>
          </a:p>
        </p:txBody>
      </p:sp>
      <p:cxnSp>
        <p:nvCxnSpPr>
          <p:cNvPr id="59" name="Straight Arrow Connector 58">
            <a:extLst>
              <a:ext uri="{FF2B5EF4-FFF2-40B4-BE49-F238E27FC236}">
                <a16:creationId xmlns:a16="http://schemas.microsoft.com/office/drawing/2014/main" id="{B7005860-67C9-4025-B180-4824270B94DA}"/>
              </a:ext>
            </a:extLst>
          </p:cNvPr>
          <p:cNvCxnSpPr>
            <a:cxnSpLocks/>
          </p:cNvCxnSpPr>
          <p:nvPr/>
        </p:nvCxnSpPr>
        <p:spPr>
          <a:xfrm>
            <a:off x="7385269" y="17783146"/>
            <a:ext cx="3289021" cy="0"/>
          </a:xfrm>
          <a:prstGeom prst="straightConnector1">
            <a:avLst/>
          </a:prstGeom>
          <a:ln w="1143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49A4DD4-1EEE-435F-9BCA-A76C3D5615CD}"/>
              </a:ext>
            </a:extLst>
          </p:cNvPr>
          <p:cNvCxnSpPr>
            <a:cxnSpLocks/>
          </p:cNvCxnSpPr>
          <p:nvPr/>
        </p:nvCxnSpPr>
        <p:spPr>
          <a:xfrm flipH="1">
            <a:off x="7340127" y="19717086"/>
            <a:ext cx="3289021" cy="0"/>
          </a:xfrm>
          <a:prstGeom prst="straightConnector1">
            <a:avLst/>
          </a:prstGeom>
          <a:ln w="1143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B88C5808-997A-4E95-A5D9-1E562C48D3B4}"/>
              </a:ext>
            </a:extLst>
          </p:cNvPr>
          <p:cNvSpPr txBox="1"/>
          <p:nvPr/>
        </p:nvSpPr>
        <p:spPr>
          <a:xfrm>
            <a:off x="8232393" y="16836578"/>
            <a:ext cx="1520609" cy="723275"/>
          </a:xfrm>
          <a:prstGeom prst="rect">
            <a:avLst/>
          </a:prstGeom>
          <a:noFill/>
        </p:spPr>
        <p:txBody>
          <a:bodyPr wrap="none" rtlCol="0">
            <a:spAutoFit/>
          </a:bodyPr>
          <a:lstStyle/>
          <a:p>
            <a:r>
              <a:rPr lang="en-US">
                <a:solidFill>
                  <a:schemeClr val="tx1"/>
                </a:solidFill>
              </a:rPr>
              <a:t>Data</a:t>
            </a:r>
          </a:p>
        </p:txBody>
      </p:sp>
      <p:sp>
        <p:nvSpPr>
          <p:cNvPr id="62" name="TextBox 61">
            <a:extLst>
              <a:ext uri="{FF2B5EF4-FFF2-40B4-BE49-F238E27FC236}">
                <a16:creationId xmlns:a16="http://schemas.microsoft.com/office/drawing/2014/main" id="{E9F5CBAE-C65A-446C-8E42-A963F5CF4DF9}"/>
              </a:ext>
            </a:extLst>
          </p:cNvPr>
          <p:cNvSpPr txBox="1"/>
          <p:nvPr/>
        </p:nvSpPr>
        <p:spPr>
          <a:xfrm>
            <a:off x="7687657" y="18754411"/>
            <a:ext cx="2720296" cy="723275"/>
          </a:xfrm>
          <a:prstGeom prst="rect">
            <a:avLst/>
          </a:prstGeom>
          <a:noFill/>
        </p:spPr>
        <p:txBody>
          <a:bodyPr wrap="none" rtlCol="0">
            <a:spAutoFit/>
          </a:bodyPr>
          <a:lstStyle/>
          <a:p>
            <a:r>
              <a:rPr lang="en-US">
                <a:solidFill>
                  <a:schemeClr val="tx1"/>
                </a:solidFill>
              </a:rPr>
              <a:t>Optimize</a:t>
            </a:r>
          </a:p>
        </p:txBody>
      </p:sp>
      <p:pic>
        <p:nvPicPr>
          <p:cNvPr id="63" name="Picture 62">
            <a:extLst>
              <a:ext uri="{FF2B5EF4-FFF2-40B4-BE49-F238E27FC236}">
                <a16:creationId xmlns:a16="http://schemas.microsoft.com/office/drawing/2014/main" id="{A8B890AF-AE90-45D2-AB81-BE369E1884BD}"/>
              </a:ext>
            </a:extLst>
          </p:cNvPr>
          <p:cNvPicPr>
            <a:picLocks noChangeAspect="1"/>
          </p:cNvPicPr>
          <p:nvPr/>
        </p:nvPicPr>
        <p:blipFill rotWithShape="1">
          <a:blip r:embed="rId14"/>
          <a:srcRect t="1" b="321"/>
          <a:stretch/>
        </p:blipFill>
        <p:spPr>
          <a:xfrm>
            <a:off x="11101109" y="15793621"/>
            <a:ext cx="3946693" cy="4753575"/>
          </a:xfrm>
          <a:prstGeom prst="rect">
            <a:avLst/>
          </a:prstGeom>
        </p:spPr>
      </p:pic>
      <p:sp>
        <p:nvSpPr>
          <p:cNvPr id="64" name="TextBox 63">
            <a:extLst>
              <a:ext uri="{FF2B5EF4-FFF2-40B4-BE49-F238E27FC236}">
                <a16:creationId xmlns:a16="http://schemas.microsoft.com/office/drawing/2014/main" id="{8363CAAA-E04A-4CCD-B777-9BF571DA03F9}"/>
              </a:ext>
            </a:extLst>
          </p:cNvPr>
          <p:cNvSpPr txBox="1"/>
          <p:nvPr/>
        </p:nvSpPr>
        <p:spPr>
          <a:xfrm>
            <a:off x="15208941" y="16542744"/>
            <a:ext cx="2848453" cy="3539430"/>
          </a:xfrm>
          <a:prstGeom prst="rect">
            <a:avLst/>
          </a:prstGeom>
          <a:noFill/>
        </p:spPr>
        <p:txBody>
          <a:bodyPr wrap="square" rtlCol="0">
            <a:spAutoFit/>
          </a:bodyPr>
          <a:lstStyle/>
          <a:p>
            <a:pPr marL="171450" indent="-171450" algn="l">
              <a:buFont typeface="Arial" panose="020B0604020202020204" pitchFamily="34" charset="0"/>
              <a:buChar char="•"/>
            </a:pPr>
            <a:r>
              <a:rPr lang="en-US" sz="2800">
                <a:solidFill>
                  <a:schemeClr val="tx1"/>
                </a:solidFill>
                <a:effectLst/>
              </a:rPr>
              <a:t>Diagnostics</a:t>
            </a:r>
            <a:endParaRPr lang="en-US" sz="2800" dirty="0">
              <a:solidFill>
                <a:schemeClr val="tx1"/>
              </a:solidFill>
              <a:effectLst/>
            </a:endParaRPr>
          </a:p>
          <a:p>
            <a:pPr marL="171450" indent="-171450" algn="l">
              <a:buFont typeface="Arial" panose="020B0604020202020204" pitchFamily="34" charset="0"/>
              <a:buChar char="•"/>
            </a:pPr>
            <a:r>
              <a:rPr lang="en-US" sz="2800">
                <a:solidFill>
                  <a:schemeClr val="tx1"/>
                </a:solidFill>
                <a:effectLst/>
              </a:rPr>
              <a:t>Prognostics</a:t>
            </a:r>
            <a:endParaRPr lang="en-US" sz="2800" dirty="0">
              <a:solidFill>
                <a:schemeClr val="tx1"/>
              </a:solidFill>
              <a:effectLst/>
            </a:endParaRPr>
          </a:p>
          <a:p>
            <a:pPr marL="171450" indent="-171450" algn="l">
              <a:buFont typeface="Arial" panose="020B0604020202020204" pitchFamily="34" charset="0"/>
              <a:buChar char="•"/>
            </a:pPr>
            <a:r>
              <a:rPr lang="en-US" sz="2800">
                <a:solidFill>
                  <a:schemeClr val="tx1"/>
                </a:solidFill>
                <a:effectLst/>
              </a:rPr>
              <a:t>Forecasting</a:t>
            </a:r>
            <a:endParaRPr lang="en-US" sz="2800" dirty="0">
              <a:solidFill>
                <a:schemeClr val="tx1"/>
              </a:solidFill>
              <a:effectLst/>
            </a:endParaRPr>
          </a:p>
          <a:p>
            <a:pPr marL="171450" indent="-171450" algn="l">
              <a:buFont typeface="Arial" panose="020B0604020202020204" pitchFamily="34" charset="0"/>
              <a:buChar char="•"/>
            </a:pPr>
            <a:r>
              <a:rPr lang="en-US" sz="2800">
                <a:solidFill>
                  <a:schemeClr val="tx1"/>
                </a:solidFill>
                <a:effectLst/>
              </a:rPr>
              <a:t>Optimization</a:t>
            </a:r>
            <a:endParaRPr lang="en-US" sz="2800" dirty="0">
              <a:solidFill>
                <a:schemeClr val="tx1"/>
              </a:solidFill>
              <a:effectLst/>
            </a:endParaRPr>
          </a:p>
          <a:p>
            <a:pPr marL="171450" indent="-171450" algn="l">
              <a:buFont typeface="Arial" panose="020B0604020202020204" pitchFamily="34" charset="0"/>
              <a:buChar char="•"/>
            </a:pPr>
            <a:r>
              <a:rPr lang="en-US" sz="2800">
                <a:solidFill>
                  <a:schemeClr val="tx1"/>
                </a:solidFill>
                <a:effectLst/>
              </a:rPr>
              <a:t>Simulate Properties</a:t>
            </a:r>
            <a:endParaRPr lang="en-US" sz="2800" dirty="0">
              <a:solidFill>
                <a:schemeClr val="tx1"/>
              </a:solidFill>
              <a:effectLst/>
            </a:endParaRPr>
          </a:p>
          <a:p>
            <a:pPr marL="171450" indent="-171450" algn="l">
              <a:buFont typeface="Arial" panose="020B0604020202020204" pitchFamily="34" charset="0"/>
              <a:buChar char="•"/>
            </a:pPr>
            <a:r>
              <a:rPr lang="en-US" sz="2800">
                <a:solidFill>
                  <a:schemeClr val="tx1"/>
                </a:solidFill>
                <a:effectLst/>
              </a:rPr>
              <a:t>Vary Parameters</a:t>
            </a:r>
            <a:endParaRPr lang="en-US" sz="2800" dirty="0">
              <a:solidFill>
                <a:schemeClr val="tx1"/>
              </a:solidFill>
              <a:effectLst/>
            </a:endParaRPr>
          </a:p>
        </p:txBody>
      </p:sp>
      <p:sp>
        <p:nvSpPr>
          <p:cNvPr id="58" name="Rectangle 1713">
            <a:extLst>
              <a:ext uri="{FF2B5EF4-FFF2-40B4-BE49-F238E27FC236}">
                <a16:creationId xmlns:a16="http://schemas.microsoft.com/office/drawing/2014/main" id="{200B69DD-3227-4417-AB89-5C08A62A476E}"/>
              </a:ext>
            </a:extLst>
          </p:cNvPr>
          <p:cNvSpPr>
            <a:spLocks noChangeArrowheads="1"/>
          </p:cNvSpPr>
          <p:nvPr/>
        </p:nvSpPr>
        <p:spPr bwMode="auto">
          <a:xfrm>
            <a:off x="11276818" y="4551306"/>
            <a:ext cx="22321991" cy="8615137"/>
          </a:xfrm>
          <a:prstGeom prst="rect">
            <a:avLst/>
          </a:prstGeom>
          <a:solidFill>
            <a:schemeClr val="bg2">
              <a:lumMod val="20000"/>
              <a:lumOff val="80000"/>
              <a:alpha val="75000"/>
            </a:schemeClr>
          </a:solidFill>
          <a:ln>
            <a:noFill/>
          </a:ln>
          <a:effectLst>
            <a:outerShdw blurRad="63500" dist="107763" dir="2700000" algn="ctr" rotWithShape="0">
              <a:schemeClr val="bg2">
                <a:alpha val="50000"/>
              </a:schemeClr>
            </a:outerShdw>
          </a:effectLst>
        </p:spPr>
        <p:txBody>
          <a:bodyPr wrap="none" anchor="ctr"/>
          <a:lstStyle/>
          <a:p>
            <a:pPr>
              <a:spcBef>
                <a:spcPct val="50000"/>
              </a:spcBef>
              <a:defRPr/>
            </a:pPr>
            <a:endParaRPr lang="en-US">
              <a:solidFill>
                <a:schemeClr val="tx1"/>
              </a:solidFill>
              <a:effectLst/>
              <a:latin typeface="Arial" charset="0"/>
              <a:ea typeface="ＭＳ Ｐゴシック" charset="0"/>
            </a:endParaRPr>
          </a:p>
        </p:txBody>
      </p:sp>
      <p:pic>
        <p:nvPicPr>
          <p:cNvPr id="41" name="Picture 40" descr="Graphical user interface&#10;&#10;Description automatically generated with medium confidence">
            <a:extLst>
              <a:ext uri="{FF2B5EF4-FFF2-40B4-BE49-F238E27FC236}">
                <a16:creationId xmlns:a16="http://schemas.microsoft.com/office/drawing/2014/main" id="{4E42249F-CE78-49A1-A4EA-3CA6B1D6F86A}"/>
              </a:ext>
            </a:extLst>
          </p:cNvPr>
          <p:cNvPicPr>
            <a:picLocks noChangeAspect="1"/>
          </p:cNvPicPr>
          <p:nvPr/>
        </p:nvPicPr>
        <p:blipFill>
          <a:blip r:embed="rId15"/>
          <a:stretch>
            <a:fillRect/>
          </a:stretch>
        </p:blipFill>
        <p:spPr>
          <a:xfrm>
            <a:off x="11523530" y="4772482"/>
            <a:ext cx="21769911" cy="8169797"/>
          </a:xfrm>
          <a:prstGeom prst="rect">
            <a:avLst/>
          </a:prstGeom>
        </p:spPr>
      </p:pic>
      <p:pic>
        <p:nvPicPr>
          <p:cNvPr id="65" name="Picture 64">
            <a:extLst>
              <a:ext uri="{FF2B5EF4-FFF2-40B4-BE49-F238E27FC236}">
                <a16:creationId xmlns:a16="http://schemas.microsoft.com/office/drawing/2014/main" id="{E5F37056-AE17-4772-ACAA-3F652BCF85F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452851" y="587226"/>
            <a:ext cx="4878643" cy="2863732"/>
          </a:xfrm>
          <a:prstGeom prst="rect">
            <a:avLst/>
          </a:prstGeom>
          <a:ln>
            <a:noFill/>
          </a:ln>
        </p:spPr>
      </p:pic>
      <p:pic>
        <p:nvPicPr>
          <p:cNvPr id="66" name="Picture 65" descr="Diagram&#10;&#10;Description automatically generated">
            <a:extLst>
              <a:ext uri="{FF2B5EF4-FFF2-40B4-BE49-F238E27FC236}">
                <a16:creationId xmlns:a16="http://schemas.microsoft.com/office/drawing/2014/main" id="{78D095B0-C4F9-4EF7-9A6C-A018E58D4A79}"/>
              </a:ext>
            </a:extLst>
          </p:cNvPr>
          <p:cNvPicPr>
            <a:picLocks noChangeAspect="1"/>
          </p:cNvPicPr>
          <p:nvPr/>
        </p:nvPicPr>
        <p:blipFill>
          <a:blip r:embed="rId17"/>
          <a:stretch>
            <a:fillRect/>
          </a:stretch>
        </p:blipFill>
        <p:spPr>
          <a:xfrm>
            <a:off x="34018231" y="14546577"/>
            <a:ext cx="9421832" cy="6964714"/>
          </a:xfrm>
          <a:prstGeom prst="rect">
            <a:avLst/>
          </a:prstGeom>
        </p:spPr>
      </p:pic>
      <p:sp>
        <p:nvSpPr>
          <p:cNvPr id="3" name="TextBox 2">
            <a:extLst>
              <a:ext uri="{FF2B5EF4-FFF2-40B4-BE49-F238E27FC236}">
                <a16:creationId xmlns:a16="http://schemas.microsoft.com/office/drawing/2014/main" id="{4226BEDA-4B3C-4833-960B-763343960CF3}"/>
              </a:ext>
            </a:extLst>
          </p:cNvPr>
          <p:cNvSpPr txBox="1"/>
          <p:nvPr/>
        </p:nvSpPr>
        <p:spPr>
          <a:xfrm>
            <a:off x="33958813" y="11107762"/>
            <a:ext cx="9705433" cy="4678204"/>
          </a:xfrm>
          <a:prstGeom prst="rect">
            <a:avLst/>
          </a:prstGeom>
          <a:noFill/>
        </p:spPr>
        <p:txBody>
          <a:bodyPr wrap="square" rtlCol="0">
            <a:spAutoFit/>
          </a:bodyPr>
          <a:lstStyle/>
          <a:p>
            <a:pPr marL="571500" indent="-571500" algn="l">
              <a:buFont typeface="Arial" panose="020B0604020202020204" pitchFamily="34" charset="0"/>
              <a:buChar char="•"/>
            </a:pPr>
            <a:r>
              <a:rPr lang="en-US" sz="3600">
                <a:solidFill>
                  <a:schemeClr val="tx1"/>
                </a:solidFill>
                <a:effectLst/>
                <a:latin typeface="+mj-lt"/>
              </a:rPr>
              <a:t>Integrate with MBSE tools and products</a:t>
            </a:r>
          </a:p>
          <a:p>
            <a:pPr marL="571500" indent="-571500" algn="l">
              <a:buFont typeface="Arial" panose="020B0604020202020204" pitchFamily="34" charset="0"/>
              <a:buChar char="•"/>
            </a:pPr>
            <a:r>
              <a:rPr lang="en-US" sz="3600">
                <a:solidFill>
                  <a:schemeClr val="tx1"/>
                </a:solidFill>
                <a:effectLst/>
                <a:latin typeface="+mj-lt"/>
              </a:rPr>
              <a:t>Increase </a:t>
            </a:r>
            <a:r>
              <a:rPr lang="en-US" sz="3600" dirty="0">
                <a:solidFill>
                  <a:schemeClr val="tx1"/>
                </a:solidFill>
                <a:effectLst/>
                <a:latin typeface="+mj-lt"/>
              </a:rPr>
              <a:t>simulation </a:t>
            </a:r>
            <a:r>
              <a:rPr lang="en-US" sz="3600">
                <a:solidFill>
                  <a:schemeClr val="tx1"/>
                </a:solidFill>
                <a:effectLst/>
                <a:latin typeface="+mj-lt"/>
              </a:rPr>
              <a:t>fidelity</a:t>
            </a:r>
          </a:p>
          <a:p>
            <a:pPr marL="571500" indent="-571500" algn="l">
              <a:buFont typeface="Arial" panose="020B0604020202020204" pitchFamily="34" charset="0"/>
              <a:buChar char="•"/>
            </a:pPr>
            <a:r>
              <a:rPr lang="en-US" sz="3600">
                <a:solidFill>
                  <a:schemeClr val="tx1"/>
                </a:solidFill>
                <a:effectLst/>
                <a:latin typeface="+mj-lt"/>
              </a:rPr>
              <a:t>Implement off-nominal and failure scenarios</a:t>
            </a:r>
          </a:p>
          <a:p>
            <a:pPr marL="571500" indent="-571500" algn="l">
              <a:buFont typeface="Arial" panose="020B0604020202020204" pitchFamily="34" charset="0"/>
              <a:buChar char="•"/>
            </a:pPr>
            <a:r>
              <a:rPr lang="en-US" sz="3600" dirty="0">
                <a:solidFill>
                  <a:schemeClr val="tx1"/>
                </a:solidFill>
                <a:effectLst/>
                <a:latin typeface="+mj-lt"/>
              </a:rPr>
              <a:t>Incorporate</a:t>
            </a:r>
            <a:r>
              <a:rPr lang="en-US" sz="3600">
                <a:solidFill>
                  <a:schemeClr val="tx1"/>
                </a:solidFill>
                <a:effectLst/>
                <a:latin typeface="+mj-lt"/>
              </a:rPr>
              <a:t> CAD Modeling</a:t>
            </a:r>
            <a:endParaRPr lang="en-US" sz="3600" b="1">
              <a:solidFill>
                <a:schemeClr val="tx1"/>
              </a:solidFill>
              <a:effectLst/>
              <a:latin typeface="+mj-lt"/>
            </a:endParaRPr>
          </a:p>
          <a:p>
            <a:pPr algn="l"/>
            <a:endParaRPr lang="en-US" sz="3600" b="1">
              <a:solidFill>
                <a:schemeClr val="tx1"/>
              </a:solidFill>
              <a:effectLst/>
              <a:latin typeface="+mj-lt"/>
            </a:endParaRPr>
          </a:p>
          <a:p>
            <a:r>
              <a:rPr lang="en-US" sz="3600" b="1">
                <a:solidFill>
                  <a:schemeClr val="tx1"/>
                </a:solidFill>
                <a:effectLst/>
                <a:latin typeface="+mj-lt"/>
              </a:rPr>
              <a:t>Digital Systems Modeling (DSM)</a:t>
            </a:r>
          </a:p>
          <a:p>
            <a:pPr marL="571500" indent="-571500">
              <a:buFont typeface="Arial" panose="020B0604020202020204" pitchFamily="34" charset="0"/>
              <a:buChar char="•"/>
            </a:pPr>
            <a:endParaRPr lang="en-US"/>
          </a:p>
          <a:p>
            <a:endParaRPr lang="en-US"/>
          </a:p>
        </p:txBody>
      </p:sp>
      <p:sp>
        <p:nvSpPr>
          <p:cNvPr id="67" name="Rectangle 8">
            <a:extLst>
              <a:ext uri="{FF2B5EF4-FFF2-40B4-BE49-F238E27FC236}">
                <a16:creationId xmlns:a16="http://schemas.microsoft.com/office/drawing/2014/main" id="{7291363D-5413-476D-A6EB-6C82E16016DE}"/>
              </a:ext>
            </a:extLst>
          </p:cNvPr>
          <p:cNvSpPr>
            <a:spLocks noChangeArrowheads="1"/>
          </p:cNvSpPr>
          <p:nvPr/>
        </p:nvSpPr>
        <p:spPr bwMode="auto">
          <a:xfrm>
            <a:off x="17210820" y="3577927"/>
            <a:ext cx="10055225" cy="771242"/>
          </a:xfrm>
          <a:prstGeom prst="rect">
            <a:avLst/>
          </a:prstGeom>
          <a:solidFill>
            <a:srgbClr val="8EC8A4"/>
          </a:solidFill>
          <a:ln w="130175" cap="rnd">
            <a:solidFill>
              <a:schemeClr val="tx1"/>
            </a:solidFill>
            <a:round/>
            <a:headEnd/>
            <a:tailEnd/>
          </a:ln>
          <a:effectLst/>
        </p:spPr>
        <p:txBody>
          <a:bodyPr wrap="none" lIns="136525" tIns="68263" rIns="136525" bIns="68263" anchor="t"/>
          <a:lstStyle>
            <a:lvl1pPr defTabSz="4702175" eaLnBrk="0" hangingPunct="0">
              <a:defRPr sz="4100">
                <a:solidFill>
                  <a:schemeClr val="bg1"/>
                </a:solidFill>
                <a:latin typeface="Arial Black" pitchFamily="34" charset="0"/>
                <a:ea typeface="MS PGothic" pitchFamily="34" charset="-128"/>
              </a:defRPr>
            </a:lvl1pPr>
            <a:lvl2pPr marL="742950" indent="-285750" defTabSz="4702175" eaLnBrk="0" hangingPunct="0">
              <a:defRPr sz="4100">
                <a:solidFill>
                  <a:schemeClr val="bg1"/>
                </a:solidFill>
                <a:latin typeface="Arial Black" pitchFamily="34" charset="0"/>
                <a:ea typeface="MS PGothic" pitchFamily="34" charset="-128"/>
              </a:defRPr>
            </a:lvl2pPr>
            <a:lvl3pPr marL="1143000" indent="-228600" defTabSz="4702175" eaLnBrk="0" hangingPunct="0">
              <a:defRPr sz="4100">
                <a:solidFill>
                  <a:schemeClr val="bg1"/>
                </a:solidFill>
                <a:latin typeface="Arial Black" pitchFamily="34" charset="0"/>
                <a:ea typeface="MS PGothic" pitchFamily="34" charset="-128"/>
              </a:defRPr>
            </a:lvl3pPr>
            <a:lvl4pPr marL="1600200" indent="-228600" defTabSz="4702175" eaLnBrk="0" hangingPunct="0">
              <a:defRPr sz="4100">
                <a:solidFill>
                  <a:schemeClr val="bg1"/>
                </a:solidFill>
                <a:latin typeface="Arial Black" pitchFamily="34" charset="0"/>
                <a:ea typeface="MS PGothic" pitchFamily="34" charset="-128"/>
              </a:defRPr>
            </a:lvl4pPr>
            <a:lvl5pPr marL="2057400" indent="-228600" defTabSz="4702175" eaLnBrk="0" hangingPunct="0">
              <a:defRPr sz="4100">
                <a:solidFill>
                  <a:schemeClr val="bg1"/>
                </a:solidFill>
                <a:latin typeface="Arial Black" pitchFamily="34" charset="0"/>
                <a:ea typeface="MS PGothic" pitchFamily="34" charset="-128"/>
              </a:defRPr>
            </a:lvl5pPr>
            <a:lvl6pPr marL="25146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6pPr>
            <a:lvl7pPr marL="29718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7pPr>
            <a:lvl8pPr marL="34290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8pPr>
            <a:lvl9pPr marL="38862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9pPr>
          </a:lstStyle>
          <a:p>
            <a:pPr lvl="1" eaLnBrk="1" hangingPunct="1">
              <a:defRPr/>
            </a:pPr>
            <a:r>
              <a:rPr lang="en-US" altLang="en-US">
                <a:effectLst>
                  <a:outerShdw blurRad="38100" dist="38100" dir="2700000" algn="tl">
                    <a:srgbClr val="000000"/>
                  </a:outerShdw>
                </a:effectLst>
              </a:rPr>
              <a:t> Workflow | Architecture</a:t>
            </a:r>
          </a:p>
          <a:p>
            <a:pPr eaLnBrk="1" hangingPunct="1">
              <a:defRPr/>
            </a:pPr>
            <a:endParaRPr lang="en-US" altLang="en-US">
              <a:effectLst>
                <a:outerShdw blurRad="38100" dist="38100" dir="2700000" algn="tl">
                  <a:srgbClr val="000000"/>
                </a:outerShdw>
              </a:effectLst>
            </a:endParaRPr>
          </a:p>
        </p:txBody>
      </p:sp>
      <p:sp>
        <p:nvSpPr>
          <p:cNvPr id="68" name="Rectangle 8">
            <a:extLst>
              <a:ext uri="{FF2B5EF4-FFF2-40B4-BE49-F238E27FC236}">
                <a16:creationId xmlns:a16="http://schemas.microsoft.com/office/drawing/2014/main" id="{0C8A225C-E3F3-4BB8-AF07-05AA5A7E6CC8}"/>
              </a:ext>
            </a:extLst>
          </p:cNvPr>
          <p:cNvSpPr>
            <a:spLocks noChangeArrowheads="1"/>
          </p:cNvSpPr>
          <p:nvPr/>
        </p:nvSpPr>
        <p:spPr bwMode="auto">
          <a:xfrm>
            <a:off x="33891538" y="3637411"/>
            <a:ext cx="9656596" cy="799703"/>
          </a:xfrm>
          <a:prstGeom prst="rect">
            <a:avLst/>
          </a:prstGeom>
          <a:solidFill>
            <a:srgbClr val="8EC8A4"/>
          </a:solidFill>
          <a:ln w="130175" cap="rnd">
            <a:solidFill>
              <a:schemeClr val="tx1"/>
            </a:solidFill>
            <a:round/>
            <a:headEnd/>
            <a:tailEnd/>
          </a:ln>
          <a:effectLst/>
        </p:spPr>
        <p:txBody>
          <a:bodyPr wrap="none" lIns="136525" tIns="68263" rIns="136525" bIns="68263" anchor="ctr"/>
          <a:lstStyle>
            <a:lvl1pPr defTabSz="4702175" eaLnBrk="0" hangingPunct="0">
              <a:defRPr sz="4100">
                <a:solidFill>
                  <a:schemeClr val="bg1"/>
                </a:solidFill>
                <a:latin typeface="Arial Black" pitchFamily="34" charset="0"/>
                <a:ea typeface="MS PGothic" pitchFamily="34" charset="-128"/>
              </a:defRPr>
            </a:lvl1pPr>
            <a:lvl2pPr marL="742950" indent="-285750" defTabSz="4702175" eaLnBrk="0" hangingPunct="0">
              <a:defRPr sz="4100">
                <a:solidFill>
                  <a:schemeClr val="bg1"/>
                </a:solidFill>
                <a:latin typeface="Arial Black" pitchFamily="34" charset="0"/>
                <a:ea typeface="MS PGothic" pitchFamily="34" charset="-128"/>
              </a:defRPr>
            </a:lvl2pPr>
            <a:lvl3pPr marL="1143000" indent="-228600" defTabSz="4702175" eaLnBrk="0" hangingPunct="0">
              <a:defRPr sz="4100">
                <a:solidFill>
                  <a:schemeClr val="bg1"/>
                </a:solidFill>
                <a:latin typeface="Arial Black" pitchFamily="34" charset="0"/>
                <a:ea typeface="MS PGothic" pitchFamily="34" charset="-128"/>
              </a:defRPr>
            </a:lvl3pPr>
            <a:lvl4pPr marL="1600200" indent="-228600" defTabSz="4702175" eaLnBrk="0" hangingPunct="0">
              <a:defRPr sz="4100">
                <a:solidFill>
                  <a:schemeClr val="bg1"/>
                </a:solidFill>
                <a:latin typeface="Arial Black" pitchFamily="34" charset="0"/>
                <a:ea typeface="MS PGothic" pitchFamily="34" charset="-128"/>
              </a:defRPr>
            </a:lvl4pPr>
            <a:lvl5pPr marL="2057400" indent="-228600" defTabSz="4702175" eaLnBrk="0" hangingPunct="0">
              <a:defRPr sz="4100">
                <a:solidFill>
                  <a:schemeClr val="bg1"/>
                </a:solidFill>
                <a:latin typeface="Arial Black" pitchFamily="34" charset="0"/>
                <a:ea typeface="MS PGothic" pitchFamily="34" charset="-128"/>
              </a:defRPr>
            </a:lvl5pPr>
            <a:lvl6pPr marL="25146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6pPr>
            <a:lvl7pPr marL="29718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7pPr>
            <a:lvl8pPr marL="34290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8pPr>
            <a:lvl9pPr marL="38862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9pPr>
          </a:lstStyle>
          <a:p>
            <a:pPr eaLnBrk="1" hangingPunct="1">
              <a:defRPr/>
            </a:pPr>
            <a:r>
              <a:rPr lang="en-US" altLang="en-US">
                <a:effectLst>
                  <a:outerShdw blurRad="38100" dist="38100" dir="2700000" algn="tl">
                    <a:srgbClr val="000000"/>
                  </a:outerShdw>
                </a:effectLst>
              </a:rPr>
              <a:t> Collaboration</a:t>
            </a:r>
          </a:p>
        </p:txBody>
      </p:sp>
      <p:sp>
        <p:nvSpPr>
          <p:cNvPr id="70" name="Rectangle 8">
            <a:extLst>
              <a:ext uri="{FF2B5EF4-FFF2-40B4-BE49-F238E27FC236}">
                <a16:creationId xmlns:a16="http://schemas.microsoft.com/office/drawing/2014/main" id="{A259722C-3890-4220-94BA-14BDAE0C7C5C}"/>
              </a:ext>
            </a:extLst>
          </p:cNvPr>
          <p:cNvSpPr>
            <a:spLocks noChangeArrowheads="1"/>
          </p:cNvSpPr>
          <p:nvPr/>
        </p:nvSpPr>
        <p:spPr bwMode="auto">
          <a:xfrm>
            <a:off x="33794048" y="9928950"/>
            <a:ext cx="9788521" cy="821326"/>
          </a:xfrm>
          <a:prstGeom prst="rect">
            <a:avLst/>
          </a:prstGeom>
          <a:solidFill>
            <a:srgbClr val="8EC8A4"/>
          </a:solidFill>
          <a:ln w="130175" cap="rnd">
            <a:solidFill>
              <a:schemeClr val="tx1"/>
            </a:solidFill>
            <a:round/>
            <a:headEnd/>
            <a:tailEnd/>
          </a:ln>
          <a:effectLst/>
        </p:spPr>
        <p:txBody>
          <a:bodyPr wrap="none" lIns="136525" tIns="68263" rIns="136525" bIns="68263" anchor="ctr"/>
          <a:lstStyle>
            <a:lvl1pPr defTabSz="4702175" eaLnBrk="0" hangingPunct="0">
              <a:defRPr sz="4100">
                <a:solidFill>
                  <a:schemeClr val="bg1"/>
                </a:solidFill>
                <a:latin typeface="Arial Black" pitchFamily="34" charset="0"/>
                <a:ea typeface="MS PGothic" pitchFamily="34" charset="-128"/>
              </a:defRPr>
            </a:lvl1pPr>
            <a:lvl2pPr marL="742950" indent="-285750" defTabSz="4702175" eaLnBrk="0" hangingPunct="0">
              <a:defRPr sz="4100">
                <a:solidFill>
                  <a:schemeClr val="bg1"/>
                </a:solidFill>
                <a:latin typeface="Arial Black" pitchFamily="34" charset="0"/>
                <a:ea typeface="MS PGothic" pitchFamily="34" charset="-128"/>
              </a:defRPr>
            </a:lvl2pPr>
            <a:lvl3pPr marL="1143000" indent="-228600" defTabSz="4702175" eaLnBrk="0" hangingPunct="0">
              <a:defRPr sz="4100">
                <a:solidFill>
                  <a:schemeClr val="bg1"/>
                </a:solidFill>
                <a:latin typeface="Arial Black" pitchFamily="34" charset="0"/>
                <a:ea typeface="MS PGothic" pitchFamily="34" charset="-128"/>
              </a:defRPr>
            </a:lvl3pPr>
            <a:lvl4pPr marL="1600200" indent="-228600" defTabSz="4702175" eaLnBrk="0" hangingPunct="0">
              <a:defRPr sz="4100">
                <a:solidFill>
                  <a:schemeClr val="bg1"/>
                </a:solidFill>
                <a:latin typeface="Arial Black" pitchFamily="34" charset="0"/>
                <a:ea typeface="MS PGothic" pitchFamily="34" charset="-128"/>
              </a:defRPr>
            </a:lvl4pPr>
            <a:lvl5pPr marL="2057400" indent="-228600" defTabSz="4702175" eaLnBrk="0" hangingPunct="0">
              <a:defRPr sz="4100">
                <a:solidFill>
                  <a:schemeClr val="bg1"/>
                </a:solidFill>
                <a:latin typeface="Arial Black" pitchFamily="34" charset="0"/>
                <a:ea typeface="MS PGothic" pitchFamily="34" charset="-128"/>
              </a:defRPr>
            </a:lvl5pPr>
            <a:lvl6pPr marL="25146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6pPr>
            <a:lvl7pPr marL="29718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7pPr>
            <a:lvl8pPr marL="34290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8pPr>
            <a:lvl9pPr marL="38862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9pPr>
          </a:lstStyle>
          <a:p>
            <a:pPr eaLnBrk="1" hangingPunct="1">
              <a:defRPr/>
            </a:pPr>
            <a:r>
              <a:rPr lang="en-US" altLang="en-US">
                <a:effectLst>
                  <a:outerShdw blurRad="38100" dist="38100" dir="2700000" algn="tl">
                    <a:srgbClr val="000000"/>
                  </a:outerShdw>
                </a:effectLst>
              </a:rPr>
              <a:t> Future DT Capabilities</a:t>
            </a:r>
          </a:p>
        </p:txBody>
      </p:sp>
      <p:sp>
        <p:nvSpPr>
          <p:cNvPr id="71" name="Rectangle 8">
            <a:extLst>
              <a:ext uri="{FF2B5EF4-FFF2-40B4-BE49-F238E27FC236}">
                <a16:creationId xmlns:a16="http://schemas.microsoft.com/office/drawing/2014/main" id="{B98209E9-15BA-422A-81FF-BEDD664BEFEF}"/>
              </a:ext>
            </a:extLst>
          </p:cNvPr>
          <p:cNvSpPr>
            <a:spLocks noChangeArrowheads="1"/>
          </p:cNvSpPr>
          <p:nvPr/>
        </p:nvSpPr>
        <p:spPr bwMode="auto">
          <a:xfrm>
            <a:off x="4555210" y="13331550"/>
            <a:ext cx="10055225" cy="771242"/>
          </a:xfrm>
          <a:prstGeom prst="rect">
            <a:avLst/>
          </a:prstGeom>
          <a:solidFill>
            <a:srgbClr val="8EC8A4"/>
          </a:solidFill>
          <a:ln w="130175" cap="rnd">
            <a:solidFill>
              <a:schemeClr val="tx1"/>
            </a:solidFill>
            <a:round/>
            <a:headEnd/>
            <a:tailEnd/>
          </a:ln>
          <a:effectLst/>
        </p:spPr>
        <p:txBody>
          <a:bodyPr wrap="none" lIns="136525" tIns="68263" rIns="136525" bIns="68263" anchor="ctr"/>
          <a:lstStyle>
            <a:lvl1pPr defTabSz="4702175" eaLnBrk="0" hangingPunct="0">
              <a:defRPr sz="4100">
                <a:solidFill>
                  <a:schemeClr val="bg1"/>
                </a:solidFill>
                <a:latin typeface="Arial Black" pitchFamily="34" charset="0"/>
                <a:ea typeface="MS PGothic" pitchFamily="34" charset="-128"/>
              </a:defRPr>
            </a:lvl1pPr>
            <a:lvl2pPr marL="742950" indent="-285750" defTabSz="4702175" eaLnBrk="0" hangingPunct="0">
              <a:defRPr sz="4100">
                <a:solidFill>
                  <a:schemeClr val="bg1"/>
                </a:solidFill>
                <a:latin typeface="Arial Black" pitchFamily="34" charset="0"/>
                <a:ea typeface="MS PGothic" pitchFamily="34" charset="-128"/>
              </a:defRPr>
            </a:lvl2pPr>
            <a:lvl3pPr marL="1143000" indent="-228600" defTabSz="4702175" eaLnBrk="0" hangingPunct="0">
              <a:defRPr sz="4100">
                <a:solidFill>
                  <a:schemeClr val="bg1"/>
                </a:solidFill>
                <a:latin typeface="Arial Black" pitchFamily="34" charset="0"/>
                <a:ea typeface="MS PGothic" pitchFamily="34" charset="-128"/>
              </a:defRPr>
            </a:lvl3pPr>
            <a:lvl4pPr marL="1600200" indent="-228600" defTabSz="4702175" eaLnBrk="0" hangingPunct="0">
              <a:defRPr sz="4100">
                <a:solidFill>
                  <a:schemeClr val="bg1"/>
                </a:solidFill>
                <a:latin typeface="Arial Black" pitchFamily="34" charset="0"/>
                <a:ea typeface="MS PGothic" pitchFamily="34" charset="-128"/>
              </a:defRPr>
            </a:lvl4pPr>
            <a:lvl5pPr marL="2057400" indent="-228600" defTabSz="4702175" eaLnBrk="0" hangingPunct="0">
              <a:defRPr sz="4100">
                <a:solidFill>
                  <a:schemeClr val="bg1"/>
                </a:solidFill>
                <a:latin typeface="Arial Black" pitchFamily="34" charset="0"/>
                <a:ea typeface="MS PGothic" pitchFamily="34" charset="-128"/>
              </a:defRPr>
            </a:lvl5pPr>
            <a:lvl6pPr marL="25146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6pPr>
            <a:lvl7pPr marL="29718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7pPr>
            <a:lvl8pPr marL="34290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8pPr>
            <a:lvl9pPr marL="38862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9pPr>
          </a:lstStyle>
          <a:p>
            <a:pPr eaLnBrk="1" hangingPunct="1">
              <a:defRPr/>
            </a:pPr>
            <a:r>
              <a:rPr lang="en-US" altLang="en-US">
                <a:effectLst>
                  <a:outerShdw blurRad="38100" dist="38100" dir="2700000" algn="tl">
                    <a:srgbClr val="000000"/>
                  </a:outerShdw>
                </a:effectLst>
              </a:rPr>
              <a:t>What is a Digital Twin?</a:t>
            </a:r>
          </a:p>
        </p:txBody>
      </p:sp>
      <p:sp>
        <p:nvSpPr>
          <p:cNvPr id="72" name="Rectangle 8">
            <a:extLst>
              <a:ext uri="{FF2B5EF4-FFF2-40B4-BE49-F238E27FC236}">
                <a16:creationId xmlns:a16="http://schemas.microsoft.com/office/drawing/2014/main" id="{B07E9E5F-36B1-499A-8ADF-F0D6975C9D5F}"/>
              </a:ext>
            </a:extLst>
          </p:cNvPr>
          <p:cNvSpPr>
            <a:spLocks noChangeArrowheads="1"/>
          </p:cNvSpPr>
          <p:nvPr/>
        </p:nvSpPr>
        <p:spPr bwMode="auto">
          <a:xfrm>
            <a:off x="21028426" y="13278847"/>
            <a:ext cx="10055225" cy="771242"/>
          </a:xfrm>
          <a:prstGeom prst="rect">
            <a:avLst/>
          </a:prstGeom>
          <a:solidFill>
            <a:srgbClr val="8EC8A4"/>
          </a:solidFill>
          <a:ln w="130175" cap="rnd">
            <a:noFill/>
            <a:round/>
            <a:headEnd/>
            <a:tailEnd/>
          </a:ln>
          <a:effectLst/>
        </p:spPr>
        <p:txBody>
          <a:bodyPr wrap="none" lIns="136525" tIns="68263" rIns="136525" bIns="68263" anchor="ctr"/>
          <a:lstStyle>
            <a:lvl1pPr defTabSz="4702175" eaLnBrk="0" hangingPunct="0">
              <a:defRPr sz="4100">
                <a:solidFill>
                  <a:schemeClr val="bg1"/>
                </a:solidFill>
                <a:latin typeface="Arial Black" pitchFamily="34" charset="0"/>
                <a:ea typeface="MS PGothic" pitchFamily="34" charset="-128"/>
              </a:defRPr>
            </a:lvl1pPr>
            <a:lvl2pPr marL="742950" indent="-285750" defTabSz="4702175" eaLnBrk="0" hangingPunct="0">
              <a:defRPr sz="4100">
                <a:solidFill>
                  <a:schemeClr val="bg1"/>
                </a:solidFill>
                <a:latin typeface="Arial Black" pitchFamily="34" charset="0"/>
                <a:ea typeface="MS PGothic" pitchFamily="34" charset="-128"/>
              </a:defRPr>
            </a:lvl2pPr>
            <a:lvl3pPr marL="1143000" indent="-228600" defTabSz="4702175" eaLnBrk="0" hangingPunct="0">
              <a:defRPr sz="4100">
                <a:solidFill>
                  <a:schemeClr val="bg1"/>
                </a:solidFill>
                <a:latin typeface="Arial Black" pitchFamily="34" charset="0"/>
                <a:ea typeface="MS PGothic" pitchFamily="34" charset="-128"/>
              </a:defRPr>
            </a:lvl3pPr>
            <a:lvl4pPr marL="1600200" indent="-228600" defTabSz="4702175" eaLnBrk="0" hangingPunct="0">
              <a:defRPr sz="4100">
                <a:solidFill>
                  <a:schemeClr val="bg1"/>
                </a:solidFill>
                <a:latin typeface="Arial Black" pitchFamily="34" charset="0"/>
                <a:ea typeface="MS PGothic" pitchFamily="34" charset="-128"/>
              </a:defRPr>
            </a:lvl4pPr>
            <a:lvl5pPr marL="2057400" indent="-228600" defTabSz="4702175" eaLnBrk="0" hangingPunct="0">
              <a:defRPr sz="4100">
                <a:solidFill>
                  <a:schemeClr val="bg1"/>
                </a:solidFill>
                <a:latin typeface="Arial Black" pitchFamily="34" charset="0"/>
                <a:ea typeface="MS PGothic" pitchFamily="34" charset="-128"/>
              </a:defRPr>
            </a:lvl5pPr>
            <a:lvl6pPr marL="25146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6pPr>
            <a:lvl7pPr marL="29718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7pPr>
            <a:lvl8pPr marL="34290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8pPr>
            <a:lvl9pPr marL="3886200" indent="-228600" algn="ctr" defTabSz="4702175" eaLnBrk="0" fontAlgn="base" hangingPunct="0">
              <a:spcBef>
                <a:spcPct val="0"/>
              </a:spcBef>
              <a:spcAft>
                <a:spcPct val="0"/>
              </a:spcAft>
              <a:defRPr sz="4100">
                <a:solidFill>
                  <a:schemeClr val="bg1"/>
                </a:solidFill>
                <a:latin typeface="Arial Black" pitchFamily="34" charset="0"/>
                <a:ea typeface="MS PGothic" pitchFamily="34" charset="-128"/>
              </a:defRPr>
            </a:lvl9pPr>
          </a:lstStyle>
          <a:p>
            <a:pPr eaLnBrk="1" hangingPunct="1">
              <a:defRPr/>
            </a:pPr>
            <a:r>
              <a:rPr lang="en-US" altLang="en-US">
                <a:effectLst>
                  <a:outerShdw blurRad="38100" dist="38100" dir="2700000" algn="tl">
                    <a:srgbClr val="000000"/>
                  </a:outerShdw>
                </a:effectLst>
              </a:rPr>
              <a:t>Digital Twin Key Points | Epics</a:t>
            </a:r>
          </a:p>
        </p:txBody>
      </p:sp>
      <p:pic>
        <p:nvPicPr>
          <p:cNvPr id="55" name="Picture 5">
            <a:extLst>
              <a:ext uri="{FF2B5EF4-FFF2-40B4-BE49-F238E27FC236}">
                <a16:creationId xmlns:a16="http://schemas.microsoft.com/office/drawing/2014/main" id="{8EC07B59-CC0A-4803-9A2C-E1EDD0E64DE6}"/>
              </a:ext>
            </a:extLst>
          </p:cNvPr>
          <p:cNvPicPr>
            <a:picLocks noChangeAspect="1"/>
          </p:cNvPicPr>
          <p:nvPr/>
        </p:nvPicPr>
        <p:blipFill rotWithShape="1">
          <a:blip r:embed="rId18"/>
          <a:srcRect l="13998" r="2797" b="2892"/>
          <a:stretch/>
        </p:blipFill>
        <p:spPr>
          <a:xfrm>
            <a:off x="2581361" y="15985358"/>
            <a:ext cx="3096172" cy="4917920"/>
          </a:xfrm>
          <a:prstGeom prst="rect">
            <a:avLst/>
          </a:prstGeom>
        </p:spPr>
      </p:pic>
      <p:pic>
        <p:nvPicPr>
          <p:cNvPr id="69" name="Picture 68" descr="A picture containing engine&#10;&#10;Description automatically generated">
            <a:extLst>
              <a:ext uri="{FF2B5EF4-FFF2-40B4-BE49-F238E27FC236}">
                <a16:creationId xmlns:a16="http://schemas.microsoft.com/office/drawing/2014/main" id="{5FF8C2D8-36E0-400D-A6B2-C57FD75E89BA}"/>
              </a:ext>
            </a:extLst>
          </p:cNvPr>
          <p:cNvPicPr>
            <a:picLocks noChangeAspect="1"/>
          </p:cNvPicPr>
          <p:nvPr/>
        </p:nvPicPr>
        <p:blipFill>
          <a:blip r:embed="rId19"/>
          <a:stretch>
            <a:fillRect/>
          </a:stretch>
        </p:blipFill>
        <p:spPr>
          <a:xfrm rot="5400000">
            <a:off x="4622491" y="18616495"/>
            <a:ext cx="2613467" cy="1960100"/>
          </a:xfrm>
          <a:prstGeom prst="rect">
            <a:avLst/>
          </a:prstGeom>
        </p:spPr>
      </p:pic>
      <p:pic>
        <p:nvPicPr>
          <p:cNvPr id="73" name="Picture 72">
            <a:extLst>
              <a:ext uri="{FF2B5EF4-FFF2-40B4-BE49-F238E27FC236}">
                <a16:creationId xmlns:a16="http://schemas.microsoft.com/office/drawing/2014/main" id="{93833BB8-14C2-4833-9728-FE5C6D92103D}"/>
              </a:ext>
            </a:extLst>
          </p:cNvPr>
          <p:cNvPicPr>
            <a:picLocks noChangeAspect="1"/>
          </p:cNvPicPr>
          <p:nvPr/>
        </p:nvPicPr>
        <p:blipFill>
          <a:blip r:embed="rId14"/>
          <a:stretch>
            <a:fillRect/>
          </a:stretch>
        </p:blipFill>
        <p:spPr>
          <a:xfrm>
            <a:off x="34687698" y="14997906"/>
            <a:ext cx="1304374" cy="1576119"/>
          </a:xfrm>
          <a:prstGeom prst="rect">
            <a:avLst/>
          </a:prstGeom>
        </p:spPr>
      </p:pic>
      <p:pic>
        <p:nvPicPr>
          <p:cNvPr id="74" name="Picture 73" descr="A picture containing engine&#10;&#10;Description automatically generated">
            <a:extLst>
              <a:ext uri="{FF2B5EF4-FFF2-40B4-BE49-F238E27FC236}">
                <a16:creationId xmlns:a16="http://schemas.microsoft.com/office/drawing/2014/main" id="{47627EC5-C734-402D-B29B-A197CB14C003}"/>
              </a:ext>
            </a:extLst>
          </p:cNvPr>
          <p:cNvPicPr>
            <a:picLocks noChangeAspect="1"/>
          </p:cNvPicPr>
          <p:nvPr/>
        </p:nvPicPr>
        <p:blipFill>
          <a:blip r:embed="rId19"/>
          <a:stretch>
            <a:fillRect/>
          </a:stretch>
        </p:blipFill>
        <p:spPr>
          <a:xfrm rot="5400000">
            <a:off x="41226775" y="15239492"/>
            <a:ext cx="1616388" cy="1212291"/>
          </a:xfrm>
          <a:prstGeom prst="rect">
            <a:avLst/>
          </a:prstGeom>
        </p:spPr>
      </p:pic>
      <p:sp>
        <p:nvSpPr>
          <p:cNvPr id="76" name="TextBox 75">
            <a:extLst>
              <a:ext uri="{FF2B5EF4-FFF2-40B4-BE49-F238E27FC236}">
                <a16:creationId xmlns:a16="http://schemas.microsoft.com/office/drawing/2014/main" id="{21E8A03C-C974-40F6-B445-E5569DB58A76}"/>
              </a:ext>
            </a:extLst>
          </p:cNvPr>
          <p:cNvSpPr txBox="1"/>
          <p:nvPr/>
        </p:nvSpPr>
        <p:spPr>
          <a:xfrm>
            <a:off x="2562850" y="20906425"/>
            <a:ext cx="4418197" cy="723275"/>
          </a:xfrm>
          <a:prstGeom prst="rect">
            <a:avLst/>
          </a:prstGeom>
          <a:noFill/>
          <a:ln>
            <a:solidFill>
              <a:schemeClr val="tx1"/>
            </a:solidFill>
          </a:ln>
        </p:spPr>
        <p:txBody>
          <a:bodyPr wrap="none" rtlCol="0">
            <a:spAutoFit/>
          </a:bodyPr>
          <a:lstStyle/>
          <a:p>
            <a:r>
              <a:rPr lang="en-US">
                <a:solidFill>
                  <a:schemeClr val="tx1"/>
                </a:solidFill>
              </a:rPr>
              <a:t>Physical Asset</a:t>
            </a:r>
          </a:p>
        </p:txBody>
      </p:sp>
      <p:sp>
        <p:nvSpPr>
          <p:cNvPr id="77" name="TextBox 76">
            <a:extLst>
              <a:ext uri="{FF2B5EF4-FFF2-40B4-BE49-F238E27FC236}">
                <a16:creationId xmlns:a16="http://schemas.microsoft.com/office/drawing/2014/main" id="{13375AF2-3023-4B81-9F13-016C86BC8C3C}"/>
              </a:ext>
            </a:extLst>
          </p:cNvPr>
          <p:cNvSpPr txBox="1"/>
          <p:nvPr/>
        </p:nvSpPr>
        <p:spPr>
          <a:xfrm>
            <a:off x="11076271" y="20550343"/>
            <a:ext cx="3986411" cy="1077218"/>
          </a:xfrm>
          <a:prstGeom prst="rect">
            <a:avLst/>
          </a:prstGeom>
          <a:noFill/>
          <a:ln>
            <a:solidFill>
              <a:schemeClr val="tx1"/>
            </a:solidFill>
          </a:ln>
        </p:spPr>
        <p:txBody>
          <a:bodyPr wrap="none" rtlCol="0">
            <a:spAutoFit/>
          </a:bodyPr>
          <a:lstStyle/>
          <a:p>
            <a:r>
              <a:rPr lang="en-US" sz="3200">
                <a:solidFill>
                  <a:schemeClr val="tx1"/>
                </a:solidFill>
              </a:rPr>
              <a:t>Physics Based +</a:t>
            </a:r>
          </a:p>
          <a:p>
            <a:r>
              <a:rPr lang="en-US" sz="3200">
                <a:solidFill>
                  <a:schemeClr val="tx1"/>
                </a:solidFill>
              </a:rPr>
              <a:t>Statistical Model</a:t>
            </a:r>
          </a:p>
        </p:txBody>
      </p:sp>
      <p:sp>
        <p:nvSpPr>
          <p:cNvPr id="2" name="Rectangle 1">
            <a:extLst>
              <a:ext uri="{FF2B5EF4-FFF2-40B4-BE49-F238E27FC236}">
                <a16:creationId xmlns:a16="http://schemas.microsoft.com/office/drawing/2014/main" id="{2BA1EF97-CEEE-41CC-A926-23AF29AF4894}"/>
              </a:ext>
            </a:extLst>
          </p:cNvPr>
          <p:cNvSpPr/>
          <p:nvPr/>
        </p:nvSpPr>
        <p:spPr bwMode="auto">
          <a:xfrm>
            <a:off x="29160634" y="19447573"/>
            <a:ext cx="1243166" cy="31680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4702175" rtl="0" eaLnBrk="1" fontAlgn="base" latinLnBrk="0" hangingPunct="1">
              <a:lnSpc>
                <a:spcPct val="100000"/>
              </a:lnSpc>
              <a:spcBef>
                <a:spcPct val="50000"/>
              </a:spcBef>
              <a:spcAft>
                <a:spcPct val="0"/>
              </a:spcAft>
              <a:buClrTx/>
              <a:buSzTx/>
              <a:buFontTx/>
              <a:buNone/>
              <a:tabLst/>
            </a:pPr>
            <a:endParaRPr kumimoji="0" lang="en-US" sz="4100" b="0" i="0" u="none" strike="noStrike" cap="none" normalizeH="0" baseline="0">
              <a:ln>
                <a:noFill/>
              </a:ln>
              <a:solidFill>
                <a:schemeClr val="tx1"/>
              </a:solidFill>
              <a:effectLst/>
              <a:latin typeface="Arial" charset="0"/>
              <a:cs typeface="Arial" charset="0"/>
            </a:endParaRPr>
          </a:p>
        </p:txBody>
      </p:sp>
      <p:sp>
        <p:nvSpPr>
          <p:cNvPr id="78" name="Rectangle 77">
            <a:extLst>
              <a:ext uri="{FF2B5EF4-FFF2-40B4-BE49-F238E27FC236}">
                <a16:creationId xmlns:a16="http://schemas.microsoft.com/office/drawing/2014/main" id="{ED2B5478-83E1-4140-B4CE-06470798648A}"/>
              </a:ext>
            </a:extLst>
          </p:cNvPr>
          <p:cNvSpPr/>
          <p:nvPr/>
        </p:nvSpPr>
        <p:spPr bwMode="auto">
          <a:xfrm>
            <a:off x="31879765" y="19235271"/>
            <a:ext cx="629061" cy="24241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4702175" rtl="0" eaLnBrk="1" fontAlgn="base" latinLnBrk="0" hangingPunct="1">
              <a:lnSpc>
                <a:spcPct val="100000"/>
              </a:lnSpc>
              <a:spcBef>
                <a:spcPct val="50000"/>
              </a:spcBef>
              <a:spcAft>
                <a:spcPct val="0"/>
              </a:spcAft>
              <a:buClrTx/>
              <a:buSzTx/>
              <a:buFontTx/>
              <a:buNone/>
              <a:tabLst/>
            </a:pPr>
            <a:endParaRPr kumimoji="0" lang="en-US" sz="4100" b="0" i="0" u="none" strike="noStrike" cap="none" normalizeH="0" baseline="0">
              <a:ln>
                <a:noFill/>
              </a:ln>
              <a:solidFill>
                <a:schemeClr val="tx1"/>
              </a:solidFill>
              <a:effectLst/>
              <a:latin typeface="Arial" charset="0"/>
              <a:cs typeface="Arial" charset="0"/>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a:solidFill>
                <a:srgbClr val="8EC8A4"/>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Lst>
      </a:spPr>
      <a:bodyPr vert="horz" wrap="none" lIns="91440" tIns="45720" rIns="91440" bIns="45720" numCol="1" anchor="t" anchorCtr="0" compatLnSpc="1">
        <a:prstTxWarp prst="textNoShape">
          <a:avLst/>
        </a:prstTxWarp>
        <a:spAutoFit/>
      </a:bodyPr>
      <a:lstStyle>
        <a:defPPr marL="0" marR="0" indent="0" algn="ctr" defTabSz="4702175" rtl="0" eaLnBrk="1" fontAlgn="base" latinLnBrk="0" hangingPunct="1">
          <a:lnSpc>
            <a:spcPct val="100000"/>
          </a:lnSpc>
          <a:spcBef>
            <a:spcPct val="50000"/>
          </a:spcBef>
          <a:spcAft>
            <a:spcPct val="0"/>
          </a:spcAft>
          <a:buClrTx/>
          <a:buSzTx/>
          <a:buFontTx/>
          <a:buNone/>
          <a:tabLst/>
          <a:defRPr kumimoji="0" lang="en-US" sz="41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a:solidFill>
                <a:srgbClr val="8EC8A4"/>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Lst>
      </a:spPr>
      <a:bodyPr vert="horz" wrap="none" lIns="91440" tIns="45720" rIns="91440" bIns="45720" numCol="1" anchor="t" anchorCtr="0" compatLnSpc="1">
        <a:prstTxWarp prst="textNoShape">
          <a:avLst/>
        </a:prstTxWarp>
        <a:spAutoFit/>
      </a:bodyPr>
      <a:lstStyle>
        <a:defPPr marL="0" marR="0" indent="0" algn="ctr" defTabSz="4702175" rtl="0" eaLnBrk="1" fontAlgn="base" latinLnBrk="0" hangingPunct="1">
          <a:lnSpc>
            <a:spcPct val="100000"/>
          </a:lnSpc>
          <a:spcBef>
            <a:spcPct val="50000"/>
          </a:spcBef>
          <a:spcAft>
            <a:spcPct val="0"/>
          </a:spcAft>
          <a:buClrTx/>
          <a:buSzTx/>
          <a:buFontTx/>
          <a:buNone/>
          <a:tabLst/>
          <a:defRPr kumimoji="0" lang="en-US" sz="41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7A3D4A52F64A439B2000BAAAD66CC3" ma:contentTypeVersion="12" ma:contentTypeDescription="Create a new document." ma:contentTypeScope="" ma:versionID="469993dc60262de22b0ade4716b9efef">
  <xsd:schema xmlns:xsd="http://www.w3.org/2001/XMLSchema" xmlns:xs="http://www.w3.org/2001/XMLSchema" xmlns:p="http://schemas.microsoft.com/office/2006/metadata/properties" xmlns:ns2="e1e212b6-83f6-4d55-8aea-2f574fb29334" xmlns:ns3="cfc54d1a-083b-4b34-ad3d-4b5b01e2700c" targetNamespace="http://schemas.microsoft.com/office/2006/metadata/properties" ma:root="true" ma:fieldsID="4c957fe3a5a6758d1ae3f57ec0bb1484" ns2:_="" ns3:_="">
    <xsd:import namespace="e1e212b6-83f6-4d55-8aea-2f574fb29334"/>
    <xsd:import namespace="cfc54d1a-083b-4b34-ad3d-4b5b01e2700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e212b6-83f6-4d55-8aea-2f574fb293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fc54d1a-083b-4b34-ad3d-4b5b01e2700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db7db898-ef58-4211-a4e6-12258aae109f}" ma:internalName="TaxCatchAll" ma:showField="CatchAllData" ma:web="cfc54d1a-083b-4b34-ad3d-4b5b01e2700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fc54d1a-083b-4b34-ad3d-4b5b01e2700c" xsi:nil="true"/>
    <lcf76f155ced4ddcb4097134ff3c332f xmlns="e1e212b6-83f6-4d55-8aea-2f574fb2933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836FE5-714F-4572-876E-0DC020A0CCBA}">
  <ds:schemaRefs>
    <ds:schemaRef ds:uri="cfc54d1a-083b-4b34-ad3d-4b5b01e2700c"/>
    <ds:schemaRef ds:uri="e1e212b6-83f6-4d55-8aea-2f574fb2933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3D45DD7-8A48-419A-9BF0-10DF8D47B0FD}">
  <ds:schemaRefs>
    <ds:schemaRef ds:uri="cfc54d1a-083b-4b34-ad3d-4b5b01e2700c"/>
    <ds:schemaRef ds:uri="e1e212b6-83f6-4d55-8aea-2f574fb2933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412E7E4-0AF9-4E1A-8849-6BFB21B28641}">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Custom</PresentationFormat>
  <Slides>1</Slides>
  <Notes>1</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Default Design</vt:lpstr>
      <vt:lpstr>ECLSS Four-Bed CO2 Scrubber Digital Twin  Jared Wilson and Anthony Maenza Engineering Directorate | Space Systems Department - MSFC</vt:lpstr>
    </vt:vector>
  </TitlesOfParts>
  <Company>HH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HH</dc:creator>
  <cp:revision>2</cp:revision>
  <dcterms:created xsi:type="dcterms:W3CDTF">2005-03-02T13:31:13Z</dcterms:created>
  <dcterms:modified xsi:type="dcterms:W3CDTF">2023-06-02T17:05:43Z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0x010100E47A3D4A52F64A439B2000BAAAD66CC3</vt:lpwstr>
  </property>
  <property fmtid="{D5CDD505-2E9C-101B-9397-08002B2CF9AE}" pid="3" name="_dlc_DocIdItemGuid">
    <vt:lpwstr>60bbcb1d-22d0-4717-9eac-d064869238d4</vt:lpwstr>
  </property>
  <property fmtid="{D5CDD505-2E9C-101B-9397-08002B2CF9AE}" pid="4" name="MediaServiceImageTags">
    <vt:lpwstr/>
  </property>
</Properties>
</file>